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30.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3" r:id="rId3"/>
  </p:sldMasterIdLst>
  <p:notesMasterIdLst>
    <p:notesMasterId r:id="rId40"/>
  </p:notesMasterIdLst>
  <p:sldIdLst>
    <p:sldId id="275" r:id="rId4"/>
    <p:sldId id="277" r:id="rId5"/>
    <p:sldId id="278" r:id="rId6"/>
    <p:sldId id="285" r:id="rId7"/>
    <p:sldId id="297" r:id="rId8"/>
    <p:sldId id="286" r:id="rId9"/>
    <p:sldId id="302" r:id="rId10"/>
    <p:sldId id="287" r:id="rId11"/>
    <p:sldId id="288" r:id="rId12"/>
    <p:sldId id="301" r:id="rId13"/>
    <p:sldId id="289" r:id="rId14"/>
    <p:sldId id="290" r:id="rId15"/>
    <p:sldId id="298" r:id="rId16"/>
    <p:sldId id="291" r:id="rId17"/>
    <p:sldId id="293" r:id="rId18"/>
    <p:sldId id="292" r:id="rId19"/>
    <p:sldId id="299" r:id="rId20"/>
    <p:sldId id="294" r:id="rId21"/>
    <p:sldId id="300" r:id="rId22"/>
    <p:sldId id="295" r:id="rId23"/>
    <p:sldId id="296" r:id="rId24"/>
    <p:sldId id="276" r:id="rId25"/>
    <p:sldId id="256" r:id="rId26"/>
    <p:sldId id="272" r:id="rId27"/>
    <p:sldId id="273" r:id="rId28"/>
    <p:sldId id="274" r:id="rId29"/>
    <p:sldId id="257" r:id="rId30"/>
    <p:sldId id="263" r:id="rId31"/>
    <p:sldId id="258" r:id="rId32"/>
    <p:sldId id="259" r:id="rId33"/>
    <p:sldId id="260" r:id="rId34"/>
    <p:sldId id="261" r:id="rId35"/>
    <p:sldId id="262" r:id="rId36"/>
    <p:sldId id="264" r:id="rId37"/>
    <p:sldId id="265" r:id="rId38"/>
    <p:sldId id="271"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Main" id="{E6DC6367-5D9C-48C0-B0D6-8BC400D177A6}">
          <p14:sldIdLst>
            <p14:sldId id="275"/>
            <p14:sldId id="277"/>
            <p14:sldId id="278"/>
            <p14:sldId id="285"/>
            <p14:sldId id="297"/>
            <p14:sldId id="286"/>
            <p14:sldId id="302"/>
            <p14:sldId id="287"/>
            <p14:sldId id="288"/>
            <p14:sldId id="301"/>
            <p14:sldId id="289"/>
            <p14:sldId id="290"/>
            <p14:sldId id="298"/>
            <p14:sldId id="291"/>
            <p14:sldId id="293"/>
            <p14:sldId id="292"/>
            <p14:sldId id="299"/>
            <p14:sldId id="294"/>
            <p14:sldId id="300"/>
            <p14:sldId id="295"/>
            <p14:sldId id="296"/>
          </p14:sldIdLst>
        </p14:section>
        <p14:section name="Template" id="{AB683614-657B-47C3-B733-3CB982FB8E40}">
          <p14:sldIdLst>
            <p14:sldId id="276"/>
            <p14:sldId id="256"/>
            <p14:sldId id="272"/>
            <p14:sldId id="273"/>
            <p14:sldId id="274"/>
            <p14:sldId id="257"/>
            <p14:sldId id="263"/>
            <p14:sldId id="258"/>
            <p14:sldId id="259"/>
            <p14:sldId id="260"/>
            <p14:sldId id="261"/>
            <p14:sldId id="262"/>
            <p14:sldId id="264"/>
            <p14:sldId id="265"/>
            <p14:sldId id="271"/>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8CA8E"/>
    <a:srgbClr val="C7EBB2"/>
    <a:srgbClr val="60BBA2"/>
    <a:srgbClr val="38A065"/>
    <a:srgbClr val="018673"/>
    <a:srgbClr val="FE8058"/>
    <a:srgbClr val="DB986F"/>
    <a:srgbClr val="FBCDA7"/>
    <a:srgbClr val="FDEFE8"/>
    <a:srgbClr val="FCD5B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2C603C0-C59F-4D90-97C4-AF9CD36A1524}" v="233" dt="2019-09-04T02:58:14.33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250" autoAdjust="0"/>
    <p:restoredTop sz="35436" autoAdjust="0"/>
  </p:normalViewPr>
  <p:slideViewPr>
    <p:cSldViewPr snapToGrid="0">
      <p:cViewPr varScale="1">
        <p:scale>
          <a:sx n="25" d="100"/>
          <a:sy n="25" d="100"/>
        </p:scale>
        <p:origin x="2610" y="36"/>
      </p:cViewPr>
      <p:guideLst>
        <p:guide orient="horz" pos="2160"/>
        <p:guide pos="3840"/>
      </p:guideLst>
    </p:cSldViewPr>
  </p:slideViewPr>
  <p:outlineViewPr>
    <p:cViewPr>
      <p:scale>
        <a:sx n="33" d="100"/>
        <a:sy n="33" d="100"/>
      </p:scale>
      <p:origin x="0" y="0"/>
    </p:cViewPr>
  </p:outlineViewPr>
  <p:notesTextViewPr>
    <p:cViewPr>
      <p:scale>
        <a:sx n="3" d="2"/>
        <a:sy n="3" d="2"/>
      </p:scale>
      <p:origin x="0" y="0"/>
    </p:cViewPr>
  </p:notesTextViewPr>
  <p:sorterViewPr>
    <p:cViewPr>
      <p:scale>
        <a:sx n="40" d="100"/>
        <a:sy n="4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viewProps" Target="view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microsoft.com/office/2015/10/relationships/revisionInfo" Target="revisionInfo.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notesMaster" Target="notesMasters/notesMaster1.xml"/><Relationship Id="rId45" Type="http://schemas.microsoft.com/office/2016/11/relationships/changesInfo" Target="changesInfos/changesInfo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ee Keet Wong" userId="155b81f272b81788" providerId="LiveId" clId="{795B2BB9-162B-4928-9FE7-DAE826885C36}"/>
    <pc:docChg chg="undo custSel modSld">
      <pc:chgData name="Chee Keet Wong" userId="155b81f272b81788" providerId="LiveId" clId="{795B2BB9-162B-4928-9FE7-DAE826885C36}" dt="2019-09-04T08:36:54.516" v="10142"/>
      <pc:docMkLst>
        <pc:docMk/>
      </pc:docMkLst>
      <pc:sldChg chg="modTransition">
        <pc:chgData name="Chee Keet Wong" userId="155b81f272b81788" providerId="LiveId" clId="{795B2BB9-162B-4928-9FE7-DAE826885C36}" dt="2019-09-04T08:36:54.516" v="10142"/>
        <pc:sldMkLst>
          <pc:docMk/>
          <pc:sldMk cId="2801865505" sldId="256"/>
        </pc:sldMkLst>
      </pc:sldChg>
      <pc:sldChg chg="modTransition">
        <pc:chgData name="Chee Keet Wong" userId="155b81f272b81788" providerId="LiveId" clId="{795B2BB9-162B-4928-9FE7-DAE826885C36}" dt="2019-09-04T08:36:54.516" v="10142"/>
        <pc:sldMkLst>
          <pc:docMk/>
          <pc:sldMk cId="283690117" sldId="257"/>
        </pc:sldMkLst>
      </pc:sldChg>
      <pc:sldChg chg="modTransition">
        <pc:chgData name="Chee Keet Wong" userId="155b81f272b81788" providerId="LiveId" clId="{795B2BB9-162B-4928-9FE7-DAE826885C36}" dt="2019-09-04T08:36:54.516" v="10142"/>
        <pc:sldMkLst>
          <pc:docMk/>
          <pc:sldMk cId="2934284572" sldId="258"/>
        </pc:sldMkLst>
      </pc:sldChg>
      <pc:sldChg chg="modTransition">
        <pc:chgData name="Chee Keet Wong" userId="155b81f272b81788" providerId="LiveId" clId="{795B2BB9-162B-4928-9FE7-DAE826885C36}" dt="2019-09-04T08:36:54.516" v="10142"/>
        <pc:sldMkLst>
          <pc:docMk/>
          <pc:sldMk cId="643484005" sldId="259"/>
        </pc:sldMkLst>
      </pc:sldChg>
      <pc:sldChg chg="modTransition">
        <pc:chgData name="Chee Keet Wong" userId="155b81f272b81788" providerId="LiveId" clId="{795B2BB9-162B-4928-9FE7-DAE826885C36}" dt="2019-09-04T08:36:54.516" v="10142"/>
        <pc:sldMkLst>
          <pc:docMk/>
          <pc:sldMk cId="74564138" sldId="260"/>
        </pc:sldMkLst>
      </pc:sldChg>
      <pc:sldChg chg="modTransition">
        <pc:chgData name="Chee Keet Wong" userId="155b81f272b81788" providerId="LiveId" clId="{795B2BB9-162B-4928-9FE7-DAE826885C36}" dt="2019-09-04T08:36:54.516" v="10142"/>
        <pc:sldMkLst>
          <pc:docMk/>
          <pc:sldMk cId="571782256" sldId="261"/>
        </pc:sldMkLst>
      </pc:sldChg>
      <pc:sldChg chg="modTransition">
        <pc:chgData name="Chee Keet Wong" userId="155b81f272b81788" providerId="LiveId" clId="{795B2BB9-162B-4928-9FE7-DAE826885C36}" dt="2019-09-04T08:36:54.516" v="10142"/>
        <pc:sldMkLst>
          <pc:docMk/>
          <pc:sldMk cId="2085840422" sldId="262"/>
        </pc:sldMkLst>
      </pc:sldChg>
      <pc:sldChg chg="modTransition">
        <pc:chgData name="Chee Keet Wong" userId="155b81f272b81788" providerId="LiveId" clId="{795B2BB9-162B-4928-9FE7-DAE826885C36}" dt="2019-09-04T08:36:54.516" v="10142"/>
        <pc:sldMkLst>
          <pc:docMk/>
          <pc:sldMk cId="3703195953" sldId="263"/>
        </pc:sldMkLst>
      </pc:sldChg>
      <pc:sldChg chg="modTransition">
        <pc:chgData name="Chee Keet Wong" userId="155b81f272b81788" providerId="LiveId" clId="{795B2BB9-162B-4928-9FE7-DAE826885C36}" dt="2019-09-04T08:36:54.516" v="10142"/>
        <pc:sldMkLst>
          <pc:docMk/>
          <pc:sldMk cId="10789321" sldId="264"/>
        </pc:sldMkLst>
      </pc:sldChg>
      <pc:sldChg chg="modTransition">
        <pc:chgData name="Chee Keet Wong" userId="155b81f272b81788" providerId="LiveId" clId="{795B2BB9-162B-4928-9FE7-DAE826885C36}" dt="2019-09-04T08:36:54.516" v="10142"/>
        <pc:sldMkLst>
          <pc:docMk/>
          <pc:sldMk cId="4108093036" sldId="265"/>
        </pc:sldMkLst>
      </pc:sldChg>
      <pc:sldChg chg="modTransition">
        <pc:chgData name="Chee Keet Wong" userId="155b81f272b81788" providerId="LiveId" clId="{795B2BB9-162B-4928-9FE7-DAE826885C36}" dt="2019-09-04T08:36:54.516" v="10142"/>
        <pc:sldMkLst>
          <pc:docMk/>
          <pc:sldMk cId="3448930661" sldId="271"/>
        </pc:sldMkLst>
      </pc:sldChg>
      <pc:sldChg chg="modTransition">
        <pc:chgData name="Chee Keet Wong" userId="155b81f272b81788" providerId="LiveId" clId="{795B2BB9-162B-4928-9FE7-DAE826885C36}" dt="2019-09-04T08:36:54.516" v="10142"/>
        <pc:sldMkLst>
          <pc:docMk/>
          <pc:sldMk cId="3443197919" sldId="272"/>
        </pc:sldMkLst>
      </pc:sldChg>
      <pc:sldChg chg="modTransition">
        <pc:chgData name="Chee Keet Wong" userId="155b81f272b81788" providerId="LiveId" clId="{795B2BB9-162B-4928-9FE7-DAE826885C36}" dt="2019-09-04T08:36:54.516" v="10142"/>
        <pc:sldMkLst>
          <pc:docMk/>
          <pc:sldMk cId="1380648102" sldId="273"/>
        </pc:sldMkLst>
      </pc:sldChg>
      <pc:sldChg chg="modTransition">
        <pc:chgData name="Chee Keet Wong" userId="155b81f272b81788" providerId="LiveId" clId="{795B2BB9-162B-4928-9FE7-DAE826885C36}" dt="2019-09-04T08:36:54.516" v="10142"/>
        <pc:sldMkLst>
          <pc:docMk/>
          <pc:sldMk cId="1671820129" sldId="274"/>
        </pc:sldMkLst>
      </pc:sldChg>
      <pc:sldChg chg="modNotesTx">
        <pc:chgData name="Chee Keet Wong" userId="155b81f272b81788" providerId="LiveId" clId="{795B2BB9-162B-4928-9FE7-DAE826885C36}" dt="2019-09-04T05:47:39.323" v="262" actId="20577"/>
        <pc:sldMkLst>
          <pc:docMk/>
          <pc:sldMk cId="510862279" sldId="275"/>
        </pc:sldMkLst>
      </pc:sldChg>
      <pc:sldChg chg="modNotesTx">
        <pc:chgData name="Chee Keet Wong" userId="155b81f272b81788" providerId="LiveId" clId="{795B2BB9-162B-4928-9FE7-DAE826885C36}" dt="2019-09-04T06:00:43.306" v="1422" actId="6549"/>
        <pc:sldMkLst>
          <pc:docMk/>
          <pc:sldMk cId="2539995857" sldId="277"/>
        </pc:sldMkLst>
      </pc:sldChg>
      <pc:sldChg chg="modNotesTx">
        <pc:chgData name="Chee Keet Wong" userId="155b81f272b81788" providerId="LiveId" clId="{795B2BB9-162B-4928-9FE7-DAE826885C36}" dt="2019-09-04T05:58:13.708" v="1061" actId="20577"/>
        <pc:sldMkLst>
          <pc:docMk/>
          <pc:sldMk cId="3898285849" sldId="278"/>
        </pc:sldMkLst>
      </pc:sldChg>
      <pc:sldChg chg="modNotesTx">
        <pc:chgData name="Chee Keet Wong" userId="155b81f272b81788" providerId="LiveId" clId="{795B2BB9-162B-4928-9FE7-DAE826885C36}" dt="2019-09-04T05:54:21.121" v="1043" actId="20577"/>
        <pc:sldMkLst>
          <pc:docMk/>
          <pc:sldMk cId="3577896180" sldId="285"/>
        </pc:sldMkLst>
      </pc:sldChg>
      <pc:sldChg chg="modNotesTx">
        <pc:chgData name="Chee Keet Wong" userId="155b81f272b81788" providerId="LiveId" clId="{795B2BB9-162B-4928-9FE7-DAE826885C36}" dt="2019-09-04T06:10:17.564" v="1865" actId="20577"/>
        <pc:sldMkLst>
          <pc:docMk/>
          <pc:sldMk cId="1905560594" sldId="286"/>
        </pc:sldMkLst>
      </pc:sldChg>
      <pc:sldChg chg="modNotesTx">
        <pc:chgData name="Chee Keet Wong" userId="155b81f272b81788" providerId="LiveId" clId="{795B2BB9-162B-4928-9FE7-DAE826885C36}" dt="2019-09-04T06:33:25.178" v="3012" actId="20577"/>
        <pc:sldMkLst>
          <pc:docMk/>
          <pc:sldMk cId="1862970850" sldId="287"/>
        </pc:sldMkLst>
      </pc:sldChg>
      <pc:sldChg chg="modNotesTx">
        <pc:chgData name="Chee Keet Wong" userId="155b81f272b81788" providerId="LiveId" clId="{795B2BB9-162B-4928-9FE7-DAE826885C36}" dt="2019-09-04T06:53:47.966" v="3514" actId="20577"/>
        <pc:sldMkLst>
          <pc:docMk/>
          <pc:sldMk cId="1760210688" sldId="288"/>
        </pc:sldMkLst>
      </pc:sldChg>
      <pc:sldChg chg="modSp modNotesTx">
        <pc:chgData name="Chee Keet Wong" userId="155b81f272b81788" providerId="LiveId" clId="{795B2BB9-162B-4928-9FE7-DAE826885C36}" dt="2019-09-04T07:02:59.491" v="4336" actId="20577"/>
        <pc:sldMkLst>
          <pc:docMk/>
          <pc:sldMk cId="3216306480" sldId="289"/>
        </pc:sldMkLst>
        <pc:grpChg chg="mod">
          <ac:chgData name="Chee Keet Wong" userId="155b81f272b81788" providerId="LiveId" clId="{795B2BB9-162B-4928-9FE7-DAE826885C36}" dt="2019-09-04T06:59:23.619" v="3840" actId="1076"/>
          <ac:grpSpMkLst>
            <pc:docMk/>
            <pc:sldMk cId="3216306480" sldId="289"/>
            <ac:grpSpMk id="12" creationId="{F4A520E7-5EA2-434D-BBBF-E1F28E17D63F}"/>
          </ac:grpSpMkLst>
        </pc:grpChg>
      </pc:sldChg>
      <pc:sldChg chg="modNotesTx">
        <pc:chgData name="Chee Keet Wong" userId="155b81f272b81788" providerId="LiveId" clId="{795B2BB9-162B-4928-9FE7-DAE826885C36}" dt="2019-09-04T07:03:16.154" v="4420" actId="20577"/>
        <pc:sldMkLst>
          <pc:docMk/>
          <pc:sldMk cId="4151516361" sldId="290"/>
        </pc:sldMkLst>
      </pc:sldChg>
      <pc:sldChg chg="modSp modNotesTx">
        <pc:chgData name="Chee Keet Wong" userId="155b81f272b81788" providerId="LiveId" clId="{795B2BB9-162B-4928-9FE7-DAE826885C36}" dt="2019-09-04T07:13:33.377" v="6290" actId="20577"/>
        <pc:sldMkLst>
          <pc:docMk/>
          <pc:sldMk cId="1795355761" sldId="291"/>
        </pc:sldMkLst>
        <pc:spChg chg="mod">
          <ac:chgData name="Chee Keet Wong" userId="155b81f272b81788" providerId="LiveId" clId="{795B2BB9-162B-4928-9FE7-DAE826885C36}" dt="2019-09-04T07:13:33.377" v="6290" actId="20577"/>
          <ac:spMkLst>
            <pc:docMk/>
            <pc:sldMk cId="1795355761" sldId="291"/>
            <ac:spMk id="62" creationId="{39AF1B47-B059-41F9-8E73-39734C4CCB8F}"/>
          </ac:spMkLst>
        </pc:spChg>
      </pc:sldChg>
      <pc:sldChg chg="modNotesTx">
        <pc:chgData name="Chee Keet Wong" userId="155b81f272b81788" providerId="LiveId" clId="{795B2BB9-162B-4928-9FE7-DAE826885C36}" dt="2019-09-04T07:24:22.559" v="7956" actId="20577"/>
        <pc:sldMkLst>
          <pc:docMk/>
          <pc:sldMk cId="785670070" sldId="292"/>
        </pc:sldMkLst>
      </pc:sldChg>
      <pc:sldChg chg="modNotesTx">
        <pc:chgData name="Chee Keet Wong" userId="155b81f272b81788" providerId="LiveId" clId="{795B2BB9-162B-4928-9FE7-DAE826885C36}" dt="2019-09-04T07:19:23.168" v="7254" actId="20577"/>
        <pc:sldMkLst>
          <pc:docMk/>
          <pc:sldMk cId="354334941" sldId="293"/>
        </pc:sldMkLst>
      </pc:sldChg>
      <pc:sldChg chg="modNotesTx">
        <pc:chgData name="Chee Keet Wong" userId="155b81f272b81788" providerId="LiveId" clId="{795B2BB9-162B-4928-9FE7-DAE826885C36}" dt="2019-09-04T07:25:57.030" v="8076" actId="20577"/>
        <pc:sldMkLst>
          <pc:docMk/>
          <pc:sldMk cId="3742185431" sldId="294"/>
        </pc:sldMkLst>
      </pc:sldChg>
      <pc:sldChg chg="addSp modSp modAnim modNotesTx">
        <pc:chgData name="Chee Keet Wong" userId="155b81f272b81788" providerId="LiveId" clId="{795B2BB9-162B-4928-9FE7-DAE826885C36}" dt="2019-09-04T08:33:32.423" v="10141" actId="20577"/>
        <pc:sldMkLst>
          <pc:docMk/>
          <pc:sldMk cId="245759259" sldId="295"/>
        </pc:sldMkLst>
        <pc:spChg chg="mod">
          <ac:chgData name="Chee Keet Wong" userId="155b81f272b81788" providerId="LiveId" clId="{795B2BB9-162B-4928-9FE7-DAE826885C36}" dt="2019-09-04T07:58:33.364" v="8108" actId="207"/>
          <ac:spMkLst>
            <pc:docMk/>
            <pc:sldMk cId="245759259" sldId="295"/>
            <ac:spMk id="5" creationId="{0EFF7CB2-2E2B-4CE5-90BC-A22655198F21}"/>
          </ac:spMkLst>
        </pc:spChg>
        <pc:spChg chg="mod">
          <ac:chgData name="Chee Keet Wong" userId="155b81f272b81788" providerId="LiveId" clId="{795B2BB9-162B-4928-9FE7-DAE826885C36}" dt="2019-09-04T08:26:44.407" v="8933" actId="20577"/>
          <ac:spMkLst>
            <pc:docMk/>
            <pc:sldMk cId="245759259" sldId="295"/>
            <ac:spMk id="26" creationId="{0350F7A8-78E1-428F-B3F8-E5BB0D8F71B4}"/>
          </ac:spMkLst>
        </pc:spChg>
        <pc:spChg chg="mod">
          <ac:chgData name="Chee Keet Wong" userId="155b81f272b81788" providerId="LiveId" clId="{795B2BB9-162B-4928-9FE7-DAE826885C36}" dt="2019-09-04T07:58:53.859" v="8139" actId="207"/>
          <ac:spMkLst>
            <pc:docMk/>
            <pc:sldMk cId="245759259" sldId="295"/>
            <ac:spMk id="30" creationId="{E73E0864-5FD7-4A20-A664-9F1C57FD53A3}"/>
          </ac:spMkLst>
        </pc:spChg>
        <pc:spChg chg="mod">
          <ac:chgData name="Chee Keet Wong" userId="155b81f272b81788" providerId="LiveId" clId="{795B2BB9-162B-4928-9FE7-DAE826885C36}" dt="2019-09-04T07:59:48.705" v="8186" actId="1035"/>
          <ac:spMkLst>
            <pc:docMk/>
            <pc:sldMk cId="245759259" sldId="295"/>
            <ac:spMk id="32" creationId="{2597F8BC-E47D-4D3C-8833-E48A2F57E80E}"/>
          </ac:spMkLst>
        </pc:spChg>
        <pc:spChg chg="mod">
          <ac:chgData name="Chee Keet Wong" userId="155b81f272b81788" providerId="LiveId" clId="{795B2BB9-162B-4928-9FE7-DAE826885C36}" dt="2019-09-04T07:59:01.107" v="8142" actId="207"/>
          <ac:spMkLst>
            <pc:docMk/>
            <pc:sldMk cId="245759259" sldId="295"/>
            <ac:spMk id="35" creationId="{1351EB4E-229E-498A-B252-5FDB3B3BD8AC}"/>
          </ac:spMkLst>
        </pc:spChg>
        <pc:spChg chg="mod">
          <ac:chgData name="Chee Keet Wong" userId="155b81f272b81788" providerId="LiveId" clId="{795B2BB9-162B-4928-9FE7-DAE826885C36}" dt="2019-09-04T08:03:45.085" v="8257" actId="20577"/>
          <ac:spMkLst>
            <pc:docMk/>
            <pc:sldMk cId="245759259" sldId="295"/>
            <ac:spMk id="37" creationId="{A02693D7-661B-412D-A0E5-39ED1878CFFB}"/>
          </ac:spMkLst>
        </pc:spChg>
        <pc:picChg chg="add mod">
          <ac:chgData name="Chee Keet Wong" userId="155b81f272b81788" providerId="LiveId" clId="{795B2BB9-162B-4928-9FE7-DAE826885C36}" dt="2019-09-04T08:18:10.653" v="8275" actId="1037"/>
          <ac:picMkLst>
            <pc:docMk/>
            <pc:sldMk cId="245759259" sldId="295"/>
            <ac:picMk id="6" creationId="{252E7119-D859-4992-8A7B-1C296FAECC8E}"/>
          </ac:picMkLst>
        </pc:picChg>
        <pc:picChg chg="add mod">
          <ac:chgData name="Chee Keet Wong" userId="155b81f272b81788" providerId="LiveId" clId="{795B2BB9-162B-4928-9FE7-DAE826885C36}" dt="2019-09-04T08:18:02.155" v="8273" actId="1076"/>
          <ac:picMkLst>
            <pc:docMk/>
            <pc:sldMk cId="245759259" sldId="295"/>
            <ac:picMk id="8" creationId="{C371A4D8-7D46-493C-B396-60412B26CEB7}"/>
          </ac:picMkLst>
        </pc:picChg>
      </pc:sldChg>
      <pc:sldChg chg="modSp modNotesTx">
        <pc:chgData name="Chee Keet Wong" userId="155b81f272b81788" providerId="LiveId" clId="{795B2BB9-162B-4928-9FE7-DAE826885C36}" dt="2019-09-04T08:19:51.655" v="8320" actId="1035"/>
        <pc:sldMkLst>
          <pc:docMk/>
          <pc:sldMk cId="2428333922" sldId="296"/>
        </pc:sldMkLst>
        <pc:spChg chg="mod">
          <ac:chgData name="Chee Keet Wong" userId="155b81f272b81788" providerId="LiveId" clId="{795B2BB9-162B-4928-9FE7-DAE826885C36}" dt="2019-09-04T08:19:51.655" v="8320" actId="1035"/>
          <ac:spMkLst>
            <pc:docMk/>
            <pc:sldMk cId="2428333922" sldId="296"/>
            <ac:spMk id="148" creationId="{B37C45B4-994E-4639-A2D8-04D17898E53B}"/>
          </ac:spMkLst>
        </pc:spChg>
        <pc:spChg chg="mod">
          <ac:chgData name="Chee Keet Wong" userId="155b81f272b81788" providerId="LiveId" clId="{795B2BB9-162B-4928-9FE7-DAE826885C36}" dt="2019-09-04T08:19:30.629" v="8300" actId="1037"/>
          <ac:spMkLst>
            <pc:docMk/>
            <pc:sldMk cId="2428333922" sldId="296"/>
            <ac:spMk id="151" creationId="{30AB4BD0-055F-4DEF-BF18-C4C462B6A9CB}"/>
          </ac:spMkLst>
        </pc:spChg>
        <pc:cxnChg chg="mod">
          <ac:chgData name="Chee Keet Wong" userId="155b81f272b81788" providerId="LiveId" clId="{795B2BB9-162B-4928-9FE7-DAE826885C36}" dt="2019-09-04T08:19:51.655" v="8320" actId="1035"/>
          <ac:cxnSpMkLst>
            <pc:docMk/>
            <pc:sldMk cId="2428333922" sldId="296"/>
            <ac:cxnSpMk id="150" creationId="{C05C4468-44C6-46E5-A4C1-89C57E1046C0}"/>
          </ac:cxnSpMkLst>
        </pc:cxnChg>
      </pc:sldChg>
      <pc:sldChg chg="modNotesTx">
        <pc:chgData name="Chee Keet Wong" userId="155b81f272b81788" providerId="LiveId" clId="{795B2BB9-162B-4928-9FE7-DAE826885C36}" dt="2019-09-04T05:55:37.456" v="1044" actId="20577"/>
        <pc:sldMkLst>
          <pc:docMk/>
          <pc:sldMk cId="520565739" sldId="297"/>
        </pc:sldMkLst>
      </pc:sldChg>
      <pc:sldChg chg="modNotesTx">
        <pc:chgData name="Chee Keet Wong" userId="155b81f272b81788" providerId="LiveId" clId="{795B2BB9-162B-4928-9FE7-DAE826885C36}" dt="2019-09-04T05:55:44.446" v="1047" actId="20577"/>
        <pc:sldMkLst>
          <pc:docMk/>
          <pc:sldMk cId="2356025739" sldId="298"/>
        </pc:sldMkLst>
      </pc:sldChg>
      <pc:sldChg chg="modNotesTx">
        <pc:chgData name="Chee Keet Wong" userId="155b81f272b81788" providerId="LiveId" clId="{795B2BB9-162B-4928-9FE7-DAE826885C36}" dt="2019-09-04T05:55:48.691" v="1048" actId="20577"/>
        <pc:sldMkLst>
          <pc:docMk/>
          <pc:sldMk cId="1535766909" sldId="299"/>
        </pc:sldMkLst>
      </pc:sldChg>
      <pc:sldChg chg="modNotesTx">
        <pc:chgData name="Chee Keet Wong" userId="155b81f272b81788" providerId="LiveId" clId="{795B2BB9-162B-4928-9FE7-DAE826885C36}" dt="2019-09-04T05:55:50.773" v="1049" actId="20577"/>
        <pc:sldMkLst>
          <pc:docMk/>
          <pc:sldMk cId="868082057" sldId="300"/>
        </pc:sldMkLst>
      </pc:sldChg>
      <pc:sldChg chg="modNotesTx">
        <pc:chgData name="Chee Keet Wong" userId="155b81f272b81788" providerId="LiveId" clId="{795B2BB9-162B-4928-9FE7-DAE826885C36}" dt="2019-09-04T05:55:42.249" v="1046" actId="20577"/>
        <pc:sldMkLst>
          <pc:docMk/>
          <pc:sldMk cId="3241339296" sldId="301"/>
        </pc:sldMkLst>
      </pc:sldChg>
      <pc:sldChg chg="modNotesTx">
        <pc:chgData name="Chee Keet Wong" userId="155b81f272b81788" providerId="LiveId" clId="{795B2BB9-162B-4928-9FE7-DAE826885C36}" dt="2019-09-04T05:55:39.735" v="1045" actId="20577"/>
        <pc:sldMkLst>
          <pc:docMk/>
          <pc:sldMk cId="1396071945" sldId="302"/>
        </pc:sldMkLst>
      </pc:sldChg>
    </pc:docChg>
  </pc:docChgLst>
  <pc:docChgLst>
    <pc:chgData name="Chee Keet Wong" userId="155b81f272b81788" providerId="LiveId" clId="{70BF817D-C4A2-4004-B503-78795EE1691C}"/>
    <pc:docChg chg="undo custSel mod addSld delSld modSld sldOrd modSection">
      <pc:chgData name="Chee Keet Wong" userId="155b81f272b81788" providerId="LiveId" clId="{70BF817D-C4A2-4004-B503-78795EE1691C}" dt="2019-09-03T14:58:31.764" v="6626" actId="20577"/>
      <pc:docMkLst>
        <pc:docMk/>
      </pc:docMkLst>
      <pc:sldChg chg="addSp delSp modSp modAnim">
        <pc:chgData name="Chee Keet Wong" userId="155b81f272b81788" providerId="LiveId" clId="{70BF817D-C4A2-4004-B503-78795EE1691C}" dt="2019-09-03T12:56:02.574" v="6084" actId="165"/>
        <pc:sldMkLst>
          <pc:docMk/>
          <pc:sldMk cId="2801865505" sldId="256"/>
        </pc:sldMkLst>
        <pc:spChg chg="mod topLvl">
          <ac:chgData name="Chee Keet Wong" userId="155b81f272b81788" providerId="LiveId" clId="{70BF817D-C4A2-4004-B503-78795EE1691C}" dt="2019-09-03T12:56:02.574" v="6084" actId="165"/>
          <ac:spMkLst>
            <pc:docMk/>
            <pc:sldMk cId="2801865505" sldId="256"/>
            <ac:spMk id="5" creationId="{FDD158D6-D5A5-429E-AB22-212A1C2C3880}"/>
          </ac:spMkLst>
        </pc:spChg>
        <pc:spChg chg="mod topLvl">
          <ac:chgData name="Chee Keet Wong" userId="155b81f272b81788" providerId="LiveId" clId="{70BF817D-C4A2-4004-B503-78795EE1691C}" dt="2019-09-03T12:56:02.574" v="6084" actId="165"/>
          <ac:spMkLst>
            <pc:docMk/>
            <pc:sldMk cId="2801865505" sldId="256"/>
            <ac:spMk id="6" creationId="{8B9350EE-42BA-4283-BED8-1015419A3F0D}"/>
          </ac:spMkLst>
        </pc:spChg>
        <pc:spChg chg="mod topLvl">
          <ac:chgData name="Chee Keet Wong" userId="155b81f272b81788" providerId="LiveId" clId="{70BF817D-C4A2-4004-B503-78795EE1691C}" dt="2019-09-03T12:56:02.574" v="6084" actId="165"/>
          <ac:spMkLst>
            <pc:docMk/>
            <pc:sldMk cId="2801865505" sldId="256"/>
            <ac:spMk id="7" creationId="{0AC99B0B-A956-404C-8A8F-4BB948895D14}"/>
          </ac:spMkLst>
        </pc:spChg>
        <pc:spChg chg="mod topLvl">
          <ac:chgData name="Chee Keet Wong" userId="155b81f272b81788" providerId="LiveId" clId="{70BF817D-C4A2-4004-B503-78795EE1691C}" dt="2019-09-03T12:56:02.574" v="6084" actId="165"/>
          <ac:spMkLst>
            <pc:docMk/>
            <pc:sldMk cId="2801865505" sldId="256"/>
            <ac:spMk id="8" creationId="{522BD7C8-4C5B-4764-8153-1BD11813D70C}"/>
          </ac:spMkLst>
        </pc:spChg>
        <pc:spChg chg="mod topLvl">
          <ac:chgData name="Chee Keet Wong" userId="155b81f272b81788" providerId="LiveId" clId="{70BF817D-C4A2-4004-B503-78795EE1691C}" dt="2019-09-03T12:56:02.574" v="6084" actId="165"/>
          <ac:spMkLst>
            <pc:docMk/>
            <pc:sldMk cId="2801865505" sldId="256"/>
            <ac:spMk id="9" creationId="{EBDFB1D2-D4BC-4C9C-98A5-C013ACC61327}"/>
          </ac:spMkLst>
        </pc:spChg>
        <pc:spChg chg="mod topLvl">
          <ac:chgData name="Chee Keet Wong" userId="155b81f272b81788" providerId="LiveId" clId="{70BF817D-C4A2-4004-B503-78795EE1691C}" dt="2019-09-03T12:56:02.574" v="6084" actId="165"/>
          <ac:spMkLst>
            <pc:docMk/>
            <pc:sldMk cId="2801865505" sldId="256"/>
            <ac:spMk id="10" creationId="{16743D76-E743-4DDA-9602-73CDE6735917}"/>
          </ac:spMkLst>
        </pc:spChg>
        <pc:spChg chg="mod topLvl">
          <ac:chgData name="Chee Keet Wong" userId="155b81f272b81788" providerId="LiveId" clId="{70BF817D-C4A2-4004-B503-78795EE1691C}" dt="2019-09-03T12:56:02.574" v="6084" actId="165"/>
          <ac:spMkLst>
            <pc:docMk/>
            <pc:sldMk cId="2801865505" sldId="256"/>
            <ac:spMk id="11" creationId="{30B59062-31AA-44C6-B6E1-A5724DDEB63A}"/>
          </ac:spMkLst>
        </pc:spChg>
        <pc:spChg chg="mod topLvl">
          <ac:chgData name="Chee Keet Wong" userId="155b81f272b81788" providerId="LiveId" clId="{70BF817D-C4A2-4004-B503-78795EE1691C}" dt="2019-09-03T12:56:02.574" v="6084" actId="165"/>
          <ac:spMkLst>
            <pc:docMk/>
            <pc:sldMk cId="2801865505" sldId="256"/>
            <ac:spMk id="12" creationId="{4CA308E0-B381-4CE5-B6BD-79ADC8B36C3E}"/>
          </ac:spMkLst>
        </pc:spChg>
        <pc:spChg chg="mod topLvl">
          <ac:chgData name="Chee Keet Wong" userId="155b81f272b81788" providerId="LiveId" clId="{70BF817D-C4A2-4004-B503-78795EE1691C}" dt="2019-09-03T12:56:02.574" v="6084" actId="165"/>
          <ac:spMkLst>
            <pc:docMk/>
            <pc:sldMk cId="2801865505" sldId="256"/>
            <ac:spMk id="13" creationId="{66C4771D-33B6-43DC-AAD0-DC46069D979D}"/>
          </ac:spMkLst>
        </pc:spChg>
        <pc:spChg chg="mod topLvl">
          <ac:chgData name="Chee Keet Wong" userId="155b81f272b81788" providerId="LiveId" clId="{70BF817D-C4A2-4004-B503-78795EE1691C}" dt="2019-09-03T12:56:02.574" v="6084" actId="165"/>
          <ac:spMkLst>
            <pc:docMk/>
            <pc:sldMk cId="2801865505" sldId="256"/>
            <ac:spMk id="14" creationId="{70524FFF-0A90-429F-A091-3C1DAC879BB6}"/>
          </ac:spMkLst>
        </pc:spChg>
        <pc:spChg chg="mod topLvl">
          <ac:chgData name="Chee Keet Wong" userId="155b81f272b81788" providerId="LiveId" clId="{70BF817D-C4A2-4004-B503-78795EE1691C}" dt="2019-09-03T12:56:02.574" v="6084" actId="165"/>
          <ac:spMkLst>
            <pc:docMk/>
            <pc:sldMk cId="2801865505" sldId="256"/>
            <ac:spMk id="15" creationId="{D2542346-E1A4-4840-B142-02DF713CCA49}"/>
          </ac:spMkLst>
        </pc:spChg>
        <pc:spChg chg="mod topLvl">
          <ac:chgData name="Chee Keet Wong" userId="155b81f272b81788" providerId="LiveId" clId="{70BF817D-C4A2-4004-B503-78795EE1691C}" dt="2019-09-03T12:56:02.574" v="6084" actId="165"/>
          <ac:spMkLst>
            <pc:docMk/>
            <pc:sldMk cId="2801865505" sldId="256"/>
            <ac:spMk id="34" creationId="{39CBCB55-3134-4FD6-B2E1-ABCF0939BE6A}"/>
          </ac:spMkLst>
        </pc:spChg>
        <pc:grpChg chg="mod topLvl">
          <ac:chgData name="Chee Keet Wong" userId="155b81f272b81788" providerId="LiveId" clId="{70BF817D-C4A2-4004-B503-78795EE1691C}" dt="2019-09-03T12:56:02.574" v="6084" actId="165"/>
          <ac:grpSpMkLst>
            <pc:docMk/>
            <pc:sldMk cId="2801865505" sldId="256"/>
            <ac:grpSpMk id="2" creationId="{3A5EC6FF-6235-4328-BB3E-1055DF7C24DB}"/>
          </ac:grpSpMkLst>
        </pc:grpChg>
        <pc:grpChg chg="add del mod">
          <ac:chgData name="Chee Keet Wong" userId="155b81f272b81788" providerId="LiveId" clId="{70BF817D-C4A2-4004-B503-78795EE1691C}" dt="2019-09-03T12:56:02.574" v="6084" actId="165"/>
          <ac:grpSpMkLst>
            <pc:docMk/>
            <pc:sldMk cId="2801865505" sldId="256"/>
            <ac:grpSpMk id="3" creationId="{F1FA9A68-6291-4040-852D-DFB93B1D4216}"/>
          </ac:grpSpMkLst>
        </pc:grpChg>
        <pc:grpChg chg="mod topLvl">
          <ac:chgData name="Chee Keet Wong" userId="155b81f272b81788" providerId="LiveId" clId="{70BF817D-C4A2-4004-B503-78795EE1691C}" dt="2019-09-03T12:56:02.574" v="6084" actId="165"/>
          <ac:grpSpMkLst>
            <pc:docMk/>
            <pc:sldMk cId="2801865505" sldId="256"/>
            <ac:grpSpMk id="16" creationId="{A415A06E-BFBF-472E-855F-D86A21CEDE6F}"/>
          </ac:grpSpMkLst>
        </pc:grpChg>
        <pc:grpChg chg="mod topLvl">
          <ac:chgData name="Chee Keet Wong" userId="155b81f272b81788" providerId="LiveId" clId="{70BF817D-C4A2-4004-B503-78795EE1691C}" dt="2019-09-03T12:56:02.574" v="6084" actId="165"/>
          <ac:grpSpMkLst>
            <pc:docMk/>
            <pc:sldMk cId="2801865505" sldId="256"/>
            <ac:grpSpMk id="65" creationId="{358EF043-72D1-499F-BC47-8911480A8E99}"/>
          </ac:grpSpMkLst>
        </pc:grpChg>
        <pc:grpChg chg="mod topLvl">
          <ac:chgData name="Chee Keet Wong" userId="155b81f272b81788" providerId="LiveId" clId="{70BF817D-C4A2-4004-B503-78795EE1691C}" dt="2019-09-03T12:56:02.574" v="6084" actId="165"/>
          <ac:grpSpMkLst>
            <pc:docMk/>
            <pc:sldMk cId="2801865505" sldId="256"/>
            <ac:grpSpMk id="99" creationId="{92191FA5-2E5C-44B1-858C-DC656311FA0F}"/>
          </ac:grpSpMkLst>
        </pc:grpChg>
      </pc:sldChg>
      <pc:sldChg chg="addSp delSp addAnim delAnim">
        <pc:chgData name="Chee Keet Wong" userId="155b81f272b81788" providerId="LiveId" clId="{70BF817D-C4A2-4004-B503-78795EE1691C}" dt="2019-09-02T15:56:53.605" v="288" actId="478"/>
        <pc:sldMkLst>
          <pc:docMk/>
          <pc:sldMk cId="643484005" sldId="259"/>
        </pc:sldMkLst>
        <pc:grpChg chg="add del">
          <ac:chgData name="Chee Keet Wong" userId="155b81f272b81788" providerId="LiveId" clId="{70BF817D-C4A2-4004-B503-78795EE1691C}" dt="2019-09-02T15:56:53.605" v="288" actId="478"/>
          <ac:grpSpMkLst>
            <pc:docMk/>
            <pc:sldMk cId="643484005" sldId="259"/>
            <ac:grpSpMk id="7" creationId="{51EC7237-FABC-46E9-8CD2-5685D8B419B9}"/>
          </ac:grpSpMkLst>
        </pc:grpChg>
      </pc:sldChg>
      <pc:sldChg chg="addSp delSp modSp add mod setBg setClrOvrMap">
        <pc:chgData name="Chee Keet Wong" userId="155b81f272b81788" providerId="LiveId" clId="{70BF817D-C4A2-4004-B503-78795EE1691C}" dt="2019-09-02T15:55:14.990" v="286" actId="1036"/>
        <pc:sldMkLst>
          <pc:docMk/>
          <pc:sldMk cId="510862279" sldId="275"/>
        </pc:sldMkLst>
        <pc:spChg chg="del">
          <ac:chgData name="Chee Keet Wong" userId="155b81f272b81788" providerId="LiveId" clId="{70BF817D-C4A2-4004-B503-78795EE1691C}" dt="2019-09-02T15:48:45.322" v="31"/>
          <ac:spMkLst>
            <pc:docMk/>
            <pc:sldMk cId="510862279" sldId="275"/>
            <ac:spMk id="2" creationId="{B18AD29A-7503-4025-95B6-766855463F02}"/>
          </ac:spMkLst>
        </pc:spChg>
        <pc:spChg chg="del">
          <ac:chgData name="Chee Keet Wong" userId="155b81f272b81788" providerId="LiveId" clId="{70BF817D-C4A2-4004-B503-78795EE1691C}" dt="2019-09-02T15:48:45.322" v="31"/>
          <ac:spMkLst>
            <pc:docMk/>
            <pc:sldMk cId="510862279" sldId="275"/>
            <ac:spMk id="3" creationId="{69461193-8A95-4F89-816B-6E9D76D600DB}"/>
          </ac:spMkLst>
        </pc:spChg>
        <pc:spChg chg="mod">
          <ac:chgData name="Chee Keet Wong" userId="155b81f272b81788" providerId="LiveId" clId="{70BF817D-C4A2-4004-B503-78795EE1691C}" dt="2019-09-02T15:49:32.030" v="37" actId="26606"/>
          <ac:spMkLst>
            <pc:docMk/>
            <pc:sldMk cId="510862279" sldId="275"/>
            <ac:spMk id="4" creationId="{7EE97BB8-3F0B-4748-AE3B-7263BDB02FDE}"/>
          </ac:spMkLst>
        </pc:spChg>
        <pc:spChg chg="add mod">
          <ac:chgData name="Chee Keet Wong" userId="155b81f272b81788" providerId="LiveId" clId="{70BF817D-C4A2-4004-B503-78795EE1691C}" dt="2019-09-02T15:53:40.371" v="237" actId="1076"/>
          <ac:spMkLst>
            <pc:docMk/>
            <pc:sldMk cId="510862279" sldId="275"/>
            <ac:spMk id="5" creationId="{535E9BF6-7750-4606-8ED7-B7F7F9621572}"/>
          </ac:spMkLst>
        </pc:spChg>
        <pc:spChg chg="add del mod">
          <ac:chgData name="Chee Keet Wong" userId="155b81f272b81788" providerId="LiveId" clId="{70BF817D-C4A2-4004-B503-78795EE1691C}" dt="2019-09-02T15:49:08.895" v="32" actId="931"/>
          <ac:spMkLst>
            <pc:docMk/>
            <pc:sldMk cId="510862279" sldId="275"/>
            <ac:spMk id="6" creationId="{CABFF109-1980-4DBC-898F-0BBF9D3AA78C}"/>
          </ac:spMkLst>
        </pc:spChg>
        <pc:spChg chg="add mod">
          <ac:chgData name="Chee Keet Wong" userId="155b81f272b81788" providerId="LiveId" clId="{70BF817D-C4A2-4004-B503-78795EE1691C}" dt="2019-09-02T15:54:28.813" v="258" actId="1076"/>
          <ac:spMkLst>
            <pc:docMk/>
            <pc:sldMk cId="510862279" sldId="275"/>
            <ac:spMk id="7" creationId="{56437F28-113C-4D9F-A25B-CCDD4C60A9E5}"/>
          </ac:spMkLst>
        </pc:spChg>
        <pc:spChg chg="add del">
          <ac:chgData name="Chee Keet Wong" userId="155b81f272b81788" providerId="LiveId" clId="{70BF817D-C4A2-4004-B503-78795EE1691C}" dt="2019-09-02T15:49:32.013" v="36" actId="26606"/>
          <ac:spMkLst>
            <pc:docMk/>
            <pc:sldMk cId="510862279" sldId="275"/>
            <ac:spMk id="14" creationId="{CF62D2A7-8207-488C-9F46-316BA81A16C8}"/>
          </ac:spMkLst>
        </pc:spChg>
        <pc:picChg chg="add mod ord">
          <ac:chgData name="Chee Keet Wong" userId="155b81f272b81788" providerId="LiveId" clId="{70BF817D-C4A2-4004-B503-78795EE1691C}" dt="2019-09-02T15:49:32.030" v="37" actId="26606"/>
          <ac:picMkLst>
            <pc:docMk/>
            <pc:sldMk cId="510862279" sldId="275"/>
            <ac:picMk id="9" creationId="{33254039-3D38-4605-B9C7-96E271FE7AC8}"/>
          </ac:picMkLst>
        </pc:picChg>
        <pc:picChg chg="add mod">
          <ac:chgData name="Chee Keet Wong" userId="155b81f272b81788" providerId="LiveId" clId="{70BF817D-C4A2-4004-B503-78795EE1691C}" dt="2019-09-02T15:55:14.990" v="286" actId="1036"/>
          <ac:picMkLst>
            <pc:docMk/>
            <pc:sldMk cId="510862279" sldId="275"/>
            <ac:picMk id="11" creationId="{034CE2C8-A21B-4132-AA02-D4DDBD8BD750}"/>
          </ac:picMkLst>
        </pc:picChg>
      </pc:sldChg>
      <pc:sldChg chg="addSp delSp modSp add del delAnim modAnim">
        <pc:chgData name="Chee Keet Wong" userId="155b81f272b81788" providerId="LiveId" clId="{70BF817D-C4A2-4004-B503-78795EE1691C}" dt="2019-09-02T15:48:27.585" v="29" actId="2696"/>
        <pc:sldMkLst>
          <pc:docMk/>
          <pc:sldMk cId="2035473973" sldId="275"/>
        </pc:sldMkLst>
        <pc:spChg chg="mod">
          <ac:chgData name="Chee Keet Wong" userId="155b81f272b81788" providerId="LiveId" clId="{70BF817D-C4A2-4004-B503-78795EE1691C}" dt="2019-09-02T15:45:42.789" v="21" actId="20577"/>
          <ac:spMkLst>
            <pc:docMk/>
            <pc:sldMk cId="2035473973" sldId="275"/>
            <ac:spMk id="2" creationId="{A901EE60-4EA2-4E2A-BF94-12EFE284C877}"/>
          </ac:spMkLst>
        </pc:spChg>
        <pc:grpChg chg="del">
          <ac:chgData name="Chee Keet Wong" userId="155b81f272b81788" providerId="LiveId" clId="{70BF817D-C4A2-4004-B503-78795EE1691C}" dt="2019-09-02T15:45:58.902" v="22" actId="478"/>
          <ac:grpSpMkLst>
            <pc:docMk/>
            <pc:sldMk cId="2035473973" sldId="275"/>
            <ac:grpSpMk id="5" creationId="{54DFD9FE-19F0-4F30-9F99-284A0C486E5C}"/>
          </ac:grpSpMkLst>
        </pc:grpChg>
        <pc:grpChg chg="del">
          <ac:chgData name="Chee Keet Wong" userId="155b81f272b81788" providerId="LiveId" clId="{70BF817D-C4A2-4004-B503-78795EE1691C}" dt="2019-09-02T15:45:59.608" v="23" actId="478"/>
          <ac:grpSpMkLst>
            <pc:docMk/>
            <pc:sldMk cId="2035473973" sldId="275"/>
            <ac:grpSpMk id="16" creationId="{7468389B-8349-4C3F-A3FD-BAE95CB5B856}"/>
          </ac:grpSpMkLst>
        </pc:grpChg>
        <pc:grpChg chg="del">
          <ac:chgData name="Chee Keet Wong" userId="155b81f272b81788" providerId="LiveId" clId="{70BF817D-C4A2-4004-B503-78795EE1691C}" dt="2019-09-02T15:46:00.264" v="24" actId="478"/>
          <ac:grpSpMkLst>
            <pc:docMk/>
            <pc:sldMk cId="2035473973" sldId="275"/>
            <ac:grpSpMk id="19" creationId="{DC673266-5893-4731-81B7-0D6B028BAFF1}"/>
          </ac:grpSpMkLst>
        </pc:grpChg>
        <pc:picChg chg="add mod">
          <ac:chgData name="Chee Keet Wong" userId="155b81f272b81788" providerId="LiveId" clId="{70BF817D-C4A2-4004-B503-78795EE1691C}" dt="2019-09-02T15:46:28.881" v="28" actId="962"/>
          <ac:picMkLst>
            <pc:docMk/>
            <pc:sldMk cId="2035473973" sldId="275"/>
            <ac:picMk id="20" creationId="{2D27A391-D2C2-4739-9014-47B0172A0F68}"/>
          </ac:picMkLst>
        </pc:picChg>
      </pc:sldChg>
      <pc:sldChg chg="addSp delSp modSp add modTransition delAnim">
        <pc:chgData name="Chee Keet Wong" userId="155b81f272b81788" providerId="LiveId" clId="{70BF817D-C4A2-4004-B503-78795EE1691C}" dt="2019-09-03T14:06:30.801" v="6392"/>
        <pc:sldMkLst>
          <pc:docMk/>
          <pc:sldMk cId="2043392286" sldId="276"/>
        </pc:sldMkLst>
        <pc:spChg chg="add mod">
          <ac:chgData name="Chee Keet Wong" userId="155b81f272b81788" providerId="LiveId" clId="{70BF817D-C4A2-4004-B503-78795EE1691C}" dt="2019-09-03T11:20:59.094" v="5199" actId="20577"/>
          <ac:spMkLst>
            <pc:docMk/>
            <pc:sldMk cId="2043392286" sldId="276"/>
            <ac:spMk id="115" creationId="{3173B2EA-14D5-4DFB-94F1-14C235284724}"/>
          </ac:spMkLst>
        </pc:spChg>
        <pc:spChg chg="add del mod">
          <ac:chgData name="Chee Keet Wong" userId="155b81f272b81788" providerId="LiveId" clId="{70BF817D-C4A2-4004-B503-78795EE1691C}" dt="2019-09-02T15:59:05.996" v="321" actId="478"/>
          <ac:spMkLst>
            <pc:docMk/>
            <pc:sldMk cId="2043392286" sldId="276"/>
            <ac:spMk id="115" creationId="{D333F2F2-93D9-4321-8A70-9FAFDA771CE4}"/>
          </ac:spMkLst>
        </pc:spChg>
        <pc:spChg chg="del mod">
          <ac:chgData name="Chee Keet Wong" userId="155b81f272b81788" providerId="LiveId" clId="{70BF817D-C4A2-4004-B503-78795EE1691C}" dt="2019-09-03T11:20:51.846" v="5180" actId="478"/>
          <ac:spMkLst>
            <pc:docMk/>
            <pc:sldMk cId="2043392286" sldId="276"/>
            <ac:spMk id="176" creationId="{13FED0E2-396C-4DC6-864D-B4EE12CA021A}"/>
          </ac:spMkLst>
        </pc:spChg>
        <pc:spChg chg="del">
          <ac:chgData name="Chee Keet Wong" userId="155b81f272b81788" providerId="LiveId" clId="{70BF817D-C4A2-4004-B503-78795EE1691C}" dt="2019-09-02T15:59:01.709" v="320" actId="478"/>
          <ac:spMkLst>
            <pc:docMk/>
            <pc:sldMk cId="2043392286" sldId="276"/>
            <ac:spMk id="177" creationId="{9ACACE32-61FC-4C68-9FDB-63BD6515DA2F}"/>
          </ac:spMkLst>
        </pc:spChg>
        <pc:spChg chg="del">
          <ac:chgData name="Chee Keet Wong" userId="155b81f272b81788" providerId="LiveId" clId="{70BF817D-C4A2-4004-B503-78795EE1691C}" dt="2019-09-02T15:58:59.146" v="319" actId="478"/>
          <ac:spMkLst>
            <pc:docMk/>
            <pc:sldMk cId="2043392286" sldId="276"/>
            <ac:spMk id="178" creationId="{4C64ADA9-03F3-4FEA-9954-6827035E6216}"/>
          </ac:spMkLst>
        </pc:spChg>
        <pc:picChg chg="del">
          <ac:chgData name="Chee Keet Wong" userId="155b81f272b81788" providerId="LiveId" clId="{70BF817D-C4A2-4004-B503-78795EE1691C}" dt="2019-09-02T15:59:07.718" v="322" actId="478"/>
          <ac:picMkLst>
            <pc:docMk/>
            <pc:sldMk cId="2043392286" sldId="276"/>
            <ac:picMk id="117" creationId="{FF6448A7-D007-4D22-A39A-69105E9D67B2}"/>
          </ac:picMkLst>
        </pc:picChg>
      </pc:sldChg>
      <pc:sldChg chg="addSp delSp modSp add addAnim delAnim modAnim">
        <pc:chgData name="Chee Keet Wong" userId="155b81f272b81788" providerId="LiveId" clId="{70BF817D-C4A2-4004-B503-78795EE1691C}" dt="2019-09-03T04:35:08.564" v="2813" actId="20577"/>
        <pc:sldMkLst>
          <pc:docMk/>
          <pc:sldMk cId="2539995857" sldId="277"/>
        </pc:sldMkLst>
        <pc:spChg chg="add del mod">
          <ac:chgData name="Chee Keet Wong" userId="155b81f272b81788" providerId="LiveId" clId="{70BF817D-C4A2-4004-B503-78795EE1691C}" dt="2019-09-02T16:06:10.716" v="417" actId="478"/>
          <ac:spMkLst>
            <pc:docMk/>
            <pc:sldMk cId="2539995857" sldId="277"/>
            <ac:spMk id="2" creationId="{065BC91D-6ACC-4302-9A02-0BEAA976AF90}"/>
          </ac:spMkLst>
        </pc:spChg>
        <pc:spChg chg="add del mod">
          <ac:chgData name="Chee Keet Wong" userId="155b81f272b81788" providerId="LiveId" clId="{70BF817D-C4A2-4004-B503-78795EE1691C}" dt="2019-09-02T16:06:08.849" v="416" actId="478"/>
          <ac:spMkLst>
            <pc:docMk/>
            <pc:sldMk cId="2539995857" sldId="277"/>
            <ac:spMk id="5" creationId="{0A8F01FA-5450-4314-80FD-C2274217317F}"/>
          </ac:spMkLst>
        </pc:spChg>
        <pc:spChg chg="add del mod">
          <ac:chgData name="Chee Keet Wong" userId="155b81f272b81788" providerId="LiveId" clId="{70BF817D-C4A2-4004-B503-78795EE1691C}" dt="2019-09-02T16:06:12.785" v="418" actId="478"/>
          <ac:spMkLst>
            <pc:docMk/>
            <pc:sldMk cId="2539995857" sldId="277"/>
            <ac:spMk id="7" creationId="{BF234E88-5060-4A63-A15F-6560B5209A0F}"/>
          </ac:spMkLst>
        </pc:spChg>
        <pc:spChg chg="mod ord">
          <ac:chgData name="Chee Keet Wong" userId="155b81f272b81788" providerId="LiveId" clId="{70BF817D-C4A2-4004-B503-78795EE1691C}" dt="2019-09-03T02:27:05.034" v="1034" actId="1037"/>
          <ac:spMkLst>
            <pc:docMk/>
            <pc:sldMk cId="2539995857" sldId="277"/>
            <ac:spMk id="14" creationId="{6F530673-1BAF-45A6-9221-C1A5F6B982E6}"/>
          </ac:spMkLst>
        </pc:spChg>
        <pc:spChg chg="add del mod">
          <ac:chgData name="Chee Keet Wong" userId="155b81f272b81788" providerId="LiveId" clId="{70BF817D-C4A2-4004-B503-78795EE1691C}" dt="2019-09-03T04:35:08.564" v="2813" actId="20577"/>
          <ac:spMkLst>
            <pc:docMk/>
            <pc:sldMk cId="2539995857" sldId="277"/>
            <ac:spMk id="15" creationId="{76BCAA27-A044-43A7-8633-97CD13F53AFF}"/>
          </ac:spMkLst>
        </pc:spChg>
        <pc:spChg chg="del">
          <ac:chgData name="Chee Keet Wong" userId="155b81f272b81788" providerId="LiveId" clId="{70BF817D-C4A2-4004-B503-78795EE1691C}" dt="2019-09-02T16:03:31.528" v="373" actId="478"/>
          <ac:spMkLst>
            <pc:docMk/>
            <pc:sldMk cId="2539995857" sldId="277"/>
            <ac:spMk id="19" creationId="{4CDE9A25-36EE-4284-A57A-AB60CACE23F2}"/>
          </ac:spMkLst>
        </pc:spChg>
        <pc:spChg chg="mod">
          <ac:chgData name="Chee Keet Wong" userId="155b81f272b81788" providerId="LiveId" clId="{70BF817D-C4A2-4004-B503-78795EE1691C}" dt="2019-09-02T16:31:18.243" v="814" actId="1035"/>
          <ac:spMkLst>
            <pc:docMk/>
            <pc:sldMk cId="2539995857" sldId="277"/>
            <ac:spMk id="122" creationId="{7E2E2E8D-4D7A-4FC0-8A04-BE66DFC42878}"/>
          </ac:spMkLst>
        </pc:spChg>
        <pc:grpChg chg="del">
          <ac:chgData name="Chee Keet Wong" userId="155b81f272b81788" providerId="LiveId" clId="{70BF817D-C4A2-4004-B503-78795EE1691C}" dt="2019-09-02T16:03:40.587" v="379" actId="478"/>
          <ac:grpSpMkLst>
            <pc:docMk/>
            <pc:sldMk cId="2539995857" sldId="277"/>
            <ac:grpSpMk id="26" creationId="{70BCC969-CC12-4DB1-9065-E5546E18052A}"/>
          </ac:grpSpMkLst>
        </pc:grpChg>
        <pc:grpChg chg="del">
          <ac:chgData name="Chee Keet Wong" userId="155b81f272b81788" providerId="LiveId" clId="{70BF817D-C4A2-4004-B503-78795EE1691C}" dt="2019-09-02T16:03:39.599" v="378" actId="478"/>
          <ac:grpSpMkLst>
            <pc:docMk/>
            <pc:sldMk cId="2539995857" sldId="277"/>
            <ac:grpSpMk id="33" creationId="{320F4ADD-BA59-41E4-A1A8-DF3B031E9418}"/>
          </ac:grpSpMkLst>
        </pc:grpChg>
        <pc:grpChg chg="del">
          <ac:chgData name="Chee Keet Wong" userId="155b81f272b81788" providerId="LiveId" clId="{70BF817D-C4A2-4004-B503-78795EE1691C}" dt="2019-09-02T16:03:38.480" v="377" actId="478"/>
          <ac:grpSpMkLst>
            <pc:docMk/>
            <pc:sldMk cId="2539995857" sldId="277"/>
            <ac:grpSpMk id="37" creationId="{5BAFB66A-650B-45D2-B00A-E6BBC60CF444}"/>
          </ac:grpSpMkLst>
        </pc:grpChg>
        <pc:grpChg chg="del">
          <ac:chgData name="Chee Keet Wong" userId="155b81f272b81788" providerId="LiveId" clId="{70BF817D-C4A2-4004-B503-78795EE1691C}" dt="2019-09-02T16:03:41.496" v="380" actId="478"/>
          <ac:grpSpMkLst>
            <pc:docMk/>
            <pc:sldMk cId="2539995857" sldId="277"/>
            <ac:grpSpMk id="46" creationId="{3680DA02-BB53-47CF-AEAA-BA202AB5B08A}"/>
          </ac:grpSpMkLst>
        </pc:grpChg>
        <pc:graphicFrameChg chg="del">
          <ac:chgData name="Chee Keet Wong" userId="155b81f272b81788" providerId="LiveId" clId="{70BF817D-C4A2-4004-B503-78795EE1691C}" dt="2019-09-02T16:03:33.534" v="374" actId="478"/>
          <ac:graphicFrameMkLst>
            <pc:docMk/>
            <pc:sldMk cId="2539995857" sldId="277"/>
            <ac:graphicFrameMk id="18" creationId="{13362FD5-3A06-453D-BB28-2BC4DED7AEDD}"/>
          </ac:graphicFrameMkLst>
        </pc:graphicFrameChg>
        <pc:picChg chg="add del mod">
          <ac:chgData name="Chee Keet Wong" userId="155b81f272b81788" providerId="LiveId" clId="{70BF817D-C4A2-4004-B503-78795EE1691C}" dt="2019-09-03T02:26:17.285" v="872" actId="478"/>
          <ac:picMkLst>
            <pc:docMk/>
            <pc:sldMk cId="2539995857" sldId="277"/>
            <ac:picMk id="9" creationId="{359897F0-2DF0-41C2-BC8F-F0F62FE522E4}"/>
          </ac:picMkLst>
        </pc:picChg>
        <pc:picChg chg="add del ord">
          <ac:chgData name="Chee Keet Wong" userId="155b81f272b81788" providerId="LiveId" clId="{70BF817D-C4A2-4004-B503-78795EE1691C}" dt="2019-09-02T16:04:16.100" v="383" actId="167"/>
          <ac:picMkLst>
            <pc:docMk/>
            <pc:sldMk cId="2539995857" sldId="277"/>
            <ac:picMk id="61" creationId="{69990FD4-FF8F-4DD9-A43E-F93C0835579D}"/>
          </ac:picMkLst>
        </pc:picChg>
      </pc:sldChg>
      <pc:sldChg chg="addSp delSp modSp add del addAnim delAnim modAnim">
        <pc:chgData name="Chee Keet Wong" userId="155b81f272b81788" providerId="LiveId" clId="{70BF817D-C4A2-4004-B503-78795EE1691C}" dt="2019-09-02T16:03:14.271" v="371"/>
        <pc:sldMkLst>
          <pc:docMk/>
          <pc:sldMk cId="3743670035" sldId="277"/>
        </pc:sldMkLst>
        <pc:spChg chg="add del mod">
          <ac:chgData name="Chee Keet Wong" userId="155b81f272b81788" providerId="LiveId" clId="{70BF817D-C4A2-4004-B503-78795EE1691C}" dt="2019-09-02T16:03:10.314" v="362"/>
          <ac:spMkLst>
            <pc:docMk/>
            <pc:sldMk cId="3743670035" sldId="277"/>
            <ac:spMk id="2" creationId="{4D0346B3-5510-4141-819E-8BE7FC399E9A}"/>
          </ac:spMkLst>
        </pc:spChg>
        <pc:spChg chg="mod">
          <ac:chgData name="Chee Keet Wong" userId="155b81f272b81788" providerId="LiveId" clId="{70BF817D-C4A2-4004-B503-78795EE1691C}" dt="2019-09-02T16:03:10.988" v="363" actId="20577"/>
          <ac:spMkLst>
            <pc:docMk/>
            <pc:sldMk cId="3743670035" sldId="277"/>
            <ac:spMk id="14" creationId="{6F530673-1BAF-45A6-9221-C1A5F6B982E6}"/>
          </ac:spMkLst>
        </pc:spChg>
        <pc:spChg chg="add del">
          <ac:chgData name="Chee Keet Wong" userId="155b81f272b81788" providerId="LiveId" clId="{70BF817D-C4A2-4004-B503-78795EE1691C}" dt="2019-09-02T16:03:13.666" v="370" actId="478"/>
          <ac:spMkLst>
            <pc:docMk/>
            <pc:sldMk cId="3743670035" sldId="277"/>
            <ac:spMk id="19" creationId="{4CDE9A25-36EE-4284-A57A-AB60CACE23F2}"/>
          </ac:spMkLst>
        </pc:spChg>
        <pc:grpChg chg="add del">
          <ac:chgData name="Chee Keet Wong" userId="155b81f272b81788" providerId="LiveId" clId="{70BF817D-C4A2-4004-B503-78795EE1691C}" dt="2019-09-02T16:03:11.717" v="366" actId="478"/>
          <ac:grpSpMkLst>
            <pc:docMk/>
            <pc:sldMk cId="3743670035" sldId="277"/>
            <ac:grpSpMk id="26" creationId="{70BCC969-CC12-4DB1-9065-E5546E18052A}"/>
          </ac:grpSpMkLst>
        </pc:grpChg>
        <pc:grpChg chg="add del">
          <ac:chgData name="Chee Keet Wong" userId="155b81f272b81788" providerId="LiveId" clId="{70BF817D-C4A2-4004-B503-78795EE1691C}" dt="2019-09-02T16:03:12.151" v="367" actId="478"/>
          <ac:grpSpMkLst>
            <pc:docMk/>
            <pc:sldMk cId="3743670035" sldId="277"/>
            <ac:grpSpMk id="33" creationId="{320F4ADD-BA59-41E4-A1A8-DF3B031E9418}"/>
          </ac:grpSpMkLst>
        </pc:grpChg>
        <pc:grpChg chg="add del">
          <ac:chgData name="Chee Keet Wong" userId="155b81f272b81788" providerId="LiveId" clId="{70BF817D-C4A2-4004-B503-78795EE1691C}" dt="2019-09-02T16:03:12.585" v="368" actId="478"/>
          <ac:grpSpMkLst>
            <pc:docMk/>
            <pc:sldMk cId="3743670035" sldId="277"/>
            <ac:grpSpMk id="37" creationId="{5BAFB66A-650B-45D2-B00A-E6BBC60CF444}"/>
          </ac:grpSpMkLst>
        </pc:grpChg>
        <pc:grpChg chg="add del">
          <ac:chgData name="Chee Keet Wong" userId="155b81f272b81788" providerId="LiveId" clId="{70BF817D-C4A2-4004-B503-78795EE1691C}" dt="2019-09-02T16:03:11.202" v="364" actId="478"/>
          <ac:grpSpMkLst>
            <pc:docMk/>
            <pc:sldMk cId="3743670035" sldId="277"/>
            <ac:grpSpMk id="46" creationId="{3680DA02-BB53-47CF-AEAA-BA202AB5B08A}"/>
          </ac:grpSpMkLst>
        </pc:grpChg>
        <pc:graphicFrameChg chg="add del">
          <ac:chgData name="Chee Keet Wong" userId="155b81f272b81788" providerId="LiveId" clId="{70BF817D-C4A2-4004-B503-78795EE1691C}" dt="2019-09-02T16:03:13.040" v="369" actId="478"/>
          <ac:graphicFrameMkLst>
            <pc:docMk/>
            <pc:sldMk cId="3743670035" sldId="277"/>
            <ac:graphicFrameMk id="18" creationId="{13362FD5-3A06-453D-BB28-2BC4DED7AEDD}"/>
          </ac:graphicFrameMkLst>
        </pc:graphicFrameChg>
        <pc:picChg chg="add del ord">
          <ac:chgData name="Chee Keet Wong" userId="155b81f272b81788" providerId="LiveId" clId="{70BF817D-C4A2-4004-B503-78795EE1691C}" dt="2019-09-02T16:03:11.442" v="365" actId="167"/>
          <ac:picMkLst>
            <pc:docMk/>
            <pc:sldMk cId="3743670035" sldId="277"/>
            <ac:picMk id="61" creationId="{69990FD4-FF8F-4DD9-A43E-F93C0835579D}"/>
          </ac:picMkLst>
        </pc:picChg>
      </pc:sldChg>
      <pc:sldChg chg="delSp modSp add delAnim modAnim">
        <pc:chgData name="Chee Keet Wong" userId="155b81f272b81788" providerId="LiveId" clId="{70BF817D-C4A2-4004-B503-78795EE1691C}" dt="2019-09-03T02:31:45.554" v="1122" actId="20577"/>
        <pc:sldMkLst>
          <pc:docMk/>
          <pc:sldMk cId="3898285849" sldId="278"/>
        </pc:sldMkLst>
        <pc:spChg chg="mod">
          <ac:chgData name="Chee Keet Wong" userId="155b81f272b81788" providerId="LiveId" clId="{70BF817D-C4A2-4004-B503-78795EE1691C}" dt="2019-09-03T02:31:45.554" v="1122" actId="20577"/>
          <ac:spMkLst>
            <pc:docMk/>
            <pc:sldMk cId="3898285849" sldId="278"/>
            <ac:spMk id="2" creationId="{B191C205-8900-466F-A402-42E3F836422C}"/>
          </ac:spMkLst>
        </pc:spChg>
        <pc:spChg chg="mod">
          <ac:chgData name="Chee Keet Wong" userId="155b81f272b81788" providerId="LiveId" clId="{70BF817D-C4A2-4004-B503-78795EE1691C}" dt="2019-09-03T02:30:32.809" v="1038" actId="20577"/>
          <ac:spMkLst>
            <pc:docMk/>
            <pc:sldMk cId="3898285849" sldId="278"/>
            <ac:spMk id="14" creationId="{FCAADB5B-1CC0-42AE-9586-D750C8EA3FA2}"/>
          </ac:spMkLst>
        </pc:spChg>
        <pc:spChg chg="del">
          <ac:chgData name="Chee Keet Wong" userId="155b81f272b81788" providerId="LiveId" clId="{70BF817D-C4A2-4004-B503-78795EE1691C}" dt="2019-09-03T02:30:22.355" v="1036" actId="478"/>
          <ac:spMkLst>
            <pc:docMk/>
            <pc:sldMk cId="3898285849" sldId="278"/>
            <ac:spMk id="74" creationId="{8F3679AA-DA75-478E-84DA-B64EC81FE669}"/>
          </ac:spMkLst>
        </pc:spChg>
        <pc:grpChg chg="del">
          <ac:chgData name="Chee Keet Wong" userId="155b81f272b81788" providerId="LiveId" clId="{70BF817D-C4A2-4004-B503-78795EE1691C}" dt="2019-09-03T02:30:24.458" v="1037" actId="478"/>
          <ac:grpSpMkLst>
            <pc:docMk/>
            <pc:sldMk cId="3898285849" sldId="278"/>
            <ac:grpSpMk id="96" creationId="{97E6795B-D164-4BCD-8A48-690BC735CDBF}"/>
          </ac:grpSpMkLst>
        </pc:grpChg>
      </pc:sldChg>
      <pc:sldChg chg="modSp add">
        <pc:chgData name="Chee Keet Wong" userId="155b81f272b81788" providerId="LiveId" clId="{70BF817D-C4A2-4004-B503-78795EE1691C}" dt="2019-09-03T04:34:42.190" v="2811" actId="20577"/>
        <pc:sldMkLst>
          <pc:docMk/>
          <pc:sldMk cId="4176343740" sldId="279"/>
        </pc:sldMkLst>
        <pc:spChg chg="mod">
          <ac:chgData name="Chee Keet Wong" userId="155b81f272b81788" providerId="LiveId" clId="{70BF817D-C4A2-4004-B503-78795EE1691C}" dt="2019-09-03T04:34:42.190" v="2811" actId="20577"/>
          <ac:spMkLst>
            <pc:docMk/>
            <pc:sldMk cId="4176343740" sldId="279"/>
            <ac:spMk id="2" creationId="{B191C205-8900-466F-A402-42E3F836422C}"/>
          </ac:spMkLst>
        </pc:spChg>
        <pc:spChg chg="mod">
          <ac:chgData name="Chee Keet Wong" userId="155b81f272b81788" providerId="LiveId" clId="{70BF817D-C4A2-4004-B503-78795EE1691C}" dt="2019-09-03T02:32:09.311" v="1124" actId="20577"/>
          <ac:spMkLst>
            <pc:docMk/>
            <pc:sldMk cId="4176343740" sldId="279"/>
            <ac:spMk id="14" creationId="{FCAADB5B-1CC0-42AE-9586-D750C8EA3FA2}"/>
          </ac:spMkLst>
        </pc:spChg>
      </pc:sldChg>
      <pc:sldChg chg="modSp add">
        <pc:chgData name="Chee Keet Wong" userId="155b81f272b81788" providerId="LiveId" clId="{70BF817D-C4A2-4004-B503-78795EE1691C}" dt="2019-09-03T02:32:32.583" v="1159" actId="20577"/>
        <pc:sldMkLst>
          <pc:docMk/>
          <pc:sldMk cId="3537328093" sldId="280"/>
        </pc:sldMkLst>
        <pc:spChg chg="mod">
          <ac:chgData name="Chee Keet Wong" userId="155b81f272b81788" providerId="LiveId" clId="{70BF817D-C4A2-4004-B503-78795EE1691C}" dt="2019-09-03T02:32:30.286" v="1158" actId="20577"/>
          <ac:spMkLst>
            <pc:docMk/>
            <pc:sldMk cId="3537328093" sldId="280"/>
            <ac:spMk id="2" creationId="{B191C205-8900-466F-A402-42E3F836422C}"/>
          </ac:spMkLst>
        </pc:spChg>
        <pc:spChg chg="mod">
          <ac:chgData name="Chee Keet Wong" userId="155b81f272b81788" providerId="LiveId" clId="{70BF817D-C4A2-4004-B503-78795EE1691C}" dt="2019-09-03T02:32:32.583" v="1159" actId="20577"/>
          <ac:spMkLst>
            <pc:docMk/>
            <pc:sldMk cId="3537328093" sldId="280"/>
            <ac:spMk id="14" creationId="{FCAADB5B-1CC0-42AE-9586-D750C8EA3FA2}"/>
          </ac:spMkLst>
        </pc:spChg>
      </pc:sldChg>
      <pc:sldChg chg="modSp add">
        <pc:chgData name="Chee Keet Wong" userId="155b81f272b81788" providerId="LiveId" clId="{70BF817D-C4A2-4004-B503-78795EE1691C}" dt="2019-09-03T04:35:35.528" v="2814" actId="20577"/>
        <pc:sldMkLst>
          <pc:docMk/>
          <pc:sldMk cId="265743067" sldId="281"/>
        </pc:sldMkLst>
        <pc:spChg chg="mod">
          <ac:chgData name="Chee Keet Wong" userId="155b81f272b81788" providerId="LiveId" clId="{70BF817D-C4A2-4004-B503-78795EE1691C}" dt="2019-09-03T04:35:35.528" v="2814" actId="20577"/>
          <ac:spMkLst>
            <pc:docMk/>
            <pc:sldMk cId="265743067" sldId="281"/>
            <ac:spMk id="2" creationId="{B191C205-8900-466F-A402-42E3F836422C}"/>
          </ac:spMkLst>
        </pc:spChg>
        <pc:spChg chg="mod">
          <ac:chgData name="Chee Keet Wong" userId="155b81f272b81788" providerId="LiveId" clId="{70BF817D-C4A2-4004-B503-78795EE1691C}" dt="2019-09-03T02:33:28.909" v="1177" actId="20577"/>
          <ac:spMkLst>
            <pc:docMk/>
            <pc:sldMk cId="265743067" sldId="281"/>
            <ac:spMk id="14" creationId="{FCAADB5B-1CC0-42AE-9586-D750C8EA3FA2}"/>
          </ac:spMkLst>
        </pc:spChg>
      </pc:sldChg>
      <pc:sldChg chg="modSp add">
        <pc:chgData name="Chee Keet Wong" userId="155b81f272b81788" providerId="LiveId" clId="{70BF817D-C4A2-4004-B503-78795EE1691C}" dt="2019-09-03T02:33:41.858" v="1194" actId="20577"/>
        <pc:sldMkLst>
          <pc:docMk/>
          <pc:sldMk cId="2305374315" sldId="282"/>
        </pc:sldMkLst>
        <pc:spChg chg="mod">
          <ac:chgData name="Chee Keet Wong" userId="155b81f272b81788" providerId="LiveId" clId="{70BF817D-C4A2-4004-B503-78795EE1691C}" dt="2019-09-03T02:33:41.858" v="1194" actId="20577"/>
          <ac:spMkLst>
            <pc:docMk/>
            <pc:sldMk cId="2305374315" sldId="282"/>
            <ac:spMk id="2" creationId="{B191C205-8900-466F-A402-42E3F836422C}"/>
          </ac:spMkLst>
        </pc:spChg>
        <pc:spChg chg="mod">
          <ac:chgData name="Chee Keet Wong" userId="155b81f272b81788" providerId="LiveId" clId="{70BF817D-C4A2-4004-B503-78795EE1691C}" dt="2019-09-03T02:33:37.968" v="1179" actId="20577"/>
          <ac:spMkLst>
            <pc:docMk/>
            <pc:sldMk cId="2305374315" sldId="282"/>
            <ac:spMk id="14" creationId="{FCAADB5B-1CC0-42AE-9586-D750C8EA3FA2}"/>
          </ac:spMkLst>
        </pc:spChg>
      </pc:sldChg>
      <pc:sldChg chg="addSp delSp modSp add">
        <pc:chgData name="Chee Keet Wong" userId="155b81f272b81788" providerId="LiveId" clId="{70BF817D-C4A2-4004-B503-78795EE1691C}" dt="2019-09-03T14:37:37.855" v="6519"/>
        <pc:sldMkLst>
          <pc:docMk/>
          <pc:sldMk cId="1810447250" sldId="283"/>
        </pc:sldMkLst>
        <pc:spChg chg="mod">
          <ac:chgData name="Chee Keet Wong" userId="155b81f272b81788" providerId="LiveId" clId="{70BF817D-C4A2-4004-B503-78795EE1691C}" dt="2019-09-03T02:34:01.902" v="1223" actId="20577"/>
          <ac:spMkLst>
            <pc:docMk/>
            <pc:sldMk cId="1810447250" sldId="283"/>
            <ac:spMk id="2" creationId="{B191C205-8900-466F-A402-42E3F836422C}"/>
          </ac:spMkLst>
        </pc:spChg>
        <pc:spChg chg="mod">
          <ac:chgData name="Chee Keet Wong" userId="155b81f272b81788" providerId="LiveId" clId="{70BF817D-C4A2-4004-B503-78795EE1691C}" dt="2019-09-03T02:33:55.607" v="1196" actId="20577"/>
          <ac:spMkLst>
            <pc:docMk/>
            <pc:sldMk cId="1810447250" sldId="283"/>
            <ac:spMk id="14" creationId="{FCAADB5B-1CC0-42AE-9586-D750C8EA3FA2}"/>
          </ac:spMkLst>
        </pc:spChg>
        <pc:spChg chg="add del">
          <ac:chgData name="Chee Keet Wong" userId="155b81f272b81788" providerId="LiveId" clId="{70BF817D-C4A2-4004-B503-78795EE1691C}" dt="2019-09-03T14:37:33.632" v="6517"/>
          <ac:spMkLst>
            <pc:docMk/>
            <pc:sldMk cId="1810447250" sldId="283"/>
            <ac:spMk id="73" creationId="{BA4A7891-6D4B-4CCD-8280-FE2A5FE5C6BF}"/>
          </ac:spMkLst>
        </pc:spChg>
        <pc:spChg chg="add del">
          <ac:chgData name="Chee Keet Wong" userId="155b81f272b81788" providerId="LiveId" clId="{70BF817D-C4A2-4004-B503-78795EE1691C}" dt="2019-09-03T14:37:37.855" v="6519"/>
          <ac:spMkLst>
            <pc:docMk/>
            <pc:sldMk cId="1810447250" sldId="283"/>
            <ac:spMk id="74" creationId="{B0D97CC2-11FD-4AD7-961E-F3DBAA173799}"/>
          </ac:spMkLst>
        </pc:spChg>
      </pc:sldChg>
      <pc:sldChg chg="modSp add">
        <pc:chgData name="Chee Keet Wong" userId="155b81f272b81788" providerId="LiveId" clId="{70BF817D-C4A2-4004-B503-78795EE1691C}" dt="2019-09-03T02:34:19.375" v="1235" actId="20577"/>
        <pc:sldMkLst>
          <pc:docMk/>
          <pc:sldMk cId="277711147" sldId="284"/>
        </pc:sldMkLst>
        <pc:spChg chg="mod">
          <ac:chgData name="Chee Keet Wong" userId="155b81f272b81788" providerId="LiveId" clId="{70BF817D-C4A2-4004-B503-78795EE1691C}" dt="2019-09-03T02:34:19.375" v="1235" actId="20577"/>
          <ac:spMkLst>
            <pc:docMk/>
            <pc:sldMk cId="277711147" sldId="284"/>
            <ac:spMk id="2" creationId="{B191C205-8900-466F-A402-42E3F836422C}"/>
          </ac:spMkLst>
        </pc:spChg>
        <pc:spChg chg="mod">
          <ac:chgData name="Chee Keet Wong" userId="155b81f272b81788" providerId="LiveId" clId="{70BF817D-C4A2-4004-B503-78795EE1691C}" dt="2019-09-03T02:34:15.548" v="1225" actId="20577"/>
          <ac:spMkLst>
            <pc:docMk/>
            <pc:sldMk cId="277711147" sldId="284"/>
            <ac:spMk id="14" creationId="{FCAADB5B-1CC0-42AE-9586-D750C8EA3FA2}"/>
          </ac:spMkLst>
        </pc:spChg>
      </pc:sldChg>
      <pc:sldChg chg="addSp delSp modSp add addAnim delAnim modAnim">
        <pc:chgData name="Chee Keet Wong" userId="155b81f272b81788" providerId="LiveId" clId="{70BF817D-C4A2-4004-B503-78795EE1691C}" dt="2019-09-03T02:57:39.947" v="2061" actId="20577"/>
        <pc:sldMkLst>
          <pc:docMk/>
          <pc:sldMk cId="3577896180" sldId="285"/>
        </pc:sldMkLst>
        <pc:spChg chg="mod">
          <ac:chgData name="Chee Keet Wong" userId="155b81f272b81788" providerId="LiveId" clId="{70BF817D-C4A2-4004-B503-78795EE1691C}" dt="2019-09-03T02:57:03.568" v="2057" actId="1036"/>
          <ac:spMkLst>
            <pc:docMk/>
            <pc:sldMk cId="3577896180" sldId="285"/>
            <ac:spMk id="2" creationId="{1642974B-FAEC-4BE7-9323-BFC4B3D4C175}"/>
          </ac:spMkLst>
        </pc:spChg>
        <pc:spChg chg="del">
          <ac:chgData name="Chee Keet Wong" userId="155b81f272b81788" providerId="LiveId" clId="{70BF817D-C4A2-4004-B503-78795EE1691C}" dt="2019-09-03T02:55:19.637" v="1917" actId="478"/>
          <ac:spMkLst>
            <pc:docMk/>
            <pc:sldMk cId="3577896180" sldId="285"/>
            <ac:spMk id="52" creationId="{89E94B9E-B665-4448-8F53-A8893E7BC5F6}"/>
          </ac:spMkLst>
        </pc:spChg>
        <pc:spChg chg="mod">
          <ac:chgData name="Chee Keet Wong" userId="155b81f272b81788" providerId="LiveId" clId="{70BF817D-C4A2-4004-B503-78795EE1691C}" dt="2019-09-03T02:57:39.947" v="2061" actId="20577"/>
          <ac:spMkLst>
            <pc:docMk/>
            <pc:sldMk cId="3577896180" sldId="285"/>
            <ac:spMk id="53" creationId="{0BB0E29D-A137-4807-83E5-AB5FB498F9A4}"/>
          </ac:spMkLst>
        </pc:spChg>
        <pc:spChg chg="add del">
          <ac:chgData name="Chee Keet Wong" userId="155b81f272b81788" providerId="LiveId" clId="{70BF817D-C4A2-4004-B503-78795EE1691C}" dt="2019-09-03T02:43:56.941" v="1260" actId="478"/>
          <ac:spMkLst>
            <pc:docMk/>
            <pc:sldMk cId="3577896180" sldId="285"/>
            <ac:spMk id="59" creationId="{192A11E9-8047-4154-A305-BC76E72D33A6}"/>
          </ac:spMkLst>
        </pc:spChg>
        <pc:spChg chg="del">
          <ac:chgData name="Chee Keet Wong" userId="155b81f272b81788" providerId="LiveId" clId="{70BF817D-C4A2-4004-B503-78795EE1691C}" dt="2019-09-03T02:47:41.845" v="1675" actId="478"/>
          <ac:spMkLst>
            <pc:docMk/>
            <pc:sldMk cId="3577896180" sldId="285"/>
            <ac:spMk id="64" creationId="{12A2EBAD-1188-4A2E-BABD-F54D48F26C7C}"/>
          </ac:spMkLst>
        </pc:spChg>
        <pc:grpChg chg="del">
          <ac:chgData name="Chee Keet Wong" userId="155b81f272b81788" providerId="LiveId" clId="{70BF817D-C4A2-4004-B503-78795EE1691C}" dt="2019-09-03T02:43:28.253" v="1237" actId="478"/>
          <ac:grpSpMkLst>
            <pc:docMk/>
            <pc:sldMk cId="3577896180" sldId="285"/>
            <ac:grpSpMk id="60" creationId="{C807568A-F422-4E73-A24F-250C228B3627}"/>
          </ac:grpSpMkLst>
        </pc:grpChg>
        <pc:grpChg chg="del">
          <ac:chgData name="Chee Keet Wong" userId="155b81f272b81788" providerId="LiveId" clId="{70BF817D-C4A2-4004-B503-78795EE1691C}" dt="2019-09-03T02:55:20.657" v="1918" actId="478"/>
          <ac:grpSpMkLst>
            <pc:docMk/>
            <pc:sldMk cId="3577896180" sldId="285"/>
            <ac:grpSpMk id="70" creationId="{9AD6A2F1-F502-434D-8CD5-A52F2D289A04}"/>
          </ac:grpSpMkLst>
        </pc:grpChg>
        <pc:grpChg chg="del">
          <ac:chgData name="Chee Keet Wong" userId="155b81f272b81788" providerId="LiveId" clId="{70BF817D-C4A2-4004-B503-78795EE1691C}" dt="2019-09-03T02:43:46.444" v="1240" actId="478"/>
          <ac:grpSpMkLst>
            <pc:docMk/>
            <pc:sldMk cId="3577896180" sldId="285"/>
            <ac:grpSpMk id="90" creationId="{99FC41A0-1349-49A3-85DA-CF299E5E33B1}"/>
          </ac:grpSpMkLst>
        </pc:grpChg>
        <pc:picChg chg="add mod ord">
          <ac:chgData name="Chee Keet Wong" userId="155b81f272b81788" providerId="LiveId" clId="{70BF817D-C4A2-4004-B503-78795EE1691C}" dt="2019-09-03T02:56:08.349" v="1930" actId="167"/>
          <ac:picMkLst>
            <pc:docMk/>
            <pc:sldMk cId="3577896180" sldId="285"/>
            <ac:picMk id="5" creationId="{5AFAE67D-6E78-421E-BDE6-3074E276A232}"/>
          </ac:picMkLst>
        </pc:picChg>
        <pc:picChg chg="del">
          <ac:chgData name="Chee Keet Wong" userId="155b81f272b81788" providerId="LiveId" clId="{70BF817D-C4A2-4004-B503-78795EE1691C}" dt="2019-09-03T02:55:21.462" v="1919" actId="478"/>
          <ac:picMkLst>
            <pc:docMk/>
            <pc:sldMk cId="3577896180" sldId="285"/>
            <ac:picMk id="65" creationId="{C5C9C958-2DA9-4761-95C2-D487652364CA}"/>
          </ac:picMkLst>
        </pc:picChg>
        <pc:picChg chg="del">
          <ac:chgData name="Chee Keet Wong" userId="155b81f272b81788" providerId="LiveId" clId="{70BF817D-C4A2-4004-B503-78795EE1691C}" dt="2019-09-03T02:55:24.166" v="1922" actId="478"/>
          <ac:picMkLst>
            <pc:docMk/>
            <pc:sldMk cId="3577896180" sldId="285"/>
            <ac:picMk id="66" creationId="{EA0C87C4-3C3B-42B3-AC7D-5A6188523FF0}"/>
          </ac:picMkLst>
        </pc:picChg>
        <pc:picChg chg="del">
          <ac:chgData name="Chee Keet Wong" userId="155b81f272b81788" providerId="LiveId" clId="{70BF817D-C4A2-4004-B503-78795EE1691C}" dt="2019-09-03T02:55:23.360" v="1921" actId="478"/>
          <ac:picMkLst>
            <pc:docMk/>
            <pc:sldMk cId="3577896180" sldId="285"/>
            <ac:picMk id="67" creationId="{B2CC58BB-8E03-46F2-B886-4F38A7A2465C}"/>
          </ac:picMkLst>
        </pc:picChg>
        <pc:picChg chg="del">
          <ac:chgData name="Chee Keet Wong" userId="155b81f272b81788" providerId="LiveId" clId="{70BF817D-C4A2-4004-B503-78795EE1691C}" dt="2019-09-03T02:55:22.214" v="1920" actId="478"/>
          <ac:picMkLst>
            <pc:docMk/>
            <pc:sldMk cId="3577896180" sldId="285"/>
            <ac:picMk id="68" creationId="{A44B7871-BE83-454B-9E60-38F72D6D18B0}"/>
          </ac:picMkLst>
        </pc:picChg>
      </pc:sldChg>
      <pc:sldChg chg="addSp delSp modSp add setBg delAnim modAnim">
        <pc:chgData name="Chee Keet Wong" userId="155b81f272b81788" providerId="LiveId" clId="{70BF817D-C4A2-4004-B503-78795EE1691C}" dt="2019-09-03T04:50:21.544" v="2997"/>
        <pc:sldMkLst>
          <pc:docMk/>
          <pc:sldMk cId="1905560594" sldId="286"/>
        </pc:sldMkLst>
        <pc:spChg chg="mod">
          <ac:chgData name="Chee Keet Wong" userId="155b81f272b81788" providerId="LiveId" clId="{70BF817D-C4A2-4004-B503-78795EE1691C}" dt="2019-09-03T04:40:16.201" v="2935" actId="1035"/>
          <ac:spMkLst>
            <pc:docMk/>
            <pc:sldMk cId="1905560594" sldId="286"/>
            <ac:spMk id="2" creationId="{3837C99E-A1B6-4B85-AA7C-26461C6A24C6}"/>
          </ac:spMkLst>
        </pc:spChg>
        <pc:spChg chg="add del">
          <ac:chgData name="Chee Keet Wong" userId="155b81f272b81788" providerId="LiveId" clId="{70BF817D-C4A2-4004-B503-78795EE1691C}" dt="2019-09-03T03:07:40.893" v="2151" actId="478"/>
          <ac:spMkLst>
            <pc:docMk/>
            <pc:sldMk cId="1905560594" sldId="286"/>
            <ac:spMk id="7" creationId="{DD176AFC-0174-424F-84EA-D22B0F0366FF}"/>
          </ac:spMkLst>
        </pc:spChg>
        <pc:spChg chg="add del">
          <ac:chgData name="Chee Keet Wong" userId="155b81f272b81788" providerId="LiveId" clId="{70BF817D-C4A2-4004-B503-78795EE1691C}" dt="2019-09-03T03:07:40.472" v="2150" actId="478"/>
          <ac:spMkLst>
            <pc:docMk/>
            <pc:sldMk cId="1905560594" sldId="286"/>
            <ac:spMk id="8" creationId="{9F192637-A0E0-44F7-98F7-D926CE39FC3C}"/>
          </ac:spMkLst>
        </pc:spChg>
        <pc:spChg chg="add del">
          <ac:chgData name="Chee Keet Wong" userId="155b81f272b81788" providerId="LiveId" clId="{70BF817D-C4A2-4004-B503-78795EE1691C}" dt="2019-09-03T03:07:40.097" v="2149" actId="478"/>
          <ac:spMkLst>
            <pc:docMk/>
            <pc:sldMk cId="1905560594" sldId="286"/>
            <ac:spMk id="9" creationId="{B505FB3F-229C-492B-8F8D-28572BA29145}"/>
          </ac:spMkLst>
        </pc:spChg>
        <pc:spChg chg="del">
          <ac:chgData name="Chee Keet Wong" userId="155b81f272b81788" providerId="LiveId" clId="{70BF817D-C4A2-4004-B503-78795EE1691C}" dt="2019-09-03T03:06:16.024" v="2090" actId="478"/>
          <ac:spMkLst>
            <pc:docMk/>
            <pc:sldMk cId="1905560594" sldId="286"/>
            <ac:spMk id="103" creationId="{B3A71796-D6BA-41EF-89F6-1C1CC8ABB0C0}"/>
          </ac:spMkLst>
        </pc:spChg>
        <pc:spChg chg="del">
          <ac:chgData name="Chee Keet Wong" userId="155b81f272b81788" providerId="LiveId" clId="{70BF817D-C4A2-4004-B503-78795EE1691C}" dt="2019-09-03T03:06:13.997" v="2089" actId="478"/>
          <ac:spMkLst>
            <pc:docMk/>
            <pc:sldMk cId="1905560594" sldId="286"/>
            <ac:spMk id="105" creationId="{58343942-84D4-403C-8F8F-192A65D6C668}"/>
          </ac:spMkLst>
        </pc:spChg>
        <pc:spChg chg="mod topLvl">
          <ac:chgData name="Chee Keet Wong" userId="155b81f272b81788" providerId="LiveId" clId="{70BF817D-C4A2-4004-B503-78795EE1691C}" dt="2019-09-03T04:46:13.151" v="2970" actId="164"/>
          <ac:spMkLst>
            <pc:docMk/>
            <pc:sldMk cId="1905560594" sldId="286"/>
            <ac:spMk id="106" creationId="{952282E4-4DD1-40CE-83FC-5E3C2D81B825}"/>
          </ac:spMkLst>
        </pc:spChg>
        <pc:spChg chg="mod topLvl">
          <ac:chgData name="Chee Keet Wong" userId="155b81f272b81788" providerId="LiveId" clId="{70BF817D-C4A2-4004-B503-78795EE1691C}" dt="2019-09-03T04:46:13.151" v="2970" actId="164"/>
          <ac:spMkLst>
            <pc:docMk/>
            <pc:sldMk cId="1905560594" sldId="286"/>
            <ac:spMk id="107" creationId="{3557F5E6-41E1-44F2-AAA0-C2EA7AD53C2E}"/>
          </ac:spMkLst>
        </pc:spChg>
        <pc:spChg chg="mod topLvl">
          <ac:chgData name="Chee Keet Wong" userId="155b81f272b81788" providerId="LiveId" clId="{70BF817D-C4A2-4004-B503-78795EE1691C}" dt="2019-09-03T04:46:17.704" v="2971" actId="164"/>
          <ac:spMkLst>
            <pc:docMk/>
            <pc:sldMk cId="1905560594" sldId="286"/>
            <ac:spMk id="114" creationId="{4F60BB9A-15AE-42FD-87F9-537DB6FB65A9}"/>
          </ac:spMkLst>
        </pc:spChg>
        <pc:spChg chg="mod topLvl">
          <ac:chgData name="Chee Keet Wong" userId="155b81f272b81788" providerId="LiveId" clId="{70BF817D-C4A2-4004-B503-78795EE1691C}" dt="2019-09-03T04:46:17.704" v="2971" actId="164"/>
          <ac:spMkLst>
            <pc:docMk/>
            <pc:sldMk cId="1905560594" sldId="286"/>
            <ac:spMk id="115" creationId="{D58D4587-5DE7-4EE5-9EC3-9D9BD20DD24B}"/>
          </ac:spMkLst>
        </pc:spChg>
        <pc:spChg chg="del">
          <ac:chgData name="Chee Keet Wong" userId="155b81f272b81788" providerId="LiveId" clId="{70BF817D-C4A2-4004-B503-78795EE1691C}" dt="2019-09-03T03:06:25.411" v="2094" actId="478"/>
          <ac:spMkLst>
            <pc:docMk/>
            <pc:sldMk cId="1905560594" sldId="286"/>
            <ac:spMk id="116" creationId="{C133458D-DCB2-4232-B312-2149E49F6059}"/>
          </ac:spMkLst>
        </pc:spChg>
        <pc:spChg chg="del">
          <ac:chgData name="Chee Keet Wong" userId="155b81f272b81788" providerId="LiveId" clId="{70BF817D-C4A2-4004-B503-78795EE1691C}" dt="2019-09-03T03:06:23.507" v="2093" actId="478"/>
          <ac:spMkLst>
            <pc:docMk/>
            <pc:sldMk cId="1905560594" sldId="286"/>
            <ac:spMk id="117" creationId="{76B42810-A289-4415-94CE-C7EB98AC8DCB}"/>
          </ac:spMkLst>
        </pc:spChg>
        <pc:spChg chg="mod topLvl">
          <ac:chgData name="Chee Keet Wong" userId="155b81f272b81788" providerId="LiveId" clId="{70BF817D-C4A2-4004-B503-78795EE1691C}" dt="2019-09-03T04:46:33.079" v="2973" actId="164"/>
          <ac:spMkLst>
            <pc:docMk/>
            <pc:sldMk cId="1905560594" sldId="286"/>
            <ac:spMk id="119" creationId="{EBA72C96-ADD8-45B7-B7A0-CC1CA5109442}"/>
          </ac:spMkLst>
        </pc:spChg>
        <pc:spChg chg="mod topLvl">
          <ac:chgData name="Chee Keet Wong" userId="155b81f272b81788" providerId="LiveId" clId="{70BF817D-C4A2-4004-B503-78795EE1691C}" dt="2019-09-03T04:46:33.079" v="2973" actId="164"/>
          <ac:spMkLst>
            <pc:docMk/>
            <pc:sldMk cId="1905560594" sldId="286"/>
            <ac:spMk id="120" creationId="{A538DAAD-DFAE-4769-A28E-04EBA5EA3B6D}"/>
          </ac:spMkLst>
        </pc:spChg>
        <pc:spChg chg="del">
          <ac:chgData name="Chee Keet Wong" userId="155b81f272b81788" providerId="LiveId" clId="{70BF817D-C4A2-4004-B503-78795EE1691C}" dt="2019-09-03T03:32:08.310" v="2720" actId="478"/>
          <ac:spMkLst>
            <pc:docMk/>
            <pc:sldMk cId="1905560594" sldId="286"/>
            <ac:spMk id="122" creationId="{4C21CA61-13AB-44D3-9AF4-6C90A084A0F3}"/>
          </ac:spMkLst>
        </pc:spChg>
        <pc:spChg chg="add mod">
          <ac:chgData name="Chee Keet Wong" userId="155b81f272b81788" providerId="LiveId" clId="{70BF817D-C4A2-4004-B503-78795EE1691C}" dt="2019-09-03T04:41:52.954" v="2966" actId="255"/>
          <ac:spMkLst>
            <pc:docMk/>
            <pc:sldMk cId="1905560594" sldId="286"/>
            <ac:spMk id="124" creationId="{28FE53FF-7F46-41A3-BAD9-3AB4BCAF2F7F}"/>
          </ac:spMkLst>
        </pc:spChg>
        <pc:spChg chg="mod">
          <ac:chgData name="Chee Keet Wong" userId="155b81f272b81788" providerId="LiveId" clId="{70BF817D-C4A2-4004-B503-78795EE1691C}" dt="2019-09-03T03:06:19.304" v="2092" actId="478"/>
          <ac:spMkLst>
            <pc:docMk/>
            <pc:sldMk cId="1905560594" sldId="286"/>
            <ac:spMk id="129" creationId="{2A63403F-0366-4043-A1BA-52B5C56EA18D}"/>
          </ac:spMkLst>
        </pc:spChg>
        <pc:spChg chg="add del">
          <ac:chgData name="Chee Keet Wong" userId="155b81f272b81788" providerId="LiveId" clId="{70BF817D-C4A2-4004-B503-78795EE1691C}" dt="2019-09-03T03:06:19.304" v="2092" actId="478"/>
          <ac:spMkLst>
            <pc:docMk/>
            <pc:sldMk cId="1905560594" sldId="286"/>
            <ac:spMk id="130" creationId="{EA6820BA-EE51-4241-84DE-15279E27ACAE}"/>
          </ac:spMkLst>
        </pc:spChg>
        <pc:spChg chg="del mod topLvl">
          <ac:chgData name="Chee Keet Wong" userId="155b81f272b81788" providerId="LiveId" clId="{70BF817D-C4A2-4004-B503-78795EE1691C}" dt="2019-09-03T04:37:13.640" v="2847" actId="478"/>
          <ac:spMkLst>
            <pc:docMk/>
            <pc:sldMk cId="1905560594" sldId="286"/>
            <ac:spMk id="138" creationId="{DE7A38EA-F32C-4503-936B-CC01648CA60D}"/>
          </ac:spMkLst>
        </pc:spChg>
        <pc:grpChg chg="add del mod">
          <ac:chgData name="Chee Keet Wong" userId="155b81f272b81788" providerId="LiveId" clId="{70BF817D-C4A2-4004-B503-78795EE1691C}" dt="2019-09-03T04:40:54.308" v="2955" actId="1035"/>
          <ac:grpSpMkLst>
            <pc:docMk/>
            <pc:sldMk cId="1905560594" sldId="286"/>
            <ac:grpSpMk id="3" creationId="{166EF34F-A700-48CE-A160-7F92159E70EA}"/>
          </ac:grpSpMkLst>
        </pc:grpChg>
        <pc:grpChg chg="del mod">
          <ac:chgData name="Chee Keet Wong" userId="155b81f272b81788" providerId="LiveId" clId="{70BF817D-C4A2-4004-B503-78795EE1691C}" dt="2019-09-03T04:37:08.874" v="2846" actId="165"/>
          <ac:grpSpMkLst>
            <pc:docMk/>
            <pc:sldMk cId="1905560594" sldId="286"/>
            <ac:grpSpMk id="5" creationId="{5D49752E-314E-49C6-93F7-A1B069B288B2}"/>
          </ac:grpSpMkLst>
        </pc:grpChg>
        <pc:grpChg chg="del mod">
          <ac:chgData name="Chee Keet Wong" userId="155b81f272b81788" providerId="LiveId" clId="{70BF817D-C4A2-4004-B503-78795EE1691C}" dt="2019-09-03T04:45:49.391" v="2968" actId="165"/>
          <ac:grpSpMkLst>
            <pc:docMk/>
            <pc:sldMk cId="1905560594" sldId="286"/>
            <ac:grpSpMk id="6" creationId="{2B046541-302D-48DD-ABEC-C1B84895094C}"/>
          </ac:grpSpMkLst>
        </pc:grpChg>
        <pc:grpChg chg="del mod">
          <ac:chgData name="Chee Keet Wong" userId="155b81f272b81788" providerId="LiveId" clId="{70BF817D-C4A2-4004-B503-78795EE1691C}" dt="2019-09-03T04:45:54.164" v="2969" actId="165"/>
          <ac:grpSpMkLst>
            <pc:docMk/>
            <pc:sldMk cId="1905560594" sldId="286"/>
            <ac:grpSpMk id="10" creationId="{73D83738-73BA-46E2-BA47-4EB6D4202546}"/>
          </ac:grpSpMkLst>
        </pc:grpChg>
        <pc:grpChg chg="del">
          <ac:chgData name="Chee Keet Wong" userId="155b81f272b81788" providerId="LiveId" clId="{70BF817D-C4A2-4004-B503-78795EE1691C}" dt="2019-09-03T03:32:10.460" v="2721" actId="478"/>
          <ac:grpSpMkLst>
            <pc:docMk/>
            <pc:sldMk cId="1905560594" sldId="286"/>
            <ac:grpSpMk id="11" creationId="{8FF58178-D5E9-4331-BABE-7888F891DD0C}"/>
          </ac:grpSpMkLst>
        </pc:grpChg>
        <pc:grpChg chg="add del mod">
          <ac:chgData name="Chee Keet Wong" userId="155b81f272b81788" providerId="LiveId" clId="{70BF817D-C4A2-4004-B503-78795EE1691C}" dt="2019-09-03T04:45:44.688" v="2967" actId="165"/>
          <ac:grpSpMkLst>
            <pc:docMk/>
            <pc:sldMk cId="1905560594" sldId="286"/>
            <ac:grpSpMk id="39" creationId="{B0516863-5373-4AFB-A601-0CB12B76667F}"/>
          </ac:grpSpMkLst>
        </pc:grpChg>
        <pc:grpChg chg="add mod">
          <ac:chgData name="Chee Keet Wong" userId="155b81f272b81788" providerId="LiveId" clId="{70BF817D-C4A2-4004-B503-78795EE1691C}" dt="2019-09-03T04:46:53.486" v="2975" actId="1076"/>
          <ac:grpSpMkLst>
            <pc:docMk/>
            <pc:sldMk cId="1905560594" sldId="286"/>
            <ac:grpSpMk id="40" creationId="{8AE814C5-C815-459A-B933-B921B6B7CFB7}"/>
          </ac:grpSpMkLst>
        </pc:grpChg>
        <pc:grpChg chg="add mod">
          <ac:chgData name="Chee Keet Wong" userId="155b81f272b81788" providerId="LiveId" clId="{70BF817D-C4A2-4004-B503-78795EE1691C}" dt="2019-09-03T04:46:17.704" v="2971" actId="164"/>
          <ac:grpSpMkLst>
            <pc:docMk/>
            <pc:sldMk cId="1905560594" sldId="286"/>
            <ac:grpSpMk id="45" creationId="{6429B47C-6E5E-422B-A1D3-7834DA372D59}"/>
          </ac:grpSpMkLst>
        </pc:grpChg>
        <pc:grpChg chg="add mod">
          <ac:chgData name="Chee Keet Wong" userId="155b81f272b81788" providerId="LiveId" clId="{70BF817D-C4A2-4004-B503-78795EE1691C}" dt="2019-09-03T04:46:33.079" v="2973" actId="164"/>
          <ac:grpSpMkLst>
            <pc:docMk/>
            <pc:sldMk cId="1905560594" sldId="286"/>
            <ac:grpSpMk id="68" creationId="{4FDD7F70-8C29-448A-B9D7-AC973F0A8A24}"/>
          </ac:grpSpMkLst>
        </pc:grpChg>
        <pc:grpChg chg="del mod topLvl">
          <ac:chgData name="Chee Keet Wong" userId="155b81f272b81788" providerId="LiveId" clId="{70BF817D-C4A2-4004-B503-78795EE1691C}" dt="2019-09-03T04:46:28.465" v="2972" actId="165"/>
          <ac:grpSpMkLst>
            <pc:docMk/>
            <pc:sldMk cId="1905560594" sldId="286"/>
            <ac:grpSpMk id="118" creationId="{C892EC3E-E3FA-479F-9681-08C93ADF2EC5}"/>
          </ac:grpSpMkLst>
        </pc:grpChg>
        <pc:grpChg chg="del">
          <ac:chgData name="Chee Keet Wong" userId="155b81f272b81788" providerId="LiveId" clId="{70BF817D-C4A2-4004-B503-78795EE1691C}" dt="2019-09-03T03:32:08.310" v="2720" actId="478"/>
          <ac:grpSpMkLst>
            <pc:docMk/>
            <pc:sldMk cId="1905560594" sldId="286"/>
            <ac:grpSpMk id="121" creationId="{F379BC65-A3E1-4E4F-AE16-8CB709D2F802}"/>
          </ac:grpSpMkLst>
        </pc:grpChg>
        <pc:grpChg chg="add del mod topLvl">
          <ac:chgData name="Chee Keet Wong" userId="155b81f272b81788" providerId="LiveId" clId="{70BF817D-C4A2-4004-B503-78795EE1691C}" dt="2019-09-03T04:45:54.164" v="2969" actId="165"/>
          <ac:grpSpMkLst>
            <pc:docMk/>
            <pc:sldMk cId="1905560594" sldId="286"/>
            <ac:grpSpMk id="127" creationId="{60ABC94E-F557-44D1-8D3D-353BF10311C4}"/>
          </ac:grpSpMkLst>
        </pc:grpChg>
        <pc:grpChg chg="mod topLvl">
          <ac:chgData name="Chee Keet Wong" userId="155b81f272b81788" providerId="LiveId" clId="{70BF817D-C4A2-4004-B503-78795EE1691C}" dt="2019-09-03T04:45:49.391" v="2968" actId="165"/>
          <ac:grpSpMkLst>
            <pc:docMk/>
            <pc:sldMk cId="1905560594" sldId="286"/>
            <ac:grpSpMk id="140" creationId="{F65FB2E5-21AA-4A17-A8CF-9AB7D8C8C5C9}"/>
          </ac:grpSpMkLst>
        </pc:grpChg>
        <pc:picChg chg="add del mod modCrop">
          <ac:chgData name="Chee Keet Wong" userId="155b81f272b81788" providerId="LiveId" clId="{70BF817D-C4A2-4004-B503-78795EE1691C}" dt="2019-09-03T03:13:54.634" v="2307"/>
          <ac:picMkLst>
            <pc:docMk/>
            <pc:sldMk cId="1905560594" sldId="286"/>
            <ac:picMk id="30" creationId="{4E75629B-C0AD-43DB-BA87-048B009B9D26}"/>
          </ac:picMkLst>
        </pc:picChg>
      </pc:sldChg>
      <pc:sldChg chg="addSp delSp modSp add addAnim delAnim modAnim">
        <pc:chgData name="Chee Keet Wong" userId="155b81f272b81788" providerId="LiveId" clId="{70BF817D-C4A2-4004-B503-78795EE1691C}" dt="2019-09-03T06:10:43.999" v="3802"/>
        <pc:sldMkLst>
          <pc:docMk/>
          <pc:sldMk cId="1862970850" sldId="287"/>
        </pc:sldMkLst>
        <pc:spChg chg="del">
          <ac:chgData name="Chee Keet Wong" userId="155b81f272b81788" providerId="LiveId" clId="{70BF817D-C4A2-4004-B503-78795EE1691C}" dt="2019-09-03T05:04:26.996" v="3000" actId="478"/>
          <ac:spMkLst>
            <pc:docMk/>
            <pc:sldMk cId="1862970850" sldId="287"/>
            <ac:spMk id="8" creationId="{6AF422BE-B58C-4BA0-8046-E1DFA02D288E}"/>
          </ac:spMkLst>
        </pc:spChg>
        <pc:spChg chg="add mod">
          <ac:chgData name="Chee Keet Wong" userId="155b81f272b81788" providerId="LiveId" clId="{70BF817D-C4A2-4004-B503-78795EE1691C}" dt="2019-09-03T05:24:03.698" v="3167" actId="164"/>
          <ac:spMkLst>
            <pc:docMk/>
            <pc:sldMk cId="1862970850" sldId="287"/>
            <ac:spMk id="107" creationId="{AD76A1BA-1153-4B47-9440-EFC0003C3444}"/>
          </ac:spMkLst>
        </pc:spChg>
        <pc:spChg chg="del">
          <ac:chgData name="Chee Keet Wong" userId="155b81f272b81788" providerId="LiveId" clId="{70BF817D-C4A2-4004-B503-78795EE1691C}" dt="2019-09-03T05:04:45.783" v="3007" actId="478"/>
          <ac:spMkLst>
            <pc:docMk/>
            <pc:sldMk cId="1862970850" sldId="287"/>
            <ac:spMk id="148" creationId="{B37C45B4-994E-4639-A2D8-04D17898E53B}"/>
          </ac:spMkLst>
        </pc:spChg>
        <pc:spChg chg="del">
          <ac:chgData name="Chee Keet Wong" userId="155b81f272b81788" providerId="LiveId" clId="{70BF817D-C4A2-4004-B503-78795EE1691C}" dt="2019-09-03T05:04:47.466" v="3008" actId="478"/>
          <ac:spMkLst>
            <pc:docMk/>
            <pc:sldMk cId="1862970850" sldId="287"/>
            <ac:spMk id="149" creationId="{B7F738BC-49BA-42E9-9F2E-B69E44E98227}"/>
          </ac:spMkLst>
        </pc:spChg>
        <pc:spChg chg="del">
          <ac:chgData name="Chee Keet Wong" userId="155b81f272b81788" providerId="LiveId" clId="{70BF817D-C4A2-4004-B503-78795EE1691C}" dt="2019-09-03T05:04:43.360" v="3005" actId="478"/>
          <ac:spMkLst>
            <pc:docMk/>
            <pc:sldMk cId="1862970850" sldId="287"/>
            <ac:spMk id="151" creationId="{30AB4BD0-055F-4DEF-BF18-C4C462B6A9CB}"/>
          </ac:spMkLst>
        </pc:spChg>
        <pc:spChg chg="del">
          <ac:chgData name="Chee Keet Wong" userId="155b81f272b81788" providerId="LiveId" clId="{70BF817D-C4A2-4004-B503-78795EE1691C}" dt="2019-09-03T05:04:30.758" v="3002" actId="478"/>
          <ac:spMkLst>
            <pc:docMk/>
            <pc:sldMk cId="1862970850" sldId="287"/>
            <ac:spMk id="152" creationId="{F8214995-07FE-4A49-AFC2-525B99266A96}"/>
          </ac:spMkLst>
        </pc:spChg>
        <pc:spChg chg="add mod">
          <ac:chgData name="Chee Keet Wong" userId="155b81f272b81788" providerId="LiveId" clId="{70BF817D-C4A2-4004-B503-78795EE1691C}" dt="2019-09-03T05:20:49.394" v="3067" actId="20577"/>
          <ac:spMkLst>
            <pc:docMk/>
            <pc:sldMk cId="1862970850" sldId="287"/>
            <ac:spMk id="178" creationId="{4D3AA430-E7AA-4473-A210-F7BA8D1AB223}"/>
          </ac:spMkLst>
        </pc:spChg>
        <pc:spChg chg="del mod topLvl">
          <ac:chgData name="Chee Keet Wong" userId="155b81f272b81788" providerId="LiveId" clId="{70BF817D-C4A2-4004-B503-78795EE1691C}" dt="2019-09-03T05:35:30.188" v="3183" actId="478"/>
          <ac:spMkLst>
            <pc:docMk/>
            <pc:sldMk cId="1862970850" sldId="287"/>
            <ac:spMk id="181" creationId="{8DF02D1E-FF8F-4D33-AC18-868D05130C56}"/>
          </ac:spMkLst>
        </pc:spChg>
        <pc:spChg chg="add del mod">
          <ac:chgData name="Chee Keet Wong" userId="155b81f272b81788" providerId="LiveId" clId="{70BF817D-C4A2-4004-B503-78795EE1691C}" dt="2019-09-03T05:50:00.174" v="3457" actId="478"/>
          <ac:spMkLst>
            <pc:docMk/>
            <pc:sldMk cId="1862970850" sldId="287"/>
            <ac:spMk id="200" creationId="{10D1693F-A0D4-4CCD-981E-52A27C2743F6}"/>
          </ac:spMkLst>
        </pc:spChg>
        <pc:spChg chg="add mod">
          <ac:chgData name="Chee Keet Wong" userId="155b81f272b81788" providerId="LiveId" clId="{70BF817D-C4A2-4004-B503-78795EE1691C}" dt="2019-09-03T05:52:38.868" v="3583" actId="164"/>
          <ac:spMkLst>
            <pc:docMk/>
            <pc:sldMk cId="1862970850" sldId="287"/>
            <ac:spMk id="202" creationId="{A2E28EE0-000B-453C-8CCF-0B6BC3E87C45}"/>
          </ac:spMkLst>
        </pc:spChg>
        <pc:spChg chg="add del mod">
          <ac:chgData name="Chee Keet Wong" userId="155b81f272b81788" providerId="LiveId" clId="{70BF817D-C4A2-4004-B503-78795EE1691C}" dt="2019-09-03T05:50:02.701" v="3458" actId="478"/>
          <ac:spMkLst>
            <pc:docMk/>
            <pc:sldMk cId="1862970850" sldId="287"/>
            <ac:spMk id="204" creationId="{22B5F0C5-5BEA-4399-9743-4855B220F99A}"/>
          </ac:spMkLst>
        </pc:spChg>
        <pc:spChg chg="add mod">
          <ac:chgData name="Chee Keet Wong" userId="155b81f272b81788" providerId="LiveId" clId="{70BF817D-C4A2-4004-B503-78795EE1691C}" dt="2019-09-03T05:52:35.580" v="3582" actId="164"/>
          <ac:spMkLst>
            <pc:docMk/>
            <pc:sldMk cId="1862970850" sldId="287"/>
            <ac:spMk id="212" creationId="{298C30D1-7A62-40E5-B14B-12F8CF5D1F9C}"/>
          </ac:spMkLst>
        </pc:spChg>
        <pc:spChg chg="add mod">
          <ac:chgData name="Chee Keet Wong" userId="155b81f272b81788" providerId="LiveId" clId="{70BF817D-C4A2-4004-B503-78795EE1691C}" dt="2019-09-03T05:52:41.885" v="3584" actId="164"/>
          <ac:spMkLst>
            <pc:docMk/>
            <pc:sldMk cId="1862970850" sldId="287"/>
            <ac:spMk id="214" creationId="{1B1CF3C0-E45F-4FDC-A5AC-ACFD70637C8C}"/>
          </ac:spMkLst>
        </pc:spChg>
        <pc:spChg chg="add mod">
          <ac:chgData name="Chee Keet Wong" userId="155b81f272b81788" providerId="LiveId" clId="{70BF817D-C4A2-4004-B503-78795EE1691C}" dt="2019-09-03T05:57:05.838" v="3713" actId="1076"/>
          <ac:spMkLst>
            <pc:docMk/>
            <pc:sldMk cId="1862970850" sldId="287"/>
            <ac:spMk id="221" creationId="{0FE4E9A5-3383-4C21-989A-6B6C6B54128C}"/>
          </ac:spMkLst>
        </pc:spChg>
        <pc:grpChg chg="add mod">
          <ac:chgData name="Chee Keet Wong" userId="155b81f272b81788" providerId="LiveId" clId="{70BF817D-C4A2-4004-B503-78795EE1691C}" dt="2019-09-03T06:07:09.707" v="3797" actId="1036"/>
          <ac:grpSpMkLst>
            <pc:docMk/>
            <pc:sldMk cId="1862970850" sldId="287"/>
            <ac:grpSpMk id="7" creationId="{73CB7A62-6FDE-4BD3-9F18-CA4718A872B5}"/>
          </ac:grpSpMkLst>
        </pc:grpChg>
        <pc:grpChg chg="del">
          <ac:chgData name="Chee Keet Wong" userId="155b81f272b81788" providerId="LiveId" clId="{70BF817D-C4A2-4004-B503-78795EE1691C}" dt="2019-09-03T05:04:28.269" v="3001" actId="478"/>
          <ac:grpSpMkLst>
            <pc:docMk/>
            <pc:sldMk cId="1862970850" sldId="287"/>
            <ac:grpSpMk id="99" creationId="{F4019F34-B7F7-47D3-AB14-701CA0F5663A}"/>
          </ac:grpSpMkLst>
        </pc:grpChg>
        <pc:grpChg chg="add del">
          <ac:chgData name="Chee Keet Wong" userId="155b81f272b81788" providerId="LiveId" clId="{70BF817D-C4A2-4004-B503-78795EE1691C}" dt="2019-09-03T05:05:08.080" v="3011" actId="478"/>
          <ac:grpSpMkLst>
            <pc:docMk/>
            <pc:sldMk cId="1862970850" sldId="287"/>
            <ac:grpSpMk id="104" creationId="{24C7F33E-1BBE-45CF-B539-0752634F89CF}"/>
          </ac:grpSpMkLst>
        </pc:grpChg>
        <pc:grpChg chg="add del mod">
          <ac:chgData name="Chee Keet Wong" userId="155b81f272b81788" providerId="LiveId" clId="{70BF817D-C4A2-4004-B503-78795EE1691C}" dt="2019-09-03T05:54:00.053" v="3665" actId="14100"/>
          <ac:grpSpMkLst>
            <pc:docMk/>
            <pc:sldMk cId="1862970850" sldId="287"/>
            <ac:grpSpMk id="108" creationId="{042E3E14-0F31-40FF-935D-74B06A2F0150}"/>
          </ac:grpSpMkLst>
        </pc:grpChg>
        <pc:grpChg chg="add del mod">
          <ac:chgData name="Chee Keet Wong" userId="155b81f272b81788" providerId="LiveId" clId="{70BF817D-C4A2-4004-B503-78795EE1691C}" dt="2019-09-03T05:24:52.630" v="3172" actId="478"/>
          <ac:grpSpMkLst>
            <pc:docMk/>
            <pc:sldMk cId="1862970850" sldId="287"/>
            <ac:grpSpMk id="147" creationId="{D2D37E43-A793-4117-8AC2-6CE25F57C453}"/>
          </ac:grpSpMkLst>
        </pc:grpChg>
        <pc:grpChg chg="del">
          <ac:chgData name="Chee Keet Wong" userId="155b81f272b81788" providerId="LiveId" clId="{70BF817D-C4A2-4004-B503-78795EE1691C}" dt="2019-09-03T05:04:37.950" v="3004" actId="478"/>
          <ac:grpSpMkLst>
            <pc:docMk/>
            <pc:sldMk cId="1862970850" sldId="287"/>
            <ac:grpSpMk id="165" creationId="{05E1E36E-13FA-4C42-8C39-83F3BD4912B0}"/>
          </ac:grpSpMkLst>
        </pc:grpChg>
        <pc:grpChg chg="add del mod">
          <ac:chgData name="Chee Keet Wong" userId="155b81f272b81788" providerId="LiveId" clId="{70BF817D-C4A2-4004-B503-78795EE1691C}" dt="2019-09-03T05:24:56.775" v="3173" actId="165"/>
          <ac:grpSpMkLst>
            <pc:docMk/>
            <pc:sldMk cId="1862970850" sldId="287"/>
            <ac:grpSpMk id="179" creationId="{DA042A28-3D46-4E03-B0B7-82A4E58BE513}"/>
          </ac:grpSpMkLst>
        </pc:grpChg>
        <pc:grpChg chg="add del mod">
          <ac:chgData name="Chee Keet Wong" userId="155b81f272b81788" providerId="LiveId" clId="{70BF817D-C4A2-4004-B503-78795EE1691C}" dt="2019-09-03T05:52:00.038" v="3542" actId="165"/>
          <ac:grpSpMkLst>
            <pc:docMk/>
            <pc:sldMk cId="1862970850" sldId="287"/>
            <ac:grpSpMk id="195" creationId="{EDCBD12A-D755-44E1-A40A-117B54C3ECF1}"/>
          </ac:grpSpMkLst>
        </pc:grpChg>
        <pc:grpChg chg="add del mod">
          <ac:chgData name="Chee Keet Wong" userId="155b81f272b81788" providerId="LiveId" clId="{70BF817D-C4A2-4004-B503-78795EE1691C}" dt="2019-09-03T05:52:00.038" v="3542" actId="165"/>
          <ac:grpSpMkLst>
            <pc:docMk/>
            <pc:sldMk cId="1862970850" sldId="287"/>
            <ac:grpSpMk id="205" creationId="{91071248-4BDE-4F99-8B1F-A4E7DBF25E35}"/>
          </ac:grpSpMkLst>
        </pc:grpChg>
        <pc:grpChg chg="add mod">
          <ac:chgData name="Chee Keet Wong" userId="155b81f272b81788" providerId="LiveId" clId="{70BF817D-C4A2-4004-B503-78795EE1691C}" dt="2019-09-03T06:07:09.707" v="3797" actId="1036"/>
          <ac:grpSpMkLst>
            <pc:docMk/>
            <pc:sldMk cId="1862970850" sldId="287"/>
            <ac:grpSpMk id="215" creationId="{8DBE24A6-E0A0-44E9-843C-03FFCADC72E4}"/>
          </ac:grpSpMkLst>
        </pc:grpChg>
        <pc:grpChg chg="add mod">
          <ac:chgData name="Chee Keet Wong" userId="155b81f272b81788" providerId="LiveId" clId="{70BF817D-C4A2-4004-B503-78795EE1691C}" dt="2019-09-03T06:07:09.707" v="3797" actId="1036"/>
          <ac:grpSpMkLst>
            <pc:docMk/>
            <pc:sldMk cId="1862970850" sldId="287"/>
            <ac:grpSpMk id="216" creationId="{6484E54C-ACBB-4A5B-B54F-2243F4AC5565}"/>
          </ac:grpSpMkLst>
        </pc:grpChg>
        <pc:grpChg chg="add mod">
          <ac:chgData name="Chee Keet Wong" userId="155b81f272b81788" providerId="LiveId" clId="{70BF817D-C4A2-4004-B503-78795EE1691C}" dt="2019-09-03T06:07:09.707" v="3797" actId="1036"/>
          <ac:grpSpMkLst>
            <pc:docMk/>
            <pc:sldMk cId="1862970850" sldId="287"/>
            <ac:grpSpMk id="217" creationId="{F83B2E3A-546B-447C-89D0-6EF5B1184CCC}"/>
          </ac:grpSpMkLst>
        </pc:grpChg>
        <pc:grpChg chg="add mod">
          <ac:chgData name="Chee Keet Wong" userId="155b81f272b81788" providerId="LiveId" clId="{70BF817D-C4A2-4004-B503-78795EE1691C}" dt="2019-09-03T06:07:09.707" v="3797" actId="1036"/>
          <ac:grpSpMkLst>
            <pc:docMk/>
            <pc:sldMk cId="1862970850" sldId="287"/>
            <ac:grpSpMk id="218" creationId="{A169CD04-46B2-4AA7-AFAA-CF06B1AF36EA}"/>
          </ac:grpSpMkLst>
        </pc:grpChg>
        <pc:grpChg chg="add mod">
          <ac:chgData name="Chee Keet Wong" userId="155b81f272b81788" providerId="LiveId" clId="{70BF817D-C4A2-4004-B503-78795EE1691C}" dt="2019-09-03T06:07:09.707" v="3797" actId="1036"/>
          <ac:grpSpMkLst>
            <pc:docMk/>
            <pc:sldMk cId="1862970850" sldId="287"/>
            <ac:grpSpMk id="222" creationId="{22943E5A-10F4-498E-BA05-D7485CF1287D}"/>
          </ac:grpSpMkLst>
        </pc:grpChg>
        <pc:picChg chg="add mod">
          <ac:chgData name="Chee Keet Wong" userId="155b81f272b81788" providerId="LiveId" clId="{70BF817D-C4A2-4004-B503-78795EE1691C}" dt="2019-09-03T05:21:01.450" v="3068" actId="164"/>
          <ac:picMkLst>
            <pc:docMk/>
            <pc:sldMk cId="1862970850" sldId="287"/>
            <ac:picMk id="3" creationId="{36CA7534-FF59-498E-A3E5-41D1F1C90F32}"/>
          </ac:picMkLst>
        </pc:picChg>
        <pc:picChg chg="add mod">
          <ac:chgData name="Chee Keet Wong" userId="155b81f272b81788" providerId="LiveId" clId="{70BF817D-C4A2-4004-B503-78795EE1691C}" dt="2019-09-03T05:21:01.450" v="3068" actId="164"/>
          <ac:picMkLst>
            <pc:docMk/>
            <pc:sldMk cId="1862970850" sldId="287"/>
            <ac:picMk id="6" creationId="{1B8FAEEF-9C3D-47D1-A1B6-C76D59AE543A}"/>
          </ac:picMkLst>
        </pc:picChg>
        <pc:picChg chg="del">
          <ac:chgData name="Chee Keet Wong" userId="155b81f272b81788" providerId="LiveId" clId="{70BF817D-C4A2-4004-B503-78795EE1691C}" dt="2019-09-03T05:04:33.305" v="3003" actId="478"/>
          <ac:picMkLst>
            <pc:docMk/>
            <pc:sldMk cId="1862970850" sldId="287"/>
            <ac:picMk id="9" creationId="{A1A450EF-D0C2-4BBB-B8A2-543EA109E1F1}"/>
          </ac:picMkLst>
        </pc:picChg>
        <pc:picChg chg="add mod">
          <ac:chgData name="Chee Keet Wong" userId="155b81f272b81788" providerId="LiveId" clId="{70BF817D-C4A2-4004-B503-78795EE1691C}" dt="2019-09-03T05:24:03.698" v="3167" actId="164"/>
          <ac:picMkLst>
            <pc:docMk/>
            <pc:sldMk cId="1862970850" sldId="287"/>
            <ac:picMk id="11" creationId="{5DA3DF83-F306-450B-BD06-893A8AEF547B}"/>
          </ac:picMkLst>
        </pc:picChg>
        <pc:picChg chg="del">
          <ac:chgData name="Chee Keet Wong" userId="155b81f272b81788" providerId="LiveId" clId="{70BF817D-C4A2-4004-B503-78795EE1691C}" dt="2019-09-03T05:04:20.846" v="2999" actId="478"/>
          <ac:picMkLst>
            <pc:docMk/>
            <pc:sldMk cId="1862970850" sldId="287"/>
            <ac:picMk id="177" creationId="{7643ABF4-A87E-4F95-B65C-1E14B43E43E8}"/>
          </ac:picMkLst>
        </pc:picChg>
        <pc:picChg chg="del mod topLvl">
          <ac:chgData name="Chee Keet Wong" userId="155b81f272b81788" providerId="LiveId" clId="{70BF817D-C4A2-4004-B503-78795EE1691C}" dt="2019-09-03T05:35:28.898" v="3182" actId="478"/>
          <ac:picMkLst>
            <pc:docMk/>
            <pc:sldMk cId="1862970850" sldId="287"/>
            <ac:picMk id="180" creationId="{AD9F27E5-0B63-4F89-8767-2E931CAFE74F}"/>
          </ac:picMkLst>
        </pc:picChg>
        <pc:picChg chg="add del mod">
          <ac:chgData name="Chee Keet Wong" userId="155b81f272b81788" providerId="LiveId" clId="{70BF817D-C4A2-4004-B503-78795EE1691C}" dt="2019-09-03T05:36:27.607" v="3254" actId="478"/>
          <ac:picMkLst>
            <pc:docMk/>
            <pc:sldMk cId="1862970850" sldId="287"/>
            <ac:picMk id="183" creationId="{C3BB71C5-CC0D-4908-B325-44D841418B67}"/>
          </ac:picMkLst>
        </pc:picChg>
        <pc:picChg chg="add del">
          <ac:chgData name="Chee Keet Wong" userId="155b81f272b81788" providerId="LiveId" clId="{70BF817D-C4A2-4004-B503-78795EE1691C}" dt="2019-09-03T05:35:40.247" v="3192"/>
          <ac:picMkLst>
            <pc:docMk/>
            <pc:sldMk cId="1862970850" sldId="287"/>
            <ac:picMk id="184" creationId="{3DFE50BC-2F4B-46F7-97C5-69312B90160E}"/>
          </ac:picMkLst>
        </pc:picChg>
        <pc:picChg chg="add del">
          <ac:chgData name="Chee Keet Wong" userId="155b81f272b81788" providerId="LiveId" clId="{70BF817D-C4A2-4004-B503-78795EE1691C}" dt="2019-09-03T05:35:39.992" v="3191"/>
          <ac:picMkLst>
            <pc:docMk/>
            <pc:sldMk cId="1862970850" sldId="287"/>
            <ac:picMk id="185" creationId="{70C4A240-9F20-4E6D-88D9-3523B0E0B7B4}"/>
          </ac:picMkLst>
        </pc:picChg>
        <pc:picChg chg="add del">
          <ac:chgData name="Chee Keet Wong" userId="155b81f272b81788" providerId="LiveId" clId="{70BF817D-C4A2-4004-B503-78795EE1691C}" dt="2019-09-03T05:35:39.786" v="3190"/>
          <ac:picMkLst>
            <pc:docMk/>
            <pc:sldMk cId="1862970850" sldId="287"/>
            <ac:picMk id="186" creationId="{7711239C-5E4B-4739-92FA-19A0DA729F09}"/>
          </ac:picMkLst>
        </pc:picChg>
        <pc:picChg chg="add del">
          <ac:chgData name="Chee Keet Wong" userId="155b81f272b81788" providerId="LiveId" clId="{70BF817D-C4A2-4004-B503-78795EE1691C}" dt="2019-09-03T05:35:39.489" v="3189"/>
          <ac:picMkLst>
            <pc:docMk/>
            <pc:sldMk cId="1862970850" sldId="287"/>
            <ac:picMk id="187" creationId="{DB9DACC1-8C85-44D4-8A31-E864FB70C405}"/>
          </ac:picMkLst>
        </pc:picChg>
        <pc:picChg chg="add del mod">
          <ac:chgData name="Chee Keet Wong" userId="155b81f272b81788" providerId="LiveId" clId="{70BF817D-C4A2-4004-B503-78795EE1691C}" dt="2019-09-03T05:36:27.607" v="3254" actId="478"/>
          <ac:picMkLst>
            <pc:docMk/>
            <pc:sldMk cId="1862970850" sldId="287"/>
            <ac:picMk id="188" creationId="{B5E0621C-2D6F-498E-B2B8-E4D22530ADFC}"/>
          </ac:picMkLst>
        </pc:picChg>
        <pc:picChg chg="add del mod">
          <ac:chgData name="Chee Keet Wong" userId="155b81f272b81788" providerId="LiveId" clId="{70BF817D-C4A2-4004-B503-78795EE1691C}" dt="2019-09-03T05:36:27.607" v="3254" actId="478"/>
          <ac:picMkLst>
            <pc:docMk/>
            <pc:sldMk cId="1862970850" sldId="287"/>
            <ac:picMk id="189" creationId="{5B7BB888-4663-4520-9CF8-41DC0AB45A4A}"/>
          </ac:picMkLst>
        </pc:picChg>
        <pc:picChg chg="add mod topLvl">
          <ac:chgData name="Chee Keet Wong" userId="155b81f272b81788" providerId="LiveId" clId="{70BF817D-C4A2-4004-B503-78795EE1691C}" dt="2019-09-03T05:52:05.433" v="3543" actId="164"/>
          <ac:picMkLst>
            <pc:docMk/>
            <pc:sldMk cId="1862970850" sldId="287"/>
            <ac:picMk id="190" creationId="{49CF560F-48F7-4B72-B7AE-AECD1959A70F}"/>
          </ac:picMkLst>
        </pc:picChg>
        <pc:picChg chg="add mod topLvl">
          <ac:chgData name="Chee Keet Wong" userId="155b81f272b81788" providerId="LiveId" clId="{70BF817D-C4A2-4004-B503-78795EE1691C}" dt="2019-09-03T05:52:05.433" v="3543" actId="164"/>
          <ac:picMkLst>
            <pc:docMk/>
            <pc:sldMk cId="1862970850" sldId="287"/>
            <ac:picMk id="191" creationId="{40F5392D-3A10-4084-A2D5-D9FE0A2610CA}"/>
          </ac:picMkLst>
        </pc:picChg>
        <pc:picChg chg="add mod topLvl">
          <ac:chgData name="Chee Keet Wong" userId="155b81f272b81788" providerId="LiveId" clId="{70BF817D-C4A2-4004-B503-78795EE1691C}" dt="2019-09-03T05:52:05.433" v="3543" actId="164"/>
          <ac:picMkLst>
            <pc:docMk/>
            <pc:sldMk cId="1862970850" sldId="287"/>
            <ac:picMk id="192" creationId="{DF4E5C7D-E70E-4536-9126-F5694D96E710}"/>
          </ac:picMkLst>
        </pc:picChg>
        <pc:picChg chg="add mod topLvl">
          <ac:chgData name="Chee Keet Wong" userId="155b81f272b81788" providerId="LiveId" clId="{70BF817D-C4A2-4004-B503-78795EE1691C}" dt="2019-09-03T05:52:05.433" v="3543" actId="164"/>
          <ac:picMkLst>
            <pc:docMk/>
            <pc:sldMk cId="1862970850" sldId="287"/>
            <ac:picMk id="193" creationId="{2CE4274A-4DAA-4AFF-8BAC-1B3AE276F64B}"/>
          </ac:picMkLst>
        </pc:picChg>
        <pc:picChg chg="add mod topLvl">
          <ac:chgData name="Chee Keet Wong" userId="155b81f272b81788" providerId="LiveId" clId="{70BF817D-C4A2-4004-B503-78795EE1691C}" dt="2019-09-03T05:52:05.433" v="3543" actId="164"/>
          <ac:picMkLst>
            <pc:docMk/>
            <pc:sldMk cId="1862970850" sldId="287"/>
            <ac:picMk id="194" creationId="{88AE4339-19CD-48C2-B5C8-1239CEEF6F64}"/>
          </ac:picMkLst>
        </pc:picChg>
        <pc:picChg chg="add del mod">
          <ac:chgData name="Chee Keet Wong" userId="155b81f272b81788" providerId="LiveId" clId="{70BF817D-C4A2-4004-B503-78795EE1691C}" dt="2019-09-03T05:38:44.587" v="3313" actId="478"/>
          <ac:picMkLst>
            <pc:docMk/>
            <pc:sldMk cId="1862970850" sldId="287"/>
            <ac:picMk id="197" creationId="{94ACCAE1-FCBD-4FDC-8C39-5E58BC2B455A}"/>
          </ac:picMkLst>
        </pc:picChg>
        <pc:picChg chg="add del mod">
          <ac:chgData name="Chee Keet Wong" userId="155b81f272b81788" providerId="LiveId" clId="{70BF817D-C4A2-4004-B503-78795EE1691C}" dt="2019-09-03T05:49:58.112" v="3455" actId="478"/>
          <ac:picMkLst>
            <pc:docMk/>
            <pc:sldMk cId="1862970850" sldId="287"/>
            <ac:picMk id="199" creationId="{7B1324A8-6EC6-4DE3-8FD7-D2484F9EEB9B}"/>
          </ac:picMkLst>
        </pc:picChg>
        <pc:picChg chg="add mod">
          <ac:chgData name="Chee Keet Wong" userId="155b81f272b81788" providerId="LiveId" clId="{70BF817D-C4A2-4004-B503-78795EE1691C}" dt="2019-09-03T05:52:38.868" v="3583" actId="164"/>
          <ac:picMkLst>
            <pc:docMk/>
            <pc:sldMk cId="1862970850" sldId="287"/>
            <ac:picMk id="201" creationId="{5A16B64E-DC2C-4696-8B8D-6E8DFF0D9EDA}"/>
          </ac:picMkLst>
        </pc:picChg>
        <pc:picChg chg="add del mod">
          <ac:chgData name="Chee Keet Wong" userId="155b81f272b81788" providerId="LiveId" clId="{70BF817D-C4A2-4004-B503-78795EE1691C}" dt="2019-09-03T05:50:02.701" v="3458" actId="478"/>
          <ac:picMkLst>
            <pc:docMk/>
            <pc:sldMk cId="1862970850" sldId="287"/>
            <ac:picMk id="203" creationId="{266FBF98-425E-467B-943F-D8192BF8553D}"/>
          </ac:picMkLst>
        </pc:picChg>
        <pc:picChg chg="mod topLvl">
          <ac:chgData name="Chee Keet Wong" userId="155b81f272b81788" providerId="LiveId" clId="{70BF817D-C4A2-4004-B503-78795EE1691C}" dt="2019-09-03T05:52:05.433" v="3543" actId="164"/>
          <ac:picMkLst>
            <pc:docMk/>
            <pc:sldMk cId="1862970850" sldId="287"/>
            <ac:picMk id="206" creationId="{85A40836-653A-438B-A94E-BB10C680AABC}"/>
          </ac:picMkLst>
        </pc:picChg>
        <pc:picChg chg="mod topLvl">
          <ac:chgData name="Chee Keet Wong" userId="155b81f272b81788" providerId="LiveId" clId="{70BF817D-C4A2-4004-B503-78795EE1691C}" dt="2019-09-03T05:52:05.433" v="3543" actId="164"/>
          <ac:picMkLst>
            <pc:docMk/>
            <pc:sldMk cId="1862970850" sldId="287"/>
            <ac:picMk id="207" creationId="{3D1E7AD9-6E8D-4961-A9C3-6CC774973558}"/>
          </ac:picMkLst>
        </pc:picChg>
        <pc:picChg chg="mod topLvl">
          <ac:chgData name="Chee Keet Wong" userId="155b81f272b81788" providerId="LiveId" clId="{70BF817D-C4A2-4004-B503-78795EE1691C}" dt="2019-09-03T05:52:05.433" v="3543" actId="164"/>
          <ac:picMkLst>
            <pc:docMk/>
            <pc:sldMk cId="1862970850" sldId="287"/>
            <ac:picMk id="208" creationId="{E24CCC39-5207-413F-9E17-08DD7E96ABB3}"/>
          </ac:picMkLst>
        </pc:picChg>
        <pc:picChg chg="mod topLvl">
          <ac:chgData name="Chee Keet Wong" userId="155b81f272b81788" providerId="LiveId" clId="{70BF817D-C4A2-4004-B503-78795EE1691C}" dt="2019-09-03T05:52:05.433" v="3543" actId="164"/>
          <ac:picMkLst>
            <pc:docMk/>
            <pc:sldMk cId="1862970850" sldId="287"/>
            <ac:picMk id="209" creationId="{A12C6609-B415-4665-879F-F628C6003D2C}"/>
          </ac:picMkLst>
        </pc:picChg>
        <pc:picChg chg="mod topLvl">
          <ac:chgData name="Chee Keet Wong" userId="155b81f272b81788" providerId="LiveId" clId="{70BF817D-C4A2-4004-B503-78795EE1691C}" dt="2019-09-03T05:52:05.433" v="3543" actId="164"/>
          <ac:picMkLst>
            <pc:docMk/>
            <pc:sldMk cId="1862970850" sldId="287"/>
            <ac:picMk id="210" creationId="{8ADDC637-EED6-46FB-B64F-BA53F1FB2E83}"/>
          </ac:picMkLst>
        </pc:picChg>
        <pc:picChg chg="add mod">
          <ac:chgData name="Chee Keet Wong" userId="155b81f272b81788" providerId="LiveId" clId="{70BF817D-C4A2-4004-B503-78795EE1691C}" dt="2019-09-03T05:52:35.580" v="3582" actId="164"/>
          <ac:picMkLst>
            <pc:docMk/>
            <pc:sldMk cId="1862970850" sldId="287"/>
            <ac:picMk id="211" creationId="{32D28E01-AEAB-439E-8348-3A167B247A37}"/>
          </ac:picMkLst>
        </pc:picChg>
        <pc:picChg chg="add mod">
          <ac:chgData name="Chee Keet Wong" userId="155b81f272b81788" providerId="LiveId" clId="{70BF817D-C4A2-4004-B503-78795EE1691C}" dt="2019-09-03T05:53:20.127" v="3658" actId="1076"/>
          <ac:picMkLst>
            <pc:docMk/>
            <pc:sldMk cId="1862970850" sldId="287"/>
            <ac:picMk id="213" creationId="{826DCF51-EFB3-484E-B8A1-190AB08EC0D6}"/>
          </ac:picMkLst>
        </pc:picChg>
        <pc:picChg chg="add mod">
          <ac:chgData name="Chee Keet Wong" userId="155b81f272b81788" providerId="LiveId" clId="{70BF817D-C4A2-4004-B503-78795EE1691C}" dt="2019-09-03T05:58:51.984" v="3745" actId="1038"/>
          <ac:picMkLst>
            <pc:docMk/>
            <pc:sldMk cId="1862970850" sldId="287"/>
            <ac:picMk id="220" creationId="{B9BE68B1-F47D-46E7-B27D-6291A8EC329F}"/>
          </ac:picMkLst>
        </pc:picChg>
        <pc:picChg chg="add del mod">
          <ac:chgData name="Chee Keet Wong" userId="155b81f272b81788" providerId="LiveId" clId="{70BF817D-C4A2-4004-B503-78795EE1691C}" dt="2019-09-03T06:01:58.874" v="3748" actId="478"/>
          <ac:picMkLst>
            <pc:docMk/>
            <pc:sldMk cId="1862970850" sldId="287"/>
            <ac:picMk id="224" creationId="{71910569-CF02-46DE-8C81-167FA1B8116C}"/>
          </ac:picMkLst>
        </pc:picChg>
        <pc:picChg chg="add mod">
          <ac:chgData name="Chee Keet Wong" userId="155b81f272b81788" providerId="LiveId" clId="{70BF817D-C4A2-4004-B503-78795EE1691C}" dt="2019-09-03T06:07:09.707" v="3797" actId="1036"/>
          <ac:picMkLst>
            <pc:docMk/>
            <pc:sldMk cId="1862970850" sldId="287"/>
            <ac:picMk id="226" creationId="{0DBC2078-1AD1-4654-B041-EB9DA938E385}"/>
          </ac:picMkLst>
        </pc:picChg>
        <pc:cxnChg chg="del">
          <ac:chgData name="Chee Keet Wong" userId="155b81f272b81788" providerId="LiveId" clId="{70BF817D-C4A2-4004-B503-78795EE1691C}" dt="2019-09-03T05:04:44.388" v="3006" actId="478"/>
          <ac:cxnSpMkLst>
            <pc:docMk/>
            <pc:sldMk cId="1862970850" sldId="287"/>
            <ac:cxnSpMk id="150" creationId="{C05C4468-44C6-46E5-A4C1-89C57E1046C0}"/>
          </ac:cxnSpMkLst>
        </pc:cxnChg>
        <pc:cxnChg chg="add del mod">
          <ac:chgData name="Chee Keet Wong" userId="155b81f272b81788" providerId="LiveId" clId="{70BF817D-C4A2-4004-B503-78795EE1691C}" dt="2019-09-03T06:05:11.138" v="3767" actId="478"/>
          <ac:cxnSpMkLst>
            <pc:docMk/>
            <pc:sldMk cId="1862970850" sldId="287"/>
            <ac:cxnSpMk id="228" creationId="{954C44F1-0E99-4193-8BE0-38FE2EC70649}"/>
          </ac:cxnSpMkLst>
        </pc:cxnChg>
        <pc:cxnChg chg="add mod">
          <ac:chgData name="Chee Keet Wong" userId="155b81f272b81788" providerId="LiveId" clId="{70BF817D-C4A2-4004-B503-78795EE1691C}" dt="2019-09-03T06:07:09.707" v="3797" actId="1036"/>
          <ac:cxnSpMkLst>
            <pc:docMk/>
            <pc:sldMk cId="1862970850" sldId="287"/>
            <ac:cxnSpMk id="231" creationId="{EC3D872D-3ACB-49A7-99D5-1E16631E8C8D}"/>
          </ac:cxnSpMkLst>
        </pc:cxnChg>
        <pc:cxnChg chg="add mod">
          <ac:chgData name="Chee Keet Wong" userId="155b81f272b81788" providerId="LiveId" clId="{70BF817D-C4A2-4004-B503-78795EE1691C}" dt="2019-09-03T06:07:09.707" v="3797" actId="1036"/>
          <ac:cxnSpMkLst>
            <pc:docMk/>
            <pc:sldMk cId="1862970850" sldId="287"/>
            <ac:cxnSpMk id="233" creationId="{F2FDE3EA-362F-4B19-AF9A-63697BCFB4D8}"/>
          </ac:cxnSpMkLst>
        </pc:cxnChg>
        <pc:cxnChg chg="add mod">
          <ac:chgData name="Chee Keet Wong" userId="155b81f272b81788" providerId="LiveId" clId="{70BF817D-C4A2-4004-B503-78795EE1691C}" dt="2019-09-03T06:07:09.707" v="3797" actId="1036"/>
          <ac:cxnSpMkLst>
            <pc:docMk/>
            <pc:sldMk cId="1862970850" sldId="287"/>
            <ac:cxnSpMk id="235" creationId="{7FCC6420-0937-4797-9CCA-D52CABFEFC4E}"/>
          </ac:cxnSpMkLst>
        </pc:cxnChg>
        <pc:cxnChg chg="add mod">
          <ac:chgData name="Chee Keet Wong" userId="155b81f272b81788" providerId="LiveId" clId="{70BF817D-C4A2-4004-B503-78795EE1691C}" dt="2019-09-03T06:07:09.707" v="3797" actId="1036"/>
          <ac:cxnSpMkLst>
            <pc:docMk/>
            <pc:sldMk cId="1862970850" sldId="287"/>
            <ac:cxnSpMk id="237" creationId="{B49A51F8-CDB5-46E7-8430-DF960B793EF2}"/>
          </ac:cxnSpMkLst>
        </pc:cxnChg>
        <pc:cxnChg chg="add mod">
          <ac:chgData name="Chee Keet Wong" userId="155b81f272b81788" providerId="LiveId" clId="{70BF817D-C4A2-4004-B503-78795EE1691C}" dt="2019-09-03T06:07:09.707" v="3797" actId="1036"/>
          <ac:cxnSpMkLst>
            <pc:docMk/>
            <pc:sldMk cId="1862970850" sldId="287"/>
            <ac:cxnSpMk id="239" creationId="{0249AB95-F7C3-4CD3-8AFB-C519440962AA}"/>
          </ac:cxnSpMkLst>
        </pc:cxnChg>
        <pc:cxnChg chg="add mod">
          <ac:chgData name="Chee Keet Wong" userId="155b81f272b81788" providerId="LiveId" clId="{70BF817D-C4A2-4004-B503-78795EE1691C}" dt="2019-09-03T06:07:09.707" v="3797" actId="1036"/>
          <ac:cxnSpMkLst>
            <pc:docMk/>
            <pc:sldMk cId="1862970850" sldId="287"/>
            <ac:cxnSpMk id="241" creationId="{371AA032-36D8-4D49-8A34-477130BA73CE}"/>
          </ac:cxnSpMkLst>
        </pc:cxnChg>
      </pc:sldChg>
      <pc:sldChg chg="addSp delSp modSp add delAnim modAnim">
        <pc:chgData name="Chee Keet Wong" userId="155b81f272b81788" providerId="LiveId" clId="{70BF817D-C4A2-4004-B503-78795EE1691C}" dt="2019-09-03T07:14:50.372" v="4650"/>
        <pc:sldMkLst>
          <pc:docMk/>
          <pc:sldMk cId="1760210688" sldId="288"/>
        </pc:sldMkLst>
        <pc:spChg chg="del">
          <ac:chgData name="Chee Keet Wong" userId="155b81f272b81788" providerId="LiveId" clId="{70BF817D-C4A2-4004-B503-78795EE1691C}" dt="2019-09-03T06:29:56.030" v="3805" actId="478"/>
          <ac:spMkLst>
            <pc:docMk/>
            <pc:sldMk cId="1760210688" sldId="288"/>
            <ac:spMk id="2" creationId="{1B00FB5B-9B3B-4492-9E11-D0EEF991FC27}"/>
          </ac:spMkLst>
        </pc:spChg>
        <pc:spChg chg="add del mod">
          <ac:chgData name="Chee Keet Wong" userId="155b81f272b81788" providerId="LiveId" clId="{70BF817D-C4A2-4004-B503-78795EE1691C}" dt="2019-09-03T06:29:59.939" v="3806" actId="478"/>
          <ac:spMkLst>
            <pc:docMk/>
            <pc:sldMk cId="1760210688" sldId="288"/>
            <ac:spMk id="9" creationId="{FD6C8B22-2DF7-4984-B1A1-9F9CB388492F}"/>
          </ac:spMkLst>
        </pc:spChg>
        <pc:spChg chg="del">
          <ac:chgData name="Chee Keet Wong" userId="155b81f272b81788" providerId="LiveId" clId="{70BF817D-C4A2-4004-B503-78795EE1691C}" dt="2019-09-03T06:30:39.938" v="3824" actId="478"/>
          <ac:spMkLst>
            <pc:docMk/>
            <pc:sldMk cId="1760210688" sldId="288"/>
            <ac:spMk id="10" creationId="{5BE0E0F2-C2D9-4CAA-80EF-B71E51B8BAAA}"/>
          </ac:spMkLst>
        </pc:spChg>
        <pc:spChg chg="del">
          <ac:chgData name="Chee Keet Wong" userId="155b81f272b81788" providerId="LiveId" clId="{70BF817D-C4A2-4004-B503-78795EE1691C}" dt="2019-09-03T06:30:42.110" v="3825" actId="478"/>
          <ac:spMkLst>
            <pc:docMk/>
            <pc:sldMk cId="1760210688" sldId="288"/>
            <ac:spMk id="11" creationId="{57C715CA-B9A3-4EDB-A127-4B519C11B632}"/>
          </ac:spMkLst>
        </pc:spChg>
        <pc:spChg chg="del">
          <ac:chgData name="Chee Keet Wong" userId="155b81f272b81788" providerId="LiveId" clId="{70BF817D-C4A2-4004-B503-78795EE1691C}" dt="2019-09-03T06:30:38.524" v="3823" actId="478"/>
          <ac:spMkLst>
            <pc:docMk/>
            <pc:sldMk cId="1760210688" sldId="288"/>
            <ac:spMk id="12" creationId="{B4D1C453-3CC6-4AAB-9D85-1FF95C7B1EB0}"/>
          </ac:spMkLst>
        </pc:spChg>
        <pc:spChg chg="del">
          <ac:chgData name="Chee Keet Wong" userId="155b81f272b81788" providerId="LiveId" clId="{70BF817D-C4A2-4004-B503-78795EE1691C}" dt="2019-09-03T06:37:39.204" v="3957" actId="478"/>
          <ac:spMkLst>
            <pc:docMk/>
            <pc:sldMk cId="1760210688" sldId="288"/>
            <ac:spMk id="23" creationId="{5B52A802-2CAE-4C08-A23E-C9C6EACC1269}"/>
          </ac:spMkLst>
        </pc:spChg>
        <pc:spChg chg="add mod">
          <ac:chgData name="Chee Keet Wong" userId="155b81f272b81788" providerId="LiveId" clId="{70BF817D-C4A2-4004-B503-78795EE1691C}" dt="2019-09-03T06:57:08.946" v="4612" actId="688"/>
          <ac:spMkLst>
            <pc:docMk/>
            <pc:sldMk cId="1760210688" sldId="288"/>
            <ac:spMk id="41" creationId="{3A075F1B-09C4-413F-940E-73CC22D17932}"/>
          </ac:spMkLst>
        </pc:spChg>
        <pc:spChg chg="add mod">
          <ac:chgData name="Chee Keet Wong" userId="155b81f272b81788" providerId="LiveId" clId="{70BF817D-C4A2-4004-B503-78795EE1691C}" dt="2019-09-03T06:38:24.624" v="4023" actId="1038"/>
          <ac:spMkLst>
            <pc:docMk/>
            <pc:sldMk cId="1760210688" sldId="288"/>
            <ac:spMk id="63" creationId="{3D213C09-5A75-41C4-A469-DA1BDB58042B}"/>
          </ac:spMkLst>
        </pc:spChg>
        <pc:spChg chg="add mod">
          <ac:chgData name="Chee Keet Wong" userId="155b81f272b81788" providerId="LiveId" clId="{70BF817D-C4A2-4004-B503-78795EE1691C}" dt="2019-09-03T06:57:41.223" v="4632" actId="1035"/>
          <ac:spMkLst>
            <pc:docMk/>
            <pc:sldMk cId="1760210688" sldId="288"/>
            <ac:spMk id="70" creationId="{44DB80A7-8F23-4CA9-9885-DB2A7DAA5D9F}"/>
          </ac:spMkLst>
        </pc:spChg>
        <pc:spChg chg="add mod">
          <ac:chgData name="Chee Keet Wong" userId="155b81f272b81788" providerId="LiveId" clId="{70BF817D-C4A2-4004-B503-78795EE1691C}" dt="2019-09-03T06:54:15.497" v="4578" actId="1037"/>
          <ac:spMkLst>
            <pc:docMk/>
            <pc:sldMk cId="1760210688" sldId="288"/>
            <ac:spMk id="73" creationId="{1B0202CD-9C6F-4972-A586-6FD860C77D5A}"/>
          </ac:spMkLst>
        </pc:spChg>
        <pc:spChg chg="add mod">
          <ac:chgData name="Chee Keet Wong" userId="155b81f272b81788" providerId="LiveId" clId="{70BF817D-C4A2-4004-B503-78795EE1691C}" dt="2019-09-03T06:57:36.883" v="4631" actId="1076"/>
          <ac:spMkLst>
            <pc:docMk/>
            <pc:sldMk cId="1760210688" sldId="288"/>
            <ac:spMk id="74" creationId="{942688BE-9E2A-4810-9B12-223A99EE2F67}"/>
          </ac:spMkLst>
        </pc:spChg>
        <pc:grpChg chg="del">
          <ac:chgData name="Chee Keet Wong" userId="155b81f272b81788" providerId="LiveId" clId="{70BF817D-C4A2-4004-B503-78795EE1691C}" dt="2019-09-03T06:29:48.763" v="3804" actId="478"/>
          <ac:grpSpMkLst>
            <pc:docMk/>
            <pc:sldMk cId="1760210688" sldId="288"/>
            <ac:grpSpMk id="7" creationId="{51EC7237-FABC-46E9-8CD2-5685D8B419B9}"/>
          </ac:grpSpMkLst>
        </pc:grpChg>
        <pc:grpChg chg="del">
          <ac:chgData name="Chee Keet Wong" userId="155b81f272b81788" providerId="LiveId" clId="{70BF817D-C4A2-4004-B503-78795EE1691C}" dt="2019-09-03T06:30:47.516" v="3826" actId="478"/>
          <ac:grpSpMkLst>
            <pc:docMk/>
            <pc:sldMk cId="1760210688" sldId="288"/>
            <ac:grpSpMk id="59" creationId="{8FF3EEC6-2358-4665-8B25-38974533F7AF}"/>
          </ac:grpSpMkLst>
        </pc:grpChg>
        <pc:grpChg chg="del">
          <ac:chgData name="Chee Keet Wong" userId="155b81f272b81788" providerId="LiveId" clId="{70BF817D-C4A2-4004-B503-78795EE1691C}" dt="2019-09-03T06:30:49.061" v="3827" actId="478"/>
          <ac:grpSpMkLst>
            <pc:docMk/>
            <pc:sldMk cId="1760210688" sldId="288"/>
            <ac:grpSpMk id="60" creationId="{38885392-A6C8-4D91-A4A6-DB8C20FCA3A6}"/>
          </ac:grpSpMkLst>
        </pc:grpChg>
        <pc:grpChg chg="del">
          <ac:chgData name="Chee Keet Wong" userId="155b81f272b81788" providerId="LiveId" clId="{70BF817D-C4A2-4004-B503-78795EE1691C}" dt="2019-09-03T06:30:51.241" v="3829" actId="478"/>
          <ac:grpSpMkLst>
            <pc:docMk/>
            <pc:sldMk cId="1760210688" sldId="288"/>
            <ac:grpSpMk id="61" creationId="{D8DC61EE-AD11-4EF0-BF5B-00EBFE0CB8F6}"/>
          </ac:grpSpMkLst>
        </pc:grpChg>
        <pc:picChg chg="add del mod">
          <ac:chgData name="Chee Keet Wong" userId="155b81f272b81788" providerId="LiveId" clId="{70BF817D-C4A2-4004-B503-78795EE1691C}" dt="2019-09-03T06:33:41.353" v="3947" actId="478"/>
          <ac:picMkLst>
            <pc:docMk/>
            <pc:sldMk cId="1760210688" sldId="288"/>
            <ac:picMk id="21" creationId="{FB2F3FED-F947-440B-9465-D5C79477C49A}"/>
          </ac:picMkLst>
        </pc:picChg>
        <pc:picChg chg="add mod">
          <ac:chgData name="Chee Keet Wong" userId="155b81f272b81788" providerId="LiveId" clId="{70BF817D-C4A2-4004-B503-78795EE1691C}" dt="2019-09-03T06:57:36.265" v="4630" actId="1035"/>
          <ac:picMkLst>
            <pc:docMk/>
            <pc:sldMk cId="1760210688" sldId="288"/>
            <ac:picMk id="24" creationId="{8B776723-63F6-4CFA-8D08-7C777A2DE618}"/>
          </ac:picMkLst>
        </pc:picChg>
        <pc:picChg chg="add mod">
          <ac:chgData name="Chee Keet Wong" userId="155b81f272b81788" providerId="LiveId" clId="{70BF817D-C4A2-4004-B503-78795EE1691C}" dt="2019-09-03T07:09:54.388" v="4641" actId="1076"/>
          <ac:picMkLst>
            <pc:docMk/>
            <pc:sldMk cId="1760210688" sldId="288"/>
            <ac:picMk id="64" creationId="{342BC26A-3C57-40A6-8FFF-823F92BB9F59}"/>
          </ac:picMkLst>
        </pc:picChg>
        <pc:picChg chg="add mod">
          <ac:chgData name="Chee Keet Wong" userId="155b81f272b81788" providerId="LiveId" clId="{70BF817D-C4A2-4004-B503-78795EE1691C}" dt="2019-09-03T07:10:03.145" v="4643" actId="1076"/>
          <ac:picMkLst>
            <pc:docMk/>
            <pc:sldMk cId="1760210688" sldId="288"/>
            <ac:picMk id="75" creationId="{6B25D8F0-AD97-4086-BC26-23190723719D}"/>
          </ac:picMkLst>
        </pc:picChg>
        <pc:picChg chg="add mod">
          <ac:chgData name="Chee Keet Wong" userId="155b81f272b81788" providerId="LiveId" clId="{70BF817D-C4A2-4004-B503-78795EE1691C}" dt="2019-09-03T07:11:00.209" v="4645" actId="1076"/>
          <ac:picMkLst>
            <pc:docMk/>
            <pc:sldMk cId="1760210688" sldId="288"/>
            <ac:picMk id="76" creationId="{2F306384-CE1F-45AB-9E16-3D75EAE9610C}"/>
          </ac:picMkLst>
        </pc:picChg>
        <pc:picChg chg="add mod">
          <ac:chgData name="Chee Keet Wong" userId="155b81f272b81788" providerId="LiveId" clId="{70BF817D-C4A2-4004-B503-78795EE1691C}" dt="2019-09-03T07:11:08.760" v="4647" actId="1076"/>
          <ac:picMkLst>
            <pc:docMk/>
            <pc:sldMk cId="1760210688" sldId="288"/>
            <ac:picMk id="77" creationId="{A9E2DB60-0475-4CA0-972B-594919DE02A3}"/>
          </ac:picMkLst>
        </pc:picChg>
        <pc:cxnChg chg="del">
          <ac:chgData name="Chee Keet Wong" userId="155b81f272b81788" providerId="LiveId" clId="{70BF817D-C4A2-4004-B503-78795EE1691C}" dt="2019-09-03T06:30:49.885" v="3828" actId="478"/>
          <ac:cxnSpMkLst>
            <pc:docMk/>
            <pc:sldMk cId="1760210688" sldId="288"/>
            <ac:cxnSpMk id="71" creationId="{4B9A807A-EB50-4024-974A-21911C3480BB}"/>
          </ac:cxnSpMkLst>
        </pc:cxnChg>
        <pc:cxnChg chg="del">
          <ac:chgData name="Chee Keet Wong" userId="155b81f272b81788" providerId="LiveId" clId="{70BF817D-C4A2-4004-B503-78795EE1691C}" dt="2019-09-03T06:30:52.294" v="3830" actId="478"/>
          <ac:cxnSpMkLst>
            <pc:docMk/>
            <pc:sldMk cId="1760210688" sldId="288"/>
            <ac:cxnSpMk id="72" creationId="{B2E3C82E-31BE-4FEB-AA12-130D5BBCC7A0}"/>
          </ac:cxnSpMkLst>
        </pc:cxnChg>
      </pc:sldChg>
      <pc:sldChg chg="addSp delSp modSp add delAnim modAnim">
        <pc:chgData name="Chee Keet Wong" userId="155b81f272b81788" providerId="LiveId" clId="{70BF817D-C4A2-4004-B503-78795EE1691C}" dt="2019-09-03T07:43:29.670" v="4806"/>
        <pc:sldMkLst>
          <pc:docMk/>
          <pc:sldMk cId="3216306480" sldId="289"/>
        </pc:sldMkLst>
        <pc:spChg chg="add del mod">
          <ac:chgData name="Chee Keet Wong" userId="155b81f272b81788" providerId="LiveId" clId="{70BF817D-C4A2-4004-B503-78795EE1691C}" dt="2019-09-03T07:39:33.067" v="4792" actId="1035"/>
          <ac:spMkLst>
            <pc:docMk/>
            <pc:sldMk cId="3216306480" sldId="289"/>
            <ac:spMk id="2" creationId="{9FB071F2-D1C4-48CB-B0BE-195D9A393D16}"/>
          </ac:spMkLst>
        </pc:spChg>
        <pc:spChg chg="del">
          <ac:chgData name="Chee Keet Wong" userId="155b81f272b81788" providerId="LiveId" clId="{70BF817D-C4A2-4004-B503-78795EE1691C}" dt="2019-09-03T07:29:41.844" v="4652" actId="478"/>
          <ac:spMkLst>
            <pc:docMk/>
            <pc:sldMk cId="3216306480" sldId="289"/>
            <ac:spMk id="5" creationId="{0EFF7CB2-2E2B-4CE5-90BC-A22655198F21}"/>
          </ac:spMkLst>
        </pc:spChg>
        <pc:spChg chg="add del mod">
          <ac:chgData name="Chee Keet Wong" userId="155b81f272b81788" providerId="LiveId" clId="{70BF817D-C4A2-4004-B503-78795EE1691C}" dt="2019-09-03T07:39:28.057" v="4775" actId="478"/>
          <ac:spMkLst>
            <pc:docMk/>
            <pc:sldMk cId="3216306480" sldId="289"/>
            <ac:spMk id="11" creationId="{09A3AE8A-1834-4C06-9330-0096ED83949C}"/>
          </ac:spMkLst>
        </pc:spChg>
        <pc:spChg chg="del mod">
          <ac:chgData name="Chee Keet Wong" userId="155b81f272b81788" providerId="LiveId" clId="{70BF817D-C4A2-4004-B503-78795EE1691C}" dt="2019-09-03T07:29:45.298" v="4655" actId="478"/>
          <ac:spMkLst>
            <pc:docMk/>
            <pc:sldMk cId="3216306480" sldId="289"/>
            <ac:spMk id="26" creationId="{0350F7A8-78E1-428F-B3F8-E5BB0D8F71B4}"/>
          </ac:spMkLst>
        </pc:spChg>
        <pc:spChg chg="del">
          <ac:chgData name="Chee Keet Wong" userId="155b81f272b81788" providerId="LiveId" clId="{70BF817D-C4A2-4004-B503-78795EE1691C}" dt="2019-09-03T07:29:46.498" v="4656" actId="478"/>
          <ac:spMkLst>
            <pc:docMk/>
            <pc:sldMk cId="3216306480" sldId="289"/>
            <ac:spMk id="27" creationId="{2A288FC2-DA24-420A-B2F8-936A96F09DE5}"/>
          </ac:spMkLst>
        </pc:spChg>
        <pc:spChg chg="del">
          <ac:chgData name="Chee Keet Wong" userId="155b81f272b81788" providerId="LiveId" clId="{70BF817D-C4A2-4004-B503-78795EE1691C}" dt="2019-09-03T07:29:47.295" v="4657" actId="478"/>
          <ac:spMkLst>
            <pc:docMk/>
            <pc:sldMk cId="3216306480" sldId="289"/>
            <ac:spMk id="30" creationId="{E73E0864-5FD7-4A20-A664-9F1C57FD53A3}"/>
          </ac:spMkLst>
        </pc:spChg>
        <pc:spChg chg="del">
          <ac:chgData name="Chee Keet Wong" userId="155b81f272b81788" providerId="LiveId" clId="{70BF817D-C4A2-4004-B503-78795EE1691C}" dt="2019-09-03T07:29:49.563" v="4659" actId="478"/>
          <ac:spMkLst>
            <pc:docMk/>
            <pc:sldMk cId="3216306480" sldId="289"/>
            <ac:spMk id="32" creationId="{2597F8BC-E47D-4D3C-8833-E48A2F57E80E}"/>
          </ac:spMkLst>
        </pc:spChg>
        <pc:spChg chg="del">
          <ac:chgData name="Chee Keet Wong" userId="155b81f272b81788" providerId="LiveId" clId="{70BF817D-C4A2-4004-B503-78795EE1691C}" dt="2019-09-03T07:41:54.027" v="4799" actId="478"/>
          <ac:spMkLst>
            <pc:docMk/>
            <pc:sldMk cId="3216306480" sldId="289"/>
            <ac:spMk id="33" creationId="{2A3009C9-ECC1-4888-BC2D-43A9810EE4B4}"/>
          </ac:spMkLst>
        </pc:spChg>
        <pc:spChg chg="del">
          <ac:chgData name="Chee Keet Wong" userId="155b81f272b81788" providerId="LiveId" clId="{70BF817D-C4A2-4004-B503-78795EE1691C}" dt="2019-09-03T07:29:51.517" v="4660" actId="478"/>
          <ac:spMkLst>
            <pc:docMk/>
            <pc:sldMk cId="3216306480" sldId="289"/>
            <ac:spMk id="35" creationId="{1351EB4E-229E-498A-B252-5FDB3B3BD8AC}"/>
          </ac:spMkLst>
        </pc:spChg>
        <pc:spChg chg="del">
          <ac:chgData name="Chee Keet Wong" userId="155b81f272b81788" providerId="LiveId" clId="{70BF817D-C4A2-4004-B503-78795EE1691C}" dt="2019-09-03T07:29:54.260" v="4662" actId="478"/>
          <ac:spMkLst>
            <pc:docMk/>
            <pc:sldMk cId="3216306480" sldId="289"/>
            <ac:spMk id="37" creationId="{A02693D7-661B-412D-A0E5-39ED1878CFFB}"/>
          </ac:spMkLst>
        </pc:spChg>
        <pc:spChg chg="add del">
          <ac:chgData name="Chee Keet Wong" userId="155b81f272b81788" providerId="LiveId" clId="{70BF817D-C4A2-4004-B503-78795EE1691C}" dt="2019-09-03T07:39:22.071" v="4773"/>
          <ac:spMkLst>
            <pc:docMk/>
            <pc:sldMk cId="3216306480" sldId="289"/>
            <ac:spMk id="109" creationId="{233C21B0-020A-4930-8C15-1992E08A72F3}"/>
          </ac:spMkLst>
        </pc:spChg>
        <pc:spChg chg="del">
          <ac:chgData name="Chee Keet Wong" userId="155b81f272b81788" providerId="LiveId" clId="{70BF817D-C4A2-4004-B503-78795EE1691C}" dt="2019-09-03T07:29:59.209" v="4663" actId="478"/>
          <ac:spMkLst>
            <pc:docMk/>
            <pc:sldMk cId="3216306480" sldId="289"/>
            <ac:spMk id="150" creationId="{8223A482-8122-46F5-825D-2ECFC92C069E}"/>
          </ac:spMkLst>
        </pc:spChg>
        <pc:spChg chg="del">
          <ac:chgData name="Chee Keet Wong" userId="155b81f272b81788" providerId="LiveId" clId="{70BF817D-C4A2-4004-B503-78795EE1691C}" dt="2019-09-03T07:30:01.272" v="4664" actId="478"/>
          <ac:spMkLst>
            <pc:docMk/>
            <pc:sldMk cId="3216306480" sldId="289"/>
            <ac:spMk id="151" creationId="{C9715223-2040-4548-8CD7-7D79BA82186B}"/>
          </ac:spMkLst>
        </pc:spChg>
        <pc:spChg chg="del">
          <ac:chgData name="Chee Keet Wong" userId="155b81f272b81788" providerId="LiveId" clId="{70BF817D-C4A2-4004-B503-78795EE1691C}" dt="2019-09-03T07:30:05.429" v="4665" actId="478"/>
          <ac:spMkLst>
            <pc:docMk/>
            <pc:sldMk cId="3216306480" sldId="289"/>
            <ac:spMk id="152" creationId="{51AD6A3B-018D-4416-B4DD-EA51AD523873}"/>
          </ac:spMkLst>
        </pc:spChg>
        <pc:grpChg chg="del">
          <ac:chgData name="Chee Keet Wong" userId="155b81f272b81788" providerId="LiveId" clId="{70BF817D-C4A2-4004-B503-78795EE1691C}" dt="2019-09-03T07:29:42.830" v="4653" actId="478"/>
          <ac:grpSpMkLst>
            <pc:docMk/>
            <pc:sldMk cId="3216306480" sldId="289"/>
            <ac:grpSpMk id="3" creationId="{C649D386-E550-4716-BB09-854EF77FC3B7}"/>
          </ac:grpSpMkLst>
        </pc:grpChg>
        <pc:grpChg chg="del">
          <ac:chgData name="Chee Keet Wong" userId="155b81f272b81788" providerId="LiveId" clId="{70BF817D-C4A2-4004-B503-78795EE1691C}" dt="2019-09-03T07:29:47.990" v="4658" actId="478"/>
          <ac:grpSpMkLst>
            <pc:docMk/>
            <pc:sldMk cId="3216306480" sldId="289"/>
            <ac:grpSpMk id="6" creationId="{30CAE7B0-B56A-42A5-8159-EA9DE6456672}"/>
          </ac:grpSpMkLst>
        </pc:grpChg>
        <pc:grpChg chg="del">
          <ac:chgData name="Chee Keet Wong" userId="155b81f272b81788" providerId="LiveId" clId="{70BF817D-C4A2-4004-B503-78795EE1691C}" dt="2019-09-03T07:29:52.435" v="4661" actId="478"/>
          <ac:grpSpMkLst>
            <pc:docMk/>
            <pc:sldMk cId="3216306480" sldId="289"/>
            <ac:grpSpMk id="7" creationId="{62F7E103-CB5E-4164-A431-4E5F5CD63FF3}"/>
          </ac:grpSpMkLst>
        </pc:grpChg>
        <pc:grpChg chg="add mod">
          <ac:chgData name="Chee Keet Wong" userId="155b81f272b81788" providerId="LiveId" clId="{70BF817D-C4A2-4004-B503-78795EE1691C}" dt="2019-09-03T07:42:00.078" v="4800" actId="164"/>
          <ac:grpSpMkLst>
            <pc:docMk/>
            <pc:sldMk cId="3216306480" sldId="289"/>
            <ac:grpSpMk id="12" creationId="{F4A520E7-5EA2-434D-BBBF-E1F28E17D63F}"/>
          </ac:grpSpMkLst>
        </pc:grpChg>
        <pc:grpChg chg="mod">
          <ac:chgData name="Chee Keet Wong" userId="155b81f272b81788" providerId="LiveId" clId="{70BF817D-C4A2-4004-B503-78795EE1691C}" dt="2019-09-03T07:42:00.078" v="4800" actId="164"/>
          <ac:grpSpMkLst>
            <pc:docMk/>
            <pc:sldMk cId="3216306480" sldId="289"/>
            <ac:grpSpMk id="172" creationId="{AD011176-76E2-4BD8-8C01-34BFB79555D8}"/>
          </ac:grpSpMkLst>
        </pc:grpChg>
        <pc:grpChg chg="mod">
          <ac:chgData name="Chee Keet Wong" userId="155b81f272b81788" providerId="LiveId" clId="{70BF817D-C4A2-4004-B503-78795EE1691C}" dt="2019-09-03T07:42:00.078" v="4800" actId="164"/>
          <ac:grpSpMkLst>
            <pc:docMk/>
            <pc:sldMk cId="3216306480" sldId="289"/>
            <ac:grpSpMk id="175" creationId="{8D0A23B9-E88F-4F64-A87E-20B70635C445}"/>
          </ac:grpSpMkLst>
        </pc:grpChg>
        <pc:grpChg chg="mod">
          <ac:chgData name="Chee Keet Wong" userId="155b81f272b81788" providerId="LiveId" clId="{70BF817D-C4A2-4004-B503-78795EE1691C}" dt="2019-09-03T07:42:00.078" v="4800" actId="164"/>
          <ac:grpSpMkLst>
            <pc:docMk/>
            <pc:sldMk cId="3216306480" sldId="289"/>
            <ac:grpSpMk id="194" creationId="{F466FDC5-600C-4EBC-8880-48F7B3EC093B}"/>
          </ac:grpSpMkLst>
        </pc:grpChg>
        <pc:picChg chg="add del mod">
          <ac:chgData name="Chee Keet Wong" userId="155b81f272b81788" providerId="LiveId" clId="{70BF817D-C4A2-4004-B503-78795EE1691C}" dt="2019-09-03T07:41:42.320" v="4798" actId="478"/>
          <ac:picMkLst>
            <pc:docMk/>
            <pc:sldMk cId="3216306480" sldId="289"/>
            <ac:picMk id="9" creationId="{A1C35715-6861-43B3-A637-3079AC0F1241}"/>
          </ac:picMkLst>
        </pc:picChg>
        <pc:picChg chg="add">
          <ac:chgData name="Chee Keet Wong" userId="155b81f272b81788" providerId="LiveId" clId="{70BF817D-C4A2-4004-B503-78795EE1691C}" dt="2019-09-03T07:42:50.180" v="4801"/>
          <ac:picMkLst>
            <pc:docMk/>
            <pc:sldMk cId="3216306480" sldId="289"/>
            <ac:picMk id="111" creationId="{4D6F6DF4-34C8-4A71-B436-BA0B5B3B497B}"/>
          </ac:picMkLst>
        </pc:picChg>
      </pc:sldChg>
      <pc:sldChg chg="add del">
        <pc:chgData name="Chee Keet Wong" userId="155b81f272b81788" providerId="LiveId" clId="{70BF817D-C4A2-4004-B503-78795EE1691C}" dt="2019-09-03T07:43:54.574" v="4807" actId="2696"/>
        <pc:sldMkLst>
          <pc:docMk/>
          <pc:sldMk cId="2095849166" sldId="290"/>
        </pc:sldMkLst>
      </pc:sldChg>
      <pc:sldChg chg="addSp delSp modSp add delAnim modAnim">
        <pc:chgData name="Chee Keet Wong" userId="155b81f272b81788" providerId="LiveId" clId="{70BF817D-C4A2-4004-B503-78795EE1691C}" dt="2019-09-03T11:21:47.923" v="5203" actId="20577"/>
        <pc:sldMkLst>
          <pc:docMk/>
          <pc:sldMk cId="4151516361" sldId="290"/>
        </pc:sldMkLst>
        <pc:spChg chg="mod">
          <ac:chgData name="Chee Keet Wong" userId="155b81f272b81788" providerId="LiveId" clId="{70BF817D-C4A2-4004-B503-78795EE1691C}" dt="2019-09-03T08:23:43.970" v="4828" actId="20577"/>
          <ac:spMkLst>
            <pc:docMk/>
            <pc:sldMk cId="4151516361" sldId="290"/>
            <ac:spMk id="2" creationId="{9FB071F2-D1C4-48CB-B0BE-195D9A393D16}"/>
          </ac:spMkLst>
        </pc:spChg>
        <pc:spChg chg="add mod">
          <ac:chgData name="Chee Keet Wong" userId="155b81f272b81788" providerId="LiveId" clId="{70BF817D-C4A2-4004-B503-78795EE1691C}" dt="2019-09-03T11:21:47.923" v="5203" actId="20577"/>
          <ac:spMkLst>
            <pc:docMk/>
            <pc:sldMk cId="4151516361" sldId="290"/>
            <ac:spMk id="8" creationId="{C9A737E2-A6F3-4F4B-9086-5209862CD8B2}"/>
          </ac:spMkLst>
        </pc:spChg>
        <pc:picChg chg="add mod modCrop">
          <ac:chgData name="Chee Keet Wong" userId="155b81f272b81788" providerId="LiveId" clId="{70BF817D-C4A2-4004-B503-78795EE1691C}" dt="2019-09-03T08:29:02.048" v="5160" actId="1037"/>
          <ac:picMkLst>
            <pc:docMk/>
            <pc:sldMk cId="4151516361" sldId="290"/>
            <ac:picMk id="5" creationId="{C0B50CA7-DB8E-46F7-A195-F5A3989A797B}"/>
          </ac:picMkLst>
        </pc:picChg>
        <pc:picChg chg="add mod modCrop">
          <ac:chgData name="Chee Keet Wong" userId="155b81f272b81788" providerId="LiveId" clId="{70BF817D-C4A2-4004-B503-78795EE1691C}" dt="2019-09-03T08:29:09.337" v="5172" actId="1036"/>
          <ac:picMkLst>
            <pc:docMk/>
            <pc:sldMk cId="4151516361" sldId="290"/>
            <ac:picMk id="7" creationId="{7416F9E4-BC4E-44E2-86DF-46443DD881F3}"/>
          </ac:picMkLst>
        </pc:picChg>
        <pc:picChg chg="del">
          <ac:chgData name="Chee Keet Wong" userId="155b81f272b81788" providerId="LiveId" clId="{70BF817D-C4A2-4004-B503-78795EE1691C}" dt="2019-09-03T08:23:47.643" v="4829" actId="478"/>
          <ac:picMkLst>
            <pc:docMk/>
            <pc:sldMk cId="4151516361" sldId="290"/>
            <ac:picMk id="111" creationId="{4D6F6DF4-34C8-4A71-B436-BA0B5B3B497B}"/>
          </ac:picMkLst>
        </pc:picChg>
      </pc:sldChg>
      <pc:sldChg chg="addSp delSp modSp add delAnim modAnim">
        <pc:chgData name="Chee Keet Wong" userId="155b81f272b81788" providerId="LiveId" clId="{70BF817D-C4A2-4004-B503-78795EE1691C}" dt="2019-09-03T11:49:51.960" v="5791" actId="1036"/>
        <pc:sldMkLst>
          <pc:docMk/>
          <pc:sldMk cId="1795355761" sldId="291"/>
        </pc:sldMkLst>
        <pc:spChg chg="mod">
          <ac:chgData name="Chee Keet Wong" userId="155b81f272b81788" providerId="LiveId" clId="{70BF817D-C4A2-4004-B503-78795EE1691C}" dt="2019-09-03T11:25:18.409" v="5293" actId="1036"/>
          <ac:spMkLst>
            <pc:docMk/>
            <pc:sldMk cId="1795355761" sldId="291"/>
            <ac:spMk id="2" creationId="{1642974B-FAEC-4BE7-9323-BFC4B3D4C175}"/>
          </ac:spMkLst>
        </pc:spChg>
        <pc:spChg chg="del">
          <ac:chgData name="Chee Keet Wong" userId="155b81f272b81788" providerId="LiveId" clId="{70BF817D-C4A2-4004-B503-78795EE1691C}" dt="2019-09-03T11:24:36.769" v="5226" actId="478"/>
          <ac:spMkLst>
            <pc:docMk/>
            <pc:sldMk cId="1795355761" sldId="291"/>
            <ac:spMk id="52" creationId="{89E94B9E-B665-4448-8F53-A8893E7BC5F6}"/>
          </ac:spMkLst>
        </pc:spChg>
        <pc:spChg chg="mod">
          <ac:chgData name="Chee Keet Wong" userId="155b81f272b81788" providerId="LiveId" clId="{70BF817D-C4A2-4004-B503-78795EE1691C}" dt="2019-09-03T11:49:28.048" v="5737" actId="20577"/>
          <ac:spMkLst>
            <pc:docMk/>
            <pc:sldMk cId="1795355761" sldId="291"/>
            <ac:spMk id="53" creationId="{0BB0E29D-A137-4807-83E5-AB5FB498F9A4}"/>
          </ac:spMkLst>
        </pc:spChg>
        <pc:spChg chg="add mod">
          <ac:chgData name="Chee Keet Wong" userId="155b81f272b81788" providerId="LiveId" clId="{70BF817D-C4A2-4004-B503-78795EE1691C}" dt="2019-09-03T11:31:41.845" v="5326" actId="20577"/>
          <ac:spMkLst>
            <pc:docMk/>
            <pc:sldMk cId="1795355761" sldId="291"/>
            <ac:spMk id="55" creationId="{F045DA69-17BA-4505-9278-7EA9BE08B2D1}"/>
          </ac:spMkLst>
        </pc:spChg>
        <pc:spChg chg="del">
          <ac:chgData name="Chee Keet Wong" userId="155b81f272b81788" providerId="LiveId" clId="{70BF817D-C4A2-4004-B503-78795EE1691C}" dt="2019-09-03T11:23:56.801" v="5206" actId="478"/>
          <ac:spMkLst>
            <pc:docMk/>
            <pc:sldMk cId="1795355761" sldId="291"/>
            <ac:spMk id="59" creationId="{192A11E9-8047-4154-A305-BC76E72D33A6}"/>
          </ac:spMkLst>
        </pc:spChg>
        <pc:spChg chg="add mod">
          <ac:chgData name="Chee Keet Wong" userId="155b81f272b81788" providerId="LiveId" clId="{70BF817D-C4A2-4004-B503-78795EE1691C}" dt="2019-09-03T11:49:42.078" v="5768" actId="1038"/>
          <ac:spMkLst>
            <pc:docMk/>
            <pc:sldMk cId="1795355761" sldId="291"/>
            <ac:spMk id="62" creationId="{39AF1B47-B059-41F9-8E73-39734C4CCB8F}"/>
          </ac:spMkLst>
        </pc:spChg>
        <pc:spChg chg="add mod">
          <ac:chgData name="Chee Keet Wong" userId="155b81f272b81788" providerId="LiveId" clId="{70BF817D-C4A2-4004-B503-78795EE1691C}" dt="2019-09-03T11:49:36.973" v="5757" actId="1038"/>
          <ac:spMkLst>
            <pc:docMk/>
            <pc:sldMk cId="1795355761" sldId="291"/>
            <ac:spMk id="63" creationId="{83427529-F6CF-4D40-90F9-CFBCD4E10233}"/>
          </ac:spMkLst>
        </pc:spChg>
        <pc:spChg chg="del">
          <ac:chgData name="Chee Keet Wong" userId="155b81f272b81788" providerId="LiveId" clId="{70BF817D-C4A2-4004-B503-78795EE1691C}" dt="2019-09-03T11:24:30.271" v="5225" actId="478"/>
          <ac:spMkLst>
            <pc:docMk/>
            <pc:sldMk cId="1795355761" sldId="291"/>
            <ac:spMk id="64" creationId="{12A2EBAD-1188-4A2E-BABD-F54D48F26C7C}"/>
          </ac:spMkLst>
        </pc:spChg>
        <pc:spChg chg="add mod">
          <ac:chgData name="Chee Keet Wong" userId="155b81f272b81788" providerId="LiveId" clId="{70BF817D-C4A2-4004-B503-78795EE1691C}" dt="2019-09-03T11:49:51.960" v="5791" actId="1036"/>
          <ac:spMkLst>
            <pc:docMk/>
            <pc:sldMk cId="1795355761" sldId="291"/>
            <ac:spMk id="118" creationId="{CFB14000-560D-4491-9865-985EA8AE8A9B}"/>
          </ac:spMkLst>
        </pc:spChg>
        <pc:grpChg chg="del">
          <ac:chgData name="Chee Keet Wong" userId="155b81f272b81788" providerId="LiveId" clId="{70BF817D-C4A2-4004-B503-78795EE1691C}" dt="2019-09-03T11:23:59.004" v="5207" actId="478"/>
          <ac:grpSpMkLst>
            <pc:docMk/>
            <pc:sldMk cId="1795355761" sldId="291"/>
            <ac:grpSpMk id="60" creationId="{C807568A-F422-4E73-A24F-250C228B3627}"/>
          </ac:grpSpMkLst>
        </pc:grpChg>
        <pc:grpChg chg="add mod">
          <ac:chgData name="Chee Keet Wong" userId="155b81f272b81788" providerId="LiveId" clId="{70BF817D-C4A2-4004-B503-78795EE1691C}" dt="2019-09-03T11:47:51.781" v="5655" actId="1076"/>
          <ac:grpSpMkLst>
            <pc:docMk/>
            <pc:sldMk cId="1795355761" sldId="291"/>
            <ac:grpSpMk id="69" creationId="{4E58A551-76B3-415C-9FC7-B53DDB3C7E67}"/>
          </ac:grpSpMkLst>
        </pc:grpChg>
        <pc:grpChg chg="del">
          <ac:chgData name="Chee Keet Wong" userId="155b81f272b81788" providerId="LiveId" clId="{70BF817D-C4A2-4004-B503-78795EE1691C}" dt="2019-09-03T11:30:18.362" v="5297" actId="478"/>
          <ac:grpSpMkLst>
            <pc:docMk/>
            <pc:sldMk cId="1795355761" sldId="291"/>
            <ac:grpSpMk id="70" creationId="{9AD6A2F1-F502-434D-8CD5-A52F2D289A04}"/>
          </ac:grpSpMkLst>
        </pc:grpChg>
        <pc:grpChg chg="del">
          <ac:chgData name="Chee Keet Wong" userId="155b81f272b81788" providerId="LiveId" clId="{70BF817D-C4A2-4004-B503-78795EE1691C}" dt="2019-09-03T11:23:54.036" v="5205" actId="478"/>
          <ac:grpSpMkLst>
            <pc:docMk/>
            <pc:sldMk cId="1795355761" sldId="291"/>
            <ac:grpSpMk id="90" creationId="{99FC41A0-1349-49A3-85DA-CF299E5E33B1}"/>
          </ac:grpSpMkLst>
        </pc:grpChg>
        <pc:picChg chg="add mod">
          <ac:chgData name="Chee Keet Wong" userId="155b81f272b81788" providerId="LiveId" clId="{70BF817D-C4A2-4004-B503-78795EE1691C}" dt="2019-09-03T11:49:42.078" v="5768" actId="1038"/>
          <ac:picMkLst>
            <pc:docMk/>
            <pc:sldMk cId="1795355761" sldId="291"/>
            <ac:picMk id="5" creationId="{907A24C7-5252-41B0-AB9F-AA65D2D1CEE8}"/>
          </ac:picMkLst>
        </pc:picChg>
        <pc:picChg chg="add mod">
          <ac:chgData name="Chee Keet Wong" userId="155b81f272b81788" providerId="LiveId" clId="{70BF817D-C4A2-4004-B503-78795EE1691C}" dt="2019-09-03T11:49:36.973" v="5757" actId="1038"/>
          <ac:picMkLst>
            <pc:docMk/>
            <pc:sldMk cId="1795355761" sldId="291"/>
            <ac:picMk id="8" creationId="{49DF169A-A7D1-4459-A397-367A610BC56E}"/>
          </ac:picMkLst>
        </pc:picChg>
        <pc:picChg chg="add mod">
          <ac:chgData name="Chee Keet Wong" userId="155b81f272b81788" providerId="LiveId" clId="{70BF817D-C4A2-4004-B503-78795EE1691C}" dt="2019-09-03T11:46:48.171" v="5647" actId="1037"/>
          <ac:picMkLst>
            <pc:docMk/>
            <pc:sldMk cId="1795355761" sldId="291"/>
            <ac:picMk id="10" creationId="{E4E19AA5-D248-4735-BD96-0CF7AF09EA71}"/>
          </ac:picMkLst>
        </pc:picChg>
        <pc:picChg chg="del">
          <ac:chgData name="Chee Keet Wong" userId="155b81f272b81788" providerId="LiveId" clId="{70BF817D-C4A2-4004-B503-78795EE1691C}" dt="2019-09-03T11:30:15.878" v="5295" actId="478"/>
          <ac:picMkLst>
            <pc:docMk/>
            <pc:sldMk cId="1795355761" sldId="291"/>
            <ac:picMk id="65" creationId="{C5C9C958-2DA9-4761-95C2-D487652364CA}"/>
          </ac:picMkLst>
        </pc:picChg>
        <pc:picChg chg="mod">
          <ac:chgData name="Chee Keet Wong" userId="155b81f272b81788" providerId="LiveId" clId="{70BF817D-C4A2-4004-B503-78795EE1691C}" dt="2019-09-03T11:46:11.140" v="5611" actId="1076"/>
          <ac:picMkLst>
            <pc:docMk/>
            <pc:sldMk cId="1795355761" sldId="291"/>
            <ac:picMk id="67" creationId="{B2CC58BB-8E03-46F2-B886-4F38A7A2465C}"/>
          </ac:picMkLst>
        </pc:picChg>
        <pc:picChg chg="del">
          <ac:chgData name="Chee Keet Wong" userId="155b81f272b81788" providerId="LiveId" clId="{70BF817D-C4A2-4004-B503-78795EE1691C}" dt="2019-09-03T11:30:17.587" v="5296" actId="478"/>
          <ac:picMkLst>
            <pc:docMk/>
            <pc:sldMk cId="1795355761" sldId="291"/>
            <ac:picMk id="68" creationId="{A44B7871-BE83-454B-9E60-38F72D6D18B0}"/>
          </ac:picMkLst>
        </pc:picChg>
      </pc:sldChg>
      <pc:sldChg chg="addSp delSp modSp add addAnim delAnim modAnim">
        <pc:chgData name="Chee Keet Wong" userId="155b81f272b81788" providerId="LiveId" clId="{70BF817D-C4A2-4004-B503-78795EE1691C}" dt="2019-09-03T12:48:51.170" v="6080" actId="1076"/>
        <pc:sldMkLst>
          <pc:docMk/>
          <pc:sldMk cId="785670070" sldId="292"/>
        </pc:sldMkLst>
        <pc:spChg chg="mod">
          <ac:chgData name="Chee Keet Wong" userId="155b81f272b81788" providerId="LiveId" clId="{70BF817D-C4A2-4004-B503-78795EE1691C}" dt="2019-09-03T12:48:51.170" v="6080" actId="1076"/>
          <ac:spMkLst>
            <pc:docMk/>
            <pc:sldMk cId="785670070" sldId="292"/>
            <ac:spMk id="2" creationId="{A42FED0C-0488-4DE5-8505-9C2A9244BBC4}"/>
          </ac:spMkLst>
        </pc:spChg>
        <pc:spChg chg="add del">
          <ac:chgData name="Chee Keet Wong" userId="155b81f272b81788" providerId="LiveId" clId="{70BF817D-C4A2-4004-B503-78795EE1691C}" dt="2019-09-03T12:44:06.378" v="5946" actId="478"/>
          <ac:spMkLst>
            <pc:docMk/>
            <pc:sldMk cId="785670070" sldId="292"/>
            <ac:spMk id="112" creationId="{ED918FCE-B17F-4583-A32D-E90E4141A64B}"/>
          </ac:spMkLst>
        </pc:spChg>
        <pc:spChg chg="del">
          <ac:chgData name="Chee Keet Wong" userId="155b81f272b81788" providerId="LiveId" clId="{70BF817D-C4A2-4004-B503-78795EE1691C}" dt="2019-09-03T12:33:09.103" v="5823" actId="478"/>
          <ac:spMkLst>
            <pc:docMk/>
            <pc:sldMk cId="785670070" sldId="292"/>
            <ac:spMk id="128" creationId="{08624C1B-6F2A-438B-92F9-505651444982}"/>
          </ac:spMkLst>
        </pc:spChg>
        <pc:spChg chg="add mod ord">
          <ac:chgData name="Chee Keet Wong" userId="155b81f272b81788" providerId="LiveId" clId="{70BF817D-C4A2-4004-B503-78795EE1691C}" dt="2019-09-03T12:44:30.732" v="5994" actId="14100"/>
          <ac:spMkLst>
            <pc:docMk/>
            <pc:sldMk cId="785670070" sldId="292"/>
            <ac:spMk id="185" creationId="{C053A41A-4A55-442F-A079-36B0DF3E8688}"/>
          </ac:spMkLst>
        </pc:spChg>
        <pc:spChg chg="del">
          <ac:chgData name="Chee Keet Wong" userId="155b81f272b81788" providerId="LiveId" clId="{70BF817D-C4A2-4004-B503-78795EE1691C}" dt="2019-09-03T12:32:20.640" v="5804" actId="478"/>
          <ac:spMkLst>
            <pc:docMk/>
            <pc:sldMk cId="785670070" sldId="292"/>
            <ac:spMk id="192" creationId="{A10FC4CF-CE08-42F6-8457-609F2A3AAB43}"/>
          </ac:spMkLst>
        </pc:spChg>
        <pc:grpChg chg="mod">
          <ac:chgData name="Chee Keet Wong" userId="155b81f272b81788" providerId="LiveId" clId="{70BF817D-C4A2-4004-B503-78795EE1691C}" dt="2019-09-03T12:44:18.613" v="5992" actId="1037"/>
          <ac:grpSpMkLst>
            <pc:docMk/>
            <pc:sldMk cId="785670070" sldId="292"/>
            <ac:grpSpMk id="3" creationId="{EFD42C14-A6FD-49B2-BF08-373BBD7AD6CF}"/>
          </ac:grpSpMkLst>
        </pc:grpChg>
        <pc:grpChg chg="del">
          <ac:chgData name="Chee Keet Wong" userId="155b81f272b81788" providerId="LiveId" clId="{70BF817D-C4A2-4004-B503-78795EE1691C}" dt="2019-09-03T12:32:44.102" v="5805" actId="478"/>
          <ac:grpSpMkLst>
            <pc:docMk/>
            <pc:sldMk cId="785670070" sldId="292"/>
            <ac:grpSpMk id="5" creationId="{AC6DCA69-7E43-4FBE-A73A-59C039039A88}"/>
          </ac:grpSpMkLst>
        </pc:grpChg>
        <pc:grpChg chg="del">
          <ac:chgData name="Chee Keet Wong" userId="155b81f272b81788" providerId="LiveId" clId="{70BF817D-C4A2-4004-B503-78795EE1691C}" dt="2019-09-03T12:32:48.414" v="5808" actId="478"/>
          <ac:grpSpMkLst>
            <pc:docMk/>
            <pc:sldMk cId="785670070" sldId="292"/>
            <ac:grpSpMk id="6" creationId="{EB36D77A-E28C-4043-8F1C-FDDE2F612D69}"/>
          </ac:grpSpMkLst>
        </pc:grpChg>
        <pc:grpChg chg="del">
          <ac:chgData name="Chee Keet Wong" userId="155b81f272b81788" providerId="LiveId" clId="{70BF817D-C4A2-4004-B503-78795EE1691C}" dt="2019-09-03T12:32:49.382" v="5809" actId="478"/>
          <ac:grpSpMkLst>
            <pc:docMk/>
            <pc:sldMk cId="785670070" sldId="292"/>
            <ac:grpSpMk id="7" creationId="{2FAB36AC-0E4D-4FBF-AC6F-1CEB450C460E}"/>
          </ac:grpSpMkLst>
        </pc:grpChg>
        <pc:grpChg chg="del">
          <ac:chgData name="Chee Keet Wong" userId="155b81f272b81788" providerId="LiveId" clId="{70BF817D-C4A2-4004-B503-78795EE1691C}" dt="2019-09-03T12:32:52.257" v="5811" actId="478"/>
          <ac:grpSpMkLst>
            <pc:docMk/>
            <pc:sldMk cId="785670070" sldId="292"/>
            <ac:grpSpMk id="8" creationId="{017E2372-4CCB-4C9A-84C9-361A53E31AF6}"/>
          </ac:grpSpMkLst>
        </pc:grpChg>
        <pc:grpChg chg="add mod">
          <ac:chgData name="Chee Keet Wong" userId="155b81f272b81788" providerId="LiveId" clId="{70BF817D-C4A2-4004-B503-78795EE1691C}" dt="2019-09-03T12:46:09.076" v="6079" actId="1076"/>
          <ac:grpSpMkLst>
            <pc:docMk/>
            <pc:sldMk cId="785670070" sldId="292"/>
            <ac:grpSpMk id="21" creationId="{A4D669F6-F0D9-48F7-958C-F845B7D64F8B}"/>
          </ac:grpSpMkLst>
        </pc:grpChg>
        <pc:grpChg chg="del">
          <ac:chgData name="Chee Keet Wong" userId="155b81f272b81788" providerId="LiveId" clId="{70BF817D-C4A2-4004-B503-78795EE1691C}" dt="2019-09-03T12:32:45.867" v="5806" actId="478"/>
          <ac:grpSpMkLst>
            <pc:docMk/>
            <pc:sldMk cId="785670070" sldId="292"/>
            <ac:grpSpMk id="116" creationId="{2CA818C3-4C84-466B-B4A2-62D5652C5F66}"/>
          </ac:grpSpMkLst>
        </pc:grpChg>
        <pc:grpChg chg="del">
          <ac:chgData name="Chee Keet Wong" userId="155b81f272b81788" providerId="LiveId" clId="{70BF817D-C4A2-4004-B503-78795EE1691C}" dt="2019-09-03T12:32:47.586" v="5807" actId="478"/>
          <ac:grpSpMkLst>
            <pc:docMk/>
            <pc:sldMk cId="785670070" sldId="292"/>
            <ac:grpSpMk id="119" creationId="{4A89238C-5315-4C51-A0C2-BC3E806FCB32}"/>
          </ac:grpSpMkLst>
        </pc:grpChg>
        <pc:grpChg chg="del">
          <ac:chgData name="Chee Keet Wong" userId="155b81f272b81788" providerId="LiveId" clId="{70BF817D-C4A2-4004-B503-78795EE1691C}" dt="2019-09-03T12:32:51.147" v="5810" actId="478"/>
          <ac:grpSpMkLst>
            <pc:docMk/>
            <pc:sldMk cId="785670070" sldId="292"/>
            <ac:grpSpMk id="122" creationId="{D4AFE3A1-C07B-4A48-A6DE-650359E435FF}"/>
          </ac:grpSpMkLst>
        </pc:grpChg>
        <pc:grpChg chg="del">
          <ac:chgData name="Chee Keet Wong" userId="155b81f272b81788" providerId="LiveId" clId="{70BF817D-C4A2-4004-B503-78795EE1691C}" dt="2019-09-03T12:32:53.772" v="5812" actId="478"/>
          <ac:grpSpMkLst>
            <pc:docMk/>
            <pc:sldMk cId="785670070" sldId="292"/>
            <ac:grpSpMk id="125" creationId="{FA0ECB5A-4A5E-4AAC-BA5D-53FD352B3C58}"/>
          </ac:grpSpMkLst>
        </pc:grpChg>
        <pc:picChg chg="add del mod">
          <ac:chgData name="Chee Keet Wong" userId="155b81f272b81788" providerId="LiveId" clId="{70BF817D-C4A2-4004-B503-78795EE1691C}" dt="2019-09-03T12:33:32.724" v="5844" actId="478"/>
          <ac:picMkLst>
            <pc:docMk/>
            <pc:sldMk cId="785670070" sldId="292"/>
            <ac:picMk id="10" creationId="{92B4B810-26C6-43CC-93CD-C97308F6ED64}"/>
          </ac:picMkLst>
        </pc:picChg>
        <pc:picChg chg="add mod">
          <ac:chgData name="Chee Keet Wong" userId="155b81f272b81788" providerId="LiveId" clId="{70BF817D-C4A2-4004-B503-78795EE1691C}" dt="2019-09-03T12:44:48.216" v="5996" actId="164"/>
          <ac:picMkLst>
            <pc:docMk/>
            <pc:sldMk cId="785670070" sldId="292"/>
            <ac:picMk id="12" creationId="{7024D33D-D3DD-49E5-B78F-BC2CB0BA1160}"/>
          </ac:picMkLst>
        </pc:picChg>
        <pc:picChg chg="add mod">
          <ac:chgData name="Chee Keet Wong" userId="155b81f272b81788" providerId="LiveId" clId="{70BF817D-C4A2-4004-B503-78795EE1691C}" dt="2019-09-03T12:44:48.216" v="5996" actId="164"/>
          <ac:picMkLst>
            <pc:docMk/>
            <pc:sldMk cId="785670070" sldId="292"/>
            <ac:picMk id="14" creationId="{C4A60023-5F36-4DE6-A1BE-E7290D062F00}"/>
          </ac:picMkLst>
        </pc:picChg>
        <pc:picChg chg="add mod">
          <ac:chgData name="Chee Keet Wong" userId="155b81f272b81788" providerId="LiveId" clId="{70BF817D-C4A2-4004-B503-78795EE1691C}" dt="2019-09-03T12:44:48.216" v="5996" actId="164"/>
          <ac:picMkLst>
            <pc:docMk/>
            <pc:sldMk cId="785670070" sldId="292"/>
            <ac:picMk id="16" creationId="{AAC40698-F8DB-431E-B501-1D554AC3FEFC}"/>
          </ac:picMkLst>
        </pc:picChg>
        <pc:picChg chg="add mod">
          <ac:chgData name="Chee Keet Wong" userId="155b81f272b81788" providerId="LiveId" clId="{70BF817D-C4A2-4004-B503-78795EE1691C}" dt="2019-09-03T12:44:48.216" v="5996" actId="164"/>
          <ac:picMkLst>
            <pc:docMk/>
            <pc:sldMk cId="785670070" sldId="292"/>
            <ac:picMk id="18" creationId="{00D319F6-E88F-46ED-9C8F-8D57E9AA54DA}"/>
          </ac:picMkLst>
        </pc:picChg>
        <pc:picChg chg="add mod">
          <ac:chgData name="Chee Keet Wong" userId="155b81f272b81788" providerId="LiveId" clId="{70BF817D-C4A2-4004-B503-78795EE1691C}" dt="2019-09-03T12:46:00.254" v="6078" actId="1037"/>
          <ac:picMkLst>
            <pc:docMk/>
            <pc:sldMk cId="785670070" sldId="292"/>
            <ac:picMk id="20" creationId="{F6D8615E-88BD-4D3A-B787-AEB47EDC7BD7}"/>
          </ac:picMkLst>
        </pc:picChg>
        <pc:picChg chg="add mod">
          <ac:chgData name="Chee Keet Wong" userId="155b81f272b81788" providerId="LiveId" clId="{70BF817D-C4A2-4004-B503-78795EE1691C}" dt="2019-09-03T12:44:48.216" v="5996" actId="164"/>
          <ac:picMkLst>
            <pc:docMk/>
            <pc:sldMk cId="785670070" sldId="292"/>
            <ac:picMk id="183" creationId="{9E9DCACF-DFF4-4219-A020-F9CCDEBF74EB}"/>
          </ac:picMkLst>
        </pc:picChg>
        <pc:picChg chg="add mod">
          <ac:chgData name="Chee Keet Wong" userId="155b81f272b81788" providerId="LiveId" clId="{70BF817D-C4A2-4004-B503-78795EE1691C}" dt="2019-09-03T12:44:48.216" v="5996" actId="164"/>
          <ac:picMkLst>
            <pc:docMk/>
            <pc:sldMk cId="785670070" sldId="292"/>
            <ac:picMk id="184" creationId="{02D2B4E5-4DEB-4150-8784-681B442A741E}"/>
          </ac:picMkLst>
        </pc:picChg>
      </pc:sldChg>
      <pc:sldChg chg="addSp delSp modSp add delAnim modAnim">
        <pc:chgData name="Chee Keet Wong" userId="155b81f272b81788" providerId="LiveId" clId="{70BF817D-C4A2-4004-B503-78795EE1691C}" dt="2019-09-03T14:27:11.580" v="6515"/>
        <pc:sldMkLst>
          <pc:docMk/>
          <pc:sldMk cId="354334941" sldId="293"/>
        </pc:sldMkLst>
        <pc:spChg chg="add del mod topLvl">
          <ac:chgData name="Chee Keet Wong" userId="155b81f272b81788" providerId="LiveId" clId="{70BF817D-C4A2-4004-B503-78795EE1691C}" dt="2019-09-03T12:58:02.036" v="6103" actId="478"/>
          <ac:spMkLst>
            <pc:docMk/>
            <pc:sldMk cId="354334941" sldId="293"/>
            <ac:spMk id="5" creationId="{FDD158D6-D5A5-429E-AB22-212A1C2C3880}"/>
          </ac:spMkLst>
        </pc:spChg>
        <pc:spChg chg="add del mod topLvl">
          <ac:chgData name="Chee Keet Wong" userId="155b81f272b81788" providerId="LiveId" clId="{70BF817D-C4A2-4004-B503-78795EE1691C}" dt="2019-09-03T12:57:47.903" v="6094" actId="478"/>
          <ac:spMkLst>
            <pc:docMk/>
            <pc:sldMk cId="354334941" sldId="293"/>
            <ac:spMk id="6" creationId="{8B9350EE-42BA-4283-BED8-1015419A3F0D}"/>
          </ac:spMkLst>
        </pc:spChg>
        <pc:spChg chg="add del mod topLvl">
          <ac:chgData name="Chee Keet Wong" userId="155b81f272b81788" providerId="LiveId" clId="{70BF817D-C4A2-4004-B503-78795EE1691C}" dt="2019-09-03T12:57:46.622" v="6093" actId="478"/>
          <ac:spMkLst>
            <pc:docMk/>
            <pc:sldMk cId="354334941" sldId="293"/>
            <ac:spMk id="7" creationId="{0AC99B0B-A956-404C-8A8F-4BB948895D14}"/>
          </ac:spMkLst>
        </pc:spChg>
        <pc:spChg chg="add del mod topLvl">
          <ac:chgData name="Chee Keet Wong" userId="155b81f272b81788" providerId="LiveId" clId="{70BF817D-C4A2-4004-B503-78795EE1691C}" dt="2019-09-03T12:57:39.961" v="6091" actId="478"/>
          <ac:spMkLst>
            <pc:docMk/>
            <pc:sldMk cId="354334941" sldId="293"/>
            <ac:spMk id="8" creationId="{522BD7C8-4C5B-4764-8153-1BD11813D70C}"/>
          </ac:spMkLst>
        </pc:spChg>
        <pc:spChg chg="add del mod topLvl">
          <ac:chgData name="Chee Keet Wong" userId="155b81f272b81788" providerId="LiveId" clId="{70BF817D-C4A2-4004-B503-78795EE1691C}" dt="2019-09-03T12:57:41.030" v="6092" actId="478"/>
          <ac:spMkLst>
            <pc:docMk/>
            <pc:sldMk cId="354334941" sldId="293"/>
            <ac:spMk id="9" creationId="{EBDFB1D2-D4BC-4C9C-98A5-C013ACC61327}"/>
          </ac:spMkLst>
        </pc:spChg>
        <pc:spChg chg="add del mod topLvl">
          <ac:chgData name="Chee Keet Wong" userId="155b81f272b81788" providerId="LiveId" clId="{70BF817D-C4A2-4004-B503-78795EE1691C}" dt="2019-09-03T12:57:54.584" v="6098" actId="478"/>
          <ac:spMkLst>
            <pc:docMk/>
            <pc:sldMk cId="354334941" sldId="293"/>
            <ac:spMk id="10" creationId="{16743D76-E743-4DDA-9602-73CDE6735917}"/>
          </ac:spMkLst>
        </pc:spChg>
        <pc:spChg chg="add del mod topLvl">
          <ac:chgData name="Chee Keet Wong" userId="155b81f272b81788" providerId="LiveId" clId="{70BF817D-C4A2-4004-B503-78795EE1691C}" dt="2019-09-03T12:57:52.428" v="6097" actId="478"/>
          <ac:spMkLst>
            <pc:docMk/>
            <pc:sldMk cId="354334941" sldId="293"/>
            <ac:spMk id="11" creationId="{30B59062-31AA-44C6-B6E1-A5724DDEB63A}"/>
          </ac:spMkLst>
        </pc:spChg>
        <pc:spChg chg="add del mod topLvl">
          <ac:chgData name="Chee Keet Wong" userId="155b81f272b81788" providerId="LiveId" clId="{70BF817D-C4A2-4004-B503-78795EE1691C}" dt="2019-09-03T12:57:49.183" v="6095" actId="478"/>
          <ac:spMkLst>
            <pc:docMk/>
            <pc:sldMk cId="354334941" sldId="293"/>
            <ac:spMk id="12" creationId="{4CA308E0-B381-4CE5-B6BD-79ADC8B36C3E}"/>
          </ac:spMkLst>
        </pc:spChg>
        <pc:spChg chg="add del mod topLvl">
          <ac:chgData name="Chee Keet Wong" userId="155b81f272b81788" providerId="LiveId" clId="{70BF817D-C4A2-4004-B503-78795EE1691C}" dt="2019-09-03T12:57:58.486" v="6101" actId="478"/>
          <ac:spMkLst>
            <pc:docMk/>
            <pc:sldMk cId="354334941" sldId="293"/>
            <ac:spMk id="13" creationId="{66C4771D-33B6-43DC-AAD0-DC46069D979D}"/>
          </ac:spMkLst>
        </pc:spChg>
        <pc:spChg chg="add del mod topLvl">
          <ac:chgData name="Chee Keet Wong" userId="155b81f272b81788" providerId="LiveId" clId="{70BF817D-C4A2-4004-B503-78795EE1691C}" dt="2019-09-03T12:57:55.976" v="6099" actId="478"/>
          <ac:spMkLst>
            <pc:docMk/>
            <pc:sldMk cId="354334941" sldId="293"/>
            <ac:spMk id="14" creationId="{70524FFF-0A90-429F-A091-3C1DAC879BB6}"/>
          </ac:spMkLst>
        </pc:spChg>
        <pc:spChg chg="add del mod topLvl">
          <ac:chgData name="Chee Keet Wong" userId="155b81f272b81788" providerId="LiveId" clId="{70BF817D-C4A2-4004-B503-78795EE1691C}" dt="2019-09-03T12:58:00.544" v="6102" actId="478"/>
          <ac:spMkLst>
            <pc:docMk/>
            <pc:sldMk cId="354334941" sldId="293"/>
            <ac:spMk id="15" creationId="{D2542346-E1A4-4840-B142-02DF713CCA49}"/>
          </ac:spMkLst>
        </pc:spChg>
        <pc:spChg chg="add del mod topLvl">
          <ac:chgData name="Chee Keet Wong" userId="155b81f272b81788" providerId="LiveId" clId="{70BF817D-C4A2-4004-B503-78795EE1691C}" dt="2019-09-03T14:08:02.530" v="6397" actId="478"/>
          <ac:spMkLst>
            <pc:docMk/>
            <pc:sldMk cId="354334941" sldId="293"/>
            <ac:spMk id="34" creationId="{39CBCB55-3134-4FD6-B2E1-ABCF0939BE6A}"/>
          </ac:spMkLst>
        </pc:spChg>
        <pc:spChg chg="add del mod">
          <ac:chgData name="Chee Keet Wong" userId="155b81f272b81788" providerId="LiveId" clId="{70BF817D-C4A2-4004-B503-78795EE1691C}" dt="2019-09-03T12:58:06.785" v="6105" actId="478"/>
          <ac:spMkLst>
            <pc:docMk/>
            <pc:sldMk cId="354334941" sldId="293"/>
            <ac:spMk id="115" creationId="{DE227E99-4CB0-48A1-BA34-592E3AB49A8A}"/>
          </ac:spMkLst>
        </pc:spChg>
        <pc:spChg chg="add del mod">
          <ac:chgData name="Chee Keet Wong" userId="155b81f272b81788" providerId="LiveId" clId="{70BF817D-C4A2-4004-B503-78795EE1691C}" dt="2019-09-03T12:58:14.267" v="6108" actId="478"/>
          <ac:spMkLst>
            <pc:docMk/>
            <pc:sldMk cId="354334941" sldId="293"/>
            <ac:spMk id="118" creationId="{42A0C928-3611-410B-B24A-365AD1A9EDF2}"/>
          </ac:spMkLst>
        </pc:spChg>
        <pc:spChg chg="add del">
          <ac:chgData name="Chee Keet Wong" userId="155b81f272b81788" providerId="LiveId" clId="{70BF817D-C4A2-4004-B503-78795EE1691C}" dt="2019-09-03T12:58:31.951" v="6110"/>
          <ac:spMkLst>
            <pc:docMk/>
            <pc:sldMk cId="354334941" sldId="293"/>
            <ac:spMk id="122" creationId="{2CB63098-8AD9-4BCE-8509-D12A66120308}"/>
          </ac:spMkLst>
        </pc:spChg>
        <pc:spChg chg="add mod">
          <ac:chgData name="Chee Keet Wong" userId="155b81f272b81788" providerId="LiveId" clId="{70BF817D-C4A2-4004-B503-78795EE1691C}" dt="2019-09-03T12:59:20.834" v="6133" actId="1076"/>
          <ac:spMkLst>
            <pc:docMk/>
            <pc:sldMk cId="354334941" sldId="293"/>
            <ac:spMk id="123" creationId="{0F825D01-F5DB-4673-A9DA-56148FC4FEF8}"/>
          </ac:spMkLst>
        </pc:spChg>
        <pc:spChg chg="del">
          <ac:chgData name="Chee Keet Wong" userId="155b81f272b81788" providerId="LiveId" clId="{70BF817D-C4A2-4004-B503-78795EE1691C}" dt="2019-09-03T12:58:09.686" v="6107" actId="478"/>
          <ac:spMkLst>
            <pc:docMk/>
            <pc:sldMk cId="354334941" sldId="293"/>
            <ac:spMk id="176" creationId="{13FED0E2-396C-4DC6-864D-B4EE12CA021A}"/>
          </ac:spMkLst>
        </pc:spChg>
        <pc:spChg chg="del">
          <ac:chgData name="Chee Keet Wong" userId="155b81f272b81788" providerId="LiveId" clId="{70BF817D-C4A2-4004-B503-78795EE1691C}" dt="2019-09-03T12:57:26.198" v="6086" actId="478"/>
          <ac:spMkLst>
            <pc:docMk/>
            <pc:sldMk cId="354334941" sldId="293"/>
            <ac:spMk id="177" creationId="{9ACACE32-61FC-4C68-9FDB-63BD6515DA2F}"/>
          </ac:spMkLst>
        </pc:spChg>
        <pc:spChg chg="del">
          <ac:chgData name="Chee Keet Wong" userId="155b81f272b81788" providerId="LiveId" clId="{70BF817D-C4A2-4004-B503-78795EE1691C}" dt="2019-09-03T12:57:27.188" v="6087" actId="478"/>
          <ac:spMkLst>
            <pc:docMk/>
            <pc:sldMk cId="354334941" sldId="293"/>
            <ac:spMk id="178" creationId="{4C64ADA9-03F3-4FEA-9954-6827035E6216}"/>
          </ac:spMkLst>
        </pc:spChg>
        <pc:grpChg chg="add del mod topLvl">
          <ac:chgData name="Chee Keet Wong" userId="155b81f272b81788" providerId="LiveId" clId="{70BF817D-C4A2-4004-B503-78795EE1691C}" dt="2019-09-03T12:58:03.537" v="6104" actId="478"/>
          <ac:grpSpMkLst>
            <pc:docMk/>
            <pc:sldMk cId="354334941" sldId="293"/>
            <ac:grpSpMk id="2" creationId="{3A5EC6FF-6235-4328-BB3E-1055DF7C24DB}"/>
          </ac:grpSpMkLst>
        </pc:grpChg>
        <pc:grpChg chg="del">
          <ac:chgData name="Chee Keet Wong" userId="155b81f272b81788" providerId="LiveId" clId="{70BF817D-C4A2-4004-B503-78795EE1691C}" dt="2019-09-03T12:57:30.952" v="6088" actId="165"/>
          <ac:grpSpMkLst>
            <pc:docMk/>
            <pc:sldMk cId="354334941" sldId="293"/>
            <ac:grpSpMk id="3" creationId="{F1FA9A68-6291-4040-852D-DFB93B1D4216}"/>
          </ac:grpSpMkLst>
        </pc:grpChg>
        <pc:grpChg chg="add del mod topLvl">
          <ac:chgData name="Chee Keet Wong" userId="155b81f272b81788" providerId="LiveId" clId="{70BF817D-C4A2-4004-B503-78795EE1691C}" dt="2019-09-03T12:57:50.611" v="6096" actId="478"/>
          <ac:grpSpMkLst>
            <pc:docMk/>
            <pc:sldMk cId="354334941" sldId="293"/>
            <ac:grpSpMk id="16" creationId="{A415A06E-BFBF-472E-855F-D86A21CEDE6F}"/>
          </ac:grpSpMkLst>
        </pc:grpChg>
        <pc:grpChg chg="add del mod topLvl">
          <ac:chgData name="Chee Keet Wong" userId="155b81f272b81788" providerId="LiveId" clId="{70BF817D-C4A2-4004-B503-78795EE1691C}" dt="2019-09-03T14:08:02.530" v="6397" actId="478"/>
          <ac:grpSpMkLst>
            <pc:docMk/>
            <pc:sldMk cId="354334941" sldId="293"/>
            <ac:grpSpMk id="65" creationId="{358EF043-72D1-499F-BC47-8911480A8E99}"/>
          </ac:grpSpMkLst>
        </pc:grpChg>
        <pc:grpChg chg="add del mod topLvl">
          <ac:chgData name="Chee Keet Wong" userId="155b81f272b81788" providerId="LiveId" clId="{70BF817D-C4A2-4004-B503-78795EE1691C}" dt="2019-09-03T12:57:57.295" v="6100" actId="478"/>
          <ac:grpSpMkLst>
            <pc:docMk/>
            <pc:sldMk cId="354334941" sldId="293"/>
            <ac:grpSpMk id="99" creationId="{92191FA5-2E5C-44B1-858C-DC656311FA0F}"/>
          </ac:grpSpMkLst>
        </pc:grpChg>
        <pc:picChg chg="del">
          <ac:chgData name="Chee Keet Wong" userId="155b81f272b81788" providerId="LiveId" clId="{70BF817D-C4A2-4004-B503-78795EE1691C}" dt="2019-09-03T12:58:07.586" v="6106" actId="478"/>
          <ac:picMkLst>
            <pc:docMk/>
            <pc:sldMk cId="354334941" sldId="293"/>
            <ac:picMk id="117" creationId="{FF6448A7-D007-4D22-A39A-69105E9D67B2}"/>
          </ac:picMkLst>
        </pc:picChg>
        <pc:picChg chg="add mod">
          <ac:chgData name="Chee Keet Wong" userId="155b81f272b81788" providerId="LiveId" clId="{70BF817D-C4A2-4004-B503-78795EE1691C}" dt="2019-09-03T14:02:37.021" v="6391" actId="1037"/>
          <ac:picMkLst>
            <pc:docMk/>
            <pc:sldMk cId="354334941" sldId="293"/>
            <ac:picMk id="120" creationId="{504BD5D3-CD39-45B0-B8C8-C7D02DAA9C49}"/>
          </ac:picMkLst>
        </pc:picChg>
        <pc:picChg chg="add mod">
          <ac:chgData name="Chee Keet Wong" userId="155b81f272b81788" providerId="LiveId" clId="{70BF817D-C4A2-4004-B503-78795EE1691C}" dt="2019-09-03T14:02:37.021" v="6391" actId="1037"/>
          <ac:picMkLst>
            <pc:docMk/>
            <pc:sldMk cId="354334941" sldId="293"/>
            <ac:picMk id="124" creationId="{8461B7F0-85FD-4F43-AAC5-2C39EDC578CB}"/>
          </ac:picMkLst>
        </pc:picChg>
        <pc:picChg chg="add mod">
          <ac:chgData name="Chee Keet Wong" userId="155b81f272b81788" providerId="LiveId" clId="{70BF817D-C4A2-4004-B503-78795EE1691C}" dt="2019-09-03T14:02:37.021" v="6391" actId="1037"/>
          <ac:picMkLst>
            <pc:docMk/>
            <pc:sldMk cId="354334941" sldId="293"/>
            <ac:picMk id="126" creationId="{BFBFA701-AFE9-441C-9262-FD81008C06CC}"/>
          </ac:picMkLst>
        </pc:picChg>
        <pc:picChg chg="add mod">
          <ac:chgData name="Chee Keet Wong" userId="155b81f272b81788" providerId="LiveId" clId="{70BF817D-C4A2-4004-B503-78795EE1691C}" dt="2019-09-03T14:02:37.021" v="6391" actId="1037"/>
          <ac:picMkLst>
            <pc:docMk/>
            <pc:sldMk cId="354334941" sldId="293"/>
            <ac:picMk id="130" creationId="{20BFBEA9-5F29-459F-8363-B3B7D780BE13}"/>
          </ac:picMkLst>
        </pc:picChg>
        <pc:picChg chg="add mod">
          <ac:chgData name="Chee Keet Wong" userId="155b81f272b81788" providerId="LiveId" clId="{70BF817D-C4A2-4004-B503-78795EE1691C}" dt="2019-09-03T14:24:27.315" v="6509" actId="1036"/>
          <ac:picMkLst>
            <pc:docMk/>
            <pc:sldMk cId="354334941" sldId="293"/>
            <ac:picMk id="143" creationId="{81DBBFFA-725A-4023-A6AB-1DA6176C121C}"/>
          </ac:picMkLst>
        </pc:picChg>
        <pc:picChg chg="add mod">
          <ac:chgData name="Chee Keet Wong" userId="155b81f272b81788" providerId="LiveId" clId="{70BF817D-C4A2-4004-B503-78795EE1691C}" dt="2019-09-03T14:24:27.315" v="6509" actId="1036"/>
          <ac:picMkLst>
            <pc:docMk/>
            <pc:sldMk cId="354334941" sldId="293"/>
            <ac:picMk id="145" creationId="{957DBB3E-06DB-4C43-B97A-CD6268417891}"/>
          </ac:picMkLst>
        </pc:picChg>
        <pc:picChg chg="add mod">
          <ac:chgData name="Chee Keet Wong" userId="155b81f272b81788" providerId="LiveId" clId="{70BF817D-C4A2-4004-B503-78795EE1691C}" dt="2019-09-03T14:24:27.315" v="6509" actId="1036"/>
          <ac:picMkLst>
            <pc:docMk/>
            <pc:sldMk cId="354334941" sldId="293"/>
            <ac:picMk id="147" creationId="{63FFAC7F-BFE1-47A4-B2B4-3CD5F6651587}"/>
          </ac:picMkLst>
        </pc:picChg>
        <pc:picChg chg="add mod">
          <ac:chgData name="Chee Keet Wong" userId="155b81f272b81788" providerId="LiveId" clId="{70BF817D-C4A2-4004-B503-78795EE1691C}" dt="2019-09-03T14:24:27.315" v="6509" actId="1036"/>
          <ac:picMkLst>
            <pc:docMk/>
            <pc:sldMk cId="354334941" sldId="293"/>
            <ac:picMk id="148" creationId="{4D9ADFF1-D94C-4B9B-8076-ECE2B3DA8BCF}"/>
          </ac:picMkLst>
        </pc:picChg>
        <pc:picChg chg="add mod">
          <ac:chgData name="Chee Keet Wong" userId="155b81f272b81788" providerId="LiveId" clId="{70BF817D-C4A2-4004-B503-78795EE1691C}" dt="2019-09-03T14:24:27.315" v="6509" actId="1036"/>
          <ac:picMkLst>
            <pc:docMk/>
            <pc:sldMk cId="354334941" sldId="293"/>
            <ac:picMk id="152" creationId="{885C4449-F892-4BCC-BE38-E5B7F0503DFC}"/>
          </ac:picMkLst>
        </pc:picChg>
        <pc:picChg chg="add mod">
          <ac:chgData name="Chee Keet Wong" userId="155b81f272b81788" providerId="LiveId" clId="{70BF817D-C4A2-4004-B503-78795EE1691C}" dt="2019-09-03T14:24:27.315" v="6509" actId="1036"/>
          <ac:picMkLst>
            <pc:docMk/>
            <pc:sldMk cId="354334941" sldId="293"/>
            <ac:picMk id="153" creationId="{EFB93BD3-7572-494D-B434-174DD8A16CF8}"/>
          </ac:picMkLst>
        </pc:picChg>
        <pc:picChg chg="add mod">
          <ac:chgData name="Chee Keet Wong" userId="155b81f272b81788" providerId="LiveId" clId="{70BF817D-C4A2-4004-B503-78795EE1691C}" dt="2019-09-03T14:24:27.315" v="6509" actId="1036"/>
          <ac:picMkLst>
            <pc:docMk/>
            <pc:sldMk cId="354334941" sldId="293"/>
            <ac:picMk id="154" creationId="{BD81C2C0-C828-4676-AEA6-E3DADA4907D7}"/>
          </ac:picMkLst>
        </pc:picChg>
        <pc:picChg chg="add del mod">
          <ac:chgData name="Chee Keet Wong" userId="155b81f272b81788" providerId="LiveId" clId="{70BF817D-C4A2-4004-B503-78795EE1691C}" dt="2019-09-03T14:00:52.843" v="6316"/>
          <ac:picMkLst>
            <pc:docMk/>
            <pc:sldMk cId="354334941" sldId="293"/>
            <ac:picMk id="155" creationId="{3F250BB6-CDDF-4925-B933-A9C0A86C6F8D}"/>
          </ac:picMkLst>
        </pc:picChg>
        <pc:picChg chg="add del mod">
          <ac:chgData name="Chee Keet Wong" userId="155b81f272b81788" providerId="LiveId" clId="{70BF817D-C4A2-4004-B503-78795EE1691C}" dt="2019-09-03T14:00:52.843" v="6316"/>
          <ac:picMkLst>
            <pc:docMk/>
            <pc:sldMk cId="354334941" sldId="293"/>
            <ac:picMk id="156" creationId="{04AE829F-8DD5-4BAD-91E8-C8ECBA43AF92}"/>
          </ac:picMkLst>
        </pc:picChg>
        <pc:picChg chg="add del mod">
          <ac:chgData name="Chee Keet Wong" userId="155b81f272b81788" providerId="LiveId" clId="{70BF817D-C4A2-4004-B503-78795EE1691C}" dt="2019-09-03T14:00:52.843" v="6316"/>
          <ac:picMkLst>
            <pc:docMk/>
            <pc:sldMk cId="354334941" sldId="293"/>
            <ac:picMk id="157" creationId="{3ADDCEC4-C270-4DD6-AFFC-7B60956AF6D7}"/>
          </ac:picMkLst>
        </pc:picChg>
        <pc:picChg chg="add mod">
          <ac:chgData name="Chee Keet Wong" userId="155b81f272b81788" providerId="LiveId" clId="{70BF817D-C4A2-4004-B503-78795EE1691C}" dt="2019-09-03T14:24:27.315" v="6509" actId="1036"/>
          <ac:picMkLst>
            <pc:docMk/>
            <pc:sldMk cId="354334941" sldId="293"/>
            <ac:picMk id="158" creationId="{A0D8E14F-43F9-43B8-8D7D-C25DB104756A}"/>
          </ac:picMkLst>
        </pc:picChg>
        <pc:picChg chg="add mod">
          <ac:chgData name="Chee Keet Wong" userId="155b81f272b81788" providerId="LiveId" clId="{70BF817D-C4A2-4004-B503-78795EE1691C}" dt="2019-09-03T14:24:27.315" v="6509" actId="1036"/>
          <ac:picMkLst>
            <pc:docMk/>
            <pc:sldMk cId="354334941" sldId="293"/>
            <ac:picMk id="159" creationId="{EF64EFB2-14D3-4C11-BC45-384C283EEAC8}"/>
          </ac:picMkLst>
        </pc:picChg>
        <pc:picChg chg="add mod">
          <ac:chgData name="Chee Keet Wong" userId="155b81f272b81788" providerId="LiveId" clId="{70BF817D-C4A2-4004-B503-78795EE1691C}" dt="2019-09-03T14:24:27.315" v="6509" actId="1036"/>
          <ac:picMkLst>
            <pc:docMk/>
            <pc:sldMk cId="354334941" sldId="293"/>
            <ac:picMk id="160" creationId="{BFE7C651-3A04-4493-9177-5D3DD16BED16}"/>
          </ac:picMkLst>
        </pc:picChg>
        <pc:picChg chg="add mod">
          <ac:chgData name="Chee Keet Wong" userId="155b81f272b81788" providerId="LiveId" clId="{70BF817D-C4A2-4004-B503-78795EE1691C}" dt="2019-09-03T14:24:27.315" v="6509" actId="1036"/>
          <ac:picMkLst>
            <pc:docMk/>
            <pc:sldMk cId="354334941" sldId="293"/>
            <ac:picMk id="161" creationId="{76DACBFA-1C96-4ECA-8A34-D188C79EC7C6}"/>
          </ac:picMkLst>
        </pc:picChg>
        <pc:picChg chg="add mod">
          <ac:chgData name="Chee Keet Wong" userId="155b81f272b81788" providerId="LiveId" clId="{70BF817D-C4A2-4004-B503-78795EE1691C}" dt="2019-09-03T14:24:27.315" v="6509" actId="1036"/>
          <ac:picMkLst>
            <pc:docMk/>
            <pc:sldMk cId="354334941" sldId="293"/>
            <ac:picMk id="162" creationId="{E954D9E8-6D4F-4434-85E5-C3018DDD6413}"/>
          </ac:picMkLst>
        </pc:picChg>
        <pc:picChg chg="add mod">
          <ac:chgData name="Chee Keet Wong" userId="155b81f272b81788" providerId="LiveId" clId="{70BF817D-C4A2-4004-B503-78795EE1691C}" dt="2019-09-03T14:24:27.315" v="6509" actId="1036"/>
          <ac:picMkLst>
            <pc:docMk/>
            <pc:sldMk cId="354334941" sldId="293"/>
            <ac:picMk id="163" creationId="{B9F30CFC-B9F7-41F6-A8E7-A51E2CDB4BDC}"/>
          </ac:picMkLst>
        </pc:picChg>
        <pc:picChg chg="add del mod">
          <ac:chgData name="Chee Keet Wong" userId="155b81f272b81788" providerId="LiveId" clId="{70BF817D-C4A2-4004-B503-78795EE1691C}" dt="2019-09-03T14:17:50.922" v="6441" actId="478"/>
          <ac:picMkLst>
            <pc:docMk/>
            <pc:sldMk cId="354334941" sldId="293"/>
            <ac:picMk id="164" creationId="{35556EA4-043C-45A4-8F72-AF4C18458192}"/>
          </ac:picMkLst>
        </pc:picChg>
        <pc:picChg chg="add del mod">
          <ac:chgData name="Chee Keet Wong" userId="155b81f272b81788" providerId="LiveId" clId="{70BF817D-C4A2-4004-B503-78795EE1691C}" dt="2019-09-03T14:17:51.833" v="6442" actId="478"/>
          <ac:picMkLst>
            <pc:docMk/>
            <pc:sldMk cId="354334941" sldId="293"/>
            <ac:picMk id="165" creationId="{D2AF5E3E-9A38-40E5-AD46-E6FE51291CED}"/>
          </ac:picMkLst>
        </pc:picChg>
        <pc:picChg chg="add del mod">
          <ac:chgData name="Chee Keet Wong" userId="155b81f272b81788" providerId="LiveId" clId="{70BF817D-C4A2-4004-B503-78795EE1691C}" dt="2019-09-03T14:17:52.463" v="6443" actId="478"/>
          <ac:picMkLst>
            <pc:docMk/>
            <pc:sldMk cId="354334941" sldId="293"/>
            <ac:picMk id="166" creationId="{F7026729-5F25-4F5D-8CB0-57D3046AE555}"/>
          </ac:picMkLst>
        </pc:picChg>
        <pc:picChg chg="add mod">
          <ac:chgData name="Chee Keet Wong" userId="155b81f272b81788" providerId="LiveId" clId="{70BF817D-C4A2-4004-B503-78795EE1691C}" dt="2019-09-03T14:24:27.315" v="6509" actId="1036"/>
          <ac:picMkLst>
            <pc:docMk/>
            <pc:sldMk cId="354334941" sldId="293"/>
            <ac:picMk id="167" creationId="{E1CED06C-093C-4FAC-9B8A-FCD3C52C28E3}"/>
          </ac:picMkLst>
        </pc:picChg>
        <pc:picChg chg="add mod">
          <ac:chgData name="Chee Keet Wong" userId="155b81f272b81788" providerId="LiveId" clId="{70BF817D-C4A2-4004-B503-78795EE1691C}" dt="2019-09-03T14:24:27.315" v="6509" actId="1036"/>
          <ac:picMkLst>
            <pc:docMk/>
            <pc:sldMk cId="354334941" sldId="293"/>
            <ac:picMk id="168" creationId="{07DF9D60-C690-4FE7-A404-B7AA32636F72}"/>
          </ac:picMkLst>
        </pc:picChg>
        <pc:picChg chg="add mod">
          <ac:chgData name="Chee Keet Wong" userId="155b81f272b81788" providerId="LiveId" clId="{70BF817D-C4A2-4004-B503-78795EE1691C}" dt="2019-09-03T14:24:27.315" v="6509" actId="1036"/>
          <ac:picMkLst>
            <pc:docMk/>
            <pc:sldMk cId="354334941" sldId="293"/>
            <ac:picMk id="169" creationId="{24CB9B84-D61A-4EA7-AB25-491AF6A06976}"/>
          </ac:picMkLst>
        </pc:picChg>
        <pc:cxnChg chg="add mod">
          <ac:chgData name="Chee Keet Wong" userId="155b81f272b81788" providerId="LiveId" clId="{70BF817D-C4A2-4004-B503-78795EE1691C}" dt="2019-09-03T14:02:37.021" v="6391" actId="1037"/>
          <ac:cxnSpMkLst>
            <pc:docMk/>
            <pc:sldMk cId="354334941" sldId="293"/>
            <ac:cxnSpMk id="128" creationId="{87A3355C-AC49-42F3-A937-086EA934AC94}"/>
          </ac:cxnSpMkLst>
        </pc:cxnChg>
        <pc:cxnChg chg="add mod">
          <ac:chgData name="Chee Keet Wong" userId="155b81f272b81788" providerId="LiveId" clId="{70BF817D-C4A2-4004-B503-78795EE1691C}" dt="2019-09-03T14:02:37.021" v="6391" actId="1037"/>
          <ac:cxnSpMkLst>
            <pc:docMk/>
            <pc:sldMk cId="354334941" sldId="293"/>
            <ac:cxnSpMk id="131" creationId="{AF20444F-7A39-46F9-92A1-E8AA65637A76}"/>
          </ac:cxnSpMkLst>
        </pc:cxnChg>
        <pc:cxnChg chg="add del mod">
          <ac:chgData name="Chee Keet Wong" userId="155b81f272b81788" providerId="LiveId" clId="{70BF817D-C4A2-4004-B503-78795EE1691C}" dt="2019-09-03T13:06:11.682" v="6188" actId="478"/>
          <ac:cxnSpMkLst>
            <pc:docMk/>
            <pc:sldMk cId="354334941" sldId="293"/>
            <ac:cxnSpMk id="133" creationId="{63938D5E-680F-46CD-9758-A14959E1762C}"/>
          </ac:cxnSpMkLst>
        </pc:cxnChg>
        <pc:cxnChg chg="add del mod">
          <ac:chgData name="Chee Keet Wong" userId="155b81f272b81788" providerId="LiveId" clId="{70BF817D-C4A2-4004-B503-78795EE1691C}" dt="2019-09-03T13:06:28.384" v="6191" actId="478"/>
          <ac:cxnSpMkLst>
            <pc:docMk/>
            <pc:sldMk cId="354334941" sldId="293"/>
            <ac:cxnSpMk id="135" creationId="{FDB987CE-7FC5-4A88-AAE6-63576F13AE3C}"/>
          </ac:cxnSpMkLst>
        </pc:cxnChg>
        <pc:cxnChg chg="add del mod">
          <ac:chgData name="Chee Keet Wong" userId="155b81f272b81788" providerId="LiveId" clId="{70BF817D-C4A2-4004-B503-78795EE1691C}" dt="2019-09-03T13:06:46.009" v="6195" actId="478"/>
          <ac:cxnSpMkLst>
            <pc:docMk/>
            <pc:sldMk cId="354334941" sldId="293"/>
            <ac:cxnSpMk id="138" creationId="{7B11284B-7A18-4C86-85D7-23EB26022506}"/>
          </ac:cxnSpMkLst>
        </pc:cxnChg>
        <pc:cxnChg chg="add mod">
          <ac:chgData name="Chee Keet Wong" userId="155b81f272b81788" providerId="LiveId" clId="{70BF817D-C4A2-4004-B503-78795EE1691C}" dt="2019-09-03T14:02:37.021" v="6391" actId="1037"/>
          <ac:cxnSpMkLst>
            <pc:docMk/>
            <pc:sldMk cId="354334941" sldId="293"/>
            <ac:cxnSpMk id="142" creationId="{986F7D1A-FC28-44C6-BEA5-68708E1B8DE6}"/>
          </ac:cxnSpMkLst>
        </pc:cxnChg>
      </pc:sldChg>
      <pc:sldChg chg="addSp delSp modSp add mod delAnim modAnim">
        <pc:chgData name="Chee Keet Wong" userId="155b81f272b81788" providerId="LiveId" clId="{70BF817D-C4A2-4004-B503-78795EE1691C}" dt="2019-09-03T14:57:55.734" v="6611" actId="1035"/>
        <pc:sldMkLst>
          <pc:docMk/>
          <pc:sldMk cId="3742185431" sldId="294"/>
        </pc:sldMkLst>
        <pc:spChg chg="mod">
          <ac:chgData name="Chee Keet Wong" userId="155b81f272b81788" providerId="LiveId" clId="{70BF817D-C4A2-4004-B503-78795EE1691C}" dt="2019-09-03T14:57:55.734" v="6611" actId="1035"/>
          <ac:spMkLst>
            <pc:docMk/>
            <pc:sldMk cId="3742185431" sldId="294"/>
            <ac:spMk id="2" creationId="{A901EE60-4EA2-4E2A-BF94-12EFE284C877}"/>
          </ac:spMkLst>
        </pc:spChg>
        <pc:spChg chg="del">
          <ac:chgData name="Chee Keet Wong" userId="155b81f272b81788" providerId="LiveId" clId="{70BF817D-C4A2-4004-B503-78795EE1691C}" dt="2019-09-03T14:38:05.228" v="6525" actId="478"/>
          <ac:spMkLst>
            <pc:docMk/>
            <pc:sldMk cId="3742185431" sldId="294"/>
            <ac:spMk id="14" creationId="{6BDB4901-53B6-4FA1-8103-17D4188D7381}"/>
          </ac:spMkLst>
        </pc:spChg>
        <pc:spChg chg="add mod">
          <ac:chgData name="Chee Keet Wong" userId="155b81f272b81788" providerId="LiveId" clId="{70BF817D-C4A2-4004-B503-78795EE1691C}" dt="2019-09-03T14:40:51.340" v="6555" actId="1076"/>
          <ac:spMkLst>
            <pc:docMk/>
            <pc:sldMk cId="3742185431" sldId="294"/>
            <ac:spMk id="137" creationId="{62F436A0-5BEF-4746-8F35-8C82792C9FDA}"/>
          </ac:spMkLst>
        </pc:spChg>
        <pc:spChg chg="del">
          <ac:chgData name="Chee Keet Wong" userId="155b81f272b81788" providerId="LiveId" clId="{70BF817D-C4A2-4004-B503-78795EE1691C}" dt="2019-09-03T14:43:59.860" v="6580" actId="478"/>
          <ac:spMkLst>
            <pc:docMk/>
            <pc:sldMk cId="3742185431" sldId="294"/>
            <ac:spMk id="144" creationId="{FF942918-A606-41AC-AECE-116308DD5196}"/>
          </ac:spMkLst>
        </pc:spChg>
        <pc:spChg chg="del">
          <ac:chgData name="Chee Keet Wong" userId="155b81f272b81788" providerId="LiveId" clId="{70BF817D-C4A2-4004-B503-78795EE1691C}" dt="2019-09-03T14:47:16.922" v="6583" actId="478"/>
          <ac:spMkLst>
            <pc:docMk/>
            <pc:sldMk cId="3742185431" sldId="294"/>
            <ac:spMk id="146" creationId="{42642F64-30DE-4321-B9AD-D5A6F9FC35D7}"/>
          </ac:spMkLst>
        </pc:spChg>
        <pc:spChg chg="mod">
          <ac:chgData name="Chee Keet Wong" userId="155b81f272b81788" providerId="LiveId" clId="{70BF817D-C4A2-4004-B503-78795EE1691C}" dt="2019-09-03T14:47:20.664" v="6584" actId="478"/>
          <ac:spMkLst>
            <pc:docMk/>
            <pc:sldMk cId="3742185431" sldId="294"/>
            <ac:spMk id="147" creationId="{46A0EECC-2C99-4760-8FA9-FEE0C1D0B5F3}"/>
          </ac:spMkLst>
        </pc:spChg>
        <pc:spChg chg="del">
          <ac:chgData name="Chee Keet Wong" userId="155b81f272b81788" providerId="LiveId" clId="{70BF817D-C4A2-4004-B503-78795EE1691C}" dt="2019-09-03T14:47:20.664" v="6584" actId="478"/>
          <ac:spMkLst>
            <pc:docMk/>
            <pc:sldMk cId="3742185431" sldId="294"/>
            <ac:spMk id="148" creationId="{894C37F1-0770-4756-B897-9BF0C285DDA8}"/>
          </ac:spMkLst>
        </pc:spChg>
        <pc:spChg chg="del">
          <ac:chgData name="Chee Keet Wong" userId="155b81f272b81788" providerId="LiveId" clId="{70BF817D-C4A2-4004-B503-78795EE1691C}" dt="2019-09-03T14:44:04.750" v="6582" actId="478"/>
          <ac:spMkLst>
            <pc:docMk/>
            <pc:sldMk cId="3742185431" sldId="294"/>
            <ac:spMk id="149" creationId="{5D9DCFAD-5855-4852-BBBC-94CC22CBB6AF}"/>
          </ac:spMkLst>
        </pc:spChg>
        <pc:spChg chg="del">
          <ac:chgData name="Chee Keet Wong" userId="155b81f272b81788" providerId="LiveId" clId="{70BF817D-C4A2-4004-B503-78795EE1691C}" dt="2019-09-03T14:43:56.049" v="6578" actId="478"/>
          <ac:spMkLst>
            <pc:docMk/>
            <pc:sldMk cId="3742185431" sldId="294"/>
            <ac:spMk id="150" creationId="{F87DB51F-87DE-4BF4-BA29-36BA724FD78A}"/>
          </ac:spMkLst>
        </pc:spChg>
        <pc:spChg chg="del">
          <ac:chgData name="Chee Keet Wong" userId="155b81f272b81788" providerId="LiveId" clId="{70BF817D-C4A2-4004-B503-78795EE1691C}" dt="2019-09-03T14:44:01.797" v="6581" actId="478"/>
          <ac:spMkLst>
            <pc:docMk/>
            <pc:sldMk cId="3742185431" sldId="294"/>
            <ac:spMk id="151" creationId="{6B5AB6E5-A2F1-467A-8F95-CF093470E68E}"/>
          </ac:spMkLst>
        </pc:spChg>
        <pc:spChg chg="del">
          <ac:chgData name="Chee Keet Wong" userId="155b81f272b81788" providerId="LiveId" clId="{70BF817D-C4A2-4004-B503-78795EE1691C}" dt="2019-09-03T14:43:57.986" v="6579" actId="478"/>
          <ac:spMkLst>
            <pc:docMk/>
            <pc:sldMk cId="3742185431" sldId="294"/>
            <ac:spMk id="157" creationId="{0D839816-F091-4B13-B375-3BCB262385E9}"/>
          </ac:spMkLst>
        </pc:spChg>
        <pc:spChg chg="del mod">
          <ac:chgData name="Chee Keet Wong" userId="155b81f272b81788" providerId="LiveId" clId="{70BF817D-C4A2-4004-B503-78795EE1691C}" dt="2019-09-03T14:47:28.646" v="6586" actId="478"/>
          <ac:spMkLst>
            <pc:docMk/>
            <pc:sldMk cId="3742185431" sldId="294"/>
            <ac:spMk id="159" creationId="{B7731166-4565-4504-832F-F0A278D7DCE5}"/>
          </ac:spMkLst>
        </pc:spChg>
        <pc:spChg chg="del">
          <ac:chgData name="Chee Keet Wong" userId="155b81f272b81788" providerId="LiveId" clId="{70BF817D-C4A2-4004-B503-78795EE1691C}" dt="2019-09-03T14:47:24.210" v="6585" actId="478"/>
          <ac:spMkLst>
            <pc:docMk/>
            <pc:sldMk cId="3742185431" sldId="294"/>
            <ac:spMk id="160" creationId="{68AB4508-2D07-483F-B995-4DB278878B45}"/>
          </ac:spMkLst>
        </pc:spChg>
        <pc:spChg chg="del">
          <ac:chgData name="Chee Keet Wong" userId="155b81f272b81788" providerId="LiveId" clId="{70BF817D-C4A2-4004-B503-78795EE1691C}" dt="2019-09-03T14:37:52.497" v="6521" actId="478"/>
          <ac:spMkLst>
            <pc:docMk/>
            <pc:sldMk cId="3742185431" sldId="294"/>
            <ac:spMk id="189" creationId="{B48B52AA-2EBE-432D-943A-73462DCDB1EB}"/>
          </ac:spMkLst>
        </pc:spChg>
        <pc:grpChg chg="del">
          <ac:chgData name="Chee Keet Wong" userId="155b81f272b81788" providerId="LiveId" clId="{70BF817D-C4A2-4004-B503-78795EE1691C}" dt="2019-09-03T14:38:02.573" v="6522" actId="478"/>
          <ac:grpSpMkLst>
            <pc:docMk/>
            <pc:sldMk cId="3742185431" sldId="294"/>
            <ac:grpSpMk id="5" creationId="{54DFD9FE-19F0-4F30-9F99-284A0C486E5C}"/>
          </ac:grpSpMkLst>
        </pc:grpChg>
        <pc:grpChg chg="del">
          <ac:chgData name="Chee Keet Wong" userId="155b81f272b81788" providerId="LiveId" clId="{70BF817D-C4A2-4004-B503-78795EE1691C}" dt="2019-09-03T14:38:03.229" v="6523" actId="478"/>
          <ac:grpSpMkLst>
            <pc:docMk/>
            <pc:sldMk cId="3742185431" sldId="294"/>
            <ac:grpSpMk id="16" creationId="{7468389B-8349-4C3F-A3FD-BAE95CB5B856}"/>
          </ac:grpSpMkLst>
        </pc:grpChg>
        <pc:grpChg chg="del">
          <ac:chgData name="Chee Keet Wong" userId="155b81f272b81788" providerId="LiveId" clId="{70BF817D-C4A2-4004-B503-78795EE1691C}" dt="2019-09-03T14:38:03.744" v="6524" actId="478"/>
          <ac:grpSpMkLst>
            <pc:docMk/>
            <pc:sldMk cId="3742185431" sldId="294"/>
            <ac:grpSpMk id="19" creationId="{DC673266-5893-4731-81B7-0D6B028BAFF1}"/>
          </ac:grpSpMkLst>
        </pc:grpChg>
        <pc:grpChg chg="add mod">
          <ac:chgData name="Chee Keet Wong" userId="155b81f272b81788" providerId="LiveId" clId="{70BF817D-C4A2-4004-B503-78795EE1691C}" dt="2019-09-03T14:47:28.646" v="6586" actId="478"/>
          <ac:grpSpMkLst>
            <pc:docMk/>
            <pc:sldMk cId="3742185431" sldId="294"/>
            <ac:grpSpMk id="138" creationId="{551A9975-990E-47F9-BE1C-9E2FD0D24950}"/>
          </ac:grpSpMkLst>
        </pc:grpChg>
        <pc:grpChg chg="del mod">
          <ac:chgData name="Chee Keet Wong" userId="155b81f272b81788" providerId="LiveId" clId="{70BF817D-C4A2-4004-B503-78795EE1691C}" dt="2019-09-03T14:43:57.986" v="6579" actId="478"/>
          <ac:grpSpMkLst>
            <pc:docMk/>
            <pc:sldMk cId="3742185431" sldId="294"/>
            <ac:grpSpMk id="140" creationId="{DD682E3D-614C-43C1-B9D7-E79E30EE0A05}"/>
          </ac:grpSpMkLst>
        </pc:grpChg>
        <pc:grpChg chg="del mod">
          <ac:chgData name="Chee Keet Wong" userId="155b81f272b81788" providerId="LiveId" clId="{70BF817D-C4A2-4004-B503-78795EE1691C}" dt="2019-09-03T14:44:01.797" v="6581" actId="478"/>
          <ac:grpSpMkLst>
            <pc:docMk/>
            <pc:sldMk cId="3742185431" sldId="294"/>
            <ac:grpSpMk id="141" creationId="{ABD2F554-BD0F-4F97-A514-E885A43BA89B}"/>
          </ac:grpSpMkLst>
        </pc:grpChg>
        <pc:grpChg chg="del mod">
          <ac:chgData name="Chee Keet Wong" userId="155b81f272b81788" providerId="LiveId" clId="{70BF817D-C4A2-4004-B503-78795EE1691C}" dt="2019-09-03T14:43:56.049" v="6578" actId="478"/>
          <ac:grpSpMkLst>
            <pc:docMk/>
            <pc:sldMk cId="3742185431" sldId="294"/>
            <ac:grpSpMk id="142" creationId="{9D7BCA16-7F1E-4B96-9B84-2831A25C1FC3}"/>
          </ac:grpSpMkLst>
        </pc:grpChg>
        <pc:grpChg chg="del mod">
          <ac:chgData name="Chee Keet Wong" userId="155b81f272b81788" providerId="LiveId" clId="{70BF817D-C4A2-4004-B503-78795EE1691C}" dt="2019-09-03T14:43:59.860" v="6580" actId="478"/>
          <ac:grpSpMkLst>
            <pc:docMk/>
            <pc:sldMk cId="3742185431" sldId="294"/>
            <ac:grpSpMk id="143" creationId="{B73B2980-BC6F-4C1E-A0D4-83E40F84F2E2}"/>
          </ac:grpSpMkLst>
        </pc:grpChg>
        <pc:grpChg chg="del mod">
          <ac:chgData name="Chee Keet Wong" userId="155b81f272b81788" providerId="LiveId" clId="{70BF817D-C4A2-4004-B503-78795EE1691C}" dt="2019-09-03T14:47:20.664" v="6584" actId="478"/>
          <ac:grpSpMkLst>
            <pc:docMk/>
            <pc:sldMk cId="3742185431" sldId="294"/>
            <ac:grpSpMk id="145" creationId="{4A86269A-8BC2-4317-8DC0-7302C44721C6}"/>
          </ac:grpSpMkLst>
        </pc:grpChg>
        <pc:grpChg chg="mod">
          <ac:chgData name="Chee Keet Wong" userId="155b81f272b81788" providerId="LiveId" clId="{70BF817D-C4A2-4004-B503-78795EE1691C}" dt="2019-09-03T14:40:51.340" v="6555" actId="1076"/>
          <ac:grpSpMkLst>
            <pc:docMk/>
            <pc:sldMk cId="3742185431" sldId="294"/>
            <ac:grpSpMk id="152" creationId="{0D308842-1CF7-4F13-AE4B-87E7BB24168B}"/>
          </ac:grpSpMkLst>
        </pc:grpChg>
        <pc:grpChg chg="del mod">
          <ac:chgData name="Chee Keet Wong" userId="155b81f272b81788" providerId="LiveId" clId="{70BF817D-C4A2-4004-B503-78795EE1691C}" dt="2019-09-03T14:47:24.210" v="6585" actId="478"/>
          <ac:grpSpMkLst>
            <pc:docMk/>
            <pc:sldMk cId="3742185431" sldId="294"/>
            <ac:grpSpMk id="158" creationId="{8FDC2085-BFB4-4AC5-A4FB-F0D8F50C65DB}"/>
          </ac:grpSpMkLst>
        </pc:grpChg>
        <pc:graphicFrameChg chg="mod">
          <ac:chgData name="Chee Keet Wong" userId="155b81f272b81788" providerId="LiveId" clId="{70BF817D-C4A2-4004-B503-78795EE1691C}" dt="2019-09-03T14:56:28.999" v="6609"/>
          <ac:graphicFrameMkLst>
            <pc:docMk/>
            <pc:sldMk cId="3742185431" sldId="294"/>
            <ac:graphicFrameMk id="139" creationId="{7C0BF93F-F043-453F-B2C9-27A853E2C531}"/>
          </ac:graphicFrameMkLst>
        </pc:graphicFrameChg>
      </pc:sldChg>
      <pc:sldChg chg="modSp add">
        <pc:chgData name="Chee Keet Wong" userId="155b81f272b81788" providerId="LiveId" clId="{70BF817D-C4A2-4004-B503-78795EE1691C}" dt="2019-09-03T14:58:31.764" v="6626" actId="20577"/>
        <pc:sldMkLst>
          <pc:docMk/>
          <pc:sldMk cId="245759259" sldId="295"/>
        </pc:sldMkLst>
        <pc:spChg chg="mod">
          <ac:chgData name="Chee Keet Wong" userId="155b81f272b81788" providerId="LiveId" clId="{70BF817D-C4A2-4004-B503-78795EE1691C}" dt="2019-09-03T14:58:31.764" v="6626" actId="20577"/>
          <ac:spMkLst>
            <pc:docMk/>
            <pc:sldMk cId="245759259" sldId="295"/>
            <ac:spMk id="2" creationId="{9FB071F2-D1C4-48CB-B0BE-195D9A393D16}"/>
          </ac:spMkLst>
        </pc:spChg>
      </pc:sldChg>
    </pc:docChg>
  </pc:docChgLst>
  <pc:docChgLst>
    <pc:chgData name="Chee Keet Wong" userId="155b81f272b81788" providerId="LiveId" clId="{12C603C0-C59F-4D90-97C4-AF9CD36A1524}"/>
    <pc:docChg chg="undo custSel addSld delSld modSld sldOrd modSection">
      <pc:chgData name="Chee Keet Wong" userId="155b81f272b81788" providerId="LiveId" clId="{12C603C0-C59F-4D90-97C4-AF9CD36A1524}" dt="2019-09-04T05:27:33.228" v="2384" actId="14100"/>
      <pc:docMkLst>
        <pc:docMk/>
      </pc:docMkLst>
      <pc:sldChg chg="addSp delSp">
        <pc:chgData name="Chee Keet Wong" userId="155b81f272b81788" providerId="LiveId" clId="{12C603C0-C59F-4D90-97C4-AF9CD36A1524}" dt="2019-09-03T15:25:00.053" v="178" actId="478"/>
        <pc:sldMkLst>
          <pc:docMk/>
          <pc:sldMk cId="3703195953" sldId="263"/>
        </pc:sldMkLst>
        <pc:grpChg chg="add del">
          <ac:chgData name="Chee Keet Wong" userId="155b81f272b81788" providerId="LiveId" clId="{12C603C0-C59F-4D90-97C4-AF9CD36A1524}" dt="2019-09-03T15:25:00.053" v="178" actId="478"/>
          <ac:grpSpMkLst>
            <pc:docMk/>
            <pc:sldMk cId="3703195953" sldId="263"/>
            <ac:grpSpMk id="175" creationId="{8D0A23B9-E88F-4F64-A87E-20B70635C445}"/>
          </ac:grpSpMkLst>
        </pc:grpChg>
        <pc:grpChg chg="add del">
          <ac:chgData name="Chee Keet Wong" userId="155b81f272b81788" providerId="LiveId" clId="{12C603C0-C59F-4D90-97C4-AF9CD36A1524}" dt="2019-09-03T15:25:00.053" v="178" actId="478"/>
          <ac:grpSpMkLst>
            <pc:docMk/>
            <pc:sldMk cId="3703195953" sldId="263"/>
            <ac:grpSpMk id="194" creationId="{F466FDC5-600C-4EBC-8880-48F7B3EC093B}"/>
          </ac:grpSpMkLst>
        </pc:grpChg>
      </pc:sldChg>
      <pc:sldChg chg="ord">
        <pc:chgData name="Chee Keet Wong" userId="155b81f272b81788" providerId="LiveId" clId="{12C603C0-C59F-4D90-97C4-AF9CD36A1524}" dt="2019-09-03T15:05:58.739" v="129"/>
        <pc:sldMkLst>
          <pc:docMk/>
          <pc:sldMk cId="2043392286" sldId="276"/>
        </pc:sldMkLst>
      </pc:sldChg>
      <pc:sldChg chg="modAnim">
        <pc:chgData name="Chee Keet Wong" userId="155b81f272b81788" providerId="LiveId" clId="{12C603C0-C59F-4D90-97C4-AF9CD36A1524}" dt="2019-09-03T15:01:46.587" v="3"/>
        <pc:sldMkLst>
          <pc:docMk/>
          <pc:sldMk cId="2539995857" sldId="277"/>
        </pc:sldMkLst>
      </pc:sldChg>
      <pc:sldChg chg="modAnim">
        <pc:chgData name="Chee Keet Wong" userId="155b81f272b81788" providerId="LiveId" clId="{12C603C0-C59F-4D90-97C4-AF9CD36A1524}" dt="2019-09-03T15:03:05.153" v="6"/>
        <pc:sldMkLst>
          <pc:docMk/>
          <pc:sldMk cId="3898285849" sldId="278"/>
        </pc:sldMkLst>
      </pc:sldChg>
      <pc:sldChg chg="del">
        <pc:chgData name="Chee Keet Wong" userId="155b81f272b81788" providerId="LiveId" clId="{12C603C0-C59F-4D90-97C4-AF9CD36A1524}" dt="2019-09-03T15:03:48.206" v="7" actId="2696"/>
        <pc:sldMkLst>
          <pc:docMk/>
          <pc:sldMk cId="4176343740" sldId="279"/>
        </pc:sldMkLst>
      </pc:sldChg>
      <pc:sldChg chg="del">
        <pc:chgData name="Chee Keet Wong" userId="155b81f272b81788" providerId="LiveId" clId="{12C603C0-C59F-4D90-97C4-AF9CD36A1524}" dt="2019-09-03T15:03:52.820" v="9" actId="2696"/>
        <pc:sldMkLst>
          <pc:docMk/>
          <pc:sldMk cId="3537328093" sldId="280"/>
        </pc:sldMkLst>
      </pc:sldChg>
      <pc:sldChg chg="del">
        <pc:chgData name="Chee Keet Wong" userId="155b81f272b81788" providerId="LiveId" clId="{12C603C0-C59F-4D90-97C4-AF9CD36A1524}" dt="2019-09-03T15:03:51.275" v="8" actId="2696"/>
        <pc:sldMkLst>
          <pc:docMk/>
          <pc:sldMk cId="265743067" sldId="281"/>
        </pc:sldMkLst>
      </pc:sldChg>
      <pc:sldChg chg="del">
        <pc:chgData name="Chee Keet Wong" userId="155b81f272b81788" providerId="LiveId" clId="{12C603C0-C59F-4D90-97C4-AF9CD36A1524}" dt="2019-09-03T15:03:54.710" v="10" actId="2696"/>
        <pc:sldMkLst>
          <pc:docMk/>
          <pc:sldMk cId="2305374315" sldId="282"/>
        </pc:sldMkLst>
      </pc:sldChg>
      <pc:sldChg chg="del">
        <pc:chgData name="Chee Keet Wong" userId="155b81f272b81788" providerId="LiveId" clId="{12C603C0-C59F-4D90-97C4-AF9CD36A1524}" dt="2019-09-03T15:03:56.847" v="11" actId="2696"/>
        <pc:sldMkLst>
          <pc:docMk/>
          <pc:sldMk cId="1810447250" sldId="283"/>
        </pc:sldMkLst>
      </pc:sldChg>
      <pc:sldChg chg="del">
        <pc:chgData name="Chee Keet Wong" userId="155b81f272b81788" providerId="LiveId" clId="{12C603C0-C59F-4D90-97C4-AF9CD36A1524}" dt="2019-09-03T15:03:58.628" v="12" actId="2696"/>
        <pc:sldMkLst>
          <pc:docMk/>
          <pc:sldMk cId="277711147" sldId="284"/>
        </pc:sldMkLst>
      </pc:sldChg>
      <pc:sldChg chg="ord modAnim">
        <pc:chgData name="Chee Keet Wong" userId="155b81f272b81788" providerId="LiveId" clId="{12C603C0-C59F-4D90-97C4-AF9CD36A1524}" dt="2019-09-04T05:23:36.934" v="2369"/>
        <pc:sldMkLst>
          <pc:docMk/>
          <pc:sldMk cId="3577896180" sldId="285"/>
        </pc:sldMkLst>
      </pc:sldChg>
      <pc:sldChg chg="addSp delSp modSp ord modAnim">
        <pc:chgData name="Chee Keet Wong" userId="155b81f272b81788" providerId="LiveId" clId="{12C603C0-C59F-4D90-97C4-AF9CD36A1524}" dt="2019-09-04T02:42:21.313" v="283" actId="1076"/>
        <pc:sldMkLst>
          <pc:docMk/>
          <pc:sldMk cId="1905560594" sldId="286"/>
        </pc:sldMkLst>
        <pc:spChg chg="mod">
          <ac:chgData name="Chee Keet Wong" userId="155b81f272b81788" providerId="LiveId" clId="{12C603C0-C59F-4D90-97C4-AF9CD36A1524}" dt="2019-09-03T15:26:24.829" v="246" actId="1038"/>
          <ac:spMkLst>
            <pc:docMk/>
            <pc:sldMk cId="1905560594" sldId="286"/>
            <ac:spMk id="2" creationId="{3837C99E-A1B6-4B85-AA7C-26461C6A24C6}"/>
          </ac:spMkLst>
        </pc:spChg>
        <pc:spChg chg="add mod ord">
          <ac:chgData name="Chee Keet Wong" userId="155b81f272b81788" providerId="LiveId" clId="{12C603C0-C59F-4D90-97C4-AF9CD36A1524}" dt="2019-09-03T15:26:34.108" v="248" actId="14100"/>
          <ac:spMkLst>
            <pc:docMk/>
            <pc:sldMk cId="1905560594" sldId="286"/>
            <ac:spMk id="108" creationId="{8526C3EF-CE6F-4EA1-80E0-0FFEBE12AB16}"/>
          </ac:spMkLst>
        </pc:spChg>
        <pc:spChg chg="mod">
          <ac:chgData name="Chee Keet Wong" userId="155b81f272b81788" providerId="LiveId" clId="{12C603C0-C59F-4D90-97C4-AF9CD36A1524}" dt="2019-09-03T15:26:37.388" v="263" actId="1037"/>
          <ac:spMkLst>
            <pc:docMk/>
            <pc:sldMk cId="1905560594" sldId="286"/>
            <ac:spMk id="124" creationId="{28FE53FF-7F46-41A3-BAD9-3AB4BCAF2F7F}"/>
          </ac:spMkLst>
        </pc:spChg>
        <pc:grpChg chg="del">
          <ac:chgData name="Chee Keet Wong" userId="155b81f272b81788" providerId="LiveId" clId="{12C603C0-C59F-4D90-97C4-AF9CD36A1524}" dt="2019-09-03T15:22:35.982" v="160" actId="478"/>
          <ac:grpSpMkLst>
            <pc:docMk/>
            <pc:sldMk cId="1905560594" sldId="286"/>
            <ac:grpSpMk id="3" creationId="{166EF34F-A700-48CE-A160-7F92159E70EA}"/>
          </ac:grpSpMkLst>
        </pc:grpChg>
        <pc:grpChg chg="mod">
          <ac:chgData name="Chee Keet Wong" userId="155b81f272b81788" providerId="LiveId" clId="{12C603C0-C59F-4D90-97C4-AF9CD36A1524}" dt="2019-09-03T15:28:09.026" v="273" actId="1035"/>
          <ac:grpSpMkLst>
            <pc:docMk/>
            <pc:sldMk cId="1905560594" sldId="286"/>
            <ac:grpSpMk id="40" creationId="{8AE814C5-C815-459A-B933-B921B6B7CFB7}"/>
          </ac:grpSpMkLst>
        </pc:grpChg>
        <pc:grpChg chg="mod">
          <ac:chgData name="Chee Keet Wong" userId="155b81f272b81788" providerId="LiveId" clId="{12C603C0-C59F-4D90-97C4-AF9CD36A1524}" dt="2019-09-03T15:28:09.026" v="273" actId="1035"/>
          <ac:grpSpMkLst>
            <pc:docMk/>
            <pc:sldMk cId="1905560594" sldId="286"/>
            <ac:grpSpMk id="45" creationId="{6429B47C-6E5E-422B-A1D3-7834DA372D59}"/>
          </ac:grpSpMkLst>
        </pc:grpChg>
        <pc:grpChg chg="mod">
          <ac:chgData name="Chee Keet Wong" userId="155b81f272b81788" providerId="LiveId" clId="{12C603C0-C59F-4D90-97C4-AF9CD36A1524}" dt="2019-09-03T15:28:09.026" v="273" actId="1035"/>
          <ac:grpSpMkLst>
            <pc:docMk/>
            <pc:sldMk cId="1905560594" sldId="286"/>
            <ac:grpSpMk id="68" creationId="{4FDD7F70-8C29-448A-B9D7-AC973F0A8A24}"/>
          </ac:grpSpMkLst>
        </pc:grpChg>
        <pc:grpChg chg="del">
          <ac:chgData name="Chee Keet Wong" userId="155b81f272b81788" providerId="LiveId" clId="{12C603C0-C59F-4D90-97C4-AF9CD36A1524}" dt="2019-09-03T15:25:59.077" v="185" actId="478"/>
          <ac:grpSpMkLst>
            <pc:docMk/>
            <pc:sldMk cId="1905560594" sldId="286"/>
            <ac:grpSpMk id="127" creationId="{60ABC94E-F557-44D1-8D3D-353BF10311C4}"/>
          </ac:grpSpMkLst>
        </pc:grpChg>
        <pc:grpChg chg="del">
          <ac:chgData name="Chee Keet Wong" userId="155b81f272b81788" providerId="LiveId" clId="{12C603C0-C59F-4D90-97C4-AF9CD36A1524}" dt="2019-09-03T15:25:36.746" v="181" actId="478"/>
          <ac:grpSpMkLst>
            <pc:docMk/>
            <pc:sldMk cId="1905560594" sldId="286"/>
            <ac:grpSpMk id="140" creationId="{F65FB2E5-21AA-4A17-A8CF-9AB7D8C8C5C9}"/>
          </ac:grpSpMkLst>
        </pc:grpChg>
        <pc:picChg chg="add mod">
          <ac:chgData name="Chee Keet Wong" userId="155b81f272b81788" providerId="LiveId" clId="{12C603C0-C59F-4D90-97C4-AF9CD36A1524}" dt="2019-09-04T02:42:21.313" v="283" actId="1076"/>
          <ac:picMkLst>
            <pc:docMk/>
            <pc:sldMk cId="1905560594" sldId="286"/>
            <ac:picMk id="6" creationId="{BFBA8A8B-8F30-4442-85F3-154B1963812B}"/>
          </ac:picMkLst>
        </pc:picChg>
      </pc:sldChg>
      <pc:sldChg chg="modSp ord">
        <pc:chgData name="Chee Keet Wong" userId="155b81f272b81788" providerId="LiveId" clId="{12C603C0-C59F-4D90-97C4-AF9CD36A1524}" dt="2019-09-04T05:03:26.497" v="2331" actId="20577"/>
        <pc:sldMkLst>
          <pc:docMk/>
          <pc:sldMk cId="1862970850" sldId="287"/>
        </pc:sldMkLst>
        <pc:spChg chg="mod">
          <ac:chgData name="Chee Keet Wong" userId="155b81f272b81788" providerId="LiveId" clId="{12C603C0-C59F-4D90-97C4-AF9CD36A1524}" dt="2019-09-04T05:03:05.474" v="2296" actId="20577"/>
          <ac:spMkLst>
            <pc:docMk/>
            <pc:sldMk cId="1862970850" sldId="287"/>
            <ac:spMk id="202" creationId="{A2E28EE0-000B-453C-8CCF-0B6BC3E87C45}"/>
          </ac:spMkLst>
        </pc:spChg>
        <pc:spChg chg="mod">
          <ac:chgData name="Chee Keet Wong" userId="155b81f272b81788" providerId="LiveId" clId="{12C603C0-C59F-4D90-97C4-AF9CD36A1524}" dt="2019-09-04T05:02:41.514" v="2268" actId="1035"/>
          <ac:spMkLst>
            <pc:docMk/>
            <pc:sldMk cId="1862970850" sldId="287"/>
            <ac:spMk id="212" creationId="{298C30D1-7A62-40E5-B14B-12F8CF5D1F9C}"/>
          </ac:spMkLst>
        </pc:spChg>
        <pc:spChg chg="mod">
          <ac:chgData name="Chee Keet Wong" userId="155b81f272b81788" providerId="LiveId" clId="{12C603C0-C59F-4D90-97C4-AF9CD36A1524}" dt="2019-09-04T05:03:26.497" v="2331" actId="20577"/>
          <ac:spMkLst>
            <pc:docMk/>
            <pc:sldMk cId="1862970850" sldId="287"/>
            <ac:spMk id="214" creationId="{1B1CF3C0-E45F-4FDC-A5AC-ACFD70637C8C}"/>
          </ac:spMkLst>
        </pc:spChg>
        <pc:grpChg chg="mod">
          <ac:chgData name="Chee Keet Wong" userId="155b81f272b81788" providerId="LiveId" clId="{12C603C0-C59F-4D90-97C4-AF9CD36A1524}" dt="2019-09-04T05:01:15.425" v="2256" actId="1035"/>
          <ac:grpSpMkLst>
            <pc:docMk/>
            <pc:sldMk cId="1862970850" sldId="287"/>
            <ac:grpSpMk id="216" creationId="{6484E54C-ACBB-4A5B-B54F-2243F4AC5565}"/>
          </ac:grpSpMkLst>
        </pc:grpChg>
        <pc:cxnChg chg="mod">
          <ac:chgData name="Chee Keet Wong" userId="155b81f272b81788" providerId="LiveId" clId="{12C603C0-C59F-4D90-97C4-AF9CD36A1524}" dt="2019-09-04T05:01:15.425" v="2256" actId="1035"/>
          <ac:cxnSpMkLst>
            <pc:docMk/>
            <pc:sldMk cId="1862970850" sldId="287"/>
            <ac:cxnSpMk id="231" creationId="{EC3D872D-3ACB-49A7-99D5-1E16631E8C8D}"/>
          </ac:cxnSpMkLst>
        </pc:cxnChg>
        <pc:cxnChg chg="mod">
          <ac:chgData name="Chee Keet Wong" userId="155b81f272b81788" providerId="LiveId" clId="{12C603C0-C59F-4D90-97C4-AF9CD36A1524}" dt="2019-09-04T05:01:15.425" v="2256" actId="1035"/>
          <ac:cxnSpMkLst>
            <pc:docMk/>
            <pc:sldMk cId="1862970850" sldId="287"/>
            <ac:cxnSpMk id="233" creationId="{F2FDE3EA-362F-4B19-AF9A-63697BCFB4D8}"/>
          </ac:cxnSpMkLst>
        </pc:cxnChg>
      </pc:sldChg>
      <pc:sldChg chg="modSp ord modAnim">
        <pc:chgData name="Chee Keet Wong" userId="155b81f272b81788" providerId="LiveId" clId="{12C603C0-C59F-4D90-97C4-AF9CD36A1524}" dt="2019-09-04T05:17:53.828" v="2366" actId="20577"/>
        <pc:sldMkLst>
          <pc:docMk/>
          <pc:sldMk cId="1760210688" sldId="288"/>
        </pc:sldMkLst>
        <pc:spChg chg="mod">
          <ac:chgData name="Chee Keet Wong" userId="155b81f272b81788" providerId="LiveId" clId="{12C603C0-C59F-4D90-97C4-AF9CD36A1524}" dt="2019-09-04T05:17:53.828" v="2366" actId="20577"/>
          <ac:spMkLst>
            <pc:docMk/>
            <pc:sldMk cId="1760210688" sldId="288"/>
            <ac:spMk id="74" creationId="{942688BE-9E2A-4810-9B12-223A99EE2F67}"/>
          </ac:spMkLst>
        </pc:spChg>
      </pc:sldChg>
      <pc:sldChg chg="ord modAnim">
        <pc:chgData name="Chee Keet Wong" userId="155b81f272b81788" providerId="LiveId" clId="{12C603C0-C59F-4D90-97C4-AF9CD36A1524}" dt="2019-09-04T02:58:14.336" v="381"/>
        <pc:sldMkLst>
          <pc:docMk/>
          <pc:sldMk cId="3216306480" sldId="289"/>
        </pc:sldMkLst>
      </pc:sldChg>
      <pc:sldChg chg="ord modAnim">
        <pc:chgData name="Chee Keet Wong" userId="155b81f272b81788" providerId="LiveId" clId="{12C603C0-C59F-4D90-97C4-AF9CD36A1524}" dt="2019-09-04T02:59:32.517" v="387"/>
        <pc:sldMkLst>
          <pc:docMk/>
          <pc:sldMk cId="4151516361" sldId="290"/>
        </pc:sldMkLst>
      </pc:sldChg>
      <pc:sldChg chg="delSp ord modAnim">
        <pc:chgData name="Chee Keet Wong" userId="155b81f272b81788" providerId="LiveId" clId="{12C603C0-C59F-4D90-97C4-AF9CD36A1524}" dt="2019-09-04T04:56:59.843" v="2174"/>
        <pc:sldMkLst>
          <pc:docMk/>
          <pc:sldMk cId="1795355761" sldId="291"/>
        </pc:sldMkLst>
        <pc:spChg chg="del">
          <ac:chgData name="Chee Keet Wong" userId="155b81f272b81788" providerId="LiveId" clId="{12C603C0-C59F-4D90-97C4-AF9CD36A1524}" dt="2019-09-04T04:56:59.843" v="2174"/>
          <ac:spMkLst>
            <pc:docMk/>
            <pc:sldMk cId="1795355761" sldId="291"/>
            <ac:spMk id="55" creationId="{F045DA69-17BA-4505-9278-7EA9BE08B2D1}"/>
          </ac:spMkLst>
        </pc:spChg>
      </pc:sldChg>
      <pc:sldChg chg="delSp modSp ord modAnim">
        <pc:chgData name="Chee Keet Wong" userId="155b81f272b81788" providerId="LiveId" clId="{12C603C0-C59F-4D90-97C4-AF9CD36A1524}" dt="2019-09-04T03:05:42.025" v="467"/>
        <pc:sldMkLst>
          <pc:docMk/>
          <pc:sldMk cId="785670070" sldId="292"/>
        </pc:sldMkLst>
        <pc:grpChg chg="del">
          <ac:chgData name="Chee Keet Wong" userId="155b81f272b81788" providerId="LiveId" clId="{12C603C0-C59F-4D90-97C4-AF9CD36A1524}" dt="2019-09-04T03:04:41.545" v="466" actId="165"/>
          <ac:grpSpMkLst>
            <pc:docMk/>
            <pc:sldMk cId="785670070" sldId="292"/>
            <ac:grpSpMk id="21" creationId="{A4D669F6-F0D9-48F7-958C-F845B7D64F8B}"/>
          </ac:grpSpMkLst>
        </pc:grpChg>
        <pc:picChg chg="mod topLvl">
          <ac:chgData name="Chee Keet Wong" userId="155b81f272b81788" providerId="LiveId" clId="{12C603C0-C59F-4D90-97C4-AF9CD36A1524}" dt="2019-09-04T03:04:41.545" v="466" actId="165"/>
          <ac:picMkLst>
            <pc:docMk/>
            <pc:sldMk cId="785670070" sldId="292"/>
            <ac:picMk id="12" creationId="{7024D33D-D3DD-49E5-B78F-BC2CB0BA1160}"/>
          </ac:picMkLst>
        </pc:picChg>
        <pc:picChg chg="mod topLvl">
          <ac:chgData name="Chee Keet Wong" userId="155b81f272b81788" providerId="LiveId" clId="{12C603C0-C59F-4D90-97C4-AF9CD36A1524}" dt="2019-09-04T03:04:41.545" v="466" actId="165"/>
          <ac:picMkLst>
            <pc:docMk/>
            <pc:sldMk cId="785670070" sldId="292"/>
            <ac:picMk id="14" creationId="{C4A60023-5F36-4DE6-A1BE-E7290D062F00}"/>
          </ac:picMkLst>
        </pc:picChg>
        <pc:picChg chg="mod topLvl">
          <ac:chgData name="Chee Keet Wong" userId="155b81f272b81788" providerId="LiveId" clId="{12C603C0-C59F-4D90-97C4-AF9CD36A1524}" dt="2019-09-04T03:04:41.545" v="466" actId="165"/>
          <ac:picMkLst>
            <pc:docMk/>
            <pc:sldMk cId="785670070" sldId="292"/>
            <ac:picMk id="16" creationId="{AAC40698-F8DB-431E-B501-1D554AC3FEFC}"/>
          </ac:picMkLst>
        </pc:picChg>
        <pc:picChg chg="mod topLvl">
          <ac:chgData name="Chee Keet Wong" userId="155b81f272b81788" providerId="LiveId" clId="{12C603C0-C59F-4D90-97C4-AF9CD36A1524}" dt="2019-09-04T03:04:41.545" v="466" actId="165"/>
          <ac:picMkLst>
            <pc:docMk/>
            <pc:sldMk cId="785670070" sldId="292"/>
            <ac:picMk id="18" creationId="{00D319F6-E88F-46ED-9C8F-8D57E9AA54DA}"/>
          </ac:picMkLst>
        </pc:picChg>
        <pc:picChg chg="mod topLvl">
          <ac:chgData name="Chee Keet Wong" userId="155b81f272b81788" providerId="LiveId" clId="{12C603C0-C59F-4D90-97C4-AF9CD36A1524}" dt="2019-09-04T03:04:41.545" v="466" actId="165"/>
          <ac:picMkLst>
            <pc:docMk/>
            <pc:sldMk cId="785670070" sldId="292"/>
            <ac:picMk id="183" creationId="{9E9DCACF-DFF4-4219-A020-F9CCDEBF74EB}"/>
          </ac:picMkLst>
        </pc:picChg>
        <pc:picChg chg="mod topLvl">
          <ac:chgData name="Chee Keet Wong" userId="155b81f272b81788" providerId="LiveId" clId="{12C603C0-C59F-4D90-97C4-AF9CD36A1524}" dt="2019-09-04T03:04:41.545" v="466" actId="165"/>
          <ac:picMkLst>
            <pc:docMk/>
            <pc:sldMk cId="785670070" sldId="292"/>
            <ac:picMk id="184" creationId="{02D2B4E5-4DEB-4150-8784-681B442A741E}"/>
          </ac:picMkLst>
        </pc:picChg>
      </pc:sldChg>
      <pc:sldChg chg="addSp modSp ord modAnim">
        <pc:chgData name="Chee Keet Wong" userId="155b81f272b81788" providerId="LiveId" clId="{12C603C0-C59F-4D90-97C4-AF9CD36A1524}" dt="2019-09-04T05:27:33.228" v="2384" actId="14100"/>
        <pc:sldMkLst>
          <pc:docMk/>
          <pc:sldMk cId="354334941" sldId="293"/>
        </pc:sldMkLst>
        <pc:spChg chg="add mod">
          <ac:chgData name="Chee Keet Wong" userId="155b81f272b81788" providerId="LiveId" clId="{12C603C0-C59F-4D90-97C4-AF9CD36A1524}" dt="2019-09-04T02:49:25.306" v="301" actId="1076"/>
          <ac:spMkLst>
            <pc:docMk/>
            <pc:sldMk cId="354334941" sldId="293"/>
            <ac:spMk id="44" creationId="{B42C361D-8350-42B1-851A-9272DDD99742}"/>
          </ac:spMkLst>
        </pc:spChg>
        <pc:spChg chg="add mod">
          <ac:chgData name="Chee Keet Wong" userId="155b81f272b81788" providerId="LiveId" clId="{12C603C0-C59F-4D90-97C4-AF9CD36A1524}" dt="2019-09-04T02:49:35.923" v="313" actId="20577"/>
          <ac:spMkLst>
            <pc:docMk/>
            <pc:sldMk cId="354334941" sldId="293"/>
            <ac:spMk id="45" creationId="{7172176C-6249-4792-9397-FFB2F45C75F2}"/>
          </ac:spMkLst>
        </pc:spChg>
        <pc:spChg chg="add mod">
          <ac:chgData name="Chee Keet Wong" userId="155b81f272b81788" providerId="LiveId" clId="{12C603C0-C59F-4D90-97C4-AF9CD36A1524}" dt="2019-09-04T03:02:52.106" v="447" actId="1076"/>
          <ac:spMkLst>
            <pc:docMk/>
            <pc:sldMk cId="354334941" sldId="293"/>
            <ac:spMk id="46" creationId="{2E4E31C7-02E8-4D71-9FAD-C4AF50E77547}"/>
          </ac:spMkLst>
        </pc:spChg>
        <pc:cxnChg chg="mod">
          <ac:chgData name="Chee Keet Wong" userId="155b81f272b81788" providerId="LiveId" clId="{12C603C0-C59F-4D90-97C4-AF9CD36A1524}" dt="2019-09-04T05:27:33.228" v="2384" actId="14100"/>
          <ac:cxnSpMkLst>
            <pc:docMk/>
            <pc:sldMk cId="354334941" sldId="293"/>
            <ac:cxnSpMk id="142" creationId="{986F7D1A-FC28-44C6-BEA5-68708E1B8DE6}"/>
          </ac:cxnSpMkLst>
        </pc:cxnChg>
      </pc:sldChg>
      <pc:sldChg chg="modSp mod ord modAnim">
        <pc:chgData name="Chee Keet Wong" userId="155b81f272b81788" providerId="LiveId" clId="{12C603C0-C59F-4D90-97C4-AF9CD36A1524}" dt="2019-09-04T05:14:42.825" v="2355" actId="14100"/>
        <pc:sldMkLst>
          <pc:docMk/>
          <pc:sldMk cId="3742185431" sldId="294"/>
        </pc:sldMkLst>
        <pc:spChg chg="mod">
          <ac:chgData name="Chee Keet Wong" userId="155b81f272b81788" providerId="LiveId" clId="{12C603C0-C59F-4D90-97C4-AF9CD36A1524}" dt="2019-09-04T05:14:42.825" v="2355" actId="14100"/>
          <ac:spMkLst>
            <pc:docMk/>
            <pc:sldMk cId="3742185431" sldId="294"/>
            <ac:spMk id="2" creationId="{A901EE60-4EA2-4E2A-BF94-12EFE284C877}"/>
          </ac:spMkLst>
        </pc:spChg>
        <pc:graphicFrameChg chg="mod">
          <ac:chgData name="Chee Keet Wong" userId="155b81f272b81788" providerId="LiveId" clId="{12C603C0-C59F-4D90-97C4-AF9CD36A1524}" dt="2019-09-03T15:10:59.144" v="159"/>
          <ac:graphicFrameMkLst>
            <pc:docMk/>
            <pc:sldMk cId="3742185431" sldId="294"/>
            <ac:graphicFrameMk id="139" creationId="{7C0BF93F-F043-453F-B2C9-27A853E2C531}"/>
          </ac:graphicFrameMkLst>
        </pc:graphicFrameChg>
      </pc:sldChg>
      <pc:sldChg chg="delSp modSp delAnim modAnim">
        <pc:chgData name="Chee Keet Wong" userId="155b81f272b81788" providerId="LiveId" clId="{12C603C0-C59F-4D90-97C4-AF9CD36A1524}" dt="2019-09-04T05:13:31.677" v="2335" actId="20577"/>
        <pc:sldMkLst>
          <pc:docMk/>
          <pc:sldMk cId="245759259" sldId="295"/>
        </pc:sldMkLst>
        <pc:spChg chg="mod">
          <ac:chgData name="Chee Keet Wong" userId="155b81f272b81788" providerId="LiveId" clId="{12C603C0-C59F-4D90-97C4-AF9CD36A1524}" dt="2019-09-04T04:48:46.504" v="1812" actId="255"/>
          <ac:spMkLst>
            <pc:docMk/>
            <pc:sldMk cId="245759259" sldId="295"/>
            <ac:spMk id="2" creationId="{9FB071F2-D1C4-48CB-B0BE-195D9A393D16}"/>
          </ac:spMkLst>
        </pc:spChg>
        <pc:spChg chg="mod">
          <ac:chgData name="Chee Keet Wong" userId="155b81f272b81788" providerId="LiveId" clId="{12C603C0-C59F-4D90-97C4-AF9CD36A1524}" dt="2019-09-04T05:07:16.558" v="2333" actId="20577"/>
          <ac:spMkLst>
            <pc:docMk/>
            <pc:sldMk cId="245759259" sldId="295"/>
            <ac:spMk id="26" creationId="{0350F7A8-78E1-428F-B3F8-E5BB0D8F71B4}"/>
          </ac:spMkLst>
        </pc:spChg>
        <pc:spChg chg="mod">
          <ac:chgData name="Chee Keet Wong" userId="155b81f272b81788" providerId="LiveId" clId="{12C603C0-C59F-4D90-97C4-AF9CD36A1524}" dt="2019-09-04T04:52:28.797" v="1934" actId="1036"/>
          <ac:spMkLst>
            <pc:docMk/>
            <pc:sldMk cId="245759259" sldId="295"/>
            <ac:spMk id="27" creationId="{2A288FC2-DA24-420A-B2F8-936A96F09DE5}"/>
          </ac:spMkLst>
        </pc:spChg>
        <pc:spChg chg="mod">
          <ac:chgData name="Chee Keet Wong" userId="155b81f272b81788" providerId="LiveId" clId="{12C603C0-C59F-4D90-97C4-AF9CD36A1524}" dt="2019-09-04T03:14:45.655" v="657" actId="1076"/>
          <ac:spMkLst>
            <pc:docMk/>
            <pc:sldMk cId="245759259" sldId="295"/>
            <ac:spMk id="30" creationId="{E73E0864-5FD7-4A20-A664-9F1C57FD53A3}"/>
          </ac:spMkLst>
        </pc:spChg>
        <pc:spChg chg="mod">
          <ac:chgData name="Chee Keet Wong" userId="155b81f272b81788" providerId="LiveId" clId="{12C603C0-C59F-4D90-97C4-AF9CD36A1524}" dt="2019-09-04T05:13:31.677" v="2335" actId="20577"/>
          <ac:spMkLst>
            <pc:docMk/>
            <pc:sldMk cId="245759259" sldId="295"/>
            <ac:spMk id="32" creationId="{2597F8BC-E47D-4D3C-8833-E48A2F57E80E}"/>
          </ac:spMkLst>
        </pc:spChg>
        <pc:spChg chg="mod">
          <ac:chgData name="Chee Keet Wong" userId="155b81f272b81788" providerId="LiveId" clId="{12C603C0-C59F-4D90-97C4-AF9CD36A1524}" dt="2019-09-04T04:52:34.577" v="1939" actId="1036"/>
          <ac:spMkLst>
            <pc:docMk/>
            <pc:sldMk cId="245759259" sldId="295"/>
            <ac:spMk id="33" creationId="{2A3009C9-ECC1-4888-BC2D-43A9810EE4B4}"/>
          </ac:spMkLst>
        </pc:spChg>
        <pc:spChg chg="mod">
          <ac:chgData name="Chee Keet Wong" userId="155b81f272b81788" providerId="LiveId" clId="{12C603C0-C59F-4D90-97C4-AF9CD36A1524}" dt="2019-09-04T03:29:43.673" v="1291" actId="1076"/>
          <ac:spMkLst>
            <pc:docMk/>
            <pc:sldMk cId="245759259" sldId="295"/>
            <ac:spMk id="35" creationId="{1351EB4E-229E-498A-B252-5FDB3B3BD8AC}"/>
          </ac:spMkLst>
        </pc:spChg>
        <pc:spChg chg="mod">
          <ac:chgData name="Chee Keet Wong" userId="155b81f272b81788" providerId="LiveId" clId="{12C603C0-C59F-4D90-97C4-AF9CD36A1524}" dt="2019-09-04T05:07:18.203" v="2334" actId="20577"/>
          <ac:spMkLst>
            <pc:docMk/>
            <pc:sldMk cId="245759259" sldId="295"/>
            <ac:spMk id="37" creationId="{A02693D7-661B-412D-A0E5-39ED1878CFFB}"/>
          </ac:spMkLst>
        </pc:spChg>
        <pc:spChg chg="mod">
          <ac:chgData name="Chee Keet Wong" userId="155b81f272b81788" providerId="LiveId" clId="{12C603C0-C59F-4D90-97C4-AF9CD36A1524}" dt="2019-09-04T04:52:38.420" v="1944" actId="1036"/>
          <ac:spMkLst>
            <pc:docMk/>
            <pc:sldMk cId="245759259" sldId="295"/>
            <ac:spMk id="38" creationId="{58B7868B-0457-4C76-B614-02097ED4360A}"/>
          </ac:spMkLst>
        </pc:spChg>
        <pc:grpChg chg="del">
          <ac:chgData name="Chee Keet Wong" userId="155b81f272b81788" providerId="LiveId" clId="{12C603C0-C59F-4D90-97C4-AF9CD36A1524}" dt="2019-09-04T03:12:17.358" v="478" actId="478"/>
          <ac:grpSpMkLst>
            <pc:docMk/>
            <pc:sldMk cId="245759259" sldId="295"/>
            <ac:grpSpMk id="3" creationId="{C649D386-E550-4716-BB09-854EF77FC3B7}"/>
          </ac:grpSpMkLst>
        </pc:grpChg>
        <pc:grpChg chg="del">
          <ac:chgData name="Chee Keet Wong" userId="155b81f272b81788" providerId="LiveId" clId="{12C603C0-C59F-4D90-97C4-AF9CD36A1524}" dt="2019-09-04T03:12:18.055" v="479" actId="478"/>
          <ac:grpSpMkLst>
            <pc:docMk/>
            <pc:sldMk cId="245759259" sldId="295"/>
            <ac:grpSpMk id="6" creationId="{30CAE7B0-B56A-42A5-8159-EA9DE6456672}"/>
          </ac:grpSpMkLst>
        </pc:grpChg>
        <pc:grpChg chg="del">
          <ac:chgData name="Chee Keet Wong" userId="155b81f272b81788" providerId="LiveId" clId="{12C603C0-C59F-4D90-97C4-AF9CD36A1524}" dt="2019-09-04T03:12:18.905" v="480" actId="478"/>
          <ac:grpSpMkLst>
            <pc:docMk/>
            <pc:sldMk cId="245759259" sldId="295"/>
            <ac:grpSpMk id="7" creationId="{62F7E103-CB5E-4164-A431-4E5F5CD63FF3}"/>
          </ac:grpSpMkLst>
        </pc:grpChg>
      </pc:sldChg>
      <pc:sldChg chg="addSp delSp modSp delAnim modAnim">
        <pc:chgData name="Chee Keet Wong" userId="155b81f272b81788" providerId="LiveId" clId="{12C603C0-C59F-4D90-97C4-AF9CD36A1524}" dt="2019-09-04T04:59:07.747" v="2233"/>
        <pc:sldMkLst>
          <pc:docMk/>
          <pc:sldMk cId="2428333922" sldId="296"/>
        </pc:sldMkLst>
        <pc:spChg chg="mod">
          <ac:chgData name="Chee Keet Wong" userId="155b81f272b81788" providerId="LiveId" clId="{12C603C0-C59F-4D90-97C4-AF9CD36A1524}" dt="2019-09-04T04:58:44.132" v="2209" actId="14100"/>
          <ac:spMkLst>
            <pc:docMk/>
            <pc:sldMk cId="2428333922" sldId="296"/>
            <ac:spMk id="8" creationId="{6AF422BE-B58C-4BA0-8046-E1DFA02D288E}"/>
          </ac:spMkLst>
        </pc:spChg>
        <pc:spChg chg="mod">
          <ac:chgData name="Chee Keet Wong" userId="155b81f272b81788" providerId="LiveId" clId="{12C603C0-C59F-4D90-97C4-AF9CD36A1524}" dt="2019-09-04T04:58:57.425" v="2231" actId="1035"/>
          <ac:spMkLst>
            <pc:docMk/>
            <pc:sldMk cId="2428333922" sldId="296"/>
            <ac:spMk id="148" creationId="{B37C45B4-994E-4639-A2D8-04D17898E53B}"/>
          </ac:spMkLst>
        </pc:spChg>
        <pc:spChg chg="del">
          <ac:chgData name="Chee Keet Wong" userId="155b81f272b81788" providerId="LiveId" clId="{12C603C0-C59F-4D90-97C4-AF9CD36A1524}" dt="2019-09-04T04:51:25.481" v="1919" actId="478"/>
          <ac:spMkLst>
            <pc:docMk/>
            <pc:sldMk cId="2428333922" sldId="296"/>
            <ac:spMk id="149" creationId="{B7F738BC-49BA-42E9-9F2E-B69E44E98227}"/>
          </ac:spMkLst>
        </pc:spChg>
        <pc:spChg chg="mod">
          <ac:chgData name="Chee Keet Wong" userId="155b81f272b81788" providerId="LiveId" clId="{12C603C0-C59F-4D90-97C4-AF9CD36A1524}" dt="2019-09-04T04:58:52.145" v="2221" actId="1035"/>
          <ac:spMkLst>
            <pc:docMk/>
            <pc:sldMk cId="2428333922" sldId="296"/>
            <ac:spMk id="151" creationId="{30AB4BD0-055F-4DEF-BF18-C4C462B6A9CB}"/>
          </ac:spMkLst>
        </pc:spChg>
        <pc:spChg chg="add del mod">
          <ac:chgData name="Chee Keet Wong" userId="155b81f272b81788" providerId="LiveId" clId="{12C603C0-C59F-4D90-97C4-AF9CD36A1524}" dt="2019-09-04T04:59:07.747" v="2233"/>
          <ac:spMkLst>
            <pc:docMk/>
            <pc:sldMk cId="2428333922" sldId="296"/>
            <ac:spMk id="178" creationId="{332CB1BE-3F67-4794-A54E-10D1C9F51190}"/>
          </ac:spMkLst>
        </pc:spChg>
        <pc:grpChg chg="mod">
          <ac:chgData name="Chee Keet Wong" userId="155b81f272b81788" providerId="LiveId" clId="{12C603C0-C59F-4D90-97C4-AF9CD36A1524}" dt="2019-09-04T04:58:39.351" v="2208" actId="1037"/>
          <ac:grpSpMkLst>
            <pc:docMk/>
            <pc:sldMk cId="2428333922" sldId="296"/>
            <ac:grpSpMk id="99" creationId="{F4019F34-B7F7-47D3-AB14-701CA0F5663A}"/>
          </ac:grpSpMkLst>
        </pc:grpChg>
        <pc:cxnChg chg="mod">
          <ac:chgData name="Chee Keet Wong" userId="155b81f272b81788" providerId="LiveId" clId="{12C603C0-C59F-4D90-97C4-AF9CD36A1524}" dt="2019-09-04T04:58:57.425" v="2231" actId="1035"/>
          <ac:cxnSpMkLst>
            <pc:docMk/>
            <pc:sldMk cId="2428333922" sldId="296"/>
            <ac:cxnSpMk id="150" creationId="{C05C4468-44C6-46E5-A4C1-89C57E1046C0}"/>
          </ac:cxnSpMkLst>
        </pc:cxnChg>
      </pc:sldChg>
      <pc:sldChg chg="modSp add">
        <pc:chgData name="Chee Keet Wong" userId="155b81f272b81788" providerId="LiveId" clId="{12C603C0-C59F-4D90-97C4-AF9CD36A1524}" dt="2019-09-03T15:04:28.886" v="39" actId="20577"/>
        <pc:sldMkLst>
          <pc:docMk/>
          <pc:sldMk cId="520565739" sldId="297"/>
        </pc:sldMkLst>
        <pc:spChg chg="mod">
          <ac:chgData name="Chee Keet Wong" userId="155b81f272b81788" providerId="LiveId" clId="{12C603C0-C59F-4D90-97C4-AF9CD36A1524}" dt="2019-09-03T15:04:28.886" v="39" actId="20577"/>
          <ac:spMkLst>
            <pc:docMk/>
            <pc:sldMk cId="520565739" sldId="297"/>
            <ac:spMk id="2" creationId="{B191C205-8900-466F-A402-42E3F836422C}"/>
          </ac:spMkLst>
        </pc:spChg>
        <pc:spChg chg="mod">
          <ac:chgData name="Chee Keet Wong" userId="155b81f272b81788" providerId="LiveId" clId="{12C603C0-C59F-4D90-97C4-AF9CD36A1524}" dt="2019-09-03T15:04:23.263" v="19" actId="20577"/>
          <ac:spMkLst>
            <pc:docMk/>
            <pc:sldMk cId="520565739" sldId="297"/>
            <ac:spMk id="14" creationId="{FCAADB5B-1CC0-42AE-9586-D750C8EA3FA2}"/>
          </ac:spMkLst>
        </pc:spChg>
      </pc:sldChg>
      <pc:sldChg chg="modSp add">
        <pc:chgData name="Chee Keet Wong" userId="155b81f272b81788" providerId="LiveId" clId="{12C603C0-C59F-4D90-97C4-AF9CD36A1524}" dt="2019-09-03T15:05:14.867" v="90" actId="20577"/>
        <pc:sldMkLst>
          <pc:docMk/>
          <pc:sldMk cId="2356025739" sldId="298"/>
        </pc:sldMkLst>
        <pc:spChg chg="mod">
          <ac:chgData name="Chee Keet Wong" userId="155b81f272b81788" providerId="LiveId" clId="{12C603C0-C59F-4D90-97C4-AF9CD36A1524}" dt="2019-09-03T15:05:14.867" v="90" actId="20577"/>
          <ac:spMkLst>
            <pc:docMk/>
            <pc:sldMk cId="2356025739" sldId="298"/>
            <ac:spMk id="2" creationId="{B191C205-8900-466F-A402-42E3F836422C}"/>
          </ac:spMkLst>
        </pc:spChg>
        <pc:spChg chg="mod">
          <ac:chgData name="Chee Keet Wong" userId="155b81f272b81788" providerId="LiveId" clId="{12C603C0-C59F-4D90-97C4-AF9CD36A1524}" dt="2019-09-03T15:05:10.633" v="75" actId="20577"/>
          <ac:spMkLst>
            <pc:docMk/>
            <pc:sldMk cId="2356025739" sldId="298"/>
            <ac:spMk id="14" creationId="{FCAADB5B-1CC0-42AE-9586-D750C8EA3FA2}"/>
          </ac:spMkLst>
        </pc:spChg>
      </pc:sldChg>
      <pc:sldChg chg="modSp add">
        <pc:chgData name="Chee Keet Wong" userId="155b81f272b81788" providerId="LiveId" clId="{12C603C0-C59F-4D90-97C4-AF9CD36A1524}" dt="2019-09-03T15:05:27.276" v="109" actId="20577"/>
        <pc:sldMkLst>
          <pc:docMk/>
          <pc:sldMk cId="1535766909" sldId="299"/>
        </pc:sldMkLst>
        <pc:spChg chg="mod">
          <ac:chgData name="Chee Keet Wong" userId="155b81f272b81788" providerId="LiveId" clId="{12C603C0-C59F-4D90-97C4-AF9CD36A1524}" dt="2019-09-03T15:05:27.276" v="109" actId="20577"/>
          <ac:spMkLst>
            <pc:docMk/>
            <pc:sldMk cId="1535766909" sldId="299"/>
            <ac:spMk id="2" creationId="{B191C205-8900-466F-A402-42E3F836422C}"/>
          </ac:spMkLst>
        </pc:spChg>
        <pc:spChg chg="mod">
          <ac:chgData name="Chee Keet Wong" userId="155b81f272b81788" providerId="LiveId" clId="{12C603C0-C59F-4D90-97C4-AF9CD36A1524}" dt="2019-09-03T15:05:22.287" v="91" actId="20577"/>
          <ac:spMkLst>
            <pc:docMk/>
            <pc:sldMk cId="1535766909" sldId="299"/>
            <ac:spMk id="14" creationId="{FCAADB5B-1CC0-42AE-9586-D750C8EA3FA2}"/>
          </ac:spMkLst>
        </pc:spChg>
      </pc:sldChg>
      <pc:sldChg chg="modSp add">
        <pc:chgData name="Chee Keet Wong" userId="155b81f272b81788" providerId="LiveId" clId="{12C603C0-C59F-4D90-97C4-AF9CD36A1524}" dt="2019-09-03T15:05:36.714" v="128" actId="20577"/>
        <pc:sldMkLst>
          <pc:docMk/>
          <pc:sldMk cId="868082057" sldId="300"/>
        </pc:sldMkLst>
        <pc:spChg chg="mod">
          <ac:chgData name="Chee Keet Wong" userId="155b81f272b81788" providerId="LiveId" clId="{12C603C0-C59F-4D90-97C4-AF9CD36A1524}" dt="2019-09-03T15:05:36.714" v="128" actId="20577"/>
          <ac:spMkLst>
            <pc:docMk/>
            <pc:sldMk cId="868082057" sldId="300"/>
            <ac:spMk id="2" creationId="{B191C205-8900-466F-A402-42E3F836422C}"/>
          </ac:spMkLst>
        </pc:spChg>
        <pc:spChg chg="mod">
          <ac:chgData name="Chee Keet Wong" userId="155b81f272b81788" providerId="LiveId" clId="{12C603C0-C59F-4D90-97C4-AF9CD36A1524}" dt="2019-09-03T15:05:30.313" v="110" actId="20577"/>
          <ac:spMkLst>
            <pc:docMk/>
            <pc:sldMk cId="868082057" sldId="300"/>
            <ac:spMk id="14" creationId="{FCAADB5B-1CC0-42AE-9586-D750C8EA3FA2}"/>
          </ac:spMkLst>
        </pc:spChg>
      </pc:sldChg>
      <pc:sldChg chg="modSp add">
        <pc:chgData name="Chee Keet Wong" userId="155b81f272b81788" providerId="LiveId" clId="{12C603C0-C59F-4D90-97C4-AF9CD36A1524}" dt="2019-09-03T15:05:03.791" v="74" actId="20577"/>
        <pc:sldMkLst>
          <pc:docMk/>
          <pc:sldMk cId="3241339296" sldId="301"/>
        </pc:sldMkLst>
        <pc:spChg chg="mod">
          <ac:chgData name="Chee Keet Wong" userId="155b81f272b81788" providerId="LiveId" clId="{12C603C0-C59F-4D90-97C4-AF9CD36A1524}" dt="2019-09-03T15:05:03.791" v="74" actId="20577"/>
          <ac:spMkLst>
            <pc:docMk/>
            <pc:sldMk cId="3241339296" sldId="301"/>
            <ac:spMk id="2" creationId="{B191C205-8900-466F-A402-42E3F836422C}"/>
          </ac:spMkLst>
        </pc:spChg>
        <pc:spChg chg="mod">
          <ac:chgData name="Chee Keet Wong" userId="155b81f272b81788" providerId="LiveId" clId="{12C603C0-C59F-4D90-97C4-AF9CD36A1524}" dt="2019-09-03T15:04:59.792" v="59" actId="20577"/>
          <ac:spMkLst>
            <pc:docMk/>
            <pc:sldMk cId="3241339296" sldId="301"/>
            <ac:spMk id="14" creationId="{FCAADB5B-1CC0-42AE-9586-D750C8EA3FA2}"/>
          </ac:spMkLst>
        </pc:spChg>
      </pc:sldChg>
      <pc:sldChg chg="modSp add">
        <pc:chgData name="Chee Keet Wong" userId="155b81f272b81788" providerId="LiveId" clId="{12C603C0-C59F-4D90-97C4-AF9CD36A1524}" dt="2019-09-03T15:04:54.043" v="58" actId="20577"/>
        <pc:sldMkLst>
          <pc:docMk/>
          <pc:sldMk cId="1396071945" sldId="302"/>
        </pc:sldMkLst>
        <pc:spChg chg="mod">
          <ac:chgData name="Chee Keet Wong" userId="155b81f272b81788" providerId="LiveId" clId="{12C603C0-C59F-4D90-97C4-AF9CD36A1524}" dt="2019-09-03T15:04:54.043" v="58" actId="20577"/>
          <ac:spMkLst>
            <pc:docMk/>
            <pc:sldMk cId="1396071945" sldId="302"/>
            <ac:spMk id="2" creationId="{B191C205-8900-466F-A402-42E3F836422C}"/>
          </ac:spMkLst>
        </pc:spChg>
        <pc:spChg chg="mod">
          <ac:chgData name="Chee Keet Wong" userId="155b81f272b81788" providerId="LiveId" clId="{12C603C0-C59F-4D90-97C4-AF9CD36A1524}" dt="2019-09-03T15:04:49.044" v="40" actId="20577"/>
          <ac:spMkLst>
            <pc:docMk/>
            <pc:sldMk cId="1396071945" sldId="302"/>
            <ac:spMk id="14" creationId="{FCAADB5B-1CC0-42AE-9586-D750C8EA3FA2}"/>
          </ac:spMkLst>
        </pc:sp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Series 1</c:v>
                </c:pt>
              </c:strCache>
            </c:strRef>
          </c:tx>
          <c:spPr>
            <a:solidFill>
              <a:schemeClr val="accent1"/>
            </a:solidFill>
            <a:ln>
              <a:noFill/>
            </a:ln>
            <a:effectLst/>
          </c:spPr>
          <c:invertIfNegative val="0"/>
          <c:dPt>
            <c:idx val="0"/>
            <c:invertIfNegative val="0"/>
            <c:bubble3D val="0"/>
            <c:spPr>
              <a:solidFill>
                <a:schemeClr val="accent1"/>
              </a:solidFill>
              <a:ln>
                <a:noFill/>
              </a:ln>
              <a:effectLst/>
            </c:spPr>
            <c:extLst>
              <c:ext xmlns:c16="http://schemas.microsoft.com/office/drawing/2014/chart" uri="{C3380CC4-5D6E-409C-BE32-E72D297353CC}">
                <c16:uniqueId val="{00000001-73EB-4746-B105-1483326E9AD4}"/>
              </c:ext>
            </c:extLst>
          </c:dPt>
          <c:dPt>
            <c:idx val="1"/>
            <c:invertIfNegative val="0"/>
            <c:bubble3D val="0"/>
            <c:spPr>
              <a:gradFill>
                <a:gsLst>
                  <a:gs pos="0">
                    <a:schemeClr val="accent5"/>
                  </a:gs>
                  <a:gs pos="100000">
                    <a:schemeClr val="accent6"/>
                  </a:gs>
                </a:gsLst>
                <a:lin ang="16800000" scaled="0"/>
              </a:gradFill>
              <a:ln>
                <a:noFill/>
              </a:ln>
              <a:effectLst/>
            </c:spPr>
            <c:extLst>
              <c:ext xmlns:c16="http://schemas.microsoft.com/office/drawing/2014/chart" uri="{C3380CC4-5D6E-409C-BE32-E72D297353CC}">
                <c16:uniqueId val="{00000003-73EB-4746-B105-1483326E9AD4}"/>
              </c:ext>
            </c:extLst>
          </c:dPt>
          <c:dPt>
            <c:idx val="2"/>
            <c:invertIfNegative val="0"/>
            <c:bubble3D val="0"/>
            <c:spPr>
              <a:gradFill>
                <a:gsLst>
                  <a:gs pos="7000">
                    <a:srgbClr val="0070C0"/>
                  </a:gs>
                  <a:gs pos="100000">
                    <a:srgbClr val="00B0F0"/>
                  </a:gs>
                </a:gsLst>
                <a:lin ang="16800000" scaled="0"/>
              </a:gradFill>
              <a:ln>
                <a:noFill/>
              </a:ln>
              <a:effectLst/>
            </c:spPr>
            <c:extLst>
              <c:ext xmlns:c16="http://schemas.microsoft.com/office/drawing/2014/chart" uri="{C3380CC4-5D6E-409C-BE32-E72D297353CC}">
                <c16:uniqueId val="{00000005-73EB-4746-B105-1483326E9AD4}"/>
              </c:ext>
            </c:extLst>
          </c:dPt>
          <c:dPt>
            <c:idx val="3"/>
            <c:invertIfNegative val="0"/>
            <c:bubble3D val="0"/>
            <c:spPr>
              <a:gradFill>
                <a:gsLst>
                  <a:gs pos="7000">
                    <a:schemeClr val="accent5"/>
                  </a:gs>
                  <a:gs pos="100000">
                    <a:schemeClr val="accent6"/>
                  </a:gs>
                </a:gsLst>
                <a:lin ang="16800000" scaled="0"/>
              </a:gradFill>
              <a:ln>
                <a:noFill/>
              </a:ln>
              <a:effectLst/>
            </c:spPr>
            <c:extLst>
              <c:ext xmlns:c16="http://schemas.microsoft.com/office/drawing/2014/chart" uri="{C3380CC4-5D6E-409C-BE32-E72D297353CC}">
                <c16:uniqueId val="{00000007-73EB-4746-B105-1483326E9AD4}"/>
              </c:ext>
            </c:extLst>
          </c:dPt>
          <c:dPt>
            <c:idx val="4"/>
            <c:invertIfNegative val="0"/>
            <c:bubble3D val="0"/>
            <c:spPr>
              <a:gradFill>
                <a:gsLst>
                  <a:gs pos="7000">
                    <a:srgbClr val="0070C0"/>
                  </a:gs>
                  <a:gs pos="100000">
                    <a:srgbClr val="00B0F0"/>
                  </a:gs>
                </a:gsLst>
                <a:lin ang="16800000" scaled="0"/>
              </a:gradFill>
              <a:ln>
                <a:noFill/>
              </a:ln>
              <a:effectLst/>
            </c:spPr>
            <c:extLst>
              <c:ext xmlns:c16="http://schemas.microsoft.com/office/drawing/2014/chart" uri="{C3380CC4-5D6E-409C-BE32-E72D297353CC}">
                <c16:uniqueId val="{00000009-73EB-4746-B105-1483326E9AD4}"/>
              </c:ext>
            </c:extLst>
          </c:dPt>
          <c:dPt>
            <c:idx val="6"/>
            <c:invertIfNegative val="0"/>
            <c:bubble3D val="0"/>
            <c:spPr>
              <a:gradFill>
                <a:gsLst>
                  <a:gs pos="8000">
                    <a:srgbClr val="78CA8E"/>
                  </a:gs>
                  <a:gs pos="100000">
                    <a:srgbClr val="C7EBB2"/>
                  </a:gs>
                </a:gsLst>
                <a:lin ang="16800000" scaled="0"/>
              </a:gradFill>
              <a:ln>
                <a:noFill/>
              </a:ln>
              <a:effectLst/>
            </c:spPr>
            <c:extLst>
              <c:ext xmlns:c16="http://schemas.microsoft.com/office/drawing/2014/chart" uri="{C3380CC4-5D6E-409C-BE32-E72D297353CC}">
                <c16:uniqueId val="{0000000B-73EB-4746-B105-1483326E9AD4}"/>
              </c:ext>
            </c:extLst>
          </c:dPt>
          <c:dPt>
            <c:idx val="7"/>
            <c:invertIfNegative val="0"/>
            <c:bubble3D val="0"/>
            <c:spPr>
              <a:gradFill>
                <a:gsLst>
                  <a:gs pos="7000">
                    <a:srgbClr val="78CA8E"/>
                  </a:gs>
                  <a:gs pos="100000">
                    <a:srgbClr val="C7EBB2"/>
                  </a:gs>
                </a:gsLst>
                <a:lin ang="16800000" scaled="0"/>
              </a:gradFill>
              <a:ln>
                <a:noFill/>
              </a:ln>
              <a:effectLst/>
            </c:spPr>
            <c:extLst>
              <c:ext xmlns:c16="http://schemas.microsoft.com/office/drawing/2014/chart" uri="{C3380CC4-5D6E-409C-BE32-E72D297353CC}">
                <c16:uniqueId val="{0000000A-73EB-4746-B105-1483326E9AD4}"/>
              </c:ext>
            </c:extLst>
          </c:dPt>
          <c:dLbls>
            <c:spPr>
              <a:noFill/>
              <a:ln>
                <a:noFill/>
              </a:ln>
              <a:effectLst/>
            </c:spPr>
            <c:txPr>
              <a:bodyPr rot="0" spcFirstLastPara="1" vertOverflow="ellipsis" vert="horz" wrap="square" lIns="38100" tIns="19050" rIns="38100" bIns="19050" anchor="ctr" anchorCtr="0">
                <a:spAutoFit/>
              </a:bodyPr>
              <a:lstStyle/>
              <a:p>
                <a:pPr>
                  <a:defRPr sz="1600" b="1" i="0" u="none" strike="noStrike" kern="1200" baseline="0">
                    <a:solidFill>
                      <a:schemeClr val="bg1"/>
                    </a:solidFill>
                    <a:latin typeface="+mj-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Sheet1!$A$2:$A$10</c:f>
              <c:strCache>
                <c:ptCount val="9"/>
                <c:pt idx="0">
                  <c:v>bike</c:v>
                </c:pt>
                <c:pt idx="1">
                  <c:v>hiking</c:v>
                </c:pt>
                <c:pt idx="2">
                  <c:v>kayaking</c:v>
                </c:pt>
                <c:pt idx="3">
                  <c:v>orienteering</c:v>
                </c:pt>
                <c:pt idx="4">
                  <c:v>rowing</c:v>
                </c:pt>
                <c:pt idx="5">
                  <c:v>run</c:v>
                </c:pt>
                <c:pt idx="6">
                  <c:v>skate</c:v>
                </c:pt>
                <c:pt idx="7">
                  <c:v>skiing</c:v>
                </c:pt>
                <c:pt idx="8">
                  <c:v>walk</c:v>
                </c:pt>
              </c:strCache>
            </c:strRef>
          </c:cat>
          <c:val>
            <c:numRef>
              <c:f>Sheet1!$B$2:$B$10</c:f>
              <c:numCache>
                <c:formatCode>0%</c:formatCode>
                <c:ptCount val="9"/>
                <c:pt idx="0">
                  <c:v>0.89</c:v>
                </c:pt>
                <c:pt idx="1">
                  <c:v>0.67</c:v>
                </c:pt>
                <c:pt idx="2">
                  <c:v>0.37</c:v>
                </c:pt>
                <c:pt idx="3">
                  <c:v>0.82</c:v>
                </c:pt>
                <c:pt idx="4">
                  <c:v>0.24</c:v>
                </c:pt>
                <c:pt idx="5">
                  <c:v>0.87</c:v>
                </c:pt>
                <c:pt idx="6">
                  <c:v>0.41</c:v>
                </c:pt>
                <c:pt idx="7">
                  <c:v>0.73</c:v>
                </c:pt>
                <c:pt idx="8">
                  <c:v>0.77</c:v>
                </c:pt>
              </c:numCache>
            </c:numRef>
          </c:val>
          <c:extLst>
            <c:ext xmlns:c16="http://schemas.microsoft.com/office/drawing/2014/chart" uri="{C3380CC4-5D6E-409C-BE32-E72D297353CC}">
              <c16:uniqueId val="{00000008-73EB-4746-B105-1483326E9AD4}"/>
            </c:ext>
          </c:extLst>
        </c:ser>
        <c:dLbls>
          <c:showLegendKey val="0"/>
          <c:showVal val="0"/>
          <c:showCatName val="0"/>
          <c:showSerName val="0"/>
          <c:showPercent val="0"/>
          <c:showBubbleSize val="0"/>
        </c:dLbls>
        <c:gapWidth val="96"/>
        <c:axId val="587937792"/>
        <c:axId val="450614576"/>
      </c:barChart>
      <c:catAx>
        <c:axId val="587937792"/>
        <c:scaling>
          <c:orientation val="maxMin"/>
        </c:scaling>
        <c:delete val="0"/>
        <c:axPos val="l"/>
        <c:numFmt formatCode="General" sourceLinked="1"/>
        <c:majorTickMark val="none"/>
        <c:minorTickMark val="none"/>
        <c:tickLblPos val="nextTo"/>
        <c:spPr>
          <a:noFill/>
          <a:ln w="9525" cap="flat" cmpd="sng" algn="ctr">
            <a:solidFill>
              <a:schemeClr val="accent1"/>
            </a:solidFill>
            <a:round/>
          </a:ln>
          <a:effectLst/>
        </c:spPr>
        <c:txPr>
          <a:bodyPr rot="-60000000" spcFirstLastPara="1" vertOverflow="ellipsis" vert="horz" wrap="square" anchor="ctr" anchorCtr="1"/>
          <a:lstStyle/>
          <a:p>
            <a:pPr>
              <a:defRPr sz="1200" b="1" i="0" u="none" strike="noStrike" kern="1200" baseline="0">
                <a:solidFill>
                  <a:schemeClr val="tx1">
                    <a:lumMod val="65000"/>
                    <a:lumOff val="35000"/>
                  </a:schemeClr>
                </a:solidFill>
                <a:latin typeface="+mj-lt"/>
                <a:ea typeface="+mn-ea"/>
                <a:cs typeface="+mn-cs"/>
              </a:defRPr>
            </a:pPr>
            <a:endParaRPr lang="en-US"/>
          </a:p>
        </c:txPr>
        <c:crossAx val="450614576"/>
        <c:crosses val="autoZero"/>
        <c:auto val="1"/>
        <c:lblAlgn val="ctr"/>
        <c:lblOffset val="100"/>
        <c:noMultiLvlLbl val="0"/>
      </c:catAx>
      <c:valAx>
        <c:axId val="450614576"/>
        <c:scaling>
          <c:orientation val="minMax"/>
          <c:max val="1"/>
        </c:scaling>
        <c:delete val="0"/>
        <c:axPos val="t"/>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8793779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a:noFill/>
            </a:ln>
          </c:spPr>
          <c:dPt>
            <c:idx val="0"/>
            <c:bubble3D val="0"/>
            <c:spPr>
              <a:gradFill>
                <a:gsLst>
                  <a:gs pos="7000">
                    <a:schemeClr val="accent1"/>
                  </a:gs>
                  <a:gs pos="100000">
                    <a:schemeClr val="accent1">
                      <a:lumMod val="50000"/>
                    </a:schemeClr>
                  </a:gs>
                </a:gsLst>
                <a:lin ang="16800000" scaled="0"/>
              </a:gradFill>
              <a:ln w="19050">
                <a:noFill/>
              </a:ln>
              <a:effectLst/>
            </c:spPr>
            <c:extLst>
              <c:ext xmlns:c16="http://schemas.microsoft.com/office/drawing/2014/chart" uri="{C3380CC4-5D6E-409C-BE32-E72D297353CC}">
                <c16:uniqueId val="{00000001-BFDE-419D-8220-B31A45CA0D3D}"/>
              </c:ext>
            </c:extLst>
          </c:dPt>
          <c:dPt>
            <c:idx val="1"/>
            <c:bubble3D val="0"/>
            <c:spPr>
              <a:gradFill>
                <a:gsLst>
                  <a:gs pos="7000">
                    <a:schemeClr val="accent3"/>
                  </a:gs>
                  <a:gs pos="100000">
                    <a:schemeClr val="accent4"/>
                  </a:gs>
                </a:gsLst>
                <a:lin ang="16800000" scaled="0"/>
              </a:gradFill>
              <a:ln w="19050">
                <a:noFill/>
              </a:ln>
              <a:effectLst/>
            </c:spPr>
            <c:extLst>
              <c:ext xmlns:c16="http://schemas.microsoft.com/office/drawing/2014/chart" uri="{C3380CC4-5D6E-409C-BE32-E72D297353CC}">
                <c16:uniqueId val="{00000002-BFDE-419D-8220-B31A45CA0D3D}"/>
              </c:ext>
            </c:extLst>
          </c:dPt>
          <c:dPt>
            <c:idx val="2"/>
            <c:bubble3D val="0"/>
            <c:spPr>
              <a:gradFill>
                <a:gsLst>
                  <a:gs pos="7000">
                    <a:schemeClr val="accent5"/>
                  </a:gs>
                  <a:gs pos="100000">
                    <a:schemeClr val="accent6"/>
                  </a:gs>
                </a:gsLst>
                <a:lin ang="16800000" scaled="0"/>
              </a:gradFill>
              <a:ln w="19050">
                <a:noFill/>
              </a:ln>
              <a:effectLst/>
            </c:spPr>
            <c:extLst>
              <c:ext xmlns:c16="http://schemas.microsoft.com/office/drawing/2014/chart" uri="{C3380CC4-5D6E-409C-BE32-E72D297353CC}">
                <c16:uniqueId val="{00000003-BFDE-419D-8220-B31A45CA0D3D}"/>
              </c:ext>
            </c:extLst>
          </c:dPt>
          <c:cat>
            <c:strRef>
              <c:f>Sheet1!$A$2:$A$4</c:f>
              <c:strCache>
                <c:ptCount val="3"/>
                <c:pt idx="0">
                  <c:v>1st Qtr</c:v>
                </c:pt>
                <c:pt idx="1">
                  <c:v>2nd Qtr</c:v>
                </c:pt>
                <c:pt idx="2">
                  <c:v>3rd Qtr</c:v>
                </c:pt>
              </c:strCache>
            </c:strRef>
          </c:cat>
          <c:val>
            <c:numRef>
              <c:f>Sheet1!$B$2:$B$4</c:f>
              <c:numCache>
                <c:formatCode>General</c:formatCode>
                <c:ptCount val="3"/>
                <c:pt idx="0">
                  <c:v>8.1999999999999993</c:v>
                </c:pt>
                <c:pt idx="1">
                  <c:v>3.2</c:v>
                </c:pt>
                <c:pt idx="2">
                  <c:v>1.4</c:v>
                </c:pt>
              </c:numCache>
            </c:numRef>
          </c:val>
          <c:extLst>
            <c:ext xmlns:c16="http://schemas.microsoft.com/office/drawing/2014/chart" uri="{C3380CC4-5D6E-409C-BE32-E72D297353CC}">
              <c16:uniqueId val="{00000000-BFDE-419D-8220-B31A45CA0D3D}"/>
            </c:ext>
          </c:extLst>
        </c:ser>
        <c:dLbls>
          <c:showLegendKey val="0"/>
          <c:showVal val="0"/>
          <c:showCatName val="0"/>
          <c:showSerName val="0"/>
          <c:showPercent val="0"/>
          <c:showBubbleSize val="0"/>
          <c:showLeaderLines val="1"/>
        </c:dLbls>
        <c:firstSliceAng val="140"/>
        <c:holeSize val="5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Series 1</c:v>
                </c:pt>
              </c:strCache>
            </c:strRef>
          </c:tx>
          <c:spPr>
            <a:solidFill>
              <a:schemeClr val="accent1"/>
            </a:solidFill>
            <a:ln>
              <a:noFill/>
            </a:ln>
            <a:effectLst/>
          </c:spPr>
          <c:invertIfNegative val="0"/>
          <c:dPt>
            <c:idx val="0"/>
            <c:invertIfNegative val="0"/>
            <c:bubble3D val="0"/>
            <c:spPr>
              <a:gradFill>
                <a:gsLst>
                  <a:gs pos="7000">
                    <a:srgbClr val="00B0F0"/>
                  </a:gs>
                  <a:gs pos="100000">
                    <a:srgbClr val="0070C0"/>
                  </a:gs>
                </a:gsLst>
                <a:lin ang="16800000" scaled="0"/>
              </a:gradFill>
              <a:ln>
                <a:noFill/>
              </a:ln>
              <a:effectLst/>
            </c:spPr>
            <c:extLst>
              <c:ext xmlns:c16="http://schemas.microsoft.com/office/drawing/2014/chart" uri="{C3380CC4-5D6E-409C-BE32-E72D297353CC}">
                <c16:uniqueId val="{00000006-B2C4-4E4D-BAE9-6D94E8F64D95}"/>
              </c:ext>
            </c:extLst>
          </c:dPt>
          <c:dPt>
            <c:idx val="1"/>
            <c:invertIfNegative val="0"/>
            <c:bubble3D val="0"/>
            <c:spPr>
              <a:gradFill>
                <a:gsLst>
                  <a:gs pos="7000">
                    <a:schemeClr val="accent2"/>
                  </a:gs>
                  <a:gs pos="100000">
                    <a:schemeClr val="accent4"/>
                  </a:gs>
                </a:gsLst>
                <a:lin ang="16800000" scaled="0"/>
              </a:gradFill>
              <a:ln>
                <a:noFill/>
              </a:ln>
              <a:effectLst/>
            </c:spPr>
            <c:extLst>
              <c:ext xmlns:c16="http://schemas.microsoft.com/office/drawing/2014/chart" uri="{C3380CC4-5D6E-409C-BE32-E72D297353CC}">
                <c16:uniqueId val="{00000004-B2C4-4E4D-BAE9-6D94E8F64D95}"/>
              </c:ext>
            </c:extLst>
          </c:dPt>
          <c:dPt>
            <c:idx val="2"/>
            <c:invertIfNegative val="0"/>
            <c:bubble3D val="0"/>
            <c:spPr>
              <a:gradFill>
                <a:gsLst>
                  <a:gs pos="7000">
                    <a:schemeClr val="accent1"/>
                  </a:gs>
                  <a:gs pos="100000">
                    <a:schemeClr val="accent1">
                      <a:lumMod val="50000"/>
                    </a:schemeClr>
                  </a:gs>
                </a:gsLst>
                <a:lin ang="16800000" scaled="0"/>
              </a:gradFill>
              <a:ln>
                <a:noFill/>
              </a:ln>
              <a:effectLst/>
            </c:spPr>
            <c:extLst>
              <c:ext xmlns:c16="http://schemas.microsoft.com/office/drawing/2014/chart" uri="{C3380CC4-5D6E-409C-BE32-E72D297353CC}">
                <c16:uniqueId val="{00000003-B2C4-4E4D-BAE9-6D94E8F64D95}"/>
              </c:ext>
            </c:extLst>
          </c:dPt>
          <c:dPt>
            <c:idx val="3"/>
            <c:invertIfNegative val="0"/>
            <c:bubble3D val="0"/>
            <c:spPr>
              <a:gradFill>
                <a:gsLst>
                  <a:gs pos="7000">
                    <a:schemeClr val="accent5"/>
                  </a:gs>
                  <a:gs pos="100000">
                    <a:schemeClr val="accent6"/>
                  </a:gs>
                </a:gsLst>
                <a:lin ang="16800000" scaled="0"/>
              </a:gradFill>
              <a:ln>
                <a:noFill/>
              </a:ln>
              <a:effectLst/>
            </c:spPr>
            <c:extLst>
              <c:ext xmlns:c16="http://schemas.microsoft.com/office/drawing/2014/chart" uri="{C3380CC4-5D6E-409C-BE32-E72D297353CC}">
                <c16:uniqueId val="{00000005-B2C4-4E4D-BAE9-6D94E8F64D95}"/>
              </c:ext>
            </c:extLst>
          </c:dPt>
          <c:dLbls>
            <c:spPr>
              <a:noFill/>
              <a:ln>
                <a:noFill/>
              </a:ln>
              <a:effectLst/>
            </c:spPr>
            <c:txPr>
              <a:bodyPr rot="0" spcFirstLastPara="1" vertOverflow="ellipsis" vert="horz" wrap="square" lIns="38100" tIns="19050" rIns="38100" bIns="19050" anchor="ctr" anchorCtr="1">
                <a:spAutoFit/>
              </a:bodyPr>
              <a:lstStyle/>
              <a:p>
                <a:pPr>
                  <a:defRPr sz="1600" b="1" i="0" u="none" strike="noStrike" kern="1200" baseline="0">
                    <a:solidFill>
                      <a:schemeClr val="bg1"/>
                    </a:solidFill>
                    <a:latin typeface="+mj-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Water</c:v>
                </c:pt>
                <c:pt idx="1">
                  <c:v>Animal</c:v>
                </c:pt>
                <c:pt idx="2">
                  <c:v>Trees</c:v>
                </c:pt>
                <c:pt idx="3">
                  <c:v>Human</c:v>
                </c:pt>
              </c:strCache>
            </c:strRef>
          </c:cat>
          <c:val>
            <c:numRef>
              <c:f>Sheet1!$B$2:$B$5</c:f>
              <c:numCache>
                <c:formatCode>General</c:formatCode>
                <c:ptCount val="4"/>
                <c:pt idx="0">
                  <c:v>15</c:v>
                </c:pt>
                <c:pt idx="1">
                  <c:v>8</c:v>
                </c:pt>
                <c:pt idx="2">
                  <c:v>12</c:v>
                </c:pt>
                <c:pt idx="3">
                  <c:v>10</c:v>
                </c:pt>
              </c:numCache>
            </c:numRef>
          </c:val>
          <c:extLst>
            <c:ext xmlns:c16="http://schemas.microsoft.com/office/drawing/2014/chart" uri="{C3380CC4-5D6E-409C-BE32-E72D297353CC}">
              <c16:uniqueId val="{00000000-B2C4-4E4D-BAE9-6D94E8F64D95}"/>
            </c:ext>
          </c:extLst>
        </c:ser>
        <c:dLbls>
          <c:showLegendKey val="0"/>
          <c:showVal val="0"/>
          <c:showCatName val="0"/>
          <c:showSerName val="0"/>
          <c:showPercent val="0"/>
          <c:showBubbleSize val="0"/>
        </c:dLbls>
        <c:gapWidth val="96"/>
        <c:axId val="587937792"/>
        <c:axId val="450614576"/>
      </c:barChart>
      <c:catAx>
        <c:axId val="587937792"/>
        <c:scaling>
          <c:orientation val="minMax"/>
        </c:scaling>
        <c:delete val="0"/>
        <c:axPos val="l"/>
        <c:numFmt formatCode="General" sourceLinked="1"/>
        <c:majorTickMark val="none"/>
        <c:minorTickMark val="none"/>
        <c:tickLblPos val="nextTo"/>
        <c:spPr>
          <a:noFill/>
          <a:ln w="9525" cap="flat" cmpd="sng" algn="ctr">
            <a:solidFill>
              <a:schemeClr val="accent1"/>
            </a:solidFill>
            <a:round/>
          </a:ln>
          <a:effectLst/>
        </c:spPr>
        <c:txPr>
          <a:bodyPr rot="-60000000" spcFirstLastPara="1" vertOverflow="ellipsis" vert="horz" wrap="square" anchor="ctr" anchorCtr="1"/>
          <a:lstStyle/>
          <a:p>
            <a:pPr>
              <a:defRPr sz="1200" b="1" i="0" u="none" strike="noStrike" kern="1200" baseline="0">
                <a:solidFill>
                  <a:schemeClr val="tx1">
                    <a:lumMod val="65000"/>
                    <a:lumOff val="35000"/>
                  </a:schemeClr>
                </a:solidFill>
                <a:latin typeface="+mj-lt"/>
                <a:ea typeface="+mn-ea"/>
                <a:cs typeface="+mn-cs"/>
              </a:defRPr>
            </a:pPr>
            <a:endParaRPr lang="en-US"/>
          </a:p>
        </c:txPr>
        <c:crossAx val="450614576"/>
        <c:crosses val="autoZero"/>
        <c:auto val="1"/>
        <c:lblAlgn val="ctr"/>
        <c:lblOffset val="100"/>
        <c:noMultiLvlLbl val="0"/>
      </c:catAx>
      <c:valAx>
        <c:axId val="450614576"/>
        <c:scaling>
          <c:orientation val="minMax"/>
          <c:max val="16"/>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8793779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D"/>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8FF9042-C61F-4E79-8031-514F91D84CB2}" type="datetimeFigureOut">
              <a:rPr lang="en-ID" smtClean="0"/>
              <a:t>04/09/2019</a:t>
            </a:fld>
            <a:endParaRPr lang="en-ID"/>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D"/>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D"/>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17F0B3D-9C59-4B4C-806E-B8187F606C6E}" type="slidenum">
              <a:rPr lang="en-ID" smtClean="0"/>
              <a:t>‹#›</a:t>
            </a:fld>
            <a:endParaRPr lang="en-ID"/>
          </a:p>
        </p:txBody>
      </p:sp>
    </p:spTree>
    <p:extLst>
      <p:ext uri="{BB962C8B-B14F-4D97-AF65-F5344CB8AC3E}">
        <p14:creationId xmlns:p14="http://schemas.microsoft.com/office/powerpoint/2010/main" val="38671971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Hi everyone,</a:t>
            </a:r>
          </a:p>
          <a:p>
            <a:endParaRPr lang="en-SG" dirty="0"/>
          </a:p>
          <a:p>
            <a:r>
              <a:rPr lang="en-SG" dirty="0"/>
              <a:t>I am Chee Keet from DSI batch 9. Today I will be presenting episode 5 for my capstone project.</a:t>
            </a:r>
          </a:p>
        </p:txBody>
      </p:sp>
      <p:sp>
        <p:nvSpPr>
          <p:cNvPr id="4" name="Slide Number Placeholder 3"/>
          <p:cNvSpPr>
            <a:spLocks noGrp="1"/>
          </p:cNvSpPr>
          <p:nvPr>
            <p:ph type="sldNum" sz="quarter" idx="5"/>
          </p:nvPr>
        </p:nvSpPr>
        <p:spPr/>
        <p:txBody>
          <a:bodyPr/>
          <a:lstStyle/>
          <a:p>
            <a:fld id="{517F0B3D-9C59-4B4C-806E-B8187F606C6E}" type="slidenum">
              <a:rPr lang="en-ID" smtClean="0"/>
              <a:t>1</a:t>
            </a:fld>
            <a:endParaRPr lang="en-ID"/>
          </a:p>
        </p:txBody>
      </p:sp>
    </p:spTree>
    <p:extLst>
      <p:ext uri="{BB962C8B-B14F-4D97-AF65-F5344CB8AC3E}">
        <p14:creationId xmlns:p14="http://schemas.microsoft.com/office/powerpoint/2010/main" val="26429518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dirty="0"/>
          </a:p>
          <a:p>
            <a:endParaRPr lang="en-ID" dirty="0"/>
          </a:p>
        </p:txBody>
      </p:sp>
      <p:sp>
        <p:nvSpPr>
          <p:cNvPr id="4" name="Slide Number Placeholder 3"/>
          <p:cNvSpPr>
            <a:spLocks noGrp="1"/>
          </p:cNvSpPr>
          <p:nvPr>
            <p:ph type="sldNum" sz="quarter" idx="5"/>
          </p:nvPr>
        </p:nvSpPr>
        <p:spPr/>
        <p:txBody>
          <a:bodyPr/>
          <a:lstStyle/>
          <a:p>
            <a:fld id="{517F0B3D-9C59-4B4C-806E-B8187F606C6E}" type="slidenum">
              <a:rPr lang="en-ID" smtClean="0"/>
              <a:t>10</a:t>
            </a:fld>
            <a:endParaRPr lang="en-ID"/>
          </a:p>
        </p:txBody>
      </p:sp>
    </p:spTree>
    <p:extLst>
      <p:ext uri="{BB962C8B-B14F-4D97-AF65-F5344CB8AC3E}">
        <p14:creationId xmlns:p14="http://schemas.microsoft.com/office/powerpoint/2010/main" val="36044465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D" dirty="0"/>
              <a:t>The graph compares the heart-rate between cycling and running.</a:t>
            </a:r>
          </a:p>
          <a:p>
            <a:endParaRPr lang="en-ID" dirty="0"/>
          </a:p>
          <a:p>
            <a:r>
              <a:rPr lang="en-ID" dirty="0"/>
              <a:t>Heart-rate information will be used as a feature for model predictions.</a:t>
            </a:r>
          </a:p>
        </p:txBody>
      </p:sp>
      <p:sp>
        <p:nvSpPr>
          <p:cNvPr id="4" name="Slide Number Placeholder 3"/>
          <p:cNvSpPr>
            <a:spLocks noGrp="1"/>
          </p:cNvSpPr>
          <p:nvPr>
            <p:ph type="sldNum" sz="quarter" idx="5"/>
          </p:nvPr>
        </p:nvSpPr>
        <p:spPr/>
        <p:txBody>
          <a:bodyPr/>
          <a:lstStyle/>
          <a:p>
            <a:fld id="{517F0B3D-9C59-4B4C-806E-B8187F606C6E}" type="slidenum">
              <a:rPr lang="en-ID" smtClean="0"/>
              <a:t>11</a:t>
            </a:fld>
            <a:endParaRPr lang="en-ID"/>
          </a:p>
        </p:txBody>
      </p:sp>
    </p:spTree>
    <p:extLst>
      <p:ext uri="{BB962C8B-B14F-4D97-AF65-F5344CB8AC3E}">
        <p14:creationId xmlns:p14="http://schemas.microsoft.com/office/powerpoint/2010/main" val="36378634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D" dirty="0"/>
              <a:t>The graph shows the speed zone for selected sports.</a:t>
            </a:r>
          </a:p>
          <a:p>
            <a:endParaRPr lang="en-ID" dirty="0"/>
          </a:p>
          <a:p>
            <a:r>
              <a:rPr lang="en-ID" dirty="0"/>
              <a:t>Speed information will be another feature for model predictions.</a:t>
            </a:r>
          </a:p>
        </p:txBody>
      </p:sp>
      <p:sp>
        <p:nvSpPr>
          <p:cNvPr id="4" name="Slide Number Placeholder 3"/>
          <p:cNvSpPr>
            <a:spLocks noGrp="1"/>
          </p:cNvSpPr>
          <p:nvPr>
            <p:ph type="sldNum" sz="quarter" idx="5"/>
          </p:nvPr>
        </p:nvSpPr>
        <p:spPr/>
        <p:txBody>
          <a:bodyPr/>
          <a:lstStyle/>
          <a:p>
            <a:fld id="{517F0B3D-9C59-4B4C-806E-B8187F606C6E}" type="slidenum">
              <a:rPr lang="en-ID" smtClean="0"/>
              <a:t>12</a:t>
            </a:fld>
            <a:endParaRPr lang="en-ID"/>
          </a:p>
        </p:txBody>
      </p:sp>
    </p:spTree>
    <p:extLst>
      <p:ext uri="{BB962C8B-B14F-4D97-AF65-F5344CB8AC3E}">
        <p14:creationId xmlns:p14="http://schemas.microsoft.com/office/powerpoint/2010/main" val="22691790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dirty="0"/>
          </a:p>
          <a:p>
            <a:endParaRPr lang="en-ID" dirty="0"/>
          </a:p>
        </p:txBody>
      </p:sp>
      <p:sp>
        <p:nvSpPr>
          <p:cNvPr id="4" name="Slide Number Placeholder 3"/>
          <p:cNvSpPr>
            <a:spLocks noGrp="1"/>
          </p:cNvSpPr>
          <p:nvPr>
            <p:ph type="sldNum" sz="quarter" idx="5"/>
          </p:nvPr>
        </p:nvSpPr>
        <p:spPr/>
        <p:txBody>
          <a:bodyPr/>
          <a:lstStyle/>
          <a:p>
            <a:fld id="{517F0B3D-9C59-4B4C-806E-B8187F606C6E}" type="slidenum">
              <a:rPr lang="en-ID" smtClean="0"/>
              <a:t>13</a:t>
            </a:fld>
            <a:endParaRPr lang="en-ID"/>
          </a:p>
        </p:txBody>
      </p:sp>
    </p:spTree>
    <p:extLst>
      <p:ext uri="{BB962C8B-B14F-4D97-AF65-F5344CB8AC3E}">
        <p14:creationId xmlns:p14="http://schemas.microsoft.com/office/powerpoint/2010/main" val="40107182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D" dirty="0"/>
              <a:t>I created several features to build my models.</a:t>
            </a:r>
          </a:p>
          <a:p>
            <a:endParaRPr lang="en-ID" dirty="0"/>
          </a:p>
          <a:p>
            <a:r>
              <a:rPr lang="en-ID" dirty="0"/>
              <a:t>The features include heart-rate zones, average and max speed, min, average and max altitude.</a:t>
            </a:r>
          </a:p>
          <a:p>
            <a:endParaRPr lang="en-ID" dirty="0"/>
          </a:p>
          <a:p>
            <a:r>
              <a:rPr lang="en-ID" dirty="0"/>
              <a:t>The target is to predict the type of workout.</a:t>
            </a:r>
          </a:p>
        </p:txBody>
      </p:sp>
      <p:sp>
        <p:nvSpPr>
          <p:cNvPr id="4" name="Slide Number Placeholder 3"/>
          <p:cNvSpPr>
            <a:spLocks noGrp="1"/>
          </p:cNvSpPr>
          <p:nvPr>
            <p:ph type="sldNum" sz="quarter" idx="5"/>
          </p:nvPr>
        </p:nvSpPr>
        <p:spPr/>
        <p:txBody>
          <a:bodyPr/>
          <a:lstStyle/>
          <a:p>
            <a:fld id="{517F0B3D-9C59-4B4C-806E-B8187F606C6E}" type="slidenum">
              <a:rPr lang="en-ID" smtClean="0"/>
              <a:t>14</a:t>
            </a:fld>
            <a:endParaRPr lang="en-ID"/>
          </a:p>
        </p:txBody>
      </p:sp>
    </p:spTree>
    <p:extLst>
      <p:ext uri="{BB962C8B-B14F-4D97-AF65-F5344CB8AC3E}">
        <p14:creationId xmlns:p14="http://schemas.microsoft.com/office/powerpoint/2010/main" val="6644503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D" dirty="0"/>
              <a:t>The first challenge is to group similar sports.</a:t>
            </a:r>
          </a:p>
          <a:p>
            <a:endParaRPr lang="en-ID" dirty="0"/>
          </a:p>
          <a:p>
            <a:r>
              <a:rPr lang="en-ID" dirty="0"/>
              <a:t>For example, I grouped mountain biking, indoor cycling and bike transport as biking.</a:t>
            </a:r>
          </a:p>
          <a:p>
            <a:endParaRPr lang="en-ID" dirty="0"/>
          </a:p>
          <a:p>
            <a:r>
              <a:rPr lang="en-ID" dirty="0"/>
              <a:t>The second challenge is to handle imbalance data.</a:t>
            </a:r>
          </a:p>
          <a:p>
            <a:endParaRPr lang="en-ID" dirty="0"/>
          </a:p>
          <a:p>
            <a:r>
              <a:rPr lang="en-ID" dirty="0"/>
              <a:t>I used </a:t>
            </a:r>
            <a:r>
              <a:rPr lang="en-ID" dirty="0" err="1"/>
              <a:t>downsampling</a:t>
            </a:r>
            <a:r>
              <a:rPr lang="en-ID" dirty="0"/>
              <a:t> and </a:t>
            </a:r>
            <a:r>
              <a:rPr lang="en-ID" dirty="0" err="1"/>
              <a:t>upsampling</a:t>
            </a:r>
            <a:r>
              <a:rPr lang="en-ID" dirty="0"/>
              <a:t> on training datasets.</a:t>
            </a:r>
          </a:p>
        </p:txBody>
      </p:sp>
      <p:sp>
        <p:nvSpPr>
          <p:cNvPr id="4" name="Slide Number Placeholder 3"/>
          <p:cNvSpPr>
            <a:spLocks noGrp="1"/>
          </p:cNvSpPr>
          <p:nvPr>
            <p:ph type="sldNum" sz="quarter" idx="5"/>
          </p:nvPr>
        </p:nvSpPr>
        <p:spPr/>
        <p:txBody>
          <a:bodyPr/>
          <a:lstStyle/>
          <a:p>
            <a:fld id="{517F0B3D-9C59-4B4C-806E-B8187F606C6E}" type="slidenum">
              <a:rPr lang="en-ID" smtClean="0"/>
              <a:t>15</a:t>
            </a:fld>
            <a:endParaRPr lang="en-ID"/>
          </a:p>
        </p:txBody>
      </p:sp>
    </p:spTree>
    <p:extLst>
      <p:ext uri="{BB962C8B-B14F-4D97-AF65-F5344CB8AC3E}">
        <p14:creationId xmlns:p14="http://schemas.microsoft.com/office/powerpoint/2010/main" val="220399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D" dirty="0"/>
              <a:t>I used the voting classifier model to evaluate the predictions of 5 classification models.</a:t>
            </a:r>
          </a:p>
          <a:p>
            <a:endParaRPr lang="en-ID" dirty="0"/>
          </a:p>
          <a:p>
            <a:r>
              <a:rPr lang="en-ID" dirty="0"/>
              <a:t>The example shows 3 models predicted kayaking, 1 model predicted rowing and 1 model predicted swimming.</a:t>
            </a:r>
          </a:p>
          <a:p>
            <a:endParaRPr lang="en-ID" dirty="0"/>
          </a:p>
          <a:p>
            <a:r>
              <a:rPr lang="en-ID" dirty="0"/>
              <a:t>The voting classifier will select kayaking as the final prediction.</a:t>
            </a:r>
          </a:p>
        </p:txBody>
      </p:sp>
      <p:sp>
        <p:nvSpPr>
          <p:cNvPr id="4" name="Slide Number Placeholder 3"/>
          <p:cNvSpPr>
            <a:spLocks noGrp="1"/>
          </p:cNvSpPr>
          <p:nvPr>
            <p:ph type="sldNum" sz="quarter" idx="5"/>
          </p:nvPr>
        </p:nvSpPr>
        <p:spPr/>
        <p:txBody>
          <a:bodyPr/>
          <a:lstStyle/>
          <a:p>
            <a:fld id="{517F0B3D-9C59-4B4C-806E-B8187F606C6E}" type="slidenum">
              <a:rPr lang="en-ID" smtClean="0"/>
              <a:t>16</a:t>
            </a:fld>
            <a:endParaRPr lang="en-ID"/>
          </a:p>
        </p:txBody>
      </p:sp>
    </p:spTree>
    <p:extLst>
      <p:ext uri="{BB962C8B-B14F-4D97-AF65-F5344CB8AC3E}">
        <p14:creationId xmlns:p14="http://schemas.microsoft.com/office/powerpoint/2010/main" val="37306233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dirty="0"/>
          </a:p>
          <a:p>
            <a:endParaRPr lang="en-ID" dirty="0"/>
          </a:p>
        </p:txBody>
      </p:sp>
      <p:sp>
        <p:nvSpPr>
          <p:cNvPr id="4" name="Slide Number Placeholder 3"/>
          <p:cNvSpPr>
            <a:spLocks noGrp="1"/>
          </p:cNvSpPr>
          <p:nvPr>
            <p:ph type="sldNum" sz="quarter" idx="5"/>
          </p:nvPr>
        </p:nvSpPr>
        <p:spPr/>
        <p:txBody>
          <a:bodyPr/>
          <a:lstStyle/>
          <a:p>
            <a:fld id="{517F0B3D-9C59-4B4C-806E-B8187F606C6E}" type="slidenum">
              <a:rPr lang="en-ID" smtClean="0"/>
              <a:t>17</a:t>
            </a:fld>
            <a:endParaRPr lang="en-ID"/>
          </a:p>
        </p:txBody>
      </p:sp>
    </p:spTree>
    <p:extLst>
      <p:ext uri="{BB962C8B-B14F-4D97-AF65-F5344CB8AC3E}">
        <p14:creationId xmlns:p14="http://schemas.microsoft.com/office/powerpoint/2010/main" val="35797454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D" dirty="0"/>
              <a:t>The graph shows the accuracy scores for the model predictions.</a:t>
            </a:r>
          </a:p>
        </p:txBody>
      </p:sp>
      <p:sp>
        <p:nvSpPr>
          <p:cNvPr id="4" name="Slide Number Placeholder 3"/>
          <p:cNvSpPr>
            <a:spLocks noGrp="1"/>
          </p:cNvSpPr>
          <p:nvPr>
            <p:ph type="sldNum" sz="quarter" idx="5"/>
          </p:nvPr>
        </p:nvSpPr>
        <p:spPr/>
        <p:txBody>
          <a:bodyPr/>
          <a:lstStyle/>
          <a:p>
            <a:fld id="{517F0B3D-9C59-4B4C-806E-B8187F606C6E}" type="slidenum">
              <a:rPr lang="en-ID" smtClean="0"/>
              <a:t>18</a:t>
            </a:fld>
            <a:endParaRPr lang="en-ID"/>
          </a:p>
        </p:txBody>
      </p:sp>
    </p:spTree>
    <p:extLst>
      <p:ext uri="{BB962C8B-B14F-4D97-AF65-F5344CB8AC3E}">
        <p14:creationId xmlns:p14="http://schemas.microsoft.com/office/powerpoint/2010/main" val="27503296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dirty="0"/>
          </a:p>
          <a:p>
            <a:endParaRPr lang="en-ID" dirty="0"/>
          </a:p>
        </p:txBody>
      </p:sp>
      <p:sp>
        <p:nvSpPr>
          <p:cNvPr id="4" name="Slide Number Placeholder 3"/>
          <p:cNvSpPr>
            <a:spLocks noGrp="1"/>
          </p:cNvSpPr>
          <p:nvPr>
            <p:ph type="sldNum" sz="quarter" idx="5"/>
          </p:nvPr>
        </p:nvSpPr>
        <p:spPr/>
        <p:txBody>
          <a:bodyPr/>
          <a:lstStyle/>
          <a:p>
            <a:fld id="{517F0B3D-9C59-4B4C-806E-B8187F606C6E}" type="slidenum">
              <a:rPr lang="en-ID" smtClean="0"/>
              <a:t>19</a:t>
            </a:fld>
            <a:endParaRPr lang="en-ID"/>
          </a:p>
        </p:txBody>
      </p:sp>
    </p:spTree>
    <p:extLst>
      <p:ext uri="{BB962C8B-B14F-4D97-AF65-F5344CB8AC3E}">
        <p14:creationId xmlns:p14="http://schemas.microsoft.com/office/powerpoint/2010/main" val="7388583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dirty="0"/>
              <a:t>First, I will discuss about the problem statement and background of the dataset.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SG" dirty="0"/>
          </a:p>
          <a:p>
            <a:pPr marL="0" marR="0" lvl="0" indent="0" algn="l" defTabSz="914400" rtl="0" eaLnBrk="1" fontAlgn="auto" latinLnBrk="0" hangingPunct="1">
              <a:lnSpc>
                <a:spcPct val="100000"/>
              </a:lnSpc>
              <a:spcBef>
                <a:spcPts val="0"/>
              </a:spcBef>
              <a:spcAft>
                <a:spcPts val="0"/>
              </a:spcAft>
              <a:buClrTx/>
              <a:buSzTx/>
              <a:buFontTx/>
              <a:buNone/>
              <a:tabLst/>
              <a:defRPr/>
            </a:pPr>
            <a:r>
              <a:rPr lang="en-SG" dirty="0"/>
              <a:t>Next, I will describe the data cleaning and EDA process.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SG" dirty="0"/>
          </a:p>
          <a:p>
            <a:pPr marL="0" marR="0" lvl="0" indent="0" algn="l" defTabSz="914400" rtl="0" eaLnBrk="1" fontAlgn="auto" latinLnBrk="0" hangingPunct="1">
              <a:lnSpc>
                <a:spcPct val="100000"/>
              </a:lnSpc>
              <a:spcBef>
                <a:spcPts val="0"/>
              </a:spcBef>
              <a:spcAft>
                <a:spcPts val="0"/>
              </a:spcAft>
              <a:buClrTx/>
              <a:buSzTx/>
              <a:buFontTx/>
              <a:buNone/>
              <a:tabLst/>
              <a:defRPr/>
            </a:pPr>
            <a:r>
              <a:rPr lang="en-SG" dirty="0"/>
              <a:t>Lastly, I will discuss how the model, the prediction results and future steps.</a:t>
            </a:r>
            <a:endParaRPr lang="en-ID" dirty="0"/>
          </a:p>
        </p:txBody>
      </p:sp>
      <p:sp>
        <p:nvSpPr>
          <p:cNvPr id="4" name="Slide Number Placeholder 3"/>
          <p:cNvSpPr>
            <a:spLocks noGrp="1"/>
          </p:cNvSpPr>
          <p:nvPr>
            <p:ph type="sldNum" sz="quarter" idx="5"/>
          </p:nvPr>
        </p:nvSpPr>
        <p:spPr/>
        <p:txBody>
          <a:bodyPr/>
          <a:lstStyle/>
          <a:p>
            <a:fld id="{517F0B3D-9C59-4B4C-806E-B8187F606C6E}" type="slidenum">
              <a:rPr lang="en-ID" smtClean="0"/>
              <a:t>2</a:t>
            </a:fld>
            <a:endParaRPr lang="en-ID"/>
          </a:p>
        </p:txBody>
      </p:sp>
    </p:spTree>
    <p:extLst>
      <p:ext uri="{BB962C8B-B14F-4D97-AF65-F5344CB8AC3E}">
        <p14:creationId xmlns:p14="http://schemas.microsoft.com/office/powerpoint/2010/main" val="88706482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D" dirty="0"/>
              <a:t>This slide shows the possible road ahead for future projects.</a:t>
            </a:r>
          </a:p>
          <a:p>
            <a:endParaRPr lang="en-ID" dirty="0"/>
          </a:p>
          <a:p>
            <a:r>
              <a:rPr lang="en-ID" dirty="0"/>
              <a:t>I like to enhance the model by gathering more data for workouts with very few samples.</a:t>
            </a:r>
          </a:p>
          <a:p>
            <a:r>
              <a:rPr lang="en-ID" dirty="0"/>
              <a:t>And use other machine learning models e.g. recursive neural networks.</a:t>
            </a:r>
          </a:p>
          <a:p>
            <a:endParaRPr lang="en-ID" dirty="0"/>
          </a:p>
          <a:p>
            <a:r>
              <a:rPr lang="en-ID" dirty="0"/>
              <a:t>Next, I will use the model to identify workouts from Fitbit data.</a:t>
            </a:r>
          </a:p>
          <a:p>
            <a:r>
              <a:rPr lang="en-ID" dirty="0"/>
              <a:t>I actually worked on the Fitbit data in the 1</a:t>
            </a:r>
            <a:r>
              <a:rPr lang="en-ID" baseline="30000" dirty="0"/>
              <a:t>st</a:t>
            </a:r>
            <a:r>
              <a:rPr lang="en-ID" dirty="0"/>
              <a:t> week of this project but decided later not to use the dataset as there were many missing data.</a:t>
            </a:r>
          </a:p>
          <a:p>
            <a:endParaRPr lang="en-ID" dirty="0"/>
          </a:p>
          <a:p>
            <a:r>
              <a:rPr lang="en-ID" dirty="0"/>
              <a:t>Lastly, I like to create workout scores and recommendations for users.</a:t>
            </a:r>
          </a:p>
          <a:p>
            <a:r>
              <a:rPr lang="en-ID" dirty="0"/>
              <a:t>For example, we can create workout </a:t>
            </a:r>
            <a:r>
              <a:rPr lang="en-ID" dirty="0" err="1"/>
              <a:t>leaderboards</a:t>
            </a:r>
            <a:r>
              <a:rPr lang="en-ID" dirty="0"/>
              <a:t> to make workout more fun and interactive.</a:t>
            </a:r>
          </a:p>
          <a:p>
            <a:endParaRPr lang="en-ID" dirty="0"/>
          </a:p>
          <a:p>
            <a:endParaRPr lang="en-ID" dirty="0"/>
          </a:p>
          <a:p>
            <a:endParaRPr lang="en-ID" dirty="0"/>
          </a:p>
        </p:txBody>
      </p:sp>
      <p:sp>
        <p:nvSpPr>
          <p:cNvPr id="4" name="Slide Number Placeholder 3"/>
          <p:cNvSpPr>
            <a:spLocks noGrp="1"/>
          </p:cNvSpPr>
          <p:nvPr>
            <p:ph type="sldNum" sz="quarter" idx="5"/>
          </p:nvPr>
        </p:nvSpPr>
        <p:spPr/>
        <p:txBody>
          <a:bodyPr/>
          <a:lstStyle/>
          <a:p>
            <a:fld id="{517F0B3D-9C59-4B4C-806E-B8187F606C6E}" type="slidenum">
              <a:rPr lang="en-ID" smtClean="0"/>
              <a:t>20</a:t>
            </a:fld>
            <a:endParaRPr lang="en-ID"/>
          </a:p>
        </p:txBody>
      </p:sp>
    </p:spTree>
    <p:extLst>
      <p:ext uri="{BB962C8B-B14F-4D97-AF65-F5344CB8AC3E}">
        <p14:creationId xmlns:p14="http://schemas.microsoft.com/office/powerpoint/2010/main" val="322032700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dirty="0"/>
          </a:p>
          <a:p>
            <a:endParaRPr lang="en-ID" dirty="0"/>
          </a:p>
        </p:txBody>
      </p:sp>
      <p:sp>
        <p:nvSpPr>
          <p:cNvPr id="4" name="Slide Number Placeholder 3"/>
          <p:cNvSpPr>
            <a:spLocks noGrp="1"/>
          </p:cNvSpPr>
          <p:nvPr>
            <p:ph type="sldNum" sz="quarter" idx="5"/>
          </p:nvPr>
        </p:nvSpPr>
        <p:spPr/>
        <p:txBody>
          <a:bodyPr/>
          <a:lstStyle/>
          <a:p>
            <a:fld id="{517F0B3D-9C59-4B4C-806E-B8187F606C6E}" type="slidenum">
              <a:rPr lang="en-ID" smtClean="0"/>
              <a:t>21</a:t>
            </a:fld>
            <a:endParaRPr lang="en-ID"/>
          </a:p>
        </p:txBody>
      </p:sp>
    </p:spTree>
    <p:extLst>
      <p:ext uri="{BB962C8B-B14F-4D97-AF65-F5344CB8AC3E}">
        <p14:creationId xmlns:p14="http://schemas.microsoft.com/office/powerpoint/2010/main" val="42938820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Illustrated by </a:t>
            </a:r>
            <a:r>
              <a:rPr lang="en-US" dirty="0" err="1"/>
              <a:t>freepik</a:t>
            </a:r>
            <a:endParaRPr lang="en-ID" dirty="0"/>
          </a:p>
          <a:p>
            <a:endParaRPr lang="en-ID" dirty="0"/>
          </a:p>
        </p:txBody>
      </p:sp>
      <p:sp>
        <p:nvSpPr>
          <p:cNvPr id="4" name="Slide Number Placeholder 3"/>
          <p:cNvSpPr>
            <a:spLocks noGrp="1"/>
          </p:cNvSpPr>
          <p:nvPr>
            <p:ph type="sldNum" sz="quarter" idx="5"/>
          </p:nvPr>
        </p:nvSpPr>
        <p:spPr/>
        <p:txBody>
          <a:bodyPr/>
          <a:lstStyle/>
          <a:p>
            <a:fld id="{517F0B3D-9C59-4B4C-806E-B8187F606C6E}" type="slidenum">
              <a:rPr lang="en-ID" smtClean="0"/>
              <a:t>22</a:t>
            </a:fld>
            <a:endParaRPr lang="en-ID"/>
          </a:p>
        </p:txBody>
      </p:sp>
    </p:spTree>
    <p:extLst>
      <p:ext uri="{BB962C8B-B14F-4D97-AF65-F5344CB8AC3E}">
        <p14:creationId xmlns:p14="http://schemas.microsoft.com/office/powerpoint/2010/main" val="395505095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Illustrated by </a:t>
            </a:r>
            <a:r>
              <a:rPr lang="en-US" dirty="0" err="1"/>
              <a:t>freepik</a:t>
            </a:r>
            <a:endParaRPr lang="en-ID" dirty="0"/>
          </a:p>
          <a:p>
            <a:endParaRPr lang="en-ID" dirty="0"/>
          </a:p>
        </p:txBody>
      </p:sp>
      <p:sp>
        <p:nvSpPr>
          <p:cNvPr id="4" name="Slide Number Placeholder 3"/>
          <p:cNvSpPr>
            <a:spLocks noGrp="1"/>
          </p:cNvSpPr>
          <p:nvPr>
            <p:ph type="sldNum" sz="quarter" idx="5"/>
          </p:nvPr>
        </p:nvSpPr>
        <p:spPr/>
        <p:txBody>
          <a:bodyPr/>
          <a:lstStyle/>
          <a:p>
            <a:fld id="{517F0B3D-9C59-4B4C-806E-B8187F606C6E}" type="slidenum">
              <a:rPr lang="en-ID" smtClean="0"/>
              <a:t>23</a:t>
            </a:fld>
            <a:endParaRPr lang="en-ID"/>
          </a:p>
        </p:txBody>
      </p:sp>
    </p:spTree>
    <p:extLst>
      <p:ext uri="{BB962C8B-B14F-4D97-AF65-F5344CB8AC3E}">
        <p14:creationId xmlns:p14="http://schemas.microsoft.com/office/powerpoint/2010/main" val="352852096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7446D3C-7248-4466-83D3-3CA300DE77F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7588629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8E8EE67-7A75-494E-98A3-D8E57C5B2CB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4703980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Illustrated by </a:t>
            </a:r>
            <a:r>
              <a:rPr lang="en-US" dirty="0" err="1"/>
              <a:t>freepik</a:t>
            </a:r>
            <a:endParaRPr lang="en-ID" dirty="0"/>
          </a:p>
          <a:p>
            <a:endParaRPr lang="en-ID" dirty="0"/>
          </a:p>
        </p:txBody>
      </p:sp>
      <p:sp>
        <p:nvSpPr>
          <p:cNvPr id="4" name="Slide Number Placeholder 3"/>
          <p:cNvSpPr>
            <a:spLocks noGrp="1"/>
          </p:cNvSpPr>
          <p:nvPr>
            <p:ph type="sldNum" sz="quarter" idx="5"/>
          </p:nvPr>
        </p:nvSpPr>
        <p:spPr/>
        <p:txBody>
          <a:bodyPr/>
          <a:lstStyle/>
          <a:p>
            <a:fld id="{517F0B3D-9C59-4B4C-806E-B8187F606C6E}" type="slidenum">
              <a:rPr lang="en-ID" smtClean="0"/>
              <a:t>27</a:t>
            </a:fld>
            <a:endParaRPr lang="en-ID"/>
          </a:p>
        </p:txBody>
      </p:sp>
    </p:spTree>
    <p:extLst>
      <p:ext uri="{BB962C8B-B14F-4D97-AF65-F5344CB8AC3E}">
        <p14:creationId xmlns:p14="http://schemas.microsoft.com/office/powerpoint/2010/main" val="284576215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Illustrated by </a:t>
            </a:r>
            <a:r>
              <a:rPr lang="en-US" dirty="0" err="1"/>
              <a:t>freepik</a:t>
            </a:r>
            <a:endParaRPr lang="en-ID" dirty="0"/>
          </a:p>
          <a:p>
            <a:endParaRPr lang="en-ID" dirty="0"/>
          </a:p>
        </p:txBody>
      </p:sp>
      <p:sp>
        <p:nvSpPr>
          <p:cNvPr id="4" name="Slide Number Placeholder 3"/>
          <p:cNvSpPr>
            <a:spLocks noGrp="1"/>
          </p:cNvSpPr>
          <p:nvPr>
            <p:ph type="sldNum" sz="quarter" idx="5"/>
          </p:nvPr>
        </p:nvSpPr>
        <p:spPr/>
        <p:txBody>
          <a:bodyPr/>
          <a:lstStyle/>
          <a:p>
            <a:fld id="{517F0B3D-9C59-4B4C-806E-B8187F606C6E}" type="slidenum">
              <a:rPr lang="en-ID" smtClean="0"/>
              <a:t>28</a:t>
            </a:fld>
            <a:endParaRPr lang="en-ID"/>
          </a:p>
        </p:txBody>
      </p:sp>
    </p:spTree>
    <p:extLst>
      <p:ext uri="{BB962C8B-B14F-4D97-AF65-F5344CB8AC3E}">
        <p14:creationId xmlns:p14="http://schemas.microsoft.com/office/powerpoint/2010/main" val="325636582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Illustrated by </a:t>
            </a:r>
            <a:r>
              <a:rPr lang="en-US" dirty="0" err="1"/>
              <a:t>freepik</a:t>
            </a:r>
            <a:endParaRPr lang="en-ID" dirty="0"/>
          </a:p>
          <a:p>
            <a:endParaRPr lang="en-ID" dirty="0"/>
          </a:p>
        </p:txBody>
      </p:sp>
      <p:sp>
        <p:nvSpPr>
          <p:cNvPr id="4" name="Slide Number Placeholder 3"/>
          <p:cNvSpPr>
            <a:spLocks noGrp="1"/>
          </p:cNvSpPr>
          <p:nvPr>
            <p:ph type="sldNum" sz="quarter" idx="5"/>
          </p:nvPr>
        </p:nvSpPr>
        <p:spPr/>
        <p:txBody>
          <a:bodyPr/>
          <a:lstStyle/>
          <a:p>
            <a:fld id="{517F0B3D-9C59-4B4C-806E-B8187F606C6E}" type="slidenum">
              <a:rPr lang="en-ID" smtClean="0"/>
              <a:t>29</a:t>
            </a:fld>
            <a:endParaRPr lang="en-ID"/>
          </a:p>
        </p:txBody>
      </p:sp>
    </p:spTree>
    <p:extLst>
      <p:ext uri="{BB962C8B-B14F-4D97-AF65-F5344CB8AC3E}">
        <p14:creationId xmlns:p14="http://schemas.microsoft.com/office/powerpoint/2010/main" val="328768994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Illustrated by </a:t>
            </a:r>
            <a:r>
              <a:rPr lang="en-US" dirty="0" err="1"/>
              <a:t>freepik</a:t>
            </a:r>
            <a:endParaRPr lang="en-ID" dirty="0"/>
          </a:p>
          <a:p>
            <a:endParaRPr lang="en-ID" dirty="0"/>
          </a:p>
        </p:txBody>
      </p:sp>
      <p:sp>
        <p:nvSpPr>
          <p:cNvPr id="4" name="Slide Number Placeholder 3"/>
          <p:cNvSpPr>
            <a:spLocks noGrp="1"/>
          </p:cNvSpPr>
          <p:nvPr>
            <p:ph type="sldNum" sz="quarter" idx="5"/>
          </p:nvPr>
        </p:nvSpPr>
        <p:spPr/>
        <p:txBody>
          <a:bodyPr/>
          <a:lstStyle/>
          <a:p>
            <a:fld id="{517F0B3D-9C59-4B4C-806E-B8187F606C6E}" type="slidenum">
              <a:rPr lang="en-ID" smtClean="0"/>
              <a:t>30</a:t>
            </a:fld>
            <a:endParaRPr lang="en-ID"/>
          </a:p>
        </p:txBody>
      </p:sp>
    </p:spTree>
    <p:extLst>
      <p:ext uri="{BB962C8B-B14F-4D97-AF65-F5344CB8AC3E}">
        <p14:creationId xmlns:p14="http://schemas.microsoft.com/office/powerpoint/2010/main" val="16182475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dirty="0"/>
          </a:p>
          <a:p>
            <a:endParaRPr lang="en-ID" dirty="0"/>
          </a:p>
        </p:txBody>
      </p:sp>
      <p:sp>
        <p:nvSpPr>
          <p:cNvPr id="4" name="Slide Number Placeholder 3"/>
          <p:cNvSpPr>
            <a:spLocks noGrp="1"/>
          </p:cNvSpPr>
          <p:nvPr>
            <p:ph type="sldNum" sz="quarter" idx="5"/>
          </p:nvPr>
        </p:nvSpPr>
        <p:spPr/>
        <p:txBody>
          <a:bodyPr/>
          <a:lstStyle/>
          <a:p>
            <a:fld id="{517F0B3D-9C59-4B4C-806E-B8187F606C6E}" type="slidenum">
              <a:rPr lang="en-ID" smtClean="0"/>
              <a:t>3</a:t>
            </a:fld>
            <a:endParaRPr lang="en-ID"/>
          </a:p>
        </p:txBody>
      </p:sp>
    </p:spTree>
    <p:extLst>
      <p:ext uri="{BB962C8B-B14F-4D97-AF65-F5344CB8AC3E}">
        <p14:creationId xmlns:p14="http://schemas.microsoft.com/office/powerpoint/2010/main" val="390007875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Illustrated by </a:t>
            </a:r>
            <a:r>
              <a:rPr lang="en-US" dirty="0" err="1"/>
              <a:t>pikisuperstar</a:t>
            </a:r>
            <a:r>
              <a:rPr lang="en-US" dirty="0"/>
              <a:t> </a:t>
            </a:r>
            <a:endParaRPr lang="en-ID" dirty="0"/>
          </a:p>
          <a:p>
            <a:endParaRPr lang="en-ID" dirty="0"/>
          </a:p>
        </p:txBody>
      </p:sp>
      <p:sp>
        <p:nvSpPr>
          <p:cNvPr id="4" name="Slide Number Placeholder 3"/>
          <p:cNvSpPr>
            <a:spLocks noGrp="1"/>
          </p:cNvSpPr>
          <p:nvPr>
            <p:ph type="sldNum" sz="quarter" idx="5"/>
          </p:nvPr>
        </p:nvSpPr>
        <p:spPr/>
        <p:txBody>
          <a:bodyPr/>
          <a:lstStyle/>
          <a:p>
            <a:fld id="{517F0B3D-9C59-4B4C-806E-B8187F606C6E}" type="slidenum">
              <a:rPr lang="en-ID" smtClean="0"/>
              <a:t>31</a:t>
            </a:fld>
            <a:endParaRPr lang="en-ID"/>
          </a:p>
        </p:txBody>
      </p:sp>
    </p:spTree>
    <p:extLst>
      <p:ext uri="{BB962C8B-B14F-4D97-AF65-F5344CB8AC3E}">
        <p14:creationId xmlns:p14="http://schemas.microsoft.com/office/powerpoint/2010/main" val="351402828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Illustrated by </a:t>
            </a:r>
            <a:r>
              <a:rPr lang="en-US" dirty="0" err="1"/>
              <a:t>pikisuperstar</a:t>
            </a:r>
            <a:r>
              <a:rPr lang="en-US" dirty="0"/>
              <a:t> </a:t>
            </a:r>
            <a:endParaRPr lang="en-ID" dirty="0"/>
          </a:p>
          <a:p>
            <a:endParaRPr lang="en-ID" dirty="0"/>
          </a:p>
          <a:p>
            <a:endParaRPr lang="en-ID" dirty="0"/>
          </a:p>
        </p:txBody>
      </p:sp>
      <p:sp>
        <p:nvSpPr>
          <p:cNvPr id="4" name="Slide Number Placeholder 3"/>
          <p:cNvSpPr>
            <a:spLocks noGrp="1"/>
          </p:cNvSpPr>
          <p:nvPr>
            <p:ph type="sldNum" sz="quarter" idx="5"/>
          </p:nvPr>
        </p:nvSpPr>
        <p:spPr/>
        <p:txBody>
          <a:bodyPr/>
          <a:lstStyle/>
          <a:p>
            <a:fld id="{517F0B3D-9C59-4B4C-806E-B8187F606C6E}" type="slidenum">
              <a:rPr lang="en-ID" smtClean="0"/>
              <a:t>32</a:t>
            </a:fld>
            <a:endParaRPr lang="en-ID"/>
          </a:p>
        </p:txBody>
      </p:sp>
    </p:spTree>
    <p:extLst>
      <p:ext uri="{BB962C8B-B14F-4D97-AF65-F5344CB8AC3E}">
        <p14:creationId xmlns:p14="http://schemas.microsoft.com/office/powerpoint/2010/main" val="370808638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Illustrated by </a:t>
            </a:r>
            <a:r>
              <a:rPr lang="en-US" dirty="0" err="1"/>
              <a:t>pikisuperstar</a:t>
            </a:r>
            <a:r>
              <a:rPr lang="en-US" dirty="0"/>
              <a:t> </a:t>
            </a:r>
            <a:endParaRPr lang="en-ID" dirty="0"/>
          </a:p>
          <a:p>
            <a:endParaRPr lang="en-ID" dirty="0"/>
          </a:p>
          <a:p>
            <a:endParaRPr lang="en-ID" dirty="0"/>
          </a:p>
        </p:txBody>
      </p:sp>
      <p:sp>
        <p:nvSpPr>
          <p:cNvPr id="4" name="Slide Number Placeholder 3"/>
          <p:cNvSpPr>
            <a:spLocks noGrp="1"/>
          </p:cNvSpPr>
          <p:nvPr>
            <p:ph type="sldNum" sz="quarter" idx="5"/>
          </p:nvPr>
        </p:nvSpPr>
        <p:spPr/>
        <p:txBody>
          <a:bodyPr/>
          <a:lstStyle/>
          <a:p>
            <a:fld id="{517F0B3D-9C59-4B4C-806E-B8187F606C6E}" type="slidenum">
              <a:rPr lang="en-ID" smtClean="0"/>
              <a:t>33</a:t>
            </a:fld>
            <a:endParaRPr lang="en-ID"/>
          </a:p>
        </p:txBody>
      </p:sp>
    </p:spTree>
    <p:extLst>
      <p:ext uri="{BB962C8B-B14F-4D97-AF65-F5344CB8AC3E}">
        <p14:creationId xmlns:p14="http://schemas.microsoft.com/office/powerpoint/2010/main" val="267824769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Illustrated by </a:t>
            </a:r>
            <a:r>
              <a:rPr lang="en-US" dirty="0" err="1"/>
              <a:t>pikisuperstar</a:t>
            </a:r>
            <a:r>
              <a:rPr lang="en-US" dirty="0"/>
              <a:t> </a:t>
            </a:r>
            <a:endParaRPr lang="en-ID" dirty="0"/>
          </a:p>
          <a:p>
            <a:endParaRPr lang="en-ID" dirty="0"/>
          </a:p>
          <a:p>
            <a:endParaRPr lang="en-ID" dirty="0"/>
          </a:p>
        </p:txBody>
      </p:sp>
      <p:sp>
        <p:nvSpPr>
          <p:cNvPr id="4" name="Slide Number Placeholder 3"/>
          <p:cNvSpPr>
            <a:spLocks noGrp="1"/>
          </p:cNvSpPr>
          <p:nvPr>
            <p:ph type="sldNum" sz="quarter" idx="5"/>
          </p:nvPr>
        </p:nvSpPr>
        <p:spPr/>
        <p:txBody>
          <a:bodyPr/>
          <a:lstStyle/>
          <a:p>
            <a:fld id="{517F0B3D-9C59-4B4C-806E-B8187F606C6E}" type="slidenum">
              <a:rPr lang="en-ID" smtClean="0"/>
              <a:t>34</a:t>
            </a:fld>
            <a:endParaRPr lang="en-ID"/>
          </a:p>
        </p:txBody>
      </p:sp>
    </p:spTree>
    <p:extLst>
      <p:ext uri="{BB962C8B-B14F-4D97-AF65-F5344CB8AC3E}">
        <p14:creationId xmlns:p14="http://schemas.microsoft.com/office/powerpoint/2010/main" val="365774238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Illustrated by </a:t>
            </a:r>
            <a:r>
              <a:rPr lang="en-US" dirty="0" err="1"/>
              <a:t>pikisuperstar</a:t>
            </a:r>
            <a:br>
              <a:rPr lang="en-US" dirty="0"/>
            </a:br>
            <a:r>
              <a:rPr lang="en-US" dirty="0"/>
              <a:t>Character design by </a:t>
            </a:r>
            <a:r>
              <a:rPr lang="en-US" dirty="0" err="1"/>
              <a:t>Freepik</a:t>
            </a:r>
            <a:endParaRPr lang="en-ID" dirty="0"/>
          </a:p>
          <a:p>
            <a:endParaRPr lang="en-ID" dirty="0"/>
          </a:p>
          <a:p>
            <a:endParaRPr lang="en-ID" dirty="0"/>
          </a:p>
        </p:txBody>
      </p:sp>
      <p:sp>
        <p:nvSpPr>
          <p:cNvPr id="4" name="Slide Number Placeholder 3"/>
          <p:cNvSpPr>
            <a:spLocks noGrp="1"/>
          </p:cNvSpPr>
          <p:nvPr>
            <p:ph type="sldNum" sz="quarter" idx="5"/>
          </p:nvPr>
        </p:nvSpPr>
        <p:spPr/>
        <p:txBody>
          <a:bodyPr/>
          <a:lstStyle/>
          <a:p>
            <a:fld id="{517F0B3D-9C59-4B4C-806E-B8187F606C6E}" type="slidenum">
              <a:rPr lang="en-ID" smtClean="0"/>
              <a:t>35</a:t>
            </a:fld>
            <a:endParaRPr lang="en-ID"/>
          </a:p>
        </p:txBody>
      </p:sp>
    </p:spTree>
    <p:extLst>
      <p:ext uri="{BB962C8B-B14F-4D97-AF65-F5344CB8AC3E}">
        <p14:creationId xmlns:p14="http://schemas.microsoft.com/office/powerpoint/2010/main" val="5373209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dirty="0"/>
              <a:t>The objective of the project is to develop a classification model and to predict the type of workout based on </a:t>
            </a:r>
            <a:r>
              <a:rPr lang="en-SG" dirty="0" err="1"/>
              <a:t>Endomondo</a:t>
            </a:r>
            <a:r>
              <a:rPr lang="en-SG" dirty="0"/>
              <a:t> dataset.</a:t>
            </a:r>
            <a:endParaRPr lang="en-ID" dirty="0"/>
          </a:p>
        </p:txBody>
      </p:sp>
      <p:sp>
        <p:nvSpPr>
          <p:cNvPr id="4" name="Slide Number Placeholder 3"/>
          <p:cNvSpPr>
            <a:spLocks noGrp="1"/>
          </p:cNvSpPr>
          <p:nvPr>
            <p:ph type="sldNum" sz="quarter" idx="5"/>
          </p:nvPr>
        </p:nvSpPr>
        <p:spPr/>
        <p:txBody>
          <a:bodyPr/>
          <a:lstStyle/>
          <a:p>
            <a:fld id="{517F0B3D-9C59-4B4C-806E-B8187F606C6E}" type="slidenum">
              <a:rPr lang="en-ID" smtClean="0"/>
              <a:t>4</a:t>
            </a:fld>
            <a:endParaRPr lang="en-ID"/>
          </a:p>
        </p:txBody>
      </p:sp>
    </p:spTree>
    <p:extLst>
      <p:ext uri="{BB962C8B-B14F-4D97-AF65-F5344CB8AC3E}">
        <p14:creationId xmlns:p14="http://schemas.microsoft.com/office/powerpoint/2010/main" val="33859620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dirty="0"/>
          </a:p>
          <a:p>
            <a:endParaRPr lang="en-ID" dirty="0"/>
          </a:p>
        </p:txBody>
      </p:sp>
      <p:sp>
        <p:nvSpPr>
          <p:cNvPr id="4" name="Slide Number Placeholder 3"/>
          <p:cNvSpPr>
            <a:spLocks noGrp="1"/>
          </p:cNvSpPr>
          <p:nvPr>
            <p:ph type="sldNum" sz="quarter" idx="5"/>
          </p:nvPr>
        </p:nvSpPr>
        <p:spPr/>
        <p:txBody>
          <a:bodyPr/>
          <a:lstStyle/>
          <a:p>
            <a:fld id="{517F0B3D-9C59-4B4C-806E-B8187F606C6E}" type="slidenum">
              <a:rPr lang="en-ID" smtClean="0"/>
              <a:t>5</a:t>
            </a:fld>
            <a:endParaRPr lang="en-ID"/>
          </a:p>
        </p:txBody>
      </p:sp>
    </p:spTree>
    <p:extLst>
      <p:ext uri="{BB962C8B-B14F-4D97-AF65-F5344CB8AC3E}">
        <p14:creationId xmlns:p14="http://schemas.microsoft.com/office/powerpoint/2010/main" val="8106088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D" dirty="0"/>
              <a:t>The </a:t>
            </a:r>
            <a:r>
              <a:rPr lang="en-ID" dirty="0" err="1"/>
              <a:t>endomondo</a:t>
            </a:r>
            <a:r>
              <a:rPr lang="en-ID" dirty="0"/>
              <a:t> data is taken from the </a:t>
            </a:r>
            <a:r>
              <a:rPr lang="en-ID" dirty="0" err="1"/>
              <a:t>FitRec</a:t>
            </a:r>
            <a:r>
              <a:rPr lang="en-ID" dirty="0"/>
              <a:t> Project.</a:t>
            </a:r>
          </a:p>
          <a:p>
            <a:endParaRPr lang="en-ID" dirty="0"/>
          </a:p>
          <a:p>
            <a:r>
              <a:rPr lang="en-ID" dirty="0"/>
              <a:t>The dataset contains 253 thousand workouts from 1.1 thousand users.</a:t>
            </a:r>
          </a:p>
          <a:p>
            <a:endParaRPr lang="en-ID" dirty="0"/>
          </a:p>
          <a:p>
            <a:r>
              <a:rPr lang="en-ID" dirty="0"/>
              <a:t>The 5 giga-byte data is stored in a single json file.</a:t>
            </a:r>
          </a:p>
          <a:p>
            <a:endParaRPr lang="en-ID" dirty="0"/>
          </a:p>
          <a:p>
            <a:r>
              <a:rPr lang="en-ID" dirty="0"/>
              <a:t>The data fields include user information, time, location, heart-rate and speed.</a:t>
            </a:r>
          </a:p>
        </p:txBody>
      </p:sp>
      <p:sp>
        <p:nvSpPr>
          <p:cNvPr id="4" name="Slide Number Placeholder 3"/>
          <p:cNvSpPr>
            <a:spLocks noGrp="1"/>
          </p:cNvSpPr>
          <p:nvPr>
            <p:ph type="sldNum" sz="quarter" idx="5"/>
          </p:nvPr>
        </p:nvSpPr>
        <p:spPr/>
        <p:txBody>
          <a:bodyPr/>
          <a:lstStyle/>
          <a:p>
            <a:fld id="{517F0B3D-9C59-4B4C-806E-B8187F606C6E}" type="slidenum">
              <a:rPr lang="en-ID" smtClean="0"/>
              <a:t>6</a:t>
            </a:fld>
            <a:endParaRPr lang="en-ID"/>
          </a:p>
        </p:txBody>
      </p:sp>
    </p:spTree>
    <p:extLst>
      <p:ext uri="{BB962C8B-B14F-4D97-AF65-F5344CB8AC3E}">
        <p14:creationId xmlns:p14="http://schemas.microsoft.com/office/powerpoint/2010/main" val="15465061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dirty="0"/>
          </a:p>
          <a:p>
            <a:endParaRPr lang="en-ID" dirty="0"/>
          </a:p>
        </p:txBody>
      </p:sp>
      <p:sp>
        <p:nvSpPr>
          <p:cNvPr id="4" name="Slide Number Placeholder 3"/>
          <p:cNvSpPr>
            <a:spLocks noGrp="1"/>
          </p:cNvSpPr>
          <p:nvPr>
            <p:ph type="sldNum" sz="quarter" idx="5"/>
          </p:nvPr>
        </p:nvSpPr>
        <p:spPr/>
        <p:txBody>
          <a:bodyPr/>
          <a:lstStyle/>
          <a:p>
            <a:fld id="{517F0B3D-9C59-4B4C-806E-B8187F606C6E}" type="slidenum">
              <a:rPr lang="en-ID" smtClean="0"/>
              <a:t>7</a:t>
            </a:fld>
            <a:endParaRPr lang="en-ID"/>
          </a:p>
        </p:txBody>
      </p:sp>
    </p:spTree>
    <p:extLst>
      <p:ext uri="{BB962C8B-B14F-4D97-AF65-F5344CB8AC3E}">
        <p14:creationId xmlns:p14="http://schemas.microsoft.com/office/powerpoint/2010/main" val="29213116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D" dirty="0"/>
              <a:t>First, I split the large json file into smaller files.</a:t>
            </a:r>
          </a:p>
          <a:p>
            <a:endParaRPr lang="en-ID" dirty="0"/>
          </a:p>
          <a:p>
            <a:r>
              <a:rPr lang="en-ID" dirty="0"/>
              <a:t>Next, data cleaning is done and features are created in the summary spreadsheet.</a:t>
            </a:r>
          </a:p>
          <a:p>
            <a:endParaRPr lang="en-ID" dirty="0"/>
          </a:p>
          <a:p>
            <a:r>
              <a:rPr lang="en-ID" dirty="0"/>
              <a:t>Lastly, the summary spreadsheet is used for model predictions.</a:t>
            </a:r>
          </a:p>
        </p:txBody>
      </p:sp>
      <p:sp>
        <p:nvSpPr>
          <p:cNvPr id="4" name="Slide Number Placeholder 3"/>
          <p:cNvSpPr>
            <a:spLocks noGrp="1"/>
          </p:cNvSpPr>
          <p:nvPr>
            <p:ph type="sldNum" sz="quarter" idx="5"/>
          </p:nvPr>
        </p:nvSpPr>
        <p:spPr/>
        <p:txBody>
          <a:bodyPr/>
          <a:lstStyle/>
          <a:p>
            <a:fld id="{517F0B3D-9C59-4B4C-806E-B8187F606C6E}" type="slidenum">
              <a:rPr lang="en-ID" smtClean="0"/>
              <a:t>8</a:t>
            </a:fld>
            <a:endParaRPr lang="en-ID"/>
          </a:p>
        </p:txBody>
      </p:sp>
    </p:spTree>
    <p:extLst>
      <p:ext uri="{BB962C8B-B14F-4D97-AF65-F5344CB8AC3E}">
        <p14:creationId xmlns:p14="http://schemas.microsoft.com/office/powerpoint/2010/main" val="28407989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D" dirty="0"/>
              <a:t>First, I need to compute speed as it is missing in most workouts.</a:t>
            </a:r>
          </a:p>
          <a:p>
            <a:endParaRPr lang="en-ID" dirty="0"/>
          </a:p>
          <a:p>
            <a:r>
              <a:rPr lang="en-ID" dirty="0"/>
              <a:t>I compute distance and time difference to get speed.</a:t>
            </a:r>
          </a:p>
          <a:p>
            <a:endParaRPr lang="en-ID" dirty="0"/>
          </a:p>
          <a:p>
            <a:r>
              <a:rPr lang="en-ID" dirty="0"/>
              <a:t>I removed workouts with abnormal heartrates, altitudes and time duration.</a:t>
            </a:r>
          </a:p>
          <a:p>
            <a:endParaRPr lang="en-ID" dirty="0"/>
          </a:p>
          <a:p>
            <a:r>
              <a:rPr lang="en-ID" dirty="0"/>
              <a:t>Lastly, I removed sports with fewer than 50 workouts.</a:t>
            </a:r>
          </a:p>
          <a:p>
            <a:endParaRPr lang="en-ID" dirty="0"/>
          </a:p>
          <a:p>
            <a:endParaRPr lang="en-ID" dirty="0"/>
          </a:p>
          <a:p>
            <a:endParaRPr lang="en-ID" dirty="0"/>
          </a:p>
        </p:txBody>
      </p:sp>
      <p:sp>
        <p:nvSpPr>
          <p:cNvPr id="4" name="Slide Number Placeholder 3"/>
          <p:cNvSpPr>
            <a:spLocks noGrp="1"/>
          </p:cNvSpPr>
          <p:nvPr>
            <p:ph type="sldNum" sz="quarter" idx="5"/>
          </p:nvPr>
        </p:nvSpPr>
        <p:spPr/>
        <p:txBody>
          <a:bodyPr/>
          <a:lstStyle/>
          <a:p>
            <a:fld id="{517F0B3D-9C59-4B4C-806E-B8187F606C6E}" type="slidenum">
              <a:rPr lang="en-ID" smtClean="0"/>
              <a:t>9</a:t>
            </a:fld>
            <a:endParaRPr lang="en-ID"/>
          </a:p>
        </p:txBody>
      </p:sp>
    </p:spTree>
    <p:extLst>
      <p:ext uri="{BB962C8B-B14F-4D97-AF65-F5344CB8AC3E}">
        <p14:creationId xmlns:p14="http://schemas.microsoft.com/office/powerpoint/2010/main" val="17713383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CB3E00-92D4-405C-9AF6-698B805D214C}"/>
              </a:ext>
            </a:extLst>
          </p:cNvPr>
          <p:cNvSpPr>
            <a:spLocks noGrp="1"/>
          </p:cNvSpPr>
          <p:nvPr userDrawn="1">
            <p:ph type="ctrTitle" hasCustomPrompt="1"/>
          </p:nvPr>
        </p:nvSpPr>
        <p:spPr>
          <a:xfrm>
            <a:off x="838200" y="2099405"/>
            <a:ext cx="5257800" cy="1329595"/>
          </a:xfrm>
        </p:spPr>
        <p:txBody>
          <a:bodyPr anchor="t"/>
          <a:lstStyle>
            <a:lvl1pPr algn="l">
              <a:defRPr sz="4800">
                <a:solidFill>
                  <a:srgbClr val="78CA8E"/>
                </a:solidFill>
              </a:defRPr>
            </a:lvl1pPr>
          </a:lstStyle>
          <a:p>
            <a:r>
              <a:rPr lang="en-US" dirty="0"/>
              <a:t>Click to edit Master title style.</a:t>
            </a:r>
            <a:endParaRPr lang="en-ID" dirty="0"/>
          </a:p>
        </p:txBody>
      </p:sp>
      <p:sp>
        <p:nvSpPr>
          <p:cNvPr id="3" name="Subtitle 2">
            <a:extLst>
              <a:ext uri="{FF2B5EF4-FFF2-40B4-BE49-F238E27FC236}">
                <a16:creationId xmlns:a16="http://schemas.microsoft.com/office/drawing/2014/main" id="{3191934B-4AF0-4CA7-A310-03DAC0EAF407}"/>
              </a:ext>
            </a:extLst>
          </p:cNvPr>
          <p:cNvSpPr>
            <a:spLocks noGrp="1"/>
          </p:cNvSpPr>
          <p:nvPr userDrawn="1">
            <p:ph type="subTitle" idx="1"/>
          </p:nvPr>
        </p:nvSpPr>
        <p:spPr>
          <a:xfrm>
            <a:off x="838200" y="3767868"/>
            <a:ext cx="5257800" cy="365125"/>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D"/>
          </a:p>
        </p:txBody>
      </p:sp>
      <p:sp>
        <p:nvSpPr>
          <p:cNvPr id="4" name="Date Placeholder 3">
            <a:extLst>
              <a:ext uri="{FF2B5EF4-FFF2-40B4-BE49-F238E27FC236}">
                <a16:creationId xmlns:a16="http://schemas.microsoft.com/office/drawing/2014/main" id="{67744A4E-FEF6-4EEF-918F-FD460864628F}"/>
              </a:ext>
            </a:extLst>
          </p:cNvPr>
          <p:cNvSpPr>
            <a:spLocks noGrp="1"/>
          </p:cNvSpPr>
          <p:nvPr userDrawn="1">
            <p:ph type="dt" sz="half" idx="10"/>
          </p:nvPr>
        </p:nvSpPr>
        <p:spPr/>
        <p:txBody>
          <a:bodyPr/>
          <a:lstStyle/>
          <a:p>
            <a:fld id="{25EB2FBD-CAF4-4430-B83C-9565C8243382}" type="datetime1">
              <a:rPr lang="en-ID" smtClean="0"/>
              <a:t>04/09/2019</a:t>
            </a:fld>
            <a:endParaRPr lang="en-ID"/>
          </a:p>
        </p:txBody>
      </p:sp>
      <p:sp>
        <p:nvSpPr>
          <p:cNvPr id="5" name="Footer Placeholder 4">
            <a:extLst>
              <a:ext uri="{FF2B5EF4-FFF2-40B4-BE49-F238E27FC236}">
                <a16:creationId xmlns:a16="http://schemas.microsoft.com/office/drawing/2014/main" id="{36B98112-7E68-4448-A559-937EEC756B1C}"/>
              </a:ext>
            </a:extLst>
          </p:cNvPr>
          <p:cNvSpPr>
            <a:spLocks noGrp="1"/>
          </p:cNvSpPr>
          <p:nvPr userDrawn="1">
            <p:ph type="ftr" sz="quarter" idx="11"/>
          </p:nvPr>
        </p:nvSpPr>
        <p:spPr/>
        <p:txBody>
          <a:bodyPr/>
          <a:lstStyle/>
          <a:p>
            <a:endParaRPr lang="en-ID"/>
          </a:p>
        </p:txBody>
      </p:sp>
      <p:sp>
        <p:nvSpPr>
          <p:cNvPr id="6" name="Slide Number Placeholder 5">
            <a:extLst>
              <a:ext uri="{FF2B5EF4-FFF2-40B4-BE49-F238E27FC236}">
                <a16:creationId xmlns:a16="http://schemas.microsoft.com/office/drawing/2014/main" id="{A608FDAB-C7CA-4BF6-BE7B-DE4DEEA43BB0}"/>
              </a:ext>
            </a:extLst>
          </p:cNvPr>
          <p:cNvSpPr>
            <a:spLocks noGrp="1"/>
          </p:cNvSpPr>
          <p:nvPr userDrawn="1">
            <p:ph type="sldNum" sz="quarter" idx="12"/>
          </p:nvPr>
        </p:nvSpPr>
        <p:spPr/>
        <p:txBody>
          <a:bodyPr/>
          <a:lstStyle/>
          <a:p>
            <a:fld id="{FFA84B14-57FB-4834-9351-A79C9F9528A4}" type="slidenum">
              <a:rPr lang="en-ID" smtClean="0"/>
              <a:t>‹#›</a:t>
            </a:fld>
            <a:endParaRPr lang="en-ID"/>
          </a:p>
        </p:txBody>
      </p:sp>
    </p:spTree>
    <p:extLst>
      <p:ext uri="{BB962C8B-B14F-4D97-AF65-F5344CB8AC3E}">
        <p14:creationId xmlns:p14="http://schemas.microsoft.com/office/powerpoint/2010/main" val="29788803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A14439-FFB6-40BA-86C3-DC241B18A944}"/>
              </a:ext>
            </a:extLst>
          </p:cNvPr>
          <p:cNvSpPr>
            <a:spLocks noGrp="1"/>
          </p:cNvSpPr>
          <p:nvPr>
            <p:ph type="title"/>
          </p:nvPr>
        </p:nvSpPr>
        <p:spPr/>
        <p:txBody>
          <a:bodyPr/>
          <a:lstStyle/>
          <a:p>
            <a:r>
              <a:rPr lang="en-US"/>
              <a:t>Click to edit Master title style</a:t>
            </a:r>
            <a:endParaRPr lang="en-ID"/>
          </a:p>
        </p:txBody>
      </p:sp>
      <p:sp>
        <p:nvSpPr>
          <p:cNvPr id="3" name="Vertical Text Placeholder 2">
            <a:extLst>
              <a:ext uri="{FF2B5EF4-FFF2-40B4-BE49-F238E27FC236}">
                <a16:creationId xmlns:a16="http://schemas.microsoft.com/office/drawing/2014/main" id="{3E20AFEA-2C3A-442D-A876-02631BED890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Date Placeholder 3">
            <a:extLst>
              <a:ext uri="{FF2B5EF4-FFF2-40B4-BE49-F238E27FC236}">
                <a16:creationId xmlns:a16="http://schemas.microsoft.com/office/drawing/2014/main" id="{9AD9CE6D-5F33-4527-95E6-4594B19C5830}"/>
              </a:ext>
            </a:extLst>
          </p:cNvPr>
          <p:cNvSpPr>
            <a:spLocks noGrp="1"/>
          </p:cNvSpPr>
          <p:nvPr>
            <p:ph type="dt" sz="half" idx="10"/>
          </p:nvPr>
        </p:nvSpPr>
        <p:spPr/>
        <p:txBody>
          <a:bodyPr/>
          <a:lstStyle/>
          <a:p>
            <a:fld id="{378AF24F-68F6-4194-ABD8-F684A42A746C}" type="datetime1">
              <a:rPr lang="en-ID" smtClean="0"/>
              <a:t>04/09/2019</a:t>
            </a:fld>
            <a:endParaRPr lang="en-ID"/>
          </a:p>
        </p:txBody>
      </p:sp>
      <p:sp>
        <p:nvSpPr>
          <p:cNvPr id="5" name="Footer Placeholder 4">
            <a:extLst>
              <a:ext uri="{FF2B5EF4-FFF2-40B4-BE49-F238E27FC236}">
                <a16:creationId xmlns:a16="http://schemas.microsoft.com/office/drawing/2014/main" id="{583497DA-2568-4476-A2B2-5B84DC6A921B}"/>
              </a:ext>
            </a:extLst>
          </p:cNvPr>
          <p:cNvSpPr>
            <a:spLocks noGrp="1"/>
          </p:cNvSpPr>
          <p:nvPr>
            <p:ph type="ftr" sz="quarter" idx="11"/>
          </p:nvPr>
        </p:nvSpPr>
        <p:spPr/>
        <p:txBody>
          <a:bodyPr/>
          <a:lstStyle/>
          <a:p>
            <a:endParaRPr lang="en-ID"/>
          </a:p>
        </p:txBody>
      </p:sp>
      <p:sp>
        <p:nvSpPr>
          <p:cNvPr id="6" name="Slide Number Placeholder 5">
            <a:extLst>
              <a:ext uri="{FF2B5EF4-FFF2-40B4-BE49-F238E27FC236}">
                <a16:creationId xmlns:a16="http://schemas.microsoft.com/office/drawing/2014/main" id="{1CCB8450-5732-478E-B0DC-1EF98271A411}"/>
              </a:ext>
            </a:extLst>
          </p:cNvPr>
          <p:cNvSpPr>
            <a:spLocks noGrp="1"/>
          </p:cNvSpPr>
          <p:nvPr>
            <p:ph type="sldNum" sz="quarter" idx="12"/>
          </p:nvPr>
        </p:nvSpPr>
        <p:spPr/>
        <p:txBody>
          <a:bodyPr/>
          <a:lstStyle/>
          <a:p>
            <a:fld id="{FFA84B14-57FB-4834-9351-A79C9F9528A4}" type="slidenum">
              <a:rPr lang="en-ID" smtClean="0"/>
              <a:t>‹#›</a:t>
            </a:fld>
            <a:endParaRPr lang="en-ID"/>
          </a:p>
        </p:txBody>
      </p:sp>
    </p:spTree>
    <p:extLst>
      <p:ext uri="{BB962C8B-B14F-4D97-AF65-F5344CB8AC3E}">
        <p14:creationId xmlns:p14="http://schemas.microsoft.com/office/powerpoint/2010/main" val="22995636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5368A5A-6CD9-457D-A1C7-310C0B1B8F3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D"/>
          </a:p>
        </p:txBody>
      </p:sp>
      <p:sp>
        <p:nvSpPr>
          <p:cNvPr id="3" name="Vertical Text Placeholder 2">
            <a:extLst>
              <a:ext uri="{FF2B5EF4-FFF2-40B4-BE49-F238E27FC236}">
                <a16:creationId xmlns:a16="http://schemas.microsoft.com/office/drawing/2014/main" id="{29DFEF85-A57A-4081-B142-C079B074728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Date Placeholder 3">
            <a:extLst>
              <a:ext uri="{FF2B5EF4-FFF2-40B4-BE49-F238E27FC236}">
                <a16:creationId xmlns:a16="http://schemas.microsoft.com/office/drawing/2014/main" id="{B89B3D74-2F11-4A41-A220-6A6AB8AD1559}"/>
              </a:ext>
            </a:extLst>
          </p:cNvPr>
          <p:cNvSpPr>
            <a:spLocks noGrp="1"/>
          </p:cNvSpPr>
          <p:nvPr>
            <p:ph type="dt" sz="half" idx="10"/>
          </p:nvPr>
        </p:nvSpPr>
        <p:spPr/>
        <p:txBody>
          <a:bodyPr/>
          <a:lstStyle/>
          <a:p>
            <a:fld id="{39B6CEB3-C6BF-41ED-9F9D-AEBCA3C716D6}" type="datetime1">
              <a:rPr lang="en-ID" smtClean="0"/>
              <a:t>04/09/2019</a:t>
            </a:fld>
            <a:endParaRPr lang="en-ID"/>
          </a:p>
        </p:txBody>
      </p:sp>
      <p:sp>
        <p:nvSpPr>
          <p:cNvPr id="5" name="Footer Placeholder 4">
            <a:extLst>
              <a:ext uri="{FF2B5EF4-FFF2-40B4-BE49-F238E27FC236}">
                <a16:creationId xmlns:a16="http://schemas.microsoft.com/office/drawing/2014/main" id="{828C0768-7ED7-4251-8309-A9BB3564DF0E}"/>
              </a:ext>
            </a:extLst>
          </p:cNvPr>
          <p:cNvSpPr>
            <a:spLocks noGrp="1"/>
          </p:cNvSpPr>
          <p:nvPr>
            <p:ph type="ftr" sz="quarter" idx="11"/>
          </p:nvPr>
        </p:nvSpPr>
        <p:spPr/>
        <p:txBody>
          <a:bodyPr/>
          <a:lstStyle/>
          <a:p>
            <a:endParaRPr lang="en-ID"/>
          </a:p>
        </p:txBody>
      </p:sp>
      <p:sp>
        <p:nvSpPr>
          <p:cNvPr id="6" name="Slide Number Placeholder 5">
            <a:extLst>
              <a:ext uri="{FF2B5EF4-FFF2-40B4-BE49-F238E27FC236}">
                <a16:creationId xmlns:a16="http://schemas.microsoft.com/office/drawing/2014/main" id="{87D453C8-CFFF-46A1-8466-B71298648A4F}"/>
              </a:ext>
            </a:extLst>
          </p:cNvPr>
          <p:cNvSpPr>
            <a:spLocks noGrp="1"/>
          </p:cNvSpPr>
          <p:nvPr>
            <p:ph type="sldNum" sz="quarter" idx="12"/>
          </p:nvPr>
        </p:nvSpPr>
        <p:spPr/>
        <p:txBody>
          <a:bodyPr/>
          <a:lstStyle/>
          <a:p>
            <a:fld id="{FFA84B14-57FB-4834-9351-A79C9F9528A4}" type="slidenum">
              <a:rPr lang="en-ID" smtClean="0"/>
              <a:t>‹#›</a:t>
            </a:fld>
            <a:endParaRPr lang="en-ID"/>
          </a:p>
        </p:txBody>
      </p:sp>
    </p:spTree>
    <p:extLst>
      <p:ext uri="{BB962C8B-B14F-4D97-AF65-F5344CB8AC3E}">
        <p14:creationId xmlns:p14="http://schemas.microsoft.com/office/powerpoint/2010/main" val="294876796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9D4652-E0A2-44BC-BF9A-3AC39F9A1CE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D8890D1-0EF5-4789-AAD1-8F8FB965C23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0042A68-EB8D-4FB4-A44E-3FD7C2895AB5}"/>
              </a:ext>
            </a:extLst>
          </p:cNvPr>
          <p:cNvSpPr>
            <a:spLocks noGrp="1"/>
          </p:cNvSpPr>
          <p:nvPr>
            <p:ph type="dt" sz="half" idx="10"/>
          </p:nvPr>
        </p:nvSpPr>
        <p:spPr/>
        <p:txBody>
          <a:bodyPr/>
          <a:lstStyle/>
          <a:p>
            <a:fld id="{146EDD2E-AF6E-47DC-890C-D2B624409947}" type="datetimeFigureOut">
              <a:rPr lang="en-US" smtClean="0"/>
              <a:t>9/4/2019</a:t>
            </a:fld>
            <a:endParaRPr lang="en-US"/>
          </a:p>
        </p:txBody>
      </p:sp>
      <p:sp>
        <p:nvSpPr>
          <p:cNvPr id="5" name="Footer Placeholder 4">
            <a:extLst>
              <a:ext uri="{FF2B5EF4-FFF2-40B4-BE49-F238E27FC236}">
                <a16:creationId xmlns:a16="http://schemas.microsoft.com/office/drawing/2014/main" id="{CEBBD10A-2920-4089-BF61-A23EF5094DD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3AABF26-6AEA-453A-A056-8451183932C7}"/>
              </a:ext>
            </a:extLst>
          </p:cNvPr>
          <p:cNvSpPr>
            <a:spLocks noGrp="1"/>
          </p:cNvSpPr>
          <p:nvPr>
            <p:ph type="sldNum" sz="quarter" idx="12"/>
          </p:nvPr>
        </p:nvSpPr>
        <p:spPr/>
        <p:txBody>
          <a:bodyPr/>
          <a:lstStyle/>
          <a:p>
            <a:fld id="{2ACD9215-59B7-401D-9643-4AE8D59C090B}" type="slidenum">
              <a:rPr lang="en-US" smtClean="0"/>
              <a:t>‹#›</a:t>
            </a:fld>
            <a:endParaRPr lang="en-US"/>
          </a:p>
        </p:txBody>
      </p:sp>
    </p:spTree>
    <p:extLst>
      <p:ext uri="{BB962C8B-B14F-4D97-AF65-F5344CB8AC3E}">
        <p14:creationId xmlns:p14="http://schemas.microsoft.com/office/powerpoint/2010/main" val="10755417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012667-43FF-46C8-9605-F3BED234B24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C9E5B60-E138-47DA-9BBD-6FBE16FAFF8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D045B90-619E-45A4-AB42-B3C0B0C4374D}"/>
              </a:ext>
            </a:extLst>
          </p:cNvPr>
          <p:cNvSpPr>
            <a:spLocks noGrp="1"/>
          </p:cNvSpPr>
          <p:nvPr>
            <p:ph type="dt" sz="half" idx="10"/>
          </p:nvPr>
        </p:nvSpPr>
        <p:spPr/>
        <p:txBody>
          <a:bodyPr/>
          <a:lstStyle/>
          <a:p>
            <a:fld id="{146EDD2E-AF6E-47DC-890C-D2B624409947}" type="datetimeFigureOut">
              <a:rPr lang="en-US" smtClean="0"/>
              <a:t>9/4/2019</a:t>
            </a:fld>
            <a:endParaRPr lang="en-US"/>
          </a:p>
        </p:txBody>
      </p:sp>
      <p:sp>
        <p:nvSpPr>
          <p:cNvPr id="5" name="Footer Placeholder 4">
            <a:extLst>
              <a:ext uri="{FF2B5EF4-FFF2-40B4-BE49-F238E27FC236}">
                <a16:creationId xmlns:a16="http://schemas.microsoft.com/office/drawing/2014/main" id="{052FFCE8-CBFE-4A78-BFF5-74BACB31EE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1A30F96-7539-4EF3-9D1B-DD8EF18C4D7C}"/>
              </a:ext>
            </a:extLst>
          </p:cNvPr>
          <p:cNvSpPr>
            <a:spLocks noGrp="1"/>
          </p:cNvSpPr>
          <p:nvPr>
            <p:ph type="sldNum" sz="quarter" idx="12"/>
          </p:nvPr>
        </p:nvSpPr>
        <p:spPr/>
        <p:txBody>
          <a:bodyPr/>
          <a:lstStyle/>
          <a:p>
            <a:fld id="{2ACD9215-59B7-401D-9643-4AE8D59C090B}" type="slidenum">
              <a:rPr lang="en-US" smtClean="0"/>
              <a:t>‹#›</a:t>
            </a:fld>
            <a:endParaRPr lang="en-US"/>
          </a:p>
        </p:txBody>
      </p:sp>
    </p:spTree>
    <p:extLst>
      <p:ext uri="{BB962C8B-B14F-4D97-AF65-F5344CB8AC3E}">
        <p14:creationId xmlns:p14="http://schemas.microsoft.com/office/powerpoint/2010/main" val="420659106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231C7A-110F-4A9D-9E78-AD6830858F4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0E32DC7-EA53-4A5C-942B-1F8B3F0C4EB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70C813E-00DC-4FB6-A287-7950B24E6911}"/>
              </a:ext>
            </a:extLst>
          </p:cNvPr>
          <p:cNvSpPr>
            <a:spLocks noGrp="1"/>
          </p:cNvSpPr>
          <p:nvPr>
            <p:ph type="dt" sz="half" idx="10"/>
          </p:nvPr>
        </p:nvSpPr>
        <p:spPr/>
        <p:txBody>
          <a:bodyPr/>
          <a:lstStyle/>
          <a:p>
            <a:fld id="{146EDD2E-AF6E-47DC-890C-D2B624409947}" type="datetimeFigureOut">
              <a:rPr lang="en-US" smtClean="0"/>
              <a:t>9/4/2019</a:t>
            </a:fld>
            <a:endParaRPr lang="en-US"/>
          </a:p>
        </p:txBody>
      </p:sp>
      <p:sp>
        <p:nvSpPr>
          <p:cNvPr id="5" name="Footer Placeholder 4">
            <a:extLst>
              <a:ext uri="{FF2B5EF4-FFF2-40B4-BE49-F238E27FC236}">
                <a16:creationId xmlns:a16="http://schemas.microsoft.com/office/drawing/2014/main" id="{A7D92E5C-C823-4AD8-BCE3-1065E48B988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1444E0E-99B1-4711-AF34-A53410BD4298}"/>
              </a:ext>
            </a:extLst>
          </p:cNvPr>
          <p:cNvSpPr>
            <a:spLocks noGrp="1"/>
          </p:cNvSpPr>
          <p:nvPr>
            <p:ph type="sldNum" sz="quarter" idx="12"/>
          </p:nvPr>
        </p:nvSpPr>
        <p:spPr/>
        <p:txBody>
          <a:bodyPr/>
          <a:lstStyle/>
          <a:p>
            <a:fld id="{2ACD9215-59B7-401D-9643-4AE8D59C090B}" type="slidenum">
              <a:rPr lang="en-US" smtClean="0"/>
              <a:t>‹#›</a:t>
            </a:fld>
            <a:endParaRPr lang="en-US"/>
          </a:p>
        </p:txBody>
      </p:sp>
    </p:spTree>
    <p:extLst>
      <p:ext uri="{BB962C8B-B14F-4D97-AF65-F5344CB8AC3E}">
        <p14:creationId xmlns:p14="http://schemas.microsoft.com/office/powerpoint/2010/main" val="131701149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E5BBBF-15D1-49FC-A511-5FE885337C2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372538C-DA3A-4F7B-AD90-F14653C101C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E3B34B8-A26A-45A5-BC1E-EF02CF0E0E5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83B0635-B989-4442-9203-22A862CCA43F}"/>
              </a:ext>
            </a:extLst>
          </p:cNvPr>
          <p:cNvSpPr>
            <a:spLocks noGrp="1"/>
          </p:cNvSpPr>
          <p:nvPr>
            <p:ph type="dt" sz="half" idx="10"/>
          </p:nvPr>
        </p:nvSpPr>
        <p:spPr/>
        <p:txBody>
          <a:bodyPr/>
          <a:lstStyle/>
          <a:p>
            <a:fld id="{146EDD2E-AF6E-47DC-890C-D2B624409947}" type="datetimeFigureOut">
              <a:rPr lang="en-US" smtClean="0"/>
              <a:t>9/4/2019</a:t>
            </a:fld>
            <a:endParaRPr lang="en-US"/>
          </a:p>
        </p:txBody>
      </p:sp>
      <p:sp>
        <p:nvSpPr>
          <p:cNvPr id="6" name="Footer Placeholder 5">
            <a:extLst>
              <a:ext uri="{FF2B5EF4-FFF2-40B4-BE49-F238E27FC236}">
                <a16:creationId xmlns:a16="http://schemas.microsoft.com/office/drawing/2014/main" id="{6F32666F-5499-4BE1-9599-4930B6D1498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BBEC7BD-7D57-44F9-BDEF-4F38DA506044}"/>
              </a:ext>
            </a:extLst>
          </p:cNvPr>
          <p:cNvSpPr>
            <a:spLocks noGrp="1"/>
          </p:cNvSpPr>
          <p:nvPr>
            <p:ph type="sldNum" sz="quarter" idx="12"/>
          </p:nvPr>
        </p:nvSpPr>
        <p:spPr/>
        <p:txBody>
          <a:bodyPr/>
          <a:lstStyle/>
          <a:p>
            <a:fld id="{2ACD9215-59B7-401D-9643-4AE8D59C090B}" type="slidenum">
              <a:rPr lang="en-US" smtClean="0"/>
              <a:t>‹#›</a:t>
            </a:fld>
            <a:endParaRPr lang="en-US"/>
          </a:p>
        </p:txBody>
      </p:sp>
    </p:spTree>
    <p:extLst>
      <p:ext uri="{BB962C8B-B14F-4D97-AF65-F5344CB8AC3E}">
        <p14:creationId xmlns:p14="http://schemas.microsoft.com/office/powerpoint/2010/main" val="410948621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FACBBB-5315-45D4-BF61-26F099C1F79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515EE24-5306-4321-87D4-0230D737D9F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E532815-F074-4391-84BA-D63EA8DB519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FAC2155-9E3F-4DFF-A78B-8C56CABC21A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77E3EF3-A991-4FF2-8569-325F06C8631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E7AB23F-407F-444D-9F96-B742BE0CB081}"/>
              </a:ext>
            </a:extLst>
          </p:cNvPr>
          <p:cNvSpPr>
            <a:spLocks noGrp="1"/>
          </p:cNvSpPr>
          <p:nvPr>
            <p:ph type="dt" sz="half" idx="10"/>
          </p:nvPr>
        </p:nvSpPr>
        <p:spPr/>
        <p:txBody>
          <a:bodyPr/>
          <a:lstStyle/>
          <a:p>
            <a:fld id="{146EDD2E-AF6E-47DC-890C-D2B624409947}" type="datetimeFigureOut">
              <a:rPr lang="en-US" smtClean="0"/>
              <a:t>9/4/2019</a:t>
            </a:fld>
            <a:endParaRPr lang="en-US"/>
          </a:p>
        </p:txBody>
      </p:sp>
      <p:sp>
        <p:nvSpPr>
          <p:cNvPr id="8" name="Footer Placeholder 7">
            <a:extLst>
              <a:ext uri="{FF2B5EF4-FFF2-40B4-BE49-F238E27FC236}">
                <a16:creationId xmlns:a16="http://schemas.microsoft.com/office/drawing/2014/main" id="{2AE00144-BA72-4A02-BA17-C2E6ABE6050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56EF456-EB18-4100-9CE5-206E5B6E75B0}"/>
              </a:ext>
            </a:extLst>
          </p:cNvPr>
          <p:cNvSpPr>
            <a:spLocks noGrp="1"/>
          </p:cNvSpPr>
          <p:nvPr>
            <p:ph type="sldNum" sz="quarter" idx="12"/>
          </p:nvPr>
        </p:nvSpPr>
        <p:spPr/>
        <p:txBody>
          <a:bodyPr/>
          <a:lstStyle/>
          <a:p>
            <a:fld id="{2ACD9215-59B7-401D-9643-4AE8D59C090B}" type="slidenum">
              <a:rPr lang="en-US" smtClean="0"/>
              <a:t>‹#›</a:t>
            </a:fld>
            <a:endParaRPr lang="en-US"/>
          </a:p>
        </p:txBody>
      </p:sp>
    </p:spTree>
    <p:extLst>
      <p:ext uri="{BB962C8B-B14F-4D97-AF65-F5344CB8AC3E}">
        <p14:creationId xmlns:p14="http://schemas.microsoft.com/office/powerpoint/2010/main" val="2660871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9BA81A8-8427-42C4-9E6E-ED379197B2B8}"/>
              </a:ext>
            </a:extLst>
          </p:cNvPr>
          <p:cNvSpPr/>
          <p:nvPr userDrawn="1"/>
        </p:nvSpPr>
        <p:spPr>
          <a:xfrm>
            <a:off x="6235700" y="0"/>
            <a:ext cx="59563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C1E99322-D0AB-44C7-B68E-F9E3C0AA3452}"/>
              </a:ext>
            </a:extLst>
          </p:cNvPr>
          <p:cNvSpPr/>
          <p:nvPr userDrawn="1"/>
        </p:nvSpPr>
        <p:spPr>
          <a:xfrm>
            <a:off x="0" y="0"/>
            <a:ext cx="59563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C8CBDD9E-C173-411F-8978-F4E284A954BB}"/>
              </a:ext>
            </a:extLst>
          </p:cNvPr>
          <p:cNvSpPr/>
          <p:nvPr userDrawn="1"/>
        </p:nvSpPr>
        <p:spPr>
          <a:xfrm>
            <a:off x="188687" y="182789"/>
            <a:ext cx="11814627" cy="6538686"/>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AD37813-2CF6-441F-809E-B375EE2AF3E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3473419-2BA8-44AC-AB0F-A12C1E04B2F7}"/>
              </a:ext>
            </a:extLst>
          </p:cNvPr>
          <p:cNvSpPr>
            <a:spLocks noGrp="1"/>
          </p:cNvSpPr>
          <p:nvPr>
            <p:ph type="dt" sz="half" idx="10"/>
          </p:nvPr>
        </p:nvSpPr>
        <p:spPr/>
        <p:txBody>
          <a:bodyPr/>
          <a:lstStyle/>
          <a:p>
            <a:fld id="{146EDD2E-AF6E-47DC-890C-D2B624409947}" type="datetimeFigureOut">
              <a:rPr lang="en-US" smtClean="0"/>
              <a:t>9/4/2019</a:t>
            </a:fld>
            <a:endParaRPr lang="en-US"/>
          </a:p>
        </p:txBody>
      </p:sp>
      <p:sp>
        <p:nvSpPr>
          <p:cNvPr id="4" name="Footer Placeholder 3">
            <a:extLst>
              <a:ext uri="{FF2B5EF4-FFF2-40B4-BE49-F238E27FC236}">
                <a16:creationId xmlns:a16="http://schemas.microsoft.com/office/drawing/2014/main" id="{1BAAF00F-9D11-455E-8B7E-2B9C64B505C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3268E1D-CC3A-4BD0-80F7-458BCAA4BFEC}"/>
              </a:ext>
            </a:extLst>
          </p:cNvPr>
          <p:cNvSpPr>
            <a:spLocks noGrp="1"/>
          </p:cNvSpPr>
          <p:nvPr>
            <p:ph type="sldNum" sz="quarter" idx="12"/>
          </p:nvPr>
        </p:nvSpPr>
        <p:spPr/>
        <p:txBody>
          <a:bodyPr/>
          <a:lstStyle/>
          <a:p>
            <a:fld id="{2ACD9215-59B7-401D-9643-4AE8D59C090B}" type="slidenum">
              <a:rPr lang="en-US" smtClean="0"/>
              <a:t>‹#›</a:t>
            </a:fld>
            <a:endParaRPr lang="en-US"/>
          </a:p>
        </p:txBody>
      </p:sp>
      <p:sp>
        <p:nvSpPr>
          <p:cNvPr id="9" name="Rectangle 8">
            <a:extLst>
              <a:ext uri="{FF2B5EF4-FFF2-40B4-BE49-F238E27FC236}">
                <a16:creationId xmlns:a16="http://schemas.microsoft.com/office/drawing/2014/main" id="{AB9F6BE6-1FB5-4588-8F14-A58CF75A9AF3}"/>
              </a:ext>
            </a:extLst>
          </p:cNvPr>
          <p:cNvSpPr/>
          <p:nvPr userDrawn="1"/>
        </p:nvSpPr>
        <p:spPr>
          <a:xfrm>
            <a:off x="10160000" y="6286500"/>
            <a:ext cx="1676400" cy="571500"/>
          </a:xfrm>
          <a:prstGeom prst="rect">
            <a:avLst/>
          </a:prstGeom>
          <a:pattFill prst="wdDnDiag">
            <a:fgClr>
              <a:schemeClr val="bg2">
                <a:lumMod val="90000"/>
              </a:schemeClr>
            </a:fgClr>
            <a:bgClr>
              <a:schemeClr val="bg1"/>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29811776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97AD7B8-2A79-4B15-B8F9-7D2C252C0B71}"/>
              </a:ext>
            </a:extLst>
          </p:cNvPr>
          <p:cNvSpPr>
            <a:spLocks noGrp="1"/>
          </p:cNvSpPr>
          <p:nvPr>
            <p:ph type="dt" sz="half" idx="10"/>
          </p:nvPr>
        </p:nvSpPr>
        <p:spPr/>
        <p:txBody>
          <a:bodyPr/>
          <a:lstStyle/>
          <a:p>
            <a:fld id="{146EDD2E-AF6E-47DC-890C-D2B624409947}" type="datetimeFigureOut">
              <a:rPr lang="en-US" smtClean="0"/>
              <a:t>9/4/2019</a:t>
            </a:fld>
            <a:endParaRPr lang="en-US"/>
          </a:p>
        </p:txBody>
      </p:sp>
      <p:sp>
        <p:nvSpPr>
          <p:cNvPr id="3" name="Footer Placeholder 2">
            <a:extLst>
              <a:ext uri="{FF2B5EF4-FFF2-40B4-BE49-F238E27FC236}">
                <a16:creationId xmlns:a16="http://schemas.microsoft.com/office/drawing/2014/main" id="{80CD3D3E-0564-4F96-98E5-33109CAF9DC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3051355-5E85-4B04-866B-4EB218DB388C}"/>
              </a:ext>
            </a:extLst>
          </p:cNvPr>
          <p:cNvSpPr>
            <a:spLocks noGrp="1"/>
          </p:cNvSpPr>
          <p:nvPr>
            <p:ph type="sldNum" sz="quarter" idx="12"/>
          </p:nvPr>
        </p:nvSpPr>
        <p:spPr/>
        <p:txBody>
          <a:bodyPr/>
          <a:lstStyle/>
          <a:p>
            <a:fld id="{2ACD9215-59B7-401D-9643-4AE8D59C090B}" type="slidenum">
              <a:rPr lang="en-US" smtClean="0"/>
              <a:t>‹#›</a:t>
            </a:fld>
            <a:endParaRPr lang="en-US"/>
          </a:p>
        </p:txBody>
      </p:sp>
    </p:spTree>
    <p:extLst>
      <p:ext uri="{BB962C8B-B14F-4D97-AF65-F5344CB8AC3E}">
        <p14:creationId xmlns:p14="http://schemas.microsoft.com/office/powerpoint/2010/main" val="257396570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EF0440-6787-4FB6-91F7-986D630D3F1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239B314-C197-4CF7-8C4A-A0F666AFC36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5E3161F-7401-4CE3-88F9-E3B43A17F6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74AEB55-2516-4D24-ABCE-0E2FBF67C2CC}"/>
              </a:ext>
            </a:extLst>
          </p:cNvPr>
          <p:cNvSpPr>
            <a:spLocks noGrp="1"/>
          </p:cNvSpPr>
          <p:nvPr>
            <p:ph type="dt" sz="half" idx="10"/>
          </p:nvPr>
        </p:nvSpPr>
        <p:spPr/>
        <p:txBody>
          <a:bodyPr/>
          <a:lstStyle/>
          <a:p>
            <a:fld id="{146EDD2E-AF6E-47DC-890C-D2B624409947}" type="datetimeFigureOut">
              <a:rPr lang="en-US" smtClean="0"/>
              <a:t>9/4/2019</a:t>
            </a:fld>
            <a:endParaRPr lang="en-US"/>
          </a:p>
        </p:txBody>
      </p:sp>
      <p:sp>
        <p:nvSpPr>
          <p:cNvPr id="6" name="Footer Placeholder 5">
            <a:extLst>
              <a:ext uri="{FF2B5EF4-FFF2-40B4-BE49-F238E27FC236}">
                <a16:creationId xmlns:a16="http://schemas.microsoft.com/office/drawing/2014/main" id="{A7D310D6-21B6-45B8-9A1B-D0108DB6D76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9F3178B-92CA-4AA6-8394-8DD1D5C0438E}"/>
              </a:ext>
            </a:extLst>
          </p:cNvPr>
          <p:cNvSpPr>
            <a:spLocks noGrp="1"/>
          </p:cNvSpPr>
          <p:nvPr>
            <p:ph type="sldNum" sz="quarter" idx="12"/>
          </p:nvPr>
        </p:nvSpPr>
        <p:spPr/>
        <p:txBody>
          <a:bodyPr/>
          <a:lstStyle/>
          <a:p>
            <a:fld id="{2ACD9215-59B7-401D-9643-4AE8D59C090B}" type="slidenum">
              <a:rPr lang="en-US" smtClean="0"/>
              <a:t>‹#›</a:t>
            </a:fld>
            <a:endParaRPr lang="en-US"/>
          </a:p>
        </p:txBody>
      </p:sp>
    </p:spTree>
    <p:extLst>
      <p:ext uri="{BB962C8B-B14F-4D97-AF65-F5344CB8AC3E}">
        <p14:creationId xmlns:p14="http://schemas.microsoft.com/office/powerpoint/2010/main" val="16627565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03C06-8F89-46C1-86B0-0DB7B7D7509F}"/>
              </a:ext>
            </a:extLst>
          </p:cNvPr>
          <p:cNvSpPr>
            <a:spLocks noGrp="1"/>
          </p:cNvSpPr>
          <p:nvPr>
            <p:ph type="title"/>
          </p:nvPr>
        </p:nvSpPr>
        <p:spPr/>
        <p:txBody>
          <a:bodyPr/>
          <a:lstStyle>
            <a:lvl1pPr algn="ctr">
              <a:defRPr/>
            </a:lvl1pPr>
          </a:lstStyle>
          <a:p>
            <a:r>
              <a:rPr lang="en-US"/>
              <a:t>Click to edit Master title style</a:t>
            </a:r>
            <a:endParaRPr lang="en-ID"/>
          </a:p>
        </p:txBody>
      </p:sp>
      <p:sp>
        <p:nvSpPr>
          <p:cNvPr id="3" name="Content Placeholder 2">
            <a:extLst>
              <a:ext uri="{FF2B5EF4-FFF2-40B4-BE49-F238E27FC236}">
                <a16:creationId xmlns:a16="http://schemas.microsoft.com/office/drawing/2014/main" id="{0EA9F60C-1255-4296-BA0C-09068E4695C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Date Placeholder 3">
            <a:extLst>
              <a:ext uri="{FF2B5EF4-FFF2-40B4-BE49-F238E27FC236}">
                <a16:creationId xmlns:a16="http://schemas.microsoft.com/office/drawing/2014/main" id="{F3B1A13F-A6D3-43CA-9C20-82B8DC504B1B}"/>
              </a:ext>
            </a:extLst>
          </p:cNvPr>
          <p:cNvSpPr>
            <a:spLocks noGrp="1"/>
          </p:cNvSpPr>
          <p:nvPr>
            <p:ph type="dt" sz="half" idx="10"/>
          </p:nvPr>
        </p:nvSpPr>
        <p:spPr>
          <a:xfrm>
            <a:off x="838200" y="6446579"/>
            <a:ext cx="2743200" cy="184666"/>
          </a:xfrm>
        </p:spPr>
        <p:txBody>
          <a:bodyPr>
            <a:spAutoFit/>
          </a:bodyPr>
          <a:lstStyle/>
          <a:p>
            <a:fld id="{3139B0DA-6383-4BB8-B7B7-C12E87FBC99A}" type="datetime1">
              <a:rPr lang="en-ID" smtClean="0"/>
              <a:t>04/09/2019</a:t>
            </a:fld>
            <a:endParaRPr lang="en-ID"/>
          </a:p>
        </p:txBody>
      </p:sp>
      <p:sp>
        <p:nvSpPr>
          <p:cNvPr id="5" name="Footer Placeholder 4">
            <a:extLst>
              <a:ext uri="{FF2B5EF4-FFF2-40B4-BE49-F238E27FC236}">
                <a16:creationId xmlns:a16="http://schemas.microsoft.com/office/drawing/2014/main" id="{10C8F75C-87EF-4F4A-8363-6A440740E6FE}"/>
              </a:ext>
            </a:extLst>
          </p:cNvPr>
          <p:cNvSpPr>
            <a:spLocks noGrp="1"/>
          </p:cNvSpPr>
          <p:nvPr>
            <p:ph type="ftr" sz="quarter" idx="11"/>
          </p:nvPr>
        </p:nvSpPr>
        <p:spPr>
          <a:xfrm>
            <a:off x="7712364" y="6446579"/>
            <a:ext cx="2955638" cy="184666"/>
          </a:xfrm>
        </p:spPr>
        <p:txBody>
          <a:bodyPr>
            <a:spAutoFit/>
          </a:bodyPr>
          <a:lstStyle>
            <a:lvl1pPr algn="r">
              <a:defRPr/>
            </a:lvl1pPr>
          </a:lstStyle>
          <a:p>
            <a:endParaRPr lang="en-ID" dirty="0"/>
          </a:p>
        </p:txBody>
      </p:sp>
      <p:sp>
        <p:nvSpPr>
          <p:cNvPr id="6" name="Slide Number Placeholder 5">
            <a:extLst>
              <a:ext uri="{FF2B5EF4-FFF2-40B4-BE49-F238E27FC236}">
                <a16:creationId xmlns:a16="http://schemas.microsoft.com/office/drawing/2014/main" id="{18215429-0732-4323-A3EE-9529FB29A233}"/>
              </a:ext>
            </a:extLst>
          </p:cNvPr>
          <p:cNvSpPr>
            <a:spLocks noGrp="1"/>
          </p:cNvSpPr>
          <p:nvPr>
            <p:ph type="sldNum" sz="quarter" idx="12"/>
          </p:nvPr>
        </p:nvSpPr>
        <p:spPr>
          <a:xfrm>
            <a:off x="10798102" y="6400006"/>
            <a:ext cx="583406" cy="277812"/>
          </a:xfrm>
          <a:prstGeom prst="roundRect">
            <a:avLst>
              <a:gd name="adj" fmla="val 50000"/>
            </a:avLst>
          </a:prstGeom>
          <a:solidFill>
            <a:schemeClr val="accent1"/>
          </a:solidFill>
        </p:spPr>
        <p:txBody>
          <a:bodyPr/>
          <a:lstStyle>
            <a:lvl1pPr algn="ctr">
              <a:defRPr sz="1100">
                <a:solidFill>
                  <a:schemeClr val="bg1"/>
                </a:solidFill>
              </a:defRPr>
            </a:lvl1pPr>
          </a:lstStyle>
          <a:p>
            <a:fld id="{FFA84B14-57FB-4834-9351-A79C9F9528A4}" type="slidenum">
              <a:rPr lang="en-ID" smtClean="0"/>
              <a:pPr/>
              <a:t>‹#›</a:t>
            </a:fld>
            <a:endParaRPr lang="en-ID"/>
          </a:p>
        </p:txBody>
      </p:sp>
    </p:spTree>
    <p:extLst>
      <p:ext uri="{BB962C8B-B14F-4D97-AF65-F5344CB8AC3E}">
        <p14:creationId xmlns:p14="http://schemas.microsoft.com/office/powerpoint/2010/main" val="190459131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7B9822-D706-4383-BB13-021207C1A7A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F99D451-7321-4604-BAAE-CEB91BAD12E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A96B4F2-80BF-4C4F-8EB8-B3AF48321EE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3EFBFA1-C918-4257-967E-A04CD65152B2}"/>
              </a:ext>
            </a:extLst>
          </p:cNvPr>
          <p:cNvSpPr>
            <a:spLocks noGrp="1"/>
          </p:cNvSpPr>
          <p:nvPr>
            <p:ph type="dt" sz="half" idx="10"/>
          </p:nvPr>
        </p:nvSpPr>
        <p:spPr/>
        <p:txBody>
          <a:bodyPr/>
          <a:lstStyle/>
          <a:p>
            <a:fld id="{146EDD2E-AF6E-47DC-890C-D2B624409947}" type="datetimeFigureOut">
              <a:rPr lang="en-US" smtClean="0"/>
              <a:t>9/4/2019</a:t>
            </a:fld>
            <a:endParaRPr lang="en-US"/>
          </a:p>
        </p:txBody>
      </p:sp>
      <p:sp>
        <p:nvSpPr>
          <p:cNvPr id="6" name="Footer Placeholder 5">
            <a:extLst>
              <a:ext uri="{FF2B5EF4-FFF2-40B4-BE49-F238E27FC236}">
                <a16:creationId xmlns:a16="http://schemas.microsoft.com/office/drawing/2014/main" id="{9EBE88E6-9E52-4051-9CE3-1DA07A89B5E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F313B7B-53A7-4AC0-A7C3-15B16B8E22AC}"/>
              </a:ext>
            </a:extLst>
          </p:cNvPr>
          <p:cNvSpPr>
            <a:spLocks noGrp="1"/>
          </p:cNvSpPr>
          <p:nvPr>
            <p:ph type="sldNum" sz="quarter" idx="12"/>
          </p:nvPr>
        </p:nvSpPr>
        <p:spPr/>
        <p:txBody>
          <a:bodyPr/>
          <a:lstStyle/>
          <a:p>
            <a:fld id="{2ACD9215-59B7-401D-9643-4AE8D59C090B}" type="slidenum">
              <a:rPr lang="en-US" smtClean="0"/>
              <a:t>‹#›</a:t>
            </a:fld>
            <a:endParaRPr lang="en-US"/>
          </a:p>
        </p:txBody>
      </p:sp>
    </p:spTree>
    <p:extLst>
      <p:ext uri="{BB962C8B-B14F-4D97-AF65-F5344CB8AC3E}">
        <p14:creationId xmlns:p14="http://schemas.microsoft.com/office/powerpoint/2010/main" val="283846081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0C09CB-98DD-4E7D-83F9-6744ECC64A9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4E4A381-4D6F-4282-8C0E-E67E02AAB90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DF1B113-783F-424C-AF4F-82E169EF1F7F}"/>
              </a:ext>
            </a:extLst>
          </p:cNvPr>
          <p:cNvSpPr>
            <a:spLocks noGrp="1"/>
          </p:cNvSpPr>
          <p:nvPr>
            <p:ph type="dt" sz="half" idx="10"/>
          </p:nvPr>
        </p:nvSpPr>
        <p:spPr/>
        <p:txBody>
          <a:bodyPr/>
          <a:lstStyle/>
          <a:p>
            <a:fld id="{146EDD2E-AF6E-47DC-890C-D2B624409947}" type="datetimeFigureOut">
              <a:rPr lang="en-US" smtClean="0"/>
              <a:t>9/4/2019</a:t>
            </a:fld>
            <a:endParaRPr lang="en-US"/>
          </a:p>
        </p:txBody>
      </p:sp>
      <p:sp>
        <p:nvSpPr>
          <p:cNvPr id="5" name="Footer Placeholder 4">
            <a:extLst>
              <a:ext uri="{FF2B5EF4-FFF2-40B4-BE49-F238E27FC236}">
                <a16:creationId xmlns:a16="http://schemas.microsoft.com/office/drawing/2014/main" id="{4DFC3965-B169-42D5-83F5-7930B151A05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F0C933D-B0F7-4630-B315-83071450CADD}"/>
              </a:ext>
            </a:extLst>
          </p:cNvPr>
          <p:cNvSpPr>
            <a:spLocks noGrp="1"/>
          </p:cNvSpPr>
          <p:nvPr>
            <p:ph type="sldNum" sz="quarter" idx="12"/>
          </p:nvPr>
        </p:nvSpPr>
        <p:spPr/>
        <p:txBody>
          <a:bodyPr/>
          <a:lstStyle/>
          <a:p>
            <a:fld id="{2ACD9215-59B7-401D-9643-4AE8D59C090B}" type="slidenum">
              <a:rPr lang="en-US" smtClean="0"/>
              <a:t>‹#›</a:t>
            </a:fld>
            <a:endParaRPr lang="en-US"/>
          </a:p>
        </p:txBody>
      </p:sp>
    </p:spTree>
    <p:extLst>
      <p:ext uri="{BB962C8B-B14F-4D97-AF65-F5344CB8AC3E}">
        <p14:creationId xmlns:p14="http://schemas.microsoft.com/office/powerpoint/2010/main" val="275970688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7A59D32-1BCB-4D1B-BF59-A9E5F6E7302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EB08353-DE13-47C1-9FB2-6E20CFA5603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4AA202E-CC82-4338-A1CB-AD8F7FDFD3FC}"/>
              </a:ext>
            </a:extLst>
          </p:cNvPr>
          <p:cNvSpPr>
            <a:spLocks noGrp="1"/>
          </p:cNvSpPr>
          <p:nvPr>
            <p:ph type="dt" sz="half" idx="10"/>
          </p:nvPr>
        </p:nvSpPr>
        <p:spPr/>
        <p:txBody>
          <a:bodyPr/>
          <a:lstStyle/>
          <a:p>
            <a:fld id="{146EDD2E-AF6E-47DC-890C-D2B624409947}" type="datetimeFigureOut">
              <a:rPr lang="en-US" smtClean="0"/>
              <a:t>9/4/2019</a:t>
            </a:fld>
            <a:endParaRPr lang="en-US"/>
          </a:p>
        </p:txBody>
      </p:sp>
      <p:sp>
        <p:nvSpPr>
          <p:cNvPr id="5" name="Footer Placeholder 4">
            <a:extLst>
              <a:ext uri="{FF2B5EF4-FFF2-40B4-BE49-F238E27FC236}">
                <a16:creationId xmlns:a16="http://schemas.microsoft.com/office/drawing/2014/main" id="{6601F3E0-F87C-43F3-AA7B-EF8D99CB14A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1129CA5-0E42-4851-8F2B-516ECC90CDF3}"/>
              </a:ext>
            </a:extLst>
          </p:cNvPr>
          <p:cNvSpPr>
            <a:spLocks noGrp="1"/>
          </p:cNvSpPr>
          <p:nvPr>
            <p:ph type="sldNum" sz="quarter" idx="12"/>
          </p:nvPr>
        </p:nvSpPr>
        <p:spPr/>
        <p:txBody>
          <a:bodyPr/>
          <a:lstStyle/>
          <a:p>
            <a:fld id="{2ACD9215-59B7-401D-9643-4AE8D59C090B}" type="slidenum">
              <a:rPr lang="en-US" smtClean="0"/>
              <a:t>‹#›</a:t>
            </a:fld>
            <a:endParaRPr lang="en-US"/>
          </a:p>
        </p:txBody>
      </p:sp>
    </p:spTree>
    <p:extLst>
      <p:ext uri="{BB962C8B-B14F-4D97-AF65-F5344CB8AC3E}">
        <p14:creationId xmlns:p14="http://schemas.microsoft.com/office/powerpoint/2010/main" val="118706489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B6437C02-0FE9-4694-A7B5-DAA2E7F92826}"/>
              </a:ext>
            </a:extLst>
          </p:cNvPr>
          <p:cNvSpPr>
            <a:spLocks noGrp="1"/>
          </p:cNvSpPr>
          <p:nvPr>
            <p:ph type="dt" sz="half" idx="10"/>
          </p:nvPr>
        </p:nvSpPr>
        <p:spPr/>
        <p:txBody>
          <a:bodyPr/>
          <a:lstStyle/>
          <a:p>
            <a:fld id="{93E9C760-6439-437F-BBB1-C3856724A8A8}" type="datetime1">
              <a:rPr lang="en-US" smtClean="0"/>
              <a:t>9/4/2019</a:t>
            </a:fld>
            <a:endParaRPr lang="en-US"/>
          </a:p>
        </p:txBody>
      </p:sp>
      <p:sp>
        <p:nvSpPr>
          <p:cNvPr id="5" name="Footer Placeholder 4">
            <a:extLst>
              <a:ext uri="{FF2B5EF4-FFF2-40B4-BE49-F238E27FC236}">
                <a16:creationId xmlns:a16="http://schemas.microsoft.com/office/drawing/2014/main" id="{B6259E44-CD78-4CC7-8AA4-C4FF8D3688F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953EE96-960C-45FC-BB52-209ED2441814}"/>
              </a:ext>
            </a:extLst>
          </p:cNvPr>
          <p:cNvSpPr>
            <a:spLocks noGrp="1"/>
          </p:cNvSpPr>
          <p:nvPr>
            <p:ph type="sldNum" sz="quarter" idx="12"/>
          </p:nvPr>
        </p:nvSpPr>
        <p:spPr/>
        <p:txBody>
          <a:bodyPr/>
          <a:lstStyle/>
          <a:p>
            <a:fld id="{313DEBBE-1EFA-4D2E-88F5-083B206EF4A4}" type="slidenum">
              <a:rPr lang="en-US" smtClean="0"/>
              <a:t>‹#›</a:t>
            </a:fld>
            <a:endParaRPr lang="en-US"/>
          </a:p>
        </p:txBody>
      </p:sp>
    </p:spTree>
    <p:extLst>
      <p:ext uri="{BB962C8B-B14F-4D97-AF65-F5344CB8AC3E}">
        <p14:creationId xmlns:p14="http://schemas.microsoft.com/office/powerpoint/2010/main" val="380670439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369DA85B-A1F7-4E51-8134-FAFAF227ECE2}" type="datetimeFigureOut">
              <a:rPr lang="en-US" smtClean="0"/>
              <a:t>9/4/2019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B654FAA-EE11-4340-9E4F-0FD740EF42A4}" type="slidenum">
              <a:rPr lang="en-US" smtClean="0"/>
              <a:t>‹#›</a:t>
            </a:fld>
            <a:endParaRPr lang="en-US"/>
          </a:p>
        </p:txBody>
      </p:sp>
    </p:spTree>
    <p:extLst>
      <p:ext uri="{BB962C8B-B14F-4D97-AF65-F5344CB8AC3E}">
        <p14:creationId xmlns:p14="http://schemas.microsoft.com/office/powerpoint/2010/main" val="269937150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428625"/>
            <a:ext cx="10515600" cy="663575"/>
          </a:xfrm>
        </p:spPr>
        <p:txBody>
          <a:bodyPr>
            <a:normAutofit/>
          </a:bodyPr>
          <a:lstStyle>
            <a:lvl1pPr algn="ctr">
              <a:defRPr sz="3600" b="1">
                <a:solidFill>
                  <a:schemeClr val="tx1">
                    <a:lumMod val="85000"/>
                    <a:lumOff val="15000"/>
                  </a:schemeClr>
                </a:solidFill>
                <a:latin typeface="Century Gothic" panose="020B0502020202020204" pitchFamily="34" charset="0"/>
              </a:defRPr>
            </a:lvl1pPr>
          </a:lstStyle>
          <a:p>
            <a:r>
              <a:rPr lang="en-US" dirty="0"/>
              <a:t>Click to edit Master title style</a:t>
            </a:r>
          </a:p>
        </p:txBody>
      </p:sp>
      <p:sp>
        <p:nvSpPr>
          <p:cNvPr id="3" name="Content Placeholder 2"/>
          <p:cNvSpPr>
            <a:spLocks noGrp="1"/>
          </p:cNvSpPr>
          <p:nvPr>
            <p:ph idx="1"/>
          </p:nvPr>
        </p:nvSpPr>
        <p:spPr>
          <a:xfrm>
            <a:off x="838200" y="1422400"/>
            <a:ext cx="10515600" cy="4454526"/>
          </a:xfrm>
        </p:spPr>
        <p:txBody>
          <a:bodyPr>
            <a:normAutofit/>
          </a:bodyPr>
          <a:lstStyle>
            <a:lvl1pPr>
              <a:defRPr sz="2400"/>
            </a:lvl1pPr>
            <a:lvl2pPr>
              <a:defRPr sz="2000"/>
            </a:lvl2pPr>
            <a:lvl3pPr>
              <a:defRPr sz="1800"/>
            </a:lvl3pPr>
            <a:lvl4pPr>
              <a:defRPr sz="1600"/>
            </a:lvl4pPr>
            <a:lvl5pPr>
              <a:defRPr sz="16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369DA85B-A1F7-4E51-8134-FAFAF227ECE2}" type="datetimeFigureOut">
              <a:rPr lang="en-US" smtClean="0"/>
              <a:t>9/4/2019</a:t>
            </a:fld>
            <a:endParaRPr lang="en-US"/>
          </a:p>
        </p:txBody>
      </p:sp>
      <p:sp>
        <p:nvSpPr>
          <p:cNvPr id="5" name="Footer Placeholder 4"/>
          <p:cNvSpPr>
            <a:spLocks noGrp="1"/>
          </p:cNvSpPr>
          <p:nvPr>
            <p:ph type="ftr" sz="quarter" idx="11"/>
          </p:nvPr>
        </p:nvSpPr>
        <p:spPr/>
        <p:txBody>
          <a:bodyPr/>
          <a:lstStyle/>
          <a:p>
            <a:endParaRPr lang="en-US"/>
          </a:p>
        </p:txBody>
      </p:sp>
      <p:sp>
        <p:nvSpPr>
          <p:cNvPr id="7" name="Freeform 6"/>
          <p:cNvSpPr/>
          <p:nvPr userDrawn="1"/>
        </p:nvSpPr>
        <p:spPr>
          <a:xfrm>
            <a:off x="10975976" y="5998483"/>
            <a:ext cx="752474" cy="752474"/>
          </a:xfrm>
          <a:custGeom>
            <a:avLst/>
            <a:gdLst>
              <a:gd name="connsiteX0" fmla="*/ 409189 w 818378"/>
              <a:gd name="connsiteY0" fmla="*/ 0 h 818377"/>
              <a:gd name="connsiteX1" fmla="*/ 534424 w 818378"/>
              <a:gd name="connsiteY1" fmla="*/ 125235 h 818377"/>
              <a:gd name="connsiteX2" fmla="*/ 534424 w 818378"/>
              <a:gd name="connsiteY2" fmla="*/ 283953 h 818377"/>
              <a:gd name="connsiteX3" fmla="*/ 693143 w 818378"/>
              <a:gd name="connsiteY3" fmla="*/ 283954 h 818377"/>
              <a:gd name="connsiteX4" fmla="*/ 818378 w 818378"/>
              <a:gd name="connsiteY4" fmla="*/ 409189 h 818377"/>
              <a:gd name="connsiteX5" fmla="*/ 818377 w 818378"/>
              <a:gd name="connsiteY5" fmla="*/ 409188 h 818377"/>
              <a:gd name="connsiteX6" fmla="*/ 693142 w 818378"/>
              <a:gd name="connsiteY6" fmla="*/ 534423 h 818377"/>
              <a:gd name="connsiteX7" fmla="*/ 534423 w 818378"/>
              <a:gd name="connsiteY7" fmla="*/ 534423 h 818377"/>
              <a:gd name="connsiteX8" fmla="*/ 534423 w 818378"/>
              <a:gd name="connsiteY8" fmla="*/ 693142 h 818377"/>
              <a:gd name="connsiteX9" fmla="*/ 409188 w 818378"/>
              <a:gd name="connsiteY9" fmla="*/ 818377 h 818377"/>
              <a:gd name="connsiteX10" fmla="*/ 409189 w 818378"/>
              <a:gd name="connsiteY10" fmla="*/ 818376 h 818377"/>
              <a:gd name="connsiteX11" fmla="*/ 283954 w 818378"/>
              <a:gd name="connsiteY11" fmla="*/ 693141 h 818377"/>
              <a:gd name="connsiteX12" fmla="*/ 283954 w 818378"/>
              <a:gd name="connsiteY12" fmla="*/ 534423 h 818377"/>
              <a:gd name="connsiteX13" fmla="*/ 125235 w 818378"/>
              <a:gd name="connsiteY13" fmla="*/ 534423 h 818377"/>
              <a:gd name="connsiteX14" fmla="*/ 0 w 818378"/>
              <a:gd name="connsiteY14" fmla="*/ 409188 h 818377"/>
              <a:gd name="connsiteX15" fmla="*/ 125235 w 818378"/>
              <a:gd name="connsiteY15" fmla="*/ 283953 h 818377"/>
              <a:gd name="connsiteX16" fmla="*/ 283954 w 818378"/>
              <a:gd name="connsiteY16" fmla="*/ 283953 h 818377"/>
              <a:gd name="connsiteX17" fmla="*/ 283954 w 818378"/>
              <a:gd name="connsiteY17" fmla="*/ 125235 h 818377"/>
              <a:gd name="connsiteX18" fmla="*/ 409189 w 818378"/>
              <a:gd name="connsiteY18" fmla="*/ 0 h 818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18378" h="818377">
                <a:moveTo>
                  <a:pt x="409189" y="0"/>
                </a:moveTo>
                <a:cubicBezTo>
                  <a:pt x="478354" y="0"/>
                  <a:pt x="534424" y="56070"/>
                  <a:pt x="534424" y="125235"/>
                </a:cubicBezTo>
                <a:lnTo>
                  <a:pt x="534424" y="283953"/>
                </a:lnTo>
                <a:lnTo>
                  <a:pt x="693143" y="283954"/>
                </a:lnTo>
                <a:cubicBezTo>
                  <a:pt x="762308" y="283954"/>
                  <a:pt x="818378" y="340024"/>
                  <a:pt x="818378" y="409189"/>
                </a:cubicBezTo>
                <a:lnTo>
                  <a:pt x="818377" y="409188"/>
                </a:lnTo>
                <a:cubicBezTo>
                  <a:pt x="818377" y="478353"/>
                  <a:pt x="762307" y="534423"/>
                  <a:pt x="693142" y="534423"/>
                </a:cubicBezTo>
                <a:lnTo>
                  <a:pt x="534423" y="534423"/>
                </a:lnTo>
                <a:lnTo>
                  <a:pt x="534423" y="693142"/>
                </a:lnTo>
                <a:cubicBezTo>
                  <a:pt x="534423" y="762307"/>
                  <a:pt x="478353" y="818377"/>
                  <a:pt x="409188" y="818377"/>
                </a:cubicBezTo>
                <a:lnTo>
                  <a:pt x="409189" y="818376"/>
                </a:lnTo>
                <a:cubicBezTo>
                  <a:pt x="340024" y="818376"/>
                  <a:pt x="283954" y="762306"/>
                  <a:pt x="283954" y="693141"/>
                </a:cubicBezTo>
                <a:lnTo>
                  <a:pt x="283954" y="534423"/>
                </a:lnTo>
                <a:lnTo>
                  <a:pt x="125235" y="534423"/>
                </a:lnTo>
                <a:cubicBezTo>
                  <a:pt x="56070" y="534423"/>
                  <a:pt x="0" y="478353"/>
                  <a:pt x="0" y="409188"/>
                </a:cubicBezTo>
                <a:cubicBezTo>
                  <a:pt x="0" y="340023"/>
                  <a:pt x="56070" y="283953"/>
                  <a:pt x="125235" y="283953"/>
                </a:cubicBezTo>
                <a:lnTo>
                  <a:pt x="283954" y="283953"/>
                </a:lnTo>
                <a:lnTo>
                  <a:pt x="283954" y="125235"/>
                </a:lnTo>
                <a:cubicBezTo>
                  <a:pt x="283954" y="56070"/>
                  <a:pt x="340024" y="0"/>
                  <a:pt x="409189" y="0"/>
                </a:cubicBezTo>
                <a:close/>
              </a:path>
            </a:pathLst>
          </a:custGeom>
          <a:solidFill>
            <a:srgbClr val="14A4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12"/>
          </p:nvPr>
        </p:nvSpPr>
        <p:spPr>
          <a:xfrm>
            <a:off x="11133138" y="6192158"/>
            <a:ext cx="438150" cy="365125"/>
          </a:xfrm>
        </p:spPr>
        <p:txBody>
          <a:bodyPr/>
          <a:lstStyle>
            <a:lvl1pPr algn="ctr">
              <a:defRPr>
                <a:solidFill>
                  <a:schemeClr val="bg1"/>
                </a:solidFill>
              </a:defRPr>
            </a:lvl1pPr>
          </a:lstStyle>
          <a:p>
            <a:fld id="{4B654FAA-EE11-4340-9E4F-0FD740EF42A4}" type="slidenum">
              <a:rPr lang="en-US" smtClean="0"/>
              <a:pPr/>
              <a:t>‹#›</a:t>
            </a:fld>
            <a:endParaRPr lang="en-US" dirty="0"/>
          </a:p>
        </p:txBody>
      </p:sp>
      <p:sp>
        <p:nvSpPr>
          <p:cNvPr id="9" name="Oval 8"/>
          <p:cNvSpPr/>
          <p:nvPr userDrawn="1"/>
        </p:nvSpPr>
        <p:spPr>
          <a:xfrm>
            <a:off x="10772278" y="5881009"/>
            <a:ext cx="248085" cy="248085"/>
          </a:xfrm>
          <a:prstGeom prst="ellipse">
            <a:avLst/>
          </a:prstGeom>
          <a:noFill/>
          <a:ln w="114300">
            <a:solidFill>
              <a:srgbClr val="FFCC4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9"/>
          <p:cNvSpPr/>
          <p:nvPr userDrawn="1"/>
        </p:nvSpPr>
        <p:spPr>
          <a:xfrm>
            <a:off x="10688434" y="6460715"/>
            <a:ext cx="260760" cy="260760"/>
          </a:xfrm>
          <a:custGeom>
            <a:avLst/>
            <a:gdLst>
              <a:gd name="connsiteX0" fmla="*/ 409189 w 818378"/>
              <a:gd name="connsiteY0" fmla="*/ 0 h 818377"/>
              <a:gd name="connsiteX1" fmla="*/ 534424 w 818378"/>
              <a:gd name="connsiteY1" fmla="*/ 125235 h 818377"/>
              <a:gd name="connsiteX2" fmla="*/ 534424 w 818378"/>
              <a:gd name="connsiteY2" fmla="*/ 283953 h 818377"/>
              <a:gd name="connsiteX3" fmla="*/ 693143 w 818378"/>
              <a:gd name="connsiteY3" fmla="*/ 283954 h 818377"/>
              <a:gd name="connsiteX4" fmla="*/ 818378 w 818378"/>
              <a:gd name="connsiteY4" fmla="*/ 409189 h 818377"/>
              <a:gd name="connsiteX5" fmla="*/ 818377 w 818378"/>
              <a:gd name="connsiteY5" fmla="*/ 409188 h 818377"/>
              <a:gd name="connsiteX6" fmla="*/ 693142 w 818378"/>
              <a:gd name="connsiteY6" fmla="*/ 534423 h 818377"/>
              <a:gd name="connsiteX7" fmla="*/ 534423 w 818378"/>
              <a:gd name="connsiteY7" fmla="*/ 534423 h 818377"/>
              <a:gd name="connsiteX8" fmla="*/ 534423 w 818378"/>
              <a:gd name="connsiteY8" fmla="*/ 693142 h 818377"/>
              <a:gd name="connsiteX9" fmla="*/ 409188 w 818378"/>
              <a:gd name="connsiteY9" fmla="*/ 818377 h 818377"/>
              <a:gd name="connsiteX10" fmla="*/ 409189 w 818378"/>
              <a:gd name="connsiteY10" fmla="*/ 818376 h 818377"/>
              <a:gd name="connsiteX11" fmla="*/ 283954 w 818378"/>
              <a:gd name="connsiteY11" fmla="*/ 693141 h 818377"/>
              <a:gd name="connsiteX12" fmla="*/ 283954 w 818378"/>
              <a:gd name="connsiteY12" fmla="*/ 534423 h 818377"/>
              <a:gd name="connsiteX13" fmla="*/ 125235 w 818378"/>
              <a:gd name="connsiteY13" fmla="*/ 534423 h 818377"/>
              <a:gd name="connsiteX14" fmla="*/ 0 w 818378"/>
              <a:gd name="connsiteY14" fmla="*/ 409188 h 818377"/>
              <a:gd name="connsiteX15" fmla="*/ 125235 w 818378"/>
              <a:gd name="connsiteY15" fmla="*/ 283953 h 818377"/>
              <a:gd name="connsiteX16" fmla="*/ 283954 w 818378"/>
              <a:gd name="connsiteY16" fmla="*/ 283953 h 818377"/>
              <a:gd name="connsiteX17" fmla="*/ 283954 w 818378"/>
              <a:gd name="connsiteY17" fmla="*/ 125235 h 818377"/>
              <a:gd name="connsiteX18" fmla="*/ 409189 w 818378"/>
              <a:gd name="connsiteY18" fmla="*/ 0 h 818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18378" h="818377">
                <a:moveTo>
                  <a:pt x="409189" y="0"/>
                </a:moveTo>
                <a:cubicBezTo>
                  <a:pt x="478354" y="0"/>
                  <a:pt x="534424" y="56070"/>
                  <a:pt x="534424" y="125235"/>
                </a:cubicBezTo>
                <a:lnTo>
                  <a:pt x="534424" y="283953"/>
                </a:lnTo>
                <a:lnTo>
                  <a:pt x="693143" y="283954"/>
                </a:lnTo>
                <a:cubicBezTo>
                  <a:pt x="762308" y="283954"/>
                  <a:pt x="818378" y="340024"/>
                  <a:pt x="818378" y="409189"/>
                </a:cubicBezTo>
                <a:lnTo>
                  <a:pt x="818377" y="409188"/>
                </a:lnTo>
                <a:cubicBezTo>
                  <a:pt x="818377" y="478353"/>
                  <a:pt x="762307" y="534423"/>
                  <a:pt x="693142" y="534423"/>
                </a:cubicBezTo>
                <a:lnTo>
                  <a:pt x="534423" y="534423"/>
                </a:lnTo>
                <a:lnTo>
                  <a:pt x="534423" y="693142"/>
                </a:lnTo>
                <a:cubicBezTo>
                  <a:pt x="534423" y="762307"/>
                  <a:pt x="478353" y="818377"/>
                  <a:pt x="409188" y="818377"/>
                </a:cubicBezTo>
                <a:lnTo>
                  <a:pt x="409189" y="818376"/>
                </a:lnTo>
                <a:cubicBezTo>
                  <a:pt x="340024" y="818376"/>
                  <a:pt x="283954" y="762306"/>
                  <a:pt x="283954" y="693141"/>
                </a:cubicBezTo>
                <a:lnTo>
                  <a:pt x="283954" y="534423"/>
                </a:lnTo>
                <a:lnTo>
                  <a:pt x="125235" y="534423"/>
                </a:lnTo>
                <a:cubicBezTo>
                  <a:pt x="56070" y="534423"/>
                  <a:pt x="0" y="478353"/>
                  <a:pt x="0" y="409188"/>
                </a:cubicBezTo>
                <a:cubicBezTo>
                  <a:pt x="0" y="340023"/>
                  <a:pt x="56070" y="283953"/>
                  <a:pt x="125235" y="283953"/>
                </a:cubicBezTo>
                <a:lnTo>
                  <a:pt x="283954" y="283953"/>
                </a:lnTo>
                <a:lnTo>
                  <a:pt x="283954" y="125235"/>
                </a:lnTo>
                <a:cubicBezTo>
                  <a:pt x="283954" y="56070"/>
                  <a:pt x="340024" y="0"/>
                  <a:pt x="409189" y="0"/>
                </a:cubicBezTo>
                <a:close/>
              </a:path>
            </a:pathLst>
          </a:custGeom>
          <a:solidFill>
            <a:srgbClr val="1288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p:cNvGrpSpPr/>
          <p:nvPr userDrawn="1"/>
        </p:nvGrpSpPr>
        <p:grpSpPr>
          <a:xfrm>
            <a:off x="1" y="0"/>
            <a:ext cx="1427767" cy="1317687"/>
            <a:chOff x="1" y="0"/>
            <a:chExt cx="1427767" cy="1317687"/>
          </a:xfrm>
        </p:grpSpPr>
        <p:sp>
          <p:nvSpPr>
            <p:cNvPr id="11" name="Freeform 10"/>
            <p:cNvSpPr/>
            <p:nvPr userDrawn="1"/>
          </p:nvSpPr>
          <p:spPr>
            <a:xfrm flipV="1">
              <a:off x="1" y="0"/>
              <a:ext cx="1358900" cy="1317687"/>
            </a:xfrm>
            <a:custGeom>
              <a:avLst/>
              <a:gdLst>
                <a:gd name="connsiteX0" fmla="*/ 397917 w 1974490"/>
                <a:gd name="connsiteY0" fmla="*/ 0 h 1914608"/>
                <a:gd name="connsiteX1" fmla="*/ 1974490 w 1974490"/>
                <a:gd name="connsiteY1" fmla="*/ 1576573 h 1914608"/>
                <a:gd name="connsiteX2" fmla="*/ 1942460 w 1974490"/>
                <a:gd name="connsiteY2" fmla="*/ 1894308 h 1914608"/>
                <a:gd name="connsiteX3" fmla="*/ 1937240 w 1974490"/>
                <a:gd name="connsiteY3" fmla="*/ 1914608 h 1914608"/>
                <a:gd name="connsiteX4" fmla="*/ 1107324 w 1974490"/>
                <a:gd name="connsiteY4" fmla="*/ 1914608 h 1914608"/>
                <a:gd name="connsiteX5" fmla="*/ 1124258 w 1974490"/>
                <a:gd name="connsiteY5" fmla="*/ 1883410 h 1914608"/>
                <a:gd name="connsiteX6" fmla="*/ 1186205 w 1974490"/>
                <a:gd name="connsiteY6" fmla="*/ 1576573 h 1914608"/>
                <a:gd name="connsiteX7" fmla="*/ 397918 w 1974490"/>
                <a:gd name="connsiteY7" fmla="*/ 788286 h 1914608"/>
                <a:gd name="connsiteX8" fmla="*/ 91081 w 1974490"/>
                <a:gd name="connsiteY8" fmla="*/ 850234 h 1914608"/>
                <a:gd name="connsiteX9" fmla="*/ 0 w 1974490"/>
                <a:gd name="connsiteY9" fmla="*/ 899671 h 1914608"/>
                <a:gd name="connsiteX10" fmla="*/ 0 w 1974490"/>
                <a:gd name="connsiteY10" fmla="*/ 52648 h 1914608"/>
                <a:gd name="connsiteX11" fmla="*/ 80183 w 1974490"/>
                <a:gd name="connsiteY11" fmla="*/ 32031 h 1914608"/>
                <a:gd name="connsiteX12" fmla="*/ 397917 w 1974490"/>
                <a:gd name="connsiteY12" fmla="*/ 0 h 1914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74490" h="1914608">
                  <a:moveTo>
                    <a:pt x="397917" y="0"/>
                  </a:moveTo>
                  <a:cubicBezTo>
                    <a:pt x="1268634" y="0"/>
                    <a:pt x="1974490" y="705856"/>
                    <a:pt x="1974490" y="1576573"/>
                  </a:cubicBezTo>
                  <a:cubicBezTo>
                    <a:pt x="1974490" y="1685413"/>
                    <a:pt x="1963461" y="1791677"/>
                    <a:pt x="1942460" y="1894308"/>
                  </a:cubicBezTo>
                  <a:lnTo>
                    <a:pt x="1937240" y="1914608"/>
                  </a:lnTo>
                  <a:lnTo>
                    <a:pt x="1107324" y="1914608"/>
                  </a:lnTo>
                  <a:lnTo>
                    <a:pt x="1124258" y="1883410"/>
                  </a:lnTo>
                  <a:cubicBezTo>
                    <a:pt x="1164147" y="1789101"/>
                    <a:pt x="1186205" y="1685413"/>
                    <a:pt x="1186205" y="1576573"/>
                  </a:cubicBezTo>
                  <a:cubicBezTo>
                    <a:pt x="1186205" y="1141214"/>
                    <a:pt x="833277" y="788286"/>
                    <a:pt x="397918" y="788286"/>
                  </a:cubicBezTo>
                  <a:cubicBezTo>
                    <a:pt x="289078" y="788286"/>
                    <a:pt x="185390" y="810344"/>
                    <a:pt x="91081" y="850234"/>
                  </a:cubicBezTo>
                  <a:lnTo>
                    <a:pt x="0" y="899671"/>
                  </a:lnTo>
                  <a:lnTo>
                    <a:pt x="0" y="52648"/>
                  </a:lnTo>
                  <a:lnTo>
                    <a:pt x="80183" y="32031"/>
                  </a:lnTo>
                  <a:cubicBezTo>
                    <a:pt x="182814" y="11029"/>
                    <a:pt x="289077" y="0"/>
                    <a:pt x="397917" y="0"/>
                  </a:cubicBezTo>
                  <a:close/>
                </a:path>
              </a:pathLst>
            </a:custGeom>
            <a:gradFill>
              <a:gsLst>
                <a:gs pos="20000">
                  <a:srgbClr val="14A4A6"/>
                </a:gs>
                <a:gs pos="92000">
                  <a:srgbClr val="107476"/>
                </a:gs>
              </a:gsLst>
              <a:lin ang="5400000" scaled="1"/>
            </a:gradFill>
            <a:ln w="61913">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sp>
          <p:nvSpPr>
            <p:cNvPr id="12" name="Oval 11"/>
            <p:cNvSpPr/>
            <p:nvPr userDrawn="1"/>
          </p:nvSpPr>
          <p:spPr>
            <a:xfrm>
              <a:off x="1169664" y="283481"/>
              <a:ext cx="258104" cy="258104"/>
            </a:xfrm>
            <a:prstGeom prst="ellipse">
              <a:avLst/>
            </a:prstGeom>
            <a:noFill/>
            <a:ln w="104775">
              <a:solidFill>
                <a:srgbClr val="FFCC4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77063675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69DA85B-A1F7-4E51-8134-FAFAF227ECE2}" type="datetimeFigureOut">
              <a:rPr lang="en-US" smtClean="0"/>
              <a:t>9/4/2019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B654FAA-EE11-4340-9E4F-0FD740EF42A4}" type="slidenum">
              <a:rPr lang="en-US" smtClean="0"/>
              <a:t>‹#›</a:t>
            </a:fld>
            <a:endParaRPr lang="en-US"/>
          </a:p>
        </p:txBody>
      </p:sp>
    </p:spTree>
    <p:extLst>
      <p:ext uri="{BB962C8B-B14F-4D97-AF65-F5344CB8AC3E}">
        <p14:creationId xmlns:p14="http://schemas.microsoft.com/office/powerpoint/2010/main" val="371368886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69DA85B-A1F7-4E51-8134-FAFAF227ECE2}" type="datetimeFigureOut">
              <a:rPr lang="en-US" smtClean="0"/>
              <a:t>9/4/2019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B654FAA-EE11-4340-9E4F-0FD740EF42A4}" type="slidenum">
              <a:rPr lang="en-US" smtClean="0"/>
              <a:t>‹#›</a:t>
            </a:fld>
            <a:endParaRPr lang="en-US"/>
          </a:p>
        </p:txBody>
      </p:sp>
    </p:spTree>
    <p:extLst>
      <p:ext uri="{BB962C8B-B14F-4D97-AF65-F5344CB8AC3E}">
        <p14:creationId xmlns:p14="http://schemas.microsoft.com/office/powerpoint/2010/main" val="145167505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69DA85B-A1F7-4E51-8134-FAFAF227ECE2}" type="datetimeFigureOut">
              <a:rPr lang="en-US" smtClean="0"/>
              <a:t>9/4/2019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B654FAA-EE11-4340-9E4F-0FD740EF42A4}" type="slidenum">
              <a:rPr lang="en-US" smtClean="0"/>
              <a:t>‹#›</a:t>
            </a:fld>
            <a:endParaRPr lang="en-US"/>
          </a:p>
        </p:txBody>
      </p:sp>
    </p:spTree>
    <p:extLst>
      <p:ext uri="{BB962C8B-B14F-4D97-AF65-F5344CB8AC3E}">
        <p14:creationId xmlns:p14="http://schemas.microsoft.com/office/powerpoint/2010/main" val="72177535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69DA85B-A1F7-4E51-8134-FAFAF227ECE2}" type="datetimeFigureOut">
              <a:rPr lang="en-US" smtClean="0"/>
              <a:t>9/4/2019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B654FAA-EE11-4340-9E4F-0FD740EF42A4}" type="slidenum">
              <a:rPr lang="en-US" smtClean="0"/>
              <a:t>‹#›</a:t>
            </a:fld>
            <a:endParaRPr lang="en-US"/>
          </a:p>
        </p:txBody>
      </p:sp>
    </p:spTree>
    <p:extLst>
      <p:ext uri="{BB962C8B-B14F-4D97-AF65-F5344CB8AC3E}">
        <p14:creationId xmlns:p14="http://schemas.microsoft.com/office/powerpoint/2010/main" val="20187009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BACBE6-95F8-44C2-ACC0-9DFF45B8CC6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D"/>
          </a:p>
        </p:txBody>
      </p:sp>
      <p:sp>
        <p:nvSpPr>
          <p:cNvPr id="3" name="Text Placeholder 2">
            <a:extLst>
              <a:ext uri="{FF2B5EF4-FFF2-40B4-BE49-F238E27FC236}">
                <a16:creationId xmlns:a16="http://schemas.microsoft.com/office/drawing/2014/main" id="{B8D9E4B5-2B96-4FBC-94EC-C419127EC82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3A024BE-C557-4F08-BAA3-FA296468C642}"/>
              </a:ext>
            </a:extLst>
          </p:cNvPr>
          <p:cNvSpPr>
            <a:spLocks noGrp="1"/>
          </p:cNvSpPr>
          <p:nvPr>
            <p:ph type="dt" sz="half" idx="10"/>
          </p:nvPr>
        </p:nvSpPr>
        <p:spPr/>
        <p:txBody>
          <a:bodyPr/>
          <a:lstStyle/>
          <a:p>
            <a:fld id="{126D68AD-B2CC-4F73-A2D7-4C8FF03E9FB3}" type="datetime1">
              <a:rPr lang="en-ID" smtClean="0"/>
              <a:t>04/09/2019</a:t>
            </a:fld>
            <a:endParaRPr lang="en-ID"/>
          </a:p>
        </p:txBody>
      </p:sp>
      <p:sp>
        <p:nvSpPr>
          <p:cNvPr id="5" name="Footer Placeholder 4">
            <a:extLst>
              <a:ext uri="{FF2B5EF4-FFF2-40B4-BE49-F238E27FC236}">
                <a16:creationId xmlns:a16="http://schemas.microsoft.com/office/drawing/2014/main" id="{65F59DC1-137B-4158-9F1E-7926890AB39C}"/>
              </a:ext>
            </a:extLst>
          </p:cNvPr>
          <p:cNvSpPr>
            <a:spLocks noGrp="1"/>
          </p:cNvSpPr>
          <p:nvPr>
            <p:ph type="ftr" sz="quarter" idx="11"/>
          </p:nvPr>
        </p:nvSpPr>
        <p:spPr/>
        <p:txBody>
          <a:bodyPr/>
          <a:lstStyle/>
          <a:p>
            <a:endParaRPr lang="en-ID"/>
          </a:p>
        </p:txBody>
      </p:sp>
      <p:sp>
        <p:nvSpPr>
          <p:cNvPr id="6" name="Slide Number Placeholder 5">
            <a:extLst>
              <a:ext uri="{FF2B5EF4-FFF2-40B4-BE49-F238E27FC236}">
                <a16:creationId xmlns:a16="http://schemas.microsoft.com/office/drawing/2014/main" id="{621BA275-C6E4-4FF7-A306-F2129F9F55B9}"/>
              </a:ext>
            </a:extLst>
          </p:cNvPr>
          <p:cNvSpPr>
            <a:spLocks noGrp="1"/>
          </p:cNvSpPr>
          <p:nvPr>
            <p:ph type="sldNum" sz="quarter" idx="12"/>
          </p:nvPr>
        </p:nvSpPr>
        <p:spPr/>
        <p:txBody>
          <a:bodyPr/>
          <a:lstStyle/>
          <a:p>
            <a:fld id="{FFA84B14-57FB-4834-9351-A79C9F9528A4}" type="slidenum">
              <a:rPr lang="en-ID" smtClean="0"/>
              <a:t>‹#›</a:t>
            </a:fld>
            <a:endParaRPr lang="en-ID"/>
          </a:p>
        </p:txBody>
      </p:sp>
    </p:spTree>
    <p:extLst>
      <p:ext uri="{BB962C8B-B14F-4D97-AF65-F5344CB8AC3E}">
        <p14:creationId xmlns:p14="http://schemas.microsoft.com/office/powerpoint/2010/main" val="77778103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69DA85B-A1F7-4E51-8134-FAFAF227ECE2}" type="datetimeFigureOut">
              <a:rPr lang="en-US" smtClean="0"/>
              <a:t>9/4/2019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B654FAA-EE11-4340-9E4F-0FD740EF42A4}" type="slidenum">
              <a:rPr lang="en-US" smtClean="0"/>
              <a:t>‹#›</a:t>
            </a:fld>
            <a:endParaRPr lang="en-US"/>
          </a:p>
        </p:txBody>
      </p:sp>
    </p:spTree>
    <p:extLst>
      <p:ext uri="{BB962C8B-B14F-4D97-AF65-F5344CB8AC3E}">
        <p14:creationId xmlns:p14="http://schemas.microsoft.com/office/powerpoint/2010/main" val="331352630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69DA85B-A1F7-4E51-8134-FAFAF227ECE2}" type="datetimeFigureOut">
              <a:rPr lang="en-US" smtClean="0"/>
              <a:t>9/4/2019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B654FAA-EE11-4340-9E4F-0FD740EF42A4}" type="slidenum">
              <a:rPr lang="en-US" smtClean="0"/>
              <a:t>‹#›</a:t>
            </a:fld>
            <a:endParaRPr lang="en-US"/>
          </a:p>
        </p:txBody>
      </p:sp>
    </p:spTree>
    <p:extLst>
      <p:ext uri="{BB962C8B-B14F-4D97-AF65-F5344CB8AC3E}">
        <p14:creationId xmlns:p14="http://schemas.microsoft.com/office/powerpoint/2010/main" val="242220038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69DA85B-A1F7-4E51-8134-FAFAF227ECE2}" type="datetimeFigureOut">
              <a:rPr lang="en-US" smtClean="0"/>
              <a:t>9/4/2019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B654FAA-EE11-4340-9E4F-0FD740EF42A4}" type="slidenum">
              <a:rPr lang="en-US" smtClean="0"/>
              <a:t>‹#›</a:t>
            </a:fld>
            <a:endParaRPr lang="en-US"/>
          </a:p>
        </p:txBody>
      </p:sp>
    </p:spTree>
    <p:extLst>
      <p:ext uri="{BB962C8B-B14F-4D97-AF65-F5344CB8AC3E}">
        <p14:creationId xmlns:p14="http://schemas.microsoft.com/office/powerpoint/2010/main" val="28542105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69DA85B-A1F7-4E51-8134-FAFAF227ECE2}" type="datetimeFigureOut">
              <a:rPr lang="en-US" smtClean="0"/>
              <a:t>9/4/2019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B654FAA-EE11-4340-9E4F-0FD740EF42A4}" type="slidenum">
              <a:rPr lang="en-US" smtClean="0"/>
              <a:t>‹#›</a:t>
            </a:fld>
            <a:endParaRPr lang="en-US"/>
          </a:p>
        </p:txBody>
      </p:sp>
    </p:spTree>
    <p:extLst>
      <p:ext uri="{BB962C8B-B14F-4D97-AF65-F5344CB8AC3E}">
        <p14:creationId xmlns:p14="http://schemas.microsoft.com/office/powerpoint/2010/main" val="322158785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69DA85B-A1F7-4E51-8134-FAFAF227ECE2}" type="datetimeFigureOut">
              <a:rPr lang="en-US" smtClean="0"/>
              <a:t>9/4/2019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B654FAA-EE11-4340-9E4F-0FD740EF42A4}" type="slidenum">
              <a:rPr lang="en-US" smtClean="0"/>
              <a:t>‹#›</a:t>
            </a:fld>
            <a:endParaRPr lang="en-US"/>
          </a:p>
        </p:txBody>
      </p:sp>
    </p:spTree>
    <p:extLst>
      <p:ext uri="{BB962C8B-B14F-4D97-AF65-F5344CB8AC3E}">
        <p14:creationId xmlns:p14="http://schemas.microsoft.com/office/powerpoint/2010/main" val="332154822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2BFC978-B996-459D-BCF0-F22C2E413C01}"/>
              </a:ext>
            </a:extLst>
          </p:cNvPr>
          <p:cNvGrpSpPr/>
          <p:nvPr userDrawn="1"/>
        </p:nvGrpSpPr>
        <p:grpSpPr>
          <a:xfrm>
            <a:off x="-593721" y="3690907"/>
            <a:ext cx="3604881" cy="4440403"/>
            <a:chOff x="-593721" y="3690907"/>
            <a:chExt cx="3604881" cy="4440403"/>
          </a:xfrm>
        </p:grpSpPr>
        <p:sp>
          <p:nvSpPr>
            <p:cNvPr id="8" name="Rectangle: Rounded Corners 7">
              <a:extLst>
                <a:ext uri="{FF2B5EF4-FFF2-40B4-BE49-F238E27FC236}">
                  <a16:creationId xmlns:a16="http://schemas.microsoft.com/office/drawing/2014/main" id="{A553C576-F934-4166-AB17-344413522F1F}"/>
                </a:ext>
              </a:extLst>
            </p:cNvPr>
            <p:cNvSpPr/>
            <p:nvPr/>
          </p:nvSpPr>
          <p:spPr>
            <a:xfrm rot="18900000">
              <a:off x="-593721" y="4583741"/>
              <a:ext cx="1354347" cy="1354347"/>
            </a:xfrm>
            <a:prstGeom prst="roundRect">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C5B5652C-1DC8-4D78-B762-3A80D5B57344}"/>
                </a:ext>
              </a:extLst>
            </p:cNvPr>
            <p:cNvSpPr/>
            <p:nvPr/>
          </p:nvSpPr>
          <p:spPr>
            <a:xfrm rot="18900000">
              <a:off x="-593720" y="6369410"/>
              <a:ext cx="1354347" cy="1354347"/>
            </a:xfrm>
            <a:prstGeom prst="roundRect">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EDA7A6C2-4EEE-4AC8-9A1B-741C1DE2E446}"/>
                </a:ext>
              </a:extLst>
            </p:cNvPr>
            <p:cNvSpPr/>
            <p:nvPr/>
          </p:nvSpPr>
          <p:spPr>
            <a:xfrm rot="18900000">
              <a:off x="531546" y="3690907"/>
              <a:ext cx="1354347" cy="1354347"/>
            </a:xfrm>
            <a:prstGeom prst="roundRect">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0BE8859B-D620-4D3F-88BD-169E8E728135}"/>
                </a:ext>
              </a:extLst>
            </p:cNvPr>
            <p:cNvSpPr/>
            <p:nvPr/>
          </p:nvSpPr>
          <p:spPr>
            <a:xfrm rot="18900000">
              <a:off x="531547" y="5476576"/>
              <a:ext cx="1354347" cy="1354347"/>
            </a:xfrm>
            <a:prstGeom prst="roundRect">
              <a:avLst/>
            </a:prstGeom>
            <a:noFill/>
            <a:ln>
              <a:solidFill>
                <a:srgbClr val="1AA39B"/>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Rectangle: Rounded Corners 11">
              <a:extLst>
                <a:ext uri="{FF2B5EF4-FFF2-40B4-BE49-F238E27FC236}">
                  <a16:creationId xmlns:a16="http://schemas.microsoft.com/office/drawing/2014/main" id="{A08C0260-EDCE-41B7-A5E8-932C42F5D4ED}"/>
                </a:ext>
              </a:extLst>
            </p:cNvPr>
            <p:cNvSpPr/>
            <p:nvPr/>
          </p:nvSpPr>
          <p:spPr>
            <a:xfrm rot="18900000">
              <a:off x="1656812" y="4583741"/>
              <a:ext cx="1354347" cy="1354347"/>
            </a:xfrm>
            <a:prstGeom prst="roundRect">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E6FAD573-7540-407E-A530-DB6CA6A80BDC}"/>
                </a:ext>
              </a:extLst>
            </p:cNvPr>
            <p:cNvSpPr/>
            <p:nvPr/>
          </p:nvSpPr>
          <p:spPr>
            <a:xfrm rot="18900000">
              <a:off x="1656813" y="6369410"/>
              <a:ext cx="1354347" cy="1354347"/>
            </a:xfrm>
            <a:prstGeom prst="roundRect">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BC9E3436-BF30-4145-A538-A38F2EF9D385}"/>
                </a:ext>
              </a:extLst>
            </p:cNvPr>
            <p:cNvSpPr/>
            <p:nvPr/>
          </p:nvSpPr>
          <p:spPr>
            <a:xfrm rot="18900000">
              <a:off x="123991" y="5961858"/>
              <a:ext cx="2169452" cy="2169452"/>
            </a:xfrm>
            <a:prstGeom prst="roundRect">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EF9B11AE-6FB6-4B87-8E89-E1D065DB0E34}"/>
              </a:ext>
            </a:extLst>
          </p:cNvPr>
          <p:cNvSpPr/>
          <p:nvPr userDrawn="1"/>
        </p:nvSpPr>
        <p:spPr>
          <a:xfrm>
            <a:off x="0" y="3429000"/>
            <a:ext cx="4432300" cy="3429000"/>
          </a:xfrm>
          <a:prstGeom prst="rect">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a:extLst>
              <a:ext uri="{FF2B5EF4-FFF2-40B4-BE49-F238E27FC236}">
                <a16:creationId xmlns:a16="http://schemas.microsoft.com/office/drawing/2014/main" id="{B6437C02-0FE9-4694-A7B5-DAA2E7F92826}"/>
              </a:ext>
            </a:extLst>
          </p:cNvPr>
          <p:cNvSpPr>
            <a:spLocks noGrp="1"/>
          </p:cNvSpPr>
          <p:nvPr>
            <p:ph type="dt" sz="half" idx="10"/>
          </p:nvPr>
        </p:nvSpPr>
        <p:spPr/>
        <p:txBody>
          <a:bodyPr/>
          <a:lstStyle/>
          <a:p>
            <a:fld id="{93E9C760-6439-437F-BBB1-C3856724A8A8}" type="datetime1">
              <a:rPr lang="en-US" smtClean="0"/>
              <a:t>9/4/2019</a:t>
            </a:fld>
            <a:endParaRPr lang="en-US"/>
          </a:p>
        </p:txBody>
      </p:sp>
      <p:sp>
        <p:nvSpPr>
          <p:cNvPr id="5" name="Footer Placeholder 4">
            <a:extLst>
              <a:ext uri="{FF2B5EF4-FFF2-40B4-BE49-F238E27FC236}">
                <a16:creationId xmlns:a16="http://schemas.microsoft.com/office/drawing/2014/main" id="{B6259E44-CD78-4CC7-8AA4-C4FF8D3688F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953EE96-960C-45FC-BB52-209ED2441814}"/>
              </a:ext>
            </a:extLst>
          </p:cNvPr>
          <p:cNvSpPr>
            <a:spLocks noGrp="1"/>
          </p:cNvSpPr>
          <p:nvPr>
            <p:ph type="sldNum" sz="quarter" idx="12"/>
          </p:nvPr>
        </p:nvSpPr>
        <p:spPr/>
        <p:txBody>
          <a:bodyPr/>
          <a:lstStyle/>
          <a:p>
            <a:fld id="{313DEBBE-1EFA-4D2E-88F5-083B206EF4A4}" type="slidenum">
              <a:rPr lang="en-US" smtClean="0"/>
              <a:t>‹#›</a:t>
            </a:fld>
            <a:endParaRPr lang="en-US"/>
          </a:p>
        </p:txBody>
      </p:sp>
      <p:sp>
        <p:nvSpPr>
          <p:cNvPr id="15" name="Rectangle 14">
            <a:extLst>
              <a:ext uri="{FF2B5EF4-FFF2-40B4-BE49-F238E27FC236}">
                <a16:creationId xmlns:a16="http://schemas.microsoft.com/office/drawing/2014/main" id="{7D2EF540-DE6E-4F6A-A782-50F96103DA3E}"/>
              </a:ext>
            </a:extLst>
          </p:cNvPr>
          <p:cNvSpPr/>
          <p:nvPr userDrawn="1"/>
        </p:nvSpPr>
        <p:spPr>
          <a:xfrm>
            <a:off x="11747500" y="366740"/>
            <a:ext cx="444500" cy="444500"/>
          </a:xfrm>
          <a:prstGeom prst="rect">
            <a:avLst/>
          </a:prstGeom>
          <a:solidFill>
            <a:srgbClr val="F6AF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194928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D6FEB-3E86-47A6-A582-E0661997A857}"/>
              </a:ext>
            </a:extLst>
          </p:cNvPr>
          <p:cNvSpPr>
            <a:spLocks noGrp="1"/>
          </p:cNvSpPr>
          <p:nvPr>
            <p:ph type="title"/>
          </p:nvPr>
        </p:nvSpPr>
        <p:spPr/>
        <p:txBody>
          <a:bodyPr/>
          <a:lstStyle/>
          <a:p>
            <a:r>
              <a:rPr lang="en-US"/>
              <a:t>Click to edit Master title style</a:t>
            </a:r>
            <a:endParaRPr lang="en-ID"/>
          </a:p>
        </p:txBody>
      </p:sp>
      <p:sp>
        <p:nvSpPr>
          <p:cNvPr id="3" name="Content Placeholder 2">
            <a:extLst>
              <a:ext uri="{FF2B5EF4-FFF2-40B4-BE49-F238E27FC236}">
                <a16:creationId xmlns:a16="http://schemas.microsoft.com/office/drawing/2014/main" id="{93155EE5-F378-4AFB-A982-4B87FBEF185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Content Placeholder 3">
            <a:extLst>
              <a:ext uri="{FF2B5EF4-FFF2-40B4-BE49-F238E27FC236}">
                <a16:creationId xmlns:a16="http://schemas.microsoft.com/office/drawing/2014/main" id="{BA0BAA0A-EFF5-4AD2-8723-E91F01A9AB8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5" name="Date Placeholder 4">
            <a:extLst>
              <a:ext uri="{FF2B5EF4-FFF2-40B4-BE49-F238E27FC236}">
                <a16:creationId xmlns:a16="http://schemas.microsoft.com/office/drawing/2014/main" id="{B468FEDA-EB2B-4C7F-A016-B053C62B1750}"/>
              </a:ext>
            </a:extLst>
          </p:cNvPr>
          <p:cNvSpPr>
            <a:spLocks noGrp="1"/>
          </p:cNvSpPr>
          <p:nvPr>
            <p:ph type="dt" sz="half" idx="10"/>
          </p:nvPr>
        </p:nvSpPr>
        <p:spPr/>
        <p:txBody>
          <a:bodyPr/>
          <a:lstStyle/>
          <a:p>
            <a:fld id="{6C2E8C93-09A8-428A-90C0-E48AC5C9A5EA}" type="datetime1">
              <a:rPr lang="en-ID" smtClean="0"/>
              <a:t>04/09/2019</a:t>
            </a:fld>
            <a:endParaRPr lang="en-ID"/>
          </a:p>
        </p:txBody>
      </p:sp>
      <p:sp>
        <p:nvSpPr>
          <p:cNvPr id="6" name="Footer Placeholder 5">
            <a:extLst>
              <a:ext uri="{FF2B5EF4-FFF2-40B4-BE49-F238E27FC236}">
                <a16:creationId xmlns:a16="http://schemas.microsoft.com/office/drawing/2014/main" id="{EB2F3D74-E9B3-451D-B5FA-0C06F18C8B0C}"/>
              </a:ext>
            </a:extLst>
          </p:cNvPr>
          <p:cNvSpPr>
            <a:spLocks noGrp="1"/>
          </p:cNvSpPr>
          <p:nvPr>
            <p:ph type="ftr" sz="quarter" idx="11"/>
          </p:nvPr>
        </p:nvSpPr>
        <p:spPr/>
        <p:txBody>
          <a:bodyPr/>
          <a:lstStyle/>
          <a:p>
            <a:endParaRPr lang="en-ID"/>
          </a:p>
        </p:txBody>
      </p:sp>
      <p:sp>
        <p:nvSpPr>
          <p:cNvPr id="7" name="Slide Number Placeholder 6">
            <a:extLst>
              <a:ext uri="{FF2B5EF4-FFF2-40B4-BE49-F238E27FC236}">
                <a16:creationId xmlns:a16="http://schemas.microsoft.com/office/drawing/2014/main" id="{88E78634-860A-4CA3-8BFC-CC68FA02739E}"/>
              </a:ext>
            </a:extLst>
          </p:cNvPr>
          <p:cNvSpPr>
            <a:spLocks noGrp="1"/>
          </p:cNvSpPr>
          <p:nvPr>
            <p:ph type="sldNum" sz="quarter" idx="12"/>
          </p:nvPr>
        </p:nvSpPr>
        <p:spPr/>
        <p:txBody>
          <a:bodyPr/>
          <a:lstStyle/>
          <a:p>
            <a:fld id="{FFA84B14-57FB-4834-9351-A79C9F9528A4}" type="slidenum">
              <a:rPr lang="en-ID" smtClean="0"/>
              <a:t>‹#›</a:t>
            </a:fld>
            <a:endParaRPr lang="en-ID"/>
          </a:p>
        </p:txBody>
      </p:sp>
    </p:spTree>
    <p:extLst>
      <p:ext uri="{BB962C8B-B14F-4D97-AF65-F5344CB8AC3E}">
        <p14:creationId xmlns:p14="http://schemas.microsoft.com/office/powerpoint/2010/main" val="25359844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01709-D17D-48AC-8234-A8D665A57F52}"/>
              </a:ext>
            </a:extLst>
          </p:cNvPr>
          <p:cNvSpPr>
            <a:spLocks noGrp="1"/>
          </p:cNvSpPr>
          <p:nvPr>
            <p:ph type="title"/>
          </p:nvPr>
        </p:nvSpPr>
        <p:spPr>
          <a:xfrm>
            <a:off x="839788" y="365125"/>
            <a:ext cx="10515600" cy="1325563"/>
          </a:xfrm>
        </p:spPr>
        <p:txBody>
          <a:bodyPr/>
          <a:lstStyle/>
          <a:p>
            <a:r>
              <a:rPr lang="en-US"/>
              <a:t>Click to edit Master title style</a:t>
            </a:r>
            <a:endParaRPr lang="en-ID"/>
          </a:p>
        </p:txBody>
      </p:sp>
      <p:sp>
        <p:nvSpPr>
          <p:cNvPr id="3" name="Text Placeholder 2">
            <a:extLst>
              <a:ext uri="{FF2B5EF4-FFF2-40B4-BE49-F238E27FC236}">
                <a16:creationId xmlns:a16="http://schemas.microsoft.com/office/drawing/2014/main" id="{8BD970EF-5710-412A-A43A-8689611939F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CBADC3A-B95E-45C9-8F2D-0984667DDFE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5" name="Text Placeholder 4">
            <a:extLst>
              <a:ext uri="{FF2B5EF4-FFF2-40B4-BE49-F238E27FC236}">
                <a16:creationId xmlns:a16="http://schemas.microsoft.com/office/drawing/2014/main" id="{2C49C0A8-B3C2-4B31-A46A-2109318048A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02623E9-AF8F-4EEB-8CE6-F4ED15C703B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7" name="Date Placeholder 6">
            <a:extLst>
              <a:ext uri="{FF2B5EF4-FFF2-40B4-BE49-F238E27FC236}">
                <a16:creationId xmlns:a16="http://schemas.microsoft.com/office/drawing/2014/main" id="{29D8B615-5DA9-4762-A4E4-354342D0B506}"/>
              </a:ext>
            </a:extLst>
          </p:cNvPr>
          <p:cNvSpPr>
            <a:spLocks noGrp="1"/>
          </p:cNvSpPr>
          <p:nvPr>
            <p:ph type="dt" sz="half" idx="10"/>
          </p:nvPr>
        </p:nvSpPr>
        <p:spPr/>
        <p:txBody>
          <a:bodyPr/>
          <a:lstStyle/>
          <a:p>
            <a:fld id="{A3E0D35B-79B5-4B50-A746-495E42C1FA4D}" type="datetime1">
              <a:rPr lang="en-ID" smtClean="0"/>
              <a:t>04/09/2019</a:t>
            </a:fld>
            <a:endParaRPr lang="en-ID"/>
          </a:p>
        </p:txBody>
      </p:sp>
      <p:sp>
        <p:nvSpPr>
          <p:cNvPr id="8" name="Footer Placeholder 7">
            <a:extLst>
              <a:ext uri="{FF2B5EF4-FFF2-40B4-BE49-F238E27FC236}">
                <a16:creationId xmlns:a16="http://schemas.microsoft.com/office/drawing/2014/main" id="{9CC68982-2139-4CB1-87C1-3ABAA8B069AC}"/>
              </a:ext>
            </a:extLst>
          </p:cNvPr>
          <p:cNvSpPr>
            <a:spLocks noGrp="1"/>
          </p:cNvSpPr>
          <p:nvPr>
            <p:ph type="ftr" sz="quarter" idx="11"/>
          </p:nvPr>
        </p:nvSpPr>
        <p:spPr/>
        <p:txBody>
          <a:bodyPr/>
          <a:lstStyle/>
          <a:p>
            <a:endParaRPr lang="en-ID"/>
          </a:p>
        </p:txBody>
      </p:sp>
      <p:sp>
        <p:nvSpPr>
          <p:cNvPr id="9" name="Slide Number Placeholder 8">
            <a:extLst>
              <a:ext uri="{FF2B5EF4-FFF2-40B4-BE49-F238E27FC236}">
                <a16:creationId xmlns:a16="http://schemas.microsoft.com/office/drawing/2014/main" id="{B52E7349-F4E0-4806-B5BD-EC7880355B08}"/>
              </a:ext>
            </a:extLst>
          </p:cNvPr>
          <p:cNvSpPr>
            <a:spLocks noGrp="1"/>
          </p:cNvSpPr>
          <p:nvPr>
            <p:ph type="sldNum" sz="quarter" idx="12"/>
          </p:nvPr>
        </p:nvSpPr>
        <p:spPr/>
        <p:txBody>
          <a:bodyPr/>
          <a:lstStyle/>
          <a:p>
            <a:fld id="{FFA84B14-57FB-4834-9351-A79C9F9528A4}" type="slidenum">
              <a:rPr lang="en-ID" smtClean="0"/>
              <a:t>‹#›</a:t>
            </a:fld>
            <a:endParaRPr lang="en-ID"/>
          </a:p>
        </p:txBody>
      </p:sp>
    </p:spTree>
    <p:extLst>
      <p:ext uri="{BB962C8B-B14F-4D97-AF65-F5344CB8AC3E}">
        <p14:creationId xmlns:p14="http://schemas.microsoft.com/office/powerpoint/2010/main" val="785336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2A3759-25BF-4001-840D-1C354B1FC458}"/>
              </a:ext>
            </a:extLst>
          </p:cNvPr>
          <p:cNvSpPr>
            <a:spLocks noGrp="1"/>
          </p:cNvSpPr>
          <p:nvPr>
            <p:ph type="title"/>
          </p:nvPr>
        </p:nvSpPr>
        <p:spPr/>
        <p:txBody>
          <a:bodyPr/>
          <a:lstStyle/>
          <a:p>
            <a:r>
              <a:rPr lang="en-US"/>
              <a:t>Click to edit Master title style</a:t>
            </a:r>
            <a:endParaRPr lang="en-ID"/>
          </a:p>
        </p:txBody>
      </p:sp>
      <p:sp>
        <p:nvSpPr>
          <p:cNvPr id="3" name="Date Placeholder 2">
            <a:extLst>
              <a:ext uri="{FF2B5EF4-FFF2-40B4-BE49-F238E27FC236}">
                <a16:creationId xmlns:a16="http://schemas.microsoft.com/office/drawing/2014/main" id="{94641A9D-02C9-4BEE-A471-57CA8DBC2B19}"/>
              </a:ext>
            </a:extLst>
          </p:cNvPr>
          <p:cNvSpPr>
            <a:spLocks noGrp="1"/>
          </p:cNvSpPr>
          <p:nvPr>
            <p:ph type="dt" sz="half" idx="10"/>
          </p:nvPr>
        </p:nvSpPr>
        <p:spPr/>
        <p:txBody>
          <a:bodyPr/>
          <a:lstStyle/>
          <a:p>
            <a:fld id="{1DC1D999-3CB8-4D44-86FA-503D9D3AF704}" type="datetime1">
              <a:rPr lang="en-ID" smtClean="0"/>
              <a:t>04/09/2019</a:t>
            </a:fld>
            <a:endParaRPr lang="en-ID"/>
          </a:p>
        </p:txBody>
      </p:sp>
      <p:sp>
        <p:nvSpPr>
          <p:cNvPr id="4" name="Footer Placeholder 3">
            <a:extLst>
              <a:ext uri="{FF2B5EF4-FFF2-40B4-BE49-F238E27FC236}">
                <a16:creationId xmlns:a16="http://schemas.microsoft.com/office/drawing/2014/main" id="{63C15C77-D3EF-48E0-8C7A-28790D048C1D}"/>
              </a:ext>
            </a:extLst>
          </p:cNvPr>
          <p:cNvSpPr>
            <a:spLocks noGrp="1"/>
          </p:cNvSpPr>
          <p:nvPr>
            <p:ph type="ftr" sz="quarter" idx="11"/>
          </p:nvPr>
        </p:nvSpPr>
        <p:spPr/>
        <p:txBody>
          <a:bodyPr/>
          <a:lstStyle/>
          <a:p>
            <a:endParaRPr lang="en-ID"/>
          </a:p>
        </p:txBody>
      </p:sp>
      <p:sp>
        <p:nvSpPr>
          <p:cNvPr id="5" name="Slide Number Placeholder 4">
            <a:extLst>
              <a:ext uri="{FF2B5EF4-FFF2-40B4-BE49-F238E27FC236}">
                <a16:creationId xmlns:a16="http://schemas.microsoft.com/office/drawing/2014/main" id="{22F92E09-89FD-4199-A7D3-271C1C2B5EB7}"/>
              </a:ext>
            </a:extLst>
          </p:cNvPr>
          <p:cNvSpPr>
            <a:spLocks noGrp="1"/>
          </p:cNvSpPr>
          <p:nvPr>
            <p:ph type="sldNum" sz="quarter" idx="12"/>
          </p:nvPr>
        </p:nvSpPr>
        <p:spPr/>
        <p:txBody>
          <a:bodyPr/>
          <a:lstStyle/>
          <a:p>
            <a:fld id="{FFA84B14-57FB-4834-9351-A79C9F9528A4}" type="slidenum">
              <a:rPr lang="en-ID" smtClean="0"/>
              <a:t>‹#›</a:t>
            </a:fld>
            <a:endParaRPr lang="en-ID"/>
          </a:p>
        </p:txBody>
      </p:sp>
    </p:spTree>
    <p:extLst>
      <p:ext uri="{BB962C8B-B14F-4D97-AF65-F5344CB8AC3E}">
        <p14:creationId xmlns:p14="http://schemas.microsoft.com/office/powerpoint/2010/main" val="42251361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31583DA-50F3-4FB1-B3D3-08C9E8803890}"/>
              </a:ext>
            </a:extLst>
          </p:cNvPr>
          <p:cNvSpPr>
            <a:spLocks noGrp="1"/>
          </p:cNvSpPr>
          <p:nvPr>
            <p:ph type="dt" sz="half" idx="10"/>
          </p:nvPr>
        </p:nvSpPr>
        <p:spPr/>
        <p:txBody>
          <a:bodyPr/>
          <a:lstStyle/>
          <a:p>
            <a:fld id="{C8D8DA50-5AAC-4C16-AA6D-7997C7A9E852}" type="datetime1">
              <a:rPr lang="en-ID" smtClean="0"/>
              <a:t>04/09/2019</a:t>
            </a:fld>
            <a:endParaRPr lang="en-ID"/>
          </a:p>
        </p:txBody>
      </p:sp>
      <p:sp>
        <p:nvSpPr>
          <p:cNvPr id="3" name="Footer Placeholder 2">
            <a:extLst>
              <a:ext uri="{FF2B5EF4-FFF2-40B4-BE49-F238E27FC236}">
                <a16:creationId xmlns:a16="http://schemas.microsoft.com/office/drawing/2014/main" id="{5DC8B9D0-5905-4A20-B559-9171B837147B}"/>
              </a:ext>
            </a:extLst>
          </p:cNvPr>
          <p:cNvSpPr>
            <a:spLocks noGrp="1"/>
          </p:cNvSpPr>
          <p:nvPr>
            <p:ph type="ftr" sz="quarter" idx="11"/>
          </p:nvPr>
        </p:nvSpPr>
        <p:spPr/>
        <p:txBody>
          <a:bodyPr/>
          <a:lstStyle/>
          <a:p>
            <a:endParaRPr lang="en-ID"/>
          </a:p>
        </p:txBody>
      </p:sp>
      <p:sp>
        <p:nvSpPr>
          <p:cNvPr id="4" name="Slide Number Placeholder 3">
            <a:extLst>
              <a:ext uri="{FF2B5EF4-FFF2-40B4-BE49-F238E27FC236}">
                <a16:creationId xmlns:a16="http://schemas.microsoft.com/office/drawing/2014/main" id="{792EFA21-00E4-4EF5-9202-EAE1ACF0B250}"/>
              </a:ext>
            </a:extLst>
          </p:cNvPr>
          <p:cNvSpPr>
            <a:spLocks noGrp="1"/>
          </p:cNvSpPr>
          <p:nvPr>
            <p:ph type="sldNum" sz="quarter" idx="12"/>
          </p:nvPr>
        </p:nvSpPr>
        <p:spPr/>
        <p:txBody>
          <a:bodyPr/>
          <a:lstStyle/>
          <a:p>
            <a:fld id="{FFA84B14-57FB-4834-9351-A79C9F9528A4}" type="slidenum">
              <a:rPr lang="en-ID" smtClean="0"/>
              <a:t>‹#›</a:t>
            </a:fld>
            <a:endParaRPr lang="en-ID"/>
          </a:p>
        </p:txBody>
      </p:sp>
    </p:spTree>
    <p:extLst>
      <p:ext uri="{BB962C8B-B14F-4D97-AF65-F5344CB8AC3E}">
        <p14:creationId xmlns:p14="http://schemas.microsoft.com/office/powerpoint/2010/main" val="17850314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3CA718-15BB-4494-BAF0-76ACE53A98B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D"/>
          </a:p>
        </p:txBody>
      </p:sp>
      <p:sp>
        <p:nvSpPr>
          <p:cNvPr id="3" name="Content Placeholder 2">
            <a:extLst>
              <a:ext uri="{FF2B5EF4-FFF2-40B4-BE49-F238E27FC236}">
                <a16:creationId xmlns:a16="http://schemas.microsoft.com/office/drawing/2014/main" id="{4E994AE7-D23D-4DE3-A05B-49222F8E3C8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Text Placeholder 3">
            <a:extLst>
              <a:ext uri="{FF2B5EF4-FFF2-40B4-BE49-F238E27FC236}">
                <a16:creationId xmlns:a16="http://schemas.microsoft.com/office/drawing/2014/main" id="{D2770F8D-71F8-4561-8195-07540264C67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5841996-3A11-41CA-AD64-DF2F038A947D}"/>
              </a:ext>
            </a:extLst>
          </p:cNvPr>
          <p:cNvSpPr>
            <a:spLocks noGrp="1"/>
          </p:cNvSpPr>
          <p:nvPr>
            <p:ph type="dt" sz="half" idx="10"/>
          </p:nvPr>
        </p:nvSpPr>
        <p:spPr/>
        <p:txBody>
          <a:bodyPr/>
          <a:lstStyle/>
          <a:p>
            <a:fld id="{C011A11B-F636-4456-B098-BEC813856D77}" type="datetime1">
              <a:rPr lang="en-ID" smtClean="0"/>
              <a:t>04/09/2019</a:t>
            </a:fld>
            <a:endParaRPr lang="en-ID"/>
          </a:p>
        </p:txBody>
      </p:sp>
      <p:sp>
        <p:nvSpPr>
          <p:cNvPr id="6" name="Footer Placeholder 5">
            <a:extLst>
              <a:ext uri="{FF2B5EF4-FFF2-40B4-BE49-F238E27FC236}">
                <a16:creationId xmlns:a16="http://schemas.microsoft.com/office/drawing/2014/main" id="{A7E9F999-3896-44F7-89C8-0294E8D2B897}"/>
              </a:ext>
            </a:extLst>
          </p:cNvPr>
          <p:cNvSpPr>
            <a:spLocks noGrp="1"/>
          </p:cNvSpPr>
          <p:nvPr>
            <p:ph type="ftr" sz="quarter" idx="11"/>
          </p:nvPr>
        </p:nvSpPr>
        <p:spPr/>
        <p:txBody>
          <a:bodyPr/>
          <a:lstStyle/>
          <a:p>
            <a:endParaRPr lang="en-ID"/>
          </a:p>
        </p:txBody>
      </p:sp>
      <p:sp>
        <p:nvSpPr>
          <p:cNvPr id="7" name="Slide Number Placeholder 6">
            <a:extLst>
              <a:ext uri="{FF2B5EF4-FFF2-40B4-BE49-F238E27FC236}">
                <a16:creationId xmlns:a16="http://schemas.microsoft.com/office/drawing/2014/main" id="{DF603831-CE46-4CD1-BC9C-9A5DA7325DED}"/>
              </a:ext>
            </a:extLst>
          </p:cNvPr>
          <p:cNvSpPr>
            <a:spLocks noGrp="1"/>
          </p:cNvSpPr>
          <p:nvPr>
            <p:ph type="sldNum" sz="quarter" idx="12"/>
          </p:nvPr>
        </p:nvSpPr>
        <p:spPr/>
        <p:txBody>
          <a:bodyPr/>
          <a:lstStyle/>
          <a:p>
            <a:fld id="{FFA84B14-57FB-4834-9351-A79C9F9528A4}" type="slidenum">
              <a:rPr lang="en-ID" smtClean="0"/>
              <a:t>‹#›</a:t>
            </a:fld>
            <a:endParaRPr lang="en-ID"/>
          </a:p>
        </p:txBody>
      </p:sp>
    </p:spTree>
    <p:extLst>
      <p:ext uri="{BB962C8B-B14F-4D97-AF65-F5344CB8AC3E}">
        <p14:creationId xmlns:p14="http://schemas.microsoft.com/office/powerpoint/2010/main" val="21418460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F13C65-0A67-4E63-A6A6-A48A59964BA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D"/>
          </a:p>
        </p:txBody>
      </p:sp>
      <p:sp>
        <p:nvSpPr>
          <p:cNvPr id="3" name="Picture Placeholder 2">
            <a:extLst>
              <a:ext uri="{FF2B5EF4-FFF2-40B4-BE49-F238E27FC236}">
                <a16:creationId xmlns:a16="http://schemas.microsoft.com/office/drawing/2014/main" id="{C320D597-28C7-4C48-817C-B4131DA5593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D"/>
          </a:p>
        </p:txBody>
      </p:sp>
      <p:sp>
        <p:nvSpPr>
          <p:cNvPr id="4" name="Text Placeholder 3">
            <a:extLst>
              <a:ext uri="{FF2B5EF4-FFF2-40B4-BE49-F238E27FC236}">
                <a16:creationId xmlns:a16="http://schemas.microsoft.com/office/drawing/2014/main" id="{D79B67CC-2BDC-4BB2-AF24-D91AFCCACF3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460EB7C-9045-4111-823A-8203FCBB534B}"/>
              </a:ext>
            </a:extLst>
          </p:cNvPr>
          <p:cNvSpPr>
            <a:spLocks noGrp="1"/>
          </p:cNvSpPr>
          <p:nvPr>
            <p:ph type="dt" sz="half" idx="10"/>
          </p:nvPr>
        </p:nvSpPr>
        <p:spPr/>
        <p:txBody>
          <a:bodyPr/>
          <a:lstStyle/>
          <a:p>
            <a:fld id="{56AD50D0-1E85-45D2-9109-1274E719D005}" type="datetime1">
              <a:rPr lang="en-ID" smtClean="0"/>
              <a:t>04/09/2019</a:t>
            </a:fld>
            <a:endParaRPr lang="en-ID"/>
          </a:p>
        </p:txBody>
      </p:sp>
      <p:sp>
        <p:nvSpPr>
          <p:cNvPr id="6" name="Footer Placeholder 5">
            <a:extLst>
              <a:ext uri="{FF2B5EF4-FFF2-40B4-BE49-F238E27FC236}">
                <a16:creationId xmlns:a16="http://schemas.microsoft.com/office/drawing/2014/main" id="{9811C0AD-E644-4CEE-8899-F5A7F1A81B01}"/>
              </a:ext>
            </a:extLst>
          </p:cNvPr>
          <p:cNvSpPr>
            <a:spLocks noGrp="1"/>
          </p:cNvSpPr>
          <p:nvPr>
            <p:ph type="ftr" sz="quarter" idx="11"/>
          </p:nvPr>
        </p:nvSpPr>
        <p:spPr/>
        <p:txBody>
          <a:bodyPr/>
          <a:lstStyle/>
          <a:p>
            <a:endParaRPr lang="en-ID"/>
          </a:p>
        </p:txBody>
      </p:sp>
      <p:sp>
        <p:nvSpPr>
          <p:cNvPr id="7" name="Slide Number Placeholder 6">
            <a:extLst>
              <a:ext uri="{FF2B5EF4-FFF2-40B4-BE49-F238E27FC236}">
                <a16:creationId xmlns:a16="http://schemas.microsoft.com/office/drawing/2014/main" id="{B1ACBFBF-A458-471D-8683-CED472BD298D}"/>
              </a:ext>
            </a:extLst>
          </p:cNvPr>
          <p:cNvSpPr>
            <a:spLocks noGrp="1"/>
          </p:cNvSpPr>
          <p:nvPr>
            <p:ph type="sldNum" sz="quarter" idx="12"/>
          </p:nvPr>
        </p:nvSpPr>
        <p:spPr/>
        <p:txBody>
          <a:bodyPr/>
          <a:lstStyle/>
          <a:p>
            <a:fld id="{FFA84B14-57FB-4834-9351-A79C9F9528A4}" type="slidenum">
              <a:rPr lang="en-ID" smtClean="0"/>
              <a:t>‹#›</a:t>
            </a:fld>
            <a:endParaRPr lang="en-ID"/>
          </a:p>
        </p:txBody>
      </p:sp>
    </p:spTree>
    <p:extLst>
      <p:ext uri="{BB962C8B-B14F-4D97-AF65-F5344CB8AC3E}">
        <p14:creationId xmlns:p14="http://schemas.microsoft.com/office/powerpoint/2010/main" val="684968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theme" Target="../theme/theme3.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4D8BA65-5E35-40F6-A2FE-5EB4E9CA7E04}"/>
              </a:ext>
            </a:extLst>
          </p:cNvPr>
          <p:cNvSpPr>
            <a:spLocks noGrp="1"/>
          </p:cNvSpPr>
          <p:nvPr>
            <p:ph type="title"/>
          </p:nvPr>
        </p:nvSpPr>
        <p:spPr>
          <a:xfrm>
            <a:off x="838200" y="623746"/>
            <a:ext cx="10515600" cy="443198"/>
          </a:xfrm>
          <a:prstGeom prst="rect">
            <a:avLst/>
          </a:prstGeom>
        </p:spPr>
        <p:txBody>
          <a:bodyPr vert="horz" lIns="0" tIns="0" rIns="0" bIns="0" rtlCol="0" anchor="ctr">
            <a:spAutoFit/>
          </a:bodyPr>
          <a:lstStyle/>
          <a:p>
            <a:r>
              <a:rPr lang="en-US"/>
              <a:t>Click to edit Master title style</a:t>
            </a:r>
            <a:endParaRPr lang="en-ID"/>
          </a:p>
        </p:txBody>
      </p:sp>
      <p:sp>
        <p:nvSpPr>
          <p:cNvPr id="3" name="Text Placeholder 2">
            <a:extLst>
              <a:ext uri="{FF2B5EF4-FFF2-40B4-BE49-F238E27FC236}">
                <a16:creationId xmlns:a16="http://schemas.microsoft.com/office/drawing/2014/main" id="{D82366AB-7BF8-4DDC-B912-541C7B25DFD5}"/>
              </a:ext>
            </a:extLst>
          </p:cNvPr>
          <p:cNvSpPr>
            <a:spLocks noGrp="1"/>
          </p:cNvSpPr>
          <p:nvPr>
            <p:ph type="body" idx="1"/>
          </p:nvPr>
        </p:nvSpPr>
        <p:spPr>
          <a:xfrm>
            <a:off x="838200" y="1495425"/>
            <a:ext cx="10515600" cy="4681538"/>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Date Placeholder 3">
            <a:extLst>
              <a:ext uri="{FF2B5EF4-FFF2-40B4-BE49-F238E27FC236}">
                <a16:creationId xmlns:a16="http://schemas.microsoft.com/office/drawing/2014/main" id="{01211FF0-4A64-4BA7-87FF-2098369FA4A6}"/>
              </a:ext>
            </a:extLst>
          </p:cNvPr>
          <p:cNvSpPr>
            <a:spLocks noGrp="1"/>
          </p:cNvSpPr>
          <p:nvPr>
            <p:ph type="dt" sz="half" idx="2"/>
          </p:nvPr>
        </p:nvSpPr>
        <p:spPr>
          <a:xfrm>
            <a:off x="838200" y="6356350"/>
            <a:ext cx="2743200" cy="365125"/>
          </a:xfrm>
          <a:prstGeom prst="rect">
            <a:avLst/>
          </a:prstGeom>
        </p:spPr>
        <p:txBody>
          <a:bodyPr vert="horz" lIns="0" tIns="0" rIns="0" bIns="0" rtlCol="0" anchor="ctr"/>
          <a:lstStyle>
            <a:lvl1pPr algn="l">
              <a:defRPr sz="1200">
                <a:solidFill>
                  <a:schemeClr val="tx1">
                    <a:tint val="75000"/>
                  </a:schemeClr>
                </a:solidFill>
              </a:defRPr>
            </a:lvl1pPr>
          </a:lstStyle>
          <a:p>
            <a:fld id="{09D76C58-00CA-4D2B-AAAB-9FFB11CBFC3B}" type="datetime1">
              <a:rPr lang="en-ID" smtClean="0"/>
              <a:t>04/09/2019</a:t>
            </a:fld>
            <a:endParaRPr lang="en-ID"/>
          </a:p>
        </p:txBody>
      </p:sp>
      <p:sp>
        <p:nvSpPr>
          <p:cNvPr id="5" name="Footer Placeholder 4">
            <a:extLst>
              <a:ext uri="{FF2B5EF4-FFF2-40B4-BE49-F238E27FC236}">
                <a16:creationId xmlns:a16="http://schemas.microsoft.com/office/drawing/2014/main" id="{DFB8FC32-FF98-4DD0-A153-091408F6BC18}"/>
              </a:ext>
            </a:extLst>
          </p:cNvPr>
          <p:cNvSpPr>
            <a:spLocks noGrp="1"/>
          </p:cNvSpPr>
          <p:nvPr>
            <p:ph type="ftr" sz="quarter" idx="3"/>
          </p:nvPr>
        </p:nvSpPr>
        <p:spPr>
          <a:xfrm>
            <a:off x="4038600" y="6356350"/>
            <a:ext cx="4114800" cy="365125"/>
          </a:xfrm>
          <a:prstGeom prst="rect">
            <a:avLst/>
          </a:prstGeom>
        </p:spPr>
        <p:txBody>
          <a:bodyPr vert="horz" lIns="0" tIns="0" rIns="0" bIns="0" rtlCol="0" anchor="ctr"/>
          <a:lstStyle>
            <a:lvl1pPr algn="ctr">
              <a:defRPr sz="1200">
                <a:solidFill>
                  <a:schemeClr val="tx1">
                    <a:tint val="75000"/>
                  </a:schemeClr>
                </a:solidFill>
              </a:defRPr>
            </a:lvl1pPr>
          </a:lstStyle>
          <a:p>
            <a:endParaRPr lang="en-ID"/>
          </a:p>
        </p:txBody>
      </p:sp>
      <p:sp>
        <p:nvSpPr>
          <p:cNvPr id="6" name="Slide Number Placeholder 5">
            <a:extLst>
              <a:ext uri="{FF2B5EF4-FFF2-40B4-BE49-F238E27FC236}">
                <a16:creationId xmlns:a16="http://schemas.microsoft.com/office/drawing/2014/main" id="{2F4162E4-ED27-48FD-AC2A-9A9642AB722F}"/>
              </a:ext>
            </a:extLst>
          </p:cNvPr>
          <p:cNvSpPr>
            <a:spLocks noGrp="1"/>
          </p:cNvSpPr>
          <p:nvPr>
            <p:ph type="sldNum" sz="quarter" idx="4"/>
          </p:nvPr>
        </p:nvSpPr>
        <p:spPr>
          <a:xfrm>
            <a:off x="8610600" y="6356350"/>
            <a:ext cx="2743200" cy="365125"/>
          </a:xfrm>
          <a:prstGeom prst="rect">
            <a:avLst/>
          </a:prstGeom>
        </p:spPr>
        <p:txBody>
          <a:bodyPr vert="horz" lIns="0" tIns="0" rIns="0" bIns="0" rtlCol="0" anchor="ctr"/>
          <a:lstStyle>
            <a:lvl1pPr algn="r">
              <a:defRPr sz="1200">
                <a:solidFill>
                  <a:schemeClr val="tx1">
                    <a:tint val="75000"/>
                  </a:schemeClr>
                </a:solidFill>
              </a:defRPr>
            </a:lvl1pPr>
          </a:lstStyle>
          <a:p>
            <a:fld id="{FFA84B14-57FB-4834-9351-A79C9F9528A4}" type="slidenum">
              <a:rPr lang="en-ID" smtClean="0"/>
              <a:t>‹#›</a:t>
            </a:fld>
            <a:endParaRPr lang="en-ID"/>
          </a:p>
        </p:txBody>
      </p:sp>
    </p:spTree>
    <p:extLst>
      <p:ext uri="{BB962C8B-B14F-4D97-AF65-F5344CB8AC3E}">
        <p14:creationId xmlns:p14="http://schemas.microsoft.com/office/powerpoint/2010/main" val="36579417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3200" b="1" kern="1200">
          <a:solidFill>
            <a:schemeClr val="accent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C24B0B4-6BDD-4B6C-8DC4-CE6A74225DF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D6AC650-2510-484B-B679-3E8846CA9C3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D0EA47C-4C58-46CA-9AD3-2A2A5400A64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46EDD2E-AF6E-47DC-890C-D2B624409947}" type="datetimeFigureOut">
              <a:rPr lang="en-US" smtClean="0"/>
              <a:t>9/4/2019</a:t>
            </a:fld>
            <a:endParaRPr lang="en-US"/>
          </a:p>
        </p:txBody>
      </p:sp>
      <p:sp>
        <p:nvSpPr>
          <p:cNvPr id="5" name="Footer Placeholder 4">
            <a:extLst>
              <a:ext uri="{FF2B5EF4-FFF2-40B4-BE49-F238E27FC236}">
                <a16:creationId xmlns:a16="http://schemas.microsoft.com/office/drawing/2014/main" id="{2C5BE471-1F60-4329-9C09-8DFF815D851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55A945C-24D5-4E34-899B-D418CD7CDB6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ACD9215-59B7-401D-9643-4AE8D59C090B}" type="slidenum">
              <a:rPr lang="en-US" smtClean="0"/>
              <a:t>‹#›</a:t>
            </a:fld>
            <a:endParaRPr lang="en-US"/>
          </a:p>
        </p:txBody>
      </p:sp>
    </p:spTree>
    <p:extLst>
      <p:ext uri="{BB962C8B-B14F-4D97-AF65-F5344CB8AC3E}">
        <p14:creationId xmlns:p14="http://schemas.microsoft.com/office/powerpoint/2010/main" val="188271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69DA85B-A1F7-4E51-8134-FAFAF227ECE2}" type="datetimeFigureOut">
              <a:rPr lang="en-US" smtClean="0"/>
              <a:t>9/4/2019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B654FAA-EE11-4340-9E4F-0FD740EF42A4}" type="slidenum">
              <a:rPr lang="en-US" smtClean="0"/>
              <a:t>‹#›</a:t>
            </a:fld>
            <a:endParaRPr lang="en-US"/>
          </a:p>
        </p:txBody>
      </p:sp>
    </p:spTree>
    <p:extLst>
      <p:ext uri="{BB962C8B-B14F-4D97-AF65-F5344CB8AC3E}">
        <p14:creationId xmlns:p14="http://schemas.microsoft.com/office/powerpoint/2010/main" val="1447251318"/>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8.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9.png"/><Relationship Id="rId7"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10.svg"/></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slides/_rels/slide12.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5.png"/><Relationship Id="rId7"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slides/_rels/slide13.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9.png"/><Relationship Id="rId7"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10.svg"/></Relationships>
</file>

<file path=ppt/slides/_rels/slide14.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5.png"/><Relationship Id="rId7"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6.svg"/><Relationship Id="rId9" Type="http://schemas.openxmlformats.org/officeDocument/2006/relationships/image" Target="../media/image31.png"/></Relationships>
</file>

<file path=ppt/slides/_rels/slide15.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6.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14.png"/><Relationship Id="rId7" Type="http://schemas.openxmlformats.org/officeDocument/2006/relationships/image" Target="../media/image41.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svg"/><Relationship Id="rId9" Type="http://schemas.openxmlformats.org/officeDocument/2006/relationships/image" Target="../media/image43.png"/></Relationships>
</file>

<file path=ppt/slides/_rels/slide17.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9.png"/><Relationship Id="rId7" Type="http://schemas.openxmlformats.org/officeDocument/2006/relationships/image" Target="../media/image7.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10.svg"/></Relationships>
</file>

<file path=ppt/slides/_rels/slide1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chart" Target="../charts/chart1.xml"/><Relationship Id="rId4" Type="http://schemas.openxmlformats.org/officeDocument/2006/relationships/image" Target="../media/image45.svg"/></Relationships>
</file>

<file path=ppt/slides/_rels/slide19.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9.png"/><Relationship Id="rId7" Type="http://schemas.openxmlformats.org/officeDocument/2006/relationships/image" Target="../media/image7.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10.svg"/></Relationships>
</file>

<file path=ppt/slides/_rels/slide2.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s/_rels/slide20.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5.png"/><Relationship Id="rId7" Type="http://schemas.openxmlformats.org/officeDocument/2006/relationships/image" Target="../media/image46.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slides/_rels/slide21.xml.rels><?xml version="1.0" encoding="UTF-8" standalone="yes"?>
<Relationships xmlns="http://schemas.openxmlformats.org/package/2006/relationships"><Relationship Id="rId8" Type="http://schemas.openxmlformats.org/officeDocument/2006/relationships/hyperlink" Target="https://sites.google.com/eng.ucsd.edu/fitrec-project/home" TargetMode="External"/><Relationship Id="rId3" Type="http://schemas.openxmlformats.org/officeDocument/2006/relationships/image" Target="../media/image48.png"/><Relationship Id="rId7" Type="http://schemas.openxmlformats.org/officeDocument/2006/relationships/hyperlink" Target="http://doi.org/10.5281/zenodo.53894"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15.svg"/><Relationship Id="rId11" Type="http://schemas.openxmlformats.org/officeDocument/2006/relationships/image" Target="../media/image50.png"/><Relationship Id="rId5" Type="http://schemas.openxmlformats.org/officeDocument/2006/relationships/image" Target="../media/image14.png"/><Relationship Id="rId10" Type="http://schemas.openxmlformats.org/officeDocument/2006/relationships/hyperlink" Target="https://www.flaticon.com/authors/freepik" TargetMode="External"/><Relationship Id="rId4" Type="http://schemas.openxmlformats.org/officeDocument/2006/relationships/image" Target="../media/image49.svg"/><Relationship Id="rId9" Type="http://schemas.openxmlformats.org/officeDocument/2006/relationships/hyperlink" Target="https://help.fitbit.com/articles/en_US/Help_article/1565" TargetMode="Externa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51.jpeg"/><Relationship Id="rId7" Type="http://schemas.openxmlformats.org/officeDocument/2006/relationships/image" Target="../media/image55.emf"/><Relationship Id="rId2" Type="http://schemas.openxmlformats.org/officeDocument/2006/relationships/notesSlide" Target="../notesSlides/notesSlide24.xml"/><Relationship Id="rId1" Type="http://schemas.openxmlformats.org/officeDocument/2006/relationships/slideLayout" Target="../slideLayouts/slideLayout18.xml"/><Relationship Id="rId6" Type="http://schemas.openxmlformats.org/officeDocument/2006/relationships/image" Target="../media/image54.png"/><Relationship Id="rId5" Type="http://schemas.openxmlformats.org/officeDocument/2006/relationships/image" Target="../media/image53.jpg"/><Relationship Id="rId4" Type="http://schemas.openxmlformats.org/officeDocument/2006/relationships/image" Target="../media/image52.jpeg"/></Relationships>
</file>

<file path=ppt/slides/_rels/slide2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3.xml"/><Relationship Id="rId4" Type="http://schemas.openxmlformats.org/officeDocument/2006/relationships/image" Target="../media/image58.png"/></Relationships>
</file>

<file path=ppt/slides/_rels/slide26.xml.rels><?xml version="1.0" encoding="UTF-8" standalone="yes"?>
<Relationships xmlns="http://schemas.openxmlformats.org/package/2006/relationships"><Relationship Id="rId8" Type="http://schemas.openxmlformats.org/officeDocument/2006/relationships/image" Target="../media/image64.jpeg"/><Relationship Id="rId13" Type="http://schemas.microsoft.com/office/2007/relationships/hdphoto" Target="../media/hdphoto1.wdp"/><Relationship Id="rId3" Type="http://schemas.openxmlformats.org/officeDocument/2006/relationships/image" Target="../media/image59.png"/><Relationship Id="rId7" Type="http://schemas.openxmlformats.org/officeDocument/2006/relationships/image" Target="../media/image63.jpeg"/><Relationship Id="rId12" Type="http://schemas.openxmlformats.org/officeDocument/2006/relationships/image" Target="../media/image68.png"/><Relationship Id="rId17" Type="http://schemas.openxmlformats.org/officeDocument/2006/relationships/image" Target="../media/image72.png"/><Relationship Id="rId2" Type="http://schemas.openxmlformats.org/officeDocument/2006/relationships/notesSlide" Target="../notesSlides/notesSlide25.xml"/><Relationship Id="rId16" Type="http://schemas.openxmlformats.org/officeDocument/2006/relationships/image" Target="../media/image71.png"/><Relationship Id="rId1" Type="http://schemas.openxmlformats.org/officeDocument/2006/relationships/slideLayout" Target="../slideLayouts/slideLayout23.xml"/><Relationship Id="rId6" Type="http://schemas.openxmlformats.org/officeDocument/2006/relationships/image" Target="../media/image62.emf"/><Relationship Id="rId11" Type="http://schemas.openxmlformats.org/officeDocument/2006/relationships/image" Target="../media/image67.emf"/><Relationship Id="rId5" Type="http://schemas.openxmlformats.org/officeDocument/2006/relationships/image" Target="../media/image61.emf"/><Relationship Id="rId15" Type="http://schemas.openxmlformats.org/officeDocument/2006/relationships/image" Target="../media/image70.png"/><Relationship Id="rId10" Type="http://schemas.openxmlformats.org/officeDocument/2006/relationships/image" Target="../media/image66.png"/><Relationship Id="rId4" Type="http://schemas.openxmlformats.org/officeDocument/2006/relationships/image" Target="../media/image60.png"/><Relationship Id="rId9" Type="http://schemas.openxmlformats.org/officeDocument/2006/relationships/image" Target="../media/image65.png"/><Relationship Id="rId14" Type="http://schemas.openxmlformats.org/officeDocument/2006/relationships/image" Target="../media/image69.tiff"/></Relationships>
</file>

<file path=ppt/slides/_rels/slide2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45.svg"/></Relationships>
</file>

<file path=ppt/slides/_rels/slide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slides/_rels/slide2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45.svg"/></Relationships>
</file>

<file path=ppt/slides/_rels/slide3.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9.png"/><Relationship Id="rId7"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10.svg"/></Relationships>
</file>

<file path=ppt/slides/_rels/slide30.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5.png"/><Relationship Id="rId7" Type="http://schemas.openxmlformats.org/officeDocument/2006/relationships/chart" Target="../charts/chart3.xml"/><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28.svg"/><Relationship Id="rId11" Type="http://schemas.openxmlformats.org/officeDocument/2006/relationships/image" Target="../media/image11.svg"/><Relationship Id="rId5" Type="http://schemas.openxmlformats.org/officeDocument/2006/relationships/image" Target="../media/image27.png"/><Relationship Id="rId10" Type="http://schemas.openxmlformats.org/officeDocument/2006/relationships/image" Target="../media/image7.png"/><Relationship Id="rId4" Type="http://schemas.openxmlformats.org/officeDocument/2006/relationships/image" Target="../media/image6.svg"/><Relationship Id="rId9" Type="http://schemas.openxmlformats.org/officeDocument/2006/relationships/image" Target="../media/image10.svg"/></Relationships>
</file>

<file path=ppt/slides/_rels/slide32.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5.png"/><Relationship Id="rId7" Type="http://schemas.openxmlformats.org/officeDocument/2006/relationships/image" Target="../media/image7.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6.svg"/></Relationships>
</file>

<file path=ppt/slides/_rels/slide3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38.svg"/></Relationships>
</file>

<file path=ppt/slides/_rels/slide34.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9.png"/><Relationship Id="rId7" Type="http://schemas.openxmlformats.org/officeDocument/2006/relationships/image" Target="../media/image7.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10.svg"/></Relationships>
</file>

<file path=ppt/slides/_rels/slide35.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50.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49.svg"/></Relationships>
</file>

<file path=ppt/slides/_rels/slide36.xml.rels><?xml version="1.0" encoding="UTF-8" standalone="yes"?>
<Relationships xmlns="http://schemas.openxmlformats.org/package/2006/relationships"><Relationship Id="rId8" Type="http://schemas.openxmlformats.org/officeDocument/2006/relationships/image" Target="../media/image79.jpeg"/><Relationship Id="rId3" Type="http://schemas.openxmlformats.org/officeDocument/2006/relationships/image" Target="../media/image74.jpeg"/><Relationship Id="rId7" Type="http://schemas.openxmlformats.org/officeDocument/2006/relationships/image" Target="../media/image78.jpeg"/><Relationship Id="rId2" Type="http://schemas.openxmlformats.org/officeDocument/2006/relationships/image" Target="../media/image73.jpeg"/><Relationship Id="rId1" Type="http://schemas.openxmlformats.org/officeDocument/2006/relationships/slideLayout" Target="../slideLayouts/slideLayout30.xml"/><Relationship Id="rId6" Type="http://schemas.openxmlformats.org/officeDocument/2006/relationships/image" Target="../media/image77.jpeg"/><Relationship Id="rId5" Type="http://schemas.openxmlformats.org/officeDocument/2006/relationships/image" Target="../media/image76.jpeg"/><Relationship Id="rId4" Type="http://schemas.openxmlformats.org/officeDocument/2006/relationships/image" Target="../media/image75.jpe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9.png"/><Relationship Id="rId7"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10.svg"/></Relationships>
</file>

<file path=ppt/slides/_rels/slide6.xml.rels><?xml version="1.0" encoding="UTF-8" standalone="yes"?>
<Relationships xmlns="http://schemas.openxmlformats.org/package/2006/relationships"><Relationship Id="rId3" Type="http://schemas.openxmlformats.org/officeDocument/2006/relationships/hyperlink" Target="https://sites.google.com/eng.ucsd.edu/fitrec-project/home"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9.png"/><Relationship Id="rId7"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10.svg"/></Relationships>
</file>

<file path=ppt/slides/_rels/slide8.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5.svg"/><Relationship Id="rId9"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35E9BF6-7750-4606-8ED7-B7F7F9621572}"/>
              </a:ext>
            </a:extLst>
          </p:cNvPr>
          <p:cNvSpPr>
            <a:spLocks noGrp="1"/>
          </p:cNvSpPr>
          <p:nvPr>
            <p:ph type="title"/>
          </p:nvPr>
        </p:nvSpPr>
        <p:spPr>
          <a:xfrm>
            <a:off x="2308836" y="1223547"/>
            <a:ext cx="3650990" cy="1676603"/>
          </a:xfrm>
        </p:spPr>
        <p:txBody>
          <a:bodyPr vert="horz" lIns="91440" tIns="45720" rIns="91440" bIns="45720" rtlCol="0" anchor="ctr">
            <a:normAutofit/>
          </a:bodyPr>
          <a:lstStyle/>
          <a:p>
            <a:r>
              <a:rPr lang="en-US" sz="4400" dirty="0">
                <a:solidFill>
                  <a:schemeClr val="tx1"/>
                </a:solidFill>
              </a:rPr>
              <a:t>EPISODE V</a:t>
            </a:r>
          </a:p>
        </p:txBody>
      </p:sp>
      <p:sp>
        <p:nvSpPr>
          <p:cNvPr id="7" name="Text Placeholder 6">
            <a:extLst>
              <a:ext uri="{FF2B5EF4-FFF2-40B4-BE49-F238E27FC236}">
                <a16:creationId xmlns:a16="http://schemas.microsoft.com/office/drawing/2014/main" id="{56437F28-113C-4D9F-A25B-CCDD4C60A9E5}"/>
              </a:ext>
            </a:extLst>
          </p:cNvPr>
          <p:cNvSpPr>
            <a:spLocks noGrp="1"/>
          </p:cNvSpPr>
          <p:nvPr>
            <p:ph type="body" sz="half" idx="2"/>
          </p:nvPr>
        </p:nvSpPr>
        <p:spPr>
          <a:xfrm>
            <a:off x="2308836" y="3370623"/>
            <a:ext cx="3409622" cy="1676604"/>
          </a:xfrm>
        </p:spPr>
        <p:txBody>
          <a:bodyPr vert="horz" lIns="91440" tIns="45720" rIns="91440" bIns="45720" rtlCol="0">
            <a:normAutofit/>
          </a:bodyPr>
          <a:lstStyle/>
          <a:p>
            <a:r>
              <a:rPr lang="en-US" sz="2400" dirty="0">
                <a:solidFill>
                  <a:schemeClr val="tx1"/>
                </a:solidFill>
              </a:rPr>
              <a:t>Chee Keet Wong</a:t>
            </a:r>
          </a:p>
          <a:p>
            <a:r>
              <a:rPr lang="en-US" sz="2400" dirty="0">
                <a:solidFill>
                  <a:schemeClr val="tx1"/>
                </a:solidFill>
              </a:rPr>
              <a:t>Data Science Immersive</a:t>
            </a:r>
          </a:p>
          <a:p>
            <a:r>
              <a:rPr lang="en-US" sz="2400" dirty="0">
                <a:solidFill>
                  <a:schemeClr val="tx1"/>
                </a:solidFill>
              </a:rPr>
              <a:t>Singapore Batch 9</a:t>
            </a:r>
            <a:r>
              <a:rPr lang="en-US" sz="2400" baseline="30000" dirty="0">
                <a:solidFill>
                  <a:schemeClr val="tx1"/>
                </a:solidFill>
              </a:rPr>
              <a:t>th</a:t>
            </a:r>
            <a:endParaRPr lang="en-US" sz="2400" dirty="0">
              <a:solidFill>
                <a:schemeClr val="tx1"/>
              </a:solidFill>
            </a:endParaRPr>
          </a:p>
          <a:p>
            <a:endParaRPr lang="en-US" sz="2400" dirty="0">
              <a:solidFill>
                <a:schemeClr val="tx1"/>
              </a:solidFill>
            </a:endParaRPr>
          </a:p>
          <a:p>
            <a:endParaRPr lang="en-US" sz="2400" dirty="0">
              <a:solidFill>
                <a:schemeClr val="tx1"/>
              </a:solidFill>
            </a:endParaRPr>
          </a:p>
          <a:p>
            <a:pPr indent="-228600">
              <a:buFont typeface="Arial" panose="020B0604020202020204" pitchFamily="34" charset="0"/>
              <a:buChar char="•"/>
            </a:pPr>
            <a:endParaRPr lang="en-US" sz="2400" dirty="0">
              <a:solidFill>
                <a:schemeClr val="tx1"/>
              </a:solidFill>
            </a:endParaRPr>
          </a:p>
        </p:txBody>
      </p:sp>
      <p:pic>
        <p:nvPicPr>
          <p:cNvPr id="9" name="Content Placeholder 8" descr="A person sitting in front of a store&#10;&#10;Description automatically generated">
            <a:extLst>
              <a:ext uri="{FF2B5EF4-FFF2-40B4-BE49-F238E27FC236}">
                <a16:creationId xmlns:a16="http://schemas.microsoft.com/office/drawing/2014/main" id="{33254039-3D38-4605-B9C7-96E271FE7AC8}"/>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r="1" b="140"/>
          <a:stretch/>
        </p:blipFill>
        <p:spPr>
          <a:xfrm>
            <a:off x="7556408" y="10"/>
            <a:ext cx="4635591" cy="6857990"/>
          </a:xfrm>
          <a:prstGeom prst="rect">
            <a:avLst/>
          </a:prstGeom>
          <a:effectLst/>
        </p:spPr>
      </p:pic>
      <p:sp>
        <p:nvSpPr>
          <p:cNvPr id="4" name="Slide Number Placeholder 3">
            <a:extLst>
              <a:ext uri="{FF2B5EF4-FFF2-40B4-BE49-F238E27FC236}">
                <a16:creationId xmlns:a16="http://schemas.microsoft.com/office/drawing/2014/main" id="{7EE97BB8-3F0B-4748-AE3B-7263BDB02FDE}"/>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FFA84B14-57FB-4834-9351-A79C9F9528A4}" type="slidenum">
              <a:rPr lang="en-US">
                <a:solidFill>
                  <a:srgbClr val="FFFFFF"/>
                </a:solidFill>
                <a:latin typeface="Calibri" panose="020F0502020204030204"/>
              </a:rPr>
              <a:pPr>
                <a:spcAft>
                  <a:spcPts val="600"/>
                </a:spcAft>
                <a:defRPr/>
              </a:pPr>
              <a:t>1</a:t>
            </a:fld>
            <a:endParaRPr lang="en-US">
              <a:solidFill>
                <a:srgbClr val="FFFFFF"/>
              </a:solidFill>
              <a:latin typeface="Calibri" panose="020F0502020204030204"/>
            </a:endParaRPr>
          </a:p>
        </p:txBody>
      </p:sp>
      <p:pic>
        <p:nvPicPr>
          <p:cNvPr id="11" name="Picture 10" descr="A close up of a logo&#10;&#10;Description automatically generated">
            <a:extLst>
              <a:ext uri="{FF2B5EF4-FFF2-40B4-BE49-F238E27FC236}">
                <a16:creationId xmlns:a16="http://schemas.microsoft.com/office/drawing/2014/main" id="{034CE2C8-A21B-4132-AA02-D4DDBD8BD75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28125" y="3831218"/>
            <a:ext cx="547537" cy="569885"/>
          </a:xfrm>
          <a:prstGeom prst="rect">
            <a:avLst/>
          </a:prstGeom>
        </p:spPr>
      </p:pic>
    </p:spTree>
    <p:extLst>
      <p:ext uri="{BB962C8B-B14F-4D97-AF65-F5344CB8AC3E}">
        <p14:creationId xmlns:p14="http://schemas.microsoft.com/office/powerpoint/2010/main" val="5108622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Graphic 20">
            <a:extLst>
              <a:ext uri="{FF2B5EF4-FFF2-40B4-BE49-F238E27FC236}">
                <a16:creationId xmlns:a16="http://schemas.microsoft.com/office/drawing/2014/main" id="{DCD2CBEA-3B9E-4F83-AC48-F3E56C7C8840}"/>
              </a:ext>
            </a:extLst>
          </p:cNvPr>
          <p:cNvSpPr/>
          <p:nvPr/>
        </p:nvSpPr>
        <p:spPr>
          <a:xfrm>
            <a:off x="0" y="1511300"/>
            <a:ext cx="9547233" cy="5346700"/>
          </a:xfrm>
          <a:custGeom>
            <a:avLst/>
            <a:gdLst>
              <a:gd name="connsiteX0" fmla="*/ 0 w 4352925"/>
              <a:gd name="connsiteY0" fmla="*/ 95 h 3514725"/>
              <a:gd name="connsiteX1" fmla="*/ 0 w 4352925"/>
              <a:gd name="connsiteY1" fmla="*/ 3523488 h 3514725"/>
              <a:gd name="connsiteX2" fmla="*/ 4353497 w 4352925"/>
              <a:gd name="connsiteY2" fmla="*/ 3523488 h 3514725"/>
              <a:gd name="connsiteX3" fmla="*/ 4347877 w 4352925"/>
              <a:gd name="connsiteY3" fmla="*/ 3507581 h 3514725"/>
              <a:gd name="connsiteX4" fmla="*/ 3672745 w 4352925"/>
              <a:gd name="connsiteY4" fmla="*/ 2554224 h 3514725"/>
              <a:gd name="connsiteX5" fmla="*/ 3409474 w 4352925"/>
              <a:gd name="connsiteY5" fmla="*/ 2178082 h 3514725"/>
              <a:gd name="connsiteX6" fmla="*/ 3359753 w 4352925"/>
              <a:gd name="connsiteY6" fmla="*/ 1482757 h 3514725"/>
              <a:gd name="connsiteX7" fmla="*/ 3112580 w 4352925"/>
              <a:gd name="connsiteY7" fmla="*/ 1004316 h 3514725"/>
              <a:gd name="connsiteX8" fmla="*/ 2625281 w 4352925"/>
              <a:gd name="connsiteY8" fmla="*/ 758476 h 3514725"/>
              <a:gd name="connsiteX9" fmla="*/ 2140077 w 4352925"/>
              <a:gd name="connsiteY9" fmla="*/ 328517 h 3514725"/>
              <a:gd name="connsiteX10" fmla="*/ 2147030 w 4352925"/>
              <a:gd name="connsiteY10" fmla="*/ 0 h 3514725"/>
              <a:gd name="connsiteX11" fmla="*/ 0 w 4352925"/>
              <a:gd name="connsiteY11" fmla="*/ 0 h 3514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52925" h="3514725">
                <a:moveTo>
                  <a:pt x="0" y="95"/>
                </a:moveTo>
                <a:lnTo>
                  <a:pt x="0" y="3523488"/>
                </a:lnTo>
                <a:lnTo>
                  <a:pt x="4353497" y="3523488"/>
                </a:lnTo>
                <a:cubicBezTo>
                  <a:pt x="4351592" y="3518154"/>
                  <a:pt x="4349687" y="3512915"/>
                  <a:pt x="4347877" y="3507581"/>
                </a:cubicBezTo>
                <a:cubicBezTo>
                  <a:pt x="4218051" y="3124772"/>
                  <a:pt x="4039838" y="2825592"/>
                  <a:pt x="3672745" y="2554224"/>
                </a:cubicBezTo>
                <a:cubicBezTo>
                  <a:pt x="3514344" y="2437162"/>
                  <a:pt x="3511487" y="2357533"/>
                  <a:pt x="3409474" y="2178082"/>
                </a:cubicBezTo>
                <a:cubicBezTo>
                  <a:pt x="3315367" y="2012537"/>
                  <a:pt x="3399282" y="1665446"/>
                  <a:pt x="3359753" y="1482757"/>
                </a:cubicBezTo>
                <a:cubicBezTo>
                  <a:pt x="3320987" y="1303877"/>
                  <a:pt x="3254788" y="1126903"/>
                  <a:pt x="3112580" y="1004316"/>
                </a:cubicBezTo>
                <a:cubicBezTo>
                  <a:pt x="2972276" y="883349"/>
                  <a:pt x="2795207" y="824484"/>
                  <a:pt x="2625281" y="758476"/>
                </a:cubicBezTo>
                <a:cubicBezTo>
                  <a:pt x="2411825" y="675513"/>
                  <a:pt x="2209705" y="563213"/>
                  <a:pt x="2140077" y="328517"/>
                </a:cubicBezTo>
                <a:cubicBezTo>
                  <a:pt x="2107121" y="217456"/>
                  <a:pt x="2111883" y="103537"/>
                  <a:pt x="2147030" y="0"/>
                </a:cubicBezTo>
                <a:lnTo>
                  <a:pt x="0" y="0"/>
                </a:lnTo>
                <a:close/>
              </a:path>
            </a:pathLst>
          </a:custGeom>
          <a:gradFill flip="none" rotWithShape="1">
            <a:gsLst>
              <a:gs pos="0">
                <a:schemeClr val="bg1"/>
              </a:gs>
              <a:gs pos="100000">
                <a:schemeClr val="bg1">
                  <a:lumMod val="95000"/>
                </a:schemeClr>
              </a:gs>
            </a:gsLst>
            <a:lin ang="16200000" scaled="1"/>
            <a:tileRect/>
          </a:gradFill>
          <a:ln w="9525" cap="flat">
            <a:noFill/>
            <a:prstDash val="solid"/>
            <a:miter/>
          </a:ln>
        </p:spPr>
        <p:txBody>
          <a:bodyPr rtlCol="0" anchor="ctr"/>
          <a:lstStyle/>
          <a:p>
            <a:endParaRPr lang="en-ID"/>
          </a:p>
        </p:txBody>
      </p:sp>
      <p:pic>
        <p:nvPicPr>
          <p:cNvPr id="16" name="Graphic 15">
            <a:extLst>
              <a:ext uri="{FF2B5EF4-FFF2-40B4-BE49-F238E27FC236}">
                <a16:creationId xmlns:a16="http://schemas.microsoft.com/office/drawing/2014/main" id="{EECD99A7-6390-4DD0-BB1D-54DC5499455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9169459">
            <a:off x="59525" y="5080340"/>
            <a:ext cx="1213175" cy="1268953"/>
          </a:xfrm>
          <a:prstGeom prst="rect">
            <a:avLst/>
          </a:prstGeom>
        </p:spPr>
      </p:pic>
      <p:pic>
        <p:nvPicPr>
          <p:cNvPr id="17" name="Graphic 16">
            <a:extLst>
              <a:ext uri="{FF2B5EF4-FFF2-40B4-BE49-F238E27FC236}">
                <a16:creationId xmlns:a16="http://schemas.microsoft.com/office/drawing/2014/main" id="{C10E1DAE-CA09-4040-B63A-0B50B99E75D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flipH="1">
            <a:off x="0" y="5503252"/>
            <a:ext cx="3276600" cy="1354748"/>
          </a:xfrm>
          <a:prstGeom prst="rect">
            <a:avLst/>
          </a:prstGeom>
        </p:spPr>
      </p:pic>
      <p:sp>
        <p:nvSpPr>
          <p:cNvPr id="9" name="Graphic 7">
            <a:extLst>
              <a:ext uri="{FF2B5EF4-FFF2-40B4-BE49-F238E27FC236}">
                <a16:creationId xmlns:a16="http://schemas.microsoft.com/office/drawing/2014/main" id="{37BB1BC7-4978-4D54-8B95-47128D6F8966}"/>
              </a:ext>
            </a:extLst>
          </p:cNvPr>
          <p:cNvSpPr/>
          <p:nvPr/>
        </p:nvSpPr>
        <p:spPr>
          <a:xfrm flipH="1">
            <a:off x="-1" y="0"/>
            <a:ext cx="7209323" cy="5014519"/>
          </a:xfrm>
          <a:custGeom>
            <a:avLst/>
            <a:gdLst>
              <a:gd name="connsiteX0" fmla="*/ 151164 w 4505325"/>
              <a:gd name="connsiteY0" fmla="*/ 1401889 h 3133725"/>
              <a:gd name="connsiteX1" fmla="*/ 152592 w 4505325"/>
              <a:gd name="connsiteY1" fmla="*/ 1183577 h 3133725"/>
              <a:gd name="connsiteX2" fmla="*/ 13146 w 4505325"/>
              <a:gd name="connsiteY2" fmla="*/ 855250 h 3133725"/>
              <a:gd name="connsiteX3" fmla="*/ 166594 w 4505325"/>
              <a:gd name="connsiteY3" fmla="*/ 733235 h 3133725"/>
              <a:gd name="connsiteX4" fmla="*/ 487015 w 4505325"/>
              <a:gd name="connsiteY4" fmla="*/ 646081 h 3133725"/>
              <a:gd name="connsiteX5" fmla="*/ 665895 w 4505325"/>
              <a:gd name="connsiteY5" fmla="*/ 322898 h 3133725"/>
              <a:gd name="connsiteX6" fmla="*/ 404052 w 4505325"/>
              <a:gd name="connsiteY6" fmla="*/ 0 h 3133725"/>
              <a:gd name="connsiteX7" fmla="*/ 4510280 w 4505325"/>
              <a:gd name="connsiteY7" fmla="*/ 0 h 3133725"/>
              <a:gd name="connsiteX8" fmla="*/ 4510280 w 4505325"/>
              <a:gd name="connsiteY8" fmla="*/ 2837688 h 3133725"/>
              <a:gd name="connsiteX9" fmla="*/ 3598166 w 4505325"/>
              <a:gd name="connsiteY9" fmla="*/ 2752058 h 3133725"/>
              <a:gd name="connsiteX10" fmla="*/ 2655667 w 4505325"/>
              <a:gd name="connsiteY10" fmla="*/ 3127153 h 3133725"/>
              <a:gd name="connsiteX11" fmla="*/ 1770223 w 4505325"/>
              <a:gd name="connsiteY11" fmla="*/ 2879693 h 3133725"/>
              <a:gd name="connsiteX12" fmla="*/ 1145955 w 4505325"/>
              <a:gd name="connsiteY12" fmla="*/ 2364105 h 3133725"/>
              <a:gd name="connsiteX13" fmla="*/ 593600 w 4505325"/>
              <a:gd name="connsiteY13" fmla="*/ 2104263 h 3133725"/>
              <a:gd name="connsiteX14" fmla="*/ 491492 w 4505325"/>
              <a:gd name="connsiteY14" fmla="*/ 1793939 h 3133725"/>
              <a:gd name="connsiteX15" fmla="*/ 184692 w 4505325"/>
              <a:gd name="connsiteY15" fmla="*/ 1661160 h 3133725"/>
              <a:gd name="connsiteX16" fmla="*/ 90204 w 4505325"/>
              <a:gd name="connsiteY16" fmla="*/ 1488377 h 3133725"/>
              <a:gd name="connsiteX17" fmla="*/ 151164 w 4505325"/>
              <a:gd name="connsiteY17" fmla="*/ 1401889 h 3133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05325" h="3133725">
                <a:moveTo>
                  <a:pt x="151164" y="1401889"/>
                </a:moveTo>
                <a:cubicBezTo>
                  <a:pt x="205361" y="1332357"/>
                  <a:pt x="202122" y="1254062"/>
                  <a:pt x="152592" y="1183577"/>
                </a:cubicBezTo>
                <a:cubicBezTo>
                  <a:pt x="82298" y="1083374"/>
                  <a:pt x="-40384" y="973360"/>
                  <a:pt x="13146" y="855250"/>
                </a:cubicBezTo>
                <a:cubicBezTo>
                  <a:pt x="37245" y="802291"/>
                  <a:pt x="97824" y="760571"/>
                  <a:pt x="166594" y="733235"/>
                </a:cubicBezTo>
                <a:cubicBezTo>
                  <a:pt x="267178" y="693230"/>
                  <a:pt x="384050" y="682657"/>
                  <a:pt x="487015" y="646081"/>
                </a:cubicBezTo>
                <a:cubicBezTo>
                  <a:pt x="671705" y="580549"/>
                  <a:pt x="728950" y="457010"/>
                  <a:pt x="665895" y="322898"/>
                </a:cubicBezTo>
                <a:cubicBezTo>
                  <a:pt x="610554" y="205169"/>
                  <a:pt x="520829" y="93917"/>
                  <a:pt x="404052" y="0"/>
                </a:cubicBezTo>
                <a:lnTo>
                  <a:pt x="4510280" y="0"/>
                </a:lnTo>
                <a:cubicBezTo>
                  <a:pt x="4510280" y="0"/>
                  <a:pt x="4510280" y="2835402"/>
                  <a:pt x="4510280" y="2837688"/>
                </a:cubicBezTo>
                <a:cubicBezTo>
                  <a:pt x="4510280" y="2837688"/>
                  <a:pt x="4072987" y="2518029"/>
                  <a:pt x="3598166" y="2752058"/>
                </a:cubicBezTo>
                <a:cubicBezTo>
                  <a:pt x="3280317" y="2908649"/>
                  <a:pt x="3018951" y="3086672"/>
                  <a:pt x="2655667" y="3127153"/>
                </a:cubicBezTo>
                <a:cubicBezTo>
                  <a:pt x="2344676" y="3161824"/>
                  <a:pt x="1999490" y="3109055"/>
                  <a:pt x="1770223" y="2879693"/>
                </a:cubicBezTo>
                <a:cubicBezTo>
                  <a:pt x="1575342" y="2684716"/>
                  <a:pt x="1425132" y="2449449"/>
                  <a:pt x="1145955" y="2364105"/>
                </a:cubicBezTo>
                <a:cubicBezTo>
                  <a:pt x="980124" y="2313337"/>
                  <a:pt x="600648" y="2359533"/>
                  <a:pt x="593600" y="2104263"/>
                </a:cubicBezTo>
                <a:cubicBezTo>
                  <a:pt x="590361" y="1986915"/>
                  <a:pt x="599410" y="1870329"/>
                  <a:pt x="491492" y="1793939"/>
                </a:cubicBezTo>
                <a:cubicBezTo>
                  <a:pt x="406529" y="1733741"/>
                  <a:pt x="274893" y="1717453"/>
                  <a:pt x="184692" y="1661160"/>
                </a:cubicBezTo>
                <a:cubicBezTo>
                  <a:pt x="121065" y="1621441"/>
                  <a:pt x="64867" y="1549051"/>
                  <a:pt x="90204" y="1488377"/>
                </a:cubicBezTo>
                <a:cubicBezTo>
                  <a:pt x="103158" y="1457230"/>
                  <a:pt x="129161" y="1430084"/>
                  <a:pt x="151164" y="1401889"/>
                </a:cubicBezTo>
                <a:close/>
              </a:path>
            </a:pathLst>
          </a:custGeom>
          <a:gradFill flip="none" rotWithShape="1">
            <a:gsLst>
              <a:gs pos="7000">
                <a:schemeClr val="accent2"/>
              </a:gs>
              <a:gs pos="100000">
                <a:schemeClr val="accent4">
                  <a:lumMod val="90000"/>
                </a:schemeClr>
              </a:gs>
            </a:gsLst>
            <a:lin ang="168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a:solidFill>
                <a:schemeClr val="lt1"/>
              </a:solidFill>
            </a:endParaRPr>
          </a:p>
        </p:txBody>
      </p:sp>
      <p:sp>
        <p:nvSpPr>
          <p:cNvPr id="2" name="Title 1">
            <a:extLst>
              <a:ext uri="{FF2B5EF4-FFF2-40B4-BE49-F238E27FC236}">
                <a16:creationId xmlns:a16="http://schemas.microsoft.com/office/drawing/2014/main" id="{B191C205-8900-466F-A402-42E3F836422C}"/>
              </a:ext>
            </a:extLst>
          </p:cNvPr>
          <p:cNvSpPr>
            <a:spLocks noGrp="1"/>
          </p:cNvSpPr>
          <p:nvPr>
            <p:ph type="title"/>
          </p:nvPr>
        </p:nvSpPr>
        <p:spPr>
          <a:xfrm>
            <a:off x="905576" y="1910492"/>
            <a:ext cx="5190424" cy="553998"/>
          </a:xfrm>
        </p:spPr>
        <p:txBody>
          <a:bodyPr vert="horz" wrap="square" lIns="0" tIns="0" rIns="0" bIns="0" rtlCol="0" anchor="t">
            <a:spAutoFit/>
          </a:bodyPr>
          <a:lstStyle/>
          <a:p>
            <a:pPr algn="l"/>
            <a:r>
              <a:rPr lang="en-US" sz="4000" dirty="0"/>
              <a:t>Explore Dataset</a:t>
            </a:r>
            <a:endParaRPr lang="en-ID" sz="4000" dirty="0"/>
          </a:p>
        </p:txBody>
      </p:sp>
      <p:sp>
        <p:nvSpPr>
          <p:cNvPr id="14" name="Title 1">
            <a:extLst>
              <a:ext uri="{FF2B5EF4-FFF2-40B4-BE49-F238E27FC236}">
                <a16:creationId xmlns:a16="http://schemas.microsoft.com/office/drawing/2014/main" id="{FCAADB5B-1CC0-42AE-9586-D750C8EA3FA2}"/>
              </a:ext>
            </a:extLst>
          </p:cNvPr>
          <p:cNvSpPr txBox="1">
            <a:spLocks/>
          </p:cNvSpPr>
          <p:nvPr/>
        </p:nvSpPr>
        <p:spPr>
          <a:xfrm>
            <a:off x="905576" y="1036087"/>
            <a:ext cx="4089935" cy="830997"/>
          </a:xfrm>
          <a:prstGeom prst="rect">
            <a:avLst/>
          </a:prstGeom>
        </p:spPr>
        <p:txBody>
          <a:bodyPr vert="horz" wrap="square" lIns="0" tIns="0" rIns="0" bIns="0" rtlCol="0" anchor="ctr">
            <a:spAutoFit/>
          </a:bodyPr>
          <a:lstStyle>
            <a:lvl1pPr algn="ctr" defTabSz="914400" rtl="0" eaLnBrk="1" latinLnBrk="0" hangingPunct="1">
              <a:lnSpc>
                <a:spcPct val="90000"/>
              </a:lnSpc>
              <a:spcBef>
                <a:spcPct val="0"/>
              </a:spcBef>
              <a:buNone/>
              <a:defRPr sz="3200" b="1" kern="1200">
                <a:solidFill>
                  <a:schemeClr val="accent1"/>
                </a:solidFill>
                <a:latin typeface="+mj-lt"/>
                <a:ea typeface="+mj-ea"/>
                <a:cs typeface="+mj-cs"/>
              </a:defRPr>
            </a:lvl1pPr>
          </a:lstStyle>
          <a:p>
            <a:pPr algn="l"/>
            <a:r>
              <a:rPr lang="en-US" sz="6000" dirty="0">
                <a:solidFill>
                  <a:schemeClr val="bg1"/>
                </a:solidFill>
              </a:rPr>
              <a:t>4</a:t>
            </a:r>
            <a:endParaRPr lang="en-ID" sz="6000" dirty="0">
              <a:solidFill>
                <a:schemeClr val="bg1"/>
              </a:solidFill>
            </a:endParaRPr>
          </a:p>
        </p:txBody>
      </p:sp>
      <p:pic>
        <p:nvPicPr>
          <p:cNvPr id="15" name="Graphic 14">
            <a:extLst>
              <a:ext uri="{FF2B5EF4-FFF2-40B4-BE49-F238E27FC236}">
                <a16:creationId xmlns:a16="http://schemas.microsoft.com/office/drawing/2014/main" id="{60AFC9D5-65AE-4417-B25A-18F128E9492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613583" y="5602774"/>
            <a:ext cx="5038583" cy="1255226"/>
          </a:xfrm>
          <a:prstGeom prst="rect">
            <a:avLst/>
          </a:prstGeom>
        </p:spPr>
      </p:pic>
      <p:grpSp>
        <p:nvGrpSpPr>
          <p:cNvPr id="18" name="Group 17">
            <a:extLst>
              <a:ext uri="{FF2B5EF4-FFF2-40B4-BE49-F238E27FC236}">
                <a16:creationId xmlns:a16="http://schemas.microsoft.com/office/drawing/2014/main" id="{543F344E-37D6-4053-90E8-8CA724CE387F}"/>
              </a:ext>
            </a:extLst>
          </p:cNvPr>
          <p:cNvGrpSpPr/>
          <p:nvPr/>
        </p:nvGrpSpPr>
        <p:grpSpPr>
          <a:xfrm>
            <a:off x="6902145" y="4420868"/>
            <a:ext cx="5038584" cy="2742628"/>
            <a:chOff x="8654986" y="-1310744"/>
            <a:chExt cx="2142545" cy="1166241"/>
          </a:xfrm>
        </p:grpSpPr>
        <p:sp>
          <p:nvSpPr>
            <p:cNvPr id="19" name="Freeform: Shape 18">
              <a:extLst>
                <a:ext uri="{FF2B5EF4-FFF2-40B4-BE49-F238E27FC236}">
                  <a16:creationId xmlns:a16="http://schemas.microsoft.com/office/drawing/2014/main" id="{7C81D808-DB73-4E62-84E4-148AD7F938BB}"/>
                </a:ext>
              </a:extLst>
            </p:cNvPr>
            <p:cNvSpPr/>
            <p:nvPr/>
          </p:nvSpPr>
          <p:spPr>
            <a:xfrm>
              <a:off x="9261910" y="-586749"/>
              <a:ext cx="76200" cy="104775"/>
            </a:xfrm>
            <a:custGeom>
              <a:avLst/>
              <a:gdLst>
                <a:gd name="connsiteX0" fmla="*/ 6667 w 76200"/>
                <a:gd name="connsiteY0" fmla="*/ 107347 h 104775"/>
                <a:gd name="connsiteX1" fmla="*/ 31432 w 76200"/>
                <a:gd name="connsiteY1" fmla="*/ 84582 h 104775"/>
                <a:gd name="connsiteX2" fmla="*/ 52006 w 76200"/>
                <a:gd name="connsiteY2" fmla="*/ 58769 h 104775"/>
                <a:gd name="connsiteX3" fmla="*/ 68294 w 76200"/>
                <a:gd name="connsiteY3" fmla="*/ 30385 h 104775"/>
                <a:gd name="connsiteX4" fmla="*/ 79629 w 76200"/>
                <a:gd name="connsiteY4" fmla="*/ 0 h 104775"/>
                <a:gd name="connsiteX5" fmla="*/ 65723 w 76200"/>
                <a:gd name="connsiteY5" fmla="*/ 29051 h 104775"/>
                <a:gd name="connsiteX6" fmla="*/ 47244 w 76200"/>
                <a:gd name="connsiteY6" fmla="*/ 55340 h 104775"/>
                <a:gd name="connsiteX7" fmla="*/ 25051 w 76200"/>
                <a:gd name="connsiteY7" fmla="*/ 78486 h 104775"/>
                <a:gd name="connsiteX8" fmla="*/ 0 w 76200"/>
                <a:gd name="connsiteY8" fmla="*/ 97726 h 104775"/>
                <a:gd name="connsiteX9" fmla="*/ 6667 w 76200"/>
                <a:gd name="connsiteY9" fmla="*/ 107347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200" h="104775">
                  <a:moveTo>
                    <a:pt x="6667" y="107347"/>
                  </a:moveTo>
                  <a:cubicBezTo>
                    <a:pt x="16002" y="100298"/>
                    <a:pt x="23908" y="92773"/>
                    <a:pt x="31432" y="84582"/>
                  </a:cubicBezTo>
                  <a:cubicBezTo>
                    <a:pt x="38957" y="76486"/>
                    <a:pt x="45910" y="67818"/>
                    <a:pt x="52006" y="58769"/>
                  </a:cubicBezTo>
                  <a:cubicBezTo>
                    <a:pt x="58198" y="49721"/>
                    <a:pt x="63722" y="40291"/>
                    <a:pt x="68294" y="30385"/>
                  </a:cubicBezTo>
                  <a:cubicBezTo>
                    <a:pt x="73152" y="20669"/>
                    <a:pt x="76486" y="10287"/>
                    <a:pt x="79629" y="0"/>
                  </a:cubicBezTo>
                  <a:cubicBezTo>
                    <a:pt x="75629" y="10001"/>
                    <a:pt x="71342" y="19907"/>
                    <a:pt x="65723" y="29051"/>
                  </a:cubicBezTo>
                  <a:cubicBezTo>
                    <a:pt x="60388" y="38290"/>
                    <a:pt x="54102" y="47053"/>
                    <a:pt x="47244" y="55340"/>
                  </a:cubicBezTo>
                  <a:cubicBezTo>
                    <a:pt x="40481" y="63627"/>
                    <a:pt x="33052" y="71342"/>
                    <a:pt x="25051" y="78486"/>
                  </a:cubicBezTo>
                  <a:cubicBezTo>
                    <a:pt x="17145" y="85534"/>
                    <a:pt x="8573" y="92297"/>
                    <a:pt x="0" y="97726"/>
                  </a:cubicBezTo>
                  <a:lnTo>
                    <a:pt x="6667" y="107347"/>
                  </a:lnTo>
                  <a:close/>
                </a:path>
              </a:pathLst>
            </a:custGeom>
            <a:solidFill>
              <a:srgbClr val="018673"/>
            </a:solidFill>
            <a:ln w="9525" cap="flat">
              <a:noFill/>
              <a:prstDash val="solid"/>
              <a:miter/>
            </a:ln>
          </p:spPr>
          <p:txBody>
            <a:bodyPr rtlCol="0" anchor="ctr"/>
            <a:lstStyle/>
            <a:p>
              <a:endParaRPr lang="en-ID"/>
            </a:p>
          </p:txBody>
        </p:sp>
        <p:sp>
          <p:nvSpPr>
            <p:cNvPr id="20" name="Freeform: Shape 19">
              <a:extLst>
                <a:ext uri="{FF2B5EF4-FFF2-40B4-BE49-F238E27FC236}">
                  <a16:creationId xmlns:a16="http://schemas.microsoft.com/office/drawing/2014/main" id="{ABD5B5D1-1EB1-4876-BA8F-789FBFB44095}"/>
                </a:ext>
              </a:extLst>
            </p:cNvPr>
            <p:cNvSpPr/>
            <p:nvPr/>
          </p:nvSpPr>
          <p:spPr>
            <a:xfrm>
              <a:off x="9176852" y="-771819"/>
              <a:ext cx="152400" cy="457200"/>
            </a:xfrm>
            <a:custGeom>
              <a:avLst/>
              <a:gdLst>
                <a:gd name="connsiteX0" fmla="*/ 15240 w 152400"/>
                <a:gd name="connsiteY0" fmla="*/ 466058 h 457200"/>
                <a:gd name="connsiteX1" fmla="*/ 66294 w 152400"/>
                <a:gd name="connsiteY1" fmla="*/ 354044 h 457200"/>
                <a:gd name="connsiteX2" fmla="*/ 110014 w 152400"/>
                <a:gd name="connsiteY2" fmla="*/ 239268 h 457200"/>
                <a:gd name="connsiteX3" fmla="*/ 143637 w 152400"/>
                <a:gd name="connsiteY3" fmla="*/ 121348 h 457200"/>
                <a:gd name="connsiteX4" fmla="*/ 158306 w 152400"/>
                <a:gd name="connsiteY4" fmla="*/ 0 h 457200"/>
                <a:gd name="connsiteX5" fmla="*/ 139446 w 152400"/>
                <a:gd name="connsiteY5" fmla="*/ 120396 h 457200"/>
                <a:gd name="connsiteX6" fmla="*/ 101917 w 152400"/>
                <a:gd name="connsiteY6" fmla="*/ 236506 h 457200"/>
                <a:gd name="connsiteX7" fmla="*/ 54483 w 152400"/>
                <a:gd name="connsiteY7" fmla="*/ 349091 h 457200"/>
                <a:gd name="connsiteX8" fmla="*/ 0 w 152400"/>
                <a:gd name="connsiteY8" fmla="*/ 458343 h 457200"/>
                <a:gd name="connsiteX9" fmla="*/ 15240 w 152400"/>
                <a:gd name="connsiteY9" fmla="*/ 466058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2400" h="457200">
                  <a:moveTo>
                    <a:pt x="15240" y="466058"/>
                  </a:moveTo>
                  <a:cubicBezTo>
                    <a:pt x="33719" y="429101"/>
                    <a:pt x="50387" y="391859"/>
                    <a:pt x="66294" y="354044"/>
                  </a:cubicBezTo>
                  <a:cubicBezTo>
                    <a:pt x="82105" y="316230"/>
                    <a:pt x="96965" y="278035"/>
                    <a:pt x="110014" y="239268"/>
                  </a:cubicBezTo>
                  <a:cubicBezTo>
                    <a:pt x="122968" y="200501"/>
                    <a:pt x="135065" y="161353"/>
                    <a:pt x="143637" y="121348"/>
                  </a:cubicBezTo>
                  <a:cubicBezTo>
                    <a:pt x="152209" y="81439"/>
                    <a:pt x="158686" y="40862"/>
                    <a:pt x="158306" y="0"/>
                  </a:cubicBezTo>
                  <a:cubicBezTo>
                    <a:pt x="157258" y="40862"/>
                    <a:pt x="149352" y="80963"/>
                    <a:pt x="139446" y="120396"/>
                  </a:cubicBezTo>
                  <a:cubicBezTo>
                    <a:pt x="129540" y="159829"/>
                    <a:pt x="116110" y="198406"/>
                    <a:pt x="101917" y="236506"/>
                  </a:cubicBezTo>
                  <a:cubicBezTo>
                    <a:pt x="87630" y="274606"/>
                    <a:pt x="71533" y="312039"/>
                    <a:pt x="54483" y="349091"/>
                  </a:cubicBezTo>
                  <a:cubicBezTo>
                    <a:pt x="37338" y="386048"/>
                    <a:pt x="19336" y="422719"/>
                    <a:pt x="0" y="458343"/>
                  </a:cubicBezTo>
                  <a:lnTo>
                    <a:pt x="15240" y="466058"/>
                  </a:lnTo>
                  <a:close/>
                </a:path>
              </a:pathLst>
            </a:custGeom>
            <a:solidFill>
              <a:srgbClr val="018673"/>
            </a:solidFill>
            <a:ln w="9525" cap="flat">
              <a:noFill/>
              <a:prstDash val="solid"/>
              <a:miter/>
            </a:ln>
          </p:spPr>
          <p:txBody>
            <a:bodyPr rtlCol="0" anchor="ctr"/>
            <a:lstStyle/>
            <a:p>
              <a:endParaRPr lang="en-ID"/>
            </a:p>
          </p:txBody>
        </p:sp>
        <p:sp>
          <p:nvSpPr>
            <p:cNvPr id="21" name="Freeform: Shape 20">
              <a:extLst>
                <a:ext uri="{FF2B5EF4-FFF2-40B4-BE49-F238E27FC236}">
                  <a16:creationId xmlns:a16="http://schemas.microsoft.com/office/drawing/2014/main" id="{93138FE6-FDD5-4990-BFD6-1E92B485DB33}"/>
                </a:ext>
              </a:extLst>
            </p:cNvPr>
            <p:cNvSpPr/>
            <p:nvPr/>
          </p:nvSpPr>
          <p:spPr>
            <a:xfrm>
              <a:off x="9204538" y="-662854"/>
              <a:ext cx="19050" cy="266700"/>
            </a:xfrm>
            <a:custGeom>
              <a:avLst/>
              <a:gdLst>
                <a:gd name="connsiteX0" fmla="*/ 26987 w 19050"/>
                <a:gd name="connsiteY0" fmla="*/ 272225 h 266700"/>
                <a:gd name="connsiteX1" fmla="*/ 14986 w 19050"/>
                <a:gd name="connsiteY1" fmla="*/ 205454 h 266700"/>
                <a:gd name="connsiteX2" fmla="*/ 8700 w 19050"/>
                <a:gd name="connsiteY2" fmla="*/ 137255 h 266700"/>
                <a:gd name="connsiteX3" fmla="*/ 7366 w 19050"/>
                <a:gd name="connsiteY3" fmla="*/ 68675 h 266700"/>
                <a:gd name="connsiteX4" fmla="*/ 10509 w 19050"/>
                <a:gd name="connsiteY4" fmla="*/ 0 h 266700"/>
                <a:gd name="connsiteX5" fmla="*/ 2984 w 19050"/>
                <a:gd name="connsiteY5" fmla="*/ 68485 h 266700"/>
                <a:gd name="connsiteX6" fmla="*/ 32 w 19050"/>
                <a:gd name="connsiteY6" fmla="*/ 137446 h 266700"/>
                <a:gd name="connsiteX7" fmla="*/ 2032 w 19050"/>
                <a:gd name="connsiteY7" fmla="*/ 206597 h 266700"/>
                <a:gd name="connsiteX8" fmla="*/ 10033 w 19050"/>
                <a:gd name="connsiteY8" fmla="*/ 275939 h 266700"/>
                <a:gd name="connsiteX9" fmla="*/ 26987 w 19050"/>
                <a:gd name="connsiteY9" fmla="*/ 272225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050" h="266700">
                  <a:moveTo>
                    <a:pt x="26987" y="272225"/>
                  </a:moveTo>
                  <a:cubicBezTo>
                    <a:pt x="21654" y="250698"/>
                    <a:pt x="17939" y="227933"/>
                    <a:pt x="14986" y="205454"/>
                  </a:cubicBezTo>
                  <a:cubicBezTo>
                    <a:pt x="12033" y="182880"/>
                    <a:pt x="9938" y="160115"/>
                    <a:pt x="8700" y="137255"/>
                  </a:cubicBezTo>
                  <a:cubicBezTo>
                    <a:pt x="7652" y="114491"/>
                    <a:pt x="6890" y="91535"/>
                    <a:pt x="7366" y="68675"/>
                  </a:cubicBezTo>
                  <a:cubicBezTo>
                    <a:pt x="7557" y="45815"/>
                    <a:pt x="8890" y="22860"/>
                    <a:pt x="10509" y="0"/>
                  </a:cubicBezTo>
                  <a:cubicBezTo>
                    <a:pt x="7461" y="22765"/>
                    <a:pt x="4699" y="45530"/>
                    <a:pt x="2984" y="68485"/>
                  </a:cubicBezTo>
                  <a:cubicBezTo>
                    <a:pt x="1080" y="91440"/>
                    <a:pt x="317" y="114395"/>
                    <a:pt x="32" y="137446"/>
                  </a:cubicBezTo>
                  <a:cubicBezTo>
                    <a:pt x="-159" y="160496"/>
                    <a:pt x="508" y="183547"/>
                    <a:pt x="2032" y="206597"/>
                  </a:cubicBezTo>
                  <a:cubicBezTo>
                    <a:pt x="3651" y="229743"/>
                    <a:pt x="5842" y="252508"/>
                    <a:pt x="10033" y="275939"/>
                  </a:cubicBezTo>
                  <a:lnTo>
                    <a:pt x="26987" y="272225"/>
                  </a:lnTo>
                  <a:close/>
                </a:path>
              </a:pathLst>
            </a:custGeom>
            <a:solidFill>
              <a:srgbClr val="018673"/>
            </a:solidFill>
            <a:ln w="9525" cap="flat">
              <a:noFill/>
              <a:prstDash val="solid"/>
              <a:miter/>
            </a:ln>
          </p:spPr>
          <p:txBody>
            <a:bodyPr rtlCol="0" anchor="ctr"/>
            <a:lstStyle/>
            <a:p>
              <a:endParaRPr lang="en-ID"/>
            </a:p>
          </p:txBody>
        </p:sp>
        <p:sp>
          <p:nvSpPr>
            <p:cNvPr id="22" name="Freeform: Shape 21">
              <a:extLst>
                <a:ext uri="{FF2B5EF4-FFF2-40B4-BE49-F238E27FC236}">
                  <a16:creationId xmlns:a16="http://schemas.microsoft.com/office/drawing/2014/main" id="{9C8686E2-B102-4F1E-AFE9-E40D2456AB34}"/>
                </a:ext>
              </a:extLst>
            </p:cNvPr>
            <p:cNvSpPr/>
            <p:nvPr/>
          </p:nvSpPr>
          <p:spPr>
            <a:xfrm>
              <a:off x="9324965" y="-666949"/>
              <a:ext cx="95250" cy="95250"/>
            </a:xfrm>
            <a:custGeom>
              <a:avLst/>
              <a:gdLst>
                <a:gd name="connsiteX0" fmla="*/ 0 w 95250"/>
                <a:gd name="connsiteY0" fmla="*/ 104585 h 95250"/>
                <a:gd name="connsiteX1" fmla="*/ 96774 w 95250"/>
                <a:gd name="connsiteY1" fmla="*/ 0 h 95250"/>
                <a:gd name="connsiteX2" fmla="*/ 2762 w 95250"/>
                <a:gd name="connsiteY2" fmla="*/ 103727 h 95250"/>
              </a:gdLst>
              <a:ahLst/>
              <a:cxnLst>
                <a:cxn ang="0">
                  <a:pos x="connsiteX0" y="connsiteY0"/>
                </a:cxn>
                <a:cxn ang="0">
                  <a:pos x="connsiteX1" y="connsiteY1"/>
                </a:cxn>
                <a:cxn ang="0">
                  <a:pos x="connsiteX2" y="connsiteY2"/>
                </a:cxn>
              </a:cxnLst>
              <a:rect l="l" t="t" r="r" b="b"/>
              <a:pathLst>
                <a:path w="95250" h="95250">
                  <a:moveTo>
                    <a:pt x="0" y="104585"/>
                  </a:moveTo>
                  <a:cubicBezTo>
                    <a:pt x="0" y="104585"/>
                    <a:pt x="25146" y="13907"/>
                    <a:pt x="96774" y="0"/>
                  </a:cubicBezTo>
                  <a:cubicBezTo>
                    <a:pt x="96774" y="0"/>
                    <a:pt x="144780" y="84487"/>
                    <a:pt x="2762" y="103727"/>
                  </a:cubicBezTo>
                </a:path>
              </a:pathLst>
            </a:custGeom>
            <a:solidFill>
              <a:srgbClr val="018673"/>
            </a:solidFill>
            <a:ln w="9525" cap="flat">
              <a:noFill/>
              <a:prstDash val="solid"/>
              <a:miter/>
            </a:ln>
          </p:spPr>
          <p:txBody>
            <a:bodyPr rtlCol="0" anchor="ctr"/>
            <a:lstStyle/>
            <a:p>
              <a:endParaRPr lang="en-ID"/>
            </a:p>
          </p:txBody>
        </p:sp>
        <p:sp>
          <p:nvSpPr>
            <p:cNvPr id="23" name="Freeform: Shape 22">
              <a:extLst>
                <a:ext uri="{FF2B5EF4-FFF2-40B4-BE49-F238E27FC236}">
                  <a16:creationId xmlns:a16="http://schemas.microsoft.com/office/drawing/2014/main" id="{8A164524-7E1C-4E9C-9B2E-94DADFF6F650}"/>
                </a:ext>
              </a:extLst>
            </p:cNvPr>
            <p:cNvSpPr/>
            <p:nvPr/>
          </p:nvSpPr>
          <p:spPr>
            <a:xfrm>
              <a:off x="9242574" y="-772413"/>
              <a:ext cx="76200" cy="104775"/>
            </a:xfrm>
            <a:custGeom>
              <a:avLst/>
              <a:gdLst>
                <a:gd name="connsiteX0" fmla="*/ 80963 w 76200"/>
                <a:gd name="connsiteY0" fmla="*/ 106321 h 104775"/>
                <a:gd name="connsiteX1" fmla="*/ 18955 w 76200"/>
                <a:gd name="connsiteY1" fmla="*/ 307 h 104775"/>
                <a:gd name="connsiteX2" fmla="*/ 80963 w 76200"/>
                <a:gd name="connsiteY2" fmla="*/ 106321 h 104775"/>
              </a:gdLst>
              <a:ahLst/>
              <a:cxnLst>
                <a:cxn ang="0">
                  <a:pos x="connsiteX0" y="connsiteY0"/>
                </a:cxn>
                <a:cxn ang="0">
                  <a:pos x="connsiteX1" y="connsiteY1"/>
                </a:cxn>
                <a:cxn ang="0">
                  <a:pos x="connsiteX2" y="connsiteY2"/>
                </a:cxn>
              </a:cxnLst>
              <a:rect l="l" t="t" r="r" b="b"/>
              <a:pathLst>
                <a:path w="76200" h="104775">
                  <a:moveTo>
                    <a:pt x="80963" y="106321"/>
                  </a:moveTo>
                  <a:cubicBezTo>
                    <a:pt x="80963" y="106321"/>
                    <a:pt x="56008" y="7070"/>
                    <a:pt x="18955" y="307"/>
                  </a:cubicBezTo>
                  <a:cubicBezTo>
                    <a:pt x="-18192" y="-6455"/>
                    <a:pt x="-2381" y="100606"/>
                    <a:pt x="80963" y="106321"/>
                  </a:cubicBezTo>
                  <a:close/>
                </a:path>
              </a:pathLst>
            </a:custGeom>
            <a:solidFill>
              <a:srgbClr val="018673"/>
            </a:solidFill>
            <a:ln w="9525" cap="flat">
              <a:noFill/>
              <a:prstDash val="solid"/>
              <a:miter/>
            </a:ln>
          </p:spPr>
          <p:txBody>
            <a:bodyPr rtlCol="0" anchor="ctr"/>
            <a:lstStyle/>
            <a:p>
              <a:endParaRPr lang="en-ID"/>
            </a:p>
          </p:txBody>
        </p:sp>
        <p:sp>
          <p:nvSpPr>
            <p:cNvPr id="24" name="Freeform: Shape 23">
              <a:extLst>
                <a:ext uri="{FF2B5EF4-FFF2-40B4-BE49-F238E27FC236}">
                  <a16:creationId xmlns:a16="http://schemas.microsoft.com/office/drawing/2014/main" id="{F670CDCC-6F32-4A73-A96B-F1E0B69DBB8D}"/>
                </a:ext>
              </a:extLst>
            </p:cNvPr>
            <p:cNvSpPr/>
            <p:nvPr/>
          </p:nvSpPr>
          <p:spPr>
            <a:xfrm>
              <a:off x="9175290" y="-748674"/>
              <a:ext cx="47625" cy="123825"/>
            </a:xfrm>
            <a:custGeom>
              <a:avLst/>
              <a:gdLst>
                <a:gd name="connsiteX0" fmla="*/ 42043 w 47625"/>
                <a:gd name="connsiteY0" fmla="*/ 130016 h 123825"/>
                <a:gd name="connsiteX1" fmla="*/ 31947 w 47625"/>
                <a:gd name="connsiteY1" fmla="*/ 0 h 123825"/>
                <a:gd name="connsiteX2" fmla="*/ 42043 w 47625"/>
                <a:gd name="connsiteY2" fmla="*/ 130016 h 123825"/>
              </a:gdLst>
              <a:ahLst/>
              <a:cxnLst>
                <a:cxn ang="0">
                  <a:pos x="connsiteX0" y="connsiteY0"/>
                </a:cxn>
                <a:cxn ang="0">
                  <a:pos x="connsiteX1" y="connsiteY1"/>
                </a:cxn>
                <a:cxn ang="0">
                  <a:pos x="connsiteX2" y="connsiteY2"/>
                </a:cxn>
              </a:cxnLst>
              <a:rect l="l" t="t" r="r" b="b"/>
              <a:pathLst>
                <a:path w="47625" h="123825">
                  <a:moveTo>
                    <a:pt x="42043" y="130016"/>
                  </a:moveTo>
                  <a:cubicBezTo>
                    <a:pt x="42043" y="130016"/>
                    <a:pt x="75095" y="34862"/>
                    <a:pt x="31947" y="0"/>
                  </a:cubicBezTo>
                  <a:cubicBezTo>
                    <a:pt x="31947" y="-95"/>
                    <a:pt x="-46254" y="56198"/>
                    <a:pt x="42043" y="130016"/>
                  </a:cubicBezTo>
                  <a:close/>
                </a:path>
              </a:pathLst>
            </a:custGeom>
            <a:solidFill>
              <a:srgbClr val="018673"/>
            </a:solidFill>
            <a:ln w="9525" cap="flat">
              <a:noFill/>
              <a:prstDash val="solid"/>
              <a:miter/>
            </a:ln>
          </p:spPr>
          <p:txBody>
            <a:bodyPr rtlCol="0" anchor="ctr"/>
            <a:lstStyle/>
            <a:p>
              <a:endParaRPr lang="en-ID"/>
            </a:p>
          </p:txBody>
        </p:sp>
        <p:sp>
          <p:nvSpPr>
            <p:cNvPr id="25" name="Freeform: Shape 24">
              <a:extLst>
                <a:ext uri="{FF2B5EF4-FFF2-40B4-BE49-F238E27FC236}">
                  <a16:creationId xmlns:a16="http://schemas.microsoft.com/office/drawing/2014/main" id="{82AC34D5-7FD1-4AE1-95B1-3638A81929D9}"/>
                </a:ext>
              </a:extLst>
            </p:cNvPr>
            <p:cNvSpPr/>
            <p:nvPr/>
          </p:nvSpPr>
          <p:spPr>
            <a:xfrm>
              <a:off x="9140900" y="-599423"/>
              <a:ext cx="66675" cy="133350"/>
            </a:xfrm>
            <a:custGeom>
              <a:avLst/>
              <a:gdLst>
                <a:gd name="connsiteX0" fmla="*/ 68909 w 66675"/>
                <a:gd name="connsiteY0" fmla="*/ 134213 h 133350"/>
                <a:gd name="connsiteX1" fmla="*/ 32904 w 66675"/>
                <a:gd name="connsiteY1" fmla="*/ 6 h 133350"/>
                <a:gd name="connsiteX2" fmla="*/ 68909 w 66675"/>
                <a:gd name="connsiteY2" fmla="*/ 134213 h 133350"/>
              </a:gdLst>
              <a:ahLst/>
              <a:cxnLst>
                <a:cxn ang="0">
                  <a:pos x="connsiteX0" y="connsiteY0"/>
                </a:cxn>
                <a:cxn ang="0">
                  <a:pos x="connsiteX1" y="connsiteY1"/>
                </a:cxn>
                <a:cxn ang="0">
                  <a:pos x="connsiteX2" y="connsiteY2"/>
                </a:cxn>
              </a:cxnLst>
              <a:rect l="l" t="t" r="r" b="b"/>
              <a:pathLst>
                <a:path w="66675" h="133350">
                  <a:moveTo>
                    <a:pt x="68909" y="134213"/>
                  </a:moveTo>
                  <a:cubicBezTo>
                    <a:pt x="68909" y="134213"/>
                    <a:pt x="75957" y="-1042"/>
                    <a:pt x="32904" y="6"/>
                  </a:cubicBezTo>
                  <a:cubicBezTo>
                    <a:pt x="-58250" y="2292"/>
                    <a:pt x="68909" y="134213"/>
                    <a:pt x="68909" y="134213"/>
                  </a:cubicBezTo>
                  <a:close/>
                </a:path>
              </a:pathLst>
            </a:custGeom>
            <a:solidFill>
              <a:srgbClr val="018673"/>
            </a:solidFill>
            <a:ln w="9525" cap="flat">
              <a:noFill/>
              <a:prstDash val="solid"/>
              <a:miter/>
            </a:ln>
          </p:spPr>
          <p:txBody>
            <a:bodyPr rtlCol="0" anchor="ctr"/>
            <a:lstStyle/>
            <a:p>
              <a:endParaRPr lang="en-ID"/>
            </a:p>
          </p:txBody>
        </p:sp>
        <p:sp>
          <p:nvSpPr>
            <p:cNvPr id="26" name="Freeform: Shape 25">
              <a:extLst>
                <a:ext uri="{FF2B5EF4-FFF2-40B4-BE49-F238E27FC236}">
                  <a16:creationId xmlns:a16="http://schemas.microsoft.com/office/drawing/2014/main" id="{E4F20A76-C8EC-41A1-A2EA-8391BD7D37EF}"/>
                </a:ext>
              </a:extLst>
            </p:cNvPr>
            <p:cNvSpPr/>
            <p:nvPr/>
          </p:nvSpPr>
          <p:spPr>
            <a:xfrm>
              <a:off x="8824808" y="-420728"/>
              <a:ext cx="161925" cy="276225"/>
            </a:xfrm>
            <a:custGeom>
              <a:avLst/>
              <a:gdLst>
                <a:gd name="connsiteX0" fmla="*/ 170974 w 161925"/>
                <a:gd name="connsiteY0" fmla="*/ 272796 h 276225"/>
                <a:gd name="connsiteX1" fmla="*/ 122301 w 161925"/>
                <a:gd name="connsiteY1" fmla="*/ 208502 h 276225"/>
                <a:gd name="connsiteX2" fmla="*/ 76867 w 161925"/>
                <a:gd name="connsiteY2" fmla="*/ 141732 h 276225"/>
                <a:gd name="connsiteX3" fmla="*/ 0 w 161925"/>
                <a:gd name="connsiteY3" fmla="*/ 0 h 276225"/>
                <a:gd name="connsiteX4" fmla="*/ 69818 w 161925"/>
                <a:gd name="connsiteY4" fmla="*/ 145923 h 276225"/>
                <a:gd name="connsiteX5" fmla="*/ 112014 w 161925"/>
                <a:gd name="connsiteY5" fmla="*/ 215265 h 276225"/>
                <a:gd name="connsiteX6" fmla="*/ 157925 w 161925"/>
                <a:gd name="connsiteY6" fmla="*/ 282607 h 276225"/>
                <a:gd name="connsiteX7" fmla="*/ 170974 w 161925"/>
                <a:gd name="connsiteY7" fmla="*/ 272796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1925" h="276225">
                  <a:moveTo>
                    <a:pt x="170974" y="272796"/>
                  </a:moveTo>
                  <a:cubicBezTo>
                    <a:pt x="154210" y="252031"/>
                    <a:pt x="138017" y="230410"/>
                    <a:pt x="122301" y="208502"/>
                  </a:cubicBezTo>
                  <a:cubicBezTo>
                    <a:pt x="106585" y="186595"/>
                    <a:pt x="91440" y="164401"/>
                    <a:pt x="76867" y="141732"/>
                  </a:cubicBezTo>
                  <a:cubicBezTo>
                    <a:pt x="47816" y="96393"/>
                    <a:pt x="21241" y="49530"/>
                    <a:pt x="0" y="0"/>
                  </a:cubicBezTo>
                  <a:cubicBezTo>
                    <a:pt x="18669" y="50482"/>
                    <a:pt x="42958" y="98965"/>
                    <a:pt x="69818" y="145923"/>
                  </a:cubicBezTo>
                  <a:cubicBezTo>
                    <a:pt x="83249" y="169354"/>
                    <a:pt x="97345" y="192500"/>
                    <a:pt x="112014" y="215265"/>
                  </a:cubicBezTo>
                  <a:cubicBezTo>
                    <a:pt x="126682" y="238030"/>
                    <a:pt x="141827" y="260509"/>
                    <a:pt x="157925" y="282607"/>
                  </a:cubicBezTo>
                  <a:lnTo>
                    <a:pt x="170974" y="272796"/>
                  </a:lnTo>
                  <a:close/>
                </a:path>
              </a:pathLst>
            </a:custGeom>
            <a:solidFill>
              <a:srgbClr val="018673"/>
            </a:solidFill>
            <a:ln w="9525" cap="flat">
              <a:noFill/>
              <a:prstDash val="solid"/>
              <a:miter/>
            </a:ln>
          </p:spPr>
          <p:txBody>
            <a:bodyPr rtlCol="0" anchor="ctr"/>
            <a:lstStyle/>
            <a:p>
              <a:endParaRPr lang="en-ID"/>
            </a:p>
          </p:txBody>
        </p:sp>
        <p:sp>
          <p:nvSpPr>
            <p:cNvPr id="27" name="Freeform: Shape 26">
              <a:extLst>
                <a:ext uri="{FF2B5EF4-FFF2-40B4-BE49-F238E27FC236}">
                  <a16:creationId xmlns:a16="http://schemas.microsoft.com/office/drawing/2014/main" id="{69995CDE-9726-4C3E-A2AB-D9DABE57F2DE}"/>
                </a:ext>
              </a:extLst>
            </p:cNvPr>
            <p:cNvSpPr/>
            <p:nvPr/>
          </p:nvSpPr>
          <p:spPr>
            <a:xfrm>
              <a:off x="8783088" y="-347576"/>
              <a:ext cx="104775" cy="66675"/>
            </a:xfrm>
            <a:custGeom>
              <a:avLst/>
              <a:gdLst>
                <a:gd name="connsiteX0" fmla="*/ 110204 w 104775"/>
                <a:gd name="connsiteY0" fmla="*/ 54007 h 66675"/>
                <a:gd name="connsiteX1" fmla="*/ 80486 w 104775"/>
                <a:gd name="connsiteY1" fmla="*/ 49149 h 66675"/>
                <a:gd name="connsiteX2" fmla="*/ 51245 w 104775"/>
                <a:gd name="connsiteY2" fmla="*/ 37719 h 66675"/>
                <a:gd name="connsiteX3" fmla="*/ 24289 w 104775"/>
                <a:gd name="connsiteY3" fmla="*/ 20955 h 66675"/>
                <a:gd name="connsiteX4" fmla="*/ 0 w 104775"/>
                <a:gd name="connsiteY4" fmla="*/ 0 h 66675"/>
                <a:gd name="connsiteX5" fmla="*/ 21527 w 104775"/>
                <a:gd name="connsiteY5" fmla="*/ 24003 h 66675"/>
                <a:gd name="connsiteX6" fmla="*/ 46958 w 104775"/>
                <a:gd name="connsiteY6" fmla="*/ 44672 h 66675"/>
                <a:gd name="connsiteX7" fmla="*/ 76200 w 104775"/>
                <a:gd name="connsiteY7" fmla="*/ 60579 h 66675"/>
                <a:gd name="connsiteX8" fmla="*/ 109538 w 104775"/>
                <a:gd name="connsiteY8" fmla="*/ 70199 h 66675"/>
                <a:gd name="connsiteX9" fmla="*/ 110204 w 104775"/>
                <a:gd name="connsiteY9" fmla="*/ 54007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775" h="66675">
                  <a:moveTo>
                    <a:pt x="110204" y="54007"/>
                  </a:moveTo>
                  <a:cubicBezTo>
                    <a:pt x="101156" y="53911"/>
                    <a:pt x="90297" y="51911"/>
                    <a:pt x="80486" y="49149"/>
                  </a:cubicBezTo>
                  <a:cubicBezTo>
                    <a:pt x="70485" y="46292"/>
                    <a:pt x="60674" y="42386"/>
                    <a:pt x="51245" y="37719"/>
                  </a:cubicBezTo>
                  <a:cubicBezTo>
                    <a:pt x="41910" y="32766"/>
                    <a:pt x="32766" y="27432"/>
                    <a:pt x="24289" y="20955"/>
                  </a:cubicBezTo>
                  <a:cubicBezTo>
                    <a:pt x="15621" y="14669"/>
                    <a:pt x="7715" y="7525"/>
                    <a:pt x="0" y="0"/>
                  </a:cubicBezTo>
                  <a:cubicBezTo>
                    <a:pt x="6667" y="8382"/>
                    <a:pt x="13621" y="16573"/>
                    <a:pt x="21527" y="24003"/>
                  </a:cubicBezTo>
                  <a:cubicBezTo>
                    <a:pt x="29242" y="31623"/>
                    <a:pt x="37910" y="38290"/>
                    <a:pt x="46958" y="44672"/>
                  </a:cubicBezTo>
                  <a:cubicBezTo>
                    <a:pt x="56102" y="50768"/>
                    <a:pt x="65913" y="56197"/>
                    <a:pt x="76200" y="60579"/>
                  </a:cubicBezTo>
                  <a:cubicBezTo>
                    <a:pt x="86677" y="64960"/>
                    <a:pt x="96964" y="68485"/>
                    <a:pt x="109538" y="70199"/>
                  </a:cubicBezTo>
                  <a:lnTo>
                    <a:pt x="110204" y="54007"/>
                  </a:lnTo>
                  <a:close/>
                </a:path>
              </a:pathLst>
            </a:custGeom>
            <a:solidFill>
              <a:srgbClr val="018673"/>
            </a:solidFill>
            <a:ln w="9525" cap="flat">
              <a:noFill/>
              <a:prstDash val="solid"/>
              <a:miter/>
            </a:ln>
          </p:spPr>
          <p:txBody>
            <a:bodyPr rtlCol="0" anchor="ctr"/>
            <a:lstStyle/>
            <a:p>
              <a:endParaRPr lang="en-ID"/>
            </a:p>
          </p:txBody>
        </p:sp>
        <p:sp>
          <p:nvSpPr>
            <p:cNvPr id="28" name="Freeform: Shape 27">
              <a:extLst>
                <a:ext uri="{FF2B5EF4-FFF2-40B4-BE49-F238E27FC236}">
                  <a16:creationId xmlns:a16="http://schemas.microsoft.com/office/drawing/2014/main" id="{F0B574C3-BD23-4569-8DB9-5B73EA62874C}"/>
                </a:ext>
              </a:extLst>
            </p:cNvPr>
            <p:cNvSpPr/>
            <p:nvPr/>
          </p:nvSpPr>
          <p:spPr>
            <a:xfrm>
              <a:off x="8799194" y="-619229"/>
              <a:ext cx="57150" cy="142875"/>
            </a:xfrm>
            <a:custGeom>
              <a:avLst/>
              <a:gdLst>
                <a:gd name="connsiteX0" fmla="*/ 12946 w 57150"/>
                <a:gd name="connsiteY0" fmla="*/ 144209 h 142875"/>
                <a:gd name="connsiteX1" fmla="*/ 41997 w 57150"/>
                <a:gd name="connsiteY1" fmla="*/ 0 h 142875"/>
                <a:gd name="connsiteX2" fmla="*/ 54475 w 57150"/>
                <a:gd name="connsiteY2" fmla="*/ 91440 h 142875"/>
                <a:gd name="connsiteX3" fmla="*/ 12946 w 57150"/>
                <a:gd name="connsiteY3" fmla="*/ 144209 h 142875"/>
              </a:gdLst>
              <a:ahLst/>
              <a:cxnLst>
                <a:cxn ang="0">
                  <a:pos x="connsiteX0" y="connsiteY0"/>
                </a:cxn>
                <a:cxn ang="0">
                  <a:pos x="connsiteX1" y="connsiteY1"/>
                </a:cxn>
                <a:cxn ang="0">
                  <a:pos x="connsiteX2" y="connsiteY2"/>
                </a:cxn>
                <a:cxn ang="0">
                  <a:pos x="connsiteX3" y="connsiteY3"/>
                </a:cxn>
              </a:cxnLst>
              <a:rect l="l" t="t" r="r" b="b"/>
              <a:pathLst>
                <a:path w="57150" h="142875">
                  <a:moveTo>
                    <a:pt x="12946" y="144209"/>
                  </a:moveTo>
                  <a:cubicBezTo>
                    <a:pt x="12946" y="144209"/>
                    <a:pt x="-30584" y="34385"/>
                    <a:pt x="41997" y="0"/>
                  </a:cubicBezTo>
                  <a:cubicBezTo>
                    <a:pt x="41997" y="0"/>
                    <a:pt x="73048" y="43815"/>
                    <a:pt x="54475" y="91440"/>
                  </a:cubicBezTo>
                  <a:cubicBezTo>
                    <a:pt x="43711" y="118872"/>
                    <a:pt x="12946" y="144209"/>
                    <a:pt x="12946" y="144209"/>
                  </a:cubicBezTo>
                  <a:close/>
                </a:path>
              </a:pathLst>
            </a:custGeom>
            <a:solidFill>
              <a:srgbClr val="018673"/>
            </a:solidFill>
            <a:ln w="9525" cap="flat">
              <a:noFill/>
              <a:prstDash val="solid"/>
              <a:miter/>
            </a:ln>
          </p:spPr>
          <p:txBody>
            <a:bodyPr rtlCol="0" anchor="ctr"/>
            <a:lstStyle/>
            <a:p>
              <a:endParaRPr lang="en-ID"/>
            </a:p>
          </p:txBody>
        </p:sp>
        <p:sp>
          <p:nvSpPr>
            <p:cNvPr id="29" name="Freeform: Shape 28">
              <a:extLst>
                <a:ext uri="{FF2B5EF4-FFF2-40B4-BE49-F238E27FC236}">
                  <a16:creationId xmlns:a16="http://schemas.microsoft.com/office/drawing/2014/main" id="{89974453-119B-463D-A59E-F40A1B9812FB}"/>
                </a:ext>
              </a:extLst>
            </p:cNvPr>
            <p:cNvSpPr/>
            <p:nvPr/>
          </p:nvSpPr>
          <p:spPr>
            <a:xfrm>
              <a:off x="8855369" y="-505882"/>
              <a:ext cx="66675" cy="114300"/>
            </a:xfrm>
            <a:custGeom>
              <a:avLst/>
              <a:gdLst>
                <a:gd name="connsiteX0" fmla="*/ 2300 w 66675"/>
                <a:gd name="connsiteY0" fmla="*/ 121253 h 114300"/>
                <a:gd name="connsiteX1" fmla="*/ 56973 w 66675"/>
                <a:gd name="connsiteY1" fmla="*/ 0 h 114300"/>
                <a:gd name="connsiteX2" fmla="*/ 61259 w 66675"/>
                <a:gd name="connsiteY2" fmla="*/ 72581 h 114300"/>
                <a:gd name="connsiteX3" fmla="*/ 2300 w 66675"/>
                <a:gd name="connsiteY3" fmla="*/ 121253 h 114300"/>
              </a:gdLst>
              <a:ahLst/>
              <a:cxnLst>
                <a:cxn ang="0">
                  <a:pos x="connsiteX0" y="connsiteY0"/>
                </a:cxn>
                <a:cxn ang="0">
                  <a:pos x="connsiteX1" y="connsiteY1"/>
                </a:cxn>
                <a:cxn ang="0">
                  <a:pos x="connsiteX2" y="connsiteY2"/>
                </a:cxn>
                <a:cxn ang="0">
                  <a:pos x="connsiteX3" y="connsiteY3"/>
                </a:cxn>
              </a:cxnLst>
              <a:rect l="l" t="t" r="r" b="b"/>
              <a:pathLst>
                <a:path w="66675" h="114300">
                  <a:moveTo>
                    <a:pt x="2300" y="121253"/>
                  </a:moveTo>
                  <a:cubicBezTo>
                    <a:pt x="2300" y="121253"/>
                    <a:pt x="-17131" y="13430"/>
                    <a:pt x="56973" y="0"/>
                  </a:cubicBezTo>
                  <a:cubicBezTo>
                    <a:pt x="56973" y="0"/>
                    <a:pt x="87929" y="30290"/>
                    <a:pt x="61259" y="72581"/>
                  </a:cubicBezTo>
                  <a:cubicBezTo>
                    <a:pt x="34589" y="114871"/>
                    <a:pt x="2300" y="121253"/>
                    <a:pt x="2300" y="121253"/>
                  </a:cubicBezTo>
                  <a:close/>
                </a:path>
              </a:pathLst>
            </a:custGeom>
            <a:solidFill>
              <a:srgbClr val="018673"/>
            </a:solidFill>
            <a:ln w="9525" cap="flat">
              <a:noFill/>
              <a:prstDash val="solid"/>
              <a:miter/>
            </a:ln>
          </p:spPr>
          <p:txBody>
            <a:bodyPr rtlCol="0" anchor="ctr"/>
            <a:lstStyle/>
            <a:p>
              <a:endParaRPr lang="en-ID"/>
            </a:p>
          </p:txBody>
        </p:sp>
        <p:sp>
          <p:nvSpPr>
            <p:cNvPr id="30" name="Freeform: Shape 29">
              <a:extLst>
                <a:ext uri="{FF2B5EF4-FFF2-40B4-BE49-F238E27FC236}">
                  <a16:creationId xmlns:a16="http://schemas.microsoft.com/office/drawing/2014/main" id="{C53D2D6A-D770-4856-8AF4-CA574752C4CB}"/>
                </a:ext>
              </a:extLst>
            </p:cNvPr>
            <p:cNvSpPr/>
            <p:nvPr/>
          </p:nvSpPr>
          <p:spPr>
            <a:xfrm>
              <a:off x="8718233" y="-484994"/>
              <a:ext cx="95250" cy="76200"/>
            </a:xfrm>
            <a:custGeom>
              <a:avLst/>
              <a:gdLst>
                <a:gd name="connsiteX0" fmla="*/ 102860 w 95250"/>
                <a:gd name="connsiteY0" fmla="*/ 81030 h 76200"/>
                <a:gd name="connsiteX1" fmla="*/ 11706 w 95250"/>
                <a:gd name="connsiteY1" fmla="*/ 5306 h 76200"/>
                <a:gd name="connsiteX2" fmla="*/ 102860 w 95250"/>
                <a:gd name="connsiteY2" fmla="*/ 81030 h 76200"/>
              </a:gdLst>
              <a:ahLst/>
              <a:cxnLst>
                <a:cxn ang="0">
                  <a:pos x="connsiteX0" y="connsiteY0"/>
                </a:cxn>
                <a:cxn ang="0">
                  <a:pos x="connsiteX1" y="connsiteY1"/>
                </a:cxn>
                <a:cxn ang="0">
                  <a:pos x="connsiteX2" y="connsiteY2"/>
                </a:cxn>
              </a:cxnLst>
              <a:rect l="l" t="t" r="r" b="b"/>
              <a:pathLst>
                <a:path w="95250" h="76200">
                  <a:moveTo>
                    <a:pt x="102860" y="81030"/>
                  </a:moveTo>
                  <a:cubicBezTo>
                    <a:pt x="102860" y="81030"/>
                    <a:pt x="41329" y="-24507"/>
                    <a:pt x="11706" y="5306"/>
                  </a:cubicBezTo>
                  <a:cubicBezTo>
                    <a:pt x="-18012" y="35024"/>
                    <a:pt x="7610" y="83697"/>
                    <a:pt x="102860" y="81030"/>
                  </a:cubicBezTo>
                  <a:close/>
                </a:path>
              </a:pathLst>
            </a:custGeom>
            <a:solidFill>
              <a:srgbClr val="018673"/>
            </a:solidFill>
            <a:ln w="9525" cap="flat">
              <a:noFill/>
              <a:prstDash val="solid"/>
              <a:miter/>
            </a:ln>
          </p:spPr>
          <p:txBody>
            <a:bodyPr rtlCol="0" anchor="ctr"/>
            <a:lstStyle/>
            <a:p>
              <a:endParaRPr lang="en-ID"/>
            </a:p>
          </p:txBody>
        </p:sp>
        <p:sp>
          <p:nvSpPr>
            <p:cNvPr id="31" name="Freeform: Shape 30">
              <a:extLst>
                <a:ext uri="{FF2B5EF4-FFF2-40B4-BE49-F238E27FC236}">
                  <a16:creationId xmlns:a16="http://schemas.microsoft.com/office/drawing/2014/main" id="{0259A2F8-E337-4965-AE55-07610FB0C47E}"/>
                </a:ext>
              </a:extLst>
            </p:cNvPr>
            <p:cNvSpPr/>
            <p:nvPr/>
          </p:nvSpPr>
          <p:spPr>
            <a:xfrm>
              <a:off x="8654986" y="-401667"/>
              <a:ext cx="95250" cy="47625"/>
            </a:xfrm>
            <a:custGeom>
              <a:avLst/>
              <a:gdLst>
                <a:gd name="connsiteX0" fmla="*/ 99717 w 95250"/>
                <a:gd name="connsiteY0" fmla="*/ 43804 h 47625"/>
                <a:gd name="connsiteX1" fmla="*/ 2562 w 95250"/>
                <a:gd name="connsiteY1" fmla="*/ 17039 h 47625"/>
                <a:gd name="connsiteX2" fmla="*/ 99717 w 95250"/>
                <a:gd name="connsiteY2" fmla="*/ 43804 h 47625"/>
              </a:gdLst>
              <a:ahLst/>
              <a:cxnLst>
                <a:cxn ang="0">
                  <a:pos x="connsiteX0" y="connsiteY0"/>
                </a:cxn>
                <a:cxn ang="0">
                  <a:pos x="connsiteX1" y="connsiteY1"/>
                </a:cxn>
                <a:cxn ang="0">
                  <a:pos x="connsiteX2" y="connsiteY2"/>
                </a:cxn>
              </a:cxnLst>
              <a:rect l="l" t="t" r="r" b="b"/>
              <a:pathLst>
                <a:path w="95250" h="47625">
                  <a:moveTo>
                    <a:pt x="99717" y="43804"/>
                  </a:moveTo>
                  <a:cubicBezTo>
                    <a:pt x="99717" y="43804"/>
                    <a:pt x="20660" y="-33254"/>
                    <a:pt x="2562" y="17039"/>
                  </a:cubicBezTo>
                  <a:cubicBezTo>
                    <a:pt x="-14773" y="65044"/>
                    <a:pt x="60093" y="52281"/>
                    <a:pt x="99717" y="43804"/>
                  </a:cubicBezTo>
                  <a:close/>
                </a:path>
              </a:pathLst>
            </a:custGeom>
            <a:solidFill>
              <a:srgbClr val="018673"/>
            </a:solidFill>
            <a:ln w="9525" cap="flat">
              <a:noFill/>
              <a:prstDash val="solid"/>
              <a:miter/>
            </a:ln>
          </p:spPr>
          <p:txBody>
            <a:bodyPr rtlCol="0" anchor="ctr"/>
            <a:lstStyle/>
            <a:p>
              <a:endParaRPr lang="en-ID"/>
            </a:p>
          </p:txBody>
        </p:sp>
        <p:sp>
          <p:nvSpPr>
            <p:cNvPr id="32" name="Freeform: Shape 31">
              <a:extLst>
                <a:ext uri="{FF2B5EF4-FFF2-40B4-BE49-F238E27FC236}">
                  <a16:creationId xmlns:a16="http://schemas.microsoft.com/office/drawing/2014/main" id="{BFCCEA7E-B42F-4CF2-A570-19B59DC70C35}"/>
                </a:ext>
              </a:extLst>
            </p:cNvPr>
            <p:cNvSpPr/>
            <p:nvPr/>
          </p:nvSpPr>
          <p:spPr>
            <a:xfrm>
              <a:off x="8729496" y="-322454"/>
              <a:ext cx="95250" cy="76200"/>
            </a:xfrm>
            <a:custGeom>
              <a:avLst/>
              <a:gdLst>
                <a:gd name="connsiteX0" fmla="*/ 99884 w 95250"/>
                <a:gd name="connsiteY0" fmla="*/ 310 h 76200"/>
                <a:gd name="connsiteX1" fmla="*/ 2538 w 95250"/>
                <a:gd name="connsiteY1" fmla="*/ 36124 h 76200"/>
                <a:gd name="connsiteX2" fmla="*/ 46068 w 95250"/>
                <a:gd name="connsiteY2" fmla="*/ 78034 h 76200"/>
                <a:gd name="connsiteX3" fmla="*/ 99884 w 95250"/>
                <a:gd name="connsiteY3" fmla="*/ 310 h 76200"/>
              </a:gdLst>
              <a:ahLst/>
              <a:cxnLst>
                <a:cxn ang="0">
                  <a:pos x="connsiteX0" y="connsiteY0"/>
                </a:cxn>
                <a:cxn ang="0">
                  <a:pos x="connsiteX1" y="connsiteY1"/>
                </a:cxn>
                <a:cxn ang="0">
                  <a:pos x="connsiteX2" y="connsiteY2"/>
                </a:cxn>
                <a:cxn ang="0">
                  <a:pos x="connsiteX3" y="connsiteY3"/>
                </a:cxn>
              </a:cxnLst>
              <a:rect l="l" t="t" r="r" b="b"/>
              <a:pathLst>
                <a:path w="95250" h="76200">
                  <a:moveTo>
                    <a:pt x="99884" y="310"/>
                  </a:moveTo>
                  <a:cubicBezTo>
                    <a:pt x="99884" y="310"/>
                    <a:pt x="13587" y="-5786"/>
                    <a:pt x="2538" y="36124"/>
                  </a:cubicBezTo>
                  <a:cubicBezTo>
                    <a:pt x="-8511" y="78034"/>
                    <a:pt x="18445" y="92226"/>
                    <a:pt x="46068" y="78034"/>
                  </a:cubicBezTo>
                  <a:cubicBezTo>
                    <a:pt x="73690" y="63937"/>
                    <a:pt x="99884" y="310"/>
                    <a:pt x="99884" y="310"/>
                  </a:cubicBezTo>
                  <a:close/>
                </a:path>
              </a:pathLst>
            </a:custGeom>
            <a:solidFill>
              <a:srgbClr val="018673"/>
            </a:solidFill>
            <a:ln w="9525" cap="flat">
              <a:noFill/>
              <a:prstDash val="solid"/>
              <a:miter/>
            </a:ln>
          </p:spPr>
          <p:txBody>
            <a:bodyPr rtlCol="0" anchor="ctr"/>
            <a:lstStyle/>
            <a:p>
              <a:endParaRPr lang="en-ID"/>
            </a:p>
          </p:txBody>
        </p:sp>
        <p:sp>
          <p:nvSpPr>
            <p:cNvPr id="33" name="Freeform: Shape 32">
              <a:extLst>
                <a:ext uri="{FF2B5EF4-FFF2-40B4-BE49-F238E27FC236}">
                  <a16:creationId xmlns:a16="http://schemas.microsoft.com/office/drawing/2014/main" id="{CB5961AB-E815-4314-B773-76A99AF71EF8}"/>
                </a:ext>
              </a:extLst>
            </p:cNvPr>
            <p:cNvSpPr/>
            <p:nvPr/>
          </p:nvSpPr>
          <p:spPr>
            <a:xfrm>
              <a:off x="10108206" y="-755532"/>
              <a:ext cx="76200" cy="476250"/>
            </a:xfrm>
            <a:custGeom>
              <a:avLst/>
              <a:gdLst>
                <a:gd name="connsiteX0" fmla="*/ 50673 w 76200"/>
                <a:gd name="connsiteY0" fmla="*/ 391096 h 476250"/>
                <a:gd name="connsiteX1" fmla="*/ 18002 w 76200"/>
                <a:gd name="connsiteY1" fmla="*/ 481679 h 476250"/>
                <a:gd name="connsiteX2" fmla="*/ 0 w 76200"/>
                <a:gd name="connsiteY2" fmla="*/ 481679 h 476250"/>
                <a:gd name="connsiteX3" fmla="*/ 38290 w 76200"/>
                <a:gd name="connsiteY3" fmla="*/ 387477 h 476250"/>
                <a:gd name="connsiteX4" fmla="*/ 66484 w 76200"/>
                <a:gd name="connsiteY4" fmla="*/ 260223 h 476250"/>
                <a:gd name="connsiteX5" fmla="*/ 71152 w 76200"/>
                <a:gd name="connsiteY5" fmla="*/ 129731 h 476250"/>
                <a:gd name="connsiteX6" fmla="*/ 64675 w 76200"/>
                <a:gd name="connsiteY6" fmla="*/ 64484 h 476250"/>
                <a:gd name="connsiteX7" fmla="*/ 58960 w 76200"/>
                <a:gd name="connsiteY7" fmla="*/ 32194 h 476250"/>
                <a:gd name="connsiteX8" fmla="*/ 52483 w 76200"/>
                <a:gd name="connsiteY8" fmla="*/ 0 h 476250"/>
                <a:gd name="connsiteX9" fmla="*/ 60007 w 76200"/>
                <a:gd name="connsiteY9" fmla="*/ 32004 h 476250"/>
                <a:gd name="connsiteX10" fmla="*/ 66770 w 76200"/>
                <a:gd name="connsiteY10" fmla="*/ 64198 h 476250"/>
                <a:gd name="connsiteX11" fmla="*/ 75438 w 76200"/>
                <a:gd name="connsiteY11" fmla="*/ 129445 h 476250"/>
                <a:gd name="connsiteX12" fmla="*/ 75057 w 76200"/>
                <a:gd name="connsiteY12" fmla="*/ 261175 h 476250"/>
                <a:gd name="connsiteX13" fmla="*/ 50673 w 76200"/>
                <a:gd name="connsiteY13" fmla="*/ 391096 h 476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6200" h="476250">
                  <a:moveTo>
                    <a:pt x="50673" y="391096"/>
                  </a:moveTo>
                  <a:cubicBezTo>
                    <a:pt x="41815" y="421957"/>
                    <a:pt x="31337" y="452247"/>
                    <a:pt x="18002" y="481679"/>
                  </a:cubicBezTo>
                  <a:lnTo>
                    <a:pt x="0" y="481679"/>
                  </a:lnTo>
                  <a:cubicBezTo>
                    <a:pt x="15335" y="451675"/>
                    <a:pt x="28003" y="419767"/>
                    <a:pt x="38290" y="387477"/>
                  </a:cubicBezTo>
                  <a:cubicBezTo>
                    <a:pt x="51435" y="346043"/>
                    <a:pt x="61341" y="303467"/>
                    <a:pt x="66484" y="260223"/>
                  </a:cubicBezTo>
                  <a:cubicBezTo>
                    <a:pt x="71723" y="217075"/>
                    <a:pt x="74200" y="173260"/>
                    <a:pt x="71152" y="129731"/>
                  </a:cubicBezTo>
                  <a:cubicBezTo>
                    <a:pt x="70675" y="107823"/>
                    <a:pt x="67342" y="86201"/>
                    <a:pt x="64675" y="64484"/>
                  </a:cubicBezTo>
                  <a:cubicBezTo>
                    <a:pt x="63627" y="53530"/>
                    <a:pt x="61055" y="42958"/>
                    <a:pt x="58960" y="32194"/>
                  </a:cubicBezTo>
                  <a:lnTo>
                    <a:pt x="52483" y="0"/>
                  </a:lnTo>
                  <a:lnTo>
                    <a:pt x="60007" y="32004"/>
                  </a:lnTo>
                  <a:cubicBezTo>
                    <a:pt x="62389" y="42672"/>
                    <a:pt x="65437" y="53340"/>
                    <a:pt x="66770" y="64198"/>
                  </a:cubicBezTo>
                  <a:cubicBezTo>
                    <a:pt x="70199" y="85820"/>
                    <a:pt x="74200" y="107537"/>
                    <a:pt x="75438" y="129445"/>
                  </a:cubicBezTo>
                  <a:cubicBezTo>
                    <a:pt x="79915" y="173165"/>
                    <a:pt x="78962" y="217361"/>
                    <a:pt x="75057" y="261175"/>
                  </a:cubicBezTo>
                  <a:cubicBezTo>
                    <a:pt x="71152" y="304990"/>
                    <a:pt x="62579" y="348520"/>
                    <a:pt x="50673" y="391096"/>
                  </a:cubicBezTo>
                  <a:close/>
                </a:path>
              </a:pathLst>
            </a:custGeom>
            <a:solidFill>
              <a:srgbClr val="018673"/>
            </a:solidFill>
            <a:ln w="9525" cap="flat">
              <a:noFill/>
              <a:prstDash val="solid"/>
              <a:miter/>
            </a:ln>
          </p:spPr>
          <p:txBody>
            <a:bodyPr rtlCol="0" anchor="ctr"/>
            <a:lstStyle/>
            <a:p>
              <a:endParaRPr lang="en-ID"/>
            </a:p>
          </p:txBody>
        </p:sp>
        <p:sp>
          <p:nvSpPr>
            <p:cNvPr id="34" name="Freeform: Shape 33">
              <a:extLst>
                <a:ext uri="{FF2B5EF4-FFF2-40B4-BE49-F238E27FC236}">
                  <a16:creationId xmlns:a16="http://schemas.microsoft.com/office/drawing/2014/main" id="{06D54653-6366-45A2-80C2-EA2B672C4A98}"/>
                </a:ext>
              </a:extLst>
            </p:cNvPr>
            <p:cNvSpPr/>
            <p:nvPr/>
          </p:nvSpPr>
          <p:spPr>
            <a:xfrm>
              <a:off x="10147259" y="-581986"/>
              <a:ext cx="28575" cy="304800"/>
            </a:xfrm>
            <a:custGeom>
              <a:avLst/>
              <a:gdLst>
                <a:gd name="connsiteX0" fmla="*/ 17717 w 28575"/>
                <a:gd name="connsiteY0" fmla="*/ 308134 h 304800"/>
                <a:gd name="connsiteX1" fmla="*/ 1333 w 28575"/>
                <a:gd name="connsiteY1" fmla="*/ 308134 h 304800"/>
                <a:gd name="connsiteX2" fmla="*/ 16383 w 28575"/>
                <a:gd name="connsiteY2" fmla="*/ 252698 h 304800"/>
                <a:gd name="connsiteX3" fmla="*/ 27908 w 28575"/>
                <a:gd name="connsiteY3" fmla="*/ 168021 h 304800"/>
                <a:gd name="connsiteX4" fmla="*/ 23908 w 28575"/>
                <a:gd name="connsiteY4" fmla="*/ 82582 h 304800"/>
                <a:gd name="connsiteX5" fmla="*/ 0 w 28575"/>
                <a:gd name="connsiteY5" fmla="*/ 0 h 304800"/>
                <a:gd name="connsiteX6" fmla="*/ 28099 w 28575"/>
                <a:gd name="connsiteY6" fmla="*/ 81820 h 304800"/>
                <a:gd name="connsiteX7" fmla="*/ 36481 w 28575"/>
                <a:gd name="connsiteY7" fmla="*/ 168211 h 304800"/>
                <a:gd name="connsiteX8" fmla="*/ 29051 w 28575"/>
                <a:gd name="connsiteY8" fmla="*/ 254984 h 304800"/>
                <a:gd name="connsiteX9" fmla="*/ 17717 w 28575"/>
                <a:gd name="connsiteY9" fmla="*/ 308134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575" h="304800">
                  <a:moveTo>
                    <a:pt x="17717" y="308134"/>
                  </a:moveTo>
                  <a:lnTo>
                    <a:pt x="1333" y="308134"/>
                  </a:lnTo>
                  <a:cubicBezTo>
                    <a:pt x="7239" y="290036"/>
                    <a:pt x="12287" y="271367"/>
                    <a:pt x="16383" y="252698"/>
                  </a:cubicBezTo>
                  <a:cubicBezTo>
                    <a:pt x="22384" y="224885"/>
                    <a:pt x="26289" y="196501"/>
                    <a:pt x="27908" y="168021"/>
                  </a:cubicBezTo>
                  <a:cubicBezTo>
                    <a:pt x="29813" y="139541"/>
                    <a:pt x="27908" y="110871"/>
                    <a:pt x="23908" y="82582"/>
                  </a:cubicBezTo>
                  <a:cubicBezTo>
                    <a:pt x="19812" y="54197"/>
                    <a:pt x="11049" y="26670"/>
                    <a:pt x="0" y="0"/>
                  </a:cubicBezTo>
                  <a:cubicBezTo>
                    <a:pt x="12287" y="26098"/>
                    <a:pt x="22574" y="53340"/>
                    <a:pt x="28099" y="81820"/>
                  </a:cubicBezTo>
                  <a:cubicBezTo>
                    <a:pt x="33623" y="110204"/>
                    <a:pt x="36957" y="139160"/>
                    <a:pt x="36481" y="168211"/>
                  </a:cubicBezTo>
                  <a:cubicBezTo>
                    <a:pt x="36290" y="197263"/>
                    <a:pt x="33814" y="226219"/>
                    <a:pt x="29051" y="254984"/>
                  </a:cubicBezTo>
                  <a:cubicBezTo>
                    <a:pt x="26099" y="272891"/>
                    <a:pt x="22384" y="290608"/>
                    <a:pt x="17717" y="308134"/>
                  </a:cubicBezTo>
                  <a:close/>
                </a:path>
              </a:pathLst>
            </a:custGeom>
            <a:solidFill>
              <a:srgbClr val="018673"/>
            </a:solidFill>
            <a:ln w="9525" cap="flat">
              <a:noFill/>
              <a:prstDash val="solid"/>
              <a:miter/>
            </a:ln>
          </p:spPr>
          <p:txBody>
            <a:bodyPr rtlCol="0" anchor="ctr"/>
            <a:lstStyle/>
            <a:p>
              <a:endParaRPr lang="en-ID"/>
            </a:p>
          </p:txBody>
        </p:sp>
        <p:sp>
          <p:nvSpPr>
            <p:cNvPr id="35" name="Freeform: Shape 34">
              <a:extLst>
                <a:ext uri="{FF2B5EF4-FFF2-40B4-BE49-F238E27FC236}">
                  <a16:creationId xmlns:a16="http://schemas.microsoft.com/office/drawing/2014/main" id="{0753442A-D35C-459A-AB67-F6C11445ECAE}"/>
                </a:ext>
              </a:extLst>
            </p:cNvPr>
            <p:cNvSpPr/>
            <p:nvPr/>
          </p:nvSpPr>
          <p:spPr>
            <a:xfrm>
              <a:off x="10091345" y="-676474"/>
              <a:ext cx="76200" cy="123825"/>
            </a:xfrm>
            <a:custGeom>
              <a:avLst/>
              <a:gdLst>
                <a:gd name="connsiteX0" fmla="*/ 77535 w 76200"/>
                <a:gd name="connsiteY0" fmla="*/ 130302 h 123825"/>
                <a:gd name="connsiteX1" fmla="*/ 7907 w 76200"/>
                <a:gd name="connsiteY1" fmla="*/ 0 h 123825"/>
                <a:gd name="connsiteX2" fmla="*/ 11527 w 76200"/>
                <a:gd name="connsiteY2" fmla="*/ 91726 h 123825"/>
                <a:gd name="connsiteX3" fmla="*/ 77535 w 76200"/>
                <a:gd name="connsiteY3" fmla="*/ 130302 h 123825"/>
              </a:gdLst>
              <a:ahLst/>
              <a:cxnLst>
                <a:cxn ang="0">
                  <a:pos x="connsiteX0" y="connsiteY0"/>
                </a:cxn>
                <a:cxn ang="0">
                  <a:pos x="connsiteX1" y="connsiteY1"/>
                </a:cxn>
                <a:cxn ang="0">
                  <a:pos x="connsiteX2" y="connsiteY2"/>
                </a:cxn>
                <a:cxn ang="0">
                  <a:pos x="connsiteX3" y="connsiteY3"/>
                </a:cxn>
              </a:cxnLst>
              <a:rect l="l" t="t" r="r" b="b"/>
              <a:pathLst>
                <a:path w="76200" h="123825">
                  <a:moveTo>
                    <a:pt x="77535" y="130302"/>
                  </a:moveTo>
                  <a:cubicBezTo>
                    <a:pt x="77535" y="130302"/>
                    <a:pt x="47817" y="27813"/>
                    <a:pt x="7907" y="0"/>
                  </a:cubicBezTo>
                  <a:cubicBezTo>
                    <a:pt x="7907" y="0"/>
                    <a:pt x="-12095" y="42005"/>
                    <a:pt x="11527" y="91726"/>
                  </a:cubicBezTo>
                  <a:cubicBezTo>
                    <a:pt x="35149" y="141351"/>
                    <a:pt x="77535" y="130302"/>
                    <a:pt x="77535" y="130302"/>
                  </a:cubicBezTo>
                  <a:close/>
                </a:path>
              </a:pathLst>
            </a:custGeom>
            <a:solidFill>
              <a:srgbClr val="018673"/>
            </a:solidFill>
            <a:ln w="9525" cap="flat">
              <a:noFill/>
              <a:prstDash val="solid"/>
              <a:miter/>
            </a:ln>
          </p:spPr>
          <p:txBody>
            <a:bodyPr rtlCol="0" anchor="ctr"/>
            <a:lstStyle/>
            <a:p>
              <a:endParaRPr lang="en-ID"/>
            </a:p>
          </p:txBody>
        </p:sp>
        <p:sp>
          <p:nvSpPr>
            <p:cNvPr id="36" name="Freeform: Shape 35">
              <a:extLst>
                <a:ext uri="{FF2B5EF4-FFF2-40B4-BE49-F238E27FC236}">
                  <a16:creationId xmlns:a16="http://schemas.microsoft.com/office/drawing/2014/main" id="{4D9B2F98-76D4-4DEB-B8B6-0A89A238B9CA}"/>
                </a:ext>
              </a:extLst>
            </p:cNvPr>
            <p:cNvSpPr/>
            <p:nvPr/>
          </p:nvSpPr>
          <p:spPr>
            <a:xfrm>
              <a:off x="10121066" y="-838854"/>
              <a:ext cx="57150" cy="133350"/>
            </a:xfrm>
            <a:custGeom>
              <a:avLst/>
              <a:gdLst>
                <a:gd name="connsiteX0" fmla="*/ 52481 w 57150"/>
                <a:gd name="connsiteY0" fmla="*/ 138282 h 133350"/>
                <a:gd name="connsiteX1" fmla="*/ 2761 w 57150"/>
                <a:gd name="connsiteY1" fmla="*/ 5598 h 133350"/>
                <a:gd name="connsiteX2" fmla="*/ 52481 w 57150"/>
                <a:gd name="connsiteY2" fmla="*/ 138282 h 133350"/>
              </a:gdLst>
              <a:ahLst/>
              <a:cxnLst>
                <a:cxn ang="0">
                  <a:pos x="connsiteX0" y="connsiteY0"/>
                </a:cxn>
                <a:cxn ang="0">
                  <a:pos x="connsiteX1" y="connsiteY1"/>
                </a:cxn>
                <a:cxn ang="0">
                  <a:pos x="connsiteX2" y="connsiteY2"/>
                </a:cxn>
              </a:cxnLst>
              <a:rect l="l" t="t" r="r" b="b"/>
              <a:pathLst>
                <a:path w="57150" h="133350">
                  <a:moveTo>
                    <a:pt x="52481" y="138282"/>
                  </a:moveTo>
                  <a:cubicBezTo>
                    <a:pt x="52481" y="138282"/>
                    <a:pt x="-14194" y="35983"/>
                    <a:pt x="2761" y="5598"/>
                  </a:cubicBezTo>
                  <a:cubicBezTo>
                    <a:pt x="19620" y="-24691"/>
                    <a:pt x="97535" y="74845"/>
                    <a:pt x="52481" y="138282"/>
                  </a:cubicBezTo>
                  <a:close/>
                </a:path>
              </a:pathLst>
            </a:custGeom>
            <a:solidFill>
              <a:srgbClr val="018673"/>
            </a:solidFill>
            <a:ln w="9525" cap="flat">
              <a:noFill/>
              <a:prstDash val="solid"/>
              <a:miter/>
            </a:ln>
          </p:spPr>
          <p:txBody>
            <a:bodyPr rtlCol="0" anchor="ctr"/>
            <a:lstStyle/>
            <a:p>
              <a:endParaRPr lang="en-ID"/>
            </a:p>
          </p:txBody>
        </p:sp>
        <p:sp>
          <p:nvSpPr>
            <p:cNvPr id="37" name="Freeform: Shape 36">
              <a:extLst>
                <a:ext uri="{FF2B5EF4-FFF2-40B4-BE49-F238E27FC236}">
                  <a16:creationId xmlns:a16="http://schemas.microsoft.com/office/drawing/2014/main" id="{D6671F72-0E52-40E8-A420-AB2E976DA167}"/>
                </a:ext>
              </a:extLst>
            </p:cNvPr>
            <p:cNvSpPr/>
            <p:nvPr/>
          </p:nvSpPr>
          <p:spPr>
            <a:xfrm>
              <a:off x="10196122" y="-583889"/>
              <a:ext cx="66675" cy="95250"/>
            </a:xfrm>
            <a:custGeom>
              <a:avLst/>
              <a:gdLst>
                <a:gd name="connsiteX0" fmla="*/ 0 w 66675"/>
                <a:gd name="connsiteY0" fmla="*/ 96581 h 95250"/>
                <a:gd name="connsiteX1" fmla="*/ 60293 w 66675"/>
                <a:gd name="connsiteY1" fmla="*/ 1046 h 95250"/>
                <a:gd name="connsiteX2" fmla="*/ 0 w 66675"/>
                <a:gd name="connsiteY2" fmla="*/ 96581 h 95250"/>
              </a:gdLst>
              <a:ahLst/>
              <a:cxnLst>
                <a:cxn ang="0">
                  <a:pos x="connsiteX0" y="connsiteY0"/>
                </a:cxn>
                <a:cxn ang="0">
                  <a:pos x="connsiteX1" y="connsiteY1"/>
                </a:cxn>
                <a:cxn ang="0">
                  <a:pos x="connsiteX2" y="connsiteY2"/>
                </a:cxn>
              </a:cxnLst>
              <a:rect l="l" t="t" r="r" b="b"/>
              <a:pathLst>
                <a:path w="66675" h="95250">
                  <a:moveTo>
                    <a:pt x="0" y="96581"/>
                  </a:moveTo>
                  <a:cubicBezTo>
                    <a:pt x="0" y="96581"/>
                    <a:pt x="10573" y="-11718"/>
                    <a:pt x="60293" y="1046"/>
                  </a:cubicBezTo>
                  <a:cubicBezTo>
                    <a:pt x="110014" y="13809"/>
                    <a:pt x="0" y="96581"/>
                    <a:pt x="0" y="96581"/>
                  </a:cubicBezTo>
                  <a:close/>
                </a:path>
              </a:pathLst>
            </a:custGeom>
            <a:solidFill>
              <a:srgbClr val="018673"/>
            </a:solidFill>
            <a:ln w="9525" cap="flat">
              <a:noFill/>
              <a:prstDash val="solid"/>
              <a:miter/>
            </a:ln>
          </p:spPr>
          <p:txBody>
            <a:bodyPr rtlCol="0" anchor="ctr"/>
            <a:lstStyle/>
            <a:p>
              <a:endParaRPr lang="en-ID"/>
            </a:p>
          </p:txBody>
        </p:sp>
        <p:sp>
          <p:nvSpPr>
            <p:cNvPr id="38" name="Freeform: Shape 37">
              <a:extLst>
                <a:ext uri="{FF2B5EF4-FFF2-40B4-BE49-F238E27FC236}">
                  <a16:creationId xmlns:a16="http://schemas.microsoft.com/office/drawing/2014/main" id="{053F3FDA-F1BE-4DFC-A914-E847E1FF1108}"/>
                </a:ext>
              </a:extLst>
            </p:cNvPr>
            <p:cNvSpPr/>
            <p:nvPr/>
          </p:nvSpPr>
          <p:spPr>
            <a:xfrm>
              <a:off x="10583313" y="-544077"/>
              <a:ext cx="114300" cy="314325"/>
            </a:xfrm>
            <a:custGeom>
              <a:avLst/>
              <a:gdLst>
                <a:gd name="connsiteX0" fmla="*/ 24384 w 114300"/>
                <a:gd name="connsiteY0" fmla="*/ 315373 h 314325"/>
                <a:gd name="connsiteX1" fmla="*/ 75629 w 114300"/>
                <a:gd name="connsiteY1" fmla="*/ 158687 h 314325"/>
                <a:gd name="connsiteX2" fmla="*/ 117824 w 114300"/>
                <a:gd name="connsiteY2" fmla="*/ 0 h 314325"/>
                <a:gd name="connsiteX3" fmla="*/ 63151 w 114300"/>
                <a:gd name="connsiteY3" fmla="*/ 154686 h 314325"/>
                <a:gd name="connsiteX4" fmla="*/ 0 w 114300"/>
                <a:gd name="connsiteY4" fmla="*/ 305562 h 314325"/>
                <a:gd name="connsiteX5" fmla="*/ 24384 w 114300"/>
                <a:gd name="connsiteY5" fmla="*/ 315373 h 31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300" h="314325">
                  <a:moveTo>
                    <a:pt x="24384" y="315373"/>
                  </a:moveTo>
                  <a:cubicBezTo>
                    <a:pt x="43434" y="263366"/>
                    <a:pt x="60103" y="211265"/>
                    <a:pt x="75629" y="158687"/>
                  </a:cubicBezTo>
                  <a:cubicBezTo>
                    <a:pt x="91154" y="106108"/>
                    <a:pt x="105156" y="53150"/>
                    <a:pt x="117824" y="0"/>
                  </a:cubicBezTo>
                  <a:cubicBezTo>
                    <a:pt x="100965" y="52102"/>
                    <a:pt x="82772" y="103632"/>
                    <a:pt x="63151" y="154686"/>
                  </a:cubicBezTo>
                  <a:cubicBezTo>
                    <a:pt x="43529" y="205645"/>
                    <a:pt x="22670" y="256318"/>
                    <a:pt x="0" y="305562"/>
                  </a:cubicBezTo>
                  <a:lnTo>
                    <a:pt x="24384" y="315373"/>
                  </a:lnTo>
                  <a:close/>
                </a:path>
              </a:pathLst>
            </a:custGeom>
            <a:solidFill>
              <a:srgbClr val="018673"/>
            </a:solidFill>
            <a:ln w="9525" cap="flat">
              <a:noFill/>
              <a:prstDash val="solid"/>
              <a:miter/>
            </a:ln>
          </p:spPr>
          <p:txBody>
            <a:bodyPr rtlCol="0" anchor="ctr"/>
            <a:lstStyle/>
            <a:p>
              <a:endParaRPr lang="en-ID"/>
            </a:p>
          </p:txBody>
        </p:sp>
        <p:sp>
          <p:nvSpPr>
            <p:cNvPr id="39" name="Freeform: Shape 38">
              <a:extLst>
                <a:ext uri="{FF2B5EF4-FFF2-40B4-BE49-F238E27FC236}">
                  <a16:creationId xmlns:a16="http://schemas.microsoft.com/office/drawing/2014/main" id="{40767337-5F48-42F2-BB45-A0D87FE7D7E4}"/>
                </a:ext>
              </a:extLst>
            </p:cNvPr>
            <p:cNvSpPr/>
            <p:nvPr/>
          </p:nvSpPr>
          <p:spPr>
            <a:xfrm>
              <a:off x="10387670" y="-922791"/>
              <a:ext cx="76200" cy="400050"/>
            </a:xfrm>
            <a:custGeom>
              <a:avLst/>
              <a:gdLst>
                <a:gd name="connsiteX0" fmla="*/ 84106 w 76200"/>
                <a:gd name="connsiteY0" fmla="*/ 393764 h 400050"/>
                <a:gd name="connsiteX1" fmla="*/ 70009 w 76200"/>
                <a:gd name="connsiteY1" fmla="*/ 374428 h 400050"/>
                <a:gd name="connsiteX2" fmla="*/ 57912 w 76200"/>
                <a:gd name="connsiteY2" fmla="*/ 352330 h 400050"/>
                <a:gd name="connsiteX3" fmla="*/ 39052 w 76200"/>
                <a:gd name="connsiteY3" fmla="*/ 305086 h 400050"/>
                <a:gd name="connsiteX4" fmla="*/ 15335 w 76200"/>
                <a:gd name="connsiteY4" fmla="*/ 205454 h 400050"/>
                <a:gd name="connsiteX5" fmla="*/ 13240 w 76200"/>
                <a:gd name="connsiteY5" fmla="*/ 192786 h 400050"/>
                <a:gd name="connsiteX6" fmla="*/ 11621 w 76200"/>
                <a:gd name="connsiteY6" fmla="*/ 180023 h 400050"/>
                <a:gd name="connsiteX7" fmla="*/ 8477 w 76200"/>
                <a:gd name="connsiteY7" fmla="*/ 154496 h 400050"/>
                <a:gd name="connsiteX8" fmla="*/ 4381 w 76200"/>
                <a:gd name="connsiteY8" fmla="*/ 103156 h 400050"/>
                <a:gd name="connsiteX9" fmla="*/ 2476 w 76200"/>
                <a:gd name="connsiteY9" fmla="*/ 51626 h 400050"/>
                <a:gd name="connsiteX10" fmla="*/ 2381 w 76200"/>
                <a:gd name="connsiteY10" fmla="*/ 0 h 400050"/>
                <a:gd name="connsiteX11" fmla="*/ 286 w 76200"/>
                <a:gd name="connsiteY11" fmla="*/ 51626 h 400050"/>
                <a:gd name="connsiteX12" fmla="*/ 0 w 76200"/>
                <a:gd name="connsiteY12" fmla="*/ 103346 h 400050"/>
                <a:gd name="connsiteX13" fmla="*/ 2000 w 76200"/>
                <a:gd name="connsiteY13" fmla="*/ 155067 h 400050"/>
                <a:gd name="connsiteX14" fmla="*/ 4096 w 76200"/>
                <a:gd name="connsiteY14" fmla="*/ 180880 h 400050"/>
                <a:gd name="connsiteX15" fmla="*/ 5143 w 76200"/>
                <a:gd name="connsiteY15" fmla="*/ 193834 h 400050"/>
                <a:gd name="connsiteX16" fmla="*/ 6763 w 76200"/>
                <a:gd name="connsiteY16" fmla="*/ 206693 h 400050"/>
                <a:gd name="connsiteX17" fmla="*/ 26575 w 76200"/>
                <a:gd name="connsiteY17" fmla="*/ 308896 h 400050"/>
                <a:gd name="connsiteX18" fmla="*/ 44005 w 76200"/>
                <a:gd name="connsiteY18" fmla="*/ 358521 h 400050"/>
                <a:gd name="connsiteX19" fmla="*/ 55817 w 76200"/>
                <a:gd name="connsiteY19" fmla="*/ 382429 h 400050"/>
                <a:gd name="connsiteX20" fmla="*/ 71438 w 76200"/>
                <a:gd name="connsiteY20" fmla="*/ 405574 h 400050"/>
                <a:gd name="connsiteX21" fmla="*/ 84106 w 76200"/>
                <a:gd name="connsiteY21" fmla="*/ 393764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6200" h="400050">
                  <a:moveTo>
                    <a:pt x="84106" y="393764"/>
                  </a:moveTo>
                  <a:cubicBezTo>
                    <a:pt x="79343" y="388715"/>
                    <a:pt x="74295" y="381286"/>
                    <a:pt x="70009" y="374428"/>
                  </a:cubicBezTo>
                  <a:cubicBezTo>
                    <a:pt x="65627" y="367379"/>
                    <a:pt x="61817" y="359855"/>
                    <a:pt x="57912" y="352330"/>
                  </a:cubicBezTo>
                  <a:cubicBezTo>
                    <a:pt x="50768" y="336995"/>
                    <a:pt x="44291" y="321278"/>
                    <a:pt x="39052" y="305086"/>
                  </a:cubicBezTo>
                  <a:cubicBezTo>
                    <a:pt x="28480" y="272701"/>
                    <a:pt x="20479" y="239268"/>
                    <a:pt x="15335" y="205454"/>
                  </a:cubicBezTo>
                  <a:lnTo>
                    <a:pt x="13240" y="192786"/>
                  </a:lnTo>
                  <a:lnTo>
                    <a:pt x="11621" y="180023"/>
                  </a:lnTo>
                  <a:lnTo>
                    <a:pt x="8477" y="154496"/>
                  </a:lnTo>
                  <a:cubicBezTo>
                    <a:pt x="6953" y="137446"/>
                    <a:pt x="5525" y="120301"/>
                    <a:pt x="4381" y="103156"/>
                  </a:cubicBezTo>
                  <a:cubicBezTo>
                    <a:pt x="3810" y="86011"/>
                    <a:pt x="2858" y="68771"/>
                    <a:pt x="2476" y="51626"/>
                  </a:cubicBezTo>
                  <a:lnTo>
                    <a:pt x="2381" y="0"/>
                  </a:lnTo>
                  <a:lnTo>
                    <a:pt x="286" y="51626"/>
                  </a:lnTo>
                  <a:cubicBezTo>
                    <a:pt x="-95" y="68866"/>
                    <a:pt x="95" y="86106"/>
                    <a:pt x="0" y="103346"/>
                  </a:cubicBezTo>
                  <a:cubicBezTo>
                    <a:pt x="476" y="120587"/>
                    <a:pt x="1143" y="137827"/>
                    <a:pt x="2000" y="155067"/>
                  </a:cubicBezTo>
                  <a:lnTo>
                    <a:pt x="4096" y="180880"/>
                  </a:lnTo>
                  <a:lnTo>
                    <a:pt x="5143" y="193834"/>
                  </a:lnTo>
                  <a:lnTo>
                    <a:pt x="6763" y="206693"/>
                  </a:lnTo>
                  <a:cubicBezTo>
                    <a:pt x="10477" y="241078"/>
                    <a:pt x="17145" y="275272"/>
                    <a:pt x="26575" y="308896"/>
                  </a:cubicBezTo>
                  <a:cubicBezTo>
                    <a:pt x="31147" y="325755"/>
                    <a:pt x="37243" y="342233"/>
                    <a:pt x="44005" y="358521"/>
                  </a:cubicBezTo>
                  <a:cubicBezTo>
                    <a:pt x="47720" y="366522"/>
                    <a:pt x="51435" y="374618"/>
                    <a:pt x="55817" y="382429"/>
                  </a:cubicBezTo>
                  <a:cubicBezTo>
                    <a:pt x="60388" y="390335"/>
                    <a:pt x="64579" y="397669"/>
                    <a:pt x="71438" y="405574"/>
                  </a:cubicBezTo>
                  <a:lnTo>
                    <a:pt x="84106" y="393764"/>
                  </a:lnTo>
                  <a:close/>
                </a:path>
              </a:pathLst>
            </a:custGeom>
            <a:solidFill>
              <a:srgbClr val="018673"/>
            </a:solidFill>
            <a:ln w="9525" cap="flat">
              <a:noFill/>
              <a:prstDash val="solid"/>
              <a:miter/>
            </a:ln>
          </p:spPr>
          <p:txBody>
            <a:bodyPr rtlCol="0" anchor="ctr"/>
            <a:lstStyle/>
            <a:p>
              <a:endParaRPr lang="en-ID"/>
            </a:p>
          </p:txBody>
        </p:sp>
        <p:sp>
          <p:nvSpPr>
            <p:cNvPr id="40" name="Freeform: Shape 39">
              <a:extLst>
                <a:ext uri="{FF2B5EF4-FFF2-40B4-BE49-F238E27FC236}">
                  <a16:creationId xmlns:a16="http://schemas.microsoft.com/office/drawing/2014/main" id="{A4BC6113-2ACE-4A30-97CE-D44DD997A620}"/>
                </a:ext>
              </a:extLst>
            </p:cNvPr>
            <p:cNvSpPr/>
            <p:nvPr/>
          </p:nvSpPr>
          <p:spPr>
            <a:xfrm>
              <a:off x="10438275" y="-1087764"/>
              <a:ext cx="228600" cy="828675"/>
            </a:xfrm>
            <a:custGeom>
              <a:avLst/>
              <a:gdLst>
                <a:gd name="connsiteX0" fmla="*/ 18356 w 228600"/>
                <a:gd name="connsiteY0" fmla="*/ 827627 h 828675"/>
                <a:gd name="connsiteX1" fmla="*/ 25881 w 228600"/>
                <a:gd name="connsiteY1" fmla="*/ 612267 h 828675"/>
                <a:gd name="connsiteX2" fmla="*/ 66457 w 228600"/>
                <a:gd name="connsiteY2" fmla="*/ 399479 h 828675"/>
                <a:gd name="connsiteX3" fmla="*/ 137037 w 228600"/>
                <a:gd name="connsiteY3" fmla="*/ 194024 h 828675"/>
                <a:gd name="connsiteX4" fmla="*/ 147705 w 228600"/>
                <a:gd name="connsiteY4" fmla="*/ 168974 h 828675"/>
                <a:gd name="connsiteX5" fmla="*/ 153039 w 228600"/>
                <a:gd name="connsiteY5" fmla="*/ 156401 h 828675"/>
                <a:gd name="connsiteX6" fmla="*/ 159040 w 228600"/>
                <a:gd name="connsiteY6" fmla="*/ 144209 h 828675"/>
                <a:gd name="connsiteX7" fmla="*/ 183138 w 228600"/>
                <a:gd name="connsiteY7" fmla="*/ 95345 h 828675"/>
                <a:gd name="connsiteX8" fmla="*/ 209142 w 228600"/>
                <a:gd name="connsiteY8" fmla="*/ 47434 h 828675"/>
                <a:gd name="connsiteX9" fmla="*/ 236193 w 228600"/>
                <a:gd name="connsiteY9" fmla="*/ 0 h 828675"/>
                <a:gd name="connsiteX10" fmla="*/ 208189 w 228600"/>
                <a:gd name="connsiteY10" fmla="*/ 46958 h 828675"/>
                <a:gd name="connsiteX11" fmla="*/ 181233 w 228600"/>
                <a:gd name="connsiteY11" fmla="*/ 94488 h 828675"/>
                <a:gd name="connsiteX12" fmla="*/ 156087 w 228600"/>
                <a:gd name="connsiteY12" fmla="*/ 142970 h 828675"/>
                <a:gd name="connsiteX13" fmla="*/ 149801 w 228600"/>
                <a:gd name="connsiteY13" fmla="*/ 155067 h 828675"/>
                <a:gd name="connsiteX14" fmla="*/ 144181 w 228600"/>
                <a:gd name="connsiteY14" fmla="*/ 167545 h 828675"/>
                <a:gd name="connsiteX15" fmla="*/ 133037 w 228600"/>
                <a:gd name="connsiteY15" fmla="*/ 192500 h 828675"/>
                <a:gd name="connsiteX16" fmla="*/ 58075 w 228600"/>
                <a:gd name="connsiteY16" fmla="*/ 397383 h 828675"/>
                <a:gd name="connsiteX17" fmla="*/ 12927 w 228600"/>
                <a:gd name="connsiteY17" fmla="*/ 610838 h 828675"/>
                <a:gd name="connsiteX18" fmla="*/ 1020 w 228600"/>
                <a:gd name="connsiteY18" fmla="*/ 829247 h 828675"/>
                <a:gd name="connsiteX19" fmla="*/ 18356 w 228600"/>
                <a:gd name="connsiteY19" fmla="*/ 827627 h 828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28600" h="828675">
                  <a:moveTo>
                    <a:pt x="18356" y="827627"/>
                  </a:moveTo>
                  <a:cubicBezTo>
                    <a:pt x="13689" y="756476"/>
                    <a:pt x="17594" y="683800"/>
                    <a:pt x="25881" y="612267"/>
                  </a:cubicBezTo>
                  <a:cubicBezTo>
                    <a:pt x="34453" y="540639"/>
                    <a:pt x="47407" y="469297"/>
                    <a:pt x="66457" y="399479"/>
                  </a:cubicBezTo>
                  <a:cubicBezTo>
                    <a:pt x="85317" y="329660"/>
                    <a:pt x="107891" y="260604"/>
                    <a:pt x="137037" y="194024"/>
                  </a:cubicBezTo>
                  <a:lnTo>
                    <a:pt x="147705" y="168974"/>
                  </a:lnTo>
                  <a:lnTo>
                    <a:pt x="153039" y="156401"/>
                  </a:lnTo>
                  <a:lnTo>
                    <a:pt x="159040" y="144209"/>
                  </a:lnTo>
                  <a:lnTo>
                    <a:pt x="183138" y="95345"/>
                  </a:lnTo>
                  <a:cubicBezTo>
                    <a:pt x="190758" y="78772"/>
                    <a:pt x="200283" y="63246"/>
                    <a:pt x="209142" y="47434"/>
                  </a:cubicBezTo>
                  <a:lnTo>
                    <a:pt x="236193" y="0"/>
                  </a:lnTo>
                  <a:lnTo>
                    <a:pt x="208189" y="46958"/>
                  </a:lnTo>
                  <a:cubicBezTo>
                    <a:pt x="198950" y="62675"/>
                    <a:pt x="189139" y="78105"/>
                    <a:pt x="181233" y="94488"/>
                  </a:cubicBezTo>
                  <a:lnTo>
                    <a:pt x="156087" y="142970"/>
                  </a:lnTo>
                  <a:lnTo>
                    <a:pt x="149801" y="155067"/>
                  </a:lnTo>
                  <a:lnTo>
                    <a:pt x="144181" y="167545"/>
                  </a:lnTo>
                  <a:lnTo>
                    <a:pt x="133037" y="192500"/>
                  </a:lnTo>
                  <a:cubicBezTo>
                    <a:pt x="102462" y="258699"/>
                    <a:pt x="78459" y="327565"/>
                    <a:pt x="58075" y="397383"/>
                  </a:cubicBezTo>
                  <a:cubicBezTo>
                    <a:pt x="37501" y="467201"/>
                    <a:pt x="23023" y="538734"/>
                    <a:pt x="12927" y="610838"/>
                  </a:cubicBezTo>
                  <a:cubicBezTo>
                    <a:pt x="3116" y="683038"/>
                    <a:pt x="-2409" y="755618"/>
                    <a:pt x="1020" y="829247"/>
                  </a:cubicBezTo>
                  <a:lnTo>
                    <a:pt x="18356" y="827627"/>
                  </a:lnTo>
                  <a:close/>
                </a:path>
              </a:pathLst>
            </a:custGeom>
            <a:solidFill>
              <a:srgbClr val="018673"/>
            </a:solidFill>
            <a:ln w="9525" cap="flat">
              <a:noFill/>
              <a:prstDash val="solid"/>
              <a:miter/>
            </a:ln>
          </p:spPr>
          <p:txBody>
            <a:bodyPr rtlCol="0" anchor="ctr"/>
            <a:lstStyle/>
            <a:p>
              <a:endParaRPr lang="en-ID"/>
            </a:p>
          </p:txBody>
        </p:sp>
        <p:sp>
          <p:nvSpPr>
            <p:cNvPr id="41" name="Freeform: Shape 40">
              <a:extLst>
                <a:ext uri="{FF2B5EF4-FFF2-40B4-BE49-F238E27FC236}">
                  <a16:creationId xmlns:a16="http://schemas.microsoft.com/office/drawing/2014/main" id="{DD50DF3E-FB91-4F49-B391-E964A92AEEC6}"/>
                </a:ext>
              </a:extLst>
            </p:cNvPr>
            <p:cNvSpPr/>
            <p:nvPr/>
          </p:nvSpPr>
          <p:spPr>
            <a:xfrm>
              <a:off x="10527116" y="-840872"/>
              <a:ext cx="200025" cy="95250"/>
            </a:xfrm>
            <a:custGeom>
              <a:avLst/>
              <a:gdLst>
                <a:gd name="connsiteX0" fmla="*/ 0 w 200025"/>
                <a:gd name="connsiteY0" fmla="*/ 69910 h 95250"/>
                <a:gd name="connsiteX1" fmla="*/ 200882 w 200025"/>
                <a:gd name="connsiteY1" fmla="*/ 6473 h 95250"/>
                <a:gd name="connsiteX2" fmla="*/ 0 w 200025"/>
                <a:gd name="connsiteY2" fmla="*/ 69910 h 95250"/>
              </a:gdLst>
              <a:ahLst/>
              <a:cxnLst>
                <a:cxn ang="0">
                  <a:pos x="connsiteX0" y="connsiteY0"/>
                </a:cxn>
                <a:cxn ang="0">
                  <a:pos x="connsiteX1" y="connsiteY1"/>
                </a:cxn>
                <a:cxn ang="0">
                  <a:pos x="connsiteX2" y="connsiteY2"/>
                </a:cxn>
              </a:cxnLst>
              <a:rect l="l" t="t" r="r" b="b"/>
              <a:pathLst>
                <a:path w="200025" h="95250">
                  <a:moveTo>
                    <a:pt x="0" y="69910"/>
                  </a:moveTo>
                  <a:cubicBezTo>
                    <a:pt x="0" y="69910"/>
                    <a:pt x="41053" y="-25245"/>
                    <a:pt x="200882" y="6473"/>
                  </a:cubicBezTo>
                  <a:cubicBezTo>
                    <a:pt x="200882" y="6473"/>
                    <a:pt x="158782" y="156587"/>
                    <a:pt x="0" y="69910"/>
                  </a:cubicBezTo>
                  <a:close/>
                </a:path>
              </a:pathLst>
            </a:custGeom>
            <a:solidFill>
              <a:srgbClr val="018673"/>
            </a:solidFill>
            <a:ln w="9525" cap="flat">
              <a:noFill/>
              <a:prstDash val="solid"/>
              <a:miter/>
            </a:ln>
          </p:spPr>
          <p:txBody>
            <a:bodyPr rtlCol="0" anchor="ctr"/>
            <a:lstStyle/>
            <a:p>
              <a:endParaRPr lang="en-ID"/>
            </a:p>
          </p:txBody>
        </p:sp>
        <p:sp>
          <p:nvSpPr>
            <p:cNvPr id="42" name="Freeform: Shape 41">
              <a:extLst>
                <a:ext uri="{FF2B5EF4-FFF2-40B4-BE49-F238E27FC236}">
                  <a16:creationId xmlns:a16="http://schemas.microsoft.com/office/drawing/2014/main" id="{18AD601C-C5BA-4A58-BB81-CF6E4D679361}"/>
                </a:ext>
              </a:extLst>
            </p:cNvPr>
            <p:cNvSpPr/>
            <p:nvPr/>
          </p:nvSpPr>
          <p:spPr>
            <a:xfrm>
              <a:off x="10577884" y="-1310744"/>
              <a:ext cx="95250" cy="238125"/>
            </a:xfrm>
            <a:custGeom>
              <a:avLst/>
              <a:gdLst>
                <a:gd name="connsiteX0" fmla="*/ 0 w 95250"/>
                <a:gd name="connsiteY0" fmla="*/ 0 h 238125"/>
                <a:gd name="connsiteX1" fmla="*/ 87821 w 95250"/>
                <a:gd name="connsiteY1" fmla="*/ 242411 h 238125"/>
                <a:gd name="connsiteX2" fmla="*/ 0 w 95250"/>
                <a:gd name="connsiteY2" fmla="*/ 0 h 238125"/>
              </a:gdLst>
              <a:ahLst/>
              <a:cxnLst>
                <a:cxn ang="0">
                  <a:pos x="connsiteX0" y="connsiteY0"/>
                </a:cxn>
                <a:cxn ang="0">
                  <a:pos x="connsiteX1" y="connsiteY1"/>
                </a:cxn>
                <a:cxn ang="0">
                  <a:pos x="connsiteX2" y="connsiteY2"/>
                </a:cxn>
              </a:cxnLst>
              <a:rect l="l" t="t" r="r" b="b"/>
              <a:pathLst>
                <a:path w="95250" h="238125">
                  <a:moveTo>
                    <a:pt x="0" y="0"/>
                  </a:moveTo>
                  <a:cubicBezTo>
                    <a:pt x="0" y="0"/>
                    <a:pt x="139636" y="80105"/>
                    <a:pt x="87821" y="242411"/>
                  </a:cubicBezTo>
                  <a:cubicBezTo>
                    <a:pt x="87821" y="242411"/>
                    <a:pt x="1429" y="260794"/>
                    <a:pt x="0" y="0"/>
                  </a:cubicBezTo>
                  <a:close/>
                </a:path>
              </a:pathLst>
            </a:custGeom>
            <a:solidFill>
              <a:srgbClr val="018673"/>
            </a:solidFill>
            <a:ln w="9525" cap="flat">
              <a:noFill/>
              <a:prstDash val="solid"/>
              <a:miter/>
            </a:ln>
          </p:spPr>
          <p:txBody>
            <a:bodyPr rtlCol="0" anchor="ctr"/>
            <a:lstStyle/>
            <a:p>
              <a:endParaRPr lang="en-ID"/>
            </a:p>
          </p:txBody>
        </p:sp>
        <p:sp>
          <p:nvSpPr>
            <p:cNvPr id="43" name="Freeform: Shape 42">
              <a:extLst>
                <a:ext uri="{FF2B5EF4-FFF2-40B4-BE49-F238E27FC236}">
                  <a16:creationId xmlns:a16="http://schemas.microsoft.com/office/drawing/2014/main" id="{14B41EF6-BD09-40FE-954A-6CA06967D583}"/>
                </a:ext>
              </a:extLst>
            </p:cNvPr>
            <p:cNvSpPr/>
            <p:nvPr/>
          </p:nvSpPr>
          <p:spPr>
            <a:xfrm>
              <a:off x="10662106" y="-1183014"/>
              <a:ext cx="66675" cy="114300"/>
            </a:xfrm>
            <a:custGeom>
              <a:avLst/>
              <a:gdLst>
                <a:gd name="connsiteX0" fmla="*/ 70274 w 66675"/>
                <a:gd name="connsiteY0" fmla="*/ 0 h 114300"/>
                <a:gd name="connsiteX1" fmla="*/ 1122 w 66675"/>
                <a:gd name="connsiteY1" fmla="*/ 114871 h 114300"/>
                <a:gd name="connsiteX2" fmla="*/ 70274 w 66675"/>
                <a:gd name="connsiteY2" fmla="*/ 0 h 114300"/>
              </a:gdLst>
              <a:ahLst/>
              <a:cxnLst>
                <a:cxn ang="0">
                  <a:pos x="connsiteX0" y="connsiteY0"/>
                </a:cxn>
                <a:cxn ang="0">
                  <a:pos x="connsiteX1" y="connsiteY1"/>
                </a:cxn>
                <a:cxn ang="0">
                  <a:pos x="connsiteX2" y="connsiteY2"/>
                </a:cxn>
              </a:cxnLst>
              <a:rect l="l" t="t" r="r" b="b"/>
              <a:pathLst>
                <a:path w="66675" h="114300">
                  <a:moveTo>
                    <a:pt x="70274" y="0"/>
                  </a:moveTo>
                  <a:cubicBezTo>
                    <a:pt x="70274" y="0"/>
                    <a:pt x="86085" y="84582"/>
                    <a:pt x="1122" y="114871"/>
                  </a:cubicBezTo>
                  <a:cubicBezTo>
                    <a:pt x="1217" y="114967"/>
                    <a:pt x="-14689" y="35243"/>
                    <a:pt x="70274" y="0"/>
                  </a:cubicBezTo>
                  <a:close/>
                </a:path>
              </a:pathLst>
            </a:custGeom>
            <a:solidFill>
              <a:srgbClr val="018673"/>
            </a:solidFill>
            <a:ln w="9525" cap="flat">
              <a:noFill/>
              <a:prstDash val="solid"/>
              <a:miter/>
            </a:ln>
          </p:spPr>
          <p:txBody>
            <a:bodyPr rtlCol="0" anchor="ctr"/>
            <a:lstStyle/>
            <a:p>
              <a:endParaRPr lang="en-ID"/>
            </a:p>
          </p:txBody>
        </p:sp>
        <p:sp>
          <p:nvSpPr>
            <p:cNvPr id="44" name="Freeform: Shape 43">
              <a:extLst>
                <a:ext uri="{FF2B5EF4-FFF2-40B4-BE49-F238E27FC236}">
                  <a16:creationId xmlns:a16="http://schemas.microsoft.com/office/drawing/2014/main" id="{81638158-403D-488D-99D4-4ABD21999E01}"/>
                </a:ext>
              </a:extLst>
            </p:cNvPr>
            <p:cNvSpPr/>
            <p:nvPr/>
          </p:nvSpPr>
          <p:spPr>
            <a:xfrm>
              <a:off x="10534024" y="-1129388"/>
              <a:ext cx="66675" cy="180975"/>
            </a:xfrm>
            <a:custGeom>
              <a:avLst/>
              <a:gdLst>
                <a:gd name="connsiteX0" fmla="*/ 15095 w 66675"/>
                <a:gd name="connsiteY0" fmla="*/ 0 h 180975"/>
                <a:gd name="connsiteX1" fmla="*/ 61577 w 66675"/>
                <a:gd name="connsiteY1" fmla="*/ 189262 h 180975"/>
                <a:gd name="connsiteX2" fmla="*/ 15095 w 66675"/>
                <a:gd name="connsiteY2" fmla="*/ 0 h 180975"/>
              </a:gdLst>
              <a:ahLst/>
              <a:cxnLst>
                <a:cxn ang="0">
                  <a:pos x="connsiteX0" y="connsiteY0"/>
                </a:cxn>
                <a:cxn ang="0">
                  <a:pos x="connsiteX1" y="connsiteY1"/>
                </a:cxn>
                <a:cxn ang="0">
                  <a:pos x="connsiteX2" y="connsiteY2"/>
                </a:cxn>
              </a:cxnLst>
              <a:rect l="l" t="t" r="r" b="b"/>
              <a:pathLst>
                <a:path w="66675" h="180975">
                  <a:moveTo>
                    <a:pt x="15095" y="0"/>
                  </a:moveTo>
                  <a:cubicBezTo>
                    <a:pt x="15095" y="0"/>
                    <a:pt x="106916" y="43339"/>
                    <a:pt x="61577" y="189262"/>
                  </a:cubicBezTo>
                  <a:cubicBezTo>
                    <a:pt x="61482" y="189262"/>
                    <a:pt x="-36721" y="160782"/>
                    <a:pt x="15095" y="0"/>
                  </a:cubicBezTo>
                  <a:close/>
                </a:path>
              </a:pathLst>
            </a:custGeom>
            <a:solidFill>
              <a:srgbClr val="018673"/>
            </a:solidFill>
            <a:ln w="9525" cap="flat">
              <a:noFill/>
              <a:prstDash val="solid"/>
              <a:miter/>
            </a:ln>
          </p:spPr>
          <p:txBody>
            <a:bodyPr rtlCol="0" anchor="ctr"/>
            <a:lstStyle/>
            <a:p>
              <a:endParaRPr lang="en-ID"/>
            </a:p>
          </p:txBody>
        </p:sp>
        <p:sp>
          <p:nvSpPr>
            <p:cNvPr id="45" name="Freeform: Shape 44">
              <a:extLst>
                <a:ext uri="{FF2B5EF4-FFF2-40B4-BE49-F238E27FC236}">
                  <a16:creationId xmlns:a16="http://schemas.microsoft.com/office/drawing/2014/main" id="{1FA9FF93-D017-44A3-A567-1DC582F726B2}"/>
                </a:ext>
              </a:extLst>
            </p:cNvPr>
            <p:cNvSpPr/>
            <p:nvPr/>
          </p:nvSpPr>
          <p:spPr>
            <a:xfrm>
              <a:off x="10387764" y="-1055014"/>
              <a:ext cx="104775" cy="180975"/>
            </a:xfrm>
            <a:custGeom>
              <a:avLst/>
              <a:gdLst>
                <a:gd name="connsiteX0" fmla="*/ 1 w 104775"/>
                <a:gd name="connsiteY0" fmla="*/ 183182 h 180975"/>
                <a:gd name="connsiteX1" fmla="*/ 86392 w 104775"/>
                <a:gd name="connsiteY1" fmla="*/ 207 h 180975"/>
                <a:gd name="connsiteX2" fmla="*/ 1 w 104775"/>
                <a:gd name="connsiteY2" fmla="*/ 183182 h 180975"/>
              </a:gdLst>
              <a:ahLst/>
              <a:cxnLst>
                <a:cxn ang="0">
                  <a:pos x="connsiteX0" y="connsiteY0"/>
                </a:cxn>
                <a:cxn ang="0">
                  <a:pos x="connsiteX1" y="connsiteY1"/>
                </a:cxn>
                <a:cxn ang="0">
                  <a:pos x="connsiteX2" y="connsiteY2"/>
                </a:cxn>
              </a:cxnLst>
              <a:rect l="l" t="t" r="r" b="b"/>
              <a:pathLst>
                <a:path w="104775" h="180975">
                  <a:moveTo>
                    <a:pt x="1" y="183182"/>
                  </a:moveTo>
                  <a:cubicBezTo>
                    <a:pt x="1" y="183182"/>
                    <a:pt x="-1047" y="-7128"/>
                    <a:pt x="86392" y="207"/>
                  </a:cubicBezTo>
                  <a:cubicBezTo>
                    <a:pt x="173832" y="7636"/>
                    <a:pt x="1" y="183182"/>
                    <a:pt x="1" y="183182"/>
                  </a:cubicBezTo>
                  <a:close/>
                </a:path>
              </a:pathLst>
            </a:custGeom>
            <a:solidFill>
              <a:srgbClr val="018673"/>
            </a:solidFill>
            <a:ln w="9525" cap="flat">
              <a:noFill/>
              <a:prstDash val="solid"/>
              <a:miter/>
            </a:ln>
          </p:spPr>
          <p:txBody>
            <a:bodyPr rtlCol="0" anchor="ctr"/>
            <a:lstStyle/>
            <a:p>
              <a:endParaRPr lang="en-ID"/>
            </a:p>
          </p:txBody>
        </p:sp>
        <p:sp>
          <p:nvSpPr>
            <p:cNvPr id="46" name="Freeform: Shape 45">
              <a:extLst>
                <a:ext uri="{FF2B5EF4-FFF2-40B4-BE49-F238E27FC236}">
                  <a16:creationId xmlns:a16="http://schemas.microsoft.com/office/drawing/2014/main" id="{B7060DED-F0F9-4D36-B8B4-668653F1ECA8}"/>
                </a:ext>
              </a:extLst>
            </p:cNvPr>
            <p:cNvSpPr/>
            <p:nvPr/>
          </p:nvSpPr>
          <p:spPr>
            <a:xfrm>
              <a:off x="10271606" y="-853552"/>
              <a:ext cx="123825" cy="152400"/>
            </a:xfrm>
            <a:custGeom>
              <a:avLst/>
              <a:gdLst>
                <a:gd name="connsiteX0" fmla="*/ 129780 w 123825"/>
                <a:gd name="connsiteY0" fmla="*/ 156027 h 152400"/>
                <a:gd name="connsiteX1" fmla="*/ 20719 w 123825"/>
                <a:gd name="connsiteY1" fmla="*/ 579 h 152400"/>
                <a:gd name="connsiteX2" fmla="*/ 129780 w 123825"/>
                <a:gd name="connsiteY2" fmla="*/ 156027 h 152400"/>
              </a:gdLst>
              <a:ahLst/>
              <a:cxnLst>
                <a:cxn ang="0">
                  <a:pos x="connsiteX0" y="connsiteY0"/>
                </a:cxn>
                <a:cxn ang="0">
                  <a:pos x="connsiteX1" y="connsiteY1"/>
                </a:cxn>
                <a:cxn ang="0">
                  <a:pos x="connsiteX2" y="connsiteY2"/>
                </a:cxn>
              </a:cxnLst>
              <a:rect l="l" t="t" r="r" b="b"/>
              <a:pathLst>
                <a:path w="123825" h="152400">
                  <a:moveTo>
                    <a:pt x="129780" y="156027"/>
                  </a:moveTo>
                  <a:cubicBezTo>
                    <a:pt x="129780" y="156027"/>
                    <a:pt x="90918" y="-11041"/>
                    <a:pt x="20719" y="579"/>
                  </a:cubicBezTo>
                  <a:cubicBezTo>
                    <a:pt x="-49481" y="12200"/>
                    <a:pt x="76916" y="148598"/>
                    <a:pt x="129780" y="156027"/>
                  </a:cubicBezTo>
                  <a:close/>
                </a:path>
              </a:pathLst>
            </a:custGeom>
            <a:solidFill>
              <a:srgbClr val="018673"/>
            </a:solidFill>
            <a:ln w="9525" cap="flat">
              <a:noFill/>
              <a:prstDash val="solid"/>
              <a:miter/>
            </a:ln>
          </p:spPr>
          <p:txBody>
            <a:bodyPr rtlCol="0" anchor="ctr"/>
            <a:lstStyle/>
            <a:p>
              <a:endParaRPr lang="en-ID"/>
            </a:p>
          </p:txBody>
        </p:sp>
        <p:sp>
          <p:nvSpPr>
            <p:cNvPr id="47" name="Freeform: Shape 46">
              <a:extLst>
                <a:ext uri="{FF2B5EF4-FFF2-40B4-BE49-F238E27FC236}">
                  <a16:creationId xmlns:a16="http://schemas.microsoft.com/office/drawing/2014/main" id="{5542198B-E628-42B0-AC9C-88E45CF21B7F}"/>
                </a:ext>
              </a:extLst>
            </p:cNvPr>
            <p:cNvSpPr/>
            <p:nvPr/>
          </p:nvSpPr>
          <p:spPr>
            <a:xfrm>
              <a:off x="10420153" y="-751887"/>
              <a:ext cx="66675" cy="133350"/>
            </a:xfrm>
            <a:custGeom>
              <a:avLst/>
              <a:gdLst>
                <a:gd name="connsiteX0" fmla="*/ 283 w 66675"/>
                <a:gd name="connsiteY0" fmla="*/ 137801 h 133350"/>
                <a:gd name="connsiteX1" fmla="*/ 55337 w 66675"/>
                <a:gd name="connsiteY1" fmla="*/ 356 h 133350"/>
                <a:gd name="connsiteX2" fmla="*/ 283 w 66675"/>
                <a:gd name="connsiteY2" fmla="*/ 137801 h 133350"/>
              </a:gdLst>
              <a:ahLst/>
              <a:cxnLst>
                <a:cxn ang="0">
                  <a:pos x="connsiteX0" y="connsiteY0"/>
                </a:cxn>
                <a:cxn ang="0">
                  <a:pos x="connsiteX1" y="connsiteY1"/>
                </a:cxn>
                <a:cxn ang="0">
                  <a:pos x="connsiteX2" y="connsiteY2"/>
                </a:cxn>
              </a:cxnLst>
              <a:rect l="l" t="t" r="r" b="b"/>
              <a:pathLst>
                <a:path w="66675" h="133350">
                  <a:moveTo>
                    <a:pt x="283" y="137801"/>
                  </a:moveTo>
                  <a:cubicBezTo>
                    <a:pt x="283" y="137801"/>
                    <a:pt x="-7242" y="8833"/>
                    <a:pt x="55337" y="356"/>
                  </a:cubicBezTo>
                  <a:cubicBezTo>
                    <a:pt x="117916" y="-8122"/>
                    <a:pt x="283" y="137801"/>
                    <a:pt x="283" y="137801"/>
                  </a:cubicBezTo>
                  <a:close/>
                </a:path>
              </a:pathLst>
            </a:custGeom>
            <a:solidFill>
              <a:srgbClr val="018673"/>
            </a:solidFill>
            <a:ln w="9525" cap="flat">
              <a:noFill/>
              <a:prstDash val="solid"/>
              <a:miter/>
            </a:ln>
          </p:spPr>
          <p:txBody>
            <a:bodyPr rtlCol="0" anchor="ctr"/>
            <a:lstStyle/>
            <a:p>
              <a:endParaRPr lang="en-ID"/>
            </a:p>
          </p:txBody>
        </p:sp>
        <p:sp>
          <p:nvSpPr>
            <p:cNvPr id="48" name="Freeform: Shape 47">
              <a:extLst>
                <a:ext uri="{FF2B5EF4-FFF2-40B4-BE49-F238E27FC236}">
                  <a16:creationId xmlns:a16="http://schemas.microsoft.com/office/drawing/2014/main" id="{108512B9-74CC-4C6E-B809-C3FB46129864}"/>
                </a:ext>
              </a:extLst>
            </p:cNvPr>
            <p:cNvSpPr/>
            <p:nvPr/>
          </p:nvSpPr>
          <p:spPr>
            <a:xfrm>
              <a:off x="10664181" y="-487103"/>
              <a:ext cx="133350" cy="66675"/>
            </a:xfrm>
            <a:custGeom>
              <a:avLst/>
              <a:gdLst>
                <a:gd name="connsiteX0" fmla="*/ 0 w 133350"/>
                <a:gd name="connsiteY0" fmla="*/ 68470 h 66675"/>
                <a:gd name="connsiteX1" fmla="*/ 125921 w 133350"/>
                <a:gd name="connsiteY1" fmla="*/ 6367 h 66675"/>
                <a:gd name="connsiteX2" fmla="*/ 0 w 133350"/>
                <a:gd name="connsiteY2" fmla="*/ 68470 h 66675"/>
              </a:gdLst>
              <a:ahLst/>
              <a:cxnLst>
                <a:cxn ang="0">
                  <a:pos x="connsiteX0" y="connsiteY0"/>
                </a:cxn>
                <a:cxn ang="0">
                  <a:pos x="connsiteX1" y="connsiteY1"/>
                </a:cxn>
                <a:cxn ang="0">
                  <a:pos x="connsiteX2" y="connsiteY2"/>
                </a:cxn>
              </a:cxnLst>
              <a:rect l="l" t="t" r="r" b="b"/>
              <a:pathLst>
                <a:path w="133350" h="66675">
                  <a:moveTo>
                    <a:pt x="0" y="68470"/>
                  </a:moveTo>
                  <a:cubicBezTo>
                    <a:pt x="0" y="68470"/>
                    <a:pt x="63437" y="-24780"/>
                    <a:pt x="125921" y="6367"/>
                  </a:cubicBezTo>
                  <a:cubicBezTo>
                    <a:pt x="188404" y="37609"/>
                    <a:pt x="0" y="68470"/>
                    <a:pt x="0" y="68470"/>
                  </a:cubicBezTo>
                  <a:close/>
                </a:path>
              </a:pathLst>
            </a:custGeom>
            <a:solidFill>
              <a:srgbClr val="018673"/>
            </a:solidFill>
            <a:ln w="9525" cap="flat">
              <a:noFill/>
              <a:prstDash val="solid"/>
              <a:miter/>
            </a:ln>
          </p:spPr>
          <p:txBody>
            <a:bodyPr rtlCol="0" anchor="ctr"/>
            <a:lstStyle/>
            <a:p>
              <a:endParaRPr lang="en-ID"/>
            </a:p>
          </p:txBody>
        </p:sp>
        <p:sp>
          <p:nvSpPr>
            <p:cNvPr id="49" name="Freeform: Shape 48">
              <a:extLst>
                <a:ext uri="{FF2B5EF4-FFF2-40B4-BE49-F238E27FC236}">
                  <a16:creationId xmlns:a16="http://schemas.microsoft.com/office/drawing/2014/main" id="{CC020472-F4D9-4135-8C92-873296E709D9}"/>
                </a:ext>
              </a:extLst>
            </p:cNvPr>
            <p:cNvSpPr/>
            <p:nvPr/>
          </p:nvSpPr>
          <p:spPr>
            <a:xfrm>
              <a:off x="10692368" y="-628521"/>
              <a:ext cx="95250" cy="114300"/>
            </a:xfrm>
            <a:custGeom>
              <a:avLst/>
              <a:gdLst>
                <a:gd name="connsiteX0" fmla="*/ 6 w 95250"/>
                <a:gd name="connsiteY0" fmla="*/ 114448 h 114300"/>
                <a:gd name="connsiteX1" fmla="*/ 80112 w 95250"/>
                <a:gd name="connsiteY1" fmla="*/ 1768 h 114300"/>
                <a:gd name="connsiteX2" fmla="*/ 6 w 95250"/>
                <a:gd name="connsiteY2" fmla="*/ 114448 h 114300"/>
              </a:gdLst>
              <a:ahLst/>
              <a:cxnLst>
                <a:cxn ang="0">
                  <a:pos x="connsiteX0" y="connsiteY0"/>
                </a:cxn>
                <a:cxn ang="0">
                  <a:pos x="connsiteX1" y="connsiteY1"/>
                </a:cxn>
                <a:cxn ang="0">
                  <a:pos x="connsiteX2" y="connsiteY2"/>
                </a:cxn>
              </a:cxnLst>
              <a:rect l="l" t="t" r="r" b="b"/>
              <a:pathLst>
                <a:path w="95250" h="114300">
                  <a:moveTo>
                    <a:pt x="6" y="114448"/>
                  </a:moveTo>
                  <a:cubicBezTo>
                    <a:pt x="6" y="114448"/>
                    <a:pt x="-2280" y="-16616"/>
                    <a:pt x="80112" y="1768"/>
                  </a:cubicBezTo>
                  <a:cubicBezTo>
                    <a:pt x="162503" y="20151"/>
                    <a:pt x="6" y="114448"/>
                    <a:pt x="6" y="114448"/>
                  </a:cubicBezTo>
                  <a:close/>
                </a:path>
              </a:pathLst>
            </a:custGeom>
            <a:solidFill>
              <a:srgbClr val="018673"/>
            </a:solidFill>
            <a:ln w="9525" cap="flat">
              <a:noFill/>
              <a:prstDash val="solid"/>
              <a:miter/>
            </a:ln>
          </p:spPr>
          <p:txBody>
            <a:bodyPr rtlCol="0" anchor="ctr"/>
            <a:lstStyle/>
            <a:p>
              <a:endParaRPr lang="en-ID"/>
            </a:p>
          </p:txBody>
        </p:sp>
        <p:sp>
          <p:nvSpPr>
            <p:cNvPr id="50" name="Freeform: Shape 49">
              <a:extLst>
                <a:ext uri="{FF2B5EF4-FFF2-40B4-BE49-F238E27FC236}">
                  <a16:creationId xmlns:a16="http://schemas.microsoft.com/office/drawing/2014/main" id="{637A6E35-1EAF-4A02-B2D3-36A92DD573EC}"/>
                </a:ext>
              </a:extLst>
            </p:cNvPr>
            <p:cNvSpPr/>
            <p:nvPr/>
          </p:nvSpPr>
          <p:spPr>
            <a:xfrm>
              <a:off x="10608666" y="-583639"/>
              <a:ext cx="66675" cy="114300"/>
            </a:xfrm>
            <a:custGeom>
              <a:avLst/>
              <a:gdLst>
                <a:gd name="connsiteX0" fmla="*/ 67040 w 66675"/>
                <a:gd name="connsiteY0" fmla="*/ 120239 h 114300"/>
                <a:gd name="connsiteX1" fmla="*/ 20081 w 66675"/>
                <a:gd name="connsiteY1" fmla="*/ 1557 h 114300"/>
                <a:gd name="connsiteX2" fmla="*/ 67040 w 66675"/>
                <a:gd name="connsiteY2" fmla="*/ 120239 h 114300"/>
              </a:gdLst>
              <a:ahLst/>
              <a:cxnLst>
                <a:cxn ang="0">
                  <a:pos x="connsiteX0" y="connsiteY0"/>
                </a:cxn>
                <a:cxn ang="0">
                  <a:pos x="connsiteX1" y="connsiteY1"/>
                </a:cxn>
                <a:cxn ang="0">
                  <a:pos x="connsiteX2" y="connsiteY2"/>
                </a:cxn>
              </a:cxnLst>
              <a:rect l="l" t="t" r="r" b="b"/>
              <a:pathLst>
                <a:path w="66675" h="114300">
                  <a:moveTo>
                    <a:pt x="67040" y="120239"/>
                  </a:moveTo>
                  <a:cubicBezTo>
                    <a:pt x="67040" y="120239"/>
                    <a:pt x="84566" y="-15969"/>
                    <a:pt x="20081" y="1557"/>
                  </a:cubicBezTo>
                  <a:cubicBezTo>
                    <a:pt x="-44403" y="19274"/>
                    <a:pt x="67040" y="120239"/>
                    <a:pt x="67040" y="120239"/>
                  </a:cubicBezTo>
                  <a:close/>
                </a:path>
              </a:pathLst>
            </a:custGeom>
            <a:solidFill>
              <a:srgbClr val="018673"/>
            </a:solidFill>
            <a:ln w="9525" cap="flat">
              <a:noFill/>
              <a:prstDash val="solid"/>
              <a:miter/>
            </a:ln>
          </p:spPr>
          <p:txBody>
            <a:bodyPr rtlCol="0" anchor="ctr"/>
            <a:lstStyle/>
            <a:p>
              <a:endParaRPr lang="en-ID"/>
            </a:p>
          </p:txBody>
        </p:sp>
        <p:sp>
          <p:nvSpPr>
            <p:cNvPr id="51" name="Freeform: Shape 50">
              <a:extLst>
                <a:ext uri="{FF2B5EF4-FFF2-40B4-BE49-F238E27FC236}">
                  <a16:creationId xmlns:a16="http://schemas.microsoft.com/office/drawing/2014/main" id="{ABB2406D-E13E-454B-9CF6-51592123030F}"/>
                </a:ext>
              </a:extLst>
            </p:cNvPr>
            <p:cNvSpPr/>
            <p:nvPr/>
          </p:nvSpPr>
          <p:spPr>
            <a:xfrm>
              <a:off x="9769638" y="-645232"/>
              <a:ext cx="200025" cy="457200"/>
            </a:xfrm>
            <a:custGeom>
              <a:avLst/>
              <a:gdLst>
                <a:gd name="connsiteX0" fmla="*/ 129114 w 200025"/>
                <a:gd name="connsiteY0" fmla="*/ 317754 h 457200"/>
                <a:gd name="connsiteX1" fmla="*/ 118446 w 200025"/>
                <a:gd name="connsiteY1" fmla="*/ 184213 h 457200"/>
                <a:gd name="connsiteX2" fmla="*/ 121970 w 200025"/>
                <a:gd name="connsiteY2" fmla="*/ 117538 h 457200"/>
                <a:gd name="connsiteX3" fmla="*/ 134829 w 200025"/>
                <a:gd name="connsiteY3" fmla="*/ 53054 h 457200"/>
                <a:gd name="connsiteX4" fmla="*/ 115302 w 200025"/>
                <a:gd name="connsiteY4" fmla="*/ 115157 h 457200"/>
                <a:gd name="connsiteX5" fmla="*/ 104920 w 200025"/>
                <a:gd name="connsiteY5" fmla="*/ 181927 h 457200"/>
                <a:gd name="connsiteX6" fmla="*/ 102729 w 200025"/>
                <a:gd name="connsiteY6" fmla="*/ 251174 h 457200"/>
                <a:gd name="connsiteX7" fmla="*/ 102729 w 200025"/>
                <a:gd name="connsiteY7" fmla="*/ 252127 h 457200"/>
                <a:gd name="connsiteX8" fmla="*/ 60057 w 200025"/>
                <a:gd name="connsiteY8" fmla="*/ 78867 h 457200"/>
                <a:gd name="connsiteX9" fmla="*/ 73392 w 200025"/>
                <a:gd name="connsiteY9" fmla="*/ 178308 h 457200"/>
                <a:gd name="connsiteX10" fmla="*/ 55581 w 200025"/>
                <a:gd name="connsiteY10" fmla="*/ 156877 h 457200"/>
                <a:gd name="connsiteX11" fmla="*/ 28053 w 200025"/>
                <a:gd name="connsiteY11" fmla="*/ 110204 h 457200"/>
                <a:gd name="connsiteX12" fmla="*/ 9765 w 200025"/>
                <a:gd name="connsiteY12" fmla="*/ 56959 h 457200"/>
                <a:gd name="connsiteX13" fmla="*/ 2145 w 200025"/>
                <a:gd name="connsiteY13" fmla="*/ 0 h 457200"/>
                <a:gd name="connsiteX14" fmla="*/ 1193 w 200025"/>
                <a:gd name="connsiteY14" fmla="*/ 49149 h 457200"/>
                <a:gd name="connsiteX15" fmla="*/ 13956 w 200025"/>
                <a:gd name="connsiteY15" fmla="*/ 107347 h 457200"/>
                <a:gd name="connsiteX16" fmla="*/ 36150 w 200025"/>
                <a:gd name="connsiteY16" fmla="*/ 153448 h 457200"/>
                <a:gd name="connsiteX17" fmla="*/ 82632 w 200025"/>
                <a:gd name="connsiteY17" fmla="*/ 214884 h 457200"/>
                <a:gd name="connsiteX18" fmla="*/ 80631 w 200025"/>
                <a:gd name="connsiteY18" fmla="*/ 209836 h 457200"/>
                <a:gd name="connsiteX19" fmla="*/ 115017 w 200025"/>
                <a:gd name="connsiteY19" fmla="*/ 320802 h 457200"/>
                <a:gd name="connsiteX20" fmla="*/ 155593 w 200025"/>
                <a:gd name="connsiteY20" fmla="*/ 417862 h 457200"/>
                <a:gd name="connsiteX21" fmla="*/ 177882 w 200025"/>
                <a:gd name="connsiteY21" fmla="*/ 463391 h 457200"/>
                <a:gd name="connsiteX22" fmla="*/ 202170 w 200025"/>
                <a:gd name="connsiteY22" fmla="*/ 458057 h 457200"/>
                <a:gd name="connsiteX23" fmla="*/ 172738 w 200025"/>
                <a:gd name="connsiteY23" fmla="*/ 406432 h 457200"/>
                <a:gd name="connsiteX24" fmla="*/ 129114 w 200025"/>
                <a:gd name="connsiteY24" fmla="*/ 317754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00025" h="457200">
                  <a:moveTo>
                    <a:pt x="129114" y="317754"/>
                  </a:moveTo>
                  <a:cubicBezTo>
                    <a:pt x="129114" y="317754"/>
                    <a:pt x="114636" y="252794"/>
                    <a:pt x="118446" y="184213"/>
                  </a:cubicBezTo>
                  <a:cubicBezTo>
                    <a:pt x="119684" y="162020"/>
                    <a:pt x="119303" y="139541"/>
                    <a:pt x="121970" y="117538"/>
                  </a:cubicBezTo>
                  <a:cubicBezTo>
                    <a:pt x="124256" y="95345"/>
                    <a:pt x="129304" y="74104"/>
                    <a:pt x="134829" y="53054"/>
                  </a:cubicBezTo>
                  <a:cubicBezTo>
                    <a:pt x="127113" y="72866"/>
                    <a:pt x="119874" y="93345"/>
                    <a:pt x="115302" y="115157"/>
                  </a:cubicBezTo>
                  <a:cubicBezTo>
                    <a:pt x="110349" y="136779"/>
                    <a:pt x="106730" y="159163"/>
                    <a:pt x="104920" y="181927"/>
                  </a:cubicBezTo>
                  <a:cubicBezTo>
                    <a:pt x="102920" y="204692"/>
                    <a:pt x="102063" y="227838"/>
                    <a:pt x="102729" y="251174"/>
                  </a:cubicBezTo>
                  <a:cubicBezTo>
                    <a:pt x="102729" y="251555"/>
                    <a:pt x="102729" y="251841"/>
                    <a:pt x="102729" y="252127"/>
                  </a:cubicBezTo>
                  <a:cubicBezTo>
                    <a:pt x="96633" y="235267"/>
                    <a:pt x="64629" y="115252"/>
                    <a:pt x="60057" y="78867"/>
                  </a:cubicBezTo>
                  <a:cubicBezTo>
                    <a:pt x="62248" y="112014"/>
                    <a:pt x="66725" y="145351"/>
                    <a:pt x="73392" y="178308"/>
                  </a:cubicBezTo>
                  <a:cubicBezTo>
                    <a:pt x="67201" y="171640"/>
                    <a:pt x="61105" y="164401"/>
                    <a:pt x="55581" y="156877"/>
                  </a:cubicBezTo>
                  <a:cubicBezTo>
                    <a:pt x="45008" y="142684"/>
                    <a:pt x="35673" y="126968"/>
                    <a:pt x="28053" y="110204"/>
                  </a:cubicBezTo>
                  <a:cubicBezTo>
                    <a:pt x="20338" y="93440"/>
                    <a:pt x="13861" y="75533"/>
                    <a:pt x="9765" y="56959"/>
                  </a:cubicBezTo>
                  <a:cubicBezTo>
                    <a:pt x="5098" y="38386"/>
                    <a:pt x="3288" y="19240"/>
                    <a:pt x="2145" y="0"/>
                  </a:cubicBezTo>
                  <a:cubicBezTo>
                    <a:pt x="1002" y="18955"/>
                    <a:pt x="-1474" y="29623"/>
                    <a:pt x="1193" y="49149"/>
                  </a:cubicBezTo>
                  <a:cubicBezTo>
                    <a:pt x="3193" y="68770"/>
                    <a:pt x="7670" y="88392"/>
                    <a:pt x="13956" y="107347"/>
                  </a:cubicBezTo>
                  <a:cubicBezTo>
                    <a:pt x="20148" y="126397"/>
                    <a:pt x="26339" y="136112"/>
                    <a:pt x="36150" y="153448"/>
                  </a:cubicBezTo>
                  <a:cubicBezTo>
                    <a:pt x="46151" y="170974"/>
                    <a:pt x="68344" y="199358"/>
                    <a:pt x="82632" y="214884"/>
                  </a:cubicBezTo>
                  <a:lnTo>
                    <a:pt x="80631" y="209836"/>
                  </a:lnTo>
                  <a:cubicBezTo>
                    <a:pt x="87680" y="238125"/>
                    <a:pt x="115017" y="320802"/>
                    <a:pt x="115017" y="320802"/>
                  </a:cubicBezTo>
                  <a:cubicBezTo>
                    <a:pt x="127304" y="353759"/>
                    <a:pt x="140829" y="386144"/>
                    <a:pt x="155593" y="417862"/>
                  </a:cubicBezTo>
                  <a:cubicBezTo>
                    <a:pt x="162832" y="433197"/>
                    <a:pt x="170262" y="448342"/>
                    <a:pt x="177882" y="463391"/>
                  </a:cubicBezTo>
                  <a:lnTo>
                    <a:pt x="202170" y="458057"/>
                  </a:lnTo>
                  <a:cubicBezTo>
                    <a:pt x="191979" y="441103"/>
                    <a:pt x="182168" y="423863"/>
                    <a:pt x="172738" y="406432"/>
                  </a:cubicBezTo>
                  <a:cubicBezTo>
                    <a:pt x="156927" y="377666"/>
                    <a:pt x="142544" y="348044"/>
                    <a:pt x="129114" y="317754"/>
                  </a:cubicBezTo>
                  <a:close/>
                </a:path>
              </a:pathLst>
            </a:custGeom>
            <a:solidFill>
              <a:srgbClr val="018673"/>
            </a:solidFill>
            <a:ln w="9525" cap="flat">
              <a:noFill/>
              <a:prstDash val="solid"/>
              <a:miter/>
            </a:ln>
          </p:spPr>
          <p:txBody>
            <a:bodyPr rtlCol="0" anchor="ctr"/>
            <a:lstStyle/>
            <a:p>
              <a:endParaRPr lang="en-ID"/>
            </a:p>
          </p:txBody>
        </p:sp>
        <p:sp>
          <p:nvSpPr>
            <p:cNvPr id="52" name="Freeform: Shape 51">
              <a:extLst>
                <a:ext uri="{FF2B5EF4-FFF2-40B4-BE49-F238E27FC236}">
                  <a16:creationId xmlns:a16="http://schemas.microsoft.com/office/drawing/2014/main" id="{BDC2F471-7074-4188-8FB9-26BD6D4B5D0F}"/>
                </a:ext>
              </a:extLst>
            </p:cNvPr>
            <p:cNvSpPr/>
            <p:nvPr/>
          </p:nvSpPr>
          <p:spPr>
            <a:xfrm>
              <a:off x="9659079" y="-771486"/>
              <a:ext cx="114300" cy="152400"/>
            </a:xfrm>
            <a:custGeom>
              <a:avLst/>
              <a:gdLst>
                <a:gd name="connsiteX0" fmla="*/ 117943 w 114300"/>
                <a:gd name="connsiteY0" fmla="*/ 153496 h 152400"/>
                <a:gd name="connsiteX1" fmla="*/ 27265 w 114300"/>
                <a:gd name="connsiteY1" fmla="*/ 8430 h 152400"/>
                <a:gd name="connsiteX2" fmla="*/ 117943 w 114300"/>
                <a:gd name="connsiteY2" fmla="*/ 153496 h 152400"/>
              </a:gdLst>
              <a:ahLst/>
              <a:cxnLst>
                <a:cxn ang="0">
                  <a:pos x="connsiteX0" y="connsiteY0"/>
                </a:cxn>
                <a:cxn ang="0">
                  <a:pos x="connsiteX1" y="connsiteY1"/>
                </a:cxn>
                <a:cxn ang="0">
                  <a:pos x="connsiteX2" y="connsiteY2"/>
                </a:cxn>
              </a:cxnLst>
              <a:rect l="l" t="t" r="r" b="b"/>
              <a:pathLst>
                <a:path w="114300" h="152400">
                  <a:moveTo>
                    <a:pt x="117943" y="153496"/>
                  </a:moveTo>
                  <a:cubicBezTo>
                    <a:pt x="117943" y="153496"/>
                    <a:pt x="122705" y="-42434"/>
                    <a:pt x="27265" y="8430"/>
                  </a:cubicBezTo>
                  <a:cubicBezTo>
                    <a:pt x="-68271" y="59293"/>
                    <a:pt x="117943" y="153496"/>
                    <a:pt x="117943" y="153496"/>
                  </a:cubicBezTo>
                  <a:close/>
                </a:path>
              </a:pathLst>
            </a:custGeom>
            <a:solidFill>
              <a:srgbClr val="018673"/>
            </a:solidFill>
            <a:ln w="9525" cap="flat">
              <a:noFill/>
              <a:prstDash val="solid"/>
              <a:miter/>
            </a:ln>
          </p:spPr>
          <p:txBody>
            <a:bodyPr rtlCol="0" anchor="ctr"/>
            <a:lstStyle/>
            <a:p>
              <a:endParaRPr lang="en-ID"/>
            </a:p>
          </p:txBody>
        </p:sp>
        <p:sp>
          <p:nvSpPr>
            <p:cNvPr id="53" name="Freeform: Shape 52">
              <a:extLst>
                <a:ext uri="{FF2B5EF4-FFF2-40B4-BE49-F238E27FC236}">
                  <a16:creationId xmlns:a16="http://schemas.microsoft.com/office/drawing/2014/main" id="{62228E8D-65F6-4D20-9A83-59EEE0594B1F}"/>
                </a:ext>
              </a:extLst>
            </p:cNvPr>
            <p:cNvSpPr/>
            <p:nvPr/>
          </p:nvSpPr>
          <p:spPr>
            <a:xfrm>
              <a:off x="9810551" y="-673435"/>
              <a:ext cx="47625" cy="133350"/>
            </a:xfrm>
            <a:custGeom>
              <a:avLst/>
              <a:gdLst>
                <a:gd name="connsiteX0" fmla="*/ 20287 w 47625"/>
                <a:gd name="connsiteY0" fmla="*/ 135549 h 133350"/>
                <a:gd name="connsiteX1" fmla="*/ 22001 w 47625"/>
                <a:gd name="connsiteY1" fmla="*/ 3342 h 133350"/>
                <a:gd name="connsiteX2" fmla="*/ 20287 w 47625"/>
                <a:gd name="connsiteY2" fmla="*/ 135549 h 133350"/>
              </a:gdLst>
              <a:ahLst/>
              <a:cxnLst>
                <a:cxn ang="0">
                  <a:pos x="connsiteX0" y="connsiteY0"/>
                </a:cxn>
                <a:cxn ang="0">
                  <a:pos x="connsiteX1" y="connsiteY1"/>
                </a:cxn>
                <a:cxn ang="0">
                  <a:pos x="connsiteX2" y="connsiteY2"/>
                </a:cxn>
              </a:cxnLst>
              <a:rect l="l" t="t" r="r" b="b"/>
              <a:pathLst>
                <a:path w="47625" h="133350">
                  <a:moveTo>
                    <a:pt x="20287" y="135549"/>
                  </a:moveTo>
                  <a:cubicBezTo>
                    <a:pt x="20287" y="135549"/>
                    <a:pt x="-26481" y="27822"/>
                    <a:pt x="22001" y="3342"/>
                  </a:cubicBezTo>
                  <a:cubicBezTo>
                    <a:pt x="70388" y="-21137"/>
                    <a:pt x="66388" y="95544"/>
                    <a:pt x="20287" y="135549"/>
                  </a:cubicBezTo>
                  <a:close/>
                </a:path>
              </a:pathLst>
            </a:custGeom>
            <a:solidFill>
              <a:srgbClr val="018673"/>
            </a:solidFill>
            <a:ln w="9525" cap="flat">
              <a:noFill/>
              <a:prstDash val="solid"/>
              <a:miter/>
            </a:ln>
          </p:spPr>
          <p:txBody>
            <a:bodyPr rtlCol="0" anchor="ctr"/>
            <a:lstStyle/>
            <a:p>
              <a:endParaRPr lang="en-ID"/>
            </a:p>
          </p:txBody>
        </p:sp>
        <p:sp>
          <p:nvSpPr>
            <p:cNvPr id="54" name="Freeform: Shape 53">
              <a:extLst>
                <a:ext uri="{FF2B5EF4-FFF2-40B4-BE49-F238E27FC236}">
                  <a16:creationId xmlns:a16="http://schemas.microsoft.com/office/drawing/2014/main" id="{607DBEBC-D196-4A6C-B033-BFCE7E44158A}"/>
                </a:ext>
              </a:extLst>
            </p:cNvPr>
            <p:cNvSpPr/>
            <p:nvPr/>
          </p:nvSpPr>
          <p:spPr>
            <a:xfrm>
              <a:off x="9898520" y="-698993"/>
              <a:ext cx="85725" cy="114300"/>
            </a:xfrm>
            <a:custGeom>
              <a:avLst/>
              <a:gdLst>
                <a:gd name="connsiteX0" fmla="*/ 1565 w 85725"/>
                <a:gd name="connsiteY0" fmla="*/ 115007 h 114300"/>
                <a:gd name="connsiteX1" fmla="*/ 69002 w 85725"/>
                <a:gd name="connsiteY1" fmla="*/ 326 h 114300"/>
                <a:gd name="connsiteX2" fmla="*/ 1565 w 85725"/>
                <a:gd name="connsiteY2" fmla="*/ 115007 h 114300"/>
              </a:gdLst>
              <a:ahLst/>
              <a:cxnLst>
                <a:cxn ang="0">
                  <a:pos x="connsiteX0" y="connsiteY0"/>
                </a:cxn>
                <a:cxn ang="0">
                  <a:pos x="connsiteX1" y="connsiteY1"/>
                </a:cxn>
                <a:cxn ang="0">
                  <a:pos x="connsiteX2" y="connsiteY2"/>
                </a:cxn>
              </a:cxnLst>
              <a:rect l="l" t="t" r="r" b="b"/>
              <a:pathLst>
                <a:path w="85725" h="114300">
                  <a:moveTo>
                    <a:pt x="1565" y="115007"/>
                  </a:moveTo>
                  <a:cubicBezTo>
                    <a:pt x="1565" y="115007"/>
                    <a:pt x="-16342" y="-7104"/>
                    <a:pt x="69002" y="326"/>
                  </a:cubicBezTo>
                  <a:cubicBezTo>
                    <a:pt x="154346" y="7851"/>
                    <a:pt x="1565" y="115007"/>
                    <a:pt x="1565" y="115007"/>
                  </a:cubicBezTo>
                  <a:close/>
                </a:path>
              </a:pathLst>
            </a:custGeom>
            <a:solidFill>
              <a:srgbClr val="018673"/>
            </a:solidFill>
            <a:ln w="9525" cap="flat">
              <a:noFill/>
              <a:prstDash val="solid"/>
              <a:miter/>
            </a:ln>
          </p:spPr>
          <p:txBody>
            <a:bodyPr rtlCol="0" anchor="ctr"/>
            <a:lstStyle/>
            <a:p>
              <a:endParaRPr lang="en-ID"/>
            </a:p>
          </p:txBody>
        </p:sp>
        <p:sp>
          <p:nvSpPr>
            <p:cNvPr id="55" name="Freeform: Shape 54">
              <a:extLst>
                <a:ext uri="{FF2B5EF4-FFF2-40B4-BE49-F238E27FC236}">
                  <a16:creationId xmlns:a16="http://schemas.microsoft.com/office/drawing/2014/main" id="{CFB5FEEB-362E-4766-A301-02C562B610D9}"/>
                </a:ext>
              </a:extLst>
            </p:cNvPr>
            <p:cNvSpPr/>
            <p:nvPr/>
          </p:nvSpPr>
          <p:spPr>
            <a:xfrm>
              <a:off x="9885798" y="-598426"/>
              <a:ext cx="123825" cy="66675"/>
            </a:xfrm>
            <a:custGeom>
              <a:avLst/>
              <a:gdLst>
                <a:gd name="connsiteX0" fmla="*/ 0 w 123825"/>
                <a:gd name="connsiteY0" fmla="*/ 70161 h 66675"/>
                <a:gd name="connsiteX1" fmla="*/ 123539 w 123825"/>
                <a:gd name="connsiteY1" fmla="*/ 33680 h 66675"/>
                <a:gd name="connsiteX2" fmla="*/ 0 w 123825"/>
                <a:gd name="connsiteY2" fmla="*/ 70161 h 66675"/>
              </a:gdLst>
              <a:ahLst/>
              <a:cxnLst>
                <a:cxn ang="0">
                  <a:pos x="connsiteX0" y="connsiteY0"/>
                </a:cxn>
                <a:cxn ang="0">
                  <a:pos x="connsiteX1" y="connsiteY1"/>
                </a:cxn>
                <a:cxn ang="0">
                  <a:pos x="connsiteX2" y="connsiteY2"/>
                </a:cxn>
              </a:cxnLst>
              <a:rect l="l" t="t" r="r" b="b"/>
              <a:pathLst>
                <a:path w="123825" h="66675">
                  <a:moveTo>
                    <a:pt x="0" y="70161"/>
                  </a:moveTo>
                  <a:cubicBezTo>
                    <a:pt x="0" y="70161"/>
                    <a:pt x="84772" y="-59474"/>
                    <a:pt x="123539" y="33680"/>
                  </a:cubicBezTo>
                  <a:cubicBezTo>
                    <a:pt x="138017" y="68351"/>
                    <a:pt x="0" y="70161"/>
                    <a:pt x="0" y="70161"/>
                  </a:cubicBezTo>
                  <a:close/>
                </a:path>
              </a:pathLst>
            </a:custGeom>
            <a:solidFill>
              <a:srgbClr val="018673"/>
            </a:solidFill>
            <a:ln w="9525" cap="flat">
              <a:noFill/>
              <a:prstDash val="solid"/>
              <a:miter/>
            </a:ln>
          </p:spPr>
          <p:txBody>
            <a:bodyPr rtlCol="0" anchor="ctr"/>
            <a:lstStyle/>
            <a:p>
              <a:endParaRPr lang="en-ID"/>
            </a:p>
          </p:txBody>
        </p:sp>
        <p:sp>
          <p:nvSpPr>
            <p:cNvPr id="56" name="Freeform: Shape 55">
              <a:extLst>
                <a:ext uri="{FF2B5EF4-FFF2-40B4-BE49-F238E27FC236}">
                  <a16:creationId xmlns:a16="http://schemas.microsoft.com/office/drawing/2014/main" id="{17ACFA0E-1DC4-4CAF-B62A-46625F18D209}"/>
                </a:ext>
              </a:extLst>
            </p:cNvPr>
            <p:cNvSpPr/>
            <p:nvPr/>
          </p:nvSpPr>
          <p:spPr>
            <a:xfrm>
              <a:off x="9643860" y="-605105"/>
              <a:ext cx="142875" cy="47625"/>
            </a:xfrm>
            <a:custGeom>
              <a:avLst/>
              <a:gdLst>
                <a:gd name="connsiteX0" fmla="*/ 145259 w 142875"/>
                <a:gd name="connsiteY0" fmla="*/ 46360 h 47625"/>
                <a:gd name="connsiteX1" fmla="*/ 13433 w 142875"/>
                <a:gd name="connsiteY1" fmla="*/ 13880 h 47625"/>
                <a:gd name="connsiteX2" fmla="*/ 145259 w 142875"/>
                <a:gd name="connsiteY2" fmla="*/ 46360 h 47625"/>
              </a:gdLst>
              <a:ahLst/>
              <a:cxnLst>
                <a:cxn ang="0">
                  <a:pos x="connsiteX0" y="connsiteY0"/>
                </a:cxn>
                <a:cxn ang="0">
                  <a:pos x="connsiteX1" y="connsiteY1"/>
                </a:cxn>
                <a:cxn ang="0">
                  <a:pos x="connsiteX2" y="connsiteY2"/>
                </a:cxn>
              </a:cxnLst>
              <a:rect l="l" t="t" r="r" b="b"/>
              <a:pathLst>
                <a:path w="142875" h="47625">
                  <a:moveTo>
                    <a:pt x="145259" y="46360"/>
                  </a:moveTo>
                  <a:cubicBezTo>
                    <a:pt x="145259" y="46360"/>
                    <a:pt x="70012" y="-30697"/>
                    <a:pt x="13433" y="13880"/>
                  </a:cubicBezTo>
                  <a:cubicBezTo>
                    <a:pt x="-43241" y="58552"/>
                    <a:pt x="94586" y="61981"/>
                    <a:pt x="145259" y="46360"/>
                  </a:cubicBezTo>
                  <a:close/>
                </a:path>
              </a:pathLst>
            </a:custGeom>
            <a:solidFill>
              <a:srgbClr val="018673"/>
            </a:solidFill>
            <a:ln w="9525" cap="flat">
              <a:noFill/>
              <a:prstDash val="solid"/>
              <a:miter/>
            </a:ln>
          </p:spPr>
          <p:txBody>
            <a:bodyPr rtlCol="0" anchor="ctr"/>
            <a:lstStyle/>
            <a:p>
              <a:endParaRPr lang="en-ID"/>
            </a:p>
          </p:txBody>
        </p:sp>
      </p:grpSp>
      <p:sp>
        <p:nvSpPr>
          <p:cNvPr id="4" name="Slide Number Placeholder 3">
            <a:extLst>
              <a:ext uri="{FF2B5EF4-FFF2-40B4-BE49-F238E27FC236}">
                <a16:creationId xmlns:a16="http://schemas.microsoft.com/office/drawing/2014/main" id="{775E3828-BD55-472A-8D55-E0380BB4C472}"/>
              </a:ext>
            </a:extLst>
          </p:cNvPr>
          <p:cNvSpPr>
            <a:spLocks noGrp="1"/>
          </p:cNvSpPr>
          <p:nvPr>
            <p:ph type="sldNum" sz="quarter" idx="12"/>
          </p:nvPr>
        </p:nvSpPr>
        <p:spPr>
          <a:xfrm>
            <a:off x="10798102" y="6400006"/>
            <a:ext cx="583406" cy="277812"/>
          </a:xfrm>
        </p:spPr>
        <p:txBody>
          <a:bodyPr/>
          <a:lstStyle/>
          <a:p>
            <a:fld id="{FFA84B14-57FB-4834-9351-A79C9F9528A4}" type="slidenum">
              <a:rPr lang="en-ID" smtClean="0"/>
              <a:pPr/>
              <a:t>10</a:t>
            </a:fld>
            <a:endParaRPr lang="en-ID"/>
          </a:p>
        </p:txBody>
      </p:sp>
      <p:pic>
        <p:nvPicPr>
          <p:cNvPr id="58" name="Graphic 57">
            <a:extLst>
              <a:ext uri="{FF2B5EF4-FFF2-40B4-BE49-F238E27FC236}">
                <a16:creationId xmlns:a16="http://schemas.microsoft.com/office/drawing/2014/main" id="{641243EE-A67D-465F-B209-D80D0274E5A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8343946">
            <a:off x="1376944" y="6199196"/>
            <a:ext cx="865641" cy="905441"/>
          </a:xfrm>
          <a:prstGeom prst="rect">
            <a:avLst/>
          </a:prstGeom>
        </p:spPr>
      </p:pic>
      <p:pic>
        <p:nvPicPr>
          <p:cNvPr id="57" name="Graphic 56">
            <a:extLst>
              <a:ext uri="{FF2B5EF4-FFF2-40B4-BE49-F238E27FC236}">
                <a16:creationId xmlns:a16="http://schemas.microsoft.com/office/drawing/2014/main" id="{97839378-765D-4EA7-9AB9-98515EFB8DA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9924886">
            <a:off x="2138411" y="6084114"/>
            <a:ext cx="1155107" cy="1208215"/>
          </a:xfrm>
          <a:prstGeom prst="rect">
            <a:avLst/>
          </a:prstGeom>
        </p:spPr>
      </p:pic>
      <p:grpSp>
        <p:nvGrpSpPr>
          <p:cNvPr id="59" name="Group 58">
            <a:extLst>
              <a:ext uri="{FF2B5EF4-FFF2-40B4-BE49-F238E27FC236}">
                <a16:creationId xmlns:a16="http://schemas.microsoft.com/office/drawing/2014/main" id="{5F5E7906-8AC1-4641-819C-B4BE968E2FA7}"/>
              </a:ext>
            </a:extLst>
          </p:cNvPr>
          <p:cNvGrpSpPr/>
          <p:nvPr/>
        </p:nvGrpSpPr>
        <p:grpSpPr>
          <a:xfrm rot="20358220">
            <a:off x="833575" y="5716415"/>
            <a:ext cx="688579" cy="1028714"/>
            <a:chOff x="4528901" y="5179824"/>
            <a:chExt cx="688579" cy="1028714"/>
          </a:xfrm>
        </p:grpSpPr>
        <p:sp>
          <p:nvSpPr>
            <p:cNvPr id="60" name="Freeform: Shape 59">
              <a:extLst>
                <a:ext uri="{FF2B5EF4-FFF2-40B4-BE49-F238E27FC236}">
                  <a16:creationId xmlns:a16="http://schemas.microsoft.com/office/drawing/2014/main" id="{D10CCD9B-7652-4F23-AF5B-4614851816D5}"/>
                </a:ext>
              </a:extLst>
            </p:cNvPr>
            <p:cNvSpPr/>
            <p:nvPr/>
          </p:nvSpPr>
          <p:spPr>
            <a:xfrm rot="21301151" flipH="1">
              <a:off x="4885569" y="5797936"/>
              <a:ext cx="264214" cy="52843"/>
            </a:xfrm>
            <a:custGeom>
              <a:avLst/>
              <a:gdLst>
                <a:gd name="connsiteX0" fmla="*/ 233959 w 238125"/>
                <a:gd name="connsiteY0" fmla="*/ 43950 h 47625"/>
                <a:gd name="connsiteX1" fmla="*/ 232435 w 238125"/>
                <a:gd name="connsiteY1" fmla="*/ 43474 h 47625"/>
                <a:gd name="connsiteX2" fmla="*/ 230244 w 238125"/>
                <a:gd name="connsiteY2" fmla="*/ 35664 h 47625"/>
                <a:gd name="connsiteX3" fmla="*/ 5454 w 238125"/>
                <a:gd name="connsiteY3" fmla="*/ 8327 h 47625"/>
                <a:gd name="connsiteX4" fmla="*/ 5835 w 238125"/>
                <a:gd name="connsiteY4" fmla="*/ 21567 h 47625"/>
                <a:gd name="connsiteX5" fmla="*/ 229196 w 238125"/>
                <a:gd name="connsiteY5" fmla="*/ 56523 h 47625"/>
                <a:gd name="connsiteX6" fmla="*/ 233959 w 238125"/>
                <a:gd name="connsiteY6" fmla="*/ 43950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8125" h="47625">
                  <a:moveTo>
                    <a:pt x="233959" y="43950"/>
                  </a:moveTo>
                  <a:cubicBezTo>
                    <a:pt x="233482" y="43760"/>
                    <a:pt x="233006" y="43665"/>
                    <a:pt x="232435" y="43474"/>
                  </a:cubicBezTo>
                  <a:cubicBezTo>
                    <a:pt x="233578" y="40902"/>
                    <a:pt x="233292" y="37759"/>
                    <a:pt x="230244" y="35664"/>
                  </a:cubicBezTo>
                  <a:cubicBezTo>
                    <a:pt x="163759" y="-10914"/>
                    <a:pt x="81559" y="-2151"/>
                    <a:pt x="5454" y="8327"/>
                  </a:cubicBezTo>
                  <a:cubicBezTo>
                    <a:pt x="-1880" y="9375"/>
                    <a:pt x="-1880" y="21757"/>
                    <a:pt x="5835" y="21567"/>
                  </a:cubicBezTo>
                  <a:cubicBezTo>
                    <a:pt x="82035" y="19566"/>
                    <a:pt x="157187" y="31282"/>
                    <a:pt x="229196" y="56523"/>
                  </a:cubicBezTo>
                  <a:cubicBezTo>
                    <a:pt x="237388" y="59286"/>
                    <a:pt x="242150" y="46808"/>
                    <a:pt x="233959" y="43950"/>
                  </a:cubicBezTo>
                  <a:close/>
                </a:path>
              </a:pathLst>
            </a:custGeom>
            <a:solidFill>
              <a:schemeClr val="accent4"/>
            </a:solidFill>
            <a:ln w="9525" cap="flat">
              <a:noFill/>
              <a:prstDash val="solid"/>
              <a:miter/>
            </a:ln>
          </p:spPr>
          <p:txBody>
            <a:bodyPr rtlCol="0" anchor="ctr"/>
            <a:lstStyle/>
            <a:p>
              <a:endParaRPr lang="en-ID"/>
            </a:p>
          </p:txBody>
        </p:sp>
        <p:sp>
          <p:nvSpPr>
            <p:cNvPr id="61" name="Freeform: Shape 60">
              <a:extLst>
                <a:ext uri="{FF2B5EF4-FFF2-40B4-BE49-F238E27FC236}">
                  <a16:creationId xmlns:a16="http://schemas.microsoft.com/office/drawing/2014/main" id="{35565645-3CCF-4553-8C3E-86FA8987BEA5}"/>
                </a:ext>
              </a:extLst>
            </p:cNvPr>
            <p:cNvSpPr/>
            <p:nvPr/>
          </p:nvSpPr>
          <p:spPr>
            <a:xfrm rot="21301151" flipH="1">
              <a:off x="4860226" y="5615638"/>
              <a:ext cx="84548" cy="274783"/>
            </a:xfrm>
            <a:custGeom>
              <a:avLst/>
              <a:gdLst>
                <a:gd name="connsiteX0" fmla="*/ 4494 w 76200"/>
                <a:gd name="connsiteY0" fmla="*/ 5848 h 247650"/>
                <a:gd name="connsiteX1" fmla="*/ 69645 w 76200"/>
                <a:gd name="connsiteY1" fmla="*/ 246450 h 247650"/>
                <a:gd name="connsiteX2" fmla="*/ 81837 w 76200"/>
                <a:gd name="connsiteY2" fmla="*/ 240926 h 247650"/>
                <a:gd name="connsiteX3" fmla="*/ 81361 w 76200"/>
                <a:gd name="connsiteY3" fmla="*/ 240068 h 247650"/>
                <a:gd name="connsiteX4" fmla="*/ 81265 w 76200"/>
                <a:gd name="connsiteY4" fmla="*/ 235211 h 247650"/>
                <a:gd name="connsiteX5" fmla="*/ 17638 w 76200"/>
                <a:gd name="connsiteY5" fmla="*/ 5467 h 247650"/>
                <a:gd name="connsiteX6" fmla="*/ 4494 w 76200"/>
                <a:gd name="connsiteY6" fmla="*/ 5848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00" h="247650">
                  <a:moveTo>
                    <a:pt x="4494" y="5848"/>
                  </a:moveTo>
                  <a:cubicBezTo>
                    <a:pt x="-14080" y="92717"/>
                    <a:pt x="28306" y="173012"/>
                    <a:pt x="69645" y="246450"/>
                  </a:cubicBezTo>
                  <a:cubicBezTo>
                    <a:pt x="73836" y="253879"/>
                    <a:pt x="86123" y="248450"/>
                    <a:pt x="81837" y="240926"/>
                  </a:cubicBezTo>
                  <a:cubicBezTo>
                    <a:pt x="81646" y="240640"/>
                    <a:pt x="81551" y="240354"/>
                    <a:pt x="81361" y="240068"/>
                  </a:cubicBezTo>
                  <a:cubicBezTo>
                    <a:pt x="81932" y="238640"/>
                    <a:pt x="82027" y="237020"/>
                    <a:pt x="81265" y="235211"/>
                  </a:cubicBezTo>
                  <a:cubicBezTo>
                    <a:pt x="52309" y="160820"/>
                    <a:pt x="31069" y="84049"/>
                    <a:pt x="17638" y="5467"/>
                  </a:cubicBezTo>
                  <a:cubicBezTo>
                    <a:pt x="16400" y="-2438"/>
                    <a:pt x="6018" y="-1295"/>
                    <a:pt x="4494" y="5848"/>
                  </a:cubicBezTo>
                  <a:close/>
                </a:path>
              </a:pathLst>
            </a:custGeom>
            <a:solidFill>
              <a:schemeClr val="accent4"/>
            </a:solidFill>
            <a:ln w="9525" cap="flat">
              <a:noFill/>
              <a:prstDash val="solid"/>
              <a:miter/>
            </a:ln>
          </p:spPr>
          <p:txBody>
            <a:bodyPr rtlCol="0" anchor="ctr"/>
            <a:lstStyle/>
            <a:p>
              <a:endParaRPr lang="en-ID"/>
            </a:p>
          </p:txBody>
        </p:sp>
        <p:sp>
          <p:nvSpPr>
            <p:cNvPr id="62" name="Freeform: Shape 61">
              <a:extLst>
                <a:ext uri="{FF2B5EF4-FFF2-40B4-BE49-F238E27FC236}">
                  <a16:creationId xmlns:a16="http://schemas.microsoft.com/office/drawing/2014/main" id="{4F245B62-ADC5-4EE8-AC3C-861CC09F6570}"/>
                </a:ext>
              </a:extLst>
            </p:cNvPr>
            <p:cNvSpPr/>
            <p:nvPr/>
          </p:nvSpPr>
          <p:spPr>
            <a:xfrm rot="21301151" flipH="1">
              <a:off x="4699994" y="5648404"/>
              <a:ext cx="422742" cy="560134"/>
            </a:xfrm>
            <a:custGeom>
              <a:avLst/>
              <a:gdLst>
                <a:gd name="connsiteX0" fmla="*/ 387345 w 381000"/>
                <a:gd name="connsiteY0" fmla="*/ 496477 h 504825"/>
                <a:gd name="connsiteX1" fmla="*/ 13965 w 381000"/>
                <a:gd name="connsiteY1" fmla="*/ 1748 h 504825"/>
                <a:gd name="connsiteX2" fmla="*/ 3678 w 381000"/>
                <a:gd name="connsiteY2" fmla="*/ 16321 h 504825"/>
                <a:gd name="connsiteX3" fmla="*/ 371152 w 381000"/>
                <a:gd name="connsiteY3" fmla="*/ 503906 h 504825"/>
                <a:gd name="connsiteX4" fmla="*/ 387345 w 381000"/>
                <a:gd name="connsiteY4" fmla="*/ 496477 h 504825"/>
                <a:gd name="connsiteX5" fmla="*/ 387345 w 381000"/>
                <a:gd name="connsiteY5" fmla="*/ 496477 h 50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1000" h="504825">
                  <a:moveTo>
                    <a:pt x="387345" y="496477"/>
                  </a:moveTo>
                  <a:cubicBezTo>
                    <a:pt x="315241" y="298642"/>
                    <a:pt x="184272" y="125383"/>
                    <a:pt x="13965" y="1748"/>
                  </a:cubicBezTo>
                  <a:cubicBezTo>
                    <a:pt x="4630" y="-5015"/>
                    <a:pt x="-5657" y="9559"/>
                    <a:pt x="3678" y="16321"/>
                  </a:cubicBezTo>
                  <a:cubicBezTo>
                    <a:pt x="171699" y="138337"/>
                    <a:pt x="300096" y="308834"/>
                    <a:pt x="371152" y="503906"/>
                  </a:cubicBezTo>
                  <a:cubicBezTo>
                    <a:pt x="375057" y="514669"/>
                    <a:pt x="391250" y="507240"/>
                    <a:pt x="387345" y="496477"/>
                  </a:cubicBezTo>
                  <a:lnTo>
                    <a:pt x="387345" y="496477"/>
                  </a:lnTo>
                  <a:close/>
                </a:path>
              </a:pathLst>
            </a:custGeom>
            <a:solidFill>
              <a:schemeClr val="accent4"/>
            </a:solidFill>
            <a:ln w="9525" cap="flat">
              <a:noFill/>
              <a:prstDash val="solid"/>
              <a:miter/>
            </a:ln>
          </p:spPr>
          <p:txBody>
            <a:bodyPr rtlCol="0" anchor="ctr"/>
            <a:lstStyle/>
            <a:p>
              <a:endParaRPr lang="en-ID"/>
            </a:p>
          </p:txBody>
        </p:sp>
        <p:sp>
          <p:nvSpPr>
            <p:cNvPr id="63" name="Freeform: Shape 62">
              <a:extLst>
                <a:ext uri="{FF2B5EF4-FFF2-40B4-BE49-F238E27FC236}">
                  <a16:creationId xmlns:a16="http://schemas.microsoft.com/office/drawing/2014/main" id="{43678640-A950-49B3-A26A-9E7200B06F89}"/>
                </a:ext>
              </a:extLst>
            </p:cNvPr>
            <p:cNvSpPr/>
            <p:nvPr/>
          </p:nvSpPr>
          <p:spPr>
            <a:xfrm rot="21301151" flipH="1">
              <a:off x="5006109" y="5543194"/>
              <a:ext cx="211371" cy="158528"/>
            </a:xfrm>
            <a:custGeom>
              <a:avLst/>
              <a:gdLst>
                <a:gd name="connsiteX0" fmla="*/ 185767 w 190500"/>
                <a:gd name="connsiteY0" fmla="*/ 102133 h 142875"/>
                <a:gd name="connsiteX1" fmla="*/ 35367 w 190500"/>
                <a:gd name="connsiteY1" fmla="*/ 2121 h 142875"/>
                <a:gd name="connsiteX2" fmla="*/ 16508 w 190500"/>
                <a:gd name="connsiteY2" fmla="*/ 52222 h 142875"/>
                <a:gd name="connsiteX3" fmla="*/ 144619 w 190500"/>
                <a:gd name="connsiteY3" fmla="*/ 136328 h 142875"/>
                <a:gd name="connsiteX4" fmla="*/ 185767 w 190500"/>
                <a:gd name="connsiteY4" fmla="*/ 102133 h 142875"/>
                <a:gd name="connsiteX5" fmla="*/ 185767 w 190500"/>
                <a:gd name="connsiteY5" fmla="*/ 102133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142875">
                  <a:moveTo>
                    <a:pt x="185767" y="102133"/>
                  </a:moveTo>
                  <a:cubicBezTo>
                    <a:pt x="142238" y="58890"/>
                    <a:pt x="92232" y="25266"/>
                    <a:pt x="35367" y="2121"/>
                  </a:cubicBezTo>
                  <a:cubicBezTo>
                    <a:pt x="3363" y="-10833"/>
                    <a:pt x="-15401" y="39268"/>
                    <a:pt x="16508" y="52222"/>
                  </a:cubicBezTo>
                  <a:cubicBezTo>
                    <a:pt x="64419" y="71653"/>
                    <a:pt x="107948" y="99847"/>
                    <a:pt x="144619" y="136328"/>
                  </a:cubicBezTo>
                  <a:cubicBezTo>
                    <a:pt x="168717" y="160426"/>
                    <a:pt x="210246" y="126517"/>
                    <a:pt x="185767" y="102133"/>
                  </a:cubicBezTo>
                  <a:lnTo>
                    <a:pt x="185767" y="102133"/>
                  </a:lnTo>
                  <a:close/>
                </a:path>
              </a:pathLst>
            </a:custGeom>
            <a:solidFill>
              <a:schemeClr val="accent5"/>
            </a:solidFill>
            <a:ln w="9525" cap="flat">
              <a:noFill/>
              <a:prstDash val="solid"/>
              <a:miter/>
            </a:ln>
          </p:spPr>
          <p:txBody>
            <a:bodyPr rtlCol="0" anchor="ctr"/>
            <a:lstStyle/>
            <a:p>
              <a:endParaRPr lang="en-ID"/>
            </a:p>
          </p:txBody>
        </p:sp>
        <p:sp>
          <p:nvSpPr>
            <p:cNvPr id="64" name="Freeform: Shape 63">
              <a:extLst>
                <a:ext uri="{FF2B5EF4-FFF2-40B4-BE49-F238E27FC236}">
                  <a16:creationId xmlns:a16="http://schemas.microsoft.com/office/drawing/2014/main" id="{A00EB68C-2E24-4751-99DD-B29F593CCA02}"/>
                </a:ext>
              </a:extLst>
            </p:cNvPr>
            <p:cNvSpPr/>
            <p:nvPr/>
          </p:nvSpPr>
          <p:spPr>
            <a:xfrm rot="21301151" flipH="1">
              <a:off x="4582713" y="5707008"/>
              <a:ext cx="137391" cy="169097"/>
            </a:xfrm>
            <a:custGeom>
              <a:avLst/>
              <a:gdLst>
                <a:gd name="connsiteX0" fmla="*/ 12350 w 123825"/>
                <a:gd name="connsiteY0" fmla="*/ 154829 h 152400"/>
                <a:gd name="connsiteX1" fmla="*/ 129889 w 123825"/>
                <a:gd name="connsiteY1" fmla="*/ 9192 h 152400"/>
                <a:gd name="connsiteX2" fmla="*/ 122745 w 123825"/>
                <a:gd name="connsiteY2" fmla="*/ 905 h 152400"/>
                <a:gd name="connsiteX3" fmla="*/ 158 w 123825"/>
                <a:gd name="connsiteY3" fmla="*/ 142637 h 152400"/>
                <a:gd name="connsiteX4" fmla="*/ 3206 w 123825"/>
                <a:gd name="connsiteY4" fmla="*/ 148638 h 152400"/>
                <a:gd name="connsiteX5" fmla="*/ 2539 w 123825"/>
                <a:gd name="connsiteY5" fmla="*/ 149781 h 152400"/>
                <a:gd name="connsiteX6" fmla="*/ 12350 w 123825"/>
                <a:gd name="connsiteY6" fmla="*/ 154829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825" h="152400">
                  <a:moveTo>
                    <a:pt x="12350" y="154829"/>
                  </a:moveTo>
                  <a:cubicBezTo>
                    <a:pt x="42449" y="99298"/>
                    <a:pt x="82073" y="50435"/>
                    <a:pt x="129889" y="9192"/>
                  </a:cubicBezTo>
                  <a:cubicBezTo>
                    <a:pt x="134746" y="5001"/>
                    <a:pt x="127793" y="-2619"/>
                    <a:pt x="122745" y="905"/>
                  </a:cubicBezTo>
                  <a:cubicBezTo>
                    <a:pt x="70262" y="36719"/>
                    <a:pt x="15017" y="77010"/>
                    <a:pt x="158" y="142637"/>
                  </a:cubicBezTo>
                  <a:cubicBezTo>
                    <a:pt x="-509" y="145590"/>
                    <a:pt x="1015" y="147685"/>
                    <a:pt x="3206" y="148638"/>
                  </a:cubicBezTo>
                  <a:cubicBezTo>
                    <a:pt x="3016" y="149019"/>
                    <a:pt x="2825" y="149400"/>
                    <a:pt x="2539" y="149781"/>
                  </a:cubicBezTo>
                  <a:cubicBezTo>
                    <a:pt x="-985" y="156067"/>
                    <a:pt x="8921" y="161115"/>
                    <a:pt x="12350" y="154829"/>
                  </a:cubicBezTo>
                  <a:close/>
                </a:path>
              </a:pathLst>
            </a:custGeom>
            <a:solidFill>
              <a:schemeClr val="accent4"/>
            </a:solidFill>
            <a:ln w="9525" cap="flat">
              <a:noFill/>
              <a:prstDash val="solid"/>
              <a:miter/>
            </a:ln>
          </p:spPr>
          <p:txBody>
            <a:bodyPr rtlCol="0" anchor="ctr"/>
            <a:lstStyle/>
            <a:p>
              <a:endParaRPr lang="en-ID"/>
            </a:p>
          </p:txBody>
        </p:sp>
        <p:sp>
          <p:nvSpPr>
            <p:cNvPr id="65" name="Freeform: Shape 64">
              <a:extLst>
                <a:ext uri="{FF2B5EF4-FFF2-40B4-BE49-F238E27FC236}">
                  <a16:creationId xmlns:a16="http://schemas.microsoft.com/office/drawing/2014/main" id="{FE9E6F28-327F-4417-BD9D-9DCB010DD8FC}"/>
                </a:ext>
              </a:extLst>
            </p:cNvPr>
            <p:cNvSpPr/>
            <p:nvPr/>
          </p:nvSpPr>
          <p:spPr>
            <a:xfrm rot="21301151" flipH="1">
              <a:off x="4618224" y="5549203"/>
              <a:ext cx="116254" cy="570702"/>
            </a:xfrm>
            <a:custGeom>
              <a:avLst/>
              <a:gdLst>
                <a:gd name="connsiteX0" fmla="*/ 6235 w 104775"/>
                <a:gd name="connsiteY0" fmla="*/ 508892 h 514350"/>
                <a:gd name="connsiteX1" fmla="*/ 96722 w 104775"/>
                <a:gd name="connsiteY1" fmla="*/ 3877 h 514350"/>
                <a:gd name="connsiteX2" fmla="*/ 109771 w 104775"/>
                <a:gd name="connsiteY2" fmla="*/ 10735 h 514350"/>
                <a:gd name="connsiteX3" fmla="*/ 20998 w 104775"/>
                <a:gd name="connsiteY3" fmla="*/ 508226 h 514350"/>
                <a:gd name="connsiteX4" fmla="*/ 6235 w 104775"/>
                <a:gd name="connsiteY4" fmla="*/ 508892 h 514350"/>
                <a:gd name="connsiteX5" fmla="*/ 6235 w 104775"/>
                <a:gd name="connsiteY5" fmla="*/ 508892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514350">
                  <a:moveTo>
                    <a:pt x="6235" y="508892"/>
                  </a:moveTo>
                  <a:cubicBezTo>
                    <a:pt x="-14625" y="335823"/>
                    <a:pt x="17188" y="158944"/>
                    <a:pt x="96722" y="3877"/>
                  </a:cubicBezTo>
                  <a:cubicBezTo>
                    <a:pt x="101104" y="-4600"/>
                    <a:pt x="114153" y="2258"/>
                    <a:pt x="109771" y="10735"/>
                  </a:cubicBezTo>
                  <a:cubicBezTo>
                    <a:pt x="31381" y="163706"/>
                    <a:pt x="520" y="337633"/>
                    <a:pt x="20998" y="508226"/>
                  </a:cubicBezTo>
                  <a:cubicBezTo>
                    <a:pt x="22141" y="517655"/>
                    <a:pt x="7378" y="518322"/>
                    <a:pt x="6235" y="508892"/>
                  </a:cubicBezTo>
                  <a:lnTo>
                    <a:pt x="6235" y="508892"/>
                  </a:lnTo>
                  <a:close/>
                </a:path>
              </a:pathLst>
            </a:custGeom>
            <a:solidFill>
              <a:schemeClr val="accent4"/>
            </a:solidFill>
            <a:ln w="9525" cap="flat">
              <a:noFill/>
              <a:prstDash val="solid"/>
              <a:miter/>
            </a:ln>
          </p:spPr>
          <p:txBody>
            <a:bodyPr rtlCol="0" anchor="ctr"/>
            <a:lstStyle/>
            <a:p>
              <a:endParaRPr lang="en-ID"/>
            </a:p>
          </p:txBody>
        </p:sp>
        <p:sp>
          <p:nvSpPr>
            <p:cNvPr id="66" name="Freeform: Shape 65">
              <a:extLst>
                <a:ext uri="{FF2B5EF4-FFF2-40B4-BE49-F238E27FC236}">
                  <a16:creationId xmlns:a16="http://schemas.microsoft.com/office/drawing/2014/main" id="{53E5DE5B-456F-4FDF-AD64-50932EA824AF}"/>
                </a:ext>
              </a:extLst>
            </p:cNvPr>
            <p:cNvSpPr/>
            <p:nvPr/>
          </p:nvSpPr>
          <p:spPr>
            <a:xfrm rot="21301151" flipH="1">
              <a:off x="4528901" y="5451983"/>
              <a:ext cx="116254" cy="179666"/>
            </a:xfrm>
            <a:custGeom>
              <a:avLst/>
              <a:gdLst>
                <a:gd name="connsiteX0" fmla="*/ 1235 w 104775"/>
                <a:gd name="connsiteY0" fmla="*/ 137591 h 161925"/>
                <a:gd name="connsiteX1" fmla="*/ 74863 w 104775"/>
                <a:gd name="connsiteY1" fmla="*/ 7479 h 161925"/>
                <a:gd name="connsiteX2" fmla="*/ 107534 w 104775"/>
                <a:gd name="connsiteY2" fmla="*/ 37388 h 161925"/>
                <a:gd name="connsiteX3" fmla="*/ 44479 w 104775"/>
                <a:gd name="connsiteY3" fmla="*/ 147402 h 161925"/>
                <a:gd name="connsiteX4" fmla="*/ 1235 w 104775"/>
                <a:gd name="connsiteY4" fmla="*/ 137591 h 161925"/>
                <a:gd name="connsiteX5" fmla="*/ 1235 w 104775"/>
                <a:gd name="connsiteY5" fmla="*/ 137591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161925">
                  <a:moveTo>
                    <a:pt x="1235" y="137591"/>
                  </a:moveTo>
                  <a:cubicBezTo>
                    <a:pt x="17142" y="89395"/>
                    <a:pt x="41526" y="45865"/>
                    <a:pt x="74863" y="7479"/>
                  </a:cubicBezTo>
                  <a:cubicBezTo>
                    <a:pt x="93628" y="-14142"/>
                    <a:pt x="126298" y="15862"/>
                    <a:pt x="107534" y="37388"/>
                  </a:cubicBezTo>
                  <a:cubicBezTo>
                    <a:pt x="79435" y="69678"/>
                    <a:pt x="57909" y="106730"/>
                    <a:pt x="44479" y="147402"/>
                  </a:cubicBezTo>
                  <a:cubicBezTo>
                    <a:pt x="35525" y="174358"/>
                    <a:pt x="-7814" y="164737"/>
                    <a:pt x="1235" y="137591"/>
                  </a:cubicBezTo>
                  <a:lnTo>
                    <a:pt x="1235" y="137591"/>
                  </a:lnTo>
                  <a:close/>
                </a:path>
              </a:pathLst>
            </a:custGeom>
            <a:solidFill>
              <a:schemeClr val="accent5"/>
            </a:solidFill>
            <a:ln w="9525" cap="flat">
              <a:noFill/>
              <a:prstDash val="solid"/>
              <a:miter/>
            </a:ln>
          </p:spPr>
          <p:txBody>
            <a:bodyPr rtlCol="0" anchor="ctr"/>
            <a:lstStyle/>
            <a:p>
              <a:endParaRPr lang="en-ID"/>
            </a:p>
          </p:txBody>
        </p:sp>
        <p:sp>
          <p:nvSpPr>
            <p:cNvPr id="67" name="Freeform: Shape 66">
              <a:extLst>
                <a:ext uri="{FF2B5EF4-FFF2-40B4-BE49-F238E27FC236}">
                  <a16:creationId xmlns:a16="http://schemas.microsoft.com/office/drawing/2014/main" id="{6493A7AA-1C46-479E-B054-F6C2179618EE}"/>
                </a:ext>
              </a:extLst>
            </p:cNvPr>
            <p:cNvSpPr/>
            <p:nvPr/>
          </p:nvSpPr>
          <p:spPr>
            <a:xfrm rot="21301151" flipH="1">
              <a:off x="4807060" y="5502975"/>
              <a:ext cx="285351" cy="147960"/>
            </a:xfrm>
            <a:custGeom>
              <a:avLst/>
              <a:gdLst>
                <a:gd name="connsiteX0" fmla="*/ 260041 w 257175"/>
                <a:gd name="connsiteY0" fmla="*/ 127094 h 133350"/>
                <a:gd name="connsiteX1" fmla="*/ 258517 w 257175"/>
                <a:gd name="connsiteY1" fmla="*/ 125951 h 133350"/>
                <a:gd name="connsiteX2" fmla="*/ 258993 w 257175"/>
                <a:gd name="connsiteY2" fmla="*/ 116045 h 133350"/>
                <a:gd name="connsiteX3" fmla="*/ 9438 w 257175"/>
                <a:gd name="connsiteY3" fmla="*/ 126 h 133350"/>
                <a:gd name="connsiteX4" fmla="*/ 4866 w 257175"/>
                <a:gd name="connsiteY4" fmla="*/ 15652 h 133350"/>
                <a:gd name="connsiteX5" fmla="*/ 249944 w 257175"/>
                <a:gd name="connsiteY5" fmla="*/ 139858 h 133350"/>
                <a:gd name="connsiteX6" fmla="*/ 260041 w 257175"/>
                <a:gd name="connsiteY6" fmla="*/ 127094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7175" h="133350">
                  <a:moveTo>
                    <a:pt x="260041" y="127094"/>
                  </a:moveTo>
                  <a:cubicBezTo>
                    <a:pt x="259564" y="126713"/>
                    <a:pt x="258993" y="126332"/>
                    <a:pt x="258517" y="125951"/>
                  </a:cubicBezTo>
                  <a:cubicBezTo>
                    <a:pt x="260803" y="123379"/>
                    <a:pt x="261660" y="119665"/>
                    <a:pt x="258993" y="116045"/>
                  </a:cubicBezTo>
                  <a:cubicBezTo>
                    <a:pt x="199557" y="37178"/>
                    <a:pt x="101354" y="16509"/>
                    <a:pt x="9438" y="126"/>
                  </a:cubicBezTo>
                  <a:cubicBezTo>
                    <a:pt x="580" y="-1493"/>
                    <a:pt x="-4183" y="12985"/>
                    <a:pt x="4866" y="15652"/>
                  </a:cubicBezTo>
                  <a:cubicBezTo>
                    <a:pt x="93734" y="41941"/>
                    <a:pt x="176221" y="83660"/>
                    <a:pt x="249944" y="139858"/>
                  </a:cubicBezTo>
                  <a:cubicBezTo>
                    <a:pt x="258231" y="146144"/>
                    <a:pt x="268327" y="133476"/>
                    <a:pt x="260041" y="127094"/>
                  </a:cubicBezTo>
                  <a:close/>
                </a:path>
              </a:pathLst>
            </a:custGeom>
            <a:solidFill>
              <a:schemeClr val="accent4"/>
            </a:solidFill>
            <a:ln w="9525" cap="flat">
              <a:noFill/>
              <a:prstDash val="solid"/>
              <a:miter/>
            </a:ln>
          </p:spPr>
          <p:txBody>
            <a:bodyPr rtlCol="0" anchor="ctr"/>
            <a:lstStyle/>
            <a:p>
              <a:endParaRPr lang="en-ID"/>
            </a:p>
          </p:txBody>
        </p:sp>
        <p:sp>
          <p:nvSpPr>
            <p:cNvPr id="68" name="Freeform: Shape 67">
              <a:extLst>
                <a:ext uri="{FF2B5EF4-FFF2-40B4-BE49-F238E27FC236}">
                  <a16:creationId xmlns:a16="http://schemas.microsoft.com/office/drawing/2014/main" id="{96D14AD8-0699-4886-9D6F-05053FA6F33F}"/>
                </a:ext>
              </a:extLst>
            </p:cNvPr>
            <p:cNvSpPr/>
            <p:nvPr/>
          </p:nvSpPr>
          <p:spPr>
            <a:xfrm rot="21301151" flipH="1">
              <a:off x="4762785" y="5360757"/>
              <a:ext cx="52843" cy="338194"/>
            </a:xfrm>
            <a:custGeom>
              <a:avLst/>
              <a:gdLst>
                <a:gd name="connsiteX0" fmla="*/ 35393 w 47625"/>
                <a:gd name="connsiteY0" fmla="*/ 4494 h 304800"/>
                <a:gd name="connsiteX1" fmla="*/ 20438 w 47625"/>
                <a:gd name="connsiteY1" fmla="*/ 307104 h 304800"/>
                <a:gd name="connsiteX2" fmla="*/ 36631 w 47625"/>
                <a:gd name="connsiteY2" fmla="*/ 305294 h 304800"/>
                <a:gd name="connsiteX3" fmla="*/ 36440 w 47625"/>
                <a:gd name="connsiteY3" fmla="*/ 304151 h 304800"/>
                <a:gd name="connsiteX4" fmla="*/ 38155 w 47625"/>
                <a:gd name="connsiteY4" fmla="*/ 298531 h 304800"/>
                <a:gd name="connsiteX5" fmla="*/ 50918 w 47625"/>
                <a:gd name="connsiteY5" fmla="*/ 9066 h 304800"/>
                <a:gd name="connsiteX6" fmla="*/ 35393 w 47625"/>
                <a:gd name="connsiteY6" fmla="*/ 4494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625" h="304800">
                  <a:moveTo>
                    <a:pt x="35393" y="4494"/>
                  </a:moveTo>
                  <a:cubicBezTo>
                    <a:pt x="-18709" y="98030"/>
                    <a:pt x="150" y="206710"/>
                    <a:pt x="20438" y="307104"/>
                  </a:cubicBezTo>
                  <a:cubicBezTo>
                    <a:pt x="22534" y="317295"/>
                    <a:pt x="38726" y="315581"/>
                    <a:pt x="36631" y="305294"/>
                  </a:cubicBezTo>
                  <a:cubicBezTo>
                    <a:pt x="36536" y="304913"/>
                    <a:pt x="36440" y="304532"/>
                    <a:pt x="36440" y="304151"/>
                  </a:cubicBezTo>
                  <a:cubicBezTo>
                    <a:pt x="37583" y="302722"/>
                    <a:pt x="38345" y="300912"/>
                    <a:pt x="38155" y="298531"/>
                  </a:cubicBezTo>
                  <a:cubicBezTo>
                    <a:pt x="32630" y="201662"/>
                    <a:pt x="36917" y="104983"/>
                    <a:pt x="50918" y="9066"/>
                  </a:cubicBezTo>
                  <a:cubicBezTo>
                    <a:pt x="52252" y="-554"/>
                    <a:pt x="39869" y="-3221"/>
                    <a:pt x="35393" y="4494"/>
                  </a:cubicBezTo>
                  <a:close/>
                </a:path>
              </a:pathLst>
            </a:custGeom>
            <a:solidFill>
              <a:schemeClr val="accent4"/>
            </a:solidFill>
            <a:ln w="9525" cap="flat">
              <a:noFill/>
              <a:prstDash val="solid"/>
              <a:miter/>
            </a:ln>
          </p:spPr>
          <p:txBody>
            <a:bodyPr rtlCol="0" anchor="ctr"/>
            <a:lstStyle/>
            <a:p>
              <a:endParaRPr lang="en-ID"/>
            </a:p>
          </p:txBody>
        </p:sp>
        <p:sp>
          <p:nvSpPr>
            <p:cNvPr id="69" name="Freeform: Shape 68">
              <a:extLst>
                <a:ext uri="{FF2B5EF4-FFF2-40B4-BE49-F238E27FC236}">
                  <a16:creationId xmlns:a16="http://schemas.microsoft.com/office/drawing/2014/main" id="{A8CBA459-7FE9-48C8-8859-779091A923CC}"/>
                </a:ext>
              </a:extLst>
            </p:cNvPr>
            <p:cNvSpPr/>
            <p:nvPr/>
          </p:nvSpPr>
          <p:spPr>
            <a:xfrm rot="21301151" flipH="1">
              <a:off x="4717132" y="5331107"/>
              <a:ext cx="285351" cy="803211"/>
            </a:xfrm>
            <a:custGeom>
              <a:avLst/>
              <a:gdLst>
                <a:gd name="connsiteX0" fmla="*/ 265598 w 257175"/>
                <a:gd name="connsiteY0" fmla="*/ 716469 h 723900"/>
                <a:gd name="connsiteX1" fmla="*/ 19567 w 257175"/>
                <a:gd name="connsiteY1" fmla="*/ 4380 h 723900"/>
                <a:gd name="connsiteX2" fmla="*/ 2137 w 257175"/>
                <a:gd name="connsiteY2" fmla="*/ 17334 h 723900"/>
                <a:gd name="connsiteX3" fmla="*/ 243976 w 257175"/>
                <a:gd name="connsiteY3" fmla="*/ 718850 h 723900"/>
                <a:gd name="connsiteX4" fmla="*/ 265598 w 257175"/>
                <a:gd name="connsiteY4" fmla="*/ 716469 h 723900"/>
                <a:gd name="connsiteX5" fmla="*/ 265598 w 257175"/>
                <a:gd name="connsiteY5" fmla="*/ 716469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7175" h="723900">
                  <a:moveTo>
                    <a:pt x="265598" y="716469"/>
                  </a:moveTo>
                  <a:cubicBezTo>
                    <a:pt x="256454" y="460722"/>
                    <a:pt x="170158" y="211358"/>
                    <a:pt x="19567" y="4380"/>
                  </a:cubicBezTo>
                  <a:cubicBezTo>
                    <a:pt x="11376" y="-6955"/>
                    <a:pt x="-6055" y="5999"/>
                    <a:pt x="2137" y="17334"/>
                  </a:cubicBezTo>
                  <a:cubicBezTo>
                    <a:pt x="150536" y="221359"/>
                    <a:pt x="235023" y="466723"/>
                    <a:pt x="243976" y="718850"/>
                  </a:cubicBezTo>
                  <a:cubicBezTo>
                    <a:pt x="244548" y="732852"/>
                    <a:pt x="266074" y="730375"/>
                    <a:pt x="265598" y="716469"/>
                  </a:cubicBezTo>
                  <a:lnTo>
                    <a:pt x="265598" y="716469"/>
                  </a:lnTo>
                  <a:close/>
                </a:path>
              </a:pathLst>
            </a:custGeom>
            <a:solidFill>
              <a:schemeClr val="accent4"/>
            </a:solidFill>
            <a:ln w="9525" cap="flat">
              <a:noFill/>
              <a:prstDash val="solid"/>
              <a:miter/>
            </a:ln>
          </p:spPr>
          <p:txBody>
            <a:bodyPr rtlCol="0" anchor="ctr"/>
            <a:lstStyle/>
            <a:p>
              <a:endParaRPr lang="en-ID"/>
            </a:p>
          </p:txBody>
        </p:sp>
        <p:sp>
          <p:nvSpPr>
            <p:cNvPr id="70" name="Freeform: Shape 69">
              <a:extLst>
                <a:ext uri="{FF2B5EF4-FFF2-40B4-BE49-F238E27FC236}">
                  <a16:creationId xmlns:a16="http://schemas.microsoft.com/office/drawing/2014/main" id="{87134173-928B-4DA5-9A12-C883EA0C047A}"/>
                </a:ext>
              </a:extLst>
            </p:cNvPr>
            <p:cNvSpPr/>
            <p:nvPr/>
          </p:nvSpPr>
          <p:spPr>
            <a:xfrm rot="21301151" flipH="1">
              <a:off x="4870150" y="5179824"/>
              <a:ext cx="211371" cy="243077"/>
            </a:xfrm>
            <a:custGeom>
              <a:avLst/>
              <a:gdLst>
                <a:gd name="connsiteX0" fmla="*/ 188739 w 190500"/>
                <a:gd name="connsiteY0" fmla="*/ 179707 h 219075"/>
                <a:gd name="connsiteX1" fmla="*/ 52341 w 190500"/>
                <a:gd name="connsiteY1" fmla="*/ 7686 h 219075"/>
                <a:gd name="connsiteX2" fmla="*/ 11669 w 190500"/>
                <a:gd name="connsiteY2" fmla="*/ 58549 h 219075"/>
                <a:gd name="connsiteX3" fmla="*/ 128160 w 190500"/>
                <a:gd name="connsiteY3" fmla="*/ 203901 h 219075"/>
                <a:gd name="connsiteX4" fmla="*/ 188739 w 190500"/>
                <a:gd name="connsiteY4" fmla="*/ 179707 h 219075"/>
                <a:gd name="connsiteX5" fmla="*/ 188739 w 190500"/>
                <a:gd name="connsiteY5" fmla="*/ 179707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219075">
                  <a:moveTo>
                    <a:pt x="188739" y="179707"/>
                  </a:moveTo>
                  <a:cubicBezTo>
                    <a:pt x="154640" y="113413"/>
                    <a:pt x="109396" y="55692"/>
                    <a:pt x="52341" y="7686"/>
                  </a:cubicBezTo>
                  <a:cubicBezTo>
                    <a:pt x="20242" y="-19365"/>
                    <a:pt x="-20335" y="31593"/>
                    <a:pt x="11669" y="58549"/>
                  </a:cubicBezTo>
                  <a:cubicBezTo>
                    <a:pt x="59771" y="99030"/>
                    <a:pt x="99490" y="147894"/>
                    <a:pt x="128160" y="203901"/>
                  </a:cubicBezTo>
                  <a:cubicBezTo>
                    <a:pt x="147210" y="240762"/>
                    <a:pt x="207980" y="217045"/>
                    <a:pt x="188739" y="179707"/>
                  </a:cubicBezTo>
                  <a:lnTo>
                    <a:pt x="188739" y="179707"/>
                  </a:lnTo>
                  <a:close/>
                </a:path>
              </a:pathLst>
            </a:custGeom>
            <a:solidFill>
              <a:schemeClr val="accent5"/>
            </a:solidFill>
            <a:ln w="9525" cap="flat">
              <a:noFill/>
              <a:prstDash val="solid"/>
              <a:miter/>
            </a:ln>
          </p:spPr>
          <p:txBody>
            <a:bodyPr rtlCol="0" anchor="ctr"/>
            <a:lstStyle/>
            <a:p>
              <a:endParaRPr lang="en-ID"/>
            </a:p>
          </p:txBody>
        </p:sp>
      </p:grpSp>
      <p:grpSp>
        <p:nvGrpSpPr>
          <p:cNvPr id="3" name="Group 2">
            <a:extLst>
              <a:ext uri="{FF2B5EF4-FFF2-40B4-BE49-F238E27FC236}">
                <a16:creationId xmlns:a16="http://schemas.microsoft.com/office/drawing/2014/main" id="{2818C45F-36A1-4DF1-8F8A-5C190CDD6C32}"/>
              </a:ext>
            </a:extLst>
          </p:cNvPr>
          <p:cNvGrpSpPr/>
          <p:nvPr/>
        </p:nvGrpSpPr>
        <p:grpSpPr>
          <a:xfrm>
            <a:off x="905576" y="3221527"/>
            <a:ext cx="10500361" cy="0"/>
            <a:chOff x="905576" y="3221527"/>
            <a:chExt cx="10500361" cy="0"/>
          </a:xfrm>
        </p:grpSpPr>
        <p:cxnSp>
          <p:nvCxnSpPr>
            <p:cNvPr id="72" name="Straight Connector 71">
              <a:extLst>
                <a:ext uri="{FF2B5EF4-FFF2-40B4-BE49-F238E27FC236}">
                  <a16:creationId xmlns:a16="http://schemas.microsoft.com/office/drawing/2014/main" id="{E4AE6FA8-A918-42E9-BC9E-E5FBC384A40A}"/>
                </a:ext>
              </a:extLst>
            </p:cNvPr>
            <p:cNvCxnSpPr>
              <a:cxnSpLocks/>
            </p:cNvCxnSpPr>
            <p:nvPr/>
          </p:nvCxnSpPr>
          <p:spPr>
            <a:xfrm>
              <a:off x="905576" y="3221527"/>
              <a:ext cx="534122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56002B35-D2F6-456D-A785-5131E91EC39E}"/>
                </a:ext>
              </a:extLst>
            </p:cNvPr>
            <p:cNvCxnSpPr>
              <a:cxnSpLocks/>
            </p:cNvCxnSpPr>
            <p:nvPr/>
          </p:nvCxnSpPr>
          <p:spPr>
            <a:xfrm>
              <a:off x="6243776" y="3221527"/>
              <a:ext cx="5162161" cy="0"/>
            </a:xfrm>
            <a:prstGeom prst="line">
              <a:avLst/>
            </a:prstGeom>
            <a:ln>
              <a:solidFill>
                <a:schemeClr val="accent5"/>
              </a:solidFill>
              <a:tailEnd type="none" w="sm" len="sm"/>
            </a:ln>
          </p:spPr>
          <p:style>
            <a:lnRef idx="1">
              <a:schemeClr val="accent1"/>
            </a:lnRef>
            <a:fillRef idx="0">
              <a:schemeClr val="accent1"/>
            </a:fillRef>
            <a:effectRef idx="0">
              <a:schemeClr val="accent1"/>
            </a:effectRef>
            <a:fontRef idx="minor">
              <a:schemeClr val="tx1"/>
            </a:fontRef>
          </p:style>
        </p:cxnSp>
      </p:grpSp>
      <p:sp>
        <p:nvSpPr>
          <p:cNvPr id="80" name="Freeform: Shape 79">
            <a:extLst>
              <a:ext uri="{FF2B5EF4-FFF2-40B4-BE49-F238E27FC236}">
                <a16:creationId xmlns:a16="http://schemas.microsoft.com/office/drawing/2014/main" id="{8C55A0D0-B606-448C-8C6D-B231CFCDA3AE}"/>
              </a:ext>
            </a:extLst>
          </p:cNvPr>
          <p:cNvSpPr/>
          <p:nvPr/>
        </p:nvSpPr>
        <p:spPr>
          <a:xfrm rot="21389182" flipH="1">
            <a:off x="8934591" y="5715954"/>
            <a:ext cx="1190986" cy="1207256"/>
          </a:xfrm>
          <a:custGeom>
            <a:avLst/>
            <a:gdLst>
              <a:gd name="connsiteX0" fmla="*/ 1199516 w 1266825"/>
              <a:gd name="connsiteY0" fmla="*/ 0 h 1038225"/>
              <a:gd name="connsiteX1" fmla="*/ 1128841 w 1266825"/>
              <a:gd name="connsiteY1" fmla="*/ 45244 h 1038225"/>
              <a:gd name="connsiteX2" fmla="*/ 1040449 w 1266825"/>
              <a:gd name="connsiteY2" fmla="*/ 34671 h 1038225"/>
              <a:gd name="connsiteX3" fmla="*/ 955962 w 1266825"/>
              <a:gd name="connsiteY3" fmla="*/ 53340 h 1038225"/>
              <a:gd name="connsiteX4" fmla="*/ 906051 w 1266825"/>
              <a:gd name="connsiteY4" fmla="*/ 133160 h 1038225"/>
              <a:gd name="connsiteX5" fmla="*/ 725838 w 1266825"/>
              <a:gd name="connsiteY5" fmla="*/ 188119 h 1038225"/>
              <a:gd name="connsiteX6" fmla="*/ 631540 w 1266825"/>
              <a:gd name="connsiteY6" fmla="*/ 303371 h 1038225"/>
              <a:gd name="connsiteX7" fmla="*/ 585058 w 1266825"/>
              <a:gd name="connsiteY7" fmla="*/ 449199 h 1038225"/>
              <a:gd name="connsiteX8" fmla="*/ 479902 w 1266825"/>
              <a:gd name="connsiteY8" fmla="*/ 553117 h 1038225"/>
              <a:gd name="connsiteX9" fmla="*/ 354172 w 1266825"/>
              <a:gd name="connsiteY9" fmla="*/ 557213 h 1038225"/>
              <a:gd name="connsiteX10" fmla="*/ 245397 w 1266825"/>
              <a:gd name="connsiteY10" fmla="*/ 647890 h 1038225"/>
              <a:gd name="connsiteX11" fmla="*/ 229776 w 1266825"/>
              <a:gd name="connsiteY11" fmla="*/ 748094 h 1038225"/>
              <a:gd name="connsiteX12" fmla="*/ 179008 w 1266825"/>
              <a:gd name="connsiteY12" fmla="*/ 831628 h 1038225"/>
              <a:gd name="connsiteX13" fmla="*/ 99855 w 1266825"/>
              <a:gd name="connsiteY13" fmla="*/ 847439 h 1038225"/>
              <a:gd name="connsiteX14" fmla="*/ 26512 w 1266825"/>
              <a:gd name="connsiteY14" fmla="*/ 927640 h 1038225"/>
              <a:gd name="connsiteX15" fmla="*/ 14797 w 1266825"/>
              <a:gd name="connsiteY15" fmla="*/ 1039463 h 1038225"/>
              <a:gd name="connsiteX16" fmla="*/ 1270096 w 1266825"/>
              <a:gd name="connsiteY16" fmla="*/ 986600 h 1038225"/>
              <a:gd name="connsiteX17" fmla="*/ 1199516 w 1266825"/>
              <a:gd name="connsiteY17" fmla="*/ 0 h 1038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66825" h="1038225">
                <a:moveTo>
                  <a:pt x="1199516" y="0"/>
                </a:moveTo>
                <a:cubicBezTo>
                  <a:pt x="1190372" y="28289"/>
                  <a:pt x="1158559" y="43529"/>
                  <a:pt x="1128841" y="45244"/>
                </a:cubicBezTo>
                <a:cubicBezTo>
                  <a:pt x="1099123" y="46863"/>
                  <a:pt x="1069976" y="38291"/>
                  <a:pt x="1040449" y="34671"/>
                </a:cubicBezTo>
                <a:cubicBezTo>
                  <a:pt x="1010921" y="31052"/>
                  <a:pt x="978155" y="33528"/>
                  <a:pt x="955962" y="53340"/>
                </a:cubicBezTo>
                <a:cubicBezTo>
                  <a:pt x="932435" y="74390"/>
                  <a:pt x="926815" y="109442"/>
                  <a:pt x="906051" y="133160"/>
                </a:cubicBezTo>
                <a:cubicBezTo>
                  <a:pt x="863950" y="181356"/>
                  <a:pt x="784607" y="162687"/>
                  <a:pt x="725838" y="188119"/>
                </a:cubicBezTo>
                <a:cubicBezTo>
                  <a:pt x="678975" y="208407"/>
                  <a:pt x="649257" y="255461"/>
                  <a:pt x="631540" y="303371"/>
                </a:cubicBezTo>
                <a:cubicBezTo>
                  <a:pt x="613824" y="351282"/>
                  <a:pt x="605251" y="402336"/>
                  <a:pt x="585058" y="449199"/>
                </a:cubicBezTo>
                <a:cubicBezTo>
                  <a:pt x="564865" y="496062"/>
                  <a:pt x="529432" y="540449"/>
                  <a:pt x="479902" y="553117"/>
                </a:cubicBezTo>
                <a:cubicBezTo>
                  <a:pt x="439135" y="563499"/>
                  <a:pt x="395701" y="550831"/>
                  <a:pt x="354172" y="557213"/>
                </a:cubicBezTo>
                <a:cubicBezTo>
                  <a:pt x="305214" y="564832"/>
                  <a:pt x="261685" y="601028"/>
                  <a:pt x="245397" y="647890"/>
                </a:cubicBezTo>
                <a:cubicBezTo>
                  <a:pt x="234253" y="679895"/>
                  <a:pt x="235300" y="714661"/>
                  <a:pt x="229776" y="748094"/>
                </a:cubicBezTo>
                <a:cubicBezTo>
                  <a:pt x="224251" y="781526"/>
                  <a:pt x="209583" y="816864"/>
                  <a:pt x="179008" y="831628"/>
                </a:cubicBezTo>
                <a:cubicBezTo>
                  <a:pt x="154719" y="843344"/>
                  <a:pt x="125668" y="839438"/>
                  <a:pt x="99855" y="847439"/>
                </a:cubicBezTo>
                <a:cubicBezTo>
                  <a:pt x="63850" y="858488"/>
                  <a:pt x="38228" y="891921"/>
                  <a:pt x="26512" y="927640"/>
                </a:cubicBezTo>
                <a:cubicBezTo>
                  <a:pt x="14797" y="963454"/>
                  <a:pt x="-19398" y="1023747"/>
                  <a:pt x="14797" y="1039463"/>
                </a:cubicBezTo>
                <a:cubicBezTo>
                  <a:pt x="29370" y="1046131"/>
                  <a:pt x="1270096" y="986600"/>
                  <a:pt x="1270096" y="986600"/>
                </a:cubicBezTo>
                <a:lnTo>
                  <a:pt x="1199516" y="0"/>
                </a:lnTo>
                <a:close/>
              </a:path>
            </a:pathLst>
          </a:custGeom>
          <a:solidFill>
            <a:schemeClr val="accent4">
              <a:lumMod val="90000"/>
            </a:schemeClr>
          </a:solidFill>
          <a:ln w="9525" cap="flat">
            <a:noFill/>
            <a:prstDash val="solid"/>
            <a:miter/>
          </a:ln>
        </p:spPr>
        <p:txBody>
          <a:bodyPr rtlCol="0" anchor="ctr"/>
          <a:lstStyle/>
          <a:p>
            <a:endParaRPr lang="en-ID"/>
          </a:p>
        </p:txBody>
      </p:sp>
      <p:sp>
        <p:nvSpPr>
          <p:cNvPr id="81" name="Freeform: Shape 80">
            <a:extLst>
              <a:ext uri="{FF2B5EF4-FFF2-40B4-BE49-F238E27FC236}">
                <a16:creationId xmlns:a16="http://schemas.microsoft.com/office/drawing/2014/main" id="{1EAAE87B-1D1B-4FA2-B1B8-88E9FF25AB8F}"/>
              </a:ext>
            </a:extLst>
          </p:cNvPr>
          <p:cNvSpPr/>
          <p:nvPr/>
        </p:nvSpPr>
        <p:spPr>
          <a:xfrm rot="21301151" flipH="1">
            <a:off x="7657953" y="5751963"/>
            <a:ext cx="2068554" cy="1217851"/>
          </a:xfrm>
          <a:custGeom>
            <a:avLst/>
            <a:gdLst>
              <a:gd name="connsiteX0" fmla="*/ 60686 w 2200275"/>
              <a:gd name="connsiteY0" fmla="*/ 1297753 h 1295400"/>
              <a:gd name="connsiteX1" fmla="*/ 12 w 2200275"/>
              <a:gd name="connsiteY1" fmla="*/ 1078392 h 1295400"/>
              <a:gd name="connsiteX2" fmla="*/ 104882 w 2200275"/>
              <a:gd name="connsiteY2" fmla="*/ 889226 h 1295400"/>
              <a:gd name="connsiteX3" fmla="*/ 269188 w 2200275"/>
              <a:gd name="connsiteY3" fmla="*/ 838838 h 1295400"/>
              <a:gd name="connsiteX4" fmla="*/ 323862 w 2200275"/>
              <a:gd name="connsiteY4" fmla="*/ 703298 h 1295400"/>
              <a:gd name="connsiteX5" fmla="*/ 332434 w 2200275"/>
              <a:gd name="connsiteY5" fmla="*/ 552898 h 1295400"/>
              <a:gd name="connsiteX6" fmla="*/ 436543 w 2200275"/>
              <a:gd name="connsiteY6" fmla="*/ 459458 h 1295400"/>
              <a:gd name="connsiteX7" fmla="*/ 531793 w 2200275"/>
              <a:gd name="connsiteY7" fmla="*/ 480317 h 1295400"/>
              <a:gd name="connsiteX8" fmla="*/ 616565 w 2200275"/>
              <a:gd name="connsiteY8" fmla="*/ 400022 h 1295400"/>
              <a:gd name="connsiteX9" fmla="*/ 618184 w 2200275"/>
              <a:gd name="connsiteY9" fmla="*/ 275435 h 1295400"/>
              <a:gd name="connsiteX10" fmla="*/ 667333 w 2200275"/>
              <a:gd name="connsiteY10" fmla="*/ 58646 h 1295400"/>
              <a:gd name="connsiteX11" fmla="*/ 867073 w 2200275"/>
              <a:gd name="connsiteY11" fmla="*/ 29975 h 1295400"/>
              <a:gd name="connsiteX12" fmla="*/ 946321 w 2200275"/>
              <a:gd name="connsiteY12" fmla="*/ 158563 h 1295400"/>
              <a:gd name="connsiteX13" fmla="*/ 1221879 w 2200275"/>
              <a:gd name="connsiteY13" fmla="*/ 246193 h 1295400"/>
              <a:gd name="connsiteX14" fmla="*/ 1315129 w 2200275"/>
              <a:gd name="connsiteY14" fmla="*/ 514607 h 1295400"/>
              <a:gd name="connsiteX15" fmla="*/ 1466195 w 2200275"/>
              <a:gd name="connsiteY15" fmla="*/ 611572 h 1295400"/>
              <a:gd name="connsiteX16" fmla="*/ 1649361 w 2200275"/>
              <a:gd name="connsiteY16" fmla="*/ 633670 h 1295400"/>
              <a:gd name="connsiteX17" fmla="*/ 2206669 w 2200275"/>
              <a:gd name="connsiteY17" fmla="*/ 1117159 h 1295400"/>
              <a:gd name="connsiteX18" fmla="*/ 60686 w 2200275"/>
              <a:gd name="connsiteY18" fmla="*/ 1297753 h 129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00275" h="1295400">
                <a:moveTo>
                  <a:pt x="60686" y="1297753"/>
                </a:moveTo>
                <a:cubicBezTo>
                  <a:pt x="30968" y="1227363"/>
                  <a:pt x="774" y="1154783"/>
                  <a:pt x="12" y="1078392"/>
                </a:cubicBezTo>
                <a:cubicBezTo>
                  <a:pt x="-750" y="1002002"/>
                  <a:pt x="34969" y="919991"/>
                  <a:pt x="104882" y="889226"/>
                </a:cubicBezTo>
                <a:cubicBezTo>
                  <a:pt x="157746" y="865985"/>
                  <a:pt x="223278" y="873890"/>
                  <a:pt x="269188" y="838838"/>
                </a:cubicBezTo>
                <a:cubicBezTo>
                  <a:pt x="309193" y="808263"/>
                  <a:pt x="322052" y="753685"/>
                  <a:pt x="323862" y="703298"/>
                </a:cubicBezTo>
                <a:cubicBezTo>
                  <a:pt x="325672" y="653006"/>
                  <a:pt x="319290" y="601475"/>
                  <a:pt x="332434" y="552898"/>
                </a:cubicBezTo>
                <a:cubicBezTo>
                  <a:pt x="345579" y="504320"/>
                  <a:pt x="386251" y="457648"/>
                  <a:pt x="436543" y="459458"/>
                </a:cubicBezTo>
                <a:cubicBezTo>
                  <a:pt x="469213" y="460601"/>
                  <a:pt x="499122" y="481556"/>
                  <a:pt x="531793" y="480317"/>
                </a:cubicBezTo>
                <a:cubicBezTo>
                  <a:pt x="573512" y="478793"/>
                  <a:pt x="606088" y="440408"/>
                  <a:pt x="616565" y="400022"/>
                </a:cubicBezTo>
                <a:cubicBezTo>
                  <a:pt x="627138" y="359636"/>
                  <a:pt x="621137" y="317059"/>
                  <a:pt x="618184" y="275435"/>
                </a:cubicBezTo>
                <a:cubicBezTo>
                  <a:pt x="612850" y="199806"/>
                  <a:pt x="620089" y="117986"/>
                  <a:pt x="667333" y="58646"/>
                </a:cubicBezTo>
                <a:cubicBezTo>
                  <a:pt x="714577" y="-695"/>
                  <a:pt x="812971" y="-23174"/>
                  <a:pt x="867073" y="29975"/>
                </a:cubicBezTo>
                <a:cubicBezTo>
                  <a:pt x="903172" y="65408"/>
                  <a:pt x="910602" y="122558"/>
                  <a:pt x="946321" y="158563"/>
                </a:cubicBezTo>
                <a:cubicBezTo>
                  <a:pt x="1015567" y="228381"/>
                  <a:pt x="1147108" y="182375"/>
                  <a:pt x="1221879" y="246193"/>
                </a:cubicBezTo>
                <a:cubicBezTo>
                  <a:pt x="1295221" y="308867"/>
                  <a:pt x="1266266" y="431549"/>
                  <a:pt x="1315129" y="514607"/>
                </a:cubicBezTo>
                <a:cubicBezTo>
                  <a:pt x="1346371" y="567662"/>
                  <a:pt x="1406188" y="597856"/>
                  <a:pt x="1466195" y="611572"/>
                </a:cubicBezTo>
                <a:cubicBezTo>
                  <a:pt x="1526203" y="625288"/>
                  <a:pt x="1588401" y="625288"/>
                  <a:pt x="1649361" y="633670"/>
                </a:cubicBezTo>
                <a:cubicBezTo>
                  <a:pt x="1907203" y="668912"/>
                  <a:pt x="2135422" y="866937"/>
                  <a:pt x="2206669" y="1117159"/>
                </a:cubicBezTo>
                <a:lnTo>
                  <a:pt x="60686" y="1297753"/>
                </a:lnTo>
                <a:close/>
              </a:path>
            </a:pathLst>
          </a:custGeom>
          <a:solidFill>
            <a:srgbClr val="5ACF8B"/>
          </a:solidFill>
          <a:ln w="9525" cap="flat">
            <a:noFill/>
            <a:prstDash val="solid"/>
            <a:miter/>
          </a:ln>
        </p:spPr>
        <p:txBody>
          <a:bodyPr rtlCol="0" anchor="ctr"/>
          <a:lstStyle/>
          <a:p>
            <a:endParaRPr lang="en-ID"/>
          </a:p>
        </p:txBody>
      </p:sp>
      <p:sp>
        <p:nvSpPr>
          <p:cNvPr id="82" name="Freeform: Shape 81">
            <a:extLst>
              <a:ext uri="{FF2B5EF4-FFF2-40B4-BE49-F238E27FC236}">
                <a16:creationId xmlns:a16="http://schemas.microsoft.com/office/drawing/2014/main" id="{08DC9D62-9C13-4826-BB03-3E22DC5E116B}"/>
              </a:ext>
            </a:extLst>
          </p:cNvPr>
          <p:cNvSpPr/>
          <p:nvPr/>
        </p:nvSpPr>
        <p:spPr>
          <a:xfrm rot="21301151" flipH="1">
            <a:off x="9006245" y="6175776"/>
            <a:ext cx="295507" cy="734292"/>
          </a:xfrm>
          <a:custGeom>
            <a:avLst/>
            <a:gdLst>
              <a:gd name="connsiteX0" fmla="*/ 257444 w 314325"/>
              <a:gd name="connsiteY0" fmla="*/ 486644 h 781050"/>
              <a:gd name="connsiteX1" fmla="*/ 256778 w 314325"/>
              <a:gd name="connsiteY1" fmla="*/ 183559 h 781050"/>
              <a:gd name="connsiteX2" fmla="*/ 243824 w 314325"/>
              <a:gd name="connsiteY2" fmla="*/ 187083 h 781050"/>
              <a:gd name="connsiteX3" fmla="*/ 250967 w 314325"/>
              <a:gd name="connsiteY3" fmla="*/ 467594 h 781050"/>
              <a:gd name="connsiteX4" fmla="*/ 92090 w 314325"/>
              <a:gd name="connsiteY4" fmla="*/ 149745 h 781050"/>
              <a:gd name="connsiteX5" fmla="*/ 92662 w 314325"/>
              <a:gd name="connsiteY5" fmla="*/ 6394 h 781050"/>
              <a:gd name="connsiteX6" fmla="*/ 79232 w 314325"/>
              <a:gd name="connsiteY6" fmla="*/ 6394 h 781050"/>
              <a:gd name="connsiteX7" fmla="*/ 80089 w 314325"/>
              <a:gd name="connsiteY7" fmla="*/ 132219 h 781050"/>
              <a:gd name="connsiteX8" fmla="*/ 29797 w 314325"/>
              <a:gd name="connsiteY8" fmla="*/ 64687 h 781050"/>
              <a:gd name="connsiteX9" fmla="*/ 20367 w 314325"/>
              <a:gd name="connsiteY9" fmla="*/ 74116 h 781050"/>
              <a:gd name="connsiteX10" fmla="*/ 78946 w 314325"/>
              <a:gd name="connsiteY10" fmla="*/ 153841 h 781050"/>
              <a:gd name="connsiteX11" fmla="*/ 80184 w 314325"/>
              <a:gd name="connsiteY11" fmla="*/ 155746 h 781050"/>
              <a:gd name="connsiteX12" fmla="*/ 160099 w 314325"/>
              <a:gd name="connsiteY12" fmla="*/ 289858 h 781050"/>
              <a:gd name="connsiteX13" fmla="*/ 10271 w 314325"/>
              <a:gd name="connsiteY13" fmla="*/ 259949 h 781050"/>
              <a:gd name="connsiteX14" fmla="*/ 3508 w 314325"/>
              <a:gd name="connsiteY14" fmla="*/ 271475 h 781050"/>
              <a:gd name="connsiteX15" fmla="*/ 166481 w 314325"/>
              <a:gd name="connsiteY15" fmla="*/ 303097 h 781050"/>
              <a:gd name="connsiteX16" fmla="*/ 166957 w 314325"/>
              <a:gd name="connsiteY16" fmla="*/ 303002 h 781050"/>
              <a:gd name="connsiteX17" fmla="*/ 305831 w 314325"/>
              <a:gd name="connsiteY17" fmla="*/ 776680 h 781050"/>
              <a:gd name="connsiteX18" fmla="*/ 319262 w 314325"/>
              <a:gd name="connsiteY18" fmla="*/ 776680 h 781050"/>
              <a:gd name="connsiteX19" fmla="*/ 257444 w 314325"/>
              <a:gd name="connsiteY19" fmla="*/ 486644 h 781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14325" h="781050">
                <a:moveTo>
                  <a:pt x="257444" y="486644"/>
                </a:moveTo>
                <a:cubicBezTo>
                  <a:pt x="299831" y="392918"/>
                  <a:pt x="288972" y="278523"/>
                  <a:pt x="256778" y="183559"/>
                </a:cubicBezTo>
                <a:cubicBezTo>
                  <a:pt x="254015" y="175462"/>
                  <a:pt x="241061" y="178892"/>
                  <a:pt x="243824" y="187083"/>
                </a:cubicBezTo>
                <a:cubicBezTo>
                  <a:pt x="273351" y="274237"/>
                  <a:pt x="285448" y="379679"/>
                  <a:pt x="250967" y="467594"/>
                </a:cubicBezTo>
                <a:cubicBezTo>
                  <a:pt x="212105" y="355390"/>
                  <a:pt x="158670" y="248424"/>
                  <a:pt x="92090" y="149745"/>
                </a:cubicBezTo>
                <a:cubicBezTo>
                  <a:pt x="96377" y="102120"/>
                  <a:pt x="97139" y="54114"/>
                  <a:pt x="92662" y="6394"/>
                </a:cubicBezTo>
                <a:cubicBezTo>
                  <a:pt x="91900" y="-2084"/>
                  <a:pt x="78470" y="-2179"/>
                  <a:pt x="79232" y="6394"/>
                </a:cubicBezTo>
                <a:cubicBezTo>
                  <a:pt x="83137" y="48208"/>
                  <a:pt x="83042" y="90309"/>
                  <a:pt x="80089" y="132219"/>
                </a:cubicBezTo>
                <a:cubicBezTo>
                  <a:pt x="64087" y="109264"/>
                  <a:pt x="47323" y="86689"/>
                  <a:pt x="29797" y="64687"/>
                </a:cubicBezTo>
                <a:cubicBezTo>
                  <a:pt x="24463" y="57924"/>
                  <a:pt x="15033" y="67449"/>
                  <a:pt x="20367" y="74116"/>
                </a:cubicBezTo>
                <a:cubicBezTo>
                  <a:pt x="40941" y="99929"/>
                  <a:pt x="60467" y="126599"/>
                  <a:pt x="78946" y="153841"/>
                </a:cubicBezTo>
                <a:cubicBezTo>
                  <a:pt x="79232" y="154603"/>
                  <a:pt x="79613" y="155174"/>
                  <a:pt x="80184" y="155746"/>
                </a:cubicBezTo>
                <a:cubicBezTo>
                  <a:pt x="109426" y="198894"/>
                  <a:pt x="136096" y="243662"/>
                  <a:pt x="160099" y="289858"/>
                </a:cubicBezTo>
                <a:cubicBezTo>
                  <a:pt x="108283" y="290905"/>
                  <a:pt x="57705" y="281000"/>
                  <a:pt x="10271" y="259949"/>
                </a:cubicBezTo>
                <a:cubicBezTo>
                  <a:pt x="2460" y="256520"/>
                  <a:pt x="-4398" y="268046"/>
                  <a:pt x="3508" y="271475"/>
                </a:cubicBezTo>
                <a:cubicBezTo>
                  <a:pt x="55133" y="294430"/>
                  <a:pt x="109902" y="305288"/>
                  <a:pt x="166481" y="303097"/>
                </a:cubicBezTo>
                <a:cubicBezTo>
                  <a:pt x="166671" y="303097"/>
                  <a:pt x="166766" y="303097"/>
                  <a:pt x="166957" y="303002"/>
                </a:cubicBezTo>
                <a:cubicBezTo>
                  <a:pt x="241633" y="450544"/>
                  <a:pt x="289163" y="611612"/>
                  <a:pt x="305831" y="776680"/>
                </a:cubicBezTo>
                <a:cubicBezTo>
                  <a:pt x="306689" y="785158"/>
                  <a:pt x="320119" y="785253"/>
                  <a:pt x="319262" y="776680"/>
                </a:cubicBezTo>
                <a:cubicBezTo>
                  <a:pt x="309260" y="677811"/>
                  <a:pt x="288401" y="580561"/>
                  <a:pt x="257444" y="486644"/>
                </a:cubicBezTo>
                <a:close/>
              </a:path>
            </a:pathLst>
          </a:custGeom>
          <a:solidFill>
            <a:srgbClr val="69E299"/>
          </a:solidFill>
          <a:ln w="9525" cap="flat">
            <a:noFill/>
            <a:prstDash val="solid"/>
            <a:miter/>
          </a:ln>
        </p:spPr>
        <p:txBody>
          <a:bodyPr rtlCol="0" anchor="ctr"/>
          <a:lstStyle/>
          <a:p>
            <a:endParaRPr lang="en-ID"/>
          </a:p>
        </p:txBody>
      </p:sp>
      <p:sp>
        <p:nvSpPr>
          <p:cNvPr id="83" name="Freeform: Shape 82">
            <a:extLst>
              <a:ext uri="{FF2B5EF4-FFF2-40B4-BE49-F238E27FC236}">
                <a16:creationId xmlns:a16="http://schemas.microsoft.com/office/drawing/2014/main" id="{46CFAA9D-B48C-4423-8B87-05B9E2001E4D}"/>
              </a:ext>
            </a:extLst>
          </p:cNvPr>
          <p:cNvSpPr/>
          <p:nvPr/>
        </p:nvSpPr>
        <p:spPr>
          <a:xfrm rot="21301151" flipH="1">
            <a:off x="8591957" y="5795819"/>
            <a:ext cx="456694" cy="1002935"/>
          </a:xfrm>
          <a:custGeom>
            <a:avLst/>
            <a:gdLst>
              <a:gd name="connsiteX0" fmla="*/ 478881 w 485775"/>
              <a:gd name="connsiteY0" fmla="*/ 686694 h 1066800"/>
              <a:gd name="connsiteX1" fmla="*/ 323433 w 485775"/>
              <a:gd name="connsiteY1" fmla="*/ 930058 h 1066800"/>
              <a:gd name="connsiteX2" fmla="*/ 254091 w 485775"/>
              <a:gd name="connsiteY2" fmla="*/ 498956 h 1066800"/>
              <a:gd name="connsiteX3" fmla="*/ 346007 w 485775"/>
              <a:gd name="connsiteY3" fmla="*/ 426661 h 1066800"/>
              <a:gd name="connsiteX4" fmla="*/ 405824 w 485775"/>
              <a:gd name="connsiteY4" fmla="*/ 215587 h 1066800"/>
              <a:gd name="connsiteX5" fmla="*/ 392394 w 485775"/>
              <a:gd name="connsiteY5" fmla="*/ 215587 h 1066800"/>
              <a:gd name="connsiteX6" fmla="*/ 340007 w 485775"/>
              <a:gd name="connsiteY6" fmla="*/ 411802 h 1066800"/>
              <a:gd name="connsiteX7" fmla="*/ 250853 w 485775"/>
              <a:gd name="connsiteY7" fmla="*/ 486002 h 1066800"/>
              <a:gd name="connsiteX8" fmla="*/ 172843 w 485775"/>
              <a:gd name="connsiteY8" fmla="*/ 225589 h 1066800"/>
              <a:gd name="connsiteX9" fmla="*/ 83212 w 485775"/>
              <a:gd name="connsiteY9" fmla="*/ 3466 h 1066800"/>
              <a:gd name="connsiteX10" fmla="*/ 71687 w 485775"/>
              <a:gd name="connsiteY10" fmla="*/ 10228 h 1066800"/>
              <a:gd name="connsiteX11" fmla="*/ 179225 w 485775"/>
              <a:gd name="connsiteY11" fmla="*/ 285596 h 1066800"/>
              <a:gd name="connsiteX12" fmla="*/ 11204 w 485775"/>
              <a:gd name="connsiteY12" fmla="*/ 189870 h 1066800"/>
              <a:gd name="connsiteX13" fmla="*/ 1774 w 485775"/>
              <a:gd name="connsiteY13" fmla="*/ 199300 h 1066800"/>
              <a:gd name="connsiteX14" fmla="*/ 183796 w 485775"/>
              <a:gd name="connsiteY14" fmla="*/ 299598 h 1066800"/>
              <a:gd name="connsiteX15" fmla="*/ 295334 w 485775"/>
              <a:gd name="connsiteY15" fmla="*/ 790612 h 1066800"/>
              <a:gd name="connsiteX16" fmla="*/ 156936 w 485775"/>
              <a:gd name="connsiteY16" fmla="*/ 623257 h 1066800"/>
              <a:gd name="connsiteX17" fmla="*/ 143982 w 485775"/>
              <a:gd name="connsiteY17" fmla="*/ 626782 h 1066800"/>
              <a:gd name="connsiteX18" fmla="*/ 295906 w 485775"/>
              <a:gd name="connsiteY18" fmla="*/ 806423 h 1066800"/>
              <a:gd name="connsiteX19" fmla="*/ 297430 w 485775"/>
              <a:gd name="connsiteY19" fmla="*/ 807090 h 1066800"/>
              <a:gd name="connsiteX20" fmla="*/ 299716 w 485775"/>
              <a:gd name="connsiteY20" fmla="*/ 825187 h 1066800"/>
              <a:gd name="connsiteX21" fmla="*/ 317813 w 485775"/>
              <a:gd name="connsiteY21" fmla="*/ 1062265 h 1066800"/>
              <a:gd name="connsiteX22" fmla="*/ 331244 w 485775"/>
              <a:gd name="connsiteY22" fmla="*/ 1062265 h 1066800"/>
              <a:gd name="connsiteX23" fmla="*/ 324576 w 485775"/>
              <a:gd name="connsiteY23" fmla="*/ 943774 h 1066800"/>
              <a:gd name="connsiteX24" fmla="*/ 492311 w 485775"/>
              <a:gd name="connsiteY24" fmla="*/ 686694 h 1066800"/>
              <a:gd name="connsiteX25" fmla="*/ 478881 w 485775"/>
              <a:gd name="connsiteY25" fmla="*/ 686694 h 106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85775" h="1066800">
                <a:moveTo>
                  <a:pt x="478881" y="686694"/>
                </a:moveTo>
                <a:cubicBezTo>
                  <a:pt x="473452" y="784420"/>
                  <a:pt x="421445" y="896815"/>
                  <a:pt x="323433" y="930058"/>
                </a:cubicBezTo>
                <a:cubicBezTo>
                  <a:pt x="311527" y="784801"/>
                  <a:pt x="288381" y="640593"/>
                  <a:pt x="254091" y="498956"/>
                </a:cubicBezTo>
                <a:cubicBezTo>
                  <a:pt x="292286" y="491717"/>
                  <a:pt x="324671" y="456284"/>
                  <a:pt x="346007" y="426661"/>
                </a:cubicBezTo>
                <a:cubicBezTo>
                  <a:pt x="390013" y="365606"/>
                  <a:pt x="407253" y="289882"/>
                  <a:pt x="405824" y="215587"/>
                </a:cubicBezTo>
                <a:cubicBezTo>
                  <a:pt x="405634" y="207015"/>
                  <a:pt x="392299" y="206920"/>
                  <a:pt x="392394" y="215587"/>
                </a:cubicBezTo>
                <a:cubicBezTo>
                  <a:pt x="393728" y="284548"/>
                  <a:pt x="378678" y="353890"/>
                  <a:pt x="340007" y="411802"/>
                </a:cubicBezTo>
                <a:cubicBezTo>
                  <a:pt x="320766" y="440568"/>
                  <a:pt x="288191" y="479906"/>
                  <a:pt x="250853" y="486002"/>
                </a:cubicBezTo>
                <a:cubicBezTo>
                  <a:pt x="229136" y="397991"/>
                  <a:pt x="203132" y="311123"/>
                  <a:pt x="172843" y="225589"/>
                </a:cubicBezTo>
                <a:cubicBezTo>
                  <a:pt x="146173" y="150246"/>
                  <a:pt x="116169" y="76237"/>
                  <a:pt x="83212" y="3466"/>
                </a:cubicBezTo>
                <a:cubicBezTo>
                  <a:pt x="79688" y="-4345"/>
                  <a:pt x="68163" y="2418"/>
                  <a:pt x="71687" y="10228"/>
                </a:cubicBezTo>
                <a:cubicBezTo>
                  <a:pt x="112359" y="100049"/>
                  <a:pt x="148268" y="191965"/>
                  <a:pt x="179225" y="285596"/>
                </a:cubicBezTo>
                <a:cubicBezTo>
                  <a:pt x="112931" y="276262"/>
                  <a:pt x="55400" y="239495"/>
                  <a:pt x="11204" y="189870"/>
                </a:cubicBezTo>
                <a:cubicBezTo>
                  <a:pt x="5489" y="183393"/>
                  <a:pt x="-3941" y="192918"/>
                  <a:pt x="1774" y="199300"/>
                </a:cubicBezTo>
                <a:cubicBezTo>
                  <a:pt x="49494" y="252830"/>
                  <a:pt x="111978" y="290930"/>
                  <a:pt x="183796" y="299598"/>
                </a:cubicBezTo>
                <a:cubicBezTo>
                  <a:pt x="235708" y="459427"/>
                  <a:pt x="273141" y="623924"/>
                  <a:pt x="295334" y="790612"/>
                </a:cubicBezTo>
                <a:cubicBezTo>
                  <a:pt x="230850" y="752893"/>
                  <a:pt x="181796" y="694028"/>
                  <a:pt x="156936" y="623257"/>
                </a:cubicBezTo>
                <a:cubicBezTo>
                  <a:pt x="154079" y="615161"/>
                  <a:pt x="141125" y="618685"/>
                  <a:pt x="143982" y="626782"/>
                </a:cubicBezTo>
                <a:cubicBezTo>
                  <a:pt x="170938" y="703458"/>
                  <a:pt x="224659" y="767180"/>
                  <a:pt x="295906" y="806423"/>
                </a:cubicBezTo>
                <a:cubicBezTo>
                  <a:pt x="296477" y="806709"/>
                  <a:pt x="296954" y="806899"/>
                  <a:pt x="297430" y="807090"/>
                </a:cubicBezTo>
                <a:cubicBezTo>
                  <a:pt x="298192" y="813091"/>
                  <a:pt x="298954" y="819187"/>
                  <a:pt x="299716" y="825187"/>
                </a:cubicBezTo>
                <a:cubicBezTo>
                  <a:pt x="309146" y="903959"/>
                  <a:pt x="315146" y="983017"/>
                  <a:pt x="317813" y="1062265"/>
                </a:cubicBezTo>
                <a:cubicBezTo>
                  <a:pt x="318099" y="1070837"/>
                  <a:pt x="331529" y="1070932"/>
                  <a:pt x="331244" y="1062265"/>
                </a:cubicBezTo>
                <a:cubicBezTo>
                  <a:pt x="329910" y="1022736"/>
                  <a:pt x="327624" y="983207"/>
                  <a:pt x="324576" y="943774"/>
                </a:cubicBezTo>
                <a:cubicBezTo>
                  <a:pt x="430208" y="909865"/>
                  <a:pt x="486501" y="791374"/>
                  <a:pt x="492311" y="686694"/>
                </a:cubicBezTo>
                <a:cubicBezTo>
                  <a:pt x="492692" y="678121"/>
                  <a:pt x="479357" y="678121"/>
                  <a:pt x="478881" y="686694"/>
                </a:cubicBezTo>
                <a:close/>
              </a:path>
            </a:pathLst>
          </a:custGeom>
          <a:solidFill>
            <a:srgbClr val="69E299"/>
          </a:solidFill>
          <a:ln w="9525" cap="flat">
            <a:noFill/>
            <a:prstDash val="solid"/>
            <a:miter/>
          </a:ln>
        </p:spPr>
        <p:txBody>
          <a:bodyPr rtlCol="0" anchor="ctr"/>
          <a:lstStyle/>
          <a:p>
            <a:endParaRPr lang="en-ID"/>
          </a:p>
        </p:txBody>
      </p:sp>
      <p:sp>
        <p:nvSpPr>
          <p:cNvPr id="84" name="Freeform: Shape 83">
            <a:extLst>
              <a:ext uri="{FF2B5EF4-FFF2-40B4-BE49-F238E27FC236}">
                <a16:creationId xmlns:a16="http://schemas.microsoft.com/office/drawing/2014/main" id="{B30070DF-F1B1-4850-83EF-F2A0AC9373E9}"/>
              </a:ext>
            </a:extLst>
          </p:cNvPr>
          <p:cNvSpPr/>
          <p:nvPr/>
        </p:nvSpPr>
        <p:spPr>
          <a:xfrm rot="21301151" flipH="1">
            <a:off x="8130371" y="6339396"/>
            <a:ext cx="331327" cy="546241"/>
          </a:xfrm>
          <a:custGeom>
            <a:avLst/>
            <a:gdLst>
              <a:gd name="connsiteX0" fmla="*/ 347517 w 352425"/>
              <a:gd name="connsiteY0" fmla="*/ 230575 h 581025"/>
              <a:gd name="connsiteX1" fmla="*/ 65006 w 352425"/>
              <a:gd name="connsiteY1" fmla="*/ 366402 h 581025"/>
              <a:gd name="connsiteX2" fmla="*/ 141301 w 352425"/>
              <a:gd name="connsiteY2" fmla="*/ 148756 h 581025"/>
              <a:gd name="connsiteX3" fmla="*/ 304464 w 352425"/>
              <a:gd name="connsiteY3" fmla="*/ 56935 h 581025"/>
              <a:gd name="connsiteX4" fmla="*/ 292939 w 352425"/>
              <a:gd name="connsiteY4" fmla="*/ 50172 h 581025"/>
              <a:gd name="connsiteX5" fmla="*/ 147207 w 352425"/>
              <a:gd name="connsiteY5" fmla="*/ 134563 h 581025"/>
              <a:gd name="connsiteX6" fmla="*/ 203404 w 352425"/>
              <a:gd name="connsiteY6" fmla="*/ 10167 h 581025"/>
              <a:gd name="connsiteX7" fmla="*/ 191879 w 352425"/>
              <a:gd name="connsiteY7" fmla="*/ 3404 h 581025"/>
              <a:gd name="connsiteX8" fmla="*/ 77293 w 352425"/>
              <a:gd name="connsiteY8" fmla="*/ 282868 h 581025"/>
              <a:gd name="connsiteX9" fmla="*/ 57100 w 352425"/>
              <a:gd name="connsiteY9" fmla="*/ 60840 h 581025"/>
              <a:gd name="connsiteX10" fmla="*/ 43670 w 352425"/>
              <a:gd name="connsiteY10" fmla="*/ 60840 h 581025"/>
              <a:gd name="connsiteX11" fmla="*/ 68625 w 352425"/>
              <a:gd name="connsiteY11" fmla="*/ 300965 h 581025"/>
              <a:gd name="connsiteX12" fmla="*/ 70435 w 352425"/>
              <a:gd name="connsiteY12" fmla="*/ 303918 h 581025"/>
              <a:gd name="connsiteX13" fmla="*/ 141 w 352425"/>
              <a:gd name="connsiteY13" fmla="*/ 576523 h 581025"/>
              <a:gd name="connsiteX14" fmla="*/ 13095 w 352425"/>
              <a:gd name="connsiteY14" fmla="*/ 580048 h 581025"/>
              <a:gd name="connsiteX15" fmla="*/ 61101 w 352425"/>
              <a:gd name="connsiteY15" fmla="*/ 380213 h 581025"/>
              <a:gd name="connsiteX16" fmla="*/ 357042 w 352425"/>
              <a:gd name="connsiteY16" fmla="*/ 240100 h 581025"/>
              <a:gd name="connsiteX17" fmla="*/ 347517 w 352425"/>
              <a:gd name="connsiteY17" fmla="*/ 230575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2425" h="581025">
                <a:moveTo>
                  <a:pt x="347517" y="230575"/>
                </a:moveTo>
                <a:cubicBezTo>
                  <a:pt x="273413" y="309157"/>
                  <a:pt x="172543" y="357639"/>
                  <a:pt x="65006" y="366402"/>
                </a:cubicBezTo>
                <a:cubicBezTo>
                  <a:pt x="86723" y="292583"/>
                  <a:pt x="112155" y="219907"/>
                  <a:pt x="141301" y="148756"/>
                </a:cubicBezTo>
                <a:cubicBezTo>
                  <a:pt x="205690" y="140374"/>
                  <a:pt x="274270" y="120181"/>
                  <a:pt x="304464" y="56935"/>
                </a:cubicBezTo>
                <a:cubicBezTo>
                  <a:pt x="308179" y="49219"/>
                  <a:pt x="296654" y="42361"/>
                  <a:pt x="292939" y="50172"/>
                </a:cubicBezTo>
                <a:cubicBezTo>
                  <a:pt x="265793" y="106941"/>
                  <a:pt x="205309" y="126277"/>
                  <a:pt x="147207" y="134563"/>
                </a:cubicBezTo>
                <a:cubicBezTo>
                  <a:pt x="164637" y="92558"/>
                  <a:pt x="183402" y="51124"/>
                  <a:pt x="203404" y="10167"/>
                </a:cubicBezTo>
                <a:cubicBezTo>
                  <a:pt x="207214" y="2452"/>
                  <a:pt x="195594" y="-4311"/>
                  <a:pt x="191879" y="3404"/>
                </a:cubicBezTo>
                <a:cubicBezTo>
                  <a:pt x="147588" y="93987"/>
                  <a:pt x="109297" y="187427"/>
                  <a:pt x="77293" y="282868"/>
                </a:cubicBezTo>
                <a:cubicBezTo>
                  <a:pt x="56910" y="210573"/>
                  <a:pt x="50147" y="135802"/>
                  <a:pt x="57100" y="60840"/>
                </a:cubicBezTo>
                <a:cubicBezTo>
                  <a:pt x="57862" y="52267"/>
                  <a:pt x="44527" y="52363"/>
                  <a:pt x="43670" y="60840"/>
                </a:cubicBezTo>
                <a:cubicBezTo>
                  <a:pt x="36145" y="141993"/>
                  <a:pt x="44622" y="223051"/>
                  <a:pt x="68625" y="300965"/>
                </a:cubicBezTo>
                <a:cubicBezTo>
                  <a:pt x="69006" y="302203"/>
                  <a:pt x="69673" y="303156"/>
                  <a:pt x="70435" y="303918"/>
                </a:cubicBezTo>
                <a:cubicBezTo>
                  <a:pt x="41479" y="393167"/>
                  <a:pt x="17952" y="484226"/>
                  <a:pt x="141" y="576523"/>
                </a:cubicBezTo>
                <a:cubicBezTo>
                  <a:pt x="-1479" y="584906"/>
                  <a:pt x="11380" y="588525"/>
                  <a:pt x="13095" y="580048"/>
                </a:cubicBezTo>
                <a:cubicBezTo>
                  <a:pt x="26049" y="512706"/>
                  <a:pt x="42146" y="446031"/>
                  <a:pt x="61101" y="380213"/>
                </a:cubicBezTo>
                <a:cubicBezTo>
                  <a:pt x="173591" y="372117"/>
                  <a:pt x="279509" y="322301"/>
                  <a:pt x="357042" y="240100"/>
                </a:cubicBezTo>
                <a:cubicBezTo>
                  <a:pt x="362853" y="233814"/>
                  <a:pt x="353423" y="224289"/>
                  <a:pt x="347517" y="230575"/>
                </a:cubicBezTo>
                <a:close/>
              </a:path>
            </a:pathLst>
          </a:custGeom>
          <a:solidFill>
            <a:srgbClr val="69E299"/>
          </a:solidFill>
          <a:ln w="9525" cap="flat">
            <a:noFill/>
            <a:prstDash val="solid"/>
            <a:miter/>
          </a:ln>
        </p:spPr>
        <p:txBody>
          <a:bodyPr rtlCol="0" anchor="ctr"/>
          <a:lstStyle/>
          <a:p>
            <a:endParaRPr lang="en-ID"/>
          </a:p>
        </p:txBody>
      </p:sp>
      <p:sp>
        <p:nvSpPr>
          <p:cNvPr id="71" name="Freeform: Shape 70">
            <a:extLst>
              <a:ext uri="{FF2B5EF4-FFF2-40B4-BE49-F238E27FC236}">
                <a16:creationId xmlns:a16="http://schemas.microsoft.com/office/drawing/2014/main" id="{32857F76-F834-48A1-A53D-077490FEB127}"/>
              </a:ext>
            </a:extLst>
          </p:cNvPr>
          <p:cNvSpPr/>
          <p:nvPr/>
        </p:nvSpPr>
        <p:spPr>
          <a:xfrm>
            <a:off x="0" y="6188837"/>
            <a:ext cx="1676174" cy="690189"/>
          </a:xfrm>
          <a:custGeom>
            <a:avLst/>
            <a:gdLst>
              <a:gd name="connsiteX0" fmla="*/ 0 w 1295400"/>
              <a:gd name="connsiteY0" fmla="*/ 130851 h 533400"/>
              <a:gd name="connsiteX1" fmla="*/ 143161 w 1295400"/>
              <a:gd name="connsiteY1" fmla="*/ 10550 h 533400"/>
              <a:gd name="connsiteX2" fmla="*/ 309086 w 1295400"/>
              <a:gd name="connsiteY2" fmla="*/ 57508 h 533400"/>
              <a:gd name="connsiteX3" fmla="*/ 361760 w 1295400"/>
              <a:gd name="connsiteY3" fmla="*/ 165236 h 533400"/>
              <a:gd name="connsiteX4" fmla="*/ 527304 w 1295400"/>
              <a:gd name="connsiteY4" fmla="*/ 131136 h 533400"/>
              <a:gd name="connsiteX5" fmla="*/ 700659 w 1295400"/>
              <a:gd name="connsiteY5" fmla="*/ 278583 h 533400"/>
              <a:gd name="connsiteX6" fmla="*/ 917258 w 1295400"/>
              <a:gd name="connsiteY6" fmla="*/ 241531 h 533400"/>
              <a:gd name="connsiteX7" fmla="*/ 1000411 w 1295400"/>
              <a:gd name="connsiteY7" fmla="*/ 366309 h 533400"/>
              <a:gd name="connsiteX8" fmla="*/ 1115568 w 1295400"/>
              <a:gd name="connsiteY8" fmla="*/ 411171 h 533400"/>
              <a:gd name="connsiteX9" fmla="*/ 1240060 w 1295400"/>
              <a:gd name="connsiteY9" fmla="*/ 430983 h 533400"/>
              <a:gd name="connsiteX10" fmla="*/ 1300067 w 1295400"/>
              <a:gd name="connsiteY10" fmla="*/ 530520 h 533400"/>
              <a:gd name="connsiteX11" fmla="*/ 0 w 1295400"/>
              <a:gd name="connsiteY11" fmla="*/ 536139 h 533400"/>
              <a:gd name="connsiteX12" fmla="*/ 0 w 1295400"/>
              <a:gd name="connsiteY12" fmla="*/ 130851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95400" h="533400">
                <a:moveTo>
                  <a:pt x="0" y="130851"/>
                </a:moveTo>
                <a:cubicBezTo>
                  <a:pt x="41053" y="83035"/>
                  <a:pt x="84487" y="33505"/>
                  <a:pt x="143161" y="10550"/>
                </a:cubicBezTo>
                <a:cubicBezTo>
                  <a:pt x="201835" y="-12405"/>
                  <a:pt x="280130" y="1596"/>
                  <a:pt x="309086" y="57508"/>
                </a:cubicBezTo>
                <a:cubicBezTo>
                  <a:pt x="327850" y="93798"/>
                  <a:pt x="326231" y="144852"/>
                  <a:pt x="361760" y="165236"/>
                </a:cubicBezTo>
                <a:cubicBezTo>
                  <a:pt x="412242" y="194192"/>
                  <a:pt x="469201" y="126755"/>
                  <a:pt x="527304" y="131136"/>
                </a:cubicBezTo>
                <a:cubicBezTo>
                  <a:pt x="605314" y="137042"/>
                  <a:pt x="624840" y="259248"/>
                  <a:pt x="700659" y="278583"/>
                </a:cubicBezTo>
                <a:cubicBezTo>
                  <a:pt x="773811" y="297252"/>
                  <a:pt x="850106" y="206860"/>
                  <a:pt x="917258" y="241531"/>
                </a:cubicBezTo>
                <a:cubicBezTo>
                  <a:pt x="962406" y="264867"/>
                  <a:pt x="966597" y="328399"/>
                  <a:pt x="1000411" y="366309"/>
                </a:cubicBezTo>
                <a:cubicBezTo>
                  <a:pt x="1028510" y="397836"/>
                  <a:pt x="1073468" y="407647"/>
                  <a:pt x="1115568" y="411171"/>
                </a:cubicBezTo>
                <a:cubicBezTo>
                  <a:pt x="1157669" y="414696"/>
                  <a:pt x="1201388" y="414029"/>
                  <a:pt x="1240060" y="430983"/>
                </a:cubicBezTo>
                <a:cubicBezTo>
                  <a:pt x="1278731" y="447938"/>
                  <a:pt x="1310926" y="489753"/>
                  <a:pt x="1300067" y="530520"/>
                </a:cubicBezTo>
                <a:lnTo>
                  <a:pt x="0" y="536139"/>
                </a:lnTo>
                <a:lnTo>
                  <a:pt x="0" y="130851"/>
                </a:lnTo>
                <a:close/>
              </a:path>
            </a:pathLst>
          </a:custGeom>
          <a:solidFill>
            <a:schemeClr val="accent4"/>
          </a:solidFill>
          <a:ln w="9525" cap="flat">
            <a:noFill/>
            <a:prstDash val="solid"/>
            <a:miter/>
          </a:ln>
        </p:spPr>
        <p:txBody>
          <a:bodyPr rtlCol="0" anchor="ctr"/>
          <a:lstStyle/>
          <a:p>
            <a:endParaRPr lang="en-ID"/>
          </a:p>
        </p:txBody>
      </p:sp>
    </p:spTree>
    <p:extLst>
      <p:ext uri="{BB962C8B-B14F-4D97-AF65-F5344CB8AC3E}">
        <p14:creationId xmlns:p14="http://schemas.microsoft.com/office/powerpoint/2010/main" val="3241339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071F2-D1C4-48CB-B0BE-195D9A393D16}"/>
              </a:ext>
            </a:extLst>
          </p:cNvPr>
          <p:cNvSpPr>
            <a:spLocks noGrp="1"/>
          </p:cNvSpPr>
          <p:nvPr>
            <p:ph type="title"/>
          </p:nvPr>
        </p:nvSpPr>
        <p:spPr>
          <a:xfrm>
            <a:off x="838200" y="305696"/>
            <a:ext cx="10515600" cy="443198"/>
          </a:xfrm>
        </p:spPr>
        <p:txBody>
          <a:bodyPr/>
          <a:lstStyle/>
          <a:p>
            <a:r>
              <a:rPr lang="en-ID" dirty="0"/>
              <a:t>Compare Heartrate over Time</a:t>
            </a:r>
          </a:p>
        </p:txBody>
      </p:sp>
      <p:sp>
        <p:nvSpPr>
          <p:cNvPr id="4" name="Slide Number Placeholder 3">
            <a:extLst>
              <a:ext uri="{FF2B5EF4-FFF2-40B4-BE49-F238E27FC236}">
                <a16:creationId xmlns:a16="http://schemas.microsoft.com/office/drawing/2014/main" id="{D677668B-2DBD-4715-BE44-64B2D01CFD75}"/>
              </a:ext>
            </a:extLst>
          </p:cNvPr>
          <p:cNvSpPr>
            <a:spLocks noGrp="1"/>
          </p:cNvSpPr>
          <p:nvPr>
            <p:ph type="sldNum" sz="quarter" idx="12"/>
          </p:nvPr>
        </p:nvSpPr>
        <p:spPr/>
        <p:txBody>
          <a:bodyPr/>
          <a:lstStyle/>
          <a:p>
            <a:fld id="{FFA84B14-57FB-4834-9351-A79C9F9528A4}" type="slidenum">
              <a:rPr lang="en-ID" smtClean="0"/>
              <a:pPr/>
              <a:t>11</a:t>
            </a:fld>
            <a:endParaRPr lang="en-ID"/>
          </a:p>
        </p:txBody>
      </p:sp>
      <p:sp>
        <p:nvSpPr>
          <p:cNvPr id="38" name="Subtitle 176">
            <a:extLst>
              <a:ext uri="{FF2B5EF4-FFF2-40B4-BE49-F238E27FC236}">
                <a16:creationId xmlns:a16="http://schemas.microsoft.com/office/drawing/2014/main" id="{58B7868B-0457-4C76-B614-02097ED4360A}"/>
              </a:ext>
            </a:extLst>
          </p:cNvPr>
          <p:cNvSpPr txBox="1">
            <a:spLocks/>
          </p:cNvSpPr>
          <p:nvPr/>
        </p:nvSpPr>
        <p:spPr>
          <a:xfrm>
            <a:off x="9088077" y="3988350"/>
            <a:ext cx="1540593" cy="249299"/>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ID" sz="1800" b="1" dirty="0">
                <a:solidFill>
                  <a:schemeClr val="bg1"/>
                </a:solidFill>
                <a:latin typeface="+mj-lt"/>
              </a:rPr>
              <a:t>Your Name.</a:t>
            </a:r>
          </a:p>
        </p:txBody>
      </p:sp>
      <p:grpSp>
        <p:nvGrpSpPr>
          <p:cNvPr id="12" name="Group 11">
            <a:extLst>
              <a:ext uri="{FF2B5EF4-FFF2-40B4-BE49-F238E27FC236}">
                <a16:creationId xmlns:a16="http://schemas.microsoft.com/office/drawing/2014/main" id="{F4A520E7-5EA2-434D-BBBF-E1F28E17D63F}"/>
              </a:ext>
            </a:extLst>
          </p:cNvPr>
          <p:cNvGrpSpPr/>
          <p:nvPr/>
        </p:nvGrpSpPr>
        <p:grpSpPr>
          <a:xfrm>
            <a:off x="-1" y="5379974"/>
            <a:ext cx="8951645" cy="1589840"/>
            <a:chOff x="-1" y="5379974"/>
            <a:chExt cx="8951645" cy="1589840"/>
          </a:xfrm>
        </p:grpSpPr>
        <p:grpSp>
          <p:nvGrpSpPr>
            <p:cNvPr id="172" name="Group 171">
              <a:extLst>
                <a:ext uri="{FF2B5EF4-FFF2-40B4-BE49-F238E27FC236}">
                  <a16:creationId xmlns:a16="http://schemas.microsoft.com/office/drawing/2014/main" id="{AD011176-76E2-4BD8-8C01-34BFB79555D8}"/>
                </a:ext>
              </a:extLst>
            </p:cNvPr>
            <p:cNvGrpSpPr/>
            <p:nvPr/>
          </p:nvGrpSpPr>
          <p:grpSpPr>
            <a:xfrm>
              <a:off x="6484020" y="5461240"/>
              <a:ext cx="2467624" cy="1508574"/>
              <a:chOff x="2425593" y="5179824"/>
              <a:chExt cx="2912325" cy="1780441"/>
            </a:xfrm>
          </p:grpSpPr>
          <p:grpSp>
            <p:nvGrpSpPr>
              <p:cNvPr id="155" name="Group 154">
                <a:extLst>
                  <a:ext uri="{FF2B5EF4-FFF2-40B4-BE49-F238E27FC236}">
                    <a16:creationId xmlns:a16="http://schemas.microsoft.com/office/drawing/2014/main" id="{86F1ED6F-36D3-4967-859F-999A5EF426ED}"/>
                  </a:ext>
                </a:extLst>
              </p:cNvPr>
              <p:cNvGrpSpPr/>
              <p:nvPr/>
            </p:nvGrpSpPr>
            <p:grpSpPr>
              <a:xfrm>
                <a:off x="4528901" y="5179824"/>
                <a:ext cx="688579" cy="1028714"/>
                <a:chOff x="4528901" y="5179824"/>
                <a:chExt cx="688579" cy="1028714"/>
              </a:xfrm>
            </p:grpSpPr>
            <p:sp>
              <p:nvSpPr>
                <p:cNvPr id="156" name="Freeform: Shape 155">
                  <a:extLst>
                    <a:ext uri="{FF2B5EF4-FFF2-40B4-BE49-F238E27FC236}">
                      <a16:creationId xmlns:a16="http://schemas.microsoft.com/office/drawing/2014/main" id="{E85052A9-80E3-4E56-B2B1-5159FA73595A}"/>
                    </a:ext>
                  </a:extLst>
                </p:cNvPr>
                <p:cNvSpPr/>
                <p:nvPr/>
              </p:nvSpPr>
              <p:spPr>
                <a:xfrm rot="21301151" flipH="1">
                  <a:off x="4885569" y="5797936"/>
                  <a:ext cx="264214" cy="52843"/>
                </a:xfrm>
                <a:custGeom>
                  <a:avLst/>
                  <a:gdLst>
                    <a:gd name="connsiteX0" fmla="*/ 233959 w 238125"/>
                    <a:gd name="connsiteY0" fmla="*/ 43950 h 47625"/>
                    <a:gd name="connsiteX1" fmla="*/ 232435 w 238125"/>
                    <a:gd name="connsiteY1" fmla="*/ 43474 h 47625"/>
                    <a:gd name="connsiteX2" fmla="*/ 230244 w 238125"/>
                    <a:gd name="connsiteY2" fmla="*/ 35664 h 47625"/>
                    <a:gd name="connsiteX3" fmla="*/ 5454 w 238125"/>
                    <a:gd name="connsiteY3" fmla="*/ 8327 h 47625"/>
                    <a:gd name="connsiteX4" fmla="*/ 5835 w 238125"/>
                    <a:gd name="connsiteY4" fmla="*/ 21567 h 47625"/>
                    <a:gd name="connsiteX5" fmla="*/ 229196 w 238125"/>
                    <a:gd name="connsiteY5" fmla="*/ 56523 h 47625"/>
                    <a:gd name="connsiteX6" fmla="*/ 233959 w 238125"/>
                    <a:gd name="connsiteY6" fmla="*/ 43950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8125" h="47625">
                      <a:moveTo>
                        <a:pt x="233959" y="43950"/>
                      </a:moveTo>
                      <a:cubicBezTo>
                        <a:pt x="233482" y="43760"/>
                        <a:pt x="233006" y="43665"/>
                        <a:pt x="232435" y="43474"/>
                      </a:cubicBezTo>
                      <a:cubicBezTo>
                        <a:pt x="233578" y="40902"/>
                        <a:pt x="233292" y="37759"/>
                        <a:pt x="230244" y="35664"/>
                      </a:cubicBezTo>
                      <a:cubicBezTo>
                        <a:pt x="163759" y="-10914"/>
                        <a:pt x="81559" y="-2151"/>
                        <a:pt x="5454" y="8327"/>
                      </a:cubicBezTo>
                      <a:cubicBezTo>
                        <a:pt x="-1880" y="9375"/>
                        <a:pt x="-1880" y="21757"/>
                        <a:pt x="5835" y="21567"/>
                      </a:cubicBezTo>
                      <a:cubicBezTo>
                        <a:pt x="82035" y="19566"/>
                        <a:pt x="157187" y="31282"/>
                        <a:pt x="229196" y="56523"/>
                      </a:cubicBezTo>
                      <a:cubicBezTo>
                        <a:pt x="237388" y="59286"/>
                        <a:pt x="242150" y="46808"/>
                        <a:pt x="233959" y="43950"/>
                      </a:cubicBezTo>
                      <a:close/>
                    </a:path>
                  </a:pathLst>
                </a:custGeom>
                <a:solidFill>
                  <a:schemeClr val="accent4"/>
                </a:solidFill>
                <a:ln w="9525" cap="flat">
                  <a:noFill/>
                  <a:prstDash val="solid"/>
                  <a:miter/>
                </a:ln>
              </p:spPr>
              <p:txBody>
                <a:bodyPr rtlCol="0" anchor="ctr"/>
                <a:lstStyle/>
                <a:p>
                  <a:endParaRPr lang="en-ID"/>
                </a:p>
              </p:txBody>
            </p:sp>
            <p:sp>
              <p:nvSpPr>
                <p:cNvPr id="157" name="Freeform: Shape 156">
                  <a:extLst>
                    <a:ext uri="{FF2B5EF4-FFF2-40B4-BE49-F238E27FC236}">
                      <a16:creationId xmlns:a16="http://schemas.microsoft.com/office/drawing/2014/main" id="{75556FDE-825F-47CC-B532-1001C4C314B6}"/>
                    </a:ext>
                  </a:extLst>
                </p:cNvPr>
                <p:cNvSpPr/>
                <p:nvPr/>
              </p:nvSpPr>
              <p:spPr>
                <a:xfrm rot="21301151" flipH="1">
                  <a:off x="4860226" y="5615638"/>
                  <a:ext cx="84548" cy="274783"/>
                </a:xfrm>
                <a:custGeom>
                  <a:avLst/>
                  <a:gdLst>
                    <a:gd name="connsiteX0" fmla="*/ 4494 w 76200"/>
                    <a:gd name="connsiteY0" fmla="*/ 5848 h 247650"/>
                    <a:gd name="connsiteX1" fmla="*/ 69645 w 76200"/>
                    <a:gd name="connsiteY1" fmla="*/ 246450 h 247650"/>
                    <a:gd name="connsiteX2" fmla="*/ 81837 w 76200"/>
                    <a:gd name="connsiteY2" fmla="*/ 240926 h 247650"/>
                    <a:gd name="connsiteX3" fmla="*/ 81361 w 76200"/>
                    <a:gd name="connsiteY3" fmla="*/ 240068 h 247650"/>
                    <a:gd name="connsiteX4" fmla="*/ 81265 w 76200"/>
                    <a:gd name="connsiteY4" fmla="*/ 235211 h 247650"/>
                    <a:gd name="connsiteX5" fmla="*/ 17638 w 76200"/>
                    <a:gd name="connsiteY5" fmla="*/ 5467 h 247650"/>
                    <a:gd name="connsiteX6" fmla="*/ 4494 w 76200"/>
                    <a:gd name="connsiteY6" fmla="*/ 5848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00" h="247650">
                      <a:moveTo>
                        <a:pt x="4494" y="5848"/>
                      </a:moveTo>
                      <a:cubicBezTo>
                        <a:pt x="-14080" y="92717"/>
                        <a:pt x="28306" y="173012"/>
                        <a:pt x="69645" y="246450"/>
                      </a:cubicBezTo>
                      <a:cubicBezTo>
                        <a:pt x="73836" y="253879"/>
                        <a:pt x="86123" y="248450"/>
                        <a:pt x="81837" y="240926"/>
                      </a:cubicBezTo>
                      <a:cubicBezTo>
                        <a:pt x="81646" y="240640"/>
                        <a:pt x="81551" y="240354"/>
                        <a:pt x="81361" y="240068"/>
                      </a:cubicBezTo>
                      <a:cubicBezTo>
                        <a:pt x="81932" y="238640"/>
                        <a:pt x="82027" y="237020"/>
                        <a:pt x="81265" y="235211"/>
                      </a:cubicBezTo>
                      <a:cubicBezTo>
                        <a:pt x="52309" y="160820"/>
                        <a:pt x="31069" y="84049"/>
                        <a:pt x="17638" y="5467"/>
                      </a:cubicBezTo>
                      <a:cubicBezTo>
                        <a:pt x="16400" y="-2438"/>
                        <a:pt x="6018" y="-1295"/>
                        <a:pt x="4494" y="5848"/>
                      </a:cubicBezTo>
                      <a:close/>
                    </a:path>
                  </a:pathLst>
                </a:custGeom>
                <a:solidFill>
                  <a:schemeClr val="accent4"/>
                </a:solidFill>
                <a:ln w="9525" cap="flat">
                  <a:noFill/>
                  <a:prstDash val="solid"/>
                  <a:miter/>
                </a:ln>
              </p:spPr>
              <p:txBody>
                <a:bodyPr rtlCol="0" anchor="ctr"/>
                <a:lstStyle/>
                <a:p>
                  <a:endParaRPr lang="en-ID"/>
                </a:p>
              </p:txBody>
            </p:sp>
            <p:sp>
              <p:nvSpPr>
                <p:cNvPr id="158" name="Freeform: Shape 157">
                  <a:extLst>
                    <a:ext uri="{FF2B5EF4-FFF2-40B4-BE49-F238E27FC236}">
                      <a16:creationId xmlns:a16="http://schemas.microsoft.com/office/drawing/2014/main" id="{D55120D5-76DF-4FAC-A0B1-9399CFFF91E5}"/>
                    </a:ext>
                  </a:extLst>
                </p:cNvPr>
                <p:cNvSpPr/>
                <p:nvPr/>
              </p:nvSpPr>
              <p:spPr>
                <a:xfrm rot="21301151" flipH="1">
                  <a:off x="4699994" y="5648404"/>
                  <a:ext cx="422742" cy="560134"/>
                </a:xfrm>
                <a:custGeom>
                  <a:avLst/>
                  <a:gdLst>
                    <a:gd name="connsiteX0" fmla="*/ 387345 w 381000"/>
                    <a:gd name="connsiteY0" fmla="*/ 496477 h 504825"/>
                    <a:gd name="connsiteX1" fmla="*/ 13965 w 381000"/>
                    <a:gd name="connsiteY1" fmla="*/ 1748 h 504825"/>
                    <a:gd name="connsiteX2" fmla="*/ 3678 w 381000"/>
                    <a:gd name="connsiteY2" fmla="*/ 16321 h 504825"/>
                    <a:gd name="connsiteX3" fmla="*/ 371152 w 381000"/>
                    <a:gd name="connsiteY3" fmla="*/ 503906 h 504825"/>
                    <a:gd name="connsiteX4" fmla="*/ 387345 w 381000"/>
                    <a:gd name="connsiteY4" fmla="*/ 496477 h 504825"/>
                    <a:gd name="connsiteX5" fmla="*/ 387345 w 381000"/>
                    <a:gd name="connsiteY5" fmla="*/ 496477 h 50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1000" h="504825">
                      <a:moveTo>
                        <a:pt x="387345" y="496477"/>
                      </a:moveTo>
                      <a:cubicBezTo>
                        <a:pt x="315241" y="298642"/>
                        <a:pt x="184272" y="125383"/>
                        <a:pt x="13965" y="1748"/>
                      </a:cubicBezTo>
                      <a:cubicBezTo>
                        <a:pt x="4630" y="-5015"/>
                        <a:pt x="-5657" y="9559"/>
                        <a:pt x="3678" y="16321"/>
                      </a:cubicBezTo>
                      <a:cubicBezTo>
                        <a:pt x="171699" y="138337"/>
                        <a:pt x="300096" y="308834"/>
                        <a:pt x="371152" y="503906"/>
                      </a:cubicBezTo>
                      <a:cubicBezTo>
                        <a:pt x="375057" y="514669"/>
                        <a:pt x="391250" y="507240"/>
                        <a:pt x="387345" y="496477"/>
                      </a:cubicBezTo>
                      <a:lnTo>
                        <a:pt x="387345" y="496477"/>
                      </a:lnTo>
                      <a:close/>
                    </a:path>
                  </a:pathLst>
                </a:custGeom>
                <a:solidFill>
                  <a:schemeClr val="accent4"/>
                </a:solidFill>
                <a:ln w="9525" cap="flat">
                  <a:noFill/>
                  <a:prstDash val="solid"/>
                  <a:miter/>
                </a:ln>
              </p:spPr>
              <p:txBody>
                <a:bodyPr rtlCol="0" anchor="ctr"/>
                <a:lstStyle/>
                <a:p>
                  <a:endParaRPr lang="en-ID"/>
                </a:p>
              </p:txBody>
            </p:sp>
            <p:sp>
              <p:nvSpPr>
                <p:cNvPr id="159" name="Freeform: Shape 158">
                  <a:extLst>
                    <a:ext uri="{FF2B5EF4-FFF2-40B4-BE49-F238E27FC236}">
                      <a16:creationId xmlns:a16="http://schemas.microsoft.com/office/drawing/2014/main" id="{FCED4CEA-DC9C-449E-84EB-C5F3DC67D8AB}"/>
                    </a:ext>
                  </a:extLst>
                </p:cNvPr>
                <p:cNvSpPr/>
                <p:nvPr/>
              </p:nvSpPr>
              <p:spPr>
                <a:xfrm rot="21301151" flipH="1">
                  <a:off x="5006109" y="5543194"/>
                  <a:ext cx="211371" cy="158528"/>
                </a:xfrm>
                <a:custGeom>
                  <a:avLst/>
                  <a:gdLst>
                    <a:gd name="connsiteX0" fmla="*/ 185767 w 190500"/>
                    <a:gd name="connsiteY0" fmla="*/ 102133 h 142875"/>
                    <a:gd name="connsiteX1" fmla="*/ 35367 w 190500"/>
                    <a:gd name="connsiteY1" fmla="*/ 2121 h 142875"/>
                    <a:gd name="connsiteX2" fmla="*/ 16508 w 190500"/>
                    <a:gd name="connsiteY2" fmla="*/ 52222 h 142875"/>
                    <a:gd name="connsiteX3" fmla="*/ 144619 w 190500"/>
                    <a:gd name="connsiteY3" fmla="*/ 136328 h 142875"/>
                    <a:gd name="connsiteX4" fmla="*/ 185767 w 190500"/>
                    <a:gd name="connsiteY4" fmla="*/ 102133 h 142875"/>
                    <a:gd name="connsiteX5" fmla="*/ 185767 w 190500"/>
                    <a:gd name="connsiteY5" fmla="*/ 102133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142875">
                      <a:moveTo>
                        <a:pt x="185767" y="102133"/>
                      </a:moveTo>
                      <a:cubicBezTo>
                        <a:pt x="142238" y="58890"/>
                        <a:pt x="92232" y="25266"/>
                        <a:pt x="35367" y="2121"/>
                      </a:cubicBezTo>
                      <a:cubicBezTo>
                        <a:pt x="3363" y="-10833"/>
                        <a:pt x="-15401" y="39268"/>
                        <a:pt x="16508" y="52222"/>
                      </a:cubicBezTo>
                      <a:cubicBezTo>
                        <a:pt x="64419" y="71653"/>
                        <a:pt x="107948" y="99847"/>
                        <a:pt x="144619" y="136328"/>
                      </a:cubicBezTo>
                      <a:cubicBezTo>
                        <a:pt x="168717" y="160426"/>
                        <a:pt x="210246" y="126517"/>
                        <a:pt x="185767" y="102133"/>
                      </a:cubicBezTo>
                      <a:lnTo>
                        <a:pt x="185767" y="102133"/>
                      </a:lnTo>
                      <a:close/>
                    </a:path>
                  </a:pathLst>
                </a:custGeom>
                <a:solidFill>
                  <a:schemeClr val="accent5"/>
                </a:solidFill>
                <a:ln w="9525" cap="flat">
                  <a:noFill/>
                  <a:prstDash val="solid"/>
                  <a:miter/>
                </a:ln>
              </p:spPr>
              <p:txBody>
                <a:bodyPr rtlCol="0" anchor="ctr"/>
                <a:lstStyle/>
                <a:p>
                  <a:endParaRPr lang="en-ID"/>
                </a:p>
              </p:txBody>
            </p:sp>
            <p:sp>
              <p:nvSpPr>
                <p:cNvPr id="160" name="Freeform: Shape 159">
                  <a:extLst>
                    <a:ext uri="{FF2B5EF4-FFF2-40B4-BE49-F238E27FC236}">
                      <a16:creationId xmlns:a16="http://schemas.microsoft.com/office/drawing/2014/main" id="{6720C3A2-9E62-47C6-8CED-744B899BBF8D}"/>
                    </a:ext>
                  </a:extLst>
                </p:cNvPr>
                <p:cNvSpPr/>
                <p:nvPr/>
              </p:nvSpPr>
              <p:spPr>
                <a:xfrm rot="21301151" flipH="1">
                  <a:off x="4582713" y="5707008"/>
                  <a:ext cx="137391" cy="169097"/>
                </a:xfrm>
                <a:custGeom>
                  <a:avLst/>
                  <a:gdLst>
                    <a:gd name="connsiteX0" fmla="*/ 12350 w 123825"/>
                    <a:gd name="connsiteY0" fmla="*/ 154829 h 152400"/>
                    <a:gd name="connsiteX1" fmla="*/ 129889 w 123825"/>
                    <a:gd name="connsiteY1" fmla="*/ 9192 h 152400"/>
                    <a:gd name="connsiteX2" fmla="*/ 122745 w 123825"/>
                    <a:gd name="connsiteY2" fmla="*/ 905 h 152400"/>
                    <a:gd name="connsiteX3" fmla="*/ 158 w 123825"/>
                    <a:gd name="connsiteY3" fmla="*/ 142637 h 152400"/>
                    <a:gd name="connsiteX4" fmla="*/ 3206 w 123825"/>
                    <a:gd name="connsiteY4" fmla="*/ 148638 h 152400"/>
                    <a:gd name="connsiteX5" fmla="*/ 2539 w 123825"/>
                    <a:gd name="connsiteY5" fmla="*/ 149781 h 152400"/>
                    <a:gd name="connsiteX6" fmla="*/ 12350 w 123825"/>
                    <a:gd name="connsiteY6" fmla="*/ 154829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825" h="152400">
                      <a:moveTo>
                        <a:pt x="12350" y="154829"/>
                      </a:moveTo>
                      <a:cubicBezTo>
                        <a:pt x="42449" y="99298"/>
                        <a:pt x="82073" y="50435"/>
                        <a:pt x="129889" y="9192"/>
                      </a:cubicBezTo>
                      <a:cubicBezTo>
                        <a:pt x="134746" y="5001"/>
                        <a:pt x="127793" y="-2619"/>
                        <a:pt x="122745" y="905"/>
                      </a:cubicBezTo>
                      <a:cubicBezTo>
                        <a:pt x="70262" y="36719"/>
                        <a:pt x="15017" y="77010"/>
                        <a:pt x="158" y="142637"/>
                      </a:cubicBezTo>
                      <a:cubicBezTo>
                        <a:pt x="-509" y="145590"/>
                        <a:pt x="1015" y="147685"/>
                        <a:pt x="3206" y="148638"/>
                      </a:cubicBezTo>
                      <a:cubicBezTo>
                        <a:pt x="3016" y="149019"/>
                        <a:pt x="2825" y="149400"/>
                        <a:pt x="2539" y="149781"/>
                      </a:cubicBezTo>
                      <a:cubicBezTo>
                        <a:pt x="-985" y="156067"/>
                        <a:pt x="8921" y="161115"/>
                        <a:pt x="12350" y="154829"/>
                      </a:cubicBezTo>
                      <a:close/>
                    </a:path>
                  </a:pathLst>
                </a:custGeom>
                <a:solidFill>
                  <a:schemeClr val="accent4"/>
                </a:solidFill>
                <a:ln w="9525" cap="flat">
                  <a:noFill/>
                  <a:prstDash val="solid"/>
                  <a:miter/>
                </a:ln>
              </p:spPr>
              <p:txBody>
                <a:bodyPr rtlCol="0" anchor="ctr"/>
                <a:lstStyle/>
                <a:p>
                  <a:endParaRPr lang="en-ID"/>
                </a:p>
              </p:txBody>
            </p:sp>
            <p:sp>
              <p:nvSpPr>
                <p:cNvPr id="161" name="Freeform: Shape 160">
                  <a:extLst>
                    <a:ext uri="{FF2B5EF4-FFF2-40B4-BE49-F238E27FC236}">
                      <a16:creationId xmlns:a16="http://schemas.microsoft.com/office/drawing/2014/main" id="{ED6E8D79-A681-41F5-83F3-517835DB11F4}"/>
                    </a:ext>
                  </a:extLst>
                </p:cNvPr>
                <p:cNvSpPr/>
                <p:nvPr/>
              </p:nvSpPr>
              <p:spPr>
                <a:xfrm rot="21301151" flipH="1">
                  <a:off x="4618224" y="5549203"/>
                  <a:ext cx="116254" cy="570702"/>
                </a:xfrm>
                <a:custGeom>
                  <a:avLst/>
                  <a:gdLst>
                    <a:gd name="connsiteX0" fmla="*/ 6235 w 104775"/>
                    <a:gd name="connsiteY0" fmla="*/ 508892 h 514350"/>
                    <a:gd name="connsiteX1" fmla="*/ 96722 w 104775"/>
                    <a:gd name="connsiteY1" fmla="*/ 3877 h 514350"/>
                    <a:gd name="connsiteX2" fmla="*/ 109771 w 104775"/>
                    <a:gd name="connsiteY2" fmla="*/ 10735 h 514350"/>
                    <a:gd name="connsiteX3" fmla="*/ 20998 w 104775"/>
                    <a:gd name="connsiteY3" fmla="*/ 508226 h 514350"/>
                    <a:gd name="connsiteX4" fmla="*/ 6235 w 104775"/>
                    <a:gd name="connsiteY4" fmla="*/ 508892 h 514350"/>
                    <a:gd name="connsiteX5" fmla="*/ 6235 w 104775"/>
                    <a:gd name="connsiteY5" fmla="*/ 508892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514350">
                      <a:moveTo>
                        <a:pt x="6235" y="508892"/>
                      </a:moveTo>
                      <a:cubicBezTo>
                        <a:pt x="-14625" y="335823"/>
                        <a:pt x="17188" y="158944"/>
                        <a:pt x="96722" y="3877"/>
                      </a:cubicBezTo>
                      <a:cubicBezTo>
                        <a:pt x="101104" y="-4600"/>
                        <a:pt x="114153" y="2258"/>
                        <a:pt x="109771" y="10735"/>
                      </a:cubicBezTo>
                      <a:cubicBezTo>
                        <a:pt x="31381" y="163706"/>
                        <a:pt x="520" y="337633"/>
                        <a:pt x="20998" y="508226"/>
                      </a:cubicBezTo>
                      <a:cubicBezTo>
                        <a:pt x="22141" y="517655"/>
                        <a:pt x="7378" y="518322"/>
                        <a:pt x="6235" y="508892"/>
                      </a:cubicBezTo>
                      <a:lnTo>
                        <a:pt x="6235" y="508892"/>
                      </a:lnTo>
                      <a:close/>
                    </a:path>
                  </a:pathLst>
                </a:custGeom>
                <a:solidFill>
                  <a:schemeClr val="accent4"/>
                </a:solidFill>
                <a:ln w="9525" cap="flat">
                  <a:noFill/>
                  <a:prstDash val="solid"/>
                  <a:miter/>
                </a:ln>
              </p:spPr>
              <p:txBody>
                <a:bodyPr rtlCol="0" anchor="ctr"/>
                <a:lstStyle/>
                <a:p>
                  <a:endParaRPr lang="en-ID"/>
                </a:p>
              </p:txBody>
            </p:sp>
            <p:sp>
              <p:nvSpPr>
                <p:cNvPr id="162" name="Freeform: Shape 161">
                  <a:extLst>
                    <a:ext uri="{FF2B5EF4-FFF2-40B4-BE49-F238E27FC236}">
                      <a16:creationId xmlns:a16="http://schemas.microsoft.com/office/drawing/2014/main" id="{4CED8F54-BCBA-47B0-95DE-F02023A8859A}"/>
                    </a:ext>
                  </a:extLst>
                </p:cNvPr>
                <p:cNvSpPr/>
                <p:nvPr/>
              </p:nvSpPr>
              <p:spPr>
                <a:xfrm rot="21301151" flipH="1">
                  <a:off x="4528901" y="5451983"/>
                  <a:ext cx="116254" cy="179666"/>
                </a:xfrm>
                <a:custGeom>
                  <a:avLst/>
                  <a:gdLst>
                    <a:gd name="connsiteX0" fmla="*/ 1235 w 104775"/>
                    <a:gd name="connsiteY0" fmla="*/ 137591 h 161925"/>
                    <a:gd name="connsiteX1" fmla="*/ 74863 w 104775"/>
                    <a:gd name="connsiteY1" fmla="*/ 7479 h 161925"/>
                    <a:gd name="connsiteX2" fmla="*/ 107534 w 104775"/>
                    <a:gd name="connsiteY2" fmla="*/ 37388 h 161925"/>
                    <a:gd name="connsiteX3" fmla="*/ 44479 w 104775"/>
                    <a:gd name="connsiteY3" fmla="*/ 147402 h 161925"/>
                    <a:gd name="connsiteX4" fmla="*/ 1235 w 104775"/>
                    <a:gd name="connsiteY4" fmla="*/ 137591 h 161925"/>
                    <a:gd name="connsiteX5" fmla="*/ 1235 w 104775"/>
                    <a:gd name="connsiteY5" fmla="*/ 137591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161925">
                      <a:moveTo>
                        <a:pt x="1235" y="137591"/>
                      </a:moveTo>
                      <a:cubicBezTo>
                        <a:pt x="17142" y="89395"/>
                        <a:pt x="41526" y="45865"/>
                        <a:pt x="74863" y="7479"/>
                      </a:cubicBezTo>
                      <a:cubicBezTo>
                        <a:pt x="93628" y="-14142"/>
                        <a:pt x="126298" y="15862"/>
                        <a:pt x="107534" y="37388"/>
                      </a:cubicBezTo>
                      <a:cubicBezTo>
                        <a:pt x="79435" y="69678"/>
                        <a:pt x="57909" y="106730"/>
                        <a:pt x="44479" y="147402"/>
                      </a:cubicBezTo>
                      <a:cubicBezTo>
                        <a:pt x="35525" y="174358"/>
                        <a:pt x="-7814" y="164737"/>
                        <a:pt x="1235" y="137591"/>
                      </a:cubicBezTo>
                      <a:lnTo>
                        <a:pt x="1235" y="137591"/>
                      </a:lnTo>
                      <a:close/>
                    </a:path>
                  </a:pathLst>
                </a:custGeom>
                <a:solidFill>
                  <a:schemeClr val="accent5"/>
                </a:solidFill>
                <a:ln w="9525" cap="flat">
                  <a:noFill/>
                  <a:prstDash val="solid"/>
                  <a:miter/>
                </a:ln>
              </p:spPr>
              <p:txBody>
                <a:bodyPr rtlCol="0" anchor="ctr"/>
                <a:lstStyle/>
                <a:p>
                  <a:endParaRPr lang="en-ID"/>
                </a:p>
              </p:txBody>
            </p:sp>
            <p:sp>
              <p:nvSpPr>
                <p:cNvPr id="163" name="Freeform: Shape 162">
                  <a:extLst>
                    <a:ext uri="{FF2B5EF4-FFF2-40B4-BE49-F238E27FC236}">
                      <a16:creationId xmlns:a16="http://schemas.microsoft.com/office/drawing/2014/main" id="{0579D329-751F-4C35-B1AF-38533B6973E4}"/>
                    </a:ext>
                  </a:extLst>
                </p:cNvPr>
                <p:cNvSpPr/>
                <p:nvPr/>
              </p:nvSpPr>
              <p:spPr>
                <a:xfrm rot="21301151" flipH="1">
                  <a:off x="4807060" y="5502975"/>
                  <a:ext cx="285351" cy="147960"/>
                </a:xfrm>
                <a:custGeom>
                  <a:avLst/>
                  <a:gdLst>
                    <a:gd name="connsiteX0" fmla="*/ 260041 w 257175"/>
                    <a:gd name="connsiteY0" fmla="*/ 127094 h 133350"/>
                    <a:gd name="connsiteX1" fmla="*/ 258517 w 257175"/>
                    <a:gd name="connsiteY1" fmla="*/ 125951 h 133350"/>
                    <a:gd name="connsiteX2" fmla="*/ 258993 w 257175"/>
                    <a:gd name="connsiteY2" fmla="*/ 116045 h 133350"/>
                    <a:gd name="connsiteX3" fmla="*/ 9438 w 257175"/>
                    <a:gd name="connsiteY3" fmla="*/ 126 h 133350"/>
                    <a:gd name="connsiteX4" fmla="*/ 4866 w 257175"/>
                    <a:gd name="connsiteY4" fmla="*/ 15652 h 133350"/>
                    <a:gd name="connsiteX5" fmla="*/ 249944 w 257175"/>
                    <a:gd name="connsiteY5" fmla="*/ 139858 h 133350"/>
                    <a:gd name="connsiteX6" fmla="*/ 260041 w 257175"/>
                    <a:gd name="connsiteY6" fmla="*/ 127094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7175" h="133350">
                      <a:moveTo>
                        <a:pt x="260041" y="127094"/>
                      </a:moveTo>
                      <a:cubicBezTo>
                        <a:pt x="259564" y="126713"/>
                        <a:pt x="258993" y="126332"/>
                        <a:pt x="258517" y="125951"/>
                      </a:cubicBezTo>
                      <a:cubicBezTo>
                        <a:pt x="260803" y="123379"/>
                        <a:pt x="261660" y="119665"/>
                        <a:pt x="258993" y="116045"/>
                      </a:cubicBezTo>
                      <a:cubicBezTo>
                        <a:pt x="199557" y="37178"/>
                        <a:pt x="101354" y="16509"/>
                        <a:pt x="9438" y="126"/>
                      </a:cubicBezTo>
                      <a:cubicBezTo>
                        <a:pt x="580" y="-1493"/>
                        <a:pt x="-4183" y="12985"/>
                        <a:pt x="4866" y="15652"/>
                      </a:cubicBezTo>
                      <a:cubicBezTo>
                        <a:pt x="93734" y="41941"/>
                        <a:pt x="176221" y="83660"/>
                        <a:pt x="249944" y="139858"/>
                      </a:cubicBezTo>
                      <a:cubicBezTo>
                        <a:pt x="258231" y="146144"/>
                        <a:pt x="268327" y="133476"/>
                        <a:pt x="260041" y="127094"/>
                      </a:cubicBezTo>
                      <a:close/>
                    </a:path>
                  </a:pathLst>
                </a:custGeom>
                <a:solidFill>
                  <a:schemeClr val="accent4"/>
                </a:solidFill>
                <a:ln w="9525" cap="flat">
                  <a:noFill/>
                  <a:prstDash val="solid"/>
                  <a:miter/>
                </a:ln>
              </p:spPr>
              <p:txBody>
                <a:bodyPr rtlCol="0" anchor="ctr"/>
                <a:lstStyle/>
                <a:p>
                  <a:endParaRPr lang="en-ID"/>
                </a:p>
              </p:txBody>
            </p:sp>
            <p:sp>
              <p:nvSpPr>
                <p:cNvPr id="164" name="Freeform: Shape 163">
                  <a:extLst>
                    <a:ext uri="{FF2B5EF4-FFF2-40B4-BE49-F238E27FC236}">
                      <a16:creationId xmlns:a16="http://schemas.microsoft.com/office/drawing/2014/main" id="{F9CFA0CD-541A-42B9-B0F3-02159DB3F695}"/>
                    </a:ext>
                  </a:extLst>
                </p:cNvPr>
                <p:cNvSpPr/>
                <p:nvPr/>
              </p:nvSpPr>
              <p:spPr>
                <a:xfrm rot="21301151" flipH="1">
                  <a:off x="4762785" y="5360757"/>
                  <a:ext cx="52843" cy="338194"/>
                </a:xfrm>
                <a:custGeom>
                  <a:avLst/>
                  <a:gdLst>
                    <a:gd name="connsiteX0" fmla="*/ 35393 w 47625"/>
                    <a:gd name="connsiteY0" fmla="*/ 4494 h 304800"/>
                    <a:gd name="connsiteX1" fmla="*/ 20438 w 47625"/>
                    <a:gd name="connsiteY1" fmla="*/ 307104 h 304800"/>
                    <a:gd name="connsiteX2" fmla="*/ 36631 w 47625"/>
                    <a:gd name="connsiteY2" fmla="*/ 305294 h 304800"/>
                    <a:gd name="connsiteX3" fmla="*/ 36440 w 47625"/>
                    <a:gd name="connsiteY3" fmla="*/ 304151 h 304800"/>
                    <a:gd name="connsiteX4" fmla="*/ 38155 w 47625"/>
                    <a:gd name="connsiteY4" fmla="*/ 298531 h 304800"/>
                    <a:gd name="connsiteX5" fmla="*/ 50918 w 47625"/>
                    <a:gd name="connsiteY5" fmla="*/ 9066 h 304800"/>
                    <a:gd name="connsiteX6" fmla="*/ 35393 w 47625"/>
                    <a:gd name="connsiteY6" fmla="*/ 4494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625" h="304800">
                      <a:moveTo>
                        <a:pt x="35393" y="4494"/>
                      </a:moveTo>
                      <a:cubicBezTo>
                        <a:pt x="-18709" y="98030"/>
                        <a:pt x="150" y="206710"/>
                        <a:pt x="20438" y="307104"/>
                      </a:cubicBezTo>
                      <a:cubicBezTo>
                        <a:pt x="22534" y="317295"/>
                        <a:pt x="38726" y="315581"/>
                        <a:pt x="36631" y="305294"/>
                      </a:cubicBezTo>
                      <a:cubicBezTo>
                        <a:pt x="36536" y="304913"/>
                        <a:pt x="36440" y="304532"/>
                        <a:pt x="36440" y="304151"/>
                      </a:cubicBezTo>
                      <a:cubicBezTo>
                        <a:pt x="37583" y="302722"/>
                        <a:pt x="38345" y="300912"/>
                        <a:pt x="38155" y="298531"/>
                      </a:cubicBezTo>
                      <a:cubicBezTo>
                        <a:pt x="32630" y="201662"/>
                        <a:pt x="36917" y="104983"/>
                        <a:pt x="50918" y="9066"/>
                      </a:cubicBezTo>
                      <a:cubicBezTo>
                        <a:pt x="52252" y="-554"/>
                        <a:pt x="39869" y="-3221"/>
                        <a:pt x="35393" y="4494"/>
                      </a:cubicBezTo>
                      <a:close/>
                    </a:path>
                  </a:pathLst>
                </a:custGeom>
                <a:solidFill>
                  <a:schemeClr val="accent4"/>
                </a:solidFill>
                <a:ln w="9525" cap="flat">
                  <a:noFill/>
                  <a:prstDash val="solid"/>
                  <a:miter/>
                </a:ln>
              </p:spPr>
              <p:txBody>
                <a:bodyPr rtlCol="0" anchor="ctr"/>
                <a:lstStyle/>
                <a:p>
                  <a:endParaRPr lang="en-ID"/>
                </a:p>
              </p:txBody>
            </p:sp>
            <p:sp>
              <p:nvSpPr>
                <p:cNvPr id="165" name="Freeform: Shape 164">
                  <a:extLst>
                    <a:ext uri="{FF2B5EF4-FFF2-40B4-BE49-F238E27FC236}">
                      <a16:creationId xmlns:a16="http://schemas.microsoft.com/office/drawing/2014/main" id="{C5544C58-8123-47B7-91B4-28BA5889521E}"/>
                    </a:ext>
                  </a:extLst>
                </p:cNvPr>
                <p:cNvSpPr/>
                <p:nvPr/>
              </p:nvSpPr>
              <p:spPr>
                <a:xfrm rot="21301151" flipH="1">
                  <a:off x="4717132" y="5331107"/>
                  <a:ext cx="285351" cy="803211"/>
                </a:xfrm>
                <a:custGeom>
                  <a:avLst/>
                  <a:gdLst>
                    <a:gd name="connsiteX0" fmla="*/ 265598 w 257175"/>
                    <a:gd name="connsiteY0" fmla="*/ 716469 h 723900"/>
                    <a:gd name="connsiteX1" fmla="*/ 19567 w 257175"/>
                    <a:gd name="connsiteY1" fmla="*/ 4380 h 723900"/>
                    <a:gd name="connsiteX2" fmla="*/ 2137 w 257175"/>
                    <a:gd name="connsiteY2" fmla="*/ 17334 h 723900"/>
                    <a:gd name="connsiteX3" fmla="*/ 243976 w 257175"/>
                    <a:gd name="connsiteY3" fmla="*/ 718850 h 723900"/>
                    <a:gd name="connsiteX4" fmla="*/ 265598 w 257175"/>
                    <a:gd name="connsiteY4" fmla="*/ 716469 h 723900"/>
                    <a:gd name="connsiteX5" fmla="*/ 265598 w 257175"/>
                    <a:gd name="connsiteY5" fmla="*/ 716469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7175" h="723900">
                      <a:moveTo>
                        <a:pt x="265598" y="716469"/>
                      </a:moveTo>
                      <a:cubicBezTo>
                        <a:pt x="256454" y="460722"/>
                        <a:pt x="170158" y="211358"/>
                        <a:pt x="19567" y="4380"/>
                      </a:cubicBezTo>
                      <a:cubicBezTo>
                        <a:pt x="11376" y="-6955"/>
                        <a:pt x="-6055" y="5999"/>
                        <a:pt x="2137" y="17334"/>
                      </a:cubicBezTo>
                      <a:cubicBezTo>
                        <a:pt x="150536" y="221359"/>
                        <a:pt x="235023" y="466723"/>
                        <a:pt x="243976" y="718850"/>
                      </a:cubicBezTo>
                      <a:cubicBezTo>
                        <a:pt x="244548" y="732852"/>
                        <a:pt x="266074" y="730375"/>
                        <a:pt x="265598" y="716469"/>
                      </a:cubicBezTo>
                      <a:lnTo>
                        <a:pt x="265598" y="716469"/>
                      </a:lnTo>
                      <a:close/>
                    </a:path>
                  </a:pathLst>
                </a:custGeom>
                <a:solidFill>
                  <a:schemeClr val="accent4"/>
                </a:solidFill>
                <a:ln w="9525" cap="flat">
                  <a:noFill/>
                  <a:prstDash val="solid"/>
                  <a:miter/>
                </a:ln>
              </p:spPr>
              <p:txBody>
                <a:bodyPr rtlCol="0" anchor="ctr"/>
                <a:lstStyle/>
                <a:p>
                  <a:endParaRPr lang="en-ID"/>
                </a:p>
              </p:txBody>
            </p:sp>
            <p:sp>
              <p:nvSpPr>
                <p:cNvPr id="166" name="Freeform: Shape 165">
                  <a:extLst>
                    <a:ext uri="{FF2B5EF4-FFF2-40B4-BE49-F238E27FC236}">
                      <a16:creationId xmlns:a16="http://schemas.microsoft.com/office/drawing/2014/main" id="{1B054CB8-2857-45B8-B60C-6306D36E2B40}"/>
                    </a:ext>
                  </a:extLst>
                </p:cNvPr>
                <p:cNvSpPr/>
                <p:nvPr/>
              </p:nvSpPr>
              <p:spPr>
                <a:xfrm rot="21301151" flipH="1">
                  <a:off x="4870150" y="5179824"/>
                  <a:ext cx="211371" cy="243077"/>
                </a:xfrm>
                <a:custGeom>
                  <a:avLst/>
                  <a:gdLst>
                    <a:gd name="connsiteX0" fmla="*/ 188739 w 190500"/>
                    <a:gd name="connsiteY0" fmla="*/ 179707 h 219075"/>
                    <a:gd name="connsiteX1" fmla="*/ 52341 w 190500"/>
                    <a:gd name="connsiteY1" fmla="*/ 7686 h 219075"/>
                    <a:gd name="connsiteX2" fmla="*/ 11669 w 190500"/>
                    <a:gd name="connsiteY2" fmla="*/ 58549 h 219075"/>
                    <a:gd name="connsiteX3" fmla="*/ 128160 w 190500"/>
                    <a:gd name="connsiteY3" fmla="*/ 203901 h 219075"/>
                    <a:gd name="connsiteX4" fmla="*/ 188739 w 190500"/>
                    <a:gd name="connsiteY4" fmla="*/ 179707 h 219075"/>
                    <a:gd name="connsiteX5" fmla="*/ 188739 w 190500"/>
                    <a:gd name="connsiteY5" fmla="*/ 179707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219075">
                      <a:moveTo>
                        <a:pt x="188739" y="179707"/>
                      </a:moveTo>
                      <a:cubicBezTo>
                        <a:pt x="154640" y="113413"/>
                        <a:pt x="109396" y="55692"/>
                        <a:pt x="52341" y="7686"/>
                      </a:cubicBezTo>
                      <a:cubicBezTo>
                        <a:pt x="20242" y="-19365"/>
                        <a:pt x="-20335" y="31593"/>
                        <a:pt x="11669" y="58549"/>
                      </a:cubicBezTo>
                      <a:cubicBezTo>
                        <a:pt x="59771" y="99030"/>
                        <a:pt x="99490" y="147894"/>
                        <a:pt x="128160" y="203901"/>
                      </a:cubicBezTo>
                      <a:cubicBezTo>
                        <a:pt x="147210" y="240762"/>
                        <a:pt x="207980" y="217045"/>
                        <a:pt x="188739" y="179707"/>
                      </a:cubicBezTo>
                      <a:lnTo>
                        <a:pt x="188739" y="179707"/>
                      </a:lnTo>
                      <a:close/>
                    </a:path>
                  </a:pathLst>
                </a:custGeom>
                <a:solidFill>
                  <a:schemeClr val="accent5"/>
                </a:solidFill>
                <a:ln w="9525" cap="flat">
                  <a:noFill/>
                  <a:prstDash val="solid"/>
                  <a:miter/>
                </a:ln>
              </p:spPr>
              <p:txBody>
                <a:bodyPr rtlCol="0" anchor="ctr"/>
                <a:lstStyle/>
                <a:p>
                  <a:endParaRPr lang="en-ID"/>
                </a:p>
              </p:txBody>
            </p:sp>
          </p:grpSp>
          <p:sp>
            <p:nvSpPr>
              <p:cNvPr id="167" name="Freeform: Shape 166">
                <a:extLst>
                  <a:ext uri="{FF2B5EF4-FFF2-40B4-BE49-F238E27FC236}">
                    <a16:creationId xmlns:a16="http://schemas.microsoft.com/office/drawing/2014/main" id="{AAFF6645-E292-44AA-A7AF-5F8F7DBF3C73}"/>
                  </a:ext>
                </a:extLst>
              </p:cNvPr>
              <p:cNvSpPr/>
              <p:nvPr/>
            </p:nvSpPr>
            <p:spPr>
              <a:xfrm rot="21389182" flipH="1">
                <a:off x="3932299" y="5480441"/>
                <a:ext cx="1405619" cy="1424821"/>
              </a:xfrm>
              <a:custGeom>
                <a:avLst/>
                <a:gdLst>
                  <a:gd name="connsiteX0" fmla="*/ 1199516 w 1266825"/>
                  <a:gd name="connsiteY0" fmla="*/ 0 h 1038225"/>
                  <a:gd name="connsiteX1" fmla="*/ 1128841 w 1266825"/>
                  <a:gd name="connsiteY1" fmla="*/ 45244 h 1038225"/>
                  <a:gd name="connsiteX2" fmla="*/ 1040449 w 1266825"/>
                  <a:gd name="connsiteY2" fmla="*/ 34671 h 1038225"/>
                  <a:gd name="connsiteX3" fmla="*/ 955962 w 1266825"/>
                  <a:gd name="connsiteY3" fmla="*/ 53340 h 1038225"/>
                  <a:gd name="connsiteX4" fmla="*/ 906051 w 1266825"/>
                  <a:gd name="connsiteY4" fmla="*/ 133160 h 1038225"/>
                  <a:gd name="connsiteX5" fmla="*/ 725838 w 1266825"/>
                  <a:gd name="connsiteY5" fmla="*/ 188119 h 1038225"/>
                  <a:gd name="connsiteX6" fmla="*/ 631540 w 1266825"/>
                  <a:gd name="connsiteY6" fmla="*/ 303371 h 1038225"/>
                  <a:gd name="connsiteX7" fmla="*/ 585058 w 1266825"/>
                  <a:gd name="connsiteY7" fmla="*/ 449199 h 1038225"/>
                  <a:gd name="connsiteX8" fmla="*/ 479902 w 1266825"/>
                  <a:gd name="connsiteY8" fmla="*/ 553117 h 1038225"/>
                  <a:gd name="connsiteX9" fmla="*/ 354172 w 1266825"/>
                  <a:gd name="connsiteY9" fmla="*/ 557213 h 1038225"/>
                  <a:gd name="connsiteX10" fmla="*/ 245397 w 1266825"/>
                  <a:gd name="connsiteY10" fmla="*/ 647890 h 1038225"/>
                  <a:gd name="connsiteX11" fmla="*/ 229776 w 1266825"/>
                  <a:gd name="connsiteY11" fmla="*/ 748094 h 1038225"/>
                  <a:gd name="connsiteX12" fmla="*/ 179008 w 1266825"/>
                  <a:gd name="connsiteY12" fmla="*/ 831628 h 1038225"/>
                  <a:gd name="connsiteX13" fmla="*/ 99855 w 1266825"/>
                  <a:gd name="connsiteY13" fmla="*/ 847439 h 1038225"/>
                  <a:gd name="connsiteX14" fmla="*/ 26512 w 1266825"/>
                  <a:gd name="connsiteY14" fmla="*/ 927640 h 1038225"/>
                  <a:gd name="connsiteX15" fmla="*/ 14797 w 1266825"/>
                  <a:gd name="connsiteY15" fmla="*/ 1039463 h 1038225"/>
                  <a:gd name="connsiteX16" fmla="*/ 1270096 w 1266825"/>
                  <a:gd name="connsiteY16" fmla="*/ 986600 h 1038225"/>
                  <a:gd name="connsiteX17" fmla="*/ 1199516 w 1266825"/>
                  <a:gd name="connsiteY17" fmla="*/ 0 h 1038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66825" h="1038225">
                    <a:moveTo>
                      <a:pt x="1199516" y="0"/>
                    </a:moveTo>
                    <a:cubicBezTo>
                      <a:pt x="1190372" y="28289"/>
                      <a:pt x="1158559" y="43529"/>
                      <a:pt x="1128841" y="45244"/>
                    </a:cubicBezTo>
                    <a:cubicBezTo>
                      <a:pt x="1099123" y="46863"/>
                      <a:pt x="1069976" y="38291"/>
                      <a:pt x="1040449" y="34671"/>
                    </a:cubicBezTo>
                    <a:cubicBezTo>
                      <a:pt x="1010921" y="31052"/>
                      <a:pt x="978155" y="33528"/>
                      <a:pt x="955962" y="53340"/>
                    </a:cubicBezTo>
                    <a:cubicBezTo>
                      <a:pt x="932435" y="74390"/>
                      <a:pt x="926815" y="109442"/>
                      <a:pt x="906051" y="133160"/>
                    </a:cubicBezTo>
                    <a:cubicBezTo>
                      <a:pt x="863950" y="181356"/>
                      <a:pt x="784607" y="162687"/>
                      <a:pt x="725838" y="188119"/>
                    </a:cubicBezTo>
                    <a:cubicBezTo>
                      <a:pt x="678975" y="208407"/>
                      <a:pt x="649257" y="255461"/>
                      <a:pt x="631540" y="303371"/>
                    </a:cubicBezTo>
                    <a:cubicBezTo>
                      <a:pt x="613824" y="351282"/>
                      <a:pt x="605251" y="402336"/>
                      <a:pt x="585058" y="449199"/>
                    </a:cubicBezTo>
                    <a:cubicBezTo>
                      <a:pt x="564865" y="496062"/>
                      <a:pt x="529432" y="540449"/>
                      <a:pt x="479902" y="553117"/>
                    </a:cubicBezTo>
                    <a:cubicBezTo>
                      <a:pt x="439135" y="563499"/>
                      <a:pt x="395701" y="550831"/>
                      <a:pt x="354172" y="557213"/>
                    </a:cubicBezTo>
                    <a:cubicBezTo>
                      <a:pt x="305214" y="564832"/>
                      <a:pt x="261685" y="601028"/>
                      <a:pt x="245397" y="647890"/>
                    </a:cubicBezTo>
                    <a:cubicBezTo>
                      <a:pt x="234253" y="679895"/>
                      <a:pt x="235300" y="714661"/>
                      <a:pt x="229776" y="748094"/>
                    </a:cubicBezTo>
                    <a:cubicBezTo>
                      <a:pt x="224251" y="781526"/>
                      <a:pt x="209583" y="816864"/>
                      <a:pt x="179008" y="831628"/>
                    </a:cubicBezTo>
                    <a:cubicBezTo>
                      <a:pt x="154719" y="843344"/>
                      <a:pt x="125668" y="839438"/>
                      <a:pt x="99855" y="847439"/>
                    </a:cubicBezTo>
                    <a:cubicBezTo>
                      <a:pt x="63850" y="858488"/>
                      <a:pt x="38228" y="891921"/>
                      <a:pt x="26512" y="927640"/>
                    </a:cubicBezTo>
                    <a:cubicBezTo>
                      <a:pt x="14797" y="963454"/>
                      <a:pt x="-19398" y="1023747"/>
                      <a:pt x="14797" y="1039463"/>
                    </a:cubicBezTo>
                    <a:cubicBezTo>
                      <a:pt x="29370" y="1046131"/>
                      <a:pt x="1270096" y="986600"/>
                      <a:pt x="1270096" y="986600"/>
                    </a:cubicBezTo>
                    <a:lnTo>
                      <a:pt x="1199516" y="0"/>
                    </a:lnTo>
                    <a:close/>
                  </a:path>
                </a:pathLst>
              </a:custGeom>
              <a:solidFill>
                <a:schemeClr val="accent4">
                  <a:lumMod val="90000"/>
                </a:schemeClr>
              </a:solidFill>
              <a:ln w="9525" cap="flat">
                <a:noFill/>
                <a:prstDash val="solid"/>
                <a:miter/>
              </a:ln>
            </p:spPr>
            <p:txBody>
              <a:bodyPr rtlCol="0" anchor="ctr"/>
              <a:lstStyle/>
              <a:p>
                <a:endParaRPr lang="en-ID"/>
              </a:p>
            </p:txBody>
          </p:sp>
          <p:sp>
            <p:nvSpPr>
              <p:cNvPr id="168" name="Freeform: Shape 167">
                <a:extLst>
                  <a:ext uri="{FF2B5EF4-FFF2-40B4-BE49-F238E27FC236}">
                    <a16:creationId xmlns:a16="http://schemas.microsoft.com/office/drawing/2014/main" id="{1B51EF5A-7EFB-46E6-BEAF-9B144C05B1A1}"/>
                  </a:ext>
                </a:extLst>
              </p:cNvPr>
              <p:cNvSpPr/>
              <p:nvPr/>
            </p:nvSpPr>
            <p:spPr>
              <a:xfrm rot="21301151" flipH="1">
                <a:off x="2425593" y="5522940"/>
                <a:ext cx="2441337" cy="1437325"/>
              </a:xfrm>
              <a:custGeom>
                <a:avLst/>
                <a:gdLst>
                  <a:gd name="connsiteX0" fmla="*/ 60686 w 2200275"/>
                  <a:gd name="connsiteY0" fmla="*/ 1297753 h 1295400"/>
                  <a:gd name="connsiteX1" fmla="*/ 12 w 2200275"/>
                  <a:gd name="connsiteY1" fmla="*/ 1078392 h 1295400"/>
                  <a:gd name="connsiteX2" fmla="*/ 104882 w 2200275"/>
                  <a:gd name="connsiteY2" fmla="*/ 889226 h 1295400"/>
                  <a:gd name="connsiteX3" fmla="*/ 269188 w 2200275"/>
                  <a:gd name="connsiteY3" fmla="*/ 838838 h 1295400"/>
                  <a:gd name="connsiteX4" fmla="*/ 323862 w 2200275"/>
                  <a:gd name="connsiteY4" fmla="*/ 703298 h 1295400"/>
                  <a:gd name="connsiteX5" fmla="*/ 332434 w 2200275"/>
                  <a:gd name="connsiteY5" fmla="*/ 552898 h 1295400"/>
                  <a:gd name="connsiteX6" fmla="*/ 436543 w 2200275"/>
                  <a:gd name="connsiteY6" fmla="*/ 459458 h 1295400"/>
                  <a:gd name="connsiteX7" fmla="*/ 531793 w 2200275"/>
                  <a:gd name="connsiteY7" fmla="*/ 480317 h 1295400"/>
                  <a:gd name="connsiteX8" fmla="*/ 616565 w 2200275"/>
                  <a:gd name="connsiteY8" fmla="*/ 400022 h 1295400"/>
                  <a:gd name="connsiteX9" fmla="*/ 618184 w 2200275"/>
                  <a:gd name="connsiteY9" fmla="*/ 275435 h 1295400"/>
                  <a:gd name="connsiteX10" fmla="*/ 667333 w 2200275"/>
                  <a:gd name="connsiteY10" fmla="*/ 58646 h 1295400"/>
                  <a:gd name="connsiteX11" fmla="*/ 867073 w 2200275"/>
                  <a:gd name="connsiteY11" fmla="*/ 29975 h 1295400"/>
                  <a:gd name="connsiteX12" fmla="*/ 946321 w 2200275"/>
                  <a:gd name="connsiteY12" fmla="*/ 158563 h 1295400"/>
                  <a:gd name="connsiteX13" fmla="*/ 1221879 w 2200275"/>
                  <a:gd name="connsiteY13" fmla="*/ 246193 h 1295400"/>
                  <a:gd name="connsiteX14" fmla="*/ 1315129 w 2200275"/>
                  <a:gd name="connsiteY14" fmla="*/ 514607 h 1295400"/>
                  <a:gd name="connsiteX15" fmla="*/ 1466195 w 2200275"/>
                  <a:gd name="connsiteY15" fmla="*/ 611572 h 1295400"/>
                  <a:gd name="connsiteX16" fmla="*/ 1649361 w 2200275"/>
                  <a:gd name="connsiteY16" fmla="*/ 633670 h 1295400"/>
                  <a:gd name="connsiteX17" fmla="*/ 2206669 w 2200275"/>
                  <a:gd name="connsiteY17" fmla="*/ 1117159 h 1295400"/>
                  <a:gd name="connsiteX18" fmla="*/ 60686 w 2200275"/>
                  <a:gd name="connsiteY18" fmla="*/ 1297753 h 129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00275" h="1295400">
                    <a:moveTo>
                      <a:pt x="60686" y="1297753"/>
                    </a:moveTo>
                    <a:cubicBezTo>
                      <a:pt x="30968" y="1227363"/>
                      <a:pt x="774" y="1154783"/>
                      <a:pt x="12" y="1078392"/>
                    </a:cubicBezTo>
                    <a:cubicBezTo>
                      <a:pt x="-750" y="1002002"/>
                      <a:pt x="34969" y="919991"/>
                      <a:pt x="104882" y="889226"/>
                    </a:cubicBezTo>
                    <a:cubicBezTo>
                      <a:pt x="157746" y="865985"/>
                      <a:pt x="223278" y="873890"/>
                      <a:pt x="269188" y="838838"/>
                    </a:cubicBezTo>
                    <a:cubicBezTo>
                      <a:pt x="309193" y="808263"/>
                      <a:pt x="322052" y="753685"/>
                      <a:pt x="323862" y="703298"/>
                    </a:cubicBezTo>
                    <a:cubicBezTo>
                      <a:pt x="325672" y="653006"/>
                      <a:pt x="319290" y="601475"/>
                      <a:pt x="332434" y="552898"/>
                    </a:cubicBezTo>
                    <a:cubicBezTo>
                      <a:pt x="345579" y="504320"/>
                      <a:pt x="386251" y="457648"/>
                      <a:pt x="436543" y="459458"/>
                    </a:cubicBezTo>
                    <a:cubicBezTo>
                      <a:pt x="469213" y="460601"/>
                      <a:pt x="499122" y="481556"/>
                      <a:pt x="531793" y="480317"/>
                    </a:cubicBezTo>
                    <a:cubicBezTo>
                      <a:pt x="573512" y="478793"/>
                      <a:pt x="606088" y="440408"/>
                      <a:pt x="616565" y="400022"/>
                    </a:cubicBezTo>
                    <a:cubicBezTo>
                      <a:pt x="627138" y="359636"/>
                      <a:pt x="621137" y="317059"/>
                      <a:pt x="618184" y="275435"/>
                    </a:cubicBezTo>
                    <a:cubicBezTo>
                      <a:pt x="612850" y="199806"/>
                      <a:pt x="620089" y="117986"/>
                      <a:pt x="667333" y="58646"/>
                    </a:cubicBezTo>
                    <a:cubicBezTo>
                      <a:pt x="714577" y="-695"/>
                      <a:pt x="812971" y="-23174"/>
                      <a:pt x="867073" y="29975"/>
                    </a:cubicBezTo>
                    <a:cubicBezTo>
                      <a:pt x="903172" y="65408"/>
                      <a:pt x="910602" y="122558"/>
                      <a:pt x="946321" y="158563"/>
                    </a:cubicBezTo>
                    <a:cubicBezTo>
                      <a:pt x="1015567" y="228381"/>
                      <a:pt x="1147108" y="182375"/>
                      <a:pt x="1221879" y="246193"/>
                    </a:cubicBezTo>
                    <a:cubicBezTo>
                      <a:pt x="1295221" y="308867"/>
                      <a:pt x="1266266" y="431549"/>
                      <a:pt x="1315129" y="514607"/>
                    </a:cubicBezTo>
                    <a:cubicBezTo>
                      <a:pt x="1346371" y="567662"/>
                      <a:pt x="1406188" y="597856"/>
                      <a:pt x="1466195" y="611572"/>
                    </a:cubicBezTo>
                    <a:cubicBezTo>
                      <a:pt x="1526203" y="625288"/>
                      <a:pt x="1588401" y="625288"/>
                      <a:pt x="1649361" y="633670"/>
                    </a:cubicBezTo>
                    <a:cubicBezTo>
                      <a:pt x="1907203" y="668912"/>
                      <a:pt x="2135422" y="866937"/>
                      <a:pt x="2206669" y="1117159"/>
                    </a:cubicBezTo>
                    <a:lnTo>
                      <a:pt x="60686" y="1297753"/>
                    </a:lnTo>
                    <a:close/>
                  </a:path>
                </a:pathLst>
              </a:custGeom>
              <a:solidFill>
                <a:srgbClr val="5ACF8B"/>
              </a:solidFill>
              <a:ln w="9525" cap="flat">
                <a:noFill/>
                <a:prstDash val="solid"/>
                <a:miter/>
              </a:ln>
            </p:spPr>
            <p:txBody>
              <a:bodyPr rtlCol="0" anchor="ctr"/>
              <a:lstStyle/>
              <a:p>
                <a:endParaRPr lang="en-ID"/>
              </a:p>
            </p:txBody>
          </p:sp>
          <p:sp>
            <p:nvSpPr>
              <p:cNvPr id="169" name="Freeform: Shape 168">
                <a:extLst>
                  <a:ext uri="{FF2B5EF4-FFF2-40B4-BE49-F238E27FC236}">
                    <a16:creationId xmlns:a16="http://schemas.microsoft.com/office/drawing/2014/main" id="{B5AB4063-D6DB-4AB2-A5C7-785BC73CDE99}"/>
                  </a:ext>
                </a:extLst>
              </p:cNvPr>
              <p:cNvSpPr/>
              <p:nvPr/>
            </p:nvSpPr>
            <p:spPr>
              <a:xfrm rot="21301151" flipH="1">
                <a:off x="4016866" y="6023130"/>
                <a:ext cx="348762" cy="866622"/>
              </a:xfrm>
              <a:custGeom>
                <a:avLst/>
                <a:gdLst>
                  <a:gd name="connsiteX0" fmla="*/ 257444 w 314325"/>
                  <a:gd name="connsiteY0" fmla="*/ 486644 h 781050"/>
                  <a:gd name="connsiteX1" fmla="*/ 256778 w 314325"/>
                  <a:gd name="connsiteY1" fmla="*/ 183559 h 781050"/>
                  <a:gd name="connsiteX2" fmla="*/ 243824 w 314325"/>
                  <a:gd name="connsiteY2" fmla="*/ 187083 h 781050"/>
                  <a:gd name="connsiteX3" fmla="*/ 250967 w 314325"/>
                  <a:gd name="connsiteY3" fmla="*/ 467594 h 781050"/>
                  <a:gd name="connsiteX4" fmla="*/ 92090 w 314325"/>
                  <a:gd name="connsiteY4" fmla="*/ 149745 h 781050"/>
                  <a:gd name="connsiteX5" fmla="*/ 92662 w 314325"/>
                  <a:gd name="connsiteY5" fmla="*/ 6394 h 781050"/>
                  <a:gd name="connsiteX6" fmla="*/ 79232 w 314325"/>
                  <a:gd name="connsiteY6" fmla="*/ 6394 h 781050"/>
                  <a:gd name="connsiteX7" fmla="*/ 80089 w 314325"/>
                  <a:gd name="connsiteY7" fmla="*/ 132219 h 781050"/>
                  <a:gd name="connsiteX8" fmla="*/ 29797 w 314325"/>
                  <a:gd name="connsiteY8" fmla="*/ 64687 h 781050"/>
                  <a:gd name="connsiteX9" fmla="*/ 20367 w 314325"/>
                  <a:gd name="connsiteY9" fmla="*/ 74116 h 781050"/>
                  <a:gd name="connsiteX10" fmla="*/ 78946 w 314325"/>
                  <a:gd name="connsiteY10" fmla="*/ 153841 h 781050"/>
                  <a:gd name="connsiteX11" fmla="*/ 80184 w 314325"/>
                  <a:gd name="connsiteY11" fmla="*/ 155746 h 781050"/>
                  <a:gd name="connsiteX12" fmla="*/ 160099 w 314325"/>
                  <a:gd name="connsiteY12" fmla="*/ 289858 h 781050"/>
                  <a:gd name="connsiteX13" fmla="*/ 10271 w 314325"/>
                  <a:gd name="connsiteY13" fmla="*/ 259949 h 781050"/>
                  <a:gd name="connsiteX14" fmla="*/ 3508 w 314325"/>
                  <a:gd name="connsiteY14" fmla="*/ 271475 h 781050"/>
                  <a:gd name="connsiteX15" fmla="*/ 166481 w 314325"/>
                  <a:gd name="connsiteY15" fmla="*/ 303097 h 781050"/>
                  <a:gd name="connsiteX16" fmla="*/ 166957 w 314325"/>
                  <a:gd name="connsiteY16" fmla="*/ 303002 h 781050"/>
                  <a:gd name="connsiteX17" fmla="*/ 305831 w 314325"/>
                  <a:gd name="connsiteY17" fmla="*/ 776680 h 781050"/>
                  <a:gd name="connsiteX18" fmla="*/ 319262 w 314325"/>
                  <a:gd name="connsiteY18" fmla="*/ 776680 h 781050"/>
                  <a:gd name="connsiteX19" fmla="*/ 257444 w 314325"/>
                  <a:gd name="connsiteY19" fmla="*/ 486644 h 781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14325" h="781050">
                    <a:moveTo>
                      <a:pt x="257444" y="486644"/>
                    </a:moveTo>
                    <a:cubicBezTo>
                      <a:pt x="299831" y="392918"/>
                      <a:pt x="288972" y="278523"/>
                      <a:pt x="256778" y="183559"/>
                    </a:cubicBezTo>
                    <a:cubicBezTo>
                      <a:pt x="254015" y="175462"/>
                      <a:pt x="241061" y="178892"/>
                      <a:pt x="243824" y="187083"/>
                    </a:cubicBezTo>
                    <a:cubicBezTo>
                      <a:pt x="273351" y="274237"/>
                      <a:pt x="285448" y="379679"/>
                      <a:pt x="250967" y="467594"/>
                    </a:cubicBezTo>
                    <a:cubicBezTo>
                      <a:pt x="212105" y="355390"/>
                      <a:pt x="158670" y="248424"/>
                      <a:pt x="92090" y="149745"/>
                    </a:cubicBezTo>
                    <a:cubicBezTo>
                      <a:pt x="96377" y="102120"/>
                      <a:pt x="97139" y="54114"/>
                      <a:pt x="92662" y="6394"/>
                    </a:cubicBezTo>
                    <a:cubicBezTo>
                      <a:pt x="91900" y="-2084"/>
                      <a:pt x="78470" y="-2179"/>
                      <a:pt x="79232" y="6394"/>
                    </a:cubicBezTo>
                    <a:cubicBezTo>
                      <a:pt x="83137" y="48208"/>
                      <a:pt x="83042" y="90309"/>
                      <a:pt x="80089" y="132219"/>
                    </a:cubicBezTo>
                    <a:cubicBezTo>
                      <a:pt x="64087" y="109264"/>
                      <a:pt x="47323" y="86689"/>
                      <a:pt x="29797" y="64687"/>
                    </a:cubicBezTo>
                    <a:cubicBezTo>
                      <a:pt x="24463" y="57924"/>
                      <a:pt x="15033" y="67449"/>
                      <a:pt x="20367" y="74116"/>
                    </a:cubicBezTo>
                    <a:cubicBezTo>
                      <a:pt x="40941" y="99929"/>
                      <a:pt x="60467" y="126599"/>
                      <a:pt x="78946" y="153841"/>
                    </a:cubicBezTo>
                    <a:cubicBezTo>
                      <a:pt x="79232" y="154603"/>
                      <a:pt x="79613" y="155174"/>
                      <a:pt x="80184" y="155746"/>
                    </a:cubicBezTo>
                    <a:cubicBezTo>
                      <a:pt x="109426" y="198894"/>
                      <a:pt x="136096" y="243662"/>
                      <a:pt x="160099" y="289858"/>
                    </a:cubicBezTo>
                    <a:cubicBezTo>
                      <a:pt x="108283" y="290905"/>
                      <a:pt x="57705" y="281000"/>
                      <a:pt x="10271" y="259949"/>
                    </a:cubicBezTo>
                    <a:cubicBezTo>
                      <a:pt x="2460" y="256520"/>
                      <a:pt x="-4398" y="268046"/>
                      <a:pt x="3508" y="271475"/>
                    </a:cubicBezTo>
                    <a:cubicBezTo>
                      <a:pt x="55133" y="294430"/>
                      <a:pt x="109902" y="305288"/>
                      <a:pt x="166481" y="303097"/>
                    </a:cubicBezTo>
                    <a:cubicBezTo>
                      <a:pt x="166671" y="303097"/>
                      <a:pt x="166766" y="303097"/>
                      <a:pt x="166957" y="303002"/>
                    </a:cubicBezTo>
                    <a:cubicBezTo>
                      <a:pt x="241633" y="450544"/>
                      <a:pt x="289163" y="611612"/>
                      <a:pt x="305831" y="776680"/>
                    </a:cubicBezTo>
                    <a:cubicBezTo>
                      <a:pt x="306689" y="785158"/>
                      <a:pt x="320119" y="785253"/>
                      <a:pt x="319262" y="776680"/>
                    </a:cubicBezTo>
                    <a:cubicBezTo>
                      <a:pt x="309260" y="677811"/>
                      <a:pt x="288401" y="580561"/>
                      <a:pt x="257444" y="486644"/>
                    </a:cubicBezTo>
                    <a:close/>
                  </a:path>
                </a:pathLst>
              </a:custGeom>
              <a:solidFill>
                <a:srgbClr val="69E299"/>
              </a:solidFill>
              <a:ln w="9525" cap="flat">
                <a:noFill/>
                <a:prstDash val="solid"/>
                <a:miter/>
              </a:ln>
            </p:spPr>
            <p:txBody>
              <a:bodyPr rtlCol="0" anchor="ctr"/>
              <a:lstStyle/>
              <a:p>
                <a:endParaRPr lang="en-ID"/>
              </a:p>
            </p:txBody>
          </p:sp>
          <p:sp>
            <p:nvSpPr>
              <p:cNvPr id="170" name="Freeform: Shape 169">
                <a:extLst>
                  <a:ext uri="{FF2B5EF4-FFF2-40B4-BE49-F238E27FC236}">
                    <a16:creationId xmlns:a16="http://schemas.microsoft.com/office/drawing/2014/main" id="{86BC631A-6D53-4990-9342-2FAF1A215D90}"/>
                  </a:ext>
                </a:extLst>
              </p:cNvPr>
              <p:cNvSpPr/>
              <p:nvPr/>
            </p:nvSpPr>
            <p:spPr>
              <a:xfrm rot="21301151" flipH="1">
                <a:off x="3527918" y="5574699"/>
                <a:ext cx="538997" cy="1183679"/>
              </a:xfrm>
              <a:custGeom>
                <a:avLst/>
                <a:gdLst>
                  <a:gd name="connsiteX0" fmla="*/ 478881 w 485775"/>
                  <a:gd name="connsiteY0" fmla="*/ 686694 h 1066800"/>
                  <a:gd name="connsiteX1" fmla="*/ 323433 w 485775"/>
                  <a:gd name="connsiteY1" fmla="*/ 930058 h 1066800"/>
                  <a:gd name="connsiteX2" fmla="*/ 254091 w 485775"/>
                  <a:gd name="connsiteY2" fmla="*/ 498956 h 1066800"/>
                  <a:gd name="connsiteX3" fmla="*/ 346007 w 485775"/>
                  <a:gd name="connsiteY3" fmla="*/ 426661 h 1066800"/>
                  <a:gd name="connsiteX4" fmla="*/ 405824 w 485775"/>
                  <a:gd name="connsiteY4" fmla="*/ 215587 h 1066800"/>
                  <a:gd name="connsiteX5" fmla="*/ 392394 w 485775"/>
                  <a:gd name="connsiteY5" fmla="*/ 215587 h 1066800"/>
                  <a:gd name="connsiteX6" fmla="*/ 340007 w 485775"/>
                  <a:gd name="connsiteY6" fmla="*/ 411802 h 1066800"/>
                  <a:gd name="connsiteX7" fmla="*/ 250853 w 485775"/>
                  <a:gd name="connsiteY7" fmla="*/ 486002 h 1066800"/>
                  <a:gd name="connsiteX8" fmla="*/ 172843 w 485775"/>
                  <a:gd name="connsiteY8" fmla="*/ 225589 h 1066800"/>
                  <a:gd name="connsiteX9" fmla="*/ 83212 w 485775"/>
                  <a:gd name="connsiteY9" fmla="*/ 3466 h 1066800"/>
                  <a:gd name="connsiteX10" fmla="*/ 71687 w 485775"/>
                  <a:gd name="connsiteY10" fmla="*/ 10228 h 1066800"/>
                  <a:gd name="connsiteX11" fmla="*/ 179225 w 485775"/>
                  <a:gd name="connsiteY11" fmla="*/ 285596 h 1066800"/>
                  <a:gd name="connsiteX12" fmla="*/ 11204 w 485775"/>
                  <a:gd name="connsiteY12" fmla="*/ 189870 h 1066800"/>
                  <a:gd name="connsiteX13" fmla="*/ 1774 w 485775"/>
                  <a:gd name="connsiteY13" fmla="*/ 199300 h 1066800"/>
                  <a:gd name="connsiteX14" fmla="*/ 183796 w 485775"/>
                  <a:gd name="connsiteY14" fmla="*/ 299598 h 1066800"/>
                  <a:gd name="connsiteX15" fmla="*/ 295334 w 485775"/>
                  <a:gd name="connsiteY15" fmla="*/ 790612 h 1066800"/>
                  <a:gd name="connsiteX16" fmla="*/ 156936 w 485775"/>
                  <a:gd name="connsiteY16" fmla="*/ 623257 h 1066800"/>
                  <a:gd name="connsiteX17" fmla="*/ 143982 w 485775"/>
                  <a:gd name="connsiteY17" fmla="*/ 626782 h 1066800"/>
                  <a:gd name="connsiteX18" fmla="*/ 295906 w 485775"/>
                  <a:gd name="connsiteY18" fmla="*/ 806423 h 1066800"/>
                  <a:gd name="connsiteX19" fmla="*/ 297430 w 485775"/>
                  <a:gd name="connsiteY19" fmla="*/ 807090 h 1066800"/>
                  <a:gd name="connsiteX20" fmla="*/ 299716 w 485775"/>
                  <a:gd name="connsiteY20" fmla="*/ 825187 h 1066800"/>
                  <a:gd name="connsiteX21" fmla="*/ 317813 w 485775"/>
                  <a:gd name="connsiteY21" fmla="*/ 1062265 h 1066800"/>
                  <a:gd name="connsiteX22" fmla="*/ 331244 w 485775"/>
                  <a:gd name="connsiteY22" fmla="*/ 1062265 h 1066800"/>
                  <a:gd name="connsiteX23" fmla="*/ 324576 w 485775"/>
                  <a:gd name="connsiteY23" fmla="*/ 943774 h 1066800"/>
                  <a:gd name="connsiteX24" fmla="*/ 492311 w 485775"/>
                  <a:gd name="connsiteY24" fmla="*/ 686694 h 1066800"/>
                  <a:gd name="connsiteX25" fmla="*/ 478881 w 485775"/>
                  <a:gd name="connsiteY25" fmla="*/ 686694 h 106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85775" h="1066800">
                    <a:moveTo>
                      <a:pt x="478881" y="686694"/>
                    </a:moveTo>
                    <a:cubicBezTo>
                      <a:pt x="473452" y="784420"/>
                      <a:pt x="421445" y="896815"/>
                      <a:pt x="323433" y="930058"/>
                    </a:cubicBezTo>
                    <a:cubicBezTo>
                      <a:pt x="311527" y="784801"/>
                      <a:pt x="288381" y="640593"/>
                      <a:pt x="254091" y="498956"/>
                    </a:cubicBezTo>
                    <a:cubicBezTo>
                      <a:pt x="292286" y="491717"/>
                      <a:pt x="324671" y="456284"/>
                      <a:pt x="346007" y="426661"/>
                    </a:cubicBezTo>
                    <a:cubicBezTo>
                      <a:pt x="390013" y="365606"/>
                      <a:pt x="407253" y="289882"/>
                      <a:pt x="405824" y="215587"/>
                    </a:cubicBezTo>
                    <a:cubicBezTo>
                      <a:pt x="405634" y="207015"/>
                      <a:pt x="392299" y="206920"/>
                      <a:pt x="392394" y="215587"/>
                    </a:cubicBezTo>
                    <a:cubicBezTo>
                      <a:pt x="393728" y="284548"/>
                      <a:pt x="378678" y="353890"/>
                      <a:pt x="340007" y="411802"/>
                    </a:cubicBezTo>
                    <a:cubicBezTo>
                      <a:pt x="320766" y="440568"/>
                      <a:pt x="288191" y="479906"/>
                      <a:pt x="250853" y="486002"/>
                    </a:cubicBezTo>
                    <a:cubicBezTo>
                      <a:pt x="229136" y="397991"/>
                      <a:pt x="203132" y="311123"/>
                      <a:pt x="172843" y="225589"/>
                    </a:cubicBezTo>
                    <a:cubicBezTo>
                      <a:pt x="146173" y="150246"/>
                      <a:pt x="116169" y="76237"/>
                      <a:pt x="83212" y="3466"/>
                    </a:cubicBezTo>
                    <a:cubicBezTo>
                      <a:pt x="79688" y="-4345"/>
                      <a:pt x="68163" y="2418"/>
                      <a:pt x="71687" y="10228"/>
                    </a:cubicBezTo>
                    <a:cubicBezTo>
                      <a:pt x="112359" y="100049"/>
                      <a:pt x="148268" y="191965"/>
                      <a:pt x="179225" y="285596"/>
                    </a:cubicBezTo>
                    <a:cubicBezTo>
                      <a:pt x="112931" y="276262"/>
                      <a:pt x="55400" y="239495"/>
                      <a:pt x="11204" y="189870"/>
                    </a:cubicBezTo>
                    <a:cubicBezTo>
                      <a:pt x="5489" y="183393"/>
                      <a:pt x="-3941" y="192918"/>
                      <a:pt x="1774" y="199300"/>
                    </a:cubicBezTo>
                    <a:cubicBezTo>
                      <a:pt x="49494" y="252830"/>
                      <a:pt x="111978" y="290930"/>
                      <a:pt x="183796" y="299598"/>
                    </a:cubicBezTo>
                    <a:cubicBezTo>
                      <a:pt x="235708" y="459427"/>
                      <a:pt x="273141" y="623924"/>
                      <a:pt x="295334" y="790612"/>
                    </a:cubicBezTo>
                    <a:cubicBezTo>
                      <a:pt x="230850" y="752893"/>
                      <a:pt x="181796" y="694028"/>
                      <a:pt x="156936" y="623257"/>
                    </a:cubicBezTo>
                    <a:cubicBezTo>
                      <a:pt x="154079" y="615161"/>
                      <a:pt x="141125" y="618685"/>
                      <a:pt x="143982" y="626782"/>
                    </a:cubicBezTo>
                    <a:cubicBezTo>
                      <a:pt x="170938" y="703458"/>
                      <a:pt x="224659" y="767180"/>
                      <a:pt x="295906" y="806423"/>
                    </a:cubicBezTo>
                    <a:cubicBezTo>
                      <a:pt x="296477" y="806709"/>
                      <a:pt x="296954" y="806899"/>
                      <a:pt x="297430" y="807090"/>
                    </a:cubicBezTo>
                    <a:cubicBezTo>
                      <a:pt x="298192" y="813091"/>
                      <a:pt x="298954" y="819187"/>
                      <a:pt x="299716" y="825187"/>
                    </a:cubicBezTo>
                    <a:cubicBezTo>
                      <a:pt x="309146" y="903959"/>
                      <a:pt x="315146" y="983017"/>
                      <a:pt x="317813" y="1062265"/>
                    </a:cubicBezTo>
                    <a:cubicBezTo>
                      <a:pt x="318099" y="1070837"/>
                      <a:pt x="331529" y="1070932"/>
                      <a:pt x="331244" y="1062265"/>
                    </a:cubicBezTo>
                    <a:cubicBezTo>
                      <a:pt x="329910" y="1022736"/>
                      <a:pt x="327624" y="983207"/>
                      <a:pt x="324576" y="943774"/>
                    </a:cubicBezTo>
                    <a:cubicBezTo>
                      <a:pt x="430208" y="909865"/>
                      <a:pt x="486501" y="791374"/>
                      <a:pt x="492311" y="686694"/>
                    </a:cubicBezTo>
                    <a:cubicBezTo>
                      <a:pt x="492692" y="678121"/>
                      <a:pt x="479357" y="678121"/>
                      <a:pt x="478881" y="686694"/>
                    </a:cubicBezTo>
                    <a:close/>
                  </a:path>
                </a:pathLst>
              </a:custGeom>
              <a:solidFill>
                <a:srgbClr val="69E299"/>
              </a:solidFill>
              <a:ln w="9525" cap="flat">
                <a:noFill/>
                <a:prstDash val="solid"/>
                <a:miter/>
              </a:ln>
            </p:spPr>
            <p:txBody>
              <a:bodyPr rtlCol="0" anchor="ctr"/>
              <a:lstStyle/>
              <a:p>
                <a:endParaRPr lang="en-ID"/>
              </a:p>
            </p:txBody>
          </p:sp>
          <p:sp>
            <p:nvSpPr>
              <p:cNvPr id="171" name="Freeform: Shape 170">
                <a:extLst>
                  <a:ext uri="{FF2B5EF4-FFF2-40B4-BE49-F238E27FC236}">
                    <a16:creationId xmlns:a16="http://schemas.microsoft.com/office/drawing/2014/main" id="{6EDB306D-65AE-4A03-A023-D45224451DD1}"/>
                  </a:ext>
                </a:extLst>
              </p:cNvPr>
              <p:cNvSpPr/>
              <p:nvPr/>
            </p:nvSpPr>
            <p:spPr>
              <a:xfrm rot="21301151" flipH="1">
                <a:off x="2983148" y="6216236"/>
                <a:ext cx="391037" cy="644682"/>
              </a:xfrm>
              <a:custGeom>
                <a:avLst/>
                <a:gdLst>
                  <a:gd name="connsiteX0" fmla="*/ 347517 w 352425"/>
                  <a:gd name="connsiteY0" fmla="*/ 230575 h 581025"/>
                  <a:gd name="connsiteX1" fmla="*/ 65006 w 352425"/>
                  <a:gd name="connsiteY1" fmla="*/ 366402 h 581025"/>
                  <a:gd name="connsiteX2" fmla="*/ 141301 w 352425"/>
                  <a:gd name="connsiteY2" fmla="*/ 148756 h 581025"/>
                  <a:gd name="connsiteX3" fmla="*/ 304464 w 352425"/>
                  <a:gd name="connsiteY3" fmla="*/ 56935 h 581025"/>
                  <a:gd name="connsiteX4" fmla="*/ 292939 w 352425"/>
                  <a:gd name="connsiteY4" fmla="*/ 50172 h 581025"/>
                  <a:gd name="connsiteX5" fmla="*/ 147207 w 352425"/>
                  <a:gd name="connsiteY5" fmla="*/ 134563 h 581025"/>
                  <a:gd name="connsiteX6" fmla="*/ 203404 w 352425"/>
                  <a:gd name="connsiteY6" fmla="*/ 10167 h 581025"/>
                  <a:gd name="connsiteX7" fmla="*/ 191879 w 352425"/>
                  <a:gd name="connsiteY7" fmla="*/ 3404 h 581025"/>
                  <a:gd name="connsiteX8" fmla="*/ 77293 w 352425"/>
                  <a:gd name="connsiteY8" fmla="*/ 282868 h 581025"/>
                  <a:gd name="connsiteX9" fmla="*/ 57100 w 352425"/>
                  <a:gd name="connsiteY9" fmla="*/ 60840 h 581025"/>
                  <a:gd name="connsiteX10" fmla="*/ 43670 w 352425"/>
                  <a:gd name="connsiteY10" fmla="*/ 60840 h 581025"/>
                  <a:gd name="connsiteX11" fmla="*/ 68625 w 352425"/>
                  <a:gd name="connsiteY11" fmla="*/ 300965 h 581025"/>
                  <a:gd name="connsiteX12" fmla="*/ 70435 w 352425"/>
                  <a:gd name="connsiteY12" fmla="*/ 303918 h 581025"/>
                  <a:gd name="connsiteX13" fmla="*/ 141 w 352425"/>
                  <a:gd name="connsiteY13" fmla="*/ 576523 h 581025"/>
                  <a:gd name="connsiteX14" fmla="*/ 13095 w 352425"/>
                  <a:gd name="connsiteY14" fmla="*/ 580048 h 581025"/>
                  <a:gd name="connsiteX15" fmla="*/ 61101 w 352425"/>
                  <a:gd name="connsiteY15" fmla="*/ 380213 h 581025"/>
                  <a:gd name="connsiteX16" fmla="*/ 357042 w 352425"/>
                  <a:gd name="connsiteY16" fmla="*/ 240100 h 581025"/>
                  <a:gd name="connsiteX17" fmla="*/ 347517 w 352425"/>
                  <a:gd name="connsiteY17" fmla="*/ 230575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2425" h="581025">
                    <a:moveTo>
                      <a:pt x="347517" y="230575"/>
                    </a:moveTo>
                    <a:cubicBezTo>
                      <a:pt x="273413" y="309157"/>
                      <a:pt x="172543" y="357639"/>
                      <a:pt x="65006" y="366402"/>
                    </a:cubicBezTo>
                    <a:cubicBezTo>
                      <a:pt x="86723" y="292583"/>
                      <a:pt x="112155" y="219907"/>
                      <a:pt x="141301" y="148756"/>
                    </a:cubicBezTo>
                    <a:cubicBezTo>
                      <a:pt x="205690" y="140374"/>
                      <a:pt x="274270" y="120181"/>
                      <a:pt x="304464" y="56935"/>
                    </a:cubicBezTo>
                    <a:cubicBezTo>
                      <a:pt x="308179" y="49219"/>
                      <a:pt x="296654" y="42361"/>
                      <a:pt x="292939" y="50172"/>
                    </a:cubicBezTo>
                    <a:cubicBezTo>
                      <a:pt x="265793" y="106941"/>
                      <a:pt x="205309" y="126277"/>
                      <a:pt x="147207" y="134563"/>
                    </a:cubicBezTo>
                    <a:cubicBezTo>
                      <a:pt x="164637" y="92558"/>
                      <a:pt x="183402" y="51124"/>
                      <a:pt x="203404" y="10167"/>
                    </a:cubicBezTo>
                    <a:cubicBezTo>
                      <a:pt x="207214" y="2452"/>
                      <a:pt x="195594" y="-4311"/>
                      <a:pt x="191879" y="3404"/>
                    </a:cubicBezTo>
                    <a:cubicBezTo>
                      <a:pt x="147588" y="93987"/>
                      <a:pt x="109297" y="187427"/>
                      <a:pt x="77293" y="282868"/>
                    </a:cubicBezTo>
                    <a:cubicBezTo>
                      <a:pt x="56910" y="210573"/>
                      <a:pt x="50147" y="135802"/>
                      <a:pt x="57100" y="60840"/>
                    </a:cubicBezTo>
                    <a:cubicBezTo>
                      <a:pt x="57862" y="52267"/>
                      <a:pt x="44527" y="52363"/>
                      <a:pt x="43670" y="60840"/>
                    </a:cubicBezTo>
                    <a:cubicBezTo>
                      <a:pt x="36145" y="141993"/>
                      <a:pt x="44622" y="223051"/>
                      <a:pt x="68625" y="300965"/>
                    </a:cubicBezTo>
                    <a:cubicBezTo>
                      <a:pt x="69006" y="302203"/>
                      <a:pt x="69673" y="303156"/>
                      <a:pt x="70435" y="303918"/>
                    </a:cubicBezTo>
                    <a:cubicBezTo>
                      <a:pt x="41479" y="393167"/>
                      <a:pt x="17952" y="484226"/>
                      <a:pt x="141" y="576523"/>
                    </a:cubicBezTo>
                    <a:cubicBezTo>
                      <a:pt x="-1479" y="584906"/>
                      <a:pt x="11380" y="588525"/>
                      <a:pt x="13095" y="580048"/>
                    </a:cubicBezTo>
                    <a:cubicBezTo>
                      <a:pt x="26049" y="512706"/>
                      <a:pt x="42146" y="446031"/>
                      <a:pt x="61101" y="380213"/>
                    </a:cubicBezTo>
                    <a:cubicBezTo>
                      <a:pt x="173591" y="372117"/>
                      <a:pt x="279509" y="322301"/>
                      <a:pt x="357042" y="240100"/>
                    </a:cubicBezTo>
                    <a:cubicBezTo>
                      <a:pt x="362853" y="233814"/>
                      <a:pt x="353423" y="224289"/>
                      <a:pt x="347517" y="230575"/>
                    </a:cubicBezTo>
                    <a:close/>
                  </a:path>
                </a:pathLst>
              </a:custGeom>
              <a:solidFill>
                <a:srgbClr val="69E299"/>
              </a:solidFill>
              <a:ln w="9525" cap="flat">
                <a:noFill/>
                <a:prstDash val="solid"/>
                <a:miter/>
              </a:ln>
            </p:spPr>
            <p:txBody>
              <a:bodyPr rtlCol="0" anchor="ctr"/>
              <a:lstStyle/>
              <a:p>
                <a:endParaRPr lang="en-ID"/>
              </a:p>
            </p:txBody>
          </p:sp>
        </p:grpSp>
        <p:grpSp>
          <p:nvGrpSpPr>
            <p:cNvPr id="175" name="Group 174">
              <a:extLst>
                <a:ext uri="{FF2B5EF4-FFF2-40B4-BE49-F238E27FC236}">
                  <a16:creationId xmlns:a16="http://schemas.microsoft.com/office/drawing/2014/main" id="{8D0A23B9-E88F-4F64-A87E-20B70635C445}"/>
                </a:ext>
              </a:extLst>
            </p:cNvPr>
            <p:cNvGrpSpPr/>
            <p:nvPr/>
          </p:nvGrpSpPr>
          <p:grpSpPr>
            <a:xfrm flipH="1">
              <a:off x="-1" y="5492398"/>
              <a:ext cx="6060721" cy="1341045"/>
              <a:chOff x="4311464" y="4524476"/>
              <a:chExt cx="7880536" cy="2333524"/>
            </a:xfrm>
          </p:grpSpPr>
          <p:pic>
            <p:nvPicPr>
              <p:cNvPr id="173" name="Graphic 172">
                <a:extLst>
                  <a:ext uri="{FF2B5EF4-FFF2-40B4-BE49-F238E27FC236}">
                    <a16:creationId xmlns:a16="http://schemas.microsoft.com/office/drawing/2014/main" id="{47B074D5-FDE0-4AAB-8AEF-E487522C3D7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548128" y="4524476"/>
                <a:ext cx="5643872" cy="2333524"/>
              </a:xfrm>
              <a:prstGeom prst="rect">
                <a:avLst/>
              </a:prstGeom>
            </p:spPr>
          </p:pic>
          <p:pic>
            <p:nvPicPr>
              <p:cNvPr id="174" name="Graphic 173">
                <a:extLst>
                  <a:ext uri="{FF2B5EF4-FFF2-40B4-BE49-F238E27FC236}">
                    <a16:creationId xmlns:a16="http://schemas.microsoft.com/office/drawing/2014/main" id="{C1090C0E-9C4B-421B-9438-F27FD2840F5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311464" y="5602774"/>
                <a:ext cx="5038583" cy="1255226"/>
              </a:xfrm>
              <a:prstGeom prst="rect">
                <a:avLst/>
              </a:prstGeom>
            </p:spPr>
          </p:pic>
        </p:grpSp>
        <p:grpSp>
          <p:nvGrpSpPr>
            <p:cNvPr id="194" name="Group 193">
              <a:extLst>
                <a:ext uri="{FF2B5EF4-FFF2-40B4-BE49-F238E27FC236}">
                  <a16:creationId xmlns:a16="http://schemas.microsoft.com/office/drawing/2014/main" id="{F466FDC5-600C-4EBC-8880-48F7B3EC093B}"/>
                </a:ext>
              </a:extLst>
            </p:cNvPr>
            <p:cNvGrpSpPr/>
            <p:nvPr/>
          </p:nvGrpSpPr>
          <p:grpSpPr>
            <a:xfrm>
              <a:off x="25883" y="5379974"/>
              <a:ext cx="2350008" cy="1477613"/>
              <a:chOff x="3212592" y="4372193"/>
              <a:chExt cx="4053114" cy="2548474"/>
            </a:xfrm>
          </p:grpSpPr>
          <p:grpSp>
            <p:nvGrpSpPr>
              <p:cNvPr id="176" name="Group 175">
                <a:extLst>
                  <a:ext uri="{FF2B5EF4-FFF2-40B4-BE49-F238E27FC236}">
                    <a16:creationId xmlns:a16="http://schemas.microsoft.com/office/drawing/2014/main" id="{6CFE0BA1-99D4-48D4-9280-BB76C22040AA}"/>
                  </a:ext>
                </a:extLst>
              </p:cNvPr>
              <p:cNvGrpSpPr/>
              <p:nvPr/>
            </p:nvGrpSpPr>
            <p:grpSpPr>
              <a:xfrm>
                <a:off x="3229877" y="4372193"/>
                <a:ext cx="974004" cy="1451490"/>
                <a:chOff x="-21903" y="4372193"/>
                <a:chExt cx="974004" cy="1451490"/>
              </a:xfrm>
            </p:grpSpPr>
            <p:sp>
              <p:nvSpPr>
                <p:cNvPr id="177" name="Freeform: Shape 176">
                  <a:extLst>
                    <a:ext uri="{FF2B5EF4-FFF2-40B4-BE49-F238E27FC236}">
                      <a16:creationId xmlns:a16="http://schemas.microsoft.com/office/drawing/2014/main" id="{6884FF1E-C0D3-4526-83CB-A2F10725AAA9}"/>
                    </a:ext>
                  </a:extLst>
                </p:cNvPr>
                <p:cNvSpPr/>
                <p:nvPr/>
              </p:nvSpPr>
              <p:spPr>
                <a:xfrm>
                  <a:off x="215646" y="4599991"/>
                  <a:ext cx="562899" cy="1223692"/>
                </a:xfrm>
                <a:custGeom>
                  <a:avLst/>
                  <a:gdLst>
                    <a:gd name="connsiteX0" fmla="*/ 155424 w 219075"/>
                    <a:gd name="connsiteY0" fmla="*/ 230399 h 476250"/>
                    <a:gd name="connsiteX1" fmla="*/ 155329 w 219075"/>
                    <a:gd name="connsiteY1" fmla="*/ 229256 h 476250"/>
                    <a:gd name="connsiteX2" fmla="*/ 126087 w 219075"/>
                    <a:gd name="connsiteY2" fmla="*/ 153723 h 476250"/>
                    <a:gd name="connsiteX3" fmla="*/ 1024 w 219075"/>
                    <a:gd name="connsiteY3" fmla="*/ 105812 h 476250"/>
                    <a:gd name="connsiteX4" fmla="*/ 7025 w 219075"/>
                    <a:gd name="connsiteY4" fmla="*/ 100954 h 476250"/>
                    <a:gd name="connsiteX5" fmla="*/ 118848 w 219075"/>
                    <a:gd name="connsiteY5" fmla="*/ 138959 h 476250"/>
                    <a:gd name="connsiteX6" fmla="*/ 63889 w 219075"/>
                    <a:gd name="connsiteY6" fmla="*/ 42947 h 476250"/>
                    <a:gd name="connsiteX7" fmla="*/ 70842 w 219075"/>
                    <a:gd name="connsiteY7" fmla="*/ 39804 h 476250"/>
                    <a:gd name="connsiteX8" fmla="*/ 105704 w 219075"/>
                    <a:gd name="connsiteY8" fmla="*/ 98573 h 476250"/>
                    <a:gd name="connsiteX9" fmla="*/ 118372 w 219075"/>
                    <a:gd name="connsiteY9" fmla="*/ 69998 h 476250"/>
                    <a:gd name="connsiteX10" fmla="*/ 146185 w 219075"/>
                    <a:gd name="connsiteY10" fmla="*/ 3323 h 476250"/>
                    <a:gd name="connsiteX11" fmla="*/ 153805 w 219075"/>
                    <a:gd name="connsiteY11" fmla="*/ 4085 h 476250"/>
                    <a:gd name="connsiteX12" fmla="*/ 137708 w 219075"/>
                    <a:gd name="connsiteY12" fmla="*/ 58663 h 476250"/>
                    <a:gd name="connsiteX13" fmla="*/ 118086 w 219075"/>
                    <a:gd name="connsiteY13" fmla="*/ 82476 h 476250"/>
                    <a:gd name="connsiteX14" fmla="*/ 113609 w 219075"/>
                    <a:gd name="connsiteY14" fmla="*/ 110955 h 476250"/>
                    <a:gd name="connsiteX15" fmla="*/ 113514 w 219075"/>
                    <a:gd name="connsiteY15" fmla="*/ 112670 h 476250"/>
                    <a:gd name="connsiteX16" fmla="*/ 132469 w 219075"/>
                    <a:gd name="connsiteY16" fmla="*/ 149341 h 476250"/>
                    <a:gd name="connsiteX17" fmla="*/ 133040 w 219075"/>
                    <a:gd name="connsiteY17" fmla="*/ 150579 h 476250"/>
                    <a:gd name="connsiteX18" fmla="*/ 155043 w 219075"/>
                    <a:gd name="connsiteY18" fmla="*/ 203157 h 476250"/>
                    <a:gd name="connsiteX19" fmla="*/ 185047 w 219075"/>
                    <a:gd name="connsiteY19" fmla="*/ 132196 h 476250"/>
                    <a:gd name="connsiteX20" fmla="*/ 191238 w 219075"/>
                    <a:gd name="connsiteY20" fmla="*/ 136768 h 476250"/>
                    <a:gd name="connsiteX21" fmla="*/ 162758 w 219075"/>
                    <a:gd name="connsiteY21" fmla="*/ 227351 h 476250"/>
                    <a:gd name="connsiteX22" fmla="*/ 166283 w 219075"/>
                    <a:gd name="connsiteY22" fmla="*/ 240495 h 476250"/>
                    <a:gd name="connsiteX23" fmla="*/ 176093 w 219075"/>
                    <a:gd name="connsiteY23" fmla="*/ 304980 h 476250"/>
                    <a:gd name="connsiteX24" fmla="*/ 214765 w 219075"/>
                    <a:gd name="connsiteY24" fmla="*/ 250306 h 476250"/>
                    <a:gd name="connsiteX25" fmla="*/ 219623 w 219075"/>
                    <a:gd name="connsiteY25" fmla="*/ 256307 h 476250"/>
                    <a:gd name="connsiteX26" fmla="*/ 176665 w 219075"/>
                    <a:gd name="connsiteY26" fmla="*/ 328316 h 476250"/>
                    <a:gd name="connsiteX27" fmla="*/ 175808 w 219075"/>
                    <a:gd name="connsiteY27" fmla="*/ 350509 h 476250"/>
                    <a:gd name="connsiteX28" fmla="*/ 183428 w 219075"/>
                    <a:gd name="connsiteY28" fmla="*/ 472524 h 476250"/>
                    <a:gd name="connsiteX29" fmla="*/ 176474 w 219075"/>
                    <a:gd name="connsiteY29" fmla="*/ 475668 h 476250"/>
                    <a:gd name="connsiteX30" fmla="*/ 166378 w 219075"/>
                    <a:gd name="connsiteY30" fmla="*/ 371369 h 476250"/>
                    <a:gd name="connsiteX31" fmla="*/ 167616 w 219075"/>
                    <a:gd name="connsiteY31" fmla="*/ 354795 h 476250"/>
                    <a:gd name="connsiteX32" fmla="*/ 167140 w 219075"/>
                    <a:gd name="connsiteY32" fmla="*/ 353462 h 476250"/>
                    <a:gd name="connsiteX33" fmla="*/ 111704 w 219075"/>
                    <a:gd name="connsiteY33" fmla="*/ 307266 h 476250"/>
                    <a:gd name="connsiteX34" fmla="*/ 114467 w 219075"/>
                    <a:gd name="connsiteY34" fmla="*/ 300122 h 476250"/>
                    <a:gd name="connsiteX35" fmla="*/ 167997 w 219075"/>
                    <a:gd name="connsiteY35" fmla="*/ 334412 h 476250"/>
                    <a:gd name="connsiteX36" fmla="*/ 167997 w 219075"/>
                    <a:gd name="connsiteY36" fmla="*/ 332983 h 476250"/>
                    <a:gd name="connsiteX37" fmla="*/ 168569 w 219075"/>
                    <a:gd name="connsiteY37" fmla="*/ 330126 h 476250"/>
                    <a:gd name="connsiteX38" fmla="*/ 161615 w 219075"/>
                    <a:gd name="connsiteY38" fmla="*/ 254402 h 476250"/>
                    <a:gd name="connsiteX39" fmla="*/ 160282 w 219075"/>
                    <a:gd name="connsiteY39" fmla="*/ 253259 h 476250"/>
                    <a:gd name="connsiteX40" fmla="*/ 65222 w 219075"/>
                    <a:gd name="connsiteY40" fmla="*/ 223446 h 476250"/>
                    <a:gd name="connsiteX41" fmla="*/ 62079 w 219075"/>
                    <a:gd name="connsiteY41" fmla="*/ 216492 h 476250"/>
                    <a:gd name="connsiteX42" fmla="*/ 157615 w 219075"/>
                    <a:gd name="connsiteY42" fmla="*/ 237828 h 476250"/>
                    <a:gd name="connsiteX43" fmla="*/ 156091 w 219075"/>
                    <a:gd name="connsiteY43" fmla="*/ 232304 h 476250"/>
                    <a:gd name="connsiteX44" fmla="*/ 155424 w 219075"/>
                    <a:gd name="connsiteY44" fmla="*/ 230399 h 476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19075" h="476250">
                      <a:moveTo>
                        <a:pt x="155424" y="230399"/>
                      </a:moveTo>
                      <a:cubicBezTo>
                        <a:pt x="155329" y="230018"/>
                        <a:pt x="155329" y="229637"/>
                        <a:pt x="155329" y="229256"/>
                      </a:cubicBezTo>
                      <a:cubicBezTo>
                        <a:pt x="147804" y="203062"/>
                        <a:pt x="137708" y="178011"/>
                        <a:pt x="126087" y="153723"/>
                      </a:cubicBezTo>
                      <a:cubicBezTo>
                        <a:pt x="91988" y="120576"/>
                        <a:pt x="34647" y="141340"/>
                        <a:pt x="1024" y="105812"/>
                      </a:cubicBezTo>
                      <a:cubicBezTo>
                        <a:pt x="-2405" y="102192"/>
                        <a:pt x="3596" y="97430"/>
                        <a:pt x="7025" y="100954"/>
                      </a:cubicBezTo>
                      <a:cubicBezTo>
                        <a:pt x="35981" y="131529"/>
                        <a:pt x="84177" y="119337"/>
                        <a:pt x="118848" y="138959"/>
                      </a:cubicBezTo>
                      <a:cubicBezTo>
                        <a:pt x="102179" y="106193"/>
                        <a:pt x="83034" y="74570"/>
                        <a:pt x="63889" y="42947"/>
                      </a:cubicBezTo>
                      <a:cubicBezTo>
                        <a:pt x="61317" y="38756"/>
                        <a:pt x="68366" y="35613"/>
                        <a:pt x="70842" y="39804"/>
                      </a:cubicBezTo>
                      <a:cubicBezTo>
                        <a:pt x="82653" y="59330"/>
                        <a:pt x="94464" y="78856"/>
                        <a:pt x="105704" y="98573"/>
                      </a:cubicBezTo>
                      <a:cubicBezTo>
                        <a:pt x="106751" y="88095"/>
                        <a:pt x="111228" y="78285"/>
                        <a:pt x="118372" y="69998"/>
                      </a:cubicBezTo>
                      <a:cubicBezTo>
                        <a:pt x="135612" y="50186"/>
                        <a:pt x="146756" y="30374"/>
                        <a:pt x="146185" y="3323"/>
                      </a:cubicBezTo>
                      <a:cubicBezTo>
                        <a:pt x="146090" y="-1630"/>
                        <a:pt x="153710" y="-773"/>
                        <a:pt x="153805" y="4085"/>
                      </a:cubicBezTo>
                      <a:cubicBezTo>
                        <a:pt x="154186" y="23611"/>
                        <a:pt x="148947" y="42566"/>
                        <a:pt x="137708" y="58663"/>
                      </a:cubicBezTo>
                      <a:cubicBezTo>
                        <a:pt x="131897" y="67045"/>
                        <a:pt x="123230" y="73617"/>
                        <a:pt x="118086" y="82476"/>
                      </a:cubicBezTo>
                      <a:cubicBezTo>
                        <a:pt x="113419" y="90572"/>
                        <a:pt x="112085" y="101811"/>
                        <a:pt x="113609" y="110955"/>
                      </a:cubicBezTo>
                      <a:cubicBezTo>
                        <a:pt x="113705" y="111622"/>
                        <a:pt x="113705" y="112194"/>
                        <a:pt x="113514" y="112670"/>
                      </a:cubicBezTo>
                      <a:cubicBezTo>
                        <a:pt x="120182" y="124767"/>
                        <a:pt x="126563" y="136959"/>
                        <a:pt x="132469" y="149341"/>
                      </a:cubicBezTo>
                      <a:cubicBezTo>
                        <a:pt x="132755" y="149722"/>
                        <a:pt x="132945" y="150198"/>
                        <a:pt x="133040" y="150579"/>
                      </a:cubicBezTo>
                      <a:cubicBezTo>
                        <a:pt x="141232" y="167724"/>
                        <a:pt x="148661" y="185155"/>
                        <a:pt x="155043" y="203157"/>
                      </a:cubicBezTo>
                      <a:cubicBezTo>
                        <a:pt x="157520" y="177154"/>
                        <a:pt x="167902" y="151913"/>
                        <a:pt x="185047" y="132196"/>
                      </a:cubicBezTo>
                      <a:cubicBezTo>
                        <a:pt x="188285" y="128481"/>
                        <a:pt x="194477" y="132958"/>
                        <a:pt x="191238" y="136768"/>
                      </a:cubicBezTo>
                      <a:cubicBezTo>
                        <a:pt x="169807" y="161343"/>
                        <a:pt x="159234" y="194871"/>
                        <a:pt x="162758" y="227351"/>
                      </a:cubicBezTo>
                      <a:cubicBezTo>
                        <a:pt x="163997" y="231732"/>
                        <a:pt x="165235" y="236114"/>
                        <a:pt x="166283" y="240495"/>
                      </a:cubicBezTo>
                      <a:cubicBezTo>
                        <a:pt x="171617" y="261736"/>
                        <a:pt x="174855" y="283263"/>
                        <a:pt x="176093" y="304980"/>
                      </a:cubicBezTo>
                      <a:cubicBezTo>
                        <a:pt x="184666" y="284215"/>
                        <a:pt x="198096" y="265832"/>
                        <a:pt x="214765" y="250306"/>
                      </a:cubicBezTo>
                      <a:cubicBezTo>
                        <a:pt x="218384" y="246972"/>
                        <a:pt x="223242" y="252878"/>
                        <a:pt x="219623" y="256307"/>
                      </a:cubicBezTo>
                      <a:cubicBezTo>
                        <a:pt x="198668" y="275738"/>
                        <a:pt x="182951" y="300408"/>
                        <a:pt x="176665" y="328316"/>
                      </a:cubicBezTo>
                      <a:cubicBezTo>
                        <a:pt x="176570" y="335745"/>
                        <a:pt x="176379" y="343080"/>
                        <a:pt x="175808" y="350509"/>
                      </a:cubicBezTo>
                      <a:cubicBezTo>
                        <a:pt x="172760" y="391467"/>
                        <a:pt x="165616" y="433758"/>
                        <a:pt x="183428" y="472524"/>
                      </a:cubicBezTo>
                      <a:cubicBezTo>
                        <a:pt x="185523" y="477001"/>
                        <a:pt x="178475" y="480144"/>
                        <a:pt x="176474" y="475668"/>
                      </a:cubicBezTo>
                      <a:cubicBezTo>
                        <a:pt x="161330" y="442711"/>
                        <a:pt x="163139" y="406707"/>
                        <a:pt x="166378" y="371369"/>
                      </a:cubicBezTo>
                      <a:cubicBezTo>
                        <a:pt x="166854" y="365844"/>
                        <a:pt x="167330" y="360320"/>
                        <a:pt x="167616" y="354795"/>
                      </a:cubicBezTo>
                      <a:cubicBezTo>
                        <a:pt x="167426" y="354414"/>
                        <a:pt x="167235" y="354033"/>
                        <a:pt x="167140" y="353462"/>
                      </a:cubicBezTo>
                      <a:cubicBezTo>
                        <a:pt x="162568" y="325935"/>
                        <a:pt x="135326" y="315076"/>
                        <a:pt x="111704" y="307266"/>
                      </a:cubicBezTo>
                      <a:cubicBezTo>
                        <a:pt x="107037" y="305742"/>
                        <a:pt x="109799" y="298598"/>
                        <a:pt x="114467" y="300122"/>
                      </a:cubicBezTo>
                      <a:cubicBezTo>
                        <a:pt x="134945" y="306885"/>
                        <a:pt x="156853" y="316314"/>
                        <a:pt x="167997" y="334412"/>
                      </a:cubicBezTo>
                      <a:cubicBezTo>
                        <a:pt x="167902" y="333936"/>
                        <a:pt x="167902" y="333459"/>
                        <a:pt x="167997" y="332983"/>
                      </a:cubicBezTo>
                      <a:cubicBezTo>
                        <a:pt x="168188" y="332031"/>
                        <a:pt x="168378" y="331078"/>
                        <a:pt x="168569" y="330126"/>
                      </a:cubicBezTo>
                      <a:cubicBezTo>
                        <a:pt x="168950" y="304789"/>
                        <a:pt x="167045" y="279738"/>
                        <a:pt x="161615" y="254402"/>
                      </a:cubicBezTo>
                      <a:cubicBezTo>
                        <a:pt x="161139" y="254116"/>
                        <a:pt x="160663" y="253735"/>
                        <a:pt x="160282" y="253259"/>
                      </a:cubicBezTo>
                      <a:cubicBezTo>
                        <a:pt x="139613" y="222874"/>
                        <a:pt x="99512" y="212587"/>
                        <a:pt x="65222" y="223446"/>
                      </a:cubicBezTo>
                      <a:cubicBezTo>
                        <a:pt x="60555" y="224874"/>
                        <a:pt x="57317" y="217921"/>
                        <a:pt x="62079" y="216492"/>
                      </a:cubicBezTo>
                      <a:cubicBezTo>
                        <a:pt x="95131" y="206015"/>
                        <a:pt x="133517" y="212968"/>
                        <a:pt x="157615" y="237828"/>
                      </a:cubicBezTo>
                      <a:cubicBezTo>
                        <a:pt x="157139" y="235923"/>
                        <a:pt x="156567" y="234114"/>
                        <a:pt x="156091" y="232304"/>
                      </a:cubicBezTo>
                      <a:cubicBezTo>
                        <a:pt x="155805" y="231828"/>
                        <a:pt x="155519" y="231161"/>
                        <a:pt x="155424" y="230399"/>
                      </a:cubicBezTo>
                      <a:close/>
                    </a:path>
                  </a:pathLst>
                </a:custGeom>
                <a:solidFill>
                  <a:srgbClr val="018673"/>
                </a:solidFill>
                <a:ln w="9525" cap="flat">
                  <a:noFill/>
                  <a:prstDash val="solid"/>
                  <a:miter/>
                </a:ln>
              </p:spPr>
              <p:txBody>
                <a:bodyPr rtlCol="0" anchor="ctr"/>
                <a:lstStyle/>
                <a:p>
                  <a:endParaRPr lang="en-ID"/>
                </a:p>
              </p:txBody>
            </p:sp>
            <p:sp>
              <p:nvSpPr>
                <p:cNvPr id="178" name="Freeform: Shape 177">
                  <a:extLst>
                    <a:ext uri="{FF2B5EF4-FFF2-40B4-BE49-F238E27FC236}">
                      <a16:creationId xmlns:a16="http://schemas.microsoft.com/office/drawing/2014/main" id="{7C010DFB-A7E0-4692-A0FD-98DBDBAB1821}"/>
                    </a:ext>
                  </a:extLst>
                </p:cNvPr>
                <p:cNvSpPr/>
                <p:nvPr/>
              </p:nvSpPr>
              <p:spPr>
                <a:xfrm>
                  <a:off x="323038" y="5296277"/>
                  <a:ext cx="269212" cy="146843"/>
                </a:xfrm>
                <a:custGeom>
                  <a:avLst/>
                  <a:gdLst>
                    <a:gd name="connsiteX0" fmla="*/ 757 w 104775"/>
                    <a:gd name="connsiteY0" fmla="*/ 21037 h 57150"/>
                    <a:gd name="connsiteX1" fmla="*/ 102960 w 104775"/>
                    <a:gd name="connsiteY1" fmla="*/ 50279 h 57150"/>
                    <a:gd name="connsiteX2" fmla="*/ 105056 w 104775"/>
                    <a:gd name="connsiteY2" fmla="*/ 47802 h 57150"/>
                    <a:gd name="connsiteX3" fmla="*/ 107151 w 104775"/>
                    <a:gd name="connsiteY3" fmla="*/ 43897 h 57150"/>
                    <a:gd name="connsiteX4" fmla="*/ 78767 w 104775"/>
                    <a:gd name="connsiteY4" fmla="*/ 1320 h 57150"/>
                    <a:gd name="connsiteX5" fmla="*/ 4091 w 104775"/>
                    <a:gd name="connsiteY5" fmla="*/ 14751 h 57150"/>
                    <a:gd name="connsiteX6" fmla="*/ 757 w 104775"/>
                    <a:gd name="connsiteY6" fmla="*/ 21037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775" h="57150">
                      <a:moveTo>
                        <a:pt x="757" y="21037"/>
                      </a:moveTo>
                      <a:cubicBezTo>
                        <a:pt x="23522" y="54851"/>
                        <a:pt x="65717" y="66662"/>
                        <a:pt x="102960" y="50279"/>
                      </a:cubicBezTo>
                      <a:cubicBezTo>
                        <a:pt x="104198" y="49707"/>
                        <a:pt x="104865" y="48850"/>
                        <a:pt x="105056" y="47802"/>
                      </a:cubicBezTo>
                      <a:cubicBezTo>
                        <a:pt x="106389" y="47136"/>
                        <a:pt x="107437" y="45802"/>
                        <a:pt x="107151" y="43897"/>
                      </a:cubicBezTo>
                      <a:cubicBezTo>
                        <a:pt x="104579" y="25419"/>
                        <a:pt x="99245" y="6369"/>
                        <a:pt x="78767" y="1320"/>
                      </a:cubicBezTo>
                      <a:cubicBezTo>
                        <a:pt x="52573" y="-5157"/>
                        <a:pt x="29618" y="14274"/>
                        <a:pt x="4091" y="14751"/>
                      </a:cubicBezTo>
                      <a:cubicBezTo>
                        <a:pt x="757" y="14941"/>
                        <a:pt x="-1148" y="18084"/>
                        <a:pt x="757" y="21037"/>
                      </a:cubicBezTo>
                      <a:close/>
                    </a:path>
                  </a:pathLst>
                </a:custGeom>
                <a:solidFill>
                  <a:srgbClr val="018673"/>
                </a:solidFill>
                <a:ln w="9525" cap="flat">
                  <a:noFill/>
                  <a:prstDash val="solid"/>
                  <a:miter/>
                </a:ln>
              </p:spPr>
              <p:txBody>
                <a:bodyPr rtlCol="0" anchor="ctr"/>
                <a:lstStyle/>
                <a:p>
                  <a:endParaRPr lang="en-ID"/>
                </a:p>
              </p:txBody>
            </p:sp>
            <p:sp>
              <p:nvSpPr>
                <p:cNvPr id="179" name="Freeform: Shape 178">
                  <a:extLst>
                    <a:ext uri="{FF2B5EF4-FFF2-40B4-BE49-F238E27FC236}">
                      <a16:creationId xmlns:a16="http://schemas.microsoft.com/office/drawing/2014/main" id="{37CAF1B2-2103-4C54-AD1E-489E1524601F}"/>
                    </a:ext>
                  </a:extLst>
                </p:cNvPr>
                <p:cNvSpPr/>
                <p:nvPr/>
              </p:nvSpPr>
              <p:spPr>
                <a:xfrm>
                  <a:off x="166138" y="4498149"/>
                  <a:ext cx="244738" cy="244738"/>
                </a:xfrm>
                <a:custGeom>
                  <a:avLst/>
                  <a:gdLst>
                    <a:gd name="connsiteX0" fmla="*/ 4 w 95250"/>
                    <a:gd name="connsiteY0" fmla="*/ 3811 h 95250"/>
                    <a:gd name="connsiteX1" fmla="*/ 26865 w 95250"/>
                    <a:gd name="connsiteY1" fmla="*/ 81821 h 95250"/>
                    <a:gd name="connsiteX2" fmla="*/ 95064 w 95250"/>
                    <a:gd name="connsiteY2" fmla="*/ 99347 h 95250"/>
                    <a:gd name="connsiteX3" fmla="*/ 97445 w 95250"/>
                    <a:gd name="connsiteY3" fmla="*/ 98299 h 95250"/>
                    <a:gd name="connsiteX4" fmla="*/ 98397 w 95250"/>
                    <a:gd name="connsiteY4" fmla="*/ 95632 h 95250"/>
                    <a:gd name="connsiteX5" fmla="*/ 83253 w 95250"/>
                    <a:gd name="connsiteY5" fmla="*/ 27623 h 95250"/>
                    <a:gd name="connsiteX6" fmla="*/ 4100 w 95250"/>
                    <a:gd name="connsiteY6" fmla="*/ 191 h 95250"/>
                    <a:gd name="connsiteX7" fmla="*/ 3243 w 95250"/>
                    <a:gd name="connsiteY7" fmla="*/ 382 h 95250"/>
                    <a:gd name="connsiteX8" fmla="*/ 4 w 95250"/>
                    <a:gd name="connsiteY8" fmla="*/ 3811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250" h="95250">
                      <a:moveTo>
                        <a:pt x="4" y="3811"/>
                      </a:moveTo>
                      <a:cubicBezTo>
                        <a:pt x="99" y="31624"/>
                        <a:pt x="6481" y="61532"/>
                        <a:pt x="26865" y="81821"/>
                      </a:cubicBezTo>
                      <a:cubicBezTo>
                        <a:pt x="44772" y="99728"/>
                        <a:pt x="70870" y="107538"/>
                        <a:pt x="95064" y="99347"/>
                      </a:cubicBezTo>
                      <a:cubicBezTo>
                        <a:pt x="96016" y="99347"/>
                        <a:pt x="96873" y="98966"/>
                        <a:pt x="97445" y="98299"/>
                      </a:cubicBezTo>
                      <a:cubicBezTo>
                        <a:pt x="98207" y="97632"/>
                        <a:pt x="98493" y="96680"/>
                        <a:pt x="98397" y="95632"/>
                      </a:cubicBezTo>
                      <a:cubicBezTo>
                        <a:pt x="103731" y="72486"/>
                        <a:pt x="99445" y="45721"/>
                        <a:pt x="83253" y="27623"/>
                      </a:cubicBezTo>
                      <a:cubicBezTo>
                        <a:pt x="64012" y="6097"/>
                        <a:pt x="31818" y="-1333"/>
                        <a:pt x="4100" y="191"/>
                      </a:cubicBezTo>
                      <a:cubicBezTo>
                        <a:pt x="3814" y="191"/>
                        <a:pt x="3528" y="287"/>
                        <a:pt x="3243" y="382"/>
                      </a:cubicBezTo>
                      <a:cubicBezTo>
                        <a:pt x="1433" y="477"/>
                        <a:pt x="-91" y="1620"/>
                        <a:pt x="4" y="3811"/>
                      </a:cubicBezTo>
                      <a:close/>
                    </a:path>
                  </a:pathLst>
                </a:custGeom>
                <a:solidFill>
                  <a:srgbClr val="018673"/>
                </a:solidFill>
                <a:ln w="9525" cap="flat">
                  <a:noFill/>
                  <a:prstDash val="solid"/>
                  <a:miter/>
                </a:ln>
              </p:spPr>
              <p:txBody>
                <a:bodyPr rtlCol="0" anchor="ctr"/>
                <a:lstStyle/>
                <a:p>
                  <a:endParaRPr lang="en-ID"/>
                </a:p>
              </p:txBody>
            </p:sp>
            <p:sp>
              <p:nvSpPr>
                <p:cNvPr id="180" name="Freeform: Shape 179">
                  <a:extLst>
                    <a:ext uri="{FF2B5EF4-FFF2-40B4-BE49-F238E27FC236}">
                      <a16:creationId xmlns:a16="http://schemas.microsoft.com/office/drawing/2014/main" id="{6F02C4CF-8CE8-4CC2-97DA-3B782E0B210B}"/>
                    </a:ext>
                  </a:extLst>
                </p:cNvPr>
                <p:cNvSpPr/>
                <p:nvPr/>
              </p:nvSpPr>
              <p:spPr>
                <a:xfrm>
                  <a:off x="-21903" y="4788457"/>
                  <a:ext cx="318160" cy="171317"/>
                </a:xfrm>
                <a:custGeom>
                  <a:avLst/>
                  <a:gdLst>
                    <a:gd name="connsiteX0" fmla="*/ 1083 w 123825"/>
                    <a:gd name="connsiteY0" fmla="*/ 21604 h 66675"/>
                    <a:gd name="connsiteX1" fmla="*/ 67473 w 123825"/>
                    <a:gd name="connsiteY1" fmla="*/ 68181 h 66675"/>
                    <a:gd name="connsiteX2" fmla="*/ 131100 w 123825"/>
                    <a:gd name="connsiteY2" fmla="*/ 49512 h 66675"/>
                    <a:gd name="connsiteX3" fmla="*/ 131766 w 123825"/>
                    <a:gd name="connsiteY3" fmla="*/ 48655 h 66675"/>
                    <a:gd name="connsiteX4" fmla="*/ 132433 w 123825"/>
                    <a:gd name="connsiteY4" fmla="*/ 46940 h 66675"/>
                    <a:gd name="connsiteX5" fmla="*/ 96619 w 123825"/>
                    <a:gd name="connsiteY5" fmla="*/ 1411 h 66675"/>
                    <a:gd name="connsiteX6" fmla="*/ 6227 w 123825"/>
                    <a:gd name="connsiteY6" fmla="*/ 15508 h 66675"/>
                    <a:gd name="connsiteX7" fmla="*/ 5465 w 123825"/>
                    <a:gd name="connsiteY7" fmla="*/ 15698 h 66675"/>
                    <a:gd name="connsiteX8" fmla="*/ 1083 w 123825"/>
                    <a:gd name="connsiteY8" fmla="*/ 2160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825" h="66675">
                      <a:moveTo>
                        <a:pt x="1083" y="21604"/>
                      </a:moveTo>
                      <a:cubicBezTo>
                        <a:pt x="19848" y="40463"/>
                        <a:pt x="40993" y="61133"/>
                        <a:pt x="67473" y="68181"/>
                      </a:cubicBezTo>
                      <a:cubicBezTo>
                        <a:pt x="90809" y="74372"/>
                        <a:pt x="113859" y="65324"/>
                        <a:pt x="131100" y="49512"/>
                      </a:cubicBezTo>
                      <a:cubicBezTo>
                        <a:pt x="131385" y="49226"/>
                        <a:pt x="131576" y="48941"/>
                        <a:pt x="131766" y="48655"/>
                      </a:cubicBezTo>
                      <a:cubicBezTo>
                        <a:pt x="132147" y="48179"/>
                        <a:pt x="132338" y="47607"/>
                        <a:pt x="132433" y="46940"/>
                      </a:cubicBezTo>
                      <a:cubicBezTo>
                        <a:pt x="135862" y="24271"/>
                        <a:pt x="117860" y="5888"/>
                        <a:pt x="96619" y="1411"/>
                      </a:cubicBezTo>
                      <a:cubicBezTo>
                        <a:pt x="65758" y="-4971"/>
                        <a:pt x="36326" y="12174"/>
                        <a:pt x="6227" y="15508"/>
                      </a:cubicBezTo>
                      <a:cubicBezTo>
                        <a:pt x="5941" y="15508"/>
                        <a:pt x="5655" y="15603"/>
                        <a:pt x="5465" y="15698"/>
                      </a:cubicBezTo>
                      <a:cubicBezTo>
                        <a:pt x="2036" y="14651"/>
                        <a:pt x="-1965" y="18556"/>
                        <a:pt x="1083" y="21604"/>
                      </a:cubicBezTo>
                      <a:close/>
                    </a:path>
                  </a:pathLst>
                </a:custGeom>
                <a:solidFill>
                  <a:srgbClr val="018673"/>
                </a:solidFill>
                <a:ln w="9525" cap="flat">
                  <a:noFill/>
                  <a:prstDash val="solid"/>
                  <a:miter/>
                </a:ln>
              </p:spPr>
              <p:txBody>
                <a:bodyPr rtlCol="0" anchor="ctr"/>
                <a:lstStyle/>
                <a:p>
                  <a:endParaRPr lang="en-ID"/>
                </a:p>
              </p:txBody>
            </p:sp>
            <p:sp>
              <p:nvSpPr>
                <p:cNvPr id="181" name="Freeform: Shape 180">
                  <a:extLst>
                    <a:ext uri="{FF2B5EF4-FFF2-40B4-BE49-F238E27FC236}">
                      <a16:creationId xmlns:a16="http://schemas.microsoft.com/office/drawing/2014/main" id="{D1CFEBD3-E99B-46E9-9070-3F318F94BF6E}"/>
                    </a:ext>
                  </a:extLst>
                </p:cNvPr>
                <p:cNvSpPr/>
                <p:nvPr/>
              </p:nvSpPr>
              <p:spPr>
                <a:xfrm>
                  <a:off x="519101" y="4372193"/>
                  <a:ext cx="195791" cy="318160"/>
                </a:xfrm>
                <a:custGeom>
                  <a:avLst/>
                  <a:gdLst>
                    <a:gd name="connsiteX0" fmla="*/ 27607 w 76200"/>
                    <a:gd name="connsiteY0" fmla="*/ 125793 h 123825"/>
                    <a:gd name="connsiteX1" fmla="*/ 29035 w 76200"/>
                    <a:gd name="connsiteY1" fmla="*/ 126079 h 123825"/>
                    <a:gd name="connsiteX2" fmla="*/ 31036 w 76200"/>
                    <a:gd name="connsiteY2" fmla="*/ 126269 h 123825"/>
                    <a:gd name="connsiteX3" fmla="*/ 66469 w 76200"/>
                    <a:gd name="connsiteY3" fmla="*/ 111029 h 123825"/>
                    <a:gd name="connsiteX4" fmla="*/ 78470 w 76200"/>
                    <a:gd name="connsiteY4" fmla="*/ 75692 h 123825"/>
                    <a:gd name="connsiteX5" fmla="*/ 72565 w 76200"/>
                    <a:gd name="connsiteY5" fmla="*/ 38068 h 123825"/>
                    <a:gd name="connsiteX6" fmla="*/ 61230 w 76200"/>
                    <a:gd name="connsiteY6" fmla="*/ 2159 h 123825"/>
                    <a:gd name="connsiteX7" fmla="*/ 54181 w 76200"/>
                    <a:gd name="connsiteY7" fmla="*/ 2349 h 123825"/>
                    <a:gd name="connsiteX8" fmla="*/ 3889 w 76200"/>
                    <a:gd name="connsiteY8" fmla="*/ 67405 h 123825"/>
                    <a:gd name="connsiteX9" fmla="*/ 27607 w 76200"/>
                    <a:gd name="connsiteY9" fmla="*/ 125793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200" h="123825">
                      <a:moveTo>
                        <a:pt x="27607" y="125793"/>
                      </a:moveTo>
                      <a:cubicBezTo>
                        <a:pt x="28083" y="125984"/>
                        <a:pt x="28559" y="126079"/>
                        <a:pt x="29035" y="126079"/>
                      </a:cubicBezTo>
                      <a:cubicBezTo>
                        <a:pt x="29607" y="126269"/>
                        <a:pt x="30274" y="126365"/>
                        <a:pt x="31036" y="126269"/>
                      </a:cubicBezTo>
                      <a:cubicBezTo>
                        <a:pt x="43990" y="123983"/>
                        <a:pt x="57229" y="121126"/>
                        <a:pt x="66469" y="111029"/>
                      </a:cubicBezTo>
                      <a:cubicBezTo>
                        <a:pt x="75136" y="101600"/>
                        <a:pt x="78756" y="88265"/>
                        <a:pt x="78470" y="75692"/>
                      </a:cubicBezTo>
                      <a:cubicBezTo>
                        <a:pt x="78089" y="63214"/>
                        <a:pt x="75041" y="50260"/>
                        <a:pt x="72565" y="38068"/>
                      </a:cubicBezTo>
                      <a:cubicBezTo>
                        <a:pt x="70088" y="25876"/>
                        <a:pt x="67326" y="13112"/>
                        <a:pt x="61230" y="2159"/>
                      </a:cubicBezTo>
                      <a:cubicBezTo>
                        <a:pt x="59515" y="-889"/>
                        <a:pt x="55705" y="-604"/>
                        <a:pt x="54181" y="2349"/>
                      </a:cubicBezTo>
                      <a:cubicBezTo>
                        <a:pt x="41323" y="26638"/>
                        <a:pt x="15319" y="42545"/>
                        <a:pt x="3889" y="67405"/>
                      </a:cubicBezTo>
                      <a:cubicBezTo>
                        <a:pt x="-6588" y="90551"/>
                        <a:pt x="5032" y="115887"/>
                        <a:pt x="27607" y="125793"/>
                      </a:cubicBezTo>
                      <a:close/>
                    </a:path>
                  </a:pathLst>
                </a:custGeom>
                <a:solidFill>
                  <a:srgbClr val="018673"/>
                </a:solidFill>
                <a:ln w="9525" cap="flat">
                  <a:noFill/>
                  <a:prstDash val="solid"/>
                  <a:miter/>
                </a:ln>
              </p:spPr>
              <p:txBody>
                <a:bodyPr rtlCol="0" anchor="ctr"/>
                <a:lstStyle/>
                <a:p>
                  <a:endParaRPr lang="en-ID"/>
                </a:p>
              </p:txBody>
            </p:sp>
            <p:sp>
              <p:nvSpPr>
                <p:cNvPr id="182" name="Freeform: Shape 181">
                  <a:extLst>
                    <a:ext uri="{FF2B5EF4-FFF2-40B4-BE49-F238E27FC236}">
                      <a16:creationId xmlns:a16="http://schemas.microsoft.com/office/drawing/2014/main" id="{3B787A7D-9834-4ED0-A237-63A22E7BA315}"/>
                    </a:ext>
                  </a:extLst>
                </p:cNvPr>
                <p:cNvSpPr/>
                <p:nvPr/>
              </p:nvSpPr>
              <p:spPr>
                <a:xfrm>
                  <a:off x="707363" y="5095011"/>
                  <a:ext cx="244738" cy="220265"/>
                </a:xfrm>
                <a:custGeom>
                  <a:avLst/>
                  <a:gdLst>
                    <a:gd name="connsiteX0" fmla="*/ 3485 w 95250"/>
                    <a:gd name="connsiteY0" fmla="*/ 81937 h 85725"/>
                    <a:gd name="connsiteX1" fmla="*/ 6057 w 95250"/>
                    <a:gd name="connsiteY1" fmla="*/ 84128 h 85725"/>
                    <a:gd name="connsiteX2" fmla="*/ 7010 w 95250"/>
                    <a:gd name="connsiteY2" fmla="*/ 85366 h 85725"/>
                    <a:gd name="connsiteX3" fmla="*/ 57206 w 95250"/>
                    <a:gd name="connsiteY3" fmla="*/ 79080 h 85725"/>
                    <a:gd name="connsiteX4" fmla="*/ 98450 w 95250"/>
                    <a:gd name="connsiteY4" fmla="*/ 6785 h 85725"/>
                    <a:gd name="connsiteX5" fmla="*/ 95402 w 95250"/>
                    <a:gd name="connsiteY5" fmla="*/ 22 h 85725"/>
                    <a:gd name="connsiteX6" fmla="*/ 19487 w 95250"/>
                    <a:gd name="connsiteY6" fmla="*/ 23930 h 85725"/>
                    <a:gd name="connsiteX7" fmla="*/ 3485 w 95250"/>
                    <a:gd name="connsiteY7" fmla="*/ 81937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5250" h="85725">
                      <a:moveTo>
                        <a:pt x="3485" y="81937"/>
                      </a:moveTo>
                      <a:cubicBezTo>
                        <a:pt x="4057" y="83271"/>
                        <a:pt x="5009" y="83938"/>
                        <a:pt x="6057" y="84128"/>
                      </a:cubicBezTo>
                      <a:cubicBezTo>
                        <a:pt x="6248" y="84604"/>
                        <a:pt x="6533" y="84985"/>
                        <a:pt x="7010" y="85366"/>
                      </a:cubicBezTo>
                      <a:cubicBezTo>
                        <a:pt x="22345" y="99654"/>
                        <a:pt x="44348" y="93463"/>
                        <a:pt x="57206" y="79080"/>
                      </a:cubicBezTo>
                      <a:cubicBezTo>
                        <a:pt x="76256" y="57934"/>
                        <a:pt x="75875" y="25359"/>
                        <a:pt x="98450" y="6785"/>
                      </a:cubicBezTo>
                      <a:cubicBezTo>
                        <a:pt x="101498" y="4213"/>
                        <a:pt x="99116" y="-359"/>
                        <a:pt x="95402" y="22"/>
                      </a:cubicBezTo>
                      <a:cubicBezTo>
                        <a:pt x="68922" y="2594"/>
                        <a:pt x="40347" y="5737"/>
                        <a:pt x="19487" y="23930"/>
                      </a:cubicBezTo>
                      <a:cubicBezTo>
                        <a:pt x="2628" y="38503"/>
                        <a:pt x="-4992" y="60887"/>
                        <a:pt x="3485" y="81937"/>
                      </a:cubicBezTo>
                      <a:close/>
                    </a:path>
                  </a:pathLst>
                </a:custGeom>
                <a:solidFill>
                  <a:srgbClr val="018673"/>
                </a:solidFill>
                <a:ln w="9525" cap="flat">
                  <a:noFill/>
                  <a:prstDash val="solid"/>
                  <a:miter/>
                </a:ln>
              </p:spPr>
              <p:txBody>
                <a:bodyPr rtlCol="0" anchor="ctr"/>
                <a:lstStyle/>
                <a:p>
                  <a:endParaRPr lang="en-ID"/>
                </a:p>
              </p:txBody>
            </p:sp>
            <p:sp>
              <p:nvSpPr>
                <p:cNvPr id="183" name="Freeform: Shape 182">
                  <a:extLst>
                    <a:ext uri="{FF2B5EF4-FFF2-40B4-BE49-F238E27FC236}">
                      <a16:creationId xmlns:a16="http://schemas.microsoft.com/office/drawing/2014/main" id="{101A682E-BC19-4906-9705-BC2BDFA68C1A}"/>
                    </a:ext>
                  </a:extLst>
                </p:cNvPr>
                <p:cNvSpPr/>
                <p:nvPr/>
              </p:nvSpPr>
              <p:spPr>
                <a:xfrm>
                  <a:off x="612554" y="4723216"/>
                  <a:ext cx="269212" cy="293686"/>
                </a:xfrm>
                <a:custGeom>
                  <a:avLst/>
                  <a:gdLst>
                    <a:gd name="connsiteX0" fmla="*/ 1332 w 104775"/>
                    <a:gd name="connsiteY0" fmla="*/ 102525 h 114300"/>
                    <a:gd name="connsiteX1" fmla="*/ 17715 w 104775"/>
                    <a:gd name="connsiteY1" fmla="*/ 48423 h 114300"/>
                    <a:gd name="connsiteX2" fmla="*/ 108488 w 104775"/>
                    <a:gd name="connsiteY2" fmla="*/ 417 h 114300"/>
                    <a:gd name="connsiteX3" fmla="*/ 113156 w 104775"/>
                    <a:gd name="connsiteY3" fmla="*/ 6132 h 114300"/>
                    <a:gd name="connsiteX4" fmla="*/ 78485 w 104775"/>
                    <a:gd name="connsiteY4" fmla="*/ 95096 h 114300"/>
                    <a:gd name="connsiteX5" fmla="*/ 17239 w 104775"/>
                    <a:gd name="connsiteY5" fmla="*/ 119861 h 114300"/>
                    <a:gd name="connsiteX6" fmla="*/ 16667 w 104775"/>
                    <a:gd name="connsiteY6" fmla="*/ 119575 h 114300"/>
                    <a:gd name="connsiteX7" fmla="*/ 1332 w 104775"/>
                    <a:gd name="connsiteY7" fmla="*/ 102525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775" h="114300">
                      <a:moveTo>
                        <a:pt x="1332" y="102525"/>
                      </a:moveTo>
                      <a:cubicBezTo>
                        <a:pt x="-3145" y="83666"/>
                        <a:pt x="3999" y="63092"/>
                        <a:pt x="17715" y="48423"/>
                      </a:cubicBezTo>
                      <a:cubicBezTo>
                        <a:pt x="41718" y="22706"/>
                        <a:pt x="78008" y="15372"/>
                        <a:pt x="108488" y="417"/>
                      </a:cubicBezTo>
                      <a:cubicBezTo>
                        <a:pt x="112298" y="-1392"/>
                        <a:pt x="114870" y="3084"/>
                        <a:pt x="113156" y="6132"/>
                      </a:cubicBezTo>
                      <a:cubicBezTo>
                        <a:pt x="97439" y="34136"/>
                        <a:pt x="96392" y="68140"/>
                        <a:pt x="78485" y="95096"/>
                      </a:cubicBezTo>
                      <a:cubicBezTo>
                        <a:pt x="65150" y="115289"/>
                        <a:pt x="41147" y="128148"/>
                        <a:pt x="17239" y="119861"/>
                      </a:cubicBezTo>
                      <a:cubicBezTo>
                        <a:pt x="17048" y="119766"/>
                        <a:pt x="16858" y="119670"/>
                        <a:pt x="16667" y="119575"/>
                      </a:cubicBezTo>
                      <a:cubicBezTo>
                        <a:pt x="16763" y="119670"/>
                        <a:pt x="5809" y="116527"/>
                        <a:pt x="1332" y="102525"/>
                      </a:cubicBezTo>
                      <a:close/>
                    </a:path>
                  </a:pathLst>
                </a:custGeom>
                <a:solidFill>
                  <a:srgbClr val="018673"/>
                </a:solidFill>
                <a:ln w="9525" cap="flat">
                  <a:noFill/>
                  <a:prstDash val="solid"/>
                  <a:miter/>
                </a:ln>
              </p:spPr>
              <p:txBody>
                <a:bodyPr rtlCol="0" anchor="ctr"/>
                <a:lstStyle/>
                <a:p>
                  <a:endParaRPr lang="en-ID"/>
                </a:p>
              </p:txBody>
            </p:sp>
            <p:sp>
              <p:nvSpPr>
                <p:cNvPr id="184" name="Freeform: Shape 183">
                  <a:extLst>
                    <a:ext uri="{FF2B5EF4-FFF2-40B4-BE49-F238E27FC236}">
                      <a16:creationId xmlns:a16="http://schemas.microsoft.com/office/drawing/2014/main" id="{9AEB4726-7C75-4464-8E18-68D45A8419D2}"/>
                    </a:ext>
                  </a:extLst>
                </p:cNvPr>
                <p:cNvSpPr/>
                <p:nvPr/>
              </p:nvSpPr>
              <p:spPr>
                <a:xfrm>
                  <a:off x="76943" y="5063594"/>
                  <a:ext cx="367108" cy="195791"/>
                </a:xfrm>
                <a:custGeom>
                  <a:avLst/>
                  <a:gdLst>
                    <a:gd name="connsiteX0" fmla="*/ 1190 w 142875"/>
                    <a:gd name="connsiteY0" fmla="*/ 45492 h 76200"/>
                    <a:gd name="connsiteX1" fmla="*/ 3381 w 142875"/>
                    <a:gd name="connsiteY1" fmla="*/ 44349 h 76200"/>
                    <a:gd name="connsiteX2" fmla="*/ 97011 w 142875"/>
                    <a:gd name="connsiteY2" fmla="*/ 248 h 76200"/>
                    <a:gd name="connsiteX3" fmla="*/ 152066 w 142875"/>
                    <a:gd name="connsiteY3" fmla="*/ 34824 h 76200"/>
                    <a:gd name="connsiteX4" fmla="*/ 147684 w 142875"/>
                    <a:gd name="connsiteY4" fmla="*/ 50064 h 76200"/>
                    <a:gd name="connsiteX5" fmla="*/ 2428 w 142875"/>
                    <a:gd name="connsiteY5" fmla="*/ 51874 h 76200"/>
                    <a:gd name="connsiteX6" fmla="*/ 1571 w 142875"/>
                    <a:gd name="connsiteY6" fmla="*/ 51302 h 76200"/>
                    <a:gd name="connsiteX7" fmla="*/ 1190 w 142875"/>
                    <a:gd name="connsiteY7" fmla="*/ 45492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2875" h="76200">
                      <a:moveTo>
                        <a:pt x="1190" y="45492"/>
                      </a:moveTo>
                      <a:cubicBezTo>
                        <a:pt x="1761" y="44825"/>
                        <a:pt x="2523" y="44444"/>
                        <a:pt x="3381" y="44349"/>
                      </a:cubicBezTo>
                      <a:cubicBezTo>
                        <a:pt x="34908" y="30919"/>
                        <a:pt x="61578" y="3487"/>
                        <a:pt x="97011" y="248"/>
                      </a:cubicBezTo>
                      <a:cubicBezTo>
                        <a:pt x="121014" y="-1943"/>
                        <a:pt x="145779" y="10440"/>
                        <a:pt x="152066" y="34824"/>
                      </a:cubicBezTo>
                      <a:cubicBezTo>
                        <a:pt x="152066" y="34824"/>
                        <a:pt x="152066" y="42253"/>
                        <a:pt x="147684" y="50064"/>
                      </a:cubicBezTo>
                      <a:cubicBezTo>
                        <a:pt x="119109" y="98546"/>
                        <a:pt x="42433" y="73686"/>
                        <a:pt x="2428" y="51874"/>
                      </a:cubicBezTo>
                      <a:cubicBezTo>
                        <a:pt x="2142" y="51683"/>
                        <a:pt x="1857" y="51493"/>
                        <a:pt x="1571" y="51302"/>
                      </a:cubicBezTo>
                      <a:cubicBezTo>
                        <a:pt x="-144" y="49873"/>
                        <a:pt x="-715" y="47016"/>
                        <a:pt x="1190" y="45492"/>
                      </a:cubicBezTo>
                      <a:close/>
                    </a:path>
                  </a:pathLst>
                </a:custGeom>
                <a:solidFill>
                  <a:srgbClr val="018673"/>
                </a:solidFill>
                <a:ln w="9525" cap="flat">
                  <a:noFill/>
                  <a:prstDash val="solid"/>
                  <a:miter/>
                </a:ln>
              </p:spPr>
              <p:txBody>
                <a:bodyPr rtlCol="0" anchor="ctr"/>
                <a:lstStyle/>
                <a:p>
                  <a:endParaRPr lang="en-ID"/>
                </a:p>
              </p:txBody>
            </p:sp>
            <p:sp>
              <p:nvSpPr>
                <p:cNvPr id="185" name="Freeform: Shape 184">
                  <a:extLst>
                    <a:ext uri="{FF2B5EF4-FFF2-40B4-BE49-F238E27FC236}">
                      <a16:creationId xmlns:a16="http://schemas.microsoft.com/office/drawing/2014/main" id="{90DD856F-125C-4F74-A6EA-83A2EEFF9332}"/>
                    </a:ext>
                  </a:extLst>
                </p:cNvPr>
                <p:cNvSpPr/>
                <p:nvPr/>
              </p:nvSpPr>
              <p:spPr>
                <a:xfrm>
                  <a:off x="581713" y="4466987"/>
                  <a:ext cx="73422" cy="220265"/>
                </a:xfrm>
                <a:custGeom>
                  <a:avLst/>
                  <a:gdLst>
                    <a:gd name="connsiteX0" fmla="*/ 0 w 28575"/>
                    <a:gd name="connsiteY0" fmla="*/ 87281 h 85725"/>
                    <a:gd name="connsiteX1" fmla="*/ 17145 w 28575"/>
                    <a:gd name="connsiteY1" fmla="*/ 49277 h 85725"/>
                    <a:gd name="connsiteX2" fmla="*/ 26479 w 28575"/>
                    <a:gd name="connsiteY2" fmla="*/ 1461 h 85725"/>
                    <a:gd name="connsiteX3" fmla="*/ 28956 w 28575"/>
                    <a:gd name="connsiteY3" fmla="*/ 1080 h 85725"/>
                    <a:gd name="connsiteX4" fmla="*/ 22098 w 28575"/>
                    <a:gd name="connsiteY4" fmla="*/ 44038 h 85725"/>
                    <a:gd name="connsiteX5" fmla="*/ 2286 w 28575"/>
                    <a:gd name="connsiteY5" fmla="*/ 88520 h 85725"/>
                    <a:gd name="connsiteX6" fmla="*/ 0 w 28575"/>
                    <a:gd name="connsiteY6" fmla="*/ 87281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575" h="85725">
                      <a:moveTo>
                        <a:pt x="0" y="87281"/>
                      </a:moveTo>
                      <a:cubicBezTo>
                        <a:pt x="2191" y="73184"/>
                        <a:pt x="11239" y="61945"/>
                        <a:pt x="17145" y="49277"/>
                      </a:cubicBezTo>
                      <a:cubicBezTo>
                        <a:pt x="24098" y="34322"/>
                        <a:pt x="27146" y="17939"/>
                        <a:pt x="26479" y="1461"/>
                      </a:cubicBezTo>
                      <a:cubicBezTo>
                        <a:pt x="26384" y="-158"/>
                        <a:pt x="28956" y="-634"/>
                        <a:pt x="28956" y="1080"/>
                      </a:cubicBezTo>
                      <a:cubicBezTo>
                        <a:pt x="29527" y="15749"/>
                        <a:pt x="27337" y="30322"/>
                        <a:pt x="22098" y="44038"/>
                      </a:cubicBezTo>
                      <a:cubicBezTo>
                        <a:pt x="16288" y="59183"/>
                        <a:pt x="4477" y="72137"/>
                        <a:pt x="2286" y="88520"/>
                      </a:cubicBezTo>
                      <a:cubicBezTo>
                        <a:pt x="1524" y="88139"/>
                        <a:pt x="762" y="87758"/>
                        <a:pt x="0" y="87281"/>
                      </a:cubicBezTo>
                      <a:close/>
                    </a:path>
                  </a:pathLst>
                </a:custGeom>
                <a:solidFill>
                  <a:srgbClr val="34A7A4"/>
                </a:solidFill>
                <a:ln w="9525" cap="flat">
                  <a:noFill/>
                  <a:prstDash val="solid"/>
                  <a:miter/>
                </a:ln>
              </p:spPr>
              <p:txBody>
                <a:bodyPr rtlCol="0" anchor="ctr"/>
                <a:lstStyle/>
                <a:p>
                  <a:endParaRPr lang="en-ID"/>
                </a:p>
              </p:txBody>
            </p:sp>
            <p:sp>
              <p:nvSpPr>
                <p:cNvPr id="186" name="Freeform: Shape 185">
                  <a:extLst>
                    <a:ext uri="{FF2B5EF4-FFF2-40B4-BE49-F238E27FC236}">
                      <a16:creationId xmlns:a16="http://schemas.microsoft.com/office/drawing/2014/main" id="{CFAF7728-40C3-41B2-A7C2-29B46D0972EA}"/>
                    </a:ext>
                  </a:extLst>
                </p:cNvPr>
                <p:cNvSpPr/>
                <p:nvPr/>
              </p:nvSpPr>
              <p:spPr>
                <a:xfrm>
                  <a:off x="250690" y="4573241"/>
                  <a:ext cx="146843" cy="171317"/>
                </a:xfrm>
                <a:custGeom>
                  <a:avLst/>
                  <a:gdLst>
                    <a:gd name="connsiteX0" fmla="*/ 2530 w 57150"/>
                    <a:gd name="connsiteY0" fmla="*/ 685 h 66675"/>
                    <a:gd name="connsiteX1" fmla="*/ 37296 w 57150"/>
                    <a:gd name="connsiteY1" fmla="*/ 44214 h 66675"/>
                    <a:gd name="connsiteX2" fmla="*/ 57679 w 57150"/>
                    <a:gd name="connsiteY2" fmla="*/ 58978 h 66675"/>
                    <a:gd name="connsiteX3" fmla="*/ 65490 w 57150"/>
                    <a:gd name="connsiteY3" fmla="*/ 65836 h 66675"/>
                    <a:gd name="connsiteX4" fmla="*/ 65395 w 57150"/>
                    <a:gd name="connsiteY4" fmla="*/ 66407 h 66675"/>
                    <a:gd name="connsiteX5" fmla="*/ 64537 w 57150"/>
                    <a:gd name="connsiteY5" fmla="*/ 68884 h 66675"/>
                    <a:gd name="connsiteX6" fmla="*/ 47964 w 57150"/>
                    <a:gd name="connsiteY6" fmla="*/ 55644 h 66675"/>
                    <a:gd name="connsiteX7" fmla="*/ 29390 w 57150"/>
                    <a:gd name="connsiteY7" fmla="*/ 40404 h 66675"/>
                    <a:gd name="connsiteX8" fmla="*/ 148 w 57150"/>
                    <a:gd name="connsiteY8" fmla="*/ 1637 h 66675"/>
                    <a:gd name="connsiteX9" fmla="*/ 2530 w 57150"/>
                    <a:gd name="connsiteY9" fmla="*/ 685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150" h="66675">
                      <a:moveTo>
                        <a:pt x="2530" y="685"/>
                      </a:moveTo>
                      <a:cubicBezTo>
                        <a:pt x="11388" y="17163"/>
                        <a:pt x="23104" y="32022"/>
                        <a:pt x="37296" y="44214"/>
                      </a:cubicBezTo>
                      <a:cubicBezTo>
                        <a:pt x="43678" y="49738"/>
                        <a:pt x="50631" y="54310"/>
                        <a:pt x="57679" y="58978"/>
                      </a:cubicBezTo>
                      <a:cubicBezTo>
                        <a:pt x="60727" y="60978"/>
                        <a:pt x="63490" y="63169"/>
                        <a:pt x="65490" y="65836"/>
                      </a:cubicBezTo>
                      <a:cubicBezTo>
                        <a:pt x="65490" y="66026"/>
                        <a:pt x="65395" y="66217"/>
                        <a:pt x="65395" y="66407"/>
                      </a:cubicBezTo>
                      <a:cubicBezTo>
                        <a:pt x="65490" y="67360"/>
                        <a:pt x="65204" y="68217"/>
                        <a:pt x="64537" y="68884"/>
                      </a:cubicBezTo>
                      <a:cubicBezTo>
                        <a:pt x="61108" y="62883"/>
                        <a:pt x="53488" y="59454"/>
                        <a:pt x="47964" y="55644"/>
                      </a:cubicBezTo>
                      <a:cubicBezTo>
                        <a:pt x="41392" y="51072"/>
                        <a:pt x="35200" y="46024"/>
                        <a:pt x="29390" y="40404"/>
                      </a:cubicBezTo>
                      <a:cubicBezTo>
                        <a:pt x="17579" y="29069"/>
                        <a:pt x="7864" y="16020"/>
                        <a:pt x="148" y="1637"/>
                      </a:cubicBezTo>
                      <a:cubicBezTo>
                        <a:pt x="-614" y="304"/>
                        <a:pt x="1768" y="-744"/>
                        <a:pt x="2530" y="685"/>
                      </a:cubicBezTo>
                      <a:close/>
                    </a:path>
                  </a:pathLst>
                </a:custGeom>
                <a:solidFill>
                  <a:srgbClr val="34A7A4"/>
                </a:solidFill>
                <a:ln w="9525" cap="flat">
                  <a:noFill/>
                  <a:prstDash val="solid"/>
                  <a:miter/>
                </a:ln>
              </p:spPr>
              <p:txBody>
                <a:bodyPr rtlCol="0" anchor="ctr"/>
                <a:lstStyle/>
                <a:p>
                  <a:endParaRPr lang="en-ID"/>
                </a:p>
              </p:txBody>
            </p:sp>
            <p:sp>
              <p:nvSpPr>
                <p:cNvPr id="187" name="Freeform: Shape 186">
                  <a:extLst>
                    <a:ext uri="{FF2B5EF4-FFF2-40B4-BE49-F238E27FC236}">
                      <a16:creationId xmlns:a16="http://schemas.microsoft.com/office/drawing/2014/main" id="{05EF6F52-721A-4CC9-89E0-C40AE49493CB}"/>
                    </a:ext>
                  </a:extLst>
                </p:cNvPr>
                <p:cNvSpPr/>
                <p:nvPr/>
              </p:nvSpPr>
              <p:spPr>
                <a:xfrm>
                  <a:off x="67356" y="4857372"/>
                  <a:ext cx="244738" cy="48948"/>
                </a:xfrm>
                <a:custGeom>
                  <a:avLst/>
                  <a:gdLst>
                    <a:gd name="connsiteX0" fmla="*/ 1682 w 95250"/>
                    <a:gd name="connsiteY0" fmla="*/ 117 h 19050"/>
                    <a:gd name="connsiteX1" fmla="*/ 53022 w 95250"/>
                    <a:gd name="connsiteY1" fmla="*/ 14880 h 19050"/>
                    <a:gd name="connsiteX2" fmla="*/ 97694 w 95250"/>
                    <a:gd name="connsiteY2" fmla="*/ 19929 h 19050"/>
                    <a:gd name="connsiteX3" fmla="*/ 97694 w 95250"/>
                    <a:gd name="connsiteY3" fmla="*/ 20119 h 19050"/>
                    <a:gd name="connsiteX4" fmla="*/ 97028 w 95250"/>
                    <a:gd name="connsiteY4" fmla="*/ 21834 h 19050"/>
                    <a:gd name="connsiteX5" fmla="*/ 96647 w 95250"/>
                    <a:gd name="connsiteY5" fmla="*/ 22310 h 19050"/>
                    <a:gd name="connsiteX6" fmla="*/ 48069 w 95250"/>
                    <a:gd name="connsiteY6" fmla="*/ 16690 h 19050"/>
                    <a:gd name="connsiteX7" fmla="*/ 730 w 95250"/>
                    <a:gd name="connsiteY7" fmla="*/ 2498 h 19050"/>
                    <a:gd name="connsiteX8" fmla="*/ 1682 w 95250"/>
                    <a:gd name="connsiteY8" fmla="*/ 117 h 1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250" h="19050">
                      <a:moveTo>
                        <a:pt x="1682" y="117"/>
                      </a:moveTo>
                      <a:cubicBezTo>
                        <a:pt x="18065" y="7260"/>
                        <a:pt x="35306" y="12309"/>
                        <a:pt x="53022" y="14880"/>
                      </a:cubicBezTo>
                      <a:cubicBezTo>
                        <a:pt x="67786" y="16976"/>
                        <a:pt x="83216" y="16023"/>
                        <a:pt x="97694" y="19929"/>
                      </a:cubicBezTo>
                      <a:cubicBezTo>
                        <a:pt x="97694" y="20024"/>
                        <a:pt x="97694" y="20024"/>
                        <a:pt x="97694" y="20119"/>
                      </a:cubicBezTo>
                      <a:cubicBezTo>
                        <a:pt x="97599" y="20786"/>
                        <a:pt x="97313" y="21357"/>
                        <a:pt x="97028" y="21834"/>
                      </a:cubicBezTo>
                      <a:cubicBezTo>
                        <a:pt x="96932" y="22024"/>
                        <a:pt x="96742" y="22119"/>
                        <a:pt x="96647" y="22310"/>
                      </a:cubicBezTo>
                      <a:cubicBezTo>
                        <a:pt x="80930" y="18119"/>
                        <a:pt x="64071" y="19357"/>
                        <a:pt x="48069" y="16690"/>
                      </a:cubicBezTo>
                      <a:cubicBezTo>
                        <a:pt x="31781" y="13928"/>
                        <a:pt x="15875" y="9165"/>
                        <a:pt x="730" y="2498"/>
                      </a:cubicBezTo>
                      <a:cubicBezTo>
                        <a:pt x="-699" y="1831"/>
                        <a:pt x="158" y="-550"/>
                        <a:pt x="1682" y="117"/>
                      </a:cubicBezTo>
                      <a:close/>
                    </a:path>
                  </a:pathLst>
                </a:custGeom>
                <a:solidFill>
                  <a:srgbClr val="34A7A4"/>
                </a:solidFill>
                <a:ln w="9525" cap="flat">
                  <a:noFill/>
                  <a:prstDash val="solid"/>
                  <a:miter/>
                </a:ln>
              </p:spPr>
              <p:txBody>
                <a:bodyPr rtlCol="0" anchor="ctr"/>
                <a:lstStyle/>
                <a:p>
                  <a:endParaRPr lang="en-ID"/>
                </a:p>
              </p:txBody>
            </p:sp>
            <p:sp>
              <p:nvSpPr>
                <p:cNvPr id="188" name="Freeform: Shape 187">
                  <a:extLst>
                    <a:ext uri="{FF2B5EF4-FFF2-40B4-BE49-F238E27FC236}">
                      <a16:creationId xmlns:a16="http://schemas.microsoft.com/office/drawing/2014/main" id="{A45408E0-7C2F-4A14-9B61-B553E386C1FF}"/>
                    </a:ext>
                  </a:extLst>
                </p:cNvPr>
                <p:cNvSpPr/>
                <p:nvPr/>
              </p:nvSpPr>
              <p:spPr>
                <a:xfrm>
                  <a:off x="169486" y="5141543"/>
                  <a:ext cx="293686" cy="24474"/>
                </a:xfrm>
                <a:custGeom>
                  <a:avLst/>
                  <a:gdLst>
                    <a:gd name="connsiteX0" fmla="*/ 58613 w 114300"/>
                    <a:gd name="connsiteY0" fmla="*/ 7154 h 9525"/>
                    <a:gd name="connsiteX1" fmla="*/ 28037 w 114300"/>
                    <a:gd name="connsiteY1" fmla="*/ 15060 h 9525"/>
                    <a:gd name="connsiteX2" fmla="*/ 796 w 114300"/>
                    <a:gd name="connsiteY2" fmla="*/ 15536 h 9525"/>
                    <a:gd name="connsiteX3" fmla="*/ 1748 w 114300"/>
                    <a:gd name="connsiteY3" fmla="*/ 13155 h 9525"/>
                    <a:gd name="connsiteX4" fmla="*/ 36610 w 114300"/>
                    <a:gd name="connsiteY4" fmla="*/ 10107 h 9525"/>
                    <a:gd name="connsiteX5" fmla="*/ 67376 w 114300"/>
                    <a:gd name="connsiteY5" fmla="*/ 2677 h 9525"/>
                    <a:gd name="connsiteX6" fmla="*/ 115191 w 114300"/>
                    <a:gd name="connsiteY6" fmla="*/ 2106 h 9525"/>
                    <a:gd name="connsiteX7" fmla="*/ 115953 w 114300"/>
                    <a:gd name="connsiteY7" fmla="*/ 4582 h 9525"/>
                    <a:gd name="connsiteX8" fmla="*/ 115953 w 114300"/>
                    <a:gd name="connsiteY8" fmla="*/ 4868 h 9525"/>
                    <a:gd name="connsiteX9" fmla="*/ 58613 w 114300"/>
                    <a:gd name="connsiteY9" fmla="*/ 7154 h 9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4300" h="9525">
                      <a:moveTo>
                        <a:pt x="58613" y="7154"/>
                      </a:moveTo>
                      <a:cubicBezTo>
                        <a:pt x="48326" y="9440"/>
                        <a:pt x="38229" y="12488"/>
                        <a:pt x="28037" y="15060"/>
                      </a:cubicBezTo>
                      <a:cubicBezTo>
                        <a:pt x="18893" y="17346"/>
                        <a:pt x="9845" y="18775"/>
                        <a:pt x="796" y="15536"/>
                      </a:cubicBezTo>
                      <a:cubicBezTo>
                        <a:pt x="-728" y="14965"/>
                        <a:pt x="129" y="12583"/>
                        <a:pt x="1748" y="13155"/>
                      </a:cubicBezTo>
                      <a:cubicBezTo>
                        <a:pt x="13369" y="17251"/>
                        <a:pt x="25275" y="13155"/>
                        <a:pt x="36610" y="10107"/>
                      </a:cubicBezTo>
                      <a:cubicBezTo>
                        <a:pt x="46802" y="7345"/>
                        <a:pt x="56993" y="4678"/>
                        <a:pt x="67376" y="2677"/>
                      </a:cubicBezTo>
                      <a:cubicBezTo>
                        <a:pt x="83282" y="-275"/>
                        <a:pt x="99475" y="-1228"/>
                        <a:pt x="115191" y="2106"/>
                      </a:cubicBezTo>
                      <a:cubicBezTo>
                        <a:pt x="115477" y="2963"/>
                        <a:pt x="115763" y="3725"/>
                        <a:pt x="115953" y="4582"/>
                      </a:cubicBezTo>
                      <a:cubicBezTo>
                        <a:pt x="115953" y="4582"/>
                        <a:pt x="115953" y="4678"/>
                        <a:pt x="115953" y="4868"/>
                      </a:cubicBezTo>
                      <a:cubicBezTo>
                        <a:pt x="97094" y="582"/>
                        <a:pt x="77567" y="2868"/>
                        <a:pt x="58613" y="7154"/>
                      </a:cubicBezTo>
                      <a:close/>
                    </a:path>
                  </a:pathLst>
                </a:custGeom>
                <a:solidFill>
                  <a:srgbClr val="34A7A4"/>
                </a:solidFill>
                <a:ln w="9525" cap="flat">
                  <a:noFill/>
                  <a:prstDash val="solid"/>
                  <a:miter/>
                </a:ln>
              </p:spPr>
              <p:txBody>
                <a:bodyPr rtlCol="0" anchor="ctr"/>
                <a:lstStyle/>
                <a:p>
                  <a:endParaRPr lang="en-ID"/>
                </a:p>
              </p:txBody>
            </p:sp>
            <p:sp>
              <p:nvSpPr>
                <p:cNvPr id="189" name="Freeform: Shape 188">
                  <a:extLst>
                    <a:ext uri="{FF2B5EF4-FFF2-40B4-BE49-F238E27FC236}">
                      <a16:creationId xmlns:a16="http://schemas.microsoft.com/office/drawing/2014/main" id="{3C881C1B-8F1A-40DF-86B6-E5C39A9A834A}"/>
                    </a:ext>
                  </a:extLst>
                </p:cNvPr>
                <p:cNvSpPr/>
                <p:nvPr/>
              </p:nvSpPr>
              <p:spPr>
                <a:xfrm>
                  <a:off x="376351" y="5352617"/>
                  <a:ext cx="220265" cy="48948"/>
                </a:xfrm>
                <a:custGeom>
                  <a:avLst/>
                  <a:gdLst>
                    <a:gd name="connsiteX0" fmla="*/ 1725 w 85725"/>
                    <a:gd name="connsiteY0" fmla="*/ 63 h 19050"/>
                    <a:gd name="connsiteX1" fmla="*/ 86497 w 85725"/>
                    <a:gd name="connsiteY1" fmla="*/ 22732 h 19050"/>
                    <a:gd name="connsiteX2" fmla="*/ 85449 w 85725"/>
                    <a:gd name="connsiteY2" fmla="*/ 25209 h 19050"/>
                    <a:gd name="connsiteX3" fmla="*/ 772 w 85725"/>
                    <a:gd name="connsiteY3" fmla="*/ 2539 h 19050"/>
                    <a:gd name="connsiteX4" fmla="*/ 1725 w 85725"/>
                    <a:gd name="connsiteY4" fmla="*/ 63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19050">
                      <a:moveTo>
                        <a:pt x="1725" y="63"/>
                      </a:moveTo>
                      <a:cubicBezTo>
                        <a:pt x="28204" y="9302"/>
                        <a:pt x="63923" y="4254"/>
                        <a:pt x="86497" y="22732"/>
                      </a:cubicBezTo>
                      <a:cubicBezTo>
                        <a:pt x="86497" y="23780"/>
                        <a:pt x="86116" y="24542"/>
                        <a:pt x="85449" y="25209"/>
                      </a:cubicBezTo>
                      <a:cubicBezTo>
                        <a:pt x="63256" y="6349"/>
                        <a:pt x="27156" y="11683"/>
                        <a:pt x="772" y="2539"/>
                      </a:cubicBezTo>
                      <a:cubicBezTo>
                        <a:pt x="-752" y="1968"/>
                        <a:pt x="201" y="-414"/>
                        <a:pt x="1725" y="63"/>
                      </a:cubicBezTo>
                      <a:close/>
                    </a:path>
                  </a:pathLst>
                </a:custGeom>
                <a:solidFill>
                  <a:srgbClr val="34A7A4"/>
                </a:solidFill>
                <a:ln w="9525" cap="flat">
                  <a:noFill/>
                  <a:prstDash val="solid"/>
                  <a:miter/>
                </a:ln>
              </p:spPr>
              <p:txBody>
                <a:bodyPr rtlCol="0" anchor="ctr"/>
                <a:lstStyle/>
                <a:p>
                  <a:endParaRPr lang="en-ID"/>
                </a:p>
              </p:txBody>
            </p:sp>
            <p:sp>
              <p:nvSpPr>
                <p:cNvPr id="190" name="Freeform: Shape 189">
                  <a:extLst>
                    <a:ext uri="{FF2B5EF4-FFF2-40B4-BE49-F238E27FC236}">
                      <a16:creationId xmlns:a16="http://schemas.microsoft.com/office/drawing/2014/main" id="{2DA4EEAB-B0F0-4621-99B2-0A71D90B86F6}"/>
                    </a:ext>
                  </a:extLst>
                </p:cNvPr>
                <p:cNvSpPr/>
                <p:nvPr/>
              </p:nvSpPr>
              <p:spPr>
                <a:xfrm>
                  <a:off x="718278" y="5138966"/>
                  <a:ext cx="146843" cy="171317"/>
                </a:xfrm>
                <a:custGeom>
                  <a:avLst/>
                  <a:gdLst>
                    <a:gd name="connsiteX0" fmla="*/ 61150 w 57150"/>
                    <a:gd name="connsiteY0" fmla="*/ 251 h 66675"/>
                    <a:gd name="connsiteX1" fmla="*/ 62770 w 57150"/>
                    <a:gd name="connsiteY1" fmla="*/ 2251 h 66675"/>
                    <a:gd name="connsiteX2" fmla="*/ 2095 w 57150"/>
                    <a:gd name="connsiteY2" fmla="*/ 67593 h 66675"/>
                    <a:gd name="connsiteX3" fmla="*/ 1714 w 57150"/>
                    <a:gd name="connsiteY3" fmla="*/ 67021 h 66675"/>
                    <a:gd name="connsiteX4" fmla="*/ 0 w 57150"/>
                    <a:gd name="connsiteY4" fmla="*/ 66069 h 66675"/>
                    <a:gd name="connsiteX5" fmla="*/ 61150 w 57150"/>
                    <a:gd name="connsiteY5" fmla="*/ 251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150" h="66675">
                      <a:moveTo>
                        <a:pt x="61150" y="251"/>
                      </a:moveTo>
                      <a:cubicBezTo>
                        <a:pt x="62484" y="-702"/>
                        <a:pt x="64103" y="1299"/>
                        <a:pt x="62770" y="2251"/>
                      </a:cubicBezTo>
                      <a:cubicBezTo>
                        <a:pt x="38291" y="19682"/>
                        <a:pt x="17717" y="41875"/>
                        <a:pt x="2095" y="67593"/>
                      </a:cubicBezTo>
                      <a:cubicBezTo>
                        <a:pt x="2000" y="67402"/>
                        <a:pt x="1810" y="67212"/>
                        <a:pt x="1714" y="67021"/>
                      </a:cubicBezTo>
                      <a:cubicBezTo>
                        <a:pt x="1048" y="66926"/>
                        <a:pt x="476" y="66640"/>
                        <a:pt x="0" y="66069"/>
                      </a:cubicBezTo>
                      <a:cubicBezTo>
                        <a:pt x="15811" y="40256"/>
                        <a:pt x="36481" y="17872"/>
                        <a:pt x="61150" y="251"/>
                      </a:cubicBezTo>
                      <a:close/>
                    </a:path>
                  </a:pathLst>
                </a:custGeom>
                <a:solidFill>
                  <a:srgbClr val="34A7A4"/>
                </a:solidFill>
                <a:ln w="9525" cap="flat">
                  <a:noFill/>
                  <a:prstDash val="solid"/>
                  <a:miter/>
                </a:ln>
              </p:spPr>
              <p:txBody>
                <a:bodyPr rtlCol="0" anchor="ctr"/>
                <a:lstStyle/>
                <a:p>
                  <a:endParaRPr lang="en-ID"/>
                </a:p>
              </p:txBody>
            </p:sp>
            <p:sp>
              <p:nvSpPr>
                <p:cNvPr id="191" name="Freeform: Shape 190">
                  <a:extLst>
                    <a:ext uri="{FF2B5EF4-FFF2-40B4-BE49-F238E27FC236}">
                      <a16:creationId xmlns:a16="http://schemas.microsoft.com/office/drawing/2014/main" id="{18E9BD27-DE83-4E66-B95D-FFD924FAB5E4}"/>
                    </a:ext>
                  </a:extLst>
                </p:cNvPr>
                <p:cNvSpPr/>
                <p:nvPr/>
              </p:nvSpPr>
              <p:spPr>
                <a:xfrm>
                  <a:off x="650486" y="4791080"/>
                  <a:ext cx="171317" cy="220265"/>
                </a:xfrm>
                <a:custGeom>
                  <a:avLst/>
                  <a:gdLst>
                    <a:gd name="connsiteX0" fmla="*/ 71056 w 66675"/>
                    <a:gd name="connsiteY0" fmla="*/ 295 h 85725"/>
                    <a:gd name="connsiteX1" fmla="*/ 72676 w 66675"/>
                    <a:gd name="connsiteY1" fmla="*/ 2295 h 85725"/>
                    <a:gd name="connsiteX2" fmla="*/ 2381 w 66675"/>
                    <a:gd name="connsiteY2" fmla="*/ 93545 h 85725"/>
                    <a:gd name="connsiteX3" fmla="*/ 1905 w 66675"/>
                    <a:gd name="connsiteY3" fmla="*/ 93354 h 85725"/>
                    <a:gd name="connsiteX4" fmla="*/ 0 w 66675"/>
                    <a:gd name="connsiteY4" fmla="*/ 92592 h 85725"/>
                    <a:gd name="connsiteX5" fmla="*/ 71056 w 66675"/>
                    <a:gd name="connsiteY5" fmla="*/ 295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675" h="85725">
                      <a:moveTo>
                        <a:pt x="71056" y="295"/>
                      </a:moveTo>
                      <a:cubicBezTo>
                        <a:pt x="72295" y="-753"/>
                        <a:pt x="73914" y="1247"/>
                        <a:pt x="72676" y="2295"/>
                      </a:cubicBezTo>
                      <a:cubicBezTo>
                        <a:pt x="42386" y="26774"/>
                        <a:pt x="18383" y="58112"/>
                        <a:pt x="2381" y="93545"/>
                      </a:cubicBezTo>
                      <a:cubicBezTo>
                        <a:pt x="2191" y="93449"/>
                        <a:pt x="2095" y="93449"/>
                        <a:pt x="1905" y="93354"/>
                      </a:cubicBezTo>
                      <a:cubicBezTo>
                        <a:pt x="1905" y="93354"/>
                        <a:pt x="1143" y="93164"/>
                        <a:pt x="0" y="92592"/>
                      </a:cubicBezTo>
                      <a:cubicBezTo>
                        <a:pt x="16192" y="56683"/>
                        <a:pt x="40481" y="25060"/>
                        <a:pt x="71056" y="295"/>
                      </a:cubicBezTo>
                      <a:close/>
                    </a:path>
                  </a:pathLst>
                </a:custGeom>
                <a:solidFill>
                  <a:srgbClr val="34A7A4"/>
                </a:solidFill>
                <a:ln w="9525" cap="flat">
                  <a:noFill/>
                  <a:prstDash val="solid"/>
                  <a:miter/>
                </a:ln>
              </p:spPr>
              <p:txBody>
                <a:bodyPr rtlCol="0" anchor="ctr"/>
                <a:lstStyle/>
                <a:p>
                  <a:endParaRPr lang="en-ID"/>
                </a:p>
              </p:txBody>
            </p:sp>
          </p:grpSp>
          <p:sp>
            <p:nvSpPr>
              <p:cNvPr id="192" name="Freeform: Shape 191">
                <a:extLst>
                  <a:ext uri="{FF2B5EF4-FFF2-40B4-BE49-F238E27FC236}">
                    <a16:creationId xmlns:a16="http://schemas.microsoft.com/office/drawing/2014/main" id="{BFCA2A88-E9F2-4BE8-B3E2-C94F7479E5B6}"/>
                  </a:ext>
                </a:extLst>
              </p:cNvPr>
              <p:cNvSpPr/>
              <p:nvPr/>
            </p:nvSpPr>
            <p:spPr>
              <a:xfrm>
                <a:off x="3447785" y="5183024"/>
                <a:ext cx="3817921" cy="1737643"/>
              </a:xfrm>
              <a:custGeom>
                <a:avLst/>
                <a:gdLst>
                  <a:gd name="connsiteX0" fmla="*/ 42863 w 1485900"/>
                  <a:gd name="connsiteY0" fmla="*/ 325528 h 676275"/>
                  <a:gd name="connsiteX1" fmla="*/ 157925 w 1485900"/>
                  <a:gd name="connsiteY1" fmla="*/ 302858 h 676275"/>
                  <a:gd name="connsiteX2" fmla="*/ 278702 w 1485900"/>
                  <a:gd name="connsiteY2" fmla="*/ 304573 h 676275"/>
                  <a:gd name="connsiteX3" fmla="*/ 416528 w 1485900"/>
                  <a:gd name="connsiteY3" fmla="*/ 94832 h 676275"/>
                  <a:gd name="connsiteX4" fmla="*/ 575596 w 1485900"/>
                  <a:gd name="connsiteY4" fmla="*/ 64447 h 676275"/>
                  <a:gd name="connsiteX5" fmla="*/ 688181 w 1485900"/>
                  <a:gd name="connsiteY5" fmla="*/ 1582 h 676275"/>
                  <a:gd name="connsiteX6" fmla="*/ 806577 w 1485900"/>
                  <a:gd name="connsiteY6" fmla="*/ 60923 h 676275"/>
                  <a:gd name="connsiteX7" fmla="*/ 870395 w 1485900"/>
                  <a:gd name="connsiteY7" fmla="*/ 185415 h 676275"/>
                  <a:gd name="connsiteX8" fmla="*/ 972503 w 1485900"/>
                  <a:gd name="connsiteY8" fmla="*/ 274378 h 676275"/>
                  <a:gd name="connsiteX9" fmla="*/ 1152906 w 1485900"/>
                  <a:gd name="connsiteY9" fmla="*/ 278950 h 676275"/>
                  <a:gd name="connsiteX10" fmla="*/ 1245680 w 1485900"/>
                  <a:gd name="connsiteY10" fmla="*/ 454401 h 676275"/>
                  <a:gd name="connsiteX11" fmla="*/ 1374172 w 1485900"/>
                  <a:gd name="connsiteY11" fmla="*/ 452782 h 676275"/>
                  <a:gd name="connsiteX12" fmla="*/ 1474184 w 1485900"/>
                  <a:gd name="connsiteY12" fmla="*/ 540793 h 676275"/>
                  <a:gd name="connsiteX13" fmla="*/ 1488186 w 1485900"/>
                  <a:gd name="connsiteY13" fmla="*/ 679762 h 676275"/>
                  <a:gd name="connsiteX14" fmla="*/ 0 w 1485900"/>
                  <a:gd name="connsiteY14" fmla="*/ 679762 h 676275"/>
                  <a:gd name="connsiteX15" fmla="*/ 42863 w 1485900"/>
                  <a:gd name="connsiteY15" fmla="*/ 325528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85900" h="676275">
                    <a:moveTo>
                      <a:pt x="42863" y="325528"/>
                    </a:moveTo>
                    <a:cubicBezTo>
                      <a:pt x="69533" y="294381"/>
                      <a:pt x="117634" y="295238"/>
                      <a:pt x="157925" y="302858"/>
                    </a:cubicBezTo>
                    <a:cubicBezTo>
                      <a:pt x="198215" y="310478"/>
                      <a:pt x="241649" y="322099"/>
                      <a:pt x="278702" y="304573"/>
                    </a:cubicBezTo>
                    <a:cubicBezTo>
                      <a:pt x="356235" y="267997"/>
                      <a:pt x="343281" y="139504"/>
                      <a:pt x="416528" y="94832"/>
                    </a:cubicBezTo>
                    <a:cubicBezTo>
                      <a:pt x="462915" y="66352"/>
                      <a:pt x="524923" y="84450"/>
                      <a:pt x="575596" y="64447"/>
                    </a:cubicBezTo>
                    <a:cubicBezTo>
                      <a:pt x="615791" y="48541"/>
                      <a:pt x="645700" y="9869"/>
                      <a:pt x="688181" y="1582"/>
                    </a:cubicBezTo>
                    <a:cubicBezTo>
                      <a:pt x="733997" y="-7371"/>
                      <a:pt x="779431" y="22918"/>
                      <a:pt x="806577" y="60923"/>
                    </a:cubicBezTo>
                    <a:cubicBezTo>
                      <a:pt x="833723" y="98833"/>
                      <a:pt x="848201" y="144267"/>
                      <a:pt x="870395" y="185415"/>
                    </a:cubicBezTo>
                    <a:cubicBezTo>
                      <a:pt x="892588" y="226468"/>
                      <a:pt x="926592" y="265711"/>
                      <a:pt x="972503" y="274378"/>
                    </a:cubicBezTo>
                    <a:cubicBezTo>
                      <a:pt x="1032986" y="285713"/>
                      <a:pt x="1103186" y="242660"/>
                      <a:pt x="1152906" y="278950"/>
                    </a:cubicBezTo>
                    <a:cubicBezTo>
                      <a:pt x="1207865" y="319241"/>
                      <a:pt x="1184910" y="423540"/>
                      <a:pt x="1245680" y="454401"/>
                    </a:cubicBezTo>
                    <a:cubicBezTo>
                      <a:pt x="1284446" y="474118"/>
                      <a:pt x="1330928" y="448686"/>
                      <a:pt x="1374172" y="452782"/>
                    </a:cubicBezTo>
                    <a:cubicBezTo>
                      <a:pt x="1420844" y="457258"/>
                      <a:pt x="1458087" y="496787"/>
                      <a:pt x="1474184" y="540793"/>
                    </a:cubicBezTo>
                    <a:cubicBezTo>
                      <a:pt x="1490282" y="584798"/>
                      <a:pt x="1489329" y="632899"/>
                      <a:pt x="1488186" y="679762"/>
                    </a:cubicBezTo>
                    <a:lnTo>
                      <a:pt x="0" y="679762"/>
                    </a:lnTo>
                    <a:lnTo>
                      <a:pt x="42863" y="325528"/>
                    </a:lnTo>
                    <a:close/>
                  </a:path>
                </a:pathLst>
              </a:custGeom>
              <a:solidFill>
                <a:schemeClr val="accent2"/>
              </a:solidFill>
              <a:ln w="9525" cap="flat">
                <a:noFill/>
                <a:prstDash val="solid"/>
                <a:miter/>
              </a:ln>
            </p:spPr>
            <p:txBody>
              <a:bodyPr rtlCol="0" anchor="ctr"/>
              <a:lstStyle/>
              <a:p>
                <a:endParaRPr lang="en-ID"/>
              </a:p>
            </p:txBody>
          </p:sp>
          <p:sp>
            <p:nvSpPr>
              <p:cNvPr id="193" name="Freeform: Shape 192">
                <a:extLst>
                  <a:ext uri="{FF2B5EF4-FFF2-40B4-BE49-F238E27FC236}">
                    <a16:creationId xmlns:a16="http://schemas.microsoft.com/office/drawing/2014/main" id="{BFA3C0AB-1AB4-4626-B69C-3E361A048AA5}"/>
                  </a:ext>
                </a:extLst>
              </p:cNvPr>
              <p:cNvSpPr/>
              <p:nvPr/>
            </p:nvSpPr>
            <p:spPr>
              <a:xfrm>
                <a:off x="3212592" y="5508491"/>
                <a:ext cx="3328444" cy="1370535"/>
              </a:xfrm>
              <a:custGeom>
                <a:avLst/>
                <a:gdLst>
                  <a:gd name="connsiteX0" fmla="*/ 0 w 1295400"/>
                  <a:gd name="connsiteY0" fmla="*/ 130851 h 533400"/>
                  <a:gd name="connsiteX1" fmla="*/ 143161 w 1295400"/>
                  <a:gd name="connsiteY1" fmla="*/ 10550 h 533400"/>
                  <a:gd name="connsiteX2" fmla="*/ 309086 w 1295400"/>
                  <a:gd name="connsiteY2" fmla="*/ 57508 h 533400"/>
                  <a:gd name="connsiteX3" fmla="*/ 361760 w 1295400"/>
                  <a:gd name="connsiteY3" fmla="*/ 165236 h 533400"/>
                  <a:gd name="connsiteX4" fmla="*/ 527304 w 1295400"/>
                  <a:gd name="connsiteY4" fmla="*/ 131136 h 533400"/>
                  <a:gd name="connsiteX5" fmla="*/ 700659 w 1295400"/>
                  <a:gd name="connsiteY5" fmla="*/ 278583 h 533400"/>
                  <a:gd name="connsiteX6" fmla="*/ 917258 w 1295400"/>
                  <a:gd name="connsiteY6" fmla="*/ 241531 h 533400"/>
                  <a:gd name="connsiteX7" fmla="*/ 1000411 w 1295400"/>
                  <a:gd name="connsiteY7" fmla="*/ 366309 h 533400"/>
                  <a:gd name="connsiteX8" fmla="*/ 1115568 w 1295400"/>
                  <a:gd name="connsiteY8" fmla="*/ 411171 h 533400"/>
                  <a:gd name="connsiteX9" fmla="*/ 1240060 w 1295400"/>
                  <a:gd name="connsiteY9" fmla="*/ 430983 h 533400"/>
                  <a:gd name="connsiteX10" fmla="*/ 1300067 w 1295400"/>
                  <a:gd name="connsiteY10" fmla="*/ 530520 h 533400"/>
                  <a:gd name="connsiteX11" fmla="*/ 0 w 1295400"/>
                  <a:gd name="connsiteY11" fmla="*/ 536139 h 533400"/>
                  <a:gd name="connsiteX12" fmla="*/ 0 w 1295400"/>
                  <a:gd name="connsiteY12" fmla="*/ 130851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95400" h="533400">
                    <a:moveTo>
                      <a:pt x="0" y="130851"/>
                    </a:moveTo>
                    <a:cubicBezTo>
                      <a:pt x="41053" y="83035"/>
                      <a:pt x="84487" y="33505"/>
                      <a:pt x="143161" y="10550"/>
                    </a:cubicBezTo>
                    <a:cubicBezTo>
                      <a:pt x="201835" y="-12405"/>
                      <a:pt x="280130" y="1596"/>
                      <a:pt x="309086" y="57508"/>
                    </a:cubicBezTo>
                    <a:cubicBezTo>
                      <a:pt x="327850" y="93798"/>
                      <a:pt x="326231" y="144852"/>
                      <a:pt x="361760" y="165236"/>
                    </a:cubicBezTo>
                    <a:cubicBezTo>
                      <a:pt x="412242" y="194192"/>
                      <a:pt x="469201" y="126755"/>
                      <a:pt x="527304" y="131136"/>
                    </a:cubicBezTo>
                    <a:cubicBezTo>
                      <a:pt x="605314" y="137042"/>
                      <a:pt x="624840" y="259248"/>
                      <a:pt x="700659" y="278583"/>
                    </a:cubicBezTo>
                    <a:cubicBezTo>
                      <a:pt x="773811" y="297252"/>
                      <a:pt x="850106" y="206860"/>
                      <a:pt x="917258" y="241531"/>
                    </a:cubicBezTo>
                    <a:cubicBezTo>
                      <a:pt x="962406" y="264867"/>
                      <a:pt x="966597" y="328399"/>
                      <a:pt x="1000411" y="366309"/>
                    </a:cubicBezTo>
                    <a:cubicBezTo>
                      <a:pt x="1028510" y="397836"/>
                      <a:pt x="1073468" y="407647"/>
                      <a:pt x="1115568" y="411171"/>
                    </a:cubicBezTo>
                    <a:cubicBezTo>
                      <a:pt x="1157669" y="414696"/>
                      <a:pt x="1201388" y="414029"/>
                      <a:pt x="1240060" y="430983"/>
                    </a:cubicBezTo>
                    <a:cubicBezTo>
                      <a:pt x="1278731" y="447938"/>
                      <a:pt x="1310926" y="489753"/>
                      <a:pt x="1300067" y="530520"/>
                    </a:cubicBezTo>
                    <a:lnTo>
                      <a:pt x="0" y="536139"/>
                    </a:lnTo>
                    <a:lnTo>
                      <a:pt x="0" y="130851"/>
                    </a:lnTo>
                    <a:close/>
                  </a:path>
                </a:pathLst>
              </a:custGeom>
              <a:solidFill>
                <a:schemeClr val="accent4"/>
              </a:solidFill>
              <a:ln w="9525" cap="flat">
                <a:noFill/>
                <a:prstDash val="solid"/>
                <a:miter/>
              </a:ln>
            </p:spPr>
            <p:txBody>
              <a:bodyPr rtlCol="0" anchor="ctr"/>
              <a:lstStyle/>
              <a:p>
                <a:endParaRPr lang="en-ID"/>
              </a:p>
            </p:txBody>
          </p:sp>
        </p:grpSp>
      </p:grpSp>
      <p:pic>
        <p:nvPicPr>
          <p:cNvPr id="111" name="Picture 110" descr="A picture containing sky&#10;&#10;Description automatically generated">
            <a:extLst>
              <a:ext uri="{FF2B5EF4-FFF2-40B4-BE49-F238E27FC236}">
                <a16:creationId xmlns:a16="http://schemas.microsoft.com/office/drawing/2014/main" id="{4D6F6DF4-34C8-4A71-B436-BA0B5B3B497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24947" y="1067042"/>
            <a:ext cx="10618097" cy="5117117"/>
          </a:xfrm>
          <a:prstGeom prst="rect">
            <a:avLst/>
          </a:prstGeom>
        </p:spPr>
      </p:pic>
    </p:spTree>
    <p:extLst>
      <p:ext uri="{BB962C8B-B14F-4D97-AF65-F5344CB8AC3E}">
        <p14:creationId xmlns:p14="http://schemas.microsoft.com/office/powerpoint/2010/main" val="3216306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1000"/>
                                  </p:stCondLst>
                                  <p:childTnLst>
                                    <p:set>
                                      <p:cBhvr>
                                        <p:cTn id="16" dur="1" fill="hold">
                                          <p:stCondLst>
                                            <p:cond delay="0"/>
                                          </p:stCondLst>
                                        </p:cTn>
                                        <p:tgtEl>
                                          <p:spTgt spid="111"/>
                                        </p:tgtEl>
                                        <p:attrNameLst>
                                          <p:attrName>style.visibility</p:attrName>
                                        </p:attrNameLst>
                                      </p:cBhvr>
                                      <p:to>
                                        <p:strVal val="visible"/>
                                      </p:to>
                                    </p:set>
                                    <p:animEffect transition="in" filter="fade">
                                      <p:cBhvr>
                                        <p:cTn id="17" dur="1000"/>
                                        <p:tgtEl>
                                          <p:spTgt spid="111"/>
                                        </p:tgtEl>
                                      </p:cBhvr>
                                    </p:animEffect>
                                    <p:anim calcmode="lin" valueType="num">
                                      <p:cBhvr>
                                        <p:cTn id="18" dur="1000" fill="hold"/>
                                        <p:tgtEl>
                                          <p:spTgt spid="111"/>
                                        </p:tgtEl>
                                        <p:attrNameLst>
                                          <p:attrName>ppt_x</p:attrName>
                                        </p:attrNameLst>
                                      </p:cBhvr>
                                      <p:tavLst>
                                        <p:tav tm="0">
                                          <p:val>
                                            <p:strVal val="#ppt_x"/>
                                          </p:val>
                                        </p:tav>
                                        <p:tav tm="100000">
                                          <p:val>
                                            <p:strVal val="#ppt_x"/>
                                          </p:val>
                                        </p:tav>
                                      </p:tavLst>
                                    </p:anim>
                                    <p:anim calcmode="lin" valueType="num">
                                      <p:cBhvr>
                                        <p:cTn id="19" dur="1000" fill="hold"/>
                                        <p:tgtEl>
                                          <p:spTgt spid="1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071F2-D1C4-48CB-B0BE-195D9A393D16}"/>
              </a:ext>
            </a:extLst>
          </p:cNvPr>
          <p:cNvSpPr>
            <a:spLocks noGrp="1"/>
          </p:cNvSpPr>
          <p:nvPr>
            <p:ph type="title"/>
          </p:nvPr>
        </p:nvSpPr>
        <p:spPr>
          <a:xfrm>
            <a:off x="838200" y="305696"/>
            <a:ext cx="10515600" cy="443198"/>
          </a:xfrm>
        </p:spPr>
        <p:txBody>
          <a:bodyPr/>
          <a:lstStyle/>
          <a:p>
            <a:r>
              <a:rPr lang="en-ID" dirty="0"/>
              <a:t>Speed Zone by Sports</a:t>
            </a:r>
          </a:p>
        </p:txBody>
      </p:sp>
      <p:sp>
        <p:nvSpPr>
          <p:cNvPr id="4" name="Slide Number Placeholder 3">
            <a:extLst>
              <a:ext uri="{FF2B5EF4-FFF2-40B4-BE49-F238E27FC236}">
                <a16:creationId xmlns:a16="http://schemas.microsoft.com/office/drawing/2014/main" id="{D677668B-2DBD-4715-BE44-64B2D01CFD75}"/>
              </a:ext>
            </a:extLst>
          </p:cNvPr>
          <p:cNvSpPr>
            <a:spLocks noGrp="1"/>
          </p:cNvSpPr>
          <p:nvPr>
            <p:ph type="sldNum" sz="quarter" idx="12"/>
          </p:nvPr>
        </p:nvSpPr>
        <p:spPr/>
        <p:txBody>
          <a:bodyPr/>
          <a:lstStyle/>
          <a:p>
            <a:fld id="{FFA84B14-57FB-4834-9351-A79C9F9528A4}" type="slidenum">
              <a:rPr lang="en-ID" smtClean="0"/>
              <a:pPr/>
              <a:t>12</a:t>
            </a:fld>
            <a:endParaRPr lang="en-ID"/>
          </a:p>
        </p:txBody>
      </p:sp>
      <p:sp>
        <p:nvSpPr>
          <p:cNvPr id="38" name="Subtitle 176">
            <a:extLst>
              <a:ext uri="{FF2B5EF4-FFF2-40B4-BE49-F238E27FC236}">
                <a16:creationId xmlns:a16="http://schemas.microsoft.com/office/drawing/2014/main" id="{58B7868B-0457-4C76-B614-02097ED4360A}"/>
              </a:ext>
            </a:extLst>
          </p:cNvPr>
          <p:cNvSpPr txBox="1">
            <a:spLocks/>
          </p:cNvSpPr>
          <p:nvPr/>
        </p:nvSpPr>
        <p:spPr>
          <a:xfrm>
            <a:off x="9088077" y="3988350"/>
            <a:ext cx="1540593" cy="249299"/>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ID" sz="1800" b="1" dirty="0">
                <a:solidFill>
                  <a:schemeClr val="bg1"/>
                </a:solidFill>
                <a:latin typeface="+mj-lt"/>
              </a:rPr>
              <a:t>Your Name.</a:t>
            </a:r>
          </a:p>
        </p:txBody>
      </p:sp>
      <p:grpSp>
        <p:nvGrpSpPr>
          <p:cNvPr id="12" name="Group 11">
            <a:extLst>
              <a:ext uri="{FF2B5EF4-FFF2-40B4-BE49-F238E27FC236}">
                <a16:creationId xmlns:a16="http://schemas.microsoft.com/office/drawing/2014/main" id="{F4A520E7-5EA2-434D-BBBF-E1F28E17D63F}"/>
              </a:ext>
            </a:extLst>
          </p:cNvPr>
          <p:cNvGrpSpPr/>
          <p:nvPr/>
        </p:nvGrpSpPr>
        <p:grpSpPr>
          <a:xfrm>
            <a:off x="-1" y="5379974"/>
            <a:ext cx="8951645" cy="1589840"/>
            <a:chOff x="-1" y="5379974"/>
            <a:chExt cx="8951645" cy="1589840"/>
          </a:xfrm>
        </p:grpSpPr>
        <p:grpSp>
          <p:nvGrpSpPr>
            <p:cNvPr id="172" name="Group 171">
              <a:extLst>
                <a:ext uri="{FF2B5EF4-FFF2-40B4-BE49-F238E27FC236}">
                  <a16:creationId xmlns:a16="http://schemas.microsoft.com/office/drawing/2014/main" id="{AD011176-76E2-4BD8-8C01-34BFB79555D8}"/>
                </a:ext>
              </a:extLst>
            </p:cNvPr>
            <p:cNvGrpSpPr/>
            <p:nvPr/>
          </p:nvGrpSpPr>
          <p:grpSpPr>
            <a:xfrm>
              <a:off x="6484020" y="5461240"/>
              <a:ext cx="2467624" cy="1508574"/>
              <a:chOff x="2425593" y="5179824"/>
              <a:chExt cx="2912325" cy="1780441"/>
            </a:xfrm>
          </p:grpSpPr>
          <p:grpSp>
            <p:nvGrpSpPr>
              <p:cNvPr id="155" name="Group 154">
                <a:extLst>
                  <a:ext uri="{FF2B5EF4-FFF2-40B4-BE49-F238E27FC236}">
                    <a16:creationId xmlns:a16="http://schemas.microsoft.com/office/drawing/2014/main" id="{86F1ED6F-36D3-4967-859F-999A5EF426ED}"/>
                  </a:ext>
                </a:extLst>
              </p:cNvPr>
              <p:cNvGrpSpPr/>
              <p:nvPr/>
            </p:nvGrpSpPr>
            <p:grpSpPr>
              <a:xfrm>
                <a:off x="4528901" y="5179824"/>
                <a:ext cx="688579" cy="1028714"/>
                <a:chOff x="4528901" y="5179824"/>
                <a:chExt cx="688579" cy="1028714"/>
              </a:xfrm>
            </p:grpSpPr>
            <p:sp>
              <p:nvSpPr>
                <p:cNvPr id="156" name="Freeform: Shape 155">
                  <a:extLst>
                    <a:ext uri="{FF2B5EF4-FFF2-40B4-BE49-F238E27FC236}">
                      <a16:creationId xmlns:a16="http://schemas.microsoft.com/office/drawing/2014/main" id="{E85052A9-80E3-4E56-B2B1-5159FA73595A}"/>
                    </a:ext>
                  </a:extLst>
                </p:cNvPr>
                <p:cNvSpPr/>
                <p:nvPr/>
              </p:nvSpPr>
              <p:spPr>
                <a:xfrm rot="21301151" flipH="1">
                  <a:off x="4885569" y="5797936"/>
                  <a:ext cx="264214" cy="52843"/>
                </a:xfrm>
                <a:custGeom>
                  <a:avLst/>
                  <a:gdLst>
                    <a:gd name="connsiteX0" fmla="*/ 233959 w 238125"/>
                    <a:gd name="connsiteY0" fmla="*/ 43950 h 47625"/>
                    <a:gd name="connsiteX1" fmla="*/ 232435 w 238125"/>
                    <a:gd name="connsiteY1" fmla="*/ 43474 h 47625"/>
                    <a:gd name="connsiteX2" fmla="*/ 230244 w 238125"/>
                    <a:gd name="connsiteY2" fmla="*/ 35664 h 47625"/>
                    <a:gd name="connsiteX3" fmla="*/ 5454 w 238125"/>
                    <a:gd name="connsiteY3" fmla="*/ 8327 h 47625"/>
                    <a:gd name="connsiteX4" fmla="*/ 5835 w 238125"/>
                    <a:gd name="connsiteY4" fmla="*/ 21567 h 47625"/>
                    <a:gd name="connsiteX5" fmla="*/ 229196 w 238125"/>
                    <a:gd name="connsiteY5" fmla="*/ 56523 h 47625"/>
                    <a:gd name="connsiteX6" fmla="*/ 233959 w 238125"/>
                    <a:gd name="connsiteY6" fmla="*/ 43950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8125" h="47625">
                      <a:moveTo>
                        <a:pt x="233959" y="43950"/>
                      </a:moveTo>
                      <a:cubicBezTo>
                        <a:pt x="233482" y="43760"/>
                        <a:pt x="233006" y="43665"/>
                        <a:pt x="232435" y="43474"/>
                      </a:cubicBezTo>
                      <a:cubicBezTo>
                        <a:pt x="233578" y="40902"/>
                        <a:pt x="233292" y="37759"/>
                        <a:pt x="230244" y="35664"/>
                      </a:cubicBezTo>
                      <a:cubicBezTo>
                        <a:pt x="163759" y="-10914"/>
                        <a:pt x="81559" y="-2151"/>
                        <a:pt x="5454" y="8327"/>
                      </a:cubicBezTo>
                      <a:cubicBezTo>
                        <a:pt x="-1880" y="9375"/>
                        <a:pt x="-1880" y="21757"/>
                        <a:pt x="5835" y="21567"/>
                      </a:cubicBezTo>
                      <a:cubicBezTo>
                        <a:pt x="82035" y="19566"/>
                        <a:pt x="157187" y="31282"/>
                        <a:pt x="229196" y="56523"/>
                      </a:cubicBezTo>
                      <a:cubicBezTo>
                        <a:pt x="237388" y="59286"/>
                        <a:pt x="242150" y="46808"/>
                        <a:pt x="233959" y="43950"/>
                      </a:cubicBezTo>
                      <a:close/>
                    </a:path>
                  </a:pathLst>
                </a:custGeom>
                <a:solidFill>
                  <a:schemeClr val="accent4"/>
                </a:solidFill>
                <a:ln w="9525" cap="flat">
                  <a:noFill/>
                  <a:prstDash val="solid"/>
                  <a:miter/>
                </a:ln>
              </p:spPr>
              <p:txBody>
                <a:bodyPr rtlCol="0" anchor="ctr"/>
                <a:lstStyle/>
                <a:p>
                  <a:endParaRPr lang="en-ID"/>
                </a:p>
              </p:txBody>
            </p:sp>
            <p:sp>
              <p:nvSpPr>
                <p:cNvPr id="157" name="Freeform: Shape 156">
                  <a:extLst>
                    <a:ext uri="{FF2B5EF4-FFF2-40B4-BE49-F238E27FC236}">
                      <a16:creationId xmlns:a16="http://schemas.microsoft.com/office/drawing/2014/main" id="{75556FDE-825F-47CC-B532-1001C4C314B6}"/>
                    </a:ext>
                  </a:extLst>
                </p:cNvPr>
                <p:cNvSpPr/>
                <p:nvPr/>
              </p:nvSpPr>
              <p:spPr>
                <a:xfrm rot="21301151" flipH="1">
                  <a:off x="4860226" y="5615638"/>
                  <a:ext cx="84548" cy="274783"/>
                </a:xfrm>
                <a:custGeom>
                  <a:avLst/>
                  <a:gdLst>
                    <a:gd name="connsiteX0" fmla="*/ 4494 w 76200"/>
                    <a:gd name="connsiteY0" fmla="*/ 5848 h 247650"/>
                    <a:gd name="connsiteX1" fmla="*/ 69645 w 76200"/>
                    <a:gd name="connsiteY1" fmla="*/ 246450 h 247650"/>
                    <a:gd name="connsiteX2" fmla="*/ 81837 w 76200"/>
                    <a:gd name="connsiteY2" fmla="*/ 240926 h 247650"/>
                    <a:gd name="connsiteX3" fmla="*/ 81361 w 76200"/>
                    <a:gd name="connsiteY3" fmla="*/ 240068 h 247650"/>
                    <a:gd name="connsiteX4" fmla="*/ 81265 w 76200"/>
                    <a:gd name="connsiteY4" fmla="*/ 235211 h 247650"/>
                    <a:gd name="connsiteX5" fmla="*/ 17638 w 76200"/>
                    <a:gd name="connsiteY5" fmla="*/ 5467 h 247650"/>
                    <a:gd name="connsiteX6" fmla="*/ 4494 w 76200"/>
                    <a:gd name="connsiteY6" fmla="*/ 5848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00" h="247650">
                      <a:moveTo>
                        <a:pt x="4494" y="5848"/>
                      </a:moveTo>
                      <a:cubicBezTo>
                        <a:pt x="-14080" y="92717"/>
                        <a:pt x="28306" y="173012"/>
                        <a:pt x="69645" y="246450"/>
                      </a:cubicBezTo>
                      <a:cubicBezTo>
                        <a:pt x="73836" y="253879"/>
                        <a:pt x="86123" y="248450"/>
                        <a:pt x="81837" y="240926"/>
                      </a:cubicBezTo>
                      <a:cubicBezTo>
                        <a:pt x="81646" y="240640"/>
                        <a:pt x="81551" y="240354"/>
                        <a:pt x="81361" y="240068"/>
                      </a:cubicBezTo>
                      <a:cubicBezTo>
                        <a:pt x="81932" y="238640"/>
                        <a:pt x="82027" y="237020"/>
                        <a:pt x="81265" y="235211"/>
                      </a:cubicBezTo>
                      <a:cubicBezTo>
                        <a:pt x="52309" y="160820"/>
                        <a:pt x="31069" y="84049"/>
                        <a:pt x="17638" y="5467"/>
                      </a:cubicBezTo>
                      <a:cubicBezTo>
                        <a:pt x="16400" y="-2438"/>
                        <a:pt x="6018" y="-1295"/>
                        <a:pt x="4494" y="5848"/>
                      </a:cubicBezTo>
                      <a:close/>
                    </a:path>
                  </a:pathLst>
                </a:custGeom>
                <a:solidFill>
                  <a:schemeClr val="accent4"/>
                </a:solidFill>
                <a:ln w="9525" cap="flat">
                  <a:noFill/>
                  <a:prstDash val="solid"/>
                  <a:miter/>
                </a:ln>
              </p:spPr>
              <p:txBody>
                <a:bodyPr rtlCol="0" anchor="ctr"/>
                <a:lstStyle/>
                <a:p>
                  <a:endParaRPr lang="en-ID"/>
                </a:p>
              </p:txBody>
            </p:sp>
            <p:sp>
              <p:nvSpPr>
                <p:cNvPr id="158" name="Freeform: Shape 157">
                  <a:extLst>
                    <a:ext uri="{FF2B5EF4-FFF2-40B4-BE49-F238E27FC236}">
                      <a16:creationId xmlns:a16="http://schemas.microsoft.com/office/drawing/2014/main" id="{D55120D5-76DF-4FAC-A0B1-9399CFFF91E5}"/>
                    </a:ext>
                  </a:extLst>
                </p:cNvPr>
                <p:cNvSpPr/>
                <p:nvPr/>
              </p:nvSpPr>
              <p:spPr>
                <a:xfrm rot="21301151" flipH="1">
                  <a:off x="4699994" y="5648404"/>
                  <a:ext cx="422742" cy="560134"/>
                </a:xfrm>
                <a:custGeom>
                  <a:avLst/>
                  <a:gdLst>
                    <a:gd name="connsiteX0" fmla="*/ 387345 w 381000"/>
                    <a:gd name="connsiteY0" fmla="*/ 496477 h 504825"/>
                    <a:gd name="connsiteX1" fmla="*/ 13965 w 381000"/>
                    <a:gd name="connsiteY1" fmla="*/ 1748 h 504825"/>
                    <a:gd name="connsiteX2" fmla="*/ 3678 w 381000"/>
                    <a:gd name="connsiteY2" fmla="*/ 16321 h 504825"/>
                    <a:gd name="connsiteX3" fmla="*/ 371152 w 381000"/>
                    <a:gd name="connsiteY3" fmla="*/ 503906 h 504825"/>
                    <a:gd name="connsiteX4" fmla="*/ 387345 w 381000"/>
                    <a:gd name="connsiteY4" fmla="*/ 496477 h 504825"/>
                    <a:gd name="connsiteX5" fmla="*/ 387345 w 381000"/>
                    <a:gd name="connsiteY5" fmla="*/ 496477 h 50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1000" h="504825">
                      <a:moveTo>
                        <a:pt x="387345" y="496477"/>
                      </a:moveTo>
                      <a:cubicBezTo>
                        <a:pt x="315241" y="298642"/>
                        <a:pt x="184272" y="125383"/>
                        <a:pt x="13965" y="1748"/>
                      </a:cubicBezTo>
                      <a:cubicBezTo>
                        <a:pt x="4630" y="-5015"/>
                        <a:pt x="-5657" y="9559"/>
                        <a:pt x="3678" y="16321"/>
                      </a:cubicBezTo>
                      <a:cubicBezTo>
                        <a:pt x="171699" y="138337"/>
                        <a:pt x="300096" y="308834"/>
                        <a:pt x="371152" y="503906"/>
                      </a:cubicBezTo>
                      <a:cubicBezTo>
                        <a:pt x="375057" y="514669"/>
                        <a:pt x="391250" y="507240"/>
                        <a:pt x="387345" y="496477"/>
                      </a:cubicBezTo>
                      <a:lnTo>
                        <a:pt x="387345" y="496477"/>
                      </a:lnTo>
                      <a:close/>
                    </a:path>
                  </a:pathLst>
                </a:custGeom>
                <a:solidFill>
                  <a:schemeClr val="accent4"/>
                </a:solidFill>
                <a:ln w="9525" cap="flat">
                  <a:noFill/>
                  <a:prstDash val="solid"/>
                  <a:miter/>
                </a:ln>
              </p:spPr>
              <p:txBody>
                <a:bodyPr rtlCol="0" anchor="ctr"/>
                <a:lstStyle/>
                <a:p>
                  <a:endParaRPr lang="en-ID"/>
                </a:p>
              </p:txBody>
            </p:sp>
            <p:sp>
              <p:nvSpPr>
                <p:cNvPr id="159" name="Freeform: Shape 158">
                  <a:extLst>
                    <a:ext uri="{FF2B5EF4-FFF2-40B4-BE49-F238E27FC236}">
                      <a16:creationId xmlns:a16="http://schemas.microsoft.com/office/drawing/2014/main" id="{FCED4CEA-DC9C-449E-84EB-C5F3DC67D8AB}"/>
                    </a:ext>
                  </a:extLst>
                </p:cNvPr>
                <p:cNvSpPr/>
                <p:nvPr/>
              </p:nvSpPr>
              <p:spPr>
                <a:xfrm rot="21301151" flipH="1">
                  <a:off x="5006109" y="5543194"/>
                  <a:ext cx="211371" cy="158528"/>
                </a:xfrm>
                <a:custGeom>
                  <a:avLst/>
                  <a:gdLst>
                    <a:gd name="connsiteX0" fmla="*/ 185767 w 190500"/>
                    <a:gd name="connsiteY0" fmla="*/ 102133 h 142875"/>
                    <a:gd name="connsiteX1" fmla="*/ 35367 w 190500"/>
                    <a:gd name="connsiteY1" fmla="*/ 2121 h 142875"/>
                    <a:gd name="connsiteX2" fmla="*/ 16508 w 190500"/>
                    <a:gd name="connsiteY2" fmla="*/ 52222 h 142875"/>
                    <a:gd name="connsiteX3" fmla="*/ 144619 w 190500"/>
                    <a:gd name="connsiteY3" fmla="*/ 136328 h 142875"/>
                    <a:gd name="connsiteX4" fmla="*/ 185767 w 190500"/>
                    <a:gd name="connsiteY4" fmla="*/ 102133 h 142875"/>
                    <a:gd name="connsiteX5" fmla="*/ 185767 w 190500"/>
                    <a:gd name="connsiteY5" fmla="*/ 102133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142875">
                      <a:moveTo>
                        <a:pt x="185767" y="102133"/>
                      </a:moveTo>
                      <a:cubicBezTo>
                        <a:pt x="142238" y="58890"/>
                        <a:pt x="92232" y="25266"/>
                        <a:pt x="35367" y="2121"/>
                      </a:cubicBezTo>
                      <a:cubicBezTo>
                        <a:pt x="3363" y="-10833"/>
                        <a:pt x="-15401" y="39268"/>
                        <a:pt x="16508" y="52222"/>
                      </a:cubicBezTo>
                      <a:cubicBezTo>
                        <a:pt x="64419" y="71653"/>
                        <a:pt x="107948" y="99847"/>
                        <a:pt x="144619" y="136328"/>
                      </a:cubicBezTo>
                      <a:cubicBezTo>
                        <a:pt x="168717" y="160426"/>
                        <a:pt x="210246" y="126517"/>
                        <a:pt x="185767" y="102133"/>
                      </a:cubicBezTo>
                      <a:lnTo>
                        <a:pt x="185767" y="102133"/>
                      </a:lnTo>
                      <a:close/>
                    </a:path>
                  </a:pathLst>
                </a:custGeom>
                <a:solidFill>
                  <a:schemeClr val="accent5"/>
                </a:solidFill>
                <a:ln w="9525" cap="flat">
                  <a:noFill/>
                  <a:prstDash val="solid"/>
                  <a:miter/>
                </a:ln>
              </p:spPr>
              <p:txBody>
                <a:bodyPr rtlCol="0" anchor="ctr"/>
                <a:lstStyle/>
                <a:p>
                  <a:endParaRPr lang="en-ID"/>
                </a:p>
              </p:txBody>
            </p:sp>
            <p:sp>
              <p:nvSpPr>
                <p:cNvPr id="160" name="Freeform: Shape 159">
                  <a:extLst>
                    <a:ext uri="{FF2B5EF4-FFF2-40B4-BE49-F238E27FC236}">
                      <a16:creationId xmlns:a16="http://schemas.microsoft.com/office/drawing/2014/main" id="{6720C3A2-9E62-47C6-8CED-744B899BBF8D}"/>
                    </a:ext>
                  </a:extLst>
                </p:cNvPr>
                <p:cNvSpPr/>
                <p:nvPr/>
              </p:nvSpPr>
              <p:spPr>
                <a:xfrm rot="21301151" flipH="1">
                  <a:off x="4582713" y="5707008"/>
                  <a:ext cx="137391" cy="169097"/>
                </a:xfrm>
                <a:custGeom>
                  <a:avLst/>
                  <a:gdLst>
                    <a:gd name="connsiteX0" fmla="*/ 12350 w 123825"/>
                    <a:gd name="connsiteY0" fmla="*/ 154829 h 152400"/>
                    <a:gd name="connsiteX1" fmla="*/ 129889 w 123825"/>
                    <a:gd name="connsiteY1" fmla="*/ 9192 h 152400"/>
                    <a:gd name="connsiteX2" fmla="*/ 122745 w 123825"/>
                    <a:gd name="connsiteY2" fmla="*/ 905 h 152400"/>
                    <a:gd name="connsiteX3" fmla="*/ 158 w 123825"/>
                    <a:gd name="connsiteY3" fmla="*/ 142637 h 152400"/>
                    <a:gd name="connsiteX4" fmla="*/ 3206 w 123825"/>
                    <a:gd name="connsiteY4" fmla="*/ 148638 h 152400"/>
                    <a:gd name="connsiteX5" fmla="*/ 2539 w 123825"/>
                    <a:gd name="connsiteY5" fmla="*/ 149781 h 152400"/>
                    <a:gd name="connsiteX6" fmla="*/ 12350 w 123825"/>
                    <a:gd name="connsiteY6" fmla="*/ 154829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825" h="152400">
                      <a:moveTo>
                        <a:pt x="12350" y="154829"/>
                      </a:moveTo>
                      <a:cubicBezTo>
                        <a:pt x="42449" y="99298"/>
                        <a:pt x="82073" y="50435"/>
                        <a:pt x="129889" y="9192"/>
                      </a:cubicBezTo>
                      <a:cubicBezTo>
                        <a:pt x="134746" y="5001"/>
                        <a:pt x="127793" y="-2619"/>
                        <a:pt x="122745" y="905"/>
                      </a:cubicBezTo>
                      <a:cubicBezTo>
                        <a:pt x="70262" y="36719"/>
                        <a:pt x="15017" y="77010"/>
                        <a:pt x="158" y="142637"/>
                      </a:cubicBezTo>
                      <a:cubicBezTo>
                        <a:pt x="-509" y="145590"/>
                        <a:pt x="1015" y="147685"/>
                        <a:pt x="3206" y="148638"/>
                      </a:cubicBezTo>
                      <a:cubicBezTo>
                        <a:pt x="3016" y="149019"/>
                        <a:pt x="2825" y="149400"/>
                        <a:pt x="2539" y="149781"/>
                      </a:cubicBezTo>
                      <a:cubicBezTo>
                        <a:pt x="-985" y="156067"/>
                        <a:pt x="8921" y="161115"/>
                        <a:pt x="12350" y="154829"/>
                      </a:cubicBezTo>
                      <a:close/>
                    </a:path>
                  </a:pathLst>
                </a:custGeom>
                <a:solidFill>
                  <a:schemeClr val="accent4"/>
                </a:solidFill>
                <a:ln w="9525" cap="flat">
                  <a:noFill/>
                  <a:prstDash val="solid"/>
                  <a:miter/>
                </a:ln>
              </p:spPr>
              <p:txBody>
                <a:bodyPr rtlCol="0" anchor="ctr"/>
                <a:lstStyle/>
                <a:p>
                  <a:endParaRPr lang="en-ID"/>
                </a:p>
              </p:txBody>
            </p:sp>
            <p:sp>
              <p:nvSpPr>
                <p:cNvPr id="161" name="Freeform: Shape 160">
                  <a:extLst>
                    <a:ext uri="{FF2B5EF4-FFF2-40B4-BE49-F238E27FC236}">
                      <a16:creationId xmlns:a16="http://schemas.microsoft.com/office/drawing/2014/main" id="{ED6E8D79-A681-41F5-83F3-517835DB11F4}"/>
                    </a:ext>
                  </a:extLst>
                </p:cNvPr>
                <p:cNvSpPr/>
                <p:nvPr/>
              </p:nvSpPr>
              <p:spPr>
                <a:xfrm rot="21301151" flipH="1">
                  <a:off x="4618224" y="5549203"/>
                  <a:ext cx="116254" cy="570702"/>
                </a:xfrm>
                <a:custGeom>
                  <a:avLst/>
                  <a:gdLst>
                    <a:gd name="connsiteX0" fmla="*/ 6235 w 104775"/>
                    <a:gd name="connsiteY0" fmla="*/ 508892 h 514350"/>
                    <a:gd name="connsiteX1" fmla="*/ 96722 w 104775"/>
                    <a:gd name="connsiteY1" fmla="*/ 3877 h 514350"/>
                    <a:gd name="connsiteX2" fmla="*/ 109771 w 104775"/>
                    <a:gd name="connsiteY2" fmla="*/ 10735 h 514350"/>
                    <a:gd name="connsiteX3" fmla="*/ 20998 w 104775"/>
                    <a:gd name="connsiteY3" fmla="*/ 508226 h 514350"/>
                    <a:gd name="connsiteX4" fmla="*/ 6235 w 104775"/>
                    <a:gd name="connsiteY4" fmla="*/ 508892 h 514350"/>
                    <a:gd name="connsiteX5" fmla="*/ 6235 w 104775"/>
                    <a:gd name="connsiteY5" fmla="*/ 508892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514350">
                      <a:moveTo>
                        <a:pt x="6235" y="508892"/>
                      </a:moveTo>
                      <a:cubicBezTo>
                        <a:pt x="-14625" y="335823"/>
                        <a:pt x="17188" y="158944"/>
                        <a:pt x="96722" y="3877"/>
                      </a:cubicBezTo>
                      <a:cubicBezTo>
                        <a:pt x="101104" y="-4600"/>
                        <a:pt x="114153" y="2258"/>
                        <a:pt x="109771" y="10735"/>
                      </a:cubicBezTo>
                      <a:cubicBezTo>
                        <a:pt x="31381" y="163706"/>
                        <a:pt x="520" y="337633"/>
                        <a:pt x="20998" y="508226"/>
                      </a:cubicBezTo>
                      <a:cubicBezTo>
                        <a:pt x="22141" y="517655"/>
                        <a:pt x="7378" y="518322"/>
                        <a:pt x="6235" y="508892"/>
                      </a:cubicBezTo>
                      <a:lnTo>
                        <a:pt x="6235" y="508892"/>
                      </a:lnTo>
                      <a:close/>
                    </a:path>
                  </a:pathLst>
                </a:custGeom>
                <a:solidFill>
                  <a:schemeClr val="accent4"/>
                </a:solidFill>
                <a:ln w="9525" cap="flat">
                  <a:noFill/>
                  <a:prstDash val="solid"/>
                  <a:miter/>
                </a:ln>
              </p:spPr>
              <p:txBody>
                <a:bodyPr rtlCol="0" anchor="ctr"/>
                <a:lstStyle/>
                <a:p>
                  <a:endParaRPr lang="en-ID"/>
                </a:p>
              </p:txBody>
            </p:sp>
            <p:sp>
              <p:nvSpPr>
                <p:cNvPr id="162" name="Freeform: Shape 161">
                  <a:extLst>
                    <a:ext uri="{FF2B5EF4-FFF2-40B4-BE49-F238E27FC236}">
                      <a16:creationId xmlns:a16="http://schemas.microsoft.com/office/drawing/2014/main" id="{4CED8F54-BCBA-47B0-95DE-F02023A8859A}"/>
                    </a:ext>
                  </a:extLst>
                </p:cNvPr>
                <p:cNvSpPr/>
                <p:nvPr/>
              </p:nvSpPr>
              <p:spPr>
                <a:xfrm rot="21301151" flipH="1">
                  <a:off x="4528901" y="5451983"/>
                  <a:ext cx="116254" cy="179666"/>
                </a:xfrm>
                <a:custGeom>
                  <a:avLst/>
                  <a:gdLst>
                    <a:gd name="connsiteX0" fmla="*/ 1235 w 104775"/>
                    <a:gd name="connsiteY0" fmla="*/ 137591 h 161925"/>
                    <a:gd name="connsiteX1" fmla="*/ 74863 w 104775"/>
                    <a:gd name="connsiteY1" fmla="*/ 7479 h 161925"/>
                    <a:gd name="connsiteX2" fmla="*/ 107534 w 104775"/>
                    <a:gd name="connsiteY2" fmla="*/ 37388 h 161925"/>
                    <a:gd name="connsiteX3" fmla="*/ 44479 w 104775"/>
                    <a:gd name="connsiteY3" fmla="*/ 147402 h 161925"/>
                    <a:gd name="connsiteX4" fmla="*/ 1235 w 104775"/>
                    <a:gd name="connsiteY4" fmla="*/ 137591 h 161925"/>
                    <a:gd name="connsiteX5" fmla="*/ 1235 w 104775"/>
                    <a:gd name="connsiteY5" fmla="*/ 137591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161925">
                      <a:moveTo>
                        <a:pt x="1235" y="137591"/>
                      </a:moveTo>
                      <a:cubicBezTo>
                        <a:pt x="17142" y="89395"/>
                        <a:pt x="41526" y="45865"/>
                        <a:pt x="74863" y="7479"/>
                      </a:cubicBezTo>
                      <a:cubicBezTo>
                        <a:pt x="93628" y="-14142"/>
                        <a:pt x="126298" y="15862"/>
                        <a:pt x="107534" y="37388"/>
                      </a:cubicBezTo>
                      <a:cubicBezTo>
                        <a:pt x="79435" y="69678"/>
                        <a:pt x="57909" y="106730"/>
                        <a:pt x="44479" y="147402"/>
                      </a:cubicBezTo>
                      <a:cubicBezTo>
                        <a:pt x="35525" y="174358"/>
                        <a:pt x="-7814" y="164737"/>
                        <a:pt x="1235" y="137591"/>
                      </a:cubicBezTo>
                      <a:lnTo>
                        <a:pt x="1235" y="137591"/>
                      </a:lnTo>
                      <a:close/>
                    </a:path>
                  </a:pathLst>
                </a:custGeom>
                <a:solidFill>
                  <a:schemeClr val="accent5"/>
                </a:solidFill>
                <a:ln w="9525" cap="flat">
                  <a:noFill/>
                  <a:prstDash val="solid"/>
                  <a:miter/>
                </a:ln>
              </p:spPr>
              <p:txBody>
                <a:bodyPr rtlCol="0" anchor="ctr"/>
                <a:lstStyle/>
                <a:p>
                  <a:endParaRPr lang="en-ID"/>
                </a:p>
              </p:txBody>
            </p:sp>
            <p:sp>
              <p:nvSpPr>
                <p:cNvPr id="163" name="Freeform: Shape 162">
                  <a:extLst>
                    <a:ext uri="{FF2B5EF4-FFF2-40B4-BE49-F238E27FC236}">
                      <a16:creationId xmlns:a16="http://schemas.microsoft.com/office/drawing/2014/main" id="{0579D329-751F-4C35-B1AF-38533B6973E4}"/>
                    </a:ext>
                  </a:extLst>
                </p:cNvPr>
                <p:cNvSpPr/>
                <p:nvPr/>
              </p:nvSpPr>
              <p:spPr>
                <a:xfrm rot="21301151" flipH="1">
                  <a:off x="4807060" y="5502975"/>
                  <a:ext cx="285351" cy="147960"/>
                </a:xfrm>
                <a:custGeom>
                  <a:avLst/>
                  <a:gdLst>
                    <a:gd name="connsiteX0" fmla="*/ 260041 w 257175"/>
                    <a:gd name="connsiteY0" fmla="*/ 127094 h 133350"/>
                    <a:gd name="connsiteX1" fmla="*/ 258517 w 257175"/>
                    <a:gd name="connsiteY1" fmla="*/ 125951 h 133350"/>
                    <a:gd name="connsiteX2" fmla="*/ 258993 w 257175"/>
                    <a:gd name="connsiteY2" fmla="*/ 116045 h 133350"/>
                    <a:gd name="connsiteX3" fmla="*/ 9438 w 257175"/>
                    <a:gd name="connsiteY3" fmla="*/ 126 h 133350"/>
                    <a:gd name="connsiteX4" fmla="*/ 4866 w 257175"/>
                    <a:gd name="connsiteY4" fmla="*/ 15652 h 133350"/>
                    <a:gd name="connsiteX5" fmla="*/ 249944 w 257175"/>
                    <a:gd name="connsiteY5" fmla="*/ 139858 h 133350"/>
                    <a:gd name="connsiteX6" fmla="*/ 260041 w 257175"/>
                    <a:gd name="connsiteY6" fmla="*/ 127094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7175" h="133350">
                      <a:moveTo>
                        <a:pt x="260041" y="127094"/>
                      </a:moveTo>
                      <a:cubicBezTo>
                        <a:pt x="259564" y="126713"/>
                        <a:pt x="258993" y="126332"/>
                        <a:pt x="258517" y="125951"/>
                      </a:cubicBezTo>
                      <a:cubicBezTo>
                        <a:pt x="260803" y="123379"/>
                        <a:pt x="261660" y="119665"/>
                        <a:pt x="258993" y="116045"/>
                      </a:cubicBezTo>
                      <a:cubicBezTo>
                        <a:pt x="199557" y="37178"/>
                        <a:pt x="101354" y="16509"/>
                        <a:pt x="9438" y="126"/>
                      </a:cubicBezTo>
                      <a:cubicBezTo>
                        <a:pt x="580" y="-1493"/>
                        <a:pt x="-4183" y="12985"/>
                        <a:pt x="4866" y="15652"/>
                      </a:cubicBezTo>
                      <a:cubicBezTo>
                        <a:pt x="93734" y="41941"/>
                        <a:pt x="176221" y="83660"/>
                        <a:pt x="249944" y="139858"/>
                      </a:cubicBezTo>
                      <a:cubicBezTo>
                        <a:pt x="258231" y="146144"/>
                        <a:pt x="268327" y="133476"/>
                        <a:pt x="260041" y="127094"/>
                      </a:cubicBezTo>
                      <a:close/>
                    </a:path>
                  </a:pathLst>
                </a:custGeom>
                <a:solidFill>
                  <a:schemeClr val="accent4"/>
                </a:solidFill>
                <a:ln w="9525" cap="flat">
                  <a:noFill/>
                  <a:prstDash val="solid"/>
                  <a:miter/>
                </a:ln>
              </p:spPr>
              <p:txBody>
                <a:bodyPr rtlCol="0" anchor="ctr"/>
                <a:lstStyle/>
                <a:p>
                  <a:endParaRPr lang="en-ID"/>
                </a:p>
              </p:txBody>
            </p:sp>
            <p:sp>
              <p:nvSpPr>
                <p:cNvPr id="164" name="Freeform: Shape 163">
                  <a:extLst>
                    <a:ext uri="{FF2B5EF4-FFF2-40B4-BE49-F238E27FC236}">
                      <a16:creationId xmlns:a16="http://schemas.microsoft.com/office/drawing/2014/main" id="{F9CFA0CD-541A-42B9-B0F3-02159DB3F695}"/>
                    </a:ext>
                  </a:extLst>
                </p:cNvPr>
                <p:cNvSpPr/>
                <p:nvPr/>
              </p:nvSpPr>
              <p:spPr>
                <a:xfrm rot="21301151" flipH="1">
                  <a:off x="4762785" y="5360757"/>
                  <a:ext cx="52843" cy="338194"/>
                </a:xfrm>
                <a:custGeom>
                  <a:avLst/>
                  <a:gdLst>
                    <a:gd name="connsiteX0" fmla="*/ 35393 w 47625"/>
                    <a:gd name="connsiteY0" fmla="*/ 4494 h 304800"/>
                    <a:gd name="connsiteX1" fmla="*/ 20438 w 47625"/>
                    <a:gd name="connsiteY1" fmla="*/ 307104 h 304800"/>
                    <a:gd name="connsiteX2" fmla="*/ 36631 w 47625"/>
                    <a:gd name="connsiteY2" fmla="*/ 305294 h 304800"/>
                    <a:gd name="connsiteX3" fmla="*/ 36440 w 47625"/>
                    <a:gd name="connsiteY3" fmla="*/ 304151 h 304800"/>
                    <a:gd name="connsiteX4" fmla="*/ 38155 w 47625"/>
                    <a:gd name="connsiteY4" fmla="*/ 298531 h 304800"/>
                    <a:gd name="connsiteX5" fmla="*/ 50918 w 47625"/>
                    <a:gd name="connsiteY5" fmla="*/ 9066 h 304800"/>
                    <a:gd name="connsiteX6" fmla="*/ 35393 w 47625"/>
                    <a:gd name="connsiteY6" fmla="*/ 4494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625" h="304800">
                      <a:moveTo>
                        <a:pt x="35393" y="4494"/>
                      </a:moveTo>
                      <a:cubicBezTo>
                        <a:pt x="-18709" y="98030"/>
                        <a:pt x="150" y="206710"/>
                        <a:pt x="20438" y="307104"/>
                      </a:cubicBezTo>
                      <a:cubicBezTo>
                        <a:pt x="22534" y="317295"/>
                        <a:pt x="38726" y="315581"/>
                        <a:pt x="36631" y="305294"/>
                      </a:cubicBezTo>
                      <a:cubicBezTo>
                        <a:pt x="36536" y="304913"/>
                        <a:pt x="36440" y="304532"/>
                        <a:pt x="36440" y="304151"/>
                      </a:cubicBezTo>
                      <a:cubicBezTo>
                        <a:pt x="37583" y="302722"/>
                        <a:pt x="38345" y="300912"/>
                        <a:pt x="38155" y="298531"/>
                      </a:cubicBezTo>
                      <a:cubicBezTo>
                        <a:pt x="32630" y="201662"/>
                        <a:pt x="36917" y="104983"/>
                        <a:pt x="50918" y="9066"/>
                      </a:cubicBezTo>
                      <a:cubicBezTo>
                        <a:pt x="52252" y="-554"/>
                        <a:pt x="39869" y="-3221"/>
                        <a:pt x="35393" y="4494"/>
                      </a:cubicBezTo>
                      <a:close/>
                    </a:path>
                  </a:pathLst>
                </a:custGeom>
                <a:solidFill>
                  <a:schemeClr val="accent4"/>
                </a:solidFill>
                <a:ln w="9525" cap="flat">
                  <a:noFill/>
                  <a:prstDash val="solid"/>
                  <a:miter/>
                </a:ln>
              </p:spPr>
              <p:txBody>
                <a:bodyPr rtlCol="0" anchor="ctr"/>
                <a:lstStyle/>
                <a:p>
                  <a:endParaRPr lang="en-ID"/>
                </a:p>
              </p:txBody>
            </p:sp>
            <p:sp>
              <p:nvSpPr>
                <p:cNvPr id="165" name="Freeform: Shape 164">
                  <a:extLst>
                    <a:ext uri="{FF2B5EF4-FFF2-40B4-BE49-F238E27FC236}">
                      <a16:creationId xmlns:a16="http://schemas.microsoft.com/office/drawing/2014/main" id="{C5544C58-8123-47B7-91B4-28BA5889521E}"/>
                    </a:ext>
                  </a:extLst>
                </p:cNvPr>
                <p:cNvSpPr/>
                <p:nvPr/>
              </p:nvSpPr>
              <p:spPr>
                <a:xfrm rot="21301151" flipH="1">
                  <a:off x="4717132" y="5331107"/>
                  <a:ext cx="285351" cy="803211"/>
                </a:xfrm>
                <a:custGeom>
                  <a:avLst/>
                  <a:gdLst>
                    <a:gd name="connsiteX0" fmla="*/ 265598 w 257175"/>
                    <a:gd name="connsiteY0" fmla="*/ 716469 h 723900"/>
                    <a:gd name="connsiteX1" fmla="*/ 19567 w 257175"/>
                    <a:gd name="connsiteY1" fmla="*/ 4380 h 723900"/>
                    <a:gd name="connsiteX2" fmla="*/ 2137 w 257175"/>
                    <a:gd name="connsiteY2" fmla="*/ 17334 h 723900"/>
                    <a:gd name="connsiteX3" fmla="*/ 243976 w 257175"/>
                    <a:gd name="connsiteY3" fmla="*/ 718850 h 723900"/>
                    <a:gd name="connsiteX4" fmla="*/ 265598 w 257175"/>
                    <a:gd name="connsiteY4" fmla="*/ 716469 h 723900"/>
                    <a:gd name="connsiteX5" fmla="*/ 265598 w 257175"/>
                    <a:gd name="connsiteY5" fmla="*/ 716469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7175" h="723900">
                      <a:moveTo>
                        <a:pt x="265598" y="716469"/>
                      </a:moveTo>
                      <a:cubicBezTo>
                        <a:pt x="256454" y="460722"/>
                        <a:pt x="170158" y="211358"/>
                        <a:pt x="19567" y="4380"/>
                      </a:cubicBezTo>
                      <a:cubicBezTo>
                        <a:pt x="11376" y="-6955"/>
                        <a:pt x="-6055" y="5999"/>
                        <a:pt x="2137" y="17334"/>
                      </a:cubicBezTo>
                      <a:cubicBezTo>
                        <a:pt x="150536" y="221359"/>
                        <a:pt x="235023" y="466723"/>
                        <a:pt x="243976" y="718850"/>
                      </a:cubicBezTo>
                      <a:cubicBezTo>
                        <a:pt x="244548" y="732852"/>
                        <a:pt x="266074" y="730375"/>
                        <a:pt x="265598" y="716469"/>
                      </a:cubicBezTo>
                      <a:lnTo>
                        <a:pt x="265598" y="716469"/>
                      </a:lnTo>
                      <a:close/>
                    </a:path>
                  </a:pathLst>
                </a:custGeom>
                <a:solidFill>
                  <a:schemeClr val="accent4"/>
                </a:solidFill>
                <a:ln w="9525" cap="flat">
                  <a:noFill/>
                  <a:prstDash val="solid"/>
                  <a:miter/>
                </a:ln>
              </p:spPr>
              <p:txBody>
                <a:bodyPr rtlCol="0" anchor="ctr"/>
                <a:lstStyle/>
                <a:p>
                  <a:endParaRPr lang="en-ID"/>
                </a:p>
              </p:txBody>
            </p:sp>
            <p:sp>
              <p:nvSpPr>
                <p:cNvPr id="166" name="Freeform: Shape 165">
                  <a:extLst>
                    <a:ext uri="{FF2B5EF4-FFF2-40B4-BE49-F238E27FC236}">
                      <a16:creationId xmlns:a16="http://schemas.microsoft.com/office/drawing/2014/main" id="{1B054CB8-2857-45B8-B60C-6306D36E2B40}"/>
                    </a:ext>
                  </a:extLst>
                </p:cNvPr>
                <p:cNvSpPr/>
                <p:nvPr/>
              </p:nvSpPr>
              <p:spPr>
                <a:xfrm rot="21301151" flipH="1">
                  <a:off x="4870150" y="5179824"/>
                  <a:ext cx="211371" cy="243077"/>
                </a:xfrm>
                <a:custGeom>
                  <a:avLst/>
                  <a:gdLst>
                    <a:gd name="connsiteX0" fmla="*/ 188739 w 190500"/>
                    <a:gd name="connsiteY0" fmla="*/ 179707 h 219075"/>
                    <a:gd name="connsiteX1" fmla="*/ 52341 w 190500"/>
                    <a:gd name="connsiteY1" fmla="*/ 7686 h 219075"/>
                    <a:gd name="connsiteX2" fmla="*/ 11669 w 190500"/>
                    <a:gd name="connsiteY2" fmla="*/ 58549 h 219075"/>
                    <a:gd name="connsiteX3" fmla="*/ 128160 w 190500"/>
                    <a:gd name="connsiteY3" fmla="*/ 203901 h 219075"/>
                    <a:gd name="connsiteX4" fmla="*/ 188739 w 190500"/>
                    <a:gd name="connsiteY4" fmla="*/ 179707 h 219075"/>
                    <a:gd name="connsiteX5" fmla="*/ 188739 w 190500"/>
                    <a:gd name="connsiteY5" fmla="*/ 179707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219075">
                      <a:moveTo>
                        <a:pt x="188739" y="179707"/>
                      </a:moveTo>
                      <a:cubicBezTo>
                        <a:pt x="154640" y="113413"/>
                        <a:pt x="109396" y="55692"/>
                        <a:pt x="52341" y="7686"/>
                      </a:cubicBezTo>
                      <a:cubicBezTo>
                        <a:pt x="20242" y="-19365"/>
                        <a:pt x="-20335" y="31593"/>
                        <a:pt x="11669" y="58549"/>
                      </a:cubicBezTo>
                      <a:cubicBezTo>
                        <a:pt x="59771" y="99030"/>
                        <a:pt x="99490" y="147894"/>
                        <a:pt x="128160" y="203901"/>
                      </a:cubicBezTo>
                      <a:cubicBezTo>
                        <a:pt x="147210" y="240762"/>
                        <a:pt x="207980" y="217045"/>
                        <a:pt x="188739" y="179707"/>
                      </a:cubicBezTo>
                      <a:lnTo>
                        <a:pt x="188739" y="179707"/>
                      </a:lnTo>
                      <a:close/>
                    </a:path>
                  </a:pathLst>
                </a:custGeom>
                <a:solidFill>
                  <a:schemeClr val="accent5"/>
                </a:solidFill>
                <a:ln w="9525" cap="flat">
                  <a:noFill/>
                  <a:prstDash val="solid"/>
                  <a:miter/>
                </a:ln>
              </p:spPr>
              <p:txBody>
                <a:bodyPr rtlCol="0" anchor="ctr"/>
                <a:lstStyle/>
                <a:p>
                  <a:endParaRPr lang="en-ID"/>
                </a:p>
              </p:txBody>
            </p:sp>
          </p:grpSp>
          <p:sp>
            <p:nvSpPr>
              <p:cNvPr id="167" name="Freeform: Shape 166">
                <a:extLst>
                  <a:ext uri="{FF2B5EF4-FFF2-40B4-BE49-F238E27FC236}">
                    <a16:creationId xmlns:a16="http://schemas.microsoft.com/office/drawing/2014/main" id="{AAFF6645-E292-44AA-A7AF-5F8F7DBF3C73}"/>
                  </a:ext>
                </a:extLst>
              </p:cNvPr>
              <p:cNvSpPr/>
              <p:nvPr/>
            </p:nvSpPr>
            <p:spPr>
              <a:xfrm rot="21389182" flipH="1">
                <a:off x="3932299" y="5480441"/>
                <a:ext cx="1405619" cy="1424821"/>
              </a:xfrm>
              <a:custGeom>
                <a:avLst/>
                <a:gdLst>
                  <a:gd name="connsiteX0" fmla="*/ 1199516 w 1266825"/>
                  <a:gd name="connsiteY0" fmla="*/ 0 h 1038225"/>
                  <a:gd name="connsiteX1" fmla="*/ 1128841 w 1266825"/>
                  <a:gd name="connsiteY1" fmla="*/ 45244 h 1038225"/>
                  <a:gd name="connsiteX2" fmla="*/ 1040449 w 1266825"/>
                  <a:gd name="connsiteY2" fmla="*/ 34671 h 1038225"/>
                  <a:gd name="connsiteX3" fmla="*/ 955962 w 1266825"/>
                  <a:gd name="connsiteY3" fmla="*/ 53340 h 1038225"/>
                  <a:gd name="connsiteX4" fmla="*/ 906051 w 1266825"/>
                  <a:gd name="connsiteY4" fmla="*/ 133160 h 1038225"/>
                  <a:gd name="connsiteX5" fmla="*/ 725838 w 1266825"/>
                  <a:gd name="connsiteY5" fmla="*/ 188119 h 1038225"/>
                  <a:gd name="connsiteX6" fmla="*/ 631540 w 1266825"/>
                  <a:gd name="connsiteY6" fmla="*/ 303371 h 1038225"/>
                  <a:gd name="connsiteX7" fmla="*/ 585058 w 1266825"/>
                  <a:gd name="connsiteY7" fmla="*/ 449199 h 1038225"/>
                  <a:gd name="connsiteX8" fmla="*/ 479902 w 1266825"/>
                  <a:gd name="connsiteY8" fmla="*/ 553117 h 1038225"/>
                  <a:gd name="connsiteX9" fmla="*/ 354172 w 1266825"/>
                  <a:gd name="connsiteY9" fmla="*/ 557213 h 1038225"/>
                  <a:gd name="connsiteX10" fmla="*/ 245397 w 1266825"/>
                  <a:gd name="connsiteY10" fmla="*/ 647890 h 1038225"/>
                  <a:gd name="connsiteX11" fmla="*/ 229776 w 1266825"/>
                  <a:gd name="connsiteY11" fmla="*/ 748094 h 1038225"/>
                  <a:gd name="connsiteX12" fmla="*/ 179008 w 1266825"/>
                  <a:gd name="connsiteY12" fmla="*/ 831628 h 1038225"/>
                  <a:gd name="connsiteX13" fmla="*/ 99855 w 1266825"/>
                  <a:gd name="connsiteY13" fmla="*/ 847439 h 1038225"/>
                  <a:gd name="connsiteX14" fmla="*/ 26512 w 1266825"/>
                  <a:gd name="connsiteY14" fmla="*/ 927640 h 1038225"/>
                  <a:gd name="connsiteX15" fmla="*/ 14797 w 1266825"/>
                  <a:gd name="connsiteY15" fmla="*/ 1039463 h 1038225"/>
                  <a:gd name="connsiteX16" fmla="*/ 1270096 w 1266825"/>
                  <a:gd name="connsiteY16" fmla="*/ 986600 h 1038225"/>
                  <a:gd name="connsiteX17" fmla="*/ 1199516 w 1266825"/>
                  <a:gd name="connsiteY17" fmla="*/ 0 h 1038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66825" h="1038225">
                    <a:moveTo>
                      <a:pt x="1199516" y="0"/>
                    </a:moveTo>
                    <a:cubicBezTo>
                      <a:pt x="1190372" y="28289"/>
                      <a:pt x="1158559" y="43529"/>
                      <a:pt x="1128841" y="45244"/>
                    </a:cubicBezTo>
                    <a:cubicBezTo>
                      <a:pt x="1099123" y="46863"/>
                      <a:pt x="1069976" y="38291"/>
                      <a:pt x="1040449" y="34671"/>
                    </a:cubicBezTo>
                    <a:cubicBezTo>
                      <a:pt x="1010921" y="31052"/>
                      <a:pt x="978155" y="33528"/>
                      <a:pt x="955962" y="53340"/>
                    </a:cubicBezTo>
                    <a:cubicBezTo>
                      <a:pt x="932435" y="74390"/>
                      <a:pt x="926815" y="109442"/>
                      <a:pt x="906051" y="133160"/>
                    </a:cubicBezTo>
                    <a:cubicBezTo>
                      <a:pt x="863950" y="181356"/>
                      <a:pt x="784607" y="162687"/>
                      <a:pt x="725838" y="188119"/>
                    </a:cubicBezTo>
                    <a:cubicBezTo>
                      <a:pt x="678975" y="208407"/>
                      <a:pt x="649257" y="255461"/>
                      <a:pt x="631540" y="303371"/>
                    </a:cubicBezTo>
                    <a:cubicBezTo>
                      <a:pt x="613824" y="351282"/>
                      <a:pt x="605251" y="402336"/>
                      <a:pt x="585058" y="449199"/>
                    </a:cubicBezTo>
                    <a:cubicBezTo>
                      <a:pt x="564865" y="496062"/>
                      <a:pt x="529432" y="540449"/>
                      <a:pt x="479902" y="553117"/>
                    </a:cubicBezTo>
                    <a:cubicBezTo>
                      <a:pt x="439135" y="563499"/>
                      <a:pt x="395701" y="550831"/>
                      <a:pt x="354172" y="557213"/>
                    </a:cubicBezTo>
                    <a:cubicBezTo>
                      <a:pt x="305214" y="564832"/>
                      <a:pt x="261685" y="601028"/>
                      <a:pt x="245397" y="647890"/>
                    </a:cubicBezTo>
                    <a:cubicBezTo>
                      <a:pt x="234253" y="679895"/>
                      <a:pt x="235300" y="714661"/>
                      <a:pt x="229776" y="748094"/>
                    </a:cubicBezTo>
                    <a:cubicBezTo>
                      <a:pt x="224251" y="781526"/>
                      <a:pt x="209583" y="816864"/>
                      <a:pt x="179008" y="831628"/>
                    </a:cubicBezTo>
                    <a:cubicBezTo>
                      <a:pt x="154719" y="843344"/>
                      <a:pt x="125668" y="839438"/>
                      <a:pt x="99855" y="847439"/>
                    </a:cubicBezTo>
                    <a:cubicBezTo>
                      <a:pt x="63850" y="858488"/>
                      <a:pt x="38228" y="891921"/>
                      <a:pt x="26512" y="927640"/>
                    </a:cubicBezTo>
                    <a:cubicBezTo>
                      <a:pt x="14797" y="963454"/>
                      <a:pt x="-19398" y="1023747"/>
                      <a:pt x="14797" y="1039463"/>
                    </a:cubicBezTo>
                    <a:cubicBezTo>
                      <a:pt x="29370" y="1046131"/>
                      <a:pt x="1270096" y="986600"/>
                      <a:pt x="1270096" y="986600"/>
                    </a:cubicBezTo>
                    <a:lnTo>
                      <a:pt x="1199516" y="0"/>
                    </a:lnTo>
                    <a:close/>
                  </a:path>
                </a:pathLst>
              </a:custGeom>
              <a:solidFill>
                <a:schemeClr val="accent4">
                  <a:lumMod val="90000"/>
                </a:schemeClr>
              </a:solidFill>
              <a:ln w="9525" cap="flat">
                <a:noFill/>
                <a:prstDash val="solid"/>
                <a:miter/>
              </a:ln>
            </p:spPr>
            <p:txBody>
              <a:bodyPr rtlCol="0" anchor="ctr"/>
              <a:lstStyle/>
              <a:p>
                <a:endParaRPr lang="en-ID"/>
              </a:p>
            </p:txBody>
          </p:sp>
          <p:sp>
            <p:nvSpPr>
              <p:cNvPr id="168" name="Freeform: Shape 167">
                <a:extLst>
                  <a:ext uri="{FF2B5EF4-FFF2-40B4-BE49-F238E27FC236}">
                    <a16:creationId xmlns:a16="http://schemas.microsoft.com/office/drawing/2014/main" id="{1B51EF5A-7EFB-46E6-BEAF-9B144C05B1A1}"/>
                  </a:ext>
                </a:extLst>
              </p:cNvPr>
              <p:cNvSpPr/>
              <p:nvPr/>
            </p:nvSpPr>
            <p:spPr>
              <a:xfrm rot="21301151" flipH="1">
                <a:off x="2425593" y="5522940"/>
                <a:ext cx="2441337" cy="1437325"/>
              </a:xfrm>
              <a:custGeom>
                <a:avLst/>
                <a:gdLst>
                  <a:gd name="connsiteX0" fmla="*/ 60686 w 2200275"/>
                  <a:gd name="connsiteY0" fmla="*/ 1297753 h 1295400"/>
                  <a:gd name="connsiteX1" fmla="*/ 12 w 2200275"/>
                  <a:gd name="connsiteY1" fmla="*/ 1078392 h 1295400"/>
                  <a:gd name="connsiteX2" fmla="*/ 104882 w 2200275"/>
                  <a:gd name="connsiteY2" fmla="*/ 889226 h 1295400"/>
                  <a:gd name="connsiteX3" fmla="*/ 269188 w 2200275"/>
                  <a:gd name="connsiteY3" fmla="*/ 838838 h 1295400"/>
                  <a:gd name="connsiteX4" fmla="*/ 323862 w 2200275"/>
                  <a:gd name="connsiteY4" fmla="*/ 703298 h 1295400"/>
                  <a:gd name="connsiteX5" fmla="*/ 332434 w 2200275"/>
                  <a:gd name="connsiteY5" fmla="*/ 552898 h 1295400"/>
                  <a:gd name="connsiteX6" fmla="*/ 436543 w 2200275"/>
                  <a:gd name="connsiteY6" fmla="*/ 459458 h 1295400"/>
                  <a:gd name="connsiteX7" fmla="*/ 531793 w 2200275"/>
                  <a:gd name="connsiteY7" fmla="*/ 480317 h 1295400"/>
                  <a:gd name="connsiteX8" fmla="*/ 616565 w 2200275"/>
                  <a:gd name="connsiteY8" fmla="*/ 400022 h 1295400"/>
                  <a:gd name="connsiteX9" fmla="*/ 618184 w 2200275"/>
                  <a:gd name="connsiteY9" fmla="*/ 275435 h 1295400"/>
                  <a:gd name="connsiteX10" fmla="*/ 667333 w 2200275"/>
                  <a:gd name="connsiteY10" fmla="*/ 58646 h 1295400"/>
                  <a:gd name="connsiteX11" fmla="*/ 867073 w 2200275"/>
                  <a:gd name="connsiteY11" fmla="*/ 29975 h 1295400"/>
                  <a:gd name="connsiteX12" fmla="*/ 946321 w 2200275"/>
                  <a:gd name="connsiteY12" fmla="*/ 158563 h 1295400"/>
                  <a:gd name="connsiteX13" fmla="*/ 1221879 w 2200275"/>
                  <a:gd name="connsiteY13" fmla="*/ 246193 h 1295400"/>
                  <a:gd name="connsiteX14" fmla="*/ 1315129 w 2200275"/>
                  <a:gd name="connsiteY14" fmla="*/ 514607 h 1295400"/>
                  <a:gd name="connsiteX15" fmla="*/ 1466195 w 2200275"/>
                  <a:gd name="connsiteY15" fmla="*/ 611572 h 1295400"/>
                  <a:gd name="connsiteX16" fmla="*/ 1649361 w 2200275"/>
                  <a:gd name="connsiteY16" fmla="*/ 633670 h 1295400"/>
                  <a:gd name="connsiteX17" fmla="*/ 2206669 w 2200275"/>
                  <a:gd name="connsiteY17" fmla="*/ 1117159 h 1295400"/>
                  <a:gd name="connsiteX18" fmla="*/ 60686 w 2200275"/>
                  <a:gd name="connsiteY18" fmla="*/ 1297753 h 129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00275" h="1295400">
                    <a:moveTo>
                      <a:pt x="60686" y="1297753"/>
                    </a:moveTo>
                    <a:cubicBezTo>
                      <a:pt x="30968" y="1227363"/>
                      <a:pt x="774" y="1154783"/>
                      <a:pt x="12" y="1078392"/>
                    </a:cubicBezTo>
                    <a:cubicBezTo>
                      <a:pt x="-750" y="1002002"/>
                      <a:pt x="34969" y="919991"/>
                      <a:pt x="104882" y="889226"/>
                    </a:cubicBezTo>
                    <a:cubicBezTo>
                      <a:pt x="157746" y="865985"/>
                      <a:pt x="223278" y="873890"/>
                      <a:pt x="269188" y="838838"/>
                    </a:cubicBezTo>
                    <a:cubicBezTo>
                      <a:pt x="309193" y="808263"/>
                      <a:pt x="322052" y="753685"/>
                      <a:pt x="323862" y="703298"/>
                    </a:cubicBezTo>
                    <a:cubicBezTo>
                      <a:pt x="325672" y="653006"/>
                      <a:pt x="319290" y="601475"/>
                      <a:pt x="332434" y="552898"/>
                    </a:cubicBezTo>
                    <a:cubicBezTo>
                      <a:pt x="345579" y="504320"/>
                      <a:pt x="386251" y="457648"/>
                      <a:pt x="436543" y="459458"/>
                    </a:cubicBezTo>
                    <a:cubicBezTo>
                      <a:pt x="469213" y="460601"/>
                      <a:pt x="499122" y="481556"/>
                      <a:pt x="531793" y="480317"/>
                    </a:cubicBezTo>
                    <a:cubicBezTo>
                      <a:pt x="573512" y="478793"/>
                      <a:pt x="606088" y="440408"/>
                      <a:pt x="616565" y="400022"/>
                    </a:cubicBezTo>
                    <a:cubicBezTo>
                      <a:pt x="627138" y="359636"/>
                      <a:pt x="621137" y="317059"/>
                      <a:pt x="618184" y="275435"/>
                    </a:cubicBezTo>
                    <a:cubicBezTo>
                      <a:pt x="612850" y="199806"/>
                      <a:pt x="620089" y="117986"/>
                      <a:pt x="667333" y="58646"/>
                    </a:cubicBezTo>
                    <a:cubicBezTo>
                      <a:pt x="714577" y="-695"/>
                      <a:pt x="812971" y="-23174"/>
                      <a:pt x="867073" y="29975"/>
                    </a:cubicBezTo>
                    <a:cubicBezTo>
                      <a:pt x="903172" y="65408"/>
                      <a:pt x="910602" y="122558"/>
                      <a:pt x="946321" y="158563"/>
                    </a:cubicBezTo>
                    <a:cubicBezTo>
                      <a:pt x="1015567" y="228381"/>
                      <a:pt x="1147108" y="182375"/>
                      <a:pt x="1221879" y="246193"/>
                    </a:cubicBezTo>
                    <a:cubicBezTo>
                      <a:pt x="1295221" y="308867"/>
                      <a:pt x="1266266" y="431549"/>
                      <a:pt x="1315129" y="514607"/>
                    </a:cubicBezTo>
                    <a:cubicBezTo>
                      <a:pt x="1346371" y="567662"/>
                      <a:pt x="1406188" y="597856"/>
                      <a:pt x="1466195" y="611572"/>
                    </a:cubicBezTo>
                    <a:cubicBezTo>
                      <a:pt x="1526203" y="625288"/>
                      <a:pt x="1588401" y="625288"/>
                      <a:pt x="1649361" y="633670"/>
                    </a:cubicBezTo>
                    <a:cubicBezTo>
                      <a:pt x="1907203" y="668912"/>
                      <a:pt x="2135422" y="866937"/>
                      <a:pt x="2206669" y="1117159"/>
                    </a:cubicBezTo>
                    <a:lnTo>
                      <a:pt x="60686" y="1297753"/>
                    </a:lnTo>
                    <a:close/>
                  </a:path>
                </a:pathLst>
              </a:custGeom>
              <a:solidFill>
                <a:srgbClr val="5ACF8B"/>
              </a:solidFill>
              <a:ln w="9525" cap="flat">
                <a:noFill/>
                <a:prstDash val="solid"/>
                <a:miter/>
              </a:ln>
            </p:spPr>
            <p:txBody>
              <a:bodyPr rtlCol="0" anchor="ctr"/>
              <a:lstStyle/>
              <a:p>
                <a:endParaRPr lang="en-ID"/>
              </a:p>
            </p:txBody>
          </p:sp>
          <p:sp>
            <p:nvSpPr>
              <p:cNvPr id="169" name="Freeform: Shape 168">
                <a:extLst>
                  <a:ext uri="{FF2B5EF4-FFF2-40B4-BE49-F238E27FC236}">
                    <a16:creationId xmlns:a16="http://schemas.microsoft.com/office/drawing/2014/main" id="{B5AB4063-D6DB-4AB2-A5C7-785BC73CDE99}"/>
                  </a:ext>
                </a:extLst>
              </p:cNvPr>
              <p:cNvSpPr/>
              <p:nvPr/>
            </p:nvSpPr>
            <p:spPr>
              <a:xfrm rot="21301151" flipH="1">
                <a:off x="4016866" y="6023130"/>
                <a:ext cx="348762" cy="866622"/>
              </a:xfrm>
              <a:custGeom>
                <a:avLst/>
                <a:gdLst>
                  <a:gd name="connsiteX0" fmla="*/ 257444 w 314325"/>
                  <a:gd name="connsiteY0" fmla="*/ 486644 h 781050"/>
                  <a:gd name="connsiteX1" fmla="*/ 256778 w 314325"/>
                  <a:gd name="connsiteY1" fmla="*/ 183559 h 781050"/>
                  <a:gd name="connsiteX2" fmla="*/ 243824 w 314325"/>
                  <a:gd name="connsiteY2" fmla="*/ 187083 h 781050"/>
                  <a:gd name="connsiteX3" fmla="*/ 250967 w 314325"/>
                  <a:gd name="connsiteY3" fmla="*/ 467594 h 781050"/>
                  <a:gd name="connsiteX4" fmla="*/ 92090 w 314325"/>
                  <a:gd name="connsiteY4" fmla="*/ 149745 h 781050"/>
                  <a:gd name="connsiteX5" fmla="*/ 92662 w 314325"/>
                  <a:gd name="connsiteY5" fmla="*/ 6394 h 781050"/>
                  <a:gd name="connsiteX6" fmla="*/ 79232 w 314325"/>
                  <a:gd name="connsiteY6" fmla="*/ 6394 h 781050"/>
                  <a:gd name="connsiteX7" fmla="*/ 80089 w 314325"/>
                  <a:gd name="connsiteY7" fmla="*/ 132219 h 781050"/>
                  <a:gd name="connsiteX8" fmla="*/ 29797 w 314325"/>
                  <a:gd name="connsiteY8" fmla="*/ 64687 h 781050"/>
                  <a:gd name="connsiteX9" fmla="*/ 20367 w 314325"/>
                  <a:gd name="connsiteY9" fmla="*/ 74116 h 781050"/>
                  <a:gd name="connsiteX10" fmla="*/ 78946 w 314325"/>
                  <a:gd name="connsiteY10" fmla="*/ 153841 h 781050"/>
                  <a:gd name="connsiteX11" fmla="*/ 80184 w 314325"/>
                  <a:gd name="connsiteY11" fmla="*/ 155746 h 781050"/>
                  <a:gd name="connsiteX12" fmla="*/ 160099 w 314325"/>
                  <a:gd name="connsiteY12" fmla="*/ 289858 h 781050"/>
                  <a:gd name="connsiteX13" fmla="*/ 10271 w 314325"/>
                  <a:gd name="connsiteY13" fmla="*/ 259949 h 781050"/>
                  <a:gd name="connsiteX14" fmla="*/ 3508 w 314325"/>
                  <a:gd name="connsiteY14" fmla="*/ 271475 h 781050"/>
                  <a:gd name="connsiteX15" fmla="*/ 166481 w 314325"/>
                  <a:gd name="connsiteY15" fmla="*/ 303097 h 781050"/>
                  <a:gd name="connsiteX16" fmla="*/ 166957 w 314325"/>
                  <a:gd name="connsiteY16" fmla="*/ 303002 h 781050"/>
                  <a:gd name="connsiteX17" fmla="*/ 305831 w 314325"/>
                  <a:gd name="connsiteY17" fmla="*/ 776680 h 781050"/>
                  <a:gd name="connsiteX18" fmla="*/ 319262 w 314325"/>
                  <a:gd name="connsiteY18" fmla="*/ 776680 h 781050"/>
                  <a:gd name="connsiteX19" fmla="*/ 257444 w 314325"/>
                  <a:gd name="connsiteY19" fmla="*/ 486644 h 781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14325" h="781050">
                    <a:moveTo>
                      <a:pt x="257444" y="486644"/>
                    </a:moveTo>
                    <a:cubicBezTo>
                      <a:pt x="299831" y="392918"/>
                      <a:pt x="288972" y="278523"/>
                      <a:pt x="256778" y="183559"/>
                    </a:cubicBezTo>
                    <a:cubicBezTo>
                      <a:pt x="254015" y="175462"/>
                      <a:pt x="241061" y="178892"/>
                      <a:pt x="243824" y="187083"/>
                    </a:cubicBezTo>
                    <a:cubicBezTo>
                      <a:pt x="273351" y="274237"/>
                      <a:pt x="285448" y="379679"/>
                      <a:pt x="250967" y="467594"/>
                    </a:cubicBezTo>
                    <a:cubicBezTo>
                      <a:pt x="212105" y="355390"/>
                      <a:pt x="158670" y="248424"/>
                      <a:pt x="92090" y="149745"/>
                    </a:cubicBezTo>
                    <a:cubicBezTo>
                      <a:pt x="96377" y="102120"/>
                      <a:pt x="97139" y="54114"/>
                      <a:pt x="92662" y="6394"/>
                    </a:cubicBezTo>
                    <a:cubicBezTo>
                      <a:pt x="91900" y="-2084"/>
                      <a:pt x="78470" y="-2179"/>
                      <a:pt x="79232" y="6394"/>
                    </a:cubicBezTo>
                    <a:cubicBezTo>
                      <a:pt x="83137" y="48208"/>
                      <a:pt x="83042" y="90309"/>
                      <a:pt x="80089" y="132219"/>
                    </a:cubicBezTo>
                    <a:cubicBezTo>
                      <a:pt x="64087" y="109264"/>
                      <a:pt x="47323" y="86689"/>
                      <a:pt x="29797" y="64687"/>
                    </a:cubicBezTo>
                    <a:cubicBezTo>
                      <a:pt x="24463" y="57924"/>
                      <a:pt x="15033" y="67449"/>
                      <a:pt x="20367" y="74116"/>
                    </a:cubicBezTo>
                    <a:cubicBezTo>
                      <a:pt x="40941" y="99929"/>
                      <a:pt x="60467" y="126599"/>
                      <a:pt x="78946" y="153841"/>
                    </a:cubicBezTo>
                    <a:cubicBezTo>
                      <a:pt x="79232" y="154603"/>
                      <a:pt x="79613" y="155174"/>
                      <a:pt x="80184" y="155746"/>
                    </a:cubicBezTo>
                    <a:cubicBezTo>
                      <a:pt x="109426" y="198894"/>
                      <a:pt x="136096" y="243662"/>
                      <a:pt x="160099" y="289858"/>
                    </a:cubicBezTo>
                    <a:cubicBezTo>
                      <a:pt x="108283" y="290905"/>
                      <a:pt x="57705" y="281000"/>
                      <a:pt x="10271" y="259949"/>
                    </a:cubicBezTo>
                    <a:cubicBezTo>
                      <a:pt x="2460" y="256520"/>
                      <a:pt x="-4398" y="268046"/>
                      <a:pt x="3508" y="271475"/>
                    </a:cubicBezTo>
                    <a:cubicBezTo>
                      <a:pt x="55133" y="294430"/>
                      <a:pt x="109902" y="305288"/>
                      <a:pt x="166481" y="303097"/>
                    </a:cubicBezTo>
                    <a:cubicBezTo>
                      <a:pt x="166671" y="303097"/>
                      <a:pt x="166766" y="303097"/>
                      <a:pt x="166957" y="303002"/>
                    </a:cubicBezTo>
                    <a:cubicBezTo>
                      <a:pt x="241633" y="450544"/>
                      <a:pt x="289163" y="611612"/>
                      <a:pt x="305831" y="776680"/>
                    </a:cubicBezTo>
                    <a:cubicBezTo>
                      <a:pt x="306689" y="785158"/>
                      <a:pt x="320119" y="785253"/>
                      <a:pt x="319262" y="776680"/>
                    </a:cubicBezTo>
                    <a:cubicBezTo>
                      <a:pt x="309260" y="677811"/>
                      <a:pt x="288401" y="580561"/>
                      <a:pt x="257444" y="486644"/>
                    </a:cubicBezTo>
                    <a:close/>
                  </a:path>
                </a:pathLst>
              </a:custGeom>
              <a:solidFill>
                <a:srgbClr val="69E299"/>
              </a:solidFill>
              <a:ln w="9525" cap="flat">
                <a:noFill/>
                <a:prstDash val="solid"/>
                <a:miter/>
              </a:ln>
            </p:spPr>
            <p:txBody>
              <a:bodyPr rtlCol="0" anchor="ctr"/>
              <a:lstStyle/>
              <a:p>
                <a:endParaRPr lang="en-ID"/>
              </a:p>
            </p:txBody>
          </p:sp>
          <p:sp>
            <p:nvSpPr>
              <p:cNvPr id="170" name="Freeform: Shape 169">
                <a:extLst>
                  <a:ext uri="{FF2B5EF4-FFF2-40B4-BE49-F238E27FC236}">
                    <a16:creationId xmlns:a16="http://schemas.microsoft.com/office/drawing/2014/main" id="{86BC631A-6D53-4990-9342-2FAF1A215D90}"/>
                  </a:ext>
                </a:extLst>
              </p:cNvPr>
              <p:cNvSpPr/>
              <p:nvPr/>
            </p:nvSpPr>
            <p:spPr>
              <a:xfrm rot="21301151" flipH="1">
                <a:off x="3527918" y="5574699"/>
                <a:ext cx="538997" cy="1183679"/>
              </a:xfrm>
              <a:custGeom>
                <a:avLst/>
                <a:gdLst>
                  <a:gd name="connsiteX0" fmla="*/ 478881 w 485775"/>
                  <a:gd name="connsiteY0" fmla="*/ 686694 h 1066800"/>
                  <a:gd name="connsiteX1" fmla="*/ 323433 w 485775"/>
                  <a:gd name="connsiteY1" fmla="*/ 930058 h 1066800"/>
                  <a:gd name="connsiteX2" fmla="*/ 254091 w 485775"/>
                  <a:gd name="connsiteY2" fmla="*/ 498956 h 1066800"/>
                  <a:gd name="connsiteX3" fmla="*/ 346007 w 485775"/>
                  <a:gd name="connsiteY3" fmla="*/ 426661 h 1066800"/>
                  <a:gd name="connsiteX4" fmla="*/ 405824 w 485775"/>
                  <a:gd name="connsiteY4" fmla="*/ 215587 h 1066800"/>
                  <a:gd name="connsiteX5" fmla="*/ 392394 w 485775"/>
                  <a:gd name="connsiteY5" fmla="*/ 215587 h 1066800"/>
                  <a:gd name="connsiteX6" fmla="*/ 340007 w 485775"/>
                  <a:gd name="connsiteY6" fmla="*/ 411802 h 1066800"/>
                  <a:gd name="connsiteX7" fmla="*/ 250853 w 485775"/>
                  <a:gd name="connsiteY7" fmla="*/ 486002 h 1066800"/>
                  <a:gd name="connsiteX8" fmla="*/ 172843 w 485775"/>
                  <a:gd name="connsiteY8" fmla="*/ 225589 h 1066800"/>
                  <a:gd name="connsiteX9" fmla="*/ 83212 w 485775"/>
                  <a:gd name="connsiteY9" fmla="*/ 3466 h 1066800"/>
                  <a:gd name="connsiteX10" fmla="*/ 71687 w 485775"/>
                  <a:gd name="connsiteY10" fmla="*/ 10228 h 1066800"/>
                  <a:gd name="connsiteX11" fmla="*/ 179225 w 485775"/>
                  <a:gd name="connsiteY11" fmla="*/ 285596 h 1066800"/>
                  <a:gd name="connsiteX12" fmla="*/ 11204 w 485775"/>
                  <a:gd name="connsiteY12" fmla="*/ 189870 h 1066800"/>
                  <a:gd name="connsiteX13" fmla="*/ 1774 w 485775"/>
                  <a:gd name="connsiteY13" fmla="*/ 199300 h 1066800"/>
                  <a:gd name="connsiteX14" fmla="*/ 183796 w 485775"/>
                  <a:gd name="connsiteY14" fmla="*/ 299598 h 1066800"/>
                  <a:gd name="connsiteX15" fmla="*/ 295334 w 485775"/>
                  <a:gd name="connsiteY15" fmla="*/ 790612 h 1066800"/>
                  <a:gd name="connsiteX16" fmla="*/ 156936 w 485775"/>
                  <a:gd name="connsiteY16" fmla="*/ 623257 h 1066800"/>
                  <a:gd name="connsiteX17" fmla="*/ 143982 w 485775"/>
                  <a:gd name="connsiteY17" fmla="*/ 626782 h 1066800"/>
                  <a:gd name="connsiteX18" fmla="*/ 295906 w 485775"/>
                  <a:gd name="connsiteY18" fmla="*/ 806423 h 1066800"/>
                  <a:gd name="connsiteX19" fmla="*/ 297430 w 485775"/>
                  <a:gd name="connsiteY19" fmla="*/ 807090 h 1066800"/>
                  <a:gd name="connsiteX20" fmla="*/ 299716 w 485775"/>
                  <a:gd name="connsiteY20" fmla="*/ 825187 h 1066800"/>
                  <a:gd name="connsiteX21" fmla="*/ 317813 w 485775"/>
                  <a:gd name="connsiteY21" fmla="*/ 1062265 h 1066800"/>
                  <a:gd name="connsiteX22" fmla="*/ 331244 w 485775"/>
                  <a:gd name="connsiteY22" fmla="*/ 1062265 h 1066800"/>
                  <a:gd name="connsiteX23" fmla="*/ 324576 w 485775"/>
                  <a:gd name="connsiteY23" fmla="*/ 943774 h 1066800"/>
                  <a:gd name="connsiteX24" fmla="*/ 492311 w 485775"/>
                  <a:gd name="connsiteY24" fmla="*/ 686694 h 1066800"/>
                  <a:gd name="connsiteX25" fmla="*/ 478881 w 485775"/>
                  <a:gd name="connsiteY25" fmla="*/ 686694 h 106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85775" h="1066800">
                    <a:moveTo>
                      <a:pt x="478881" y="686694"/>
                    </a:moveTo>
                    <a:cubicBezTo>
                      <a:pt x="473452" y="784420"/>
                      <a:pt x="421445" y="896815"/>
                      <a:pt x="323433" y="930058"/>
                    </a:cubicBezTo>
                    <a:cubicBezTo>
                      <a:pt x="311527" y="784801"/>
                      <a:pt x="288381" y="640593"/>
                      <a:pt x="254091" y="498956"/>
                    </a:cubicBezTo>
                    <a:cubicBezTo>
                      <a:pt x="292286" y="491717"/>
                      <a:pt x="324671" y="456284"/>
                      <a:pt x="346007" y="426661"/>
                    </a:cubicBezTo>
                    <a:cubicBezTo>
                      <a:pt x="390013" y="365606"/>
                      <a:pt x="407253" y="289882"/>
                      <a:pt x="405824" y="215587"/>
                    </a:cubicBezTo>
                    <a:cubicBezTo>
                      <a:pt x="405634" y="207015"/>
                      <a:pt x="392299" y="206920"/>
                      <a:pt x="392394" y="215587"/>
                    </a:cubicBezTo>
                    <a:cubicBezTo>
                      <a:pt x="393728" y="284548"/>
                      <a:pt x="378678" y="353890"/>
                      <a:pt x="340007" y="411802"/>
                    </a:cubicBezTo>
                    <a:cubicBezTo>
                      <a:pt x="320766" y="440568"/>
                      <a:pt x="288191" y="479906"/>
                      <a:pt x="250853" y="486002"/>
                    </a:cubicBezTo>
                    <a:cubicBezTo>
                      <a:pt x="229136" y="397991"/>
                      <a:pt x="203132" y="311123"/>
                      <a:pt x="172843" y="225589"/>
                    </a:cubicBezTo>
                    <a:cubicBezTo>
                      <a:pt x="146173" y="150246"/>
                      <a:pt x="116169" y="76237"/>
                      <a:pt x="83212" y="3466"/>
                    </a:cubicBezTo>
                    <a:cubicBezTo>
                      <a:pt x="79688" y="-4345"/>
                      <a:pt x="68163" y="2418"/>
                      <a:pt x="71687" y="10228"/>
                    </a:cubicBezTo>
                    <a:cubicBezTo>
                      <a:pt x="112359" y="100049"/>
                      <a:pt x="148268" y="191965"/>
                      <a:pt x="179225" y="285596"/>
                    </a:cubicBezTo>
                    <a:cubicBezTo>
                      <a:pt x="112931" y="276262"/>
                      <a:pt x="55400" y="239495"/>
                      <a:pt x="11204" y="189870"/>
                    </a:cubicBezTo>
                    <a:cubicBezTo>
                      <a:pt x="5489" y="183393"/>
                      <a:pt x="-3941" y="192918"/>
                      <a:pt x="1774" y="199300"/>
                    </a:cubicBezTo>
                    <a:cubicBezTo>
                      <a:pt x="49494" y="252830"/>
                      <a:pt x="111978" y="290930"/>
                      <a:pt x="183796" y="299598"/>
                    </a:cubicBezTo>
                    <a:cubicBezTo>
                      <a:pt x="235708" y="459427"/>
                      <a:pt x="273141" y="623924"/>
                      <a:pt x="295334" y="790612"/>
                    </a:cubicBezTo>
                    <a:cubicBezTo>
                      <a:pt x="230850" y="752893"/>
                      <a:pt x="181796" y="694028"/>
                      <a:pt x="156936" y="623257"/>
                    </a:cubicBezTo>
                    <a:cubicBezTo>
                      <a:pt x="154079" y="615161"/>
                      <a:pt x="141125" y="618685"/>
                      <a:pt x="143982" y="626782"/>
                    </a:cubicBezTo>
                    <a:cubicBezTo>
                      <a:pt x="170938" y="703458"/>
                      <a:pt x="224659" y="767180"/>
                      <a:pt x="295906" y="806423"/>
                    </a:cubicBezTo>
                    <a:cubicBezTo>
                      <a:pt x="296477" y="806709"/>
                      <a:pt x="296954" y="806899"/>
                      <a:pt x="297430" y="807090"/>
                    </a:cubicBezTo>
                    <a:cubicBezTo>
                      <a:pt x="298192" y="813091"/>
                      <a:pt x="298954" y="819187"/>
                      <a:pt x="299716" y="825187"/>
                    </a:cubicBezTo>
                    <a:cubicBezTo>
                      <a:pt x="309146" y="903959"/>
                      <a:pt x="315146" y="983017"/>
                      <a:pt x="317813" y="1062265"/>
                    </a:cubicBezTo>
                    <a:cubicBezTo>
                      <a:pt x="318099" y="1070837"/>
                      <a:pt x="331529" y="1070932"/>
                      <a:pt x="331244" y="1062265"/>
                    </a:cubicBezTo>
                    <a:cubicBezTo>
                      <a:pt x="329910" y="1022736"/>
                      <a:pt x="327624" y="983207"/>
                      <a:pt x="324576" y="943774"/>
                    </a:cubicBezTo>
                    <a:cubicBezTo>
                      <a:pt x="430208" y="909865"/>
                      <a:pt x="486501" y="791374"/>
                      <a:pt x="492311" y="686694"/>
                    </a:cubicBezTo>
                    <a:cubicBezTo>
                      <a:pt x="492692" y="678121"/>
                      <a:pt x="479357" y="678121"/>
                      <a:pt x="478881" y="686694"/>
                    </a:cubicBezTo>
                    <a:close/>
                  </a:path>
                </a:pathLst>
              </a:custGeom>
              <a:solidFill>
                <a:srgbClr val="69E299"/>
              </a:solidFill>
              <a:ln w="9525" cap="flat">
                <a:noFill/>
                <a:prstDash val="solid"/>
                <a:miter/>
              </a:ln>
            </p:spPr>
            <p:txBody>
              <a:bodyPr rtlCol="0" anchor="ctr"/>
              <a:lstStyle/>
              <a:p>
                <a:endParaRPr lang="en-ID"/>
              </a:p>
            </p:txBody>
          </p:sp>
          <p:sp>
            <p:nvSpPr>
              <p:cNvPr id="171" name="Freeform: Shape 170">
                <a:extLst>
                  <a:ext uri="{FF2B5EF4-FFF2-40B4-BE49-F238E27FC236}">
                    <a16:creationId xmlns:a16="http://schemas.microsoft.com/office/drawing/2014/main" id="{6EDB306D-65AE-4A03-A023-D45224451DD1}"/>
                  </a:ext>
                </a:extLst>
              </p:cNvPr>
              <p:cNvSpPr/>
              <p:nvPr/>
            </p:nvSpPr>
            <p:spPr>
              <a:xfrm rot="21301151" flipH="1">
                <a:off x="2983148" y="6216236"/>
                <a:ext cx="391037" cy="644682"/>
              </a:xfrm>
              <a:custGeom>
                <a:avLst/>
                <a:gdLst>
                  <a:gd name="connsiteX0" fmla="*/ 347517 w 352425"/>
                  <a:gd name="connsiteY0" fmla="*/ 230575 h 581025"/>
                  <a:gd name="connsiteX1" fmla="*/ 65006 w 352425"/>
                  <a:gd name="connsiteY1" fmla="*/ 366402 h 581025"/>
                  <a:gd name="connsiteX2" fmla="*/ 141301 w 352425"/>
                  <a:gd name="connsiteY2" fmla="*/ 148756 h 581025"/>
                  <a:gd name="connsiteX3" fmla="*/ 304464 w 352425"/>
                  <a:gd name="connsiteY3" fmla="*/ 56935 h 581025"/>
                  <a:gd name="connsiteX4" fmla="*/ 292939 w 352425"/>
                  <a:gd name="connsiteY4" fmla="*/ 50172 h 581025"/>
                  <a:gd name="connsiteX5" fmla="*/ 147207 w 352425"/>
                  <a:gd name="connsiteY5" fmla="*/ 134563 h 581025"/>
                  <a:gd name="connsiteX6" fmla="*/ 203404 w 352425"/>
                  <a:gd name="connsiteY6" fmla="*/ 10167 h 581025"/>
                  <a:gd name="connsiteX7" fmla="*/ 191879 w 352425"/>
                  <a:gd name="connsiteY7" fmla="*/ 3404 h 581025"/>
                  <a:gd name="connsiteX8" fmla="*/ 77293 w 352425"/>
                  <a:gd name="connsiteY8" fmla="*/ 282868 h 581025"/>
                  <a:gd name="connsiteX9" fmla="*/ 57100 w 352425"/>
                  <a:gd name="connsiteY9" fmla="*/ 60840 h 581025"/>
                  <a:gd name="connsiteX10" fmla="*/ 43670 w 352425"/>
                  <a:gd name="connsiteY10" fmla="*/ 60840 h 581025"/>
                  <a:gd name="connsiteX11" fmla="*/ 68625 w 352425"/>
                  <a:gd name="connsiteY11" fmla="*/ 300965 h 581025"/>
                  <a:gd name="connsiteX12" fmla="*/ 70435 w 352425"/>
                  <a:gd name="connsiteY12" fmla="*/ 303918 h 581025"/>
                  <a:gd name="connsiteX13" fmla="*/ 141 w 352425"/>
                  <a:gd name="connsiteY13" fmla="*/ 576523 h 581025"/>
                  <a:gd name="connsiteX14" fmla="*/ 13095 w 352425"/>
                  <a:gd name="connsiteY14" fmla="*/ 580048 h 581025"/>
                  <a:gd name="connsiteX15" fmla="*/ 61101 w 352425"/>
                  <a:gd name="connsiteY15" fmla="*/ 380213 h 581025"/>
                  <a:gd name="connsiteX16" fmla="*/ 357042 w 352425"/>
                  <a:gd name="connsiteY16" fmla="*/ 240100 h 581025"/>
                  <a:gd name="connsiteX17" fmla="*/ 347517 w 352425"/>
                  <a:gd name="connsiteY17" fmla="*/ 230575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2425" h="581025">
                    <a:moveTo>
                      <a:pt x="347517" y="230575"/>
                    </a:moveTo>
                    <a:cubicBezTo>
                      <a:pt x="273413" y="309157"/>
                      <a:pt x="172543" y="357639"/>
                      <a:pt x="65006" y="366402"/>
                    </a:cubicBezTo>
                    <a:cubicBezTo>
                      <a:pt x="86723" y="292583"/>
                      <a:pt x="112155" y="219907"/>
                      <a:pt x="141301" y="148756"/>
                    </a:cubicBezTo>
                    <a:cubicBezTo>
                      <a:pt x="205690" y="140374"/>
                      <a:pt x="274270" y="120181"/>
                      <a:pt x="304464" y="56935"/>
                    </a:cubicBezTo>
                    <a:cubicBezTo>
                      <a:pt x="308179" y="49219"/>
                      <a:pt x="296654" y="42361"/>
                      <a:pt x="292939" y="50172"/>
                    </a:cubicBezTo>
                    <a:cubicBezTo>
                      <a:pt x="265793" y="106941"/>
                      <a:pt x="205309" y="126277"/>
                      <a:pt x="147207" y="134563"/>
                    </a:cubicBezTo>
                    <a:cubicBezTo>
                      <a:pt x="164637" y="92558"/>
                      <a:pt x="183402" y="51124"/>
                      <a:pt x="203404" y="10167"/>
                    </a:cubicBezTo>
                    <a:cubicBezTo>
                      <a:pt x="207214" y="2452"/>
                      <a:pt x="195594" y="-4311"/>
                      <a:pt x="191879" y="3404"/>
                    </a:cubicBezTo>
                    <a:cubicBezTo>
                      <a:pt x="147588" y="93987"/>
                      <a:pt x="109297" y="187427"/>
                      <a:pt x="77293" y="282868"/>
                    </a:cubicBezTo>
                    <a:cubicBezTo>
                      <a:pt x="56910" y="210573"/>
                      <a:pt x="50147" y="135802"/>
                      <a:pt x="57100" y="60840"/>
                    </a:cubicBezTo>
                    <a:cubicBezTo>
                      <a:pt x="57862" y="52267"/>
                      <a:pt x="44527" y="52363"/>
                      <a:pt x="43670" y="60840"/>
                    </a:cubicBezTo>
                    <a:cubicBezTo>
                      <a:pt x="36145" y="141993"/>
                      <a:pt x="44622" y="223051"/>
                      <a:pt x="68625" y="300965"/>
                    </a:cubicBezTo>
                    <a:cubicBezTo>
                      <a:pt x="69006" y="302203"/>
                      <a:pt x="69673" y="303156"/>
                      <a:pt x="70435" y="303918"/>
                    </a:cubicBezTo>
                    <a:cubicBezTo>
                      <a:pt x="41479" y="393167"/>
                      <a:pt x="17952" y="484226"/>
                      <a:pt x="141" y="576523"/>
                    </a:cubicBezTo>
                    <a:cubicBezTo>
                      <a:pt x="-1479" y="584906"/>
                      <a:pt x="11380" y="588525"/>
                      <a:pt x="13095" y="580048"/>
                    </a:cubicBezTo>
                    <a:cubicBezTo>
                      <a:pt x="26049" y="512706"/>
                      <a:pt x="42146" y="446031"/>
                      <a:pt x="61101" y="380213"/>
                    </a:cubicBezTo>
                    <a:cubicBezTo>
                      <a:pt x="173591" y="372117"/>
                      <a:pt x="279509" y="322301"/>
                      <a:pt x="357042" y="240100"/>
                    </a:cubicBezTo>
                    <a:cubicBezTo>
                      <a:pt x="362853" y="233814"/>
                      <a:pt x="353423" y="224289"/>
                      <a:pt x="347517" y="230575"/>
                    </a:cubicBezTo>
                    <a:close/>
                  </a:path>
                </a:pathLst>
              </a:custGeom>
              <a:solidFill>
                <a:srgbClr val="69E299"/>
              </a:solidFill>
              <a:ln w="9525" cap="flat">
                <a:noFill/>
                <a:prstDash val="solid"/>
                <a:miter/>
              </a:ln>
            </p:spPr>
            <p:txBody>
              <a:bodyPr rtlCol="0" anchor="ctr"/>
              <a:lstStyle/>
              <a:p>
                <a:endParaRPr lang="en-ID"/>
              </a:p>
            </p:txBody>
          </p:sp>
        </p:grpSp>
        <p:grpSp>
          <p:nvGrpSpPr>
            <p:cNvPr id="175" name="Group 174">
              <a:extLst>
                <a:ext uri="{FF2B5EF4-FFF2-40B4-BE49-F238E27FC236}">
                  <a16:creationId xmlns:a16="http://schemas.microsoft.com/office/drawing/2014/main" id="{8D0A23B9-E88F-4F64-A87E-20B70635C445}"/>
                </a:ext>
              </a:extLst>
            </p:cNvPr>
            <p:cNvGrpSpPr/>
            <p:nvPr/>
          </p:nvGrpSpPr>
          <p:grpSpPr>
            <a:xfrm flipH="1">
              <a:off x="-1" y="5492398"/>
              <a:ext cx="6060721" cy="1341045"/>
              <a:chOff x="4311464" y="4524476"/>
              <a:chExt cx="7880536" cy="2333524"/>
            </a:xfrm>
          </p:grpSpPr>
          <p:pic>
            <p:nvPicPr>
              <p:cNvPr id="173" name="Graphic 172">
                <a:extLst>
                  <a:ext uri="{FF2B5EF4-FFF2-40B4-BE49-F238E27FC236}">
                    <a16:creationId xmlns:a16="http://schemas.microsoft.com/office/drawing/2014/main" id="{47B074D5-FDE0-4AAB-8AEF-E487522C3D7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548128" y="4524476"/>
                <a:ext cx="5643872" cy="2333524"/>
              </a:xfrm>
              <a:prstGeom prst="rect">
                <a:avLst/>
              </a:prstGeom>
            </p:spPr>
          </p:pic>
          <p:pic>
            <p:nvPicPr>
              <p:cNvPr id="174" name="Graphic 173">
                <a:extLst>
                  <a:ext uri="{FF2B5EF4-FFF2-40B4-BE49-F238E27FC236}">
                    <a16:creationId xmlns:a16="http://schemas.microsoft.com/office/drawing/2014/main" id="{C1090C0E-9C4B-421B-9438-F27FD2840F5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311464" y="5602774"/>
                <a:ext cx="5038583" cy="1255226"/>
              </a:xfrm>
              <a:prstGeom prst="rect">
                <a:avLst/>
              </a:prstGeom>
            </p:spPr>
          </p:pic>
        </p:grpSp>
        <p:grpSp>
          <p:nvGrpSpPr>
            <p:cNvPr id="194" name="Group 193">
              <a:extLst>
                <a:ext uri="{FF2B5EF4-FFF2-40B4-BE49-F238E27FC236}">
                  <a16:creationId xmlns:a16="http://schemas.microsoft.com/office/drawing/2014/main" id="{F466FDC5-600C-4EBC-8880-48F7B3EC093B}"/>
                </a:ext>
              </a:extLst>
            </p:cNvPr>
            <p:cNvGrpSpPr/>
            <p:nvPr/>
          </p:nvGrpSpPr>
          <p:grpSpPr>
            <a:xfrm>
              <a:off x="25883" y="5379974"/>
              <a:ext cx="2350008" cy="1477613"/>
              <a:chOff x="3212592" y="4372193"/>
              <a:chExt cx="4053114" cy="2548474"/>
            </a:xfrm>
          </p:grpSpPr>
          <p:grpSp>
            <p:nvGrpSpPr>
              <p:cNvPr id="176" name="Group 175">
                <a:extLst>
                  <a:ext uri="{FF2B5EF4-FFF2-40B4-BE49-F238E27FC236}">
                    <a16:creationId xmlns:a16="http://schemas.microsoft.com/office/drawing/2014/main" id="{6CFE0BA1-99D4-48D4-9280-BB76C22040AA}"/>
                  </a:ext>
                </a:extLst>
              </p:cNvPr>
              <p:cNvGrpSpPr/>
              <p:nvPr/>
            </p:nvGrpSpPr>
            <p:grpSpPr>
              <a:xfrm>
                <a:off x="3229877" y="4372193"/>
                <a:ext cx="974004" cy="1451490"/>
                <a:chOff x="-21903" y="4372193"/>
                <a:chExt cx="974004" cy="1451490"/>
              </a:xfrm>
            </p:grpSpPr>
            <p:sp>
              <p:nvSpPr>
                <p:cNvPr id="177" name="Freeform: Shape 176">
                  <a:extLst>
                    <a:ext uri="{FF2B5EF4-FFF2-40B4-BE49-F238E27FC236}">
                      <a16:creationId xmlns:a16="http://schemas.microsoft.com/office/drawing/2014/main" id="{6884FF1E-C0D3-4526-83CB-A2F10725AAA9}"/>
                    </a:ext>
                  </a:extLst>
                </p:cNvPr>
                <p:cNvSpPr/>
                <p:nvPr/>
              </p:nvSpPr>
              <p:spPr>
                <a:xfrm>
                  <a:off x="215646" y="4599991"/>
                  <a:ext cx="562899" cy="1223692"/>
                </a:xfrm>
                <a:custGeom>
                  <a:avLst/>
                  <a:gdLst>
                    <a:gd name="connsiteX0" fmla="*/ 155424 w 219075"/>
                    <a:gd name="connsiteY0" fmla="*/ 230399 h 476250"/>
                    <a:gd name="connsiteX1" fmla="*/ 155329 w 219075"/>
                    <a:gd name="connsiteY1" fmla="*/ 229256 h 476250"/>
                    <a:gd name="connsiteX2" fmla="*/ 126087 w 219075"/>
                    <a:gd name="connsiteY2" fmla="*/ 153723 h 476250"/>
                    <a:gd name="connsiteX3" fmla="*/ 1024 w 219075"/>
                    <a:gd name="connsiteY3" fmla="*/ 105812 h 476250"/>
                    <a:gd name="connsiteX4" fmla="*/ 7025 w 219075"/>
                    <a:gd name="connsiteY4" fmla="*/ 100954 h 476250"/>
                    <a:gd name="connsiteX5" fmla="*/ 118848 w 219075"/>
                    <a:gd name="connsiteY5" fmla="*/ 138959 h 476250"/>
                    <a:gd name="connsiteX6" fmla="*/ 63889 w 219075"/>
                    <a:gd name="connsiteY6" fmla="*/ 42947 h 476250"/>
                    <a:gd name="connsiteX7" fmla="*/ 70842 w 219075"/>
                    <a:gd name="connsiteY7" fmla="*/ 39804 h 476250"/>
                    <a:gd name="connsiteX8" fmla="*/ 105704 w 219075"/>
                    <a:gd name="connsiteY8" fmla="*/ 98573 h 476250"/>
                    <a:gd name="connsiteX9" fmla="*/ 118372 w 219075"/>
                    <a:gd name="connsiteY9" fmla="*/ 69998 h 476250"/>
                    <a:gd name="connsiteX10" fmla="*/ 146185 w 219075"/>
                    <a:gd name="connsiteY10" fmla="*/ 3323 h 476250"/>
                    <a:gd name="connsiteX11" fmla="*/ 153805 w 219075"/>
                    <a:gd name="connsiteY11" fmla="*/ 4085 h 476250"/>
                    <a:gd name="connsiteX12" fmla="*/ 137708 w 219075"/>
                    <a:gd name="connsiteY12" fmla="*/ 58663 h 476250"/>
                    <a:gd name="connsiteX13" fmla="*/ 118086 w 219075"/>
                    <a:gd name="connsiteY13" fmla="*/ 82476 h 476250"/>
                    <a:gd name="connsiteX14" fmla="*/ 113609 w 219075"/>
                    <a:gd name="connsiteY14" fmla="*/ 110955 h 476250"/>
                    <a:gd name="connsiteX15" fmla="*/ 113514 w 219075"/>
                    <a:gd name="connsiteY15" fmla="*/ 112670 h 476250"/>
                    <a:gd name="connsiteX16" fmla="*/ 132469 w 219075"/>
                    <a:gd name="connsiteY16" fmla="*/ 149341 h 476250"/>
                    <a:gd name="connsiteX17" fmla="*/ 133040 w 219075"/>
                    <a:gd name="connsiteY17" fmla="*/ 150579 h 476250"/>
                    <a:gd name="connsiteX18" fmla="*/ 155043 w 219075"/>
                    <a:gd name="connsiteY18" fmla="*/ 203157 h 476250"/>
                    <a:gd name="connsiteX19" fmla="*/ 185047 w 219075"/>
                    <a:gd name="connsiteY19" fmla="*/ 132196 h 476250"/>
                    <a:gd name="connsiteX20" fmla="*/ 191238 w 219075"/>
                    <a:gd name="connsiteY20" fmla="*/ 136768 h 476250"/>
                    <a:gd name="connsiteX21" fmla="*/ 162758 w 219075"/>
                    <a:gd name="connsiteY21" fmla="*/ 227351 h 476250"/>
                    <a:gd name="connsiteX22" fmla="*/ 166283 w 219075"/>
                    <a:gd name="connsiteY22" fmla="*/ 240495 h 476250"/>
                    <a:gd name="connsiteX23" fmla="*/ 176093 w 219075"/>
                    <a:gd name="connsiteY23" fmla="*/ 304980 h 476250"/>
                    <a:gd name="connsiteX24" fmla="*/ 214765 w 219075"/>
                    <a:gd name="connsiteY24" fmla="*/ 250306 h 476250"/>
                    <a:gd name="connsiteX25" fmla="*/ 219623 w 219075"/>
                    <a:gd name="connsiteY25" fmla="*/ 256307 h 476250"/>
                    <a:gd name="connsiteX26" fmla="*/ 176665 w 219075"/>
                    <a:gd name="connsiteY26" fmla="*/ 328316 h 476250"/>
                    <a:gd name="connsiteX27" fmla="*/ 175808 w 219075"/>
                    <a:gd name="connsiteY27" fmla="*/ 350509 h 476250"/>
                    <a:gd name="connsiteX28" fmla="*/ 183428 w 219075"/>
                    <a:gd name="connsiteY28" fmla="*/ 472524 h 476250"/>
                    <a:gd name="connsiteX29" fmla="*/ 176474 w 219075"/>
                    <a:gd name="connsiteY29" fmla="*/ 475668 h 476250"/>
                    <a:gd name="connsiteX30" fmla="*/ 166378 w 219075"/>
                    <a:gd name="connsiteY30" fmla="*/ 371369 h 476250"/>
                    <a:gd name="connsiteX31" fmla="*/ 167616 w 219075"/>
                    <a:gd name="connsiteY31" fmla="*/ 354795 h 476250"/>
                    <a:gd name="connsiteX32" fmla="*/ 167140 w 219075"/>
                    <a:gd name="connsiteY32" fmla="*/ 353462 h 476250"/>
                    <a:gd name="connsiteX33" fmla="*/ 111704 w 219075"/>
                    <a:gd name="connsiteY33" fmla="*/ 307266 h 476250"/>
                    <a:gd name="connsiteX34" fmla="*/ 114467 w 219075"/>
                    <a:gd name="connsiteY34" fmla="*/ 300122 h 476250"/>
                    <a:gd name="connsiteX35" fmla="*/ 167997 w 219075"/>
                    <a:gd name="connsiteY35" fmla="*/ 334412 h 476250"/>
                    <a:gd name="connsiteX36" fmla="*/ 167997 w 219075"/>
                    <a:gd name="connsiteY36" fmla="*/ 332983 h 476250"/>
                    <a:gd name="connsiteX37" fmla="*/ 168569 w 219075"/>
                    <a:gd name="connsiteY37" fmla="*/ 330126 h 476250"/>
                    <a:gd name="connsiteX38" fmla="*/ 161615 w 219075"/>
                    <a:gd name="connsiteY38" fmla="*/ 254402 h 476250"/>
                    <a:gd name="connsiteX39" fmla="*/ 160282 w 219075"/>
                    <a:gd name="connsiteY39" fmla="*/ 253259 h 476250"/>
                    <a:gd name="connsiteX40" fmla="*/ 65222 w 219075"/>
                    <a:gd name="connsiteY40" fmla="*/ 223446 h 476250"/>
                    <a:gd name="connsiteX41" fmla="*/ 62079 w 219075"/>
                    <a:gd name="connsiteY41" fmla="*/ 216492 h 476250"/>
                    <a:gd name="connsiteX42" fmla="*/ 157615 w 219075"/>
                    <a:gd name="connsiteY42" fmla="*/ 237828 h 476250"/>
                    <a:gd name="connsiteX43" fmla="*/ 156091 w 219075"/>
                    <a:gd name="connsiteY43" fmla="*/ 232304 h 476250"/>
                    <a:gd name="connsiteX44" fmla="*/ 155424 w 219075"/>
                    <a:gd name="connsiteY44" fmla="*/ 230399 h 476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19075" h="476250">
                      <a:moveTo>
                        <a:pt x="155424" y="230399"/>
                      </a:moveTo>
                      <a:cubicBezTo>
                        <a:pt x="155329" y="230018"/>
                        <a:pt x="155329" y="229637"/>
                        <a:pt x="155329" y="229256"/>
                      </a:cubicBezTo>
                      <a:cubicBezTo>
                        <a:pt x="147804" y="203062"/>
                        <a:pt x="137708" y="178011"/>
                        <a:pt x="126087" y="153723"/>
                      </a:cubicBezTo>
                      <a:cubicBezTo>
                        <a:pt x="91988" y="120576"/>
                        <a:pt x="34647" y="141340"/>
                        <a:pt x="1024" y="105812"/>
                      </a:cubicBezTo>
                      <a:cubicBezTo>
                        <a:pt x="-2405" y="102192"/>
                        <a:pt x="3596" y="97430"/>
                        <a:pt x="7025" y="100954"/>
                      </a:cubicBezTo>
                      <a:cubicBezTo>
                        <a:pt x="35981" y="131529"/>
                        <a:pt x="84177" y="119337"/>
                        <a:pt x="118848" y="138959"/>
                      </a:cubicBezTo>
                      <a:cubicBezTo>
                        <a:pt x="102179" y="106193"/>
                        <a:pt x="83034" y="74570"/>
                        <a:pt x="63889" y="42947"/>
                      </a:cubicBezTo>
                      <a:cubicBezTo>
                        <a:pt x="61317" y="38756"/>
                        <a:pt x="68366" y="35613"/>
                        <a:pt x="70842" y="39804"/>
                      </a:cubicBezTo>
                      <a:cubicBezTo>
                        <a:pt x="82653" y="59330"/>
                        <a:pt x="94464" y="78856"/>
                        <a:pt x="105704" y="98573"/>
                      </a:cubicBezTo>
                      <a:cubicBezTo>
                        <a:pt x="106751" y="88095"/>
                        <a:pt x="111228" y="78285"/>
                        <a:pt x="118372" y="69998"/>
                      </a:cubicBezTo>
                      <a:cubicBezTo>
                        <a:pt x="135612" y="50186"/>
                        <a:pt x="146756" y="30374"/>
                        <a:pt x="146185" y="3323"/>
                      </a:cubicBezTo>
                      <a:cubicBezTo>
                        <a:pt x="146090" y="-1630"/>
                        <a:pt x="153710" y="-773"/>
                        <a:pt x="153805" y="4085"/>
                      </a:cubicBezTo>
                      <a:cubicBezTo>
                        <a:pt x="154186" y="23611"/>
                        <a:pt x="148947" y="42566"/>
                        <a:pt x="137708" y="58663"/>
                      </a:cubicBezTo>
                      <a:cubicBezTo>
                        <a:pt x="131897" y="67045"/>
                        <a:pt x="123230" y="73617"/>
                        <a:pt x="118086" y="82476"/>
                      </a:cubicBezTo>
                      <a:cubicBezTo>
                        <a:pt x="113419" y="90572"/>
                        <a:pt x="112085" y="101811"/>
                        <a:pt x="113609" y="110955"/>
                      </a:cubicBezTo>
                      <a:cubicBezTo>
                        <a:pt x="113705" y="111622"/>
                        <a:pt x="113705" y="112194"/>
                        <a:pt x="113514" y="112670"/>
                      </a:cubicBezTo>
                      <a:cubicBezTo>
                        <a:pt x="120182" y="124767"/>
                        <a:pt x="126563" y="136959"/>
                        <a:pt x="132469" y="149341"/>
                      </a:cubicBezTo>
                      <a:cubicBezTo>
                        <a:pt x="132755" y="149722"/>
                        <a:pt x="132945" y="150198"/>
                        <a:pt x="133040" y="150579"/>
                      </a:cubicBezTo>
                      <a:cubicBezTo>
                        <a:pt x="141232" y="167724"/>
                        <a:pt x="148661" y="185155"/>
                        <a:pt x="155043" y="203157"/>
                      </a:cubicBezTo>
                      <a:cubicBezTo>
                        <a:pt x="157520" y="177154"/>
                        <a:pt x="167902" y="151913"/>
                        <a:pt x="185047" y="132196"/>
                      </a:cubicBezTo>
                      <a:cubicBezTo>
                        <a:pt x="188285" y="128481"/>
                        <a:pt x="194477" y="132958"/>
                        <a:pt x="191238" y="136768"/>
                      </a:cubicBezTo>
                      <a:cubicBezTo>
                        <a:pt x="169807" y="161343"/>
                        <a:pt x="159234" y="194871"/>
                        <a:pt x="162758" y="227351"/>
                      </a:cubicBezTo>
                      <a:cubicBezTo>
                        <a:pt x="163997" y="231732"/>
                        <a:pt x="165235" y="236114"/>
                        <a:pt x="166283" y="240495"/>
                      </a:cubicBezTo>
                      <a:cubicBezTo>
                        <a:pt x="171617" y="261736"/>
                        <a:pt x="174855" y="283263"/>
                        <a:pt x="176093" y="304980"/>
                      </a:cubicBezTo>
                      <a:cubicBezTo>
                        <a:pt x="184666" y="284215"/>
                        <a:pt x="198096" y="265832"/>
                        <a:pt x="214765" y="250306"/>
                      </a:cubicBezTo>
                      <a:cubicBezTo>
                        <a:pt x="218384" y="246972"/>
                        <a:pt x="223242" y="252878"/>
                        <a:pt x="219623" y="256307"/>
                      </a:cubicBezTo>
                      <a:cubicBezTo>
                        <a:pt x="198668" y="275738"/>
                        <a:pt x="182951" y="300408"/>
                        <a:pt x="176665" y="328316"/>
                      </a:cubicBezTo>
                      <a:cubicBezTo>
                        <a:pt x="176570" y="335745"/>
                        <a:pt x="176379" y="343080"/>
                        <a:pt x="175808" y="350509"/>
                      </a:cubicBezTo>
                      <a:cubicBezTo>
                        <a:pt x="172760" y="391467"/>
                        <a:pt x="165616" y="433758"/>
                        <a:pt x="183428" y="472524"/>
                      </a:cubicBezTo>
                      <a:cubicBezTo>
                        <a:pt x="185523" y="477001"/>
                        <a:pt x="178475" y="480144"/>
                        <a:pt x="176474" y="475668"/>
                      </a:cubicBezTo>
                      <a:cubicBezTo>
                        <a:pt x="161330" y="442711"/>
                        <a:pt x="163139" y="406707"/>
                        <a:pt x="166378" y="371369"/>
                      </a:cubicBezTo>
                      <a:cubicBezTo>
                        <a:pt x="166854" y="365844"/>
                        <a:pt x="167330" y="360320"/>
                        <a:pt x="167616" y="354795"/>
                      </a:cubicBezTo>
                      <a:cubicBezTo>
                        <a:pt x="167426" y="354414"/>
                        <a:pt x="167235" y="354033"/>
                        <a:pt x="167140" y="353462"/>
                      </a:cubicBezTo>
                      <a:cubicBezTo>
                        <a:pt x="162568" y="325935"/>
                        <a:pt x="135326" y="315076"/>
                        <a:pt x="111704" y="307266"/>
                      </a:cubicBezTo>
                      <a:cubicBezTo>
                        <a:pt x="107037" y="305742"/>
                        <a:pt x="109799" y="298598"/>
                        <a:pt x="114467" y="300122"/>
                      </a:cubicBezTo>
                      <a:cubicBezTo>
                        <a:pt x="134945" y="306885"/>
                        <a:pt x="156853" y="316314"/>
                        <a:pt x="167997" y="334412"/>
                      </a:cubicBezTo>
                      <a:cubicBezTo>
                        <a:pt x="167902" y="333936"/>
                        <a:pt x="167902" y="333459"/>
                        <a:pt x="167997" y="332983"/>
                      </a:cubicBezTo>
                      <a:cubicBezTo>
                        <a:pt x="168188" y="332031"/>
                        <a:pt x="168378" y="331078"/>
                        <a:pt x="168569" y="330126"/>
                      </a:cubicBezTo>
                      <a:cubicBezTo>
                        <a:pt x="168950" y="304789"/>
                        <a:pt x="167045" y="279738"/>
                        <a:pt x="161615" y="254402"/>
                      </a:cubicBezTo>
                      <a:cubicBezTo>
                        <a:pt x="161139" y="254116"/>
                        <a:pt x="160663" y="253735"/>
                        <a:pt x="160282" y="253259"/>
                      </a:cubicBezTo>
                      <a:cubicBezTo>
                        <a:pt x="139613" y="222874"/>
                        <a:pt x="99512" y="212587"/>
                        <a:pt x="65222" y="223446"/>
                      </a:cubicBezTo>
                      <a:cubicBezTo>
                        <a:pt x="60555" y="224874"/>
                        <a:pt x="57317" y="217921"/>
                        <a:pt x="62079" y="216492"/>
                      </a:cubicBezTo>
                      <a:cubicBezTo>
                        <a:pt x="95131" y="206015"/>
                        <a:pt x="133517" y="212968"/>
                        <a:pt x="157615" y="237828"/>
                      </a:cubicBezTo>
                      <a:cubicBezTo>
                        <a:pt x="157139" y="235923"/>
                        <a:pt x="156567" y="234114"/>
                        <a:pt x="156091" y="232304"/>
                      </a:cubicBezTo>
                      <a:cubicBezTo>
                        <a:pt x="155805" y="231828"/>
                        <a:pt x="155519" y="231161"/>
                        <a:pt x="155424" y="230399"/>
                      </a:cubicBezTo>
                      <a:close/>
                    </a:path>
                  </a:pathLst>
                </a:custGeom>
                <a:solidFill>
                  <a:srgbClr val="018673"/>
                </a:solidFill>
                <a:ln w="9525" cap="flat">
                  <a:noFill/>
                  <a:prstDash val="solid"/>
                  <a:miter/>
                </a:ln>
              </p:spPr>
              <p:txBody>
                <a:bodyPr rtlCol="0" anchor="ctr"/>
                <a:lstStyle/>
                <a:p>
                  <a:endParaRPr lang="en-ID"/>
                </a:p>
              </p:txBody>
            </p:sp>
            <p:sp>
              <p:nvSpPr>
                <p:cNvPr id="178" name="Freeform: Shape 177">
                  <a:extLst>
                    <a:ext uri="{FF2B5EF4-FFF2-40B4-BE49-F238E27FC236}">
                      <a16:creationId xmlns:a16="http://schemas.microsoft.com/office/drawing/2014/main" id="{7C010DFB-A7E0-4692-A0FD-98DBDBAB1821}"/>
                    </a:ext>
                  </a:extLst>
                </p:cNvPr>
                <p:cNvSpPr/>
                <p:nvPr/>
              </p:nvSpPr>
              <p:spPr>
                <a:xfrm>
                  <a:off x="323038" y="5296277"/>
                  <a:ext cx="269212" cy="146843"/>
                </a:xfrm>
                <a:custGeom>
                  <a:avLst/>
                  <a:gdLst>
                    <a:gd name="connsiteX0" fmla="*/ 757 w 104775"/>
                    <a:gd name="connsiteY0" fmla="*/ 21037 h 57150"/>
                    <a:gd name="connsiteX1" fmla="*/ 102960 w 104775"/>
                    <a:gd name="connsiteY1" fmla="*/ 50279 h 57150"/>
                    <a:gd name="connsiteX2" fmla="*/ 105056 w 104775"/>
                    <a:gd name="connsiteY2" fmla="*/ 47802 h 57150"/>
                    <a:gd name="connsiteX3" fmla="*/ 107151 w 104775"/>
                    <a:gd name="connsiteY3" fmla="*/ 43897 h 57150"/>
                    <a:gd name="connsiteX4" fmla="*/ 78767 w 104775"/>
                    <a:gd name="connsiteY4" fmla="*/ 1320 h 57150"/>
                    <a:gd name="connsiteX5" fmla="*/ 4091 w 104775"/>
                    <a:gd name="connsiteY5" fmla="*/ 14751 h 57150"/>
                    <a:gd name="connsiteX6" fmla="*/ 757 w 104775"/>
                    <a:gd name="connsiteY6" fmla="*/ 21037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775" h="57150">
                      <a:moveTo>
                        <a:pt x="757" y="21037"/>
                      </a:moveTo>
                      <a:cubicBezTo>
                        <a:pt x="23522" y="54851"/>
                        <a:pt x="65717" y="66662"/>
                        <a:pt x="102960" y="50279"/>
                      </a:cubicBezTo>
                      <a:cubicBezTo>
                        <a:pt x="104198" y="49707"/>
                        <a:pt x="104865" y="48850"/>
                        <a:pt x="105056" y="47802"/>
                      </a:cubicBezTo>
                      <a:cubicBezTo>
                        <a:pt x="106389" y="47136"/>
                        <a:pt x="107437" y="45802"/>
                        <a:pt x="107151" y="43897"/>
                      </a:cubicBezTo>
                      <a:cubicBezTo>
                        <a:pt x="104579" y="25419"/>
                        <a:pt x="99245" y="6369"/>
                        <a:pt x="78767" y="1320"/>
                      </a:cubicBezTo>
                      <a:cubicBezTo>
                        <a:pt x="52573" y="-5157"/>
                        <a:pt x="29618" y="14274"/>
                        <a:pt x="4091" y="14751"/>
                      </a:cubicBezTo>
                      <a:cubicBezTo>
                        <a:pt x="757" y="14941"/>
                        <a:pt x="-1148" y="18084"/>
                        <a:pt x="757" y="21037"/>
                      </a:cubicBezTo>
                      <a:close/>
                    </a:path>
                  </a:pathLst>
                </a:custGeom>
                <a:solidFill>
                  <a:srgbClr val="018673"/>
                </a:solidFill>
                <a:ln w="9525" cap="flat">
                  <a:noFill/>
                  <a:prstDash val="solid"/>
                  <a:miter/>
                </a:ln>
              </p:spPr>
              <p:txBody>
                <a:bodyPr rtlCol="0" anchor="ctr"/>
                <a:lstStyle/>
                <a:p>
                  <a:endParaRPr lang="en-ID"/>
                </a:p>
              </p:txBody>
            </p:sp>
            <p:sp>
              <p:nvSpPr>
                <p:cNvPr id="179" name="Freeform: Shape 178">
                  <a:extLst>
                    <a:ext uri="{FF2B5EF4-FFF2-40B4-BE49-F238E27FC236}">
                      <a16:creationId xmlns:a16="http://schemas.microsoft.com/office/drawing/2014/main" id="{37CAF1B2-2103-4C54-AD1E-489E1524601F}"/>
                    </a:ext>
                  </a:extLst>
                </p:cNvPr>
                <p:cNvSpPr/>
                <p:nvPr/>
              </p:nvSpPr>
              <p:spPr>
                <a:xfrm>
                  <a:off x="166138" y="4498149"/>
                  <a:ext cx="244738" cy="244738"/>
                </a:xfrm>
                <a:custGeom>
                  <a:avLst/>
                  <a:gdLst>
                    <a:gd name="connsiteX0" fmla="*/ 4 w 95250"/>
                    <a:gd name="connsiteY0" fmla="*/ 3811 h 95250"/>
                    <a:gd name="connsiteX1" fmla="*/ 26865 w 95250"/>
                    <a:gd name="connsiteY1" fmla="*/ 81821 h 95250"/>
                    <a:gd name="connsiteX2" fmla="*/ 95064 w 95250"/>
                    <a:gd name="connsiteY2" fmla="*/ 99347 h 95250"/>
                    <a:gd name="connsiteX3" fmla="*/ 97445 w 95250"/>
                    <a:gd name="connsiteY3" fmla="*/ 98299 h 95250"/>
                    <a:gd name="connsiteX4" fmla="*/ 98397 w 95250"/>
                    <a:gd name="connsiteY4" fmla="*/ 95632 h 95250"/>
                    <a:gd name="connsiteX5" fmla="*/ 83253 w 95250"/>
                    <a:gd name="connsiteY5" fmla="*/ 27623 h 95250"/>
                    <a:gd name="connsiteX6" fmla="*/ 4100 w 95250"/>
                    <a:gd name="connsiteY6" fmla="*/ 191 h 95250"/>
                    <a:gd name="connsiteX7" fmla="*/ 3243 w 95250"/>
                    <a:gd name="connsiteY7" fmla="*/ 382 h 95250"/>
                    <a:gd name="connsiteX8" fmla="*/ 4 w 95250"/>
                    <a:gd name="connsiteY8" fmla="*/ 3811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250" h="95250">
                      <a:moveTo>
                        <a:pt x="4" y="3811"/>
                      </a:moveTo>
                      <a:cubicBezTo>
                        <a:pt x="99" y="31624"/>
                        <a:pt x="6481" y="61532"/>
                        <a:pt x="26865" y="81821"/>
                      </a:cubicBezTo>
                      <a:cubicBezTo>
                        <a:pt x="44772" y="99728"/>
                        <a:pt x="70870" y="107538"/>
                        <a:pt x="95064" y="99347"/>
                      </a:cubicBezTo>
                      <a:cubicBezTo>
                        <a:pt x="96016" y="99347"/>
                        <a:pt x="96873" y="98966"/>
                        <a:pt x="97445" y="98299"/>
                      </a:cubicBezTo>
                      <a:cubicBezTo>
                        <a:pt x="98207" y="97632"/>
                        <a:pt x="98493" y="96680"/>
                        <a:pt x="98397" y="95632"/>
                      </a:cubicBezTo>
                      <a:cubicBezTo>
                        <a:pt x="103731" y="72486"/>
                        <a:pt x="99445" y="45721"/>
                        <a:pt x="83253" y="27623"/>
                      </a:cubicBezTo>
                      <a:cubicBezTo>
                        <a:pt x="64012" y="6097"/>
                        <a:pt x="31818" y="-1333"/>
                        <a:pt x="4100" y="191"/>
                      </a:cubicBezTo>
                      <a:cubicBezTo>
                        <a:pt x="3814" y="191"/>
                        <a:pt x="3528" y="287"/>
                        <a:pt x="3243" y="382"/>
                      </a:cubicBezTo>
                      <a:cubicBezTo>
                        <a:pt x="1433" y="477"/>
                        <a:pt x="-91" y="1620"/>
                        <a:pt x="4" y="3811"/>
                      </a:cubicBezTo>
                      <a:close/>
                    </a:path>
                  </a:pathLst>
                </a:custGeom>
                <a:solidFill>
                  <a:srgbClr val="018673"/>
                </a:solidFill>
                <a:ln w="9525" cap="flat">
                  <a:noFill/>
                  <a:prstDash val="solid"/>
                  <a:miter/>
                </a:ln>
              </p:spPr>
              <p:txBody>
                <a:bodyPr rtlCol="0" anchor="ctr"/>
                <a:lstStyle/>
                <a:p>
                  <a:endParaRPr lang="en-ID"/>
                </a:p>
              </p:txBody>
            </p:sp>
            <p:sp>
              <p:nvSpPr>
                <p:cNvPr id="180" name="Freeform: Shape 179">
                  <a:extLst>
                    <a:ext uri="{FF2B5EF4-FFF2-40B4-BE49-F238E27FC236}">
                      <a16:creationId xmlns:a16="http://schemas.microsoft.com/office/drawing/2014/main" id="{6F02C4CF-8CE8-4CC2-97DA-3B782E0B210B}"/>
                    </a:ext>
                  </a:extLst>
                </p:cNvPr>
                <p:cNvSpPr/>
                <p:nvPr/>
              </p:nvSpPr>
              <p:spPr>
                <a:xfrm>
                  <a:off x="-21903" y="4788457"/>
                  <a:ext cx="318160" cy="171317"/>
                </a:xfrm>
                <a:custGeom>
                  <a:avLst/>
                  <a:gdLst>
                    <a:gd name="connsiteX0" fmla="*/ 1083 w 123825"/>
                    <a:gd name="connsiteY0" fmla="*/ 21604 h 66675"/>
                    <a:gd name="connsiteX1" fmla="*/ 67473 w 123825"/>
                    <a:gd name="connsiteY1" fmla="*/ 68181 h 66675"/>
                    <a:gd name="connsiteX2" fmla="*/ 131100 w 123825"/>
                    <a:gd name="connsiteY2" fmla="*/ 49512 h 66675"/>
                    <a:gd name="connsiteX3" fmla="*/ 131766 w 123825"/>
                    <a:gd name="connsiteY3" fmla="*/ 48655 h 66675"/>
                    <a:gd name="connsiteX4" fmla="*/ 132433 w 123825"/>
                    <a:gd name="connsiteY4" fmla="*/ 46940 h 66675"/>
                    <a:gd name="connsiteX5" fmla="*/ 96619 w 123825"/>
                    <a:gd name="connsiteY5" fmla="*/ 1411 h 66675"/>
                    <a:gd name="connsiteX6" fmla="*/ 6227 w 123825"/>
                    <a:gd name="connsiteY6" fmla="*/ 15508 h 66675"/>
                    <a:gd name="connsiteX7" fmla="*/ 5465 w 123825"/>
                    <a:gd name="connsiteY7" fmla="*/ 15698 h 66675"/>
                    <a:gd name="connsiteX8" fmla="*/ 1083 w 123825"/>
                    <a:gd name="connsiteY8" fmla="*/ 2160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825" h="66675">
                      <a:moveTo>
                        <a:pt x="1083" y="21604"/>
                      </a:moveTo>
                      <a:cubicBezTo>
                        <a:pt x="19848" y="40463"/>
                        <a:pt x="40993" y="61133"/>
                        <a:pt x="67473" y="68181"/>
                      </a:cubicBezTo>
                      <a:cubicBezTo>
                        <a:pt x="90809" y="74372"/>
                        <a:pt x="113859" y="65324"/>
                        <a:pt x="131100" y="49512"/>
                      </a:cubicBezTo>
                      <a:cubicBezTo>
                        <a:pt x="131385" y="49226"/>
                        <a:pt x="131576" y="48941"/>
                        <a:pt x="131766" y="48655"/>
                      </a:cubicBezTo>
                      <a:cubicBezTo>
                        <a:pt x="132147" y="48179"/>
                        <a:pt x="132338" y="47607"/>
                        <a:pt x="132433" y="46940"/>
                      </a:cubicBezTo>
                      <a:cubicBezTo>
                        <a:pt x="135862" y="24271"/>
                        <a:pt x="117860" y="5888"/>
                        <a:pt x="96619" y="1411"/>
                      </a:cubicBezTo>
                      <a:cubicBezTo>
                        <a:pt x="65758" y="-4971"/>
                        <a:pt x="36326" y="12174"/>
                        <a:pt x="6227" y="15508"/>
                      </a:cubicBezTo>
                      <a:cubicBezTo>
                        <a:pt x="5941" y="15508"/>
                        <a:pt x="5655" y="15603"/>
                        <a:pt x="5465" y="15698"/>
                      </a:cubicBezTo>
                      <a:cubicBezTo>
                        <a:pt x="2036" y="14651"/>
                        <a:pt x="-1965" y="18556"/>
                        <a:pt x="1083" y="21604"/>
                      </a:cubicBezTo>
                      <a:close/>
                    </a:path>
                  </a:pathLst>
                </a:custGeom>
                <a:solidFill>
                  <a:srgbClr val="018673"/>
                </a:solidFill>
                <a:ln w="9525" cap="flat">
                  <a:noFill/>
                  <a:prstDash val="solid"/>
                  <a:miter/>
                </a:ln>
              </p:spPr>
              <p:txBody>
                <a:bodyPr rtlCol="0" anchor="ctr"/>
                <a:lstStyle/>
                <a:p>
                  <a:endParaRPr lang="en-ID"/>
                </a:p>
              </p:txBody>
            </p:sp>
            <p:sp>
              <p:nvSpPr>
                <p:cNvPr id="181" name="Freeform: Shape 180">
                  <a:extLst>
                    <a:ext uri="{FF2B5EF4-FFF2-40B4-BE49-F238E27FC236}">
                      <a16:creationId xmlns:a16="http://schemas.microsoft.com/office/drawing/2014/main" id="{D1CFEBD3-E99B-46E9-9070-3F318F94BF6E}"/>
                    </a:ext>
                  </a:extLst>
                </p:cNvPr>
                <p:cNvSpPr/>
                <p:nvPr/>
              </p:nvSpPr>
              <p:spPr>
                <a:xfrm>
                  <a:off x="519101" y="4372193"/>
                  <a:ext cx="195791" cy="318160"/>
                </a:xfrm>
                <a:custGeom>
                  <a:avLst/>
                  <a:gdLst>
                    <a:gd name="connsiteX0" fmla="*/ 27607 w 76200"/>
                    <a:gd name="connsiteY0" fmla="*/ 125793 h 123825"/>
                    <a:gd name="connsiteX1" fmla="*/ 29035 w 76200"/>
                    <a:gd name="connsiteY1" fmla="*/ 126079 h 123825"/>
                    <a:gd name="connsiteX2" fmla="*/ 31036 w 76200"/>
                    <a:gd name="connsiteY2" fmla="*/ 126269 h 123825"/>
                    <a:gd name="connsiteX3" fmla="*/ 66469 w 76200"/>
                    <a:gd name="connsiteY3" fmla="*/ 111029 h 123825"/>
                    <a:gd name="connsiteX4" fmla="*/ 78470 w 76200"/>
                    <a:gd name="connsiteY4" fmla="*/ 75692 h 123825"/>
                    <a:gd name="connsiteX5" fmla="*/ 72565 w 76200"/>
                    <a:gd name="connsiteY5" fmla="*/ 38068 h 123825"/>
                    <a:gd name="connsiteX6" fmla="*/ 61230 w 76200"/>
                    <a:gd name="connsiteY6" fmla="*/ 2159 h 123825"/>
                    <a:gd name="connsiteX7" fmla="*/ 54181 w 76200"/>
                    <a:gd name="connsiteY7" fmla="*/ 2349 h 123825"/>
                    <a:gd name="connsiteX8" fmla="*/ 3889 w 76200"/>
                    <a:gd name="connsiteY8" fmla="*/ 67405 h 123825"/>
                    <a:gd name="connsiteX9" fmla="*/ 27607 w 76200"/>
                    <a:gd name="connsiteY9" fmla="*/ 125793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200" h="123825">
                      <a:moveTo>
                        <a:pt x="27607" y="125793"/>
                      </a:moveTo>
                      <a:cubicBezTo>
                        <a:pt x="28083" y="125984"/>
                        <a:pt x="28559" y="126079"/>
                        <a:pt x="29035" y="126079"/>
                      </a:cubicBezTo>
                      <a:cubicBezTo>
                        <a:pt x="29607" y="126269"/>
                        <a:pt x="30274" y="126365"/>
                        <a:pt x="31036" y="126269"/>
                      </a:cubicBezTo>
                      <a:cubicBezTo>
                        <a:pt x="43990" y="123983"/>
                        <a:pt x="57229" y="121126"/>
                        <a:pt x="66469" y="111029"/>
                      </a:cubicBezTo>
                      <a:cubicBezTo>
                        <a:pt x="75136" y="101600"/>
                        <a:pt x="78756" y="88265"/>
                        <a:pt x="78470" y="75692"/>
                      </a:cubicBezTo>
                      <a:cubicBezTo>
                        <a:pt x="78089" y="63214"/>
                        <a:pt x="75041" y="50260"/>
                        <a:pt x="72565" y="38068"/>
                      </a:cubicBezTo>
                      <a:cubicBezTo>
                        <a:pt x="70088" y="25876"/>
                        <a:pt x="67326" y="13112"/>
                        <a:pt x="61230" y="2159"/>
                      </a:cubicBezTo>
                      <a:cubicBezTo>
                        <a:pt x="59515" y="-889"/>
                        <a:pt x="55705" y="-604"/>
                        <a:pt x="54181" y="2349"/>
                      </a:cubicBezTo>
                      <a:cubicBezTo>
                        <a:pt x="41323" y="26638"/>
                        <a:pt x="15319" y="42545"/>
                        <a:pt x="3889" y="67405"/>
                      </a:cubicBezTo>
                      <a:cubicBezTo>
                        <a:pt x="-6588" y="90551"/>
                        <a:pt x="5032" y="115887"/>
                        <a:pt x="27607" y="125793"/>
                      </a:cubicBezTo>
                      <a:close/>
                    </a:path>
                  </a:pathLst>
                </a:custGeom>
                <a:solidFill>
                  <a:srgbClr val="018673"/>
                </a:solidFill>
                <a:ln w="9525" cap="flat">
                  <a:noFill/>
                  <a:prstDash val="solid"/>
                  <a:miter/>
                </a:ln>
              </p:spPr>
              <p:txBody>
                <a:bodyPr rtlCol="0" anchor="ctr"/>
                <a:lstStyle/>
                <a:p>
                  <a:endParaRPr lang="en-ID"/>
                </a:p>
              </p:txBody>
            </p:sp>
            <p:sp>
              <p:nvSpPr>
                <p:cNvPr id="182" name="Freeform: Shape 181">
                  <a:extLst>
                    <a:ext uri="{FF2B5EF4-FFF2-40B4-BE49-F238E27FC236}">
                      <a16:creationId xmlns:a16="http://schemas.microsoft.com/office/drawing/2014/main" id="{3B787A7D-9834-4ED0-A237-63A22E7BA315}"/>
                    </a:ext>
                  </a:extLst>
                </p:cNvPr>
                <p:cNvSpPr/>
                <p:nvPr/>
              </p:nvSpPr>
              <p:spPr>
                <a:xfrm>
                  <a:off x="707363" y="5095011"/>
                  <a:ext cx="244738" cy="220265"/>
                </a:xfrm>
                <a:custGeom>
                  <a:avLst/>
                  <a:gdLst>
                    <a:gd name="connsiteX0" fmla="*/ 3485 w 95250"/>
                    <a:gd name="connsiteY0" fmla="*/ 81937 h 85725"/>
                    <a:gd name="connsiteX1" fmla="*/ 6057 w 95250"/>
                    <a:gd name="connsiteY1" fmla="*/ 84128 h 85725"/>
                    <a:gd name="connsiteX2" fmla="*/ 7010 w 95250"/>
                    <a:gd name="connsiteY2" fmla="*/ 85366 h 85725"/>
                    <a:gd name="connsiteX3" fmla="*/ 57206 w 95250"/>
                    <a:gd name="connsiteY3" fmla="*/ 79080 h 85725"/>
                    <a:gd name="connsiteX4" fmla="*/ 98450 w 95250"/>
                    <a:gd name="connsiteY4" fmla="*/ 6785 h 85725"/>
                    <a:gd name="connsiteX5" fmla="*/ 95402 w 95250"/>
                    <a:gd name="connsiteY5" fmla="*/ 22 h 85725"/>
                    <a:gd name="connsiteX6" fmla="*/ 19487 w 95250"/>
                    <a:gd name="connsiteY6" fmla="*/ 23930 h 85725"/>
                    <a:gd name="connsiteX7" fmla="*/ 3485 w 95250"/>
                    <a:gd name="connsiteY7" fmla="*/ 81937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5250" h="85725">
                      <a:moveTo>
                        <a:pt x="3485" y="81937"/>
                      </a:moveTo>
                      <a:cubicBezTo>
                        <a:pt x="4057" y="83271"/>
                        <a:pt x="5009" y="83938"/>
                        <a:pt x="6057" y="84128"/>
                      </a:cubicBezTo>
                      <a:cubicBezTo>
                        <a:pt x="6248" y="84604"/>
                        <a:pt x="6533" y="84985"/>
                        <a:pt x="7010" y="85366"/>
                      </a:cubicBezTo>
                      <a:cubicBezTo>
                        <a:pt x="22345" y="99654"/>
                        <a:pt x="44348" y="93463"/>
                        <a:pt x="57206" y="79080"/>
                      </a:cubicBezTo>
                      <a:cubicBezTo>
                        <a:pt x="76256" y="57934"/>
                        <a:pt x="75875" y="25359"/>
                        <a:pt x="98450" y="6785"/>
                      </a:cubicBezTo>
                      <a:cubicBezTo>
                        <a:pt x="101498" y="4213"/>
                        <a:pt x="99116" y="-359"/>
                        <a:pt x="95402" y="22"/>
                      </a:cubicBezTo>
                      <a:cubicBezTo>
                        <a:pt x="68922" y="2594"/>
                        <a:pt x="40347" y="5737"/>
                        <a:pt x="19487" y="23930"/>
                      </a:cubicBezTo>
                      <a:cubicBezTo>
                        <a:pt x="2628" y="38503"/>
                        <a:pt x="-4992" y="60887"/>
                        <a:pt x="3485" y="81937"/>
                      </a:cubicBezTo>
                      <a:close/>
                    </a:path>
                  </a:pathLst>
                </a:custGeom>
                <a:solidFill>
                  <a:srgbClr val="018673"/>
                </a:solidFill>
                <a:ln w="9525" cap="flat">
                  <a:noFill/>
                  <a:prstDash val="solid"/>
                  <a:miter/>
                </a:ln>
              </p:spPr>
              <p:txBody>
                <a:bodyPr rtlCol="0" anchor="ctr"/>
                <a:lstStyle/>
                <a:p>
                  <a:endParaRPr lang="en-ID"/>
                </a:p>
              </p:txBody>
            </p:sp>
            <p:sp>
              <p:nvSpPr>
                <p:cNvPr id="183" name="Freeform: Shape 182">
                  <a:extLst>
                    <a:ext uri="{FF2B5EF4-FFF2-40B4-BE49-F238E27FC236}">
                      <a16:creationId xmlns:a16="http://schemas.microsoft.com/office/drawing/2014/main" id="{101A682E-BC19-4906-9705-BC2BDFA68C1A}"/>
                    </a:ext>
                  </a:extLst>
                </p:cNvPr>
                <p:cNvSpPr/>
                <p:nvPr/>
              </p:nvSpPr>
              <p:spPr>
                <a:xfrm>
                  <a:off x="612554" y="4723216"/>
                  <a:ext cx="269212" cy="293686"/>
                </a:xfrm>
                <a:custGeom>
                  <a:avLst/>
                  <a:gdLst>
                    <a:gd name="connsiteX0" fmla="*/ 1332 w 104775"/>
                    <a:gd name="connsiteY0" fmla="*/ 102525 h 114300"/>
                    <a:gd name="connsiteX1" fmla="*/ 17715 w 104775"/>
                    <a:gd name="connsiteY1" fmla="*/ 48423 h 114300"/>
                    <a:gd name="connsiteX2" fmla="*/ 108488 w 104775"/>
                    <a:gd name="connsiteY2" fmla="*/ 417 h 114300"/>
                    <a:gd name="connsiteX3" fmla="*/ 113156 w 104775"/>
                    <a:gd name="connsiteY3" fmla="*/ 6132 h 114300"/>
                    <a:gd name="connsiteX4" fmla="*/ 78485 w 104775"/>
                    <a:gd name="connsiteY4" fmla="*/ 95096 h 114300"/>
                    <a:gd name="connsiteX5" fmla="*/ 17239 w 104775"/>
                    <a:gd name="connsiteY5" fmla="*/ 119861 h 114300"/>
                    <a:gd name="connsiteX6" fmla="*/ 16667 w 104775"/>
                    <a:gd name="connsiteY6" fmla="*/ 119575 h 114300"/>
                    <a:gd name="connsiteX7" fmla="*/ 1332 w 104775"/>
                    <a:gd name="connsiteY7" fmla="*/ 102525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775" h="114300">
                      <a:moveTo>
                        <a:pt x="1332" y="102525"/>
                      </a:moveTo>
                      <a:cubicBezTo>
                        <a:pt x="-3145" y="83666"/>
                        <a:pt x="3999" y="63092"/>
                        <a:pt x="17715" y="48423"/>
                      </a:cubicBezTo>
                      <a:cubicBezTo>
                        <a:pt x="41718" y="22706"/>
                        <a:pt x="78008" y="15372"/>
                        <a:pt x="108488" y="417"/>
                      </a:cubicBezTo>
                      <a:cubicBezTo>
                        <a:pt x="112298" y="-1392"/>
                        <a:pt x="114870" y="3084"/>
                        <a:pt x="113156" y="6132"/>
                      </a:cubicBezTo>
                      <a:cubicBezTo>
                        <a:pt x="97439" y="34136"/>
                        <a:pt x="96392" y="68140"/>
                        <a:pt x="78485" y="95096"/>
                      </a:cubicBezTo>
                      <a:cubicBezTo>
                        <a:pt x="65150" y="115289"/>
                        <a:pt x="41147" y="128148"/>
                        <a:pt x="17239" y="119861"/>
                      </a:cubicBezTo>
                      <a:cubicBezTo>
                        <a:pt x="17048" y="119766"/>
                        <a:pt x="16858" y="119670"/>
                        <a:pt x="16667" y="119575"/>
                      </a:cubicBezTo>
                      <a:cubicBezTo>
                        <a:pt x="16763" y="119670"/>
                        <a:pt x="5809" y="116527"/>
                        <a:pt x="1332" y="102525"/>
                      </a:cubicBezTo>
                      <a:close/>
                    </a:path>
                  </a:pathLst>
                </a:custGeom>
                <a:solidFill>
                  <a:srgbClr val="018673"/>
                </a:solidFill>
                <a:ln w="9525" cap="flat">
                  <a:noFill/>
                  <a:prstDash val="solid"/>
                  <a:miter/>
                </a:ln>
              </p:spPr>
              <p:txBody>
                <a:bodyPr rtlCol="0" anchor="ctr"/>
                <a:lstStyle/>
                <a:p>
                  <a:endParaRPr lang="en-ID"/>
                </a:p>
              </p:txBody>
            </p:sp>
            <p:sp>
              <p:nvSpPr>
                <p:cNvPr id="184" name="Freeform: Shape 183">
                  <a:extLst>
                    <a:ext uri="{FF2B5EF4-FFF2-40B4-BE49-F238E27FC236}">
                      <a16:creationId xmlns:a16="http://schemas.microsoft.com/office/drawing/2014/main" id="{9AEB4726-7C75-4464-8E18-68D45A8419D2}"/>
                    </a:ext>
                  </a:extLst>
                </p:cNvPr>
                <p:cNvSpPr/>
                <p:nvPr/>
              </p:nvSpPr>
              <p:spPr>
                <a:xfrm>
                  <a:off x="76943" y="5063594"/>
                  <a:ext cx="367108" cy="195791"/>
                </a:xfrm>
                <a:custGeom>
                  <a:avLst/>
                  <a:gdLst>
                    <a:gd name="connsiteX0" fmla="*/ 1190 w 142875"/>
                    <a:gd name="connsiteY0" fmla="*/ 45492 h 76200"/>
                    <a:gd name="connsiteX1" fmla="*/ 3381 w 142875"/>
                    <a:gd name="connsiteY1" fmla="*/ 44349 h 76200"/>
                    <a:gd name="connsiteX2" fmla="*/ 97011 w 142875"/>
                    <a:gd name="connsiteY2" fmla="*/ 248 h 76200"/>
                    <a:gd name="connsiteX3" fmla="*/ 152066 w 142875"/>
                    <a:gd name="connsiteY3" fmla="*/ 34824 h 76200"/>
                    <a:gd name="connsiteX4" fmla="*/ 147684 w 142875"/>
                    <a:gd name="connsiteY4" fmla="*/ 50064 h 76200"/>
                    <a:gd name="connsiteX5" fmla="*/ 2428 w 142875"/>
                    <a:gd name="connsiteY5" fmla="*/ 51874 h 76200"/>
                    <a:gd name="connsiteX6" fmla="*/ 1571 w 142875"/>
                    <a:gd name="connsiteY6" fmla="*/ 51302 h 76200"/>
                    <a:gd name="connsiteX7" fmla="*/ 1190 w 142875"/>
                    <a:gd name="connsiteY7" fmla="*/ 45492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2875" h="76200">
                      <a:moveTo>
                        <a:pt x="1190" y="45492"/>
                      </a:moveTo>
                      <a:cubicBezTo>
                        <a:pt x="1761" y="44825"/>
                        <a:pt x="2523" y="44444"/>
                        <a:pt x="3381" y="44349"/>
                      </a:cubicBezTo>
                      <a:cubicBezTo>
                        <a:pt x="34908" y="30919"/>
                        <a:pt x="61578" y="3487"/>
                        <a:pt x="97011" y="248"/>
                      </a:cubicBezTo>
                      <a:cubicBezTo>
                        <a:pt x="121014" y="-1943"/>
                        <a:pt x="145779" y="10440"/>
                        <a:pt x="152066" y="34824"/>
                      </a:cubicBezTo>
                      <a:cubicBezTo>
                        <a:pt x="152066" y="34824"/>
                        <a:pt x="152066" y="42253"/>
                        <a:pt x="147684" y="50064"/>
                      </a:cubicBezTo>
                      <a:cubicBezTo>
                        <a:pt x="119109" y="98546"/>
                        <a:pt x="42433" y="73686"/>
                        <a:pt x="2428" y="51874"/>
                      </a:cubicBezTo>
                      <a:cubicBezTo>
                        <a:pt x="2142" y="51683"/>
                        <a:pt x="1857" y="51493"/>
                        <a:pt x="1571" y="51302"/>
                      </a:cubicBezTo>
                      <a:cubicBezTo>
                        <a:pt x="-144" y="49873"/>
                        <a:pt x="-715" y="47016"/>
                        <a:pt x="1190" y="45492"/>
                      </a:cubicBezTo>
                      <a:close/>
                    </a:path>
                  </a:pathLst>
                </a:custGeom>
                <a:solidFill>
                  <a:srgbClr val="018673"/>
                </a:solidFill>
                <a:ln w="9525" cap="flat">
                  <a:noFill/>
                  <a:prstDash val="solid"/>
                  <a:miter/>
                </a:ln>
              </p:spPr>
              <p:txBody>
                <a:bodyPr rtlCol="0" anchor="ctr"/>
                <a:lstStyle/>
                <a:p>
                  <a:endParaRPr lang="en-ID"/>
                </a:p>
              </p:txBody>
            </p:sp>
            <p:sp>
              <p:nvSpPr>
                <p:cNvPr id="185" name="Freeform: Shape 184">
                  <a:extLst>
                    <a:ext uri="{FF2B5EF4-FFF2-40B4-BE49-F238E27FC236}">
                      <a16:creationId xmlns:a16="http://schemas.microsoft.com/office/drawing/2014/main" id="{90DD856F-125C-4F74-A6EA-83A2EEFF9332}"/>
                    </a:ext>
                  </a:extLst>
                </p:cNvPr>
                <p:cNvSpPr/>
                <p:nvPr/>
              </p:nvSpPr>
              <p:spPr>
                <a:xfrm>
                  <a:off x="581713" y="4466987"/>
                  <a:ext cx="73422" cy="220265"/>
                </a:xfrm>
                <a:custGeom>
                  <a:avLst/>
                  <a:gdLst>
                    <a:gd name="connsiteX0" fmla="*/ 0 w 28575"/>
                    <a:gd name="connsiteY0" fmla="*/ 87281 h 85725"/>
                    <a:gd name="connsiteX1" fmla="*/ 17145 w 28575"/>
                    <a:gd name="connsiteY1" fmla="*/ 49277 h 85725"/>
                    <a:gd name="connsiteX2" fmla="*/ 26479 w 28575"/>
                    <a:gd name="connsiteY2" fmla="*/ 1461 h 85725"/>
                    <a:gd name="connsiteX3" fmla="*/ 28956 w 28575"/>
                    <a:gd name="connsiteY3" fmla="*/ 1080 h 85725"/>
                    <a:gd name="connsiteX4" fmla="*/ 22098 w 28575"/>
                    <a:gd name="connsiteY4" fmla="*/ 44038 h 85725"/>
                    <a:gd name="connsiteX5" fmla="*/ 2286 w 28575"/>
                    <a:gd name="connsiteY5" fmla="*/ 88520 h 85725"/>
                    <a:gd name="connsiteX6" fmla="*/ 0 w 28575"/>
                    <a:gd name="connsiteY6" fmla="*/ 87281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575" h="85725">
                      <a:moveTo>
                        <a:pt x="0" y="87281"/>
                      </a:moveTo>
                      <a:cubicBezTo>
                        <a:pt x="2191" y="73184"/>
                        <a:pt x="11239" y="61945"/>
                        <a:pt x="17145" y="49277"/>
                      </a:cubicBezTo>
                      <a:cubicBezTo>
                        <a:pt x="24098" y="34322"/>
                        <a:pt x="27146" y="17939"/>
                        <a:pt x="26479" y="1461"/>
                      </a:cubicBezTo>
                      <a:cubicBezTo>
                        <a:pt x="26384" y="-158"/>
                        <a:pt x="28956" y="-634"/>
                        <a:pt x="28956" y="1080"/>
                      </a:cubicBezTo>
                      <a:cubicBezTo>
                        <a:pt x="29527" y="15749"/>
                        <a:pt x="27337" y="30322"/>
                        <a:pt x="22098" y="44038"/>
                      </a:cubicBezTo>
                      <a:cubicBezTo>
                        <a:pt x="16288" y="59183"/>
                        <a:pt x="4477" y="72137"/>
                        <a:pt x="2286" y="88520"/>
                      </a:cubicBezTo>
                      <a:cubicBezTo>
                        <a:pt x="1524" y="88139"/>
                        <a:pt x="762" y="87758"/>
                        <a:pt x="0" y="87281"/>
                      </a:cubicBezTo>
                      <a:close/>
                    </a:path>
                  </a:pathLst>
                </a:custGeom>
                <a:solidFill>
                  <a:srgbClr val="34A7A4"/>
                </a:solidFill>
                <a:ln w="9525" cap="flat">
                  <a:noFill/>
                  <a:prstDash val="solid"/>
                  <a:miter/>
                </a:ln>
              </p:spPr>
              <p:txBody>
                <a:bodyPr rtlCol="0" anchor="ctr"/>
                <a:lstStyle/>
                <a:p>
                  <a:endParaRPr lang="en-ID"/>
                </a:p>
              </p:txBody>
            </p:sp>
            <p:sp>
              <p:nvSpPr>
                <p:cNvPr id="186" name="Freeform: Shape 185">
                  <a:extLst>
                    <a:ext uri="{FF2B5EF4-FFF2-40B4-BE49-F238E27FC236}">
                      <a16:creationId xmlns:a16="http://schemas.microsoft.com/office/drawing/2014/main" id="{CFAF7728-40C3-41B2-A7C2-29B46D0972EA}"/>
                    </a:ext>
                  </a:extLst>
                </p:cNvPr>
                <p:cNvSpPr/>
                <p:nvPr/>
              </p:nvSpPr>
              <p:spPr>
                <a:xfrm>
                  <a:off x="250690" y="4573241"/>
                  <a:ext cx="146843" cy="171317"/>
                </a:xfrm>
                <a:custGeom>
                  <a:avLst/>
                  <a:gdLst>
                    <a:gd name="connsiteX0" fmla="*/ 2530 w 57150"/>
                    <a:gd name="connsiteY0" fmla="*/ 685 h 66675"/>
                    <a:gd name="connsiteX1" fmla="*/ 37296 w 57150"/>
                    <a:gd name="connsiteY1" fmla="*/ 44214 h 66675"/>
                    <a:gd name="connsiteX2" fmla="*/ 57679 w 57150"/>
                    <a:gd name="connsiteY2" fmla="*/ 58978 h 66675"/>
                    <a:gd name="connsiteX3" fmla="*/ 65490 w 57150"/>
                    <a:gd name="connsiteY3" fmla="*/ 65836 h 66675"/>
                    <a:gd name="connsiteX4" fmla="*/ 65395 w 57150"/>
                    <a:gd name="connsiteY4" fmla="*/ 66407 h 66675"/>
                    <a:gd name="connsiteX5" fmla="*/ 64537 w 57150"/>
                    <a:gd name="connsiteY5" fmla="*/ 68884 h 66675"/>
                    <a:gd name="connsiteX6" fmla="*/ 47964 w 57150"/>
                    <a:gd name="connsiteY6" fmla="*/ 55644 h 66675"/>
                    <a:gd name="connsiteX7" fmla="*/ 29390 w 57150"/>
                    <a:gd name="connsiteY7" fmla="*/ 40404 h 66675"/>
                    <a:gd name="connsiteX8" fmla="*/ 148 w 57150"/>
                    <a:gd name="connsiteY8" fmla="*/ 1637 h 66675"/>
                    <a:gd name="connsiteX9" fmla="*/ 2530 w 57150"/>
                    <a:gd name="connsiteY9" fmla="*/ 685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150" h="66675">
                      <a:moveTo>
                        <a:pt x="2530" y="685"/>
                      </a:moveTo>
                      <a:cubicBezTo>
                        <a:pt x="11388" y="17163"/>
                        <a:pt x="23104" y="32022"/>
                        <a:pt x="37296" y="44214"/>
                      </a:cubicBezTo>
                      <a:cubicBezTo>
                        <a:pt x="43678" y="49738"/>
                        <a:pt x="50631" y="54310"/>
                        <a:pt x="57679" y="58978"/>
                      </a:cubicBezTo>
                      <a:cubicBezTo>
                        <a:pt x="60727" y="60978"/>
                        <a:pt x="63490" y="63169"/>
                        <a:pt x="65490" y="65836"/>
                      </a:cubicBezTo>
                      <a:cubicBezTo>
                        <a:pt x="65490" y="66026"/>
                        <a:pt x="65395" y="66217"/>
                        <a:pt x="65395" y="66407"/>
                      </a:cubicBezTo>
                      <a:cubicBezTo>
                        <a:pt x="65490" y="67360"/>
                        <a:pt x="65204" y="68217"/>
                        <a:pt x="64537" y="68884"/>
                      </a:cubicBezTo>
                      <a:cubicBezTo>
                        <a:pt x="61108" y="62883"/>
                        <a:pt x="53488" y="59454"/>
                        <a:pt x="47964" y="55644"/>
                      </a:cubicBezTo>
                      <a:cubicBezTo>
                        <a:pt x="41392" y="51072"/>
                        <a:pt x="35200" y="46024"/>
                        <a:pt x="29390" y="40404"/>
                      </a:cubicBezTo>
                      <a:cubicBezTo>
                        <a:pt x="17579" y="29069"/>
                        <a:pt x="7864" y="16020"/>
                        <a:pt x="148" y="1637"/>
                      </a:cubicBezTo>
                      <a:cubicBezTo>
                        <a:pt x="-614" y="304"/>
                        <a:pt x="1768" y="-744"/>
                        <a:pt x="2530" y="685"/>
                      </a:cubicBezTo>
                      <a:close/>
                    </a:path>
                  </a:pathLst>
                </a:custGeom>
                <a:solidFill>
                  <a:srgbClr val="34A7A4"/>
                </a:solidFill>
                <a:ln w="9525" cap="flat">
                  <a:noFill/>
                  <a:prstDash val="solid"/>
                  <a:miter/>
                </a:ln>
              </p:spPr>
              <p:txBody>
                <a:bodyPr rtlCol="0" anchor="ctr"/>
                <a:lstStyle/>
                <a:p>
                  <a:endParaRPr lang="en-ID"/>
                </a:p>
              </p:txBody>
            </p:sp>
            <p:sp>
              <p:nvSpPr>
                <p:cNvPr id="187" name="Freeform: Shape 186">
                  <a:extLst>
                    <a:ext uri="{FF2B5EF4-FFF2-40B4-BE49-F238E27FC236}">
                      <a16:creationId xmlns:a16="http://schemas.microsoft.com/office/drawing/2014/main" id="{05EF6F52-721A-4CC9-89E0-C40AE49493CB}"/>
                    </a:ext>
                  </a:extLst>
                </p:cNvPr>
                <p:cNvSpPr/>
                <p:nvPr/>
              </p:nvSpPr>
              <p:spPr>
                <a:xfrm>
                  <a:off x="67356" y="4857372"/>
                  <a:ext cx="244738" cy="48948"/>
                </a:xfrm>
                <a:custGeom>
                  <a:avLst/>
                  <a:gdLst>
                    <a:gd name="connsiteX0" fmla="*/ 1682 w 95250"/>
                    <a:gd name="connsiteY0" fmla="*/ 117 h 19050"/>
                    <a:gd name="connsiteX1" fmla="*/ 53022 w 95250"/>
                    <a:gd name="connsiteY1" fmla="*/ 14880 h 19050"/>
                    <a:gd name="connsiteX2" fmla="*/ 97694 w 95250"/>
                    <a:gd name="connsiteY2" fmla="*/ 19929 h 19050"/>
                    <a:gd name="connsiteX3" fmla="*/ 97694 w 95250"/>
                    <a:gd name="connsiteY3" fmla="*/ 20119 h 19050"/>
                    <a:gd name="connsiteX4" fmla="*/ 97028 w 95250"/>
                    <a:gd name="connsiteY4" fmla="*/ 21834 h 19050"/>
                    <a:gd name="connsiteX5" fmla="*/ 96647 w 95250"/>
                    <a:gd name="connsiteY5" fmla="*/ 22310 h 19050"/>
                    <a:gd name="connsiteX6" fmla="*/ 48069 w 95250"/>
                    <a:gd name="connsiteY6" fmla="*/ 16690 h 19050"/>
                    <a:gd name="connsiteX7" fmla="*/ 730 w 95250"/>
                    <a:gd name="connsiteY7" fmla="*/ 2498 h 19050"/>
                    <a:gd name="connsiteX8" fmla="*/ 1682 w 95250"/>
                    <a:gd name="connsiteY8" fmla="*/ 117 h 1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250" h="19050">
                      <a:moveTo>
                        <a:pt x="1682" y="117"/>
                      </a:moveTo>
                      <a:cubicBezTo>
                        <a:pt x="18065" y="7260"/>
                        <a:pt x="35306" y="12309"/>
                        <a:pt x="53022" y="14880"/>
                      </a:cubicBezTo>
                      <a:cubicBezTo>
                        <a:pt x="67786" y="16976"/>
                        <a:pt x="83216" y="16023"/>
                        <a:pt x="97694" y="19929"/>
                      </a:cubicBezTo>
                      <a:cubicBezTo>
                        <a:pt x="97694" y="20024"/>
                        <a:pt x="97694" y="20024"/>
                        <a:pt x="97694" y="20119"/>
                      </a:cubicBezTo>
                      <a:cubicBezTo>
                        <a:pt x="97599" y="20786"/>
                        <a:pt x="97313" y="21357"/>
                        <a:pt x="97028" y="21834"/>
                      </a:cubicBezTo>
                      <a:cubicBezTo>
                        <a:pt x="96932" y="22024"/>
                        <a:pt x="96742" y="22119"/>
                        <a:pt x="96647" y="22310"/>
                      </a:cubicBezTo>
                      <a:cubicBezTo>
                        <a:pt x="80930" y="18119"/>
                        <a:pt x="64071" y="19357"/>
                        <a:pt x="48069" y="16690"/>
                      </a:cubicBezTo>
                      <a:cubicBezTo>
                        <a:pt x="31781" y="13928"/>
                        <a:pt x="15875" y="9165"/>
                        <a:pt x="730" y="2498"/>
                      </a:cubicBezTo>
                      <a:cubicBezTo>
                        <a:pt x="-699" y="1831"/>
                        <a:pt x="158" y="-550"/>
                        <a:pt x="1682" y="117"/>
                      </a:cubicBezTo>
                      <a:close/>
                    </a:path>
                  </a:pathLst>
                </a:custGeom>
                <a:solidFill>
                  <a:srgbClr val="34A7A4"/>
                </a:solidFill>
                <a:ln w="9525" cap="flat">
                  <a:noFill/>
                  <a:prstDash val="solid"/>
                  <a:miter/>
                </a:ln>
              </p:spPr>
              <p:txBody>
                <a:bodyPr rtlCol="0" anchor="ctr"/>
                <a:lstStyle/>
                <a:p>
                  <a:endParaRPr lang="en-ID"/>
                </a:p>
              </p:txBody>
            </p:sp>
            <p:sp>
              <p:nvSpPr>
                <p:cNvPr id="188" name="Freeform: Shape 187">
                  <a:extLst>
                    <a:ext uri="{FF2B5EF4-FFF2-40B4-BE49-F238E27FC236}">
                      <a16:creationId xmlns:a16="http://schemas.microsoft.com/office/drawing/2014/main" id="{A45408E0-7C2F-4A14-9B61-B553E386C1FF}"/>
                    </a:ext>
                  </a:extLst>
                </p:cNvPr>
                <p:cNvSpPr/>
                <p:nvPr/>
              </p:nvSpPr>
              <p:spPr>
                <a:xfrm>
                  <a:off x="169486" y="5141543"/>
                  <a:ext cx="293686" cy="24474"/>
                </a:xfrm>
                <a:custGeom>
                  <a:avLst/>
                  <a:gdLst>
                    <a:gd name="connsiteX0" fmla="*/ 58613 w 114300"/>
                    <a:gd name="connsiteY0" fmla="*/ 7154 h 9525"/>
                    <a:gd name="connsiteX1" fmla="*/ 28037 w 114300"/>
                    <a:gd name="connsiteY1" fmla="*/ 15060 h 9525"/>
                    <a:gd name="connsiteX2" fmla="*/ 796 w 114300"/>
                    <a:gd name="connsiteY2" fmla="*/ 15536 h 9525"/>
                    <a:gd name="connsiteX3" fmla="*/ 1748 w 114300"/>
                    <a:gd name="connsiteY3" fmla="*/ 13155 h 9525"/>
                    <a:gd name="connsiteX4" fmla="*/ 36610 w 114300"/>
                    <a:gd name="connsiteY4" fmla="*/ 10107 h 9525"/>
                    <a:gd name="connsiteX5" fmla="*/ 67376 w 114300"/>
                    <a:gd name="connsiteY5" fmla="*/ 2677 h 9525"/>
                    <a:gd name="connsiteX6" fmla="*/ 115191 w 114300"/>
                    <a:gd name="connsiteY6" fmla="*/ 2106 h 9525"/>
                    <a:gd name="connsiteX7" fmla="*/ 115953 w 114300"/>
                    <a:gd name="connsiteY7" fmla="*/ 4582 h 9525"/>
                    <a:gd name="connsiteX8" fmla="*/ 115953 w 114300"/>
                    <a:gd name="connsiteY8" fmla="*/ 4868 h 9525"/>
                    <a:gd name="connsiteX9" fmla="*/ 58613 w 114300"/>
                    <a:gd name="connsiteY9" fmla="*/ 7154 h 9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4300" h="9525">
                      <a:moveTo>
                        <a:pt x="58613" y="7154"/>
                      </a:moveTo>
                      <a:cubicBezTo>
                        <a:pt x="48326" y="9440"/>
                        <a:pt x="38229" y="12488"/>
                        <a:pt x="28037" y="15060"/>
                      </a:cubicBezTo>
                      <a:cubicBezTo>
                        <a:pt x="18893" y="17346"/>
                        <a:pt x="9845" y="18775"/>
                        <a:pt x="796" y="15536"/>
                      </a:cubicBezTo>
                      <a:cubicBezTo>
                        <a:pt x="-728" y="14965"/>
                        <a:pt x="129" y="12583"/>
                        <a:pt x="1748" y="13155"/>
                      </a:cubicBezTo>
                      <a:cubicBezTo>
                        <a:pt x="13369" y="17251"/>
                        <a:pt x="25275" y="13155"/>
                        <a:pt x="36610" y="10107"/>
                      </a:cubicBezTo>
                      <a:cubicBezTo>
                        <a:pt x="46802" y="7345"/>
                        <a:pt x="56993" y="4678"/>
                        <a:pt x="67376" y="2677"/>
                      </a:cubicBezTo>
                      <a:cubicBezTo>
                        <a:pt x="83282" y="-275"/>
                        <a:pt x="99475" y="-1228"/>
                        <a:pt x="115191" y="2106"/>
                      </a:cubicBezTo>
                      <a:cubicBezTo>
                        <a:pt x="115477" y="2963"/>
                        <a:pt x="115763" y="3725"/>
                        <a:pt x="115953" y="4582"/>
                      </a:cubicBezTo>
                      <a:cubicBezTo>
                        <a:pt x="115953" y="4582"/>
                        <a:pt x="115953" y="4678"/>
                        <a:pt x="115953" y="4868"/>
                      </a:cubicBezTo>
                      <a:cubicBezTo>
                        <a:pt x="97094" y="582"/>
                        <a:pt x="77567" y="2868"/>
                        <a:pt x="58613" y="7154"/>
                      </a:cubicBezTo>
                      <a:close/>
                    </a:path>
                  </a:pathLst>
                </a:custGeom>
                <a:solidFill>
                  <a:srgbClr val="34A7A4"/>
                </a:solidFill>
                <a:ln w="9525" cap="flat">
                  <a:noFill/>
                  <a:prstDash val="solid"/>
                  <a:miter/>
                </a:ln>
              </p:spPr>
              <p:txBody>
                <a:bodyPr rtlCol="0" anchor="ctr"/>
                <a:lstStyle/>
                <a:p>
                  <a:endParaRPr lang="en-ID"/>
                </a:p>
              </p:txBody>
            </p:sp>
            <p:sp>
              <p:nvSpPr>
                <p:cNvPr id="189" name="Freeform: Shape 188">
                  <a:extLst>
                    <a:ext uri="{FF2B5EF4-FFF2-40B4-BE49-F238E27FC236}">
                      <a16:creationId xmlns:a16="http://schemas.microsoft.com/office/drawing/2014/main" id="{3C881C1B-8F1A-40DF-86B6-E5C39A9A834A}"/>
                    </a:ext>
                  </a:extLst>
                </p:cNvPr>
                <p:cNvSpPr/>
                <p:nvPr/>
              </p:nvSpPr>
              <p:spPr>
                <a:xfrm>
                  <a:off x="376351" y="5352617"/>
                  <a:ext cx="220265" cy="48948"/>
                </a:xfrm>
                <a:custGeom>
                  <a:avLst/>
                  <a:gdLst>
                    <a:gd name="connsiteX0" fmla="*/ 1725 w 85725"/>
                    <a:gd name="connsiteY0" fmla="*/ 63 h 19050"/>
                    <a:gd name="connsiteX1" fmla="*/ 86497 w 85725"/>
                    <a:gd name="connsiteY1" fmla="*/ 22732 h 19050"/>
                    <a:gd name="connsiteX2" fmla="*/ 85449 w 85725"/>
                    <a:gd name="connsiteY2" fmla="*/ 25209 h 19050"/>
                    <a:gd name="connsiteX3" fmla="*/ 772 w 85725"/>
                    <a:gd name="connsiteY3" fmla="*/ 2539 h 19050"/>
                    <a:gd name="connsiteX4" fmla="*/ 1725 w 85725"/>
                    <a:gd name="connsiteY4" fmla="*/ 63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19050">
                      <a:moveTo>
                        <a:pt x="1725" y="63"/>
                      </a:moveTo>
                      <a:cubicBezTo>
                        <a:pt x="28204" y="9302"/>
                        <a:pt x="63923" y="4254"/>
                        <a:pt x="86497" y="22732"/>
                      </a:cubicBezTo>
                      <a:cubicBezTo>
                        <a:pt x="86497" y="23780"/>
                        <a:pt x="86116" y="24542"/>
                        <a:pt x="85449" y="25209"/>
                      </a:cubicBezTo>
                      <a:cubicBezTo>
                        <a:pt x="63256" y="6349"/>
                        <a:pt x="27156" y="11683"/>
                        <a:pt x="772" y="2539"/>
                      </a:cubicBezTo>
                      <a:cubicBezTo>
                        <a:pt x="-752" y="1968"/>
                        <a:pt x="201" y="-414"/>
                        <a:pt x="1725" y="63"/>
                      </a:cubicBezTo>
                      <a:close/>
                    </a:path>
                  </a:pathLst>
                </a:custGeom>
                <a:solidFill>
                  <a:srgbClr val="34A7A4"/>
                </a:solidFill>
                <a:ln w="9525" cap="flat">
                  <a:noFill/>
                  <a:prstDash val="solid"/>
                  <a:miter/>
                </a:ln>
              </p:spPr>
              <p:txBody>
                <a:bodyPr rtlCol="0" anchor="ctr"/>
                <a:lstStyle/>
                <a:p>
                  <a:endParaRPr lang="en-ID"/>
                </a:p>
              </p:txBody>
            </p:sp>
            <p:sp>
              <p:nvSpPr>
                <p:cNvPr id="190" name="Freeform: Shape 189">
                  <a:extLst>
                    <a:ext uri="{FF2B5EF4-FFF2-40B4-BE49-F238E27FC236}">
                      <a16:creationId xmlns:a16="http://schemas.microsoft.com/office/drawing/2014/main" id="{2DA4EEAB-B0F0-4621-99B2-0A71D90B86F6}"/>
                    </a:ext>
                  </a:extLst>
                </p:cNvPr>
                <p:cNvSpPr/>
                <p:nvPr/>
              </p:nvSpPr>
              <p:spPr>
                <a:xfrm>
                  <a:off x="718278" y="5138966"/>
                  <a:ext cx="146843" cy="171317"/>
                </a:xfrm>
                <a:custGeom>
                  <a:avLst/>
                  <a:gdLst>
                    <a:gd name="connsiteX0" fmla="*/ 61150 w 57150"/>
                    <a:gd name="connsiteY0" fmla="*/ 251 h 66675"/>
                    <a:gd name="connsiteX1" fmla="*/ 62770 w 57150"/>
                    <a:gd name="connsiteY1" fmla="*/ 2251 h 66675"/>
                    <a:gd name="connsiteX2" fmla="*/ 2095 w 57150"/>
                    <a:gd name="connsiteY2" fmla="*/ 67593 h 66675"/>
                    <a:gd name="connsiteX3" fmla="*/ 1714 w 57150"/>
                    <a:gd name="connsiteY3" fmla="*/ 67021 h 66675"/>
                    <a:gd name="connsiteX4" fmla="*/ 0 w 57150"/>
                    <a:gd name="connsiteY4" fmla="*/ 66069 h 66675"/>
                    <a:gd name="connsiteX5" fmla="*/ 61150 w 57150"/>
                    <a:gd name="connsiteY5" fmla="*/ 251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150" h="66675">
                      <a:moveTo>
                        <a:pt x="61150" y="251"/>
                      </a:moveTo>
                      <a:cubicBezTo>
                        <a:pt x="62484" y="-702"/>
                        <a:pt x="64103" y="1299"/>
                        <a:pt x="62770" y="2251"/>
                      </a:cubicBezTo>
                      <a:cubicBezTo>
                        <a:pt x="38291" y="19682"/>
                        <a:pt x="17717" y="41875"/>
                        <a:pt x="2095" y="67593"/>
                      </a:cubicBezTo>
                      <a:cubicBezTo>
                        <a:pt x="2000" y="67402"/>
                        <a:pt x="1810" y="67212"/>
                        <a:pt x="1714" y="67021"/>
                      </a:cubicBezTo>
                      <a:cubicBezTo>
                        <a:pt x="1048" y="66926"/>
                        <a:pt x="476" y="66640"/>
                        <a:pt x="0" y="66069"/>
                      </a:cubicBezTo>
                      <a:cubicBezTo>
                        <a:pt x="15811" y="40256"/>
                        <a:pt x="36481" y="17872"/>
                        <a:pt x="61150" y="251"/>
                      </a:cubicBezTo>
                      <a:close/>
                    </a:path>
                  </a:pathLst>
                </a:custGeom>
                <a:solidFill>
                  <a:srgbClr val="34A7A4"/>
                </a:solidFill>
                <a:ln w="9525" cap="flat">
                  <a:noFill/>
                  <a:prstDash val="solid"/>
                  <a:miter/>
                </a:ln>
              </p:spPr>
              <p:txBody>
                <a:bodyPr rtlCol="0" anchor="ctr"/>
                <a:lstStyle/>
                <a:p>
                  <a:endParaRPr lang="en-ID"/>
                </a:p>
              </p:txBody>
            </p:sp>
            <p:sp>
              <p:nvSpPr>
                <p:cNvPr id="191" name="Freeform: Shape 190">
                  <a:extLst>
                    <a:ext uri="{FF2B5EF4-FFF2-40B4-BE49-F238E27FC236}">
                      <a16:creationId xmlns:a16="http://schemas.microsoft.com/office/drawing/2014/main" id="{18E9BD27-DE83-4E66-B95D-FFD924FAB5E4}"/>
                    </a:ext>
                  </a:extLst>
                </p:cNvPr>
                <p:cNvSpPr/>
                <p:nvPr/>
              </p:nvSpPr>
              <p:spPr>
                <a:xfrm>
                  <a:off x="650486" y="4791080"/>
                  <a:ext cx="171317" cy="220265"/>
                </a:xfrm>
                <a:custGeom>
                  <a:avLst/>
                  <a:gdLst>
                    <a:gd name="connsiteX0" fmla="*/ 71056 w 66675"/>
                    <a:gd name="connsiteY0" fmla="*/ 295 h 85725"/>
                    <a:gd name="connsiteX1" fmla="*/ 72676 w 66675"/>
                    <a:gd name="connsiteY1" fmla="*/ 2295 h 85725"/>
                    <a:gd name="connsiteX2" fmla="*/ 2381 w 66675"/>
                    <a:gd name="connsiteY2" fmla="*/ 93545 h 85725"/>
                    <a:gd name="connsiteX3" fmla="*/ 1905 w 66675"/>
                    <a:gd name="connsiteY3" fmla="*/ 93354 h 85725"/>
                    <a:gd name="connsiteX4" fmla="*/ 0 w 66675"/>
                    <a:gd name="connsiteY4" fmla="*/ 92592 h 85725"/>
                    <a:gd name="connsiteX5" fmla="*/ 71056 w 66675"/>
                    <a:gd name="connsiteY5" fmla="*/ 295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675" h="85725">
                      <a:moveTo>
                        <a:pt x="71056" y="295"/>
                      </a:moveTo>
                      <a:cubicBezTo>
                        <a:pt x="72295" y="-753"/>
                        <a:pt x="73914" y="1247"/>
                        <a:pt x="72676" y="2295"/>
                      </a:cubicBezTo>
                      <a:cubicBezTo>
                        <a:pt x="42386" y="26774"/>
                        <a:pt x="18383" y="58112"/>
                        <a:pt x="2381" y="93545"/>
                      </a:cubicBezTo>
                      <a:cubicBezTo>
                        <a:pt x="2191" y="93449"/>
                        <a:pt x="2095" y="93449"/>
                        <a:pt x="1905" y="93354"/>
                      </a:cubicBezTo>
                      <a:cubicBezTo>
                        <a:pt x="1905" y="93354"/>
                        <a:pt x="1143" y="93164"/>
                        <a:pt x="0" y="92592"/>
                      </a:cubicBezTo>
                      <a:cubicBezTo>
                        <a:pt x="16192" y="56683"/>
                        <a:pt x="40481" y="25060"/>
                        <a:pt x="71056" y="295"/>
                      </a:cubicBezTo>
                      <a:close/>
                    </a:path>
                  </a:pathLst>
                </a:custGeom>
                <a:solidFill>
                  <a:srgbClr val="34A7A4"/>
                </a:solidFill>
                <a:ln w="9525" cap="flat">
                  <a:noFill/>
                  <a:prstDash val="solid"/>
                  <a:miter/>
                </a:ln>
              </p:spPr>
              <p:txBody>
                <a:bodyPr rtlCol="0" anchor="ctr"/>
                <a:lstStyle/>
                <a:p>
                  <a:endParaRPr lang="en-ID"/>
                </a:p>
              </p:txBody>
            </p:sp>
          </p:grpSp>
          <p:sp>
            <p:nvSpPr>
              <p:cNvPr id="192" name="Freeform: Shape 191">
                <a:extLst>
                  <a:ext uri="{FF2B5EF4-FFF2-40B4-BE49-F238E27FC236}">
                    <a16:creationId xmlns:a16="http://schemas.microsoft.com/office/drawing/2014/main" id="{BFCA2A88-E9F2-4BE8-B3E2-C94F7479E5B6}"/>
                  </a:ext>
                </a:extLst>
              </p:cNvPr>
              <p:cNvSpPr/>
              <p:nvPr/>
            </p:nvSpPr>
            <p:spPr>
              <a:xfrm>
                <a:off x="3447785" y="5183024"/>
                <a:ext cx="3817921" cy="1737643"/>
              </a:xfrm>
              <a:custGeom>
                <a:avLst/>
                <a:gdLst>
                  <a:gd name="connsiteX0" fmla="*/ 42863 w 1485900"/>
                  <a:gd name="connsiteY0" fmla="*/ 325528 h 676275"/>
                  <a:gd name="connsiteX1" fmla="*/ 157925 w 1485900"/>
                  <a:gd name="connsiteY1" fmla="*/ 302858 h 676275"/>
                  <a:gd name="connsiteX2" fmla="*/ 278702 w 1485900"/>
                  <a:gd name="connsiteY2" fmla="*/ 304573 h 676275"/>
                  <a:gd name="connsiteX3" fmla="*/ 416528 w 1485900"/>
                  <a:gd name="connsiteY3" fmla="*/ 94832 h 676275"/>
                  <a:gd name="connsiteX4" fmla="*/ 575596 w 1485900"/>
                  <a:gd name="connsiteY4" fmla="*/ 64447 h 676275"/>
                  <a:gd name="connsiteX5" fmla="*/ 688181 w 1485900"/>
                  <a:gd name="connsiteY5" fmla="*/ 1582 h 676275"/>
                  <a:gd name="connsiteX6" fmla="*/ 806577 w 1485900"/>
                  <a:gd name="connsiteY6" fmla="*/ 60923 h 676275"/>
                  <a:gd name="connsiteX7" fmla="*/ 870395 w 1485900"/>
                  <a:gd name="connsiteY7" fmla="*/ 185415 h 676275"/>
                  <a:gd name="connsiteX8" fmla="*/ 972503 w 1485900"/>
                  <a:gd name="connsiteY8" fmla="*/ 274378 h 676275"/>
                  <a:gd name="connsiteX9" fmla="*/ 1152906 w 1485900"/>
                  <a:gd name="connsiteY9" fmla="*/ 278950 h 676275"/>
                  <a:gd name="connsiteX10" fmla="*/ 1245680 w 1485900"/>
                  <a:gd name="connsiteY10" fmla="*/ 454401 h 676275"/>
                  <a:gd name="connsiteX11" fmla="*/ 1374172 w 1485900"/>
                  <a:gd name="connsiteY11" fmla="*/ 452782 h 676275"/>
                  <a:gd name="connsiteX12" fmla="*/ 1474184 w 1485900"/>
                  <a:gd name="connsiteY12" fmla="*/ 540793 h 676275"/>
                  <a:gd name="connsiteX13" fmla="*/ 1488186 w 1485900"/>
                  <a:gd name="connsiteY13" fmla="*/ 679762 h 676275"/>
                  <a:gd name="connsiteX14" fmla="*/ 0 w 1485900"/>
                  <a:gd name="connsiteY14" fmla="*/ 679762 h 676275"/>
                  <a:gd name="connsiteX15" fmla="*/ 42863 w 1485900"/>
                  <a:gd name="connsiteY15" fmla="*/ 325528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85900" h="676275">
                    <a:moveTo>
                      <a:pt x="42863" y="325528"/>
                    </a:moveTo>
                    <a:cubicBezTo>
                      <a:pt x="69533" y="294381"/>
                      <a:pt x="117634" y="295238"/>
                      <a:pt x="157925" y="302858"/>
                    </a:cubicBezTo>
                    <a:cubicBezTo>
                      <a:pt x="198215" y="310478"/>
                      <a:pt x="241649" y="322099"/>
                      <a:pt x="278702" y="304573"/>
                    </a:cubicBezTo>
                    <a:cubicBezTo>
                      <a:pt x="356235" y="267997"/>
                      <a:pt x="343281" y="139504"/>
                      <a:pt x="416528" y="94832"/>
                    </a:cubicBezTo>
                    <a:cubicBezTo>
                      <a:pt x="462915" y="66352"/>
                      <a:pt x="524923" y="84450"/>
                      <a:pt x="575596" y="64447"/>
                    </a:cubicBezTo>
                    <a:cubicBezTo>
                      <a:pt x="615791" y="48541"/>
                      <a:pt x="645700" y="9869"/>
                      <a:pt x="688181" y="1582"/>
                    </a:cubicBezTo>
                    <a:cubicBezTo>
                      <a:pt x="733997" y="-7371"/>
                      <a:pt x="779431" y="22918"/>
                      <a:pt x="806577" y="60923"/>
                    </a:cubicBezTo>
                    <a:cubicBezTo>
                      <a:pt x="833723" y="98833"/>
                      <a:pt x="848201" y="144267"/>
                      <a:pt x="870395" y="185415"/>
                    </a:cubicBezTo>
                    <a:cubicBezTo>
                      <a:pt x="892588" y="226468"/>
                      <a:pt x="926592" y="265711"/>
                      <a:pt x="972503" y="274378"/>
                    </a:cubicBezTo>
                    <a:cubicBezTo>
                      <a:pt x="1032986" y="285713"/>
                      <a:pt x="1103186" y="242660"/>
                      <a:pt x="1152906" y="278950"/>
                    </a:cubicBezTo>
                    <a:cubicBezTo>
                      <a:pt x="1207865" y="319241"/>
                      <a:pt x="1184910" y="423540"/>
                      <a:pt x="1245680" y="454401"/>
                    </a:cubicBezTo>
                    <a:cubicBezTo>
                      <a:pt x="1284446" y="474118"/>
                      <a:pt x="1330928" y="448686"/>
                      <a:pt x="1374172" y="452782"/>
                    </a:cubicBezTo>
                    <a:cubicBezTo>
                      <a:pt x="1420844" y="457258"/>
                      <a:pt x="1458087" y="496787"/>
                      <a:pt x="1474184" y="540793"/>
                    </a:cubicBezTo>
                    <a:cubicBezTo>
                      <a:pt x="1490282" y="584798"/>
                      <a:pt x="1489329" y="632899"/>
                      <a:pt x="1488186" y="679762"/>
                    </a:cubicBezTo>
                    <a:lnTo>
                      <a:pt x="0" y="679762"/>
                    </a:lnTo>
                    <a:lnTo>
                      <a:pt x="42863" y="325528"/>
                    </a:lnTo>
                    <a:close/>
                  </a:path>
                </a:pathLst>
              </a:custGeom>
              <a:solidFill>
                <a:schemeClr val="accent2"/>
              </a:solidFill>
              <a:ln w="9525" cap="flat">
                <a:noFill/>
                <a:prstDash val="solid"/>
                <a:miter/>
              </a:ln>
            </p:spPr>
            <p:txBody>
              <a:bodyPr rtlCol="0" anchor="ctr"/>
              <a:lstStyle/>
              <a:p>
                <a:endParaRPr lang="en-ID"/>
              </a:p>
            </p:txBody>
          </p:sp>
          <p:sp>
            <p:nvSpPr>
              <p:cNvPr id="193" name="Freeform: Shape 192">
                <a:extLst>
                  <a:ext uri="{FF2B5EF4-FFF2-40B4-BE49-F238E27FC236}">
                    <a16:creationId xmlns:a16="http://schemas.microsoft.com/office/drawing/2014/main" id="{BFA3C0AB-1AB4-4626-B69C-3E361A048AA5}"/>
                  </a:ext>
                </a:extLst>
              </p:cNvPr>
              <p:cNvSpPr/>
              <p:nvPr/>
            </p:nvSpPr>
            <p:spPr>
              <a:xfrm>
                <a:off x="3212592" y="5508491"/>
                <a:ext cx="3328444" cy="1370535"/>
              </a:xfrm>
              <a:custGeom>
                <a:avLst/>
                <a:gdLst>
                  <a:gd name="connsiteX0" fmla="*/ 0 w 1295400"/>
                  <a:gd name="connsiteY0" fmla="*/ 130851 h 533400"/>
                  <a:gd name="connsiteX1" fmla="*/ 143161 w 1295400"/>
                  <a:gd name="connsiteY1" fmla="*/ 10550 h 533400"/>
                  <a:gd name="connsiteX2" fmla="*/ 309086 w 1295400"/>
                  <a:gd name="connsiteY2" fmla="*/ 57508 h 533400"/>
                  <a:gd name="connsiteX3" fmla="*/ 361760 w 1295400"/>
                  <a:gd name="connsiteY3" fmla="*/ 165236 h 533400"/>
                  <a:gd name="connsiteX4" fmla="*/ 527304 w 1295400"/>
                  <a:gd name="connsiteY4" fmla="*/ 131136 h 533400"/>
                  <a:gd name="connsiteX5" fmla="*/ 700659 w 1295400"/>
                  <a:gd name="connsiteY5" fmla="*/ 278583 h 533400"/>
                  <a:gd name="connsiteX6" fmla="*/ 917258 w 1295400"/>
                  <a:gd name="connsiteY6" fmla="*/ 241531 h 533400"/>
                  <a:gd name="connsiteX7" fmla="*/ 1000411 w 1295400"/>
                  <a:gd name="connsiteY7" fmla="*/ 366309 h 533400"/>
                  <a:gd name="connsiteX8" fmla="*/ 1115568 w 1295400"/>
                  <a:gd name="connsiteY8" fmla="*/ 411171 h 533400"/>
                  <a:gd name="connsiteX9" fmla="*/ 1240060 w 1295400"/>
                  <a:gd name="connsiteY9" fmla="*/ 430983 h 533400"/>
                  <a:gd name="connsiteX10" fmla="*/ 1300067 w 1295400"/>
                  <a:gd name="connsiteY10" fmla="*/ 530520 h 533400"/>
                  <a:gd name="connsiteX11" fmla="*/ 0 w 1295400"/>
                  <a:gd name="connsiteY11" fmla="*/ 536139 h 533400"/>
                  <a:gd name="connsiteX12" fmla="*/ 0 w 1295400"/>
                  <a:gd name="connsiteY12" fmla="*/ 130851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95400" h="533400">
                    <a:moveTo>
                      <a:pt x="0" y="130851"/>
                    </a:moveTo>
                    <a:cubicBezTo>
                      <a:pt x="41053" y="83035"/>
                      <a:pt x="84487" y="33505"/>
                      <a:pt x="143161" y="10550"/>
                    </a:cubicBezTo>
                    <a:cubicBezTo>
                      <a:pt x="201835" y="-12405"/>
                      <a:pt x="280130" y="1596"/>
                      <a:pt x="309086" y="57508"/>
                    </a:cubicBezTo>
                    <a:cubicBezTo>
                      <a:pt x="327850" y="93798"/>
                      <a:pt x="326231" y="144852"/>
                      <a:pt x="361760" y="165236"/>
                    </a:cubicBezTo>
                    <a:cubicBezTo>
                      <a:pt x="412242" y="194192"/>
                      <a:pt x="469201" y="126755"/>
                      <a:pt x="527304" y="131136"/>
                    </a:cubicBezTo>
                    <a:cubicBezTo>
                      <a:pt x="605314" y="137042"/>
                      <a:pt x="624840" y="259248"/>
                      <a:pt x="700659" y="278583"/>
                    </a:cubicBezTo>
                    <a:cubicBezTo>
                      <a:pt x="773811" y="297252"/>
                      <a:pt x="850106" y="206860"/>
                      <a:pt x="917258" y="241531"/>
                    </a:cubicBezTo>
                    <a:cubicBezTo>
                      <a:pt x="962406" y="264867"/>
                      <a:pt x="966597" y="328399"/>
                      <a:pt x="1000411" y="366309"/>
                    </a:cubicBezTo>
                    <a:cubicBezTo>
                      <a:pt x="1028510" y="397836"/>
                      <a:pt x="1073468" y="407647"/>
                      <a:pt x="1115568" y="411171"/>
                    </a:cubicBezTo>
                    <a:cubicBezTo>
                      <a:pt x="1157669" y="414696"/>
                      <a:pt x="1201388" y="414029"/>
                      <a:pt x="1240060" y="430983"/>
                    </a:cubicBezTo>
                    <a:cubicBezTo>
                      <a:pt x="1278731" y="447938"/>
                      <a:pt x="1310926" y="489753"/>
                      <a:pt x="1300067" y="530520"/>
                    </a:cubicBezTo>
                    <a:lnTo>
                      <a:pt x="0" y="536139"/>
                    </a:lnTo>
                    <a:lnTo>
                      <a:pt x="0" y="130851"/>
                    </a:lnTo>
                    <a:close/>
                  </a:path>
                </a:pathLst>
              </a:custGeom>
              <a:solidFill>
                <a:schemeClr val="accent4"/>
              </a:solidFill>
              <a:ln w="9525" cap="flat">
                <a:noFill/>
                <a:prstDash val="solid"/>
                <a:miter/>
              </a:ln>
            </p:spPr>
            <p:txBody>
              <a:bodyPr rtlCol="0" anchor="ctr"/>
              <a:lstStyle/>
              <a:p>
                <a:endParaRPr lang="en-ID"/>
              </a:p>
            </p:txBody>
          </p:sp>
        </p:grpSp>
      </p:grpSp>
      <p:pic>
        <p:nvPicPr>
          <p:cNvPr id="5" name="Picture 4" descr="A screenshot of a cell phone&#10;&#10;Description automatically generated">
            <a:extLst>
              <a:ext uri="{FF2B5EF4-FFF2-40B4-BE49-F238E27FC236}">
                <a16:creationId xmlns:a16="http://schemas.microsoft.com/office/drawing/2014/main" id="{C0B50CA7-DB8E-46F7-A195-F5A3989A797B}"/>
              </a:ext>
            </a:extLst>
          </p:cNvPr>
          <p:cNvPicPr>
            <a:picLocks noChangeAspect="1"/>
          </p:cNvPicPr>
          <p:nvPr/>
        </p:nvPicPr>
        <p:blipFill rotWithShape="1">
          <a:blip r:embed="rId7">
            <a:extLst>
              <a:ext uri="{28A0092B-C50C-407E-A947-70E740481C1C}">
                <a14:useLocalDpi xmlns:a14="http://schemas.microsoft.com/office/drawing/2010/main" val="0"/>
              </a:ext>
            </a:extLst>
          </a:blip>
          <a:srcRect t="10623"/>
          <a:stretch/>
        </p:blipFill>
        <p:spPr>
          <a:xfrm>
            <a:off x="69624" y="1130406"/>
            <a:ext cx="10055040" cy="4802666"/>
          </a:xfrm>
          <a:prstGeom prst="rect">
            <a:avLst/>
          </a:prstGeom>
        </p:spPr>
      </p:pic>
      <p:pic>
        <p:nvPicPr>
          <p:cNvPr id="7" name="Picture 6">
            <a:extLst>
              <a:ext uri="{FF2B5EF4-FFF2-40B4-BE49-F238E27FC236}">
                <a16:creationId xmlns:a16="http://schemas.microsoft.com/office/drawing/2014/main" id="{7416F9E4-BC4E-44E2-86DF-46443DD881F3}"/>
              </a:ext>
            </a:extLst>
          </p:cNvPr>
          <p:cNvPicPr>
            <a:picLocks noChangeAspect="1"/>
          </p:cNvPicPr>
          <p:nvPr/>
        </p:nvPicPr>
        <p:blipFill rotWithShape="1">
          <a:blip r:embed="rId8">
            <a:extLst>
              <a:ext uri="{28A0092B-C50C-407E-A947-70E740481C1C}">
                <a14:useLocalDpi xmlns:a14="http://schemas.microsoft.com/office/drawing/2010/main" val="0"/>
              </a:ext>
            </a:extLst>
          </a:blip>
          <a:srcRect r="86750"/>
          <a:stretch/>
        </p:blipFill>
        <p:spPr>
          <a:xfrm>
            <a:off x="9899940" y="1440867"/>
            <a:ext cx="258043" cy="1103550"/>
          </a:xfrm>
          <a:prstGeom prst="rect">
            <a:avLst/>
          </a:prstGeom>
        </p:spPr>
      </p:pic>
      <p:sp>
        <p:nvSpPr>
          <p:cNvPr id="8" name="TextBox 7">
            <a:extLst>
              <a:ext uri="{FF2B5EF4-FFF2-40B4-BE49-F238E27FC236}">
                <a16:creationId xmlns:a16="http://schemas.microsoft.com/office/drawing/2014/main" id="{C9A737E2-A6F3-4F4B-9086-5209862CD8B2}"/>
              </a:ext>
            </a:extLst>
          </p:cNvPr>
          <p:cNvSpPr txBox="1"/>
          <p:nvPr/>
        </p:nvSpPr>
        <p:spPr>
          <a:xfrm>
            <a:off x="10106005" y="1488239"/>
            <a:ext cx="2046522" cy="1077218"/>
          </a:xfrm>
          <a:prstGeom prst="rect">
            <a:avLst/>
          </a:prstGeom>
          <a:noFill/>
        </p:spPr>
        <p:txBody>
          <a:bodyPr wrap="none" rtlCol="0">
            <a:spAutoFit/>
          </a:bodyPr>
          <a:lstStyle/>
          <a:p>
            <a:r>
              <a:rPr lang="en-SG" sz="1600" dirty="0"/>
              <a:t>Very High (&gt;30 km/h)</a:t>
            </a:r>
            <a:br>
              <a:rPr lang="en-SG" sz="1600" dirty="0"/>
            </a:br>
            <a:r>
              <a:rPr lang="en-SG" sz="1600" dirty="0"/>
              <a:t>High (20-30 km/h)</a:t>
            </a:r>
          </a:p>
          <a:p>
            <a:r>
              <a:rPr lang="en-SG" sz="1600" dirty="0"/>
              <a:t>Medium (10-20 km/h)</a:t>
            </a:r>
          </a:p>
          <a:p>
            <a:r>
              <a:rPr lang="en-SG" sz="1600" dirty="0"/>
              <a:t>Low (&lt;10 km/h)</a:t>
            </a:r>
          </a:p>
        </p:txBody>
      </p:sp>
    </p:spTree>
    <p:extLst>
      <p:ext uri="{BB962C8B-B14F-4D97-AF65-F5344CB8AC3E}">
        <p14:creationId xmlns:p14="http://schemas.microsoft.com/office/powerpoint/2010/main" val="4151516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100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1000"/>
                                        <p:tgtEl>
                                          <p:spTgt spid="5"/>
                                        </p:tgtEl>
                                      </p:cBhvr>
                                    </p:animEffect>
                                    <p:anim calcmode="lin" valueType="num">
                                      <p:cBhvr>
                                        <p:cTn id="18" dur="1000" fill="hold"/>
                                        <p:tgtEl>
                                          <p:spTgt spid="5"/>
                                        </p:tgtEl>
                                        <p:attrNameLst>
                                          <p:attrName>ppt_x</p:attrName>
                                        </p:attrNameLst>
                                      </p:cBhvr>
                                      <p:tavLst>
                                        <p:tav tm="0">
                                          <p:val>
                                            <p:strVal val="#ppt_x"/>
                                          </p:val>
                                        </p:tav>
                                        <p:tav tm="100000">
                                          <p:val>
                                            <p:strVal val="#ppt_x"/>
                                          </p:val>
                                        </p:tav>
                                      </p:tavLst>
                                    </p:anim>
                                    <p:anim calcmode="lin" valueType="num">
                                      <p:cBhvr>
                                        <p:cTn id="19" dur="1000" fill="hold"/>
                                        <p:tgtEl>
                                          <p:spTgt spid="5"/>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100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1000"/>
                                        <p:tgtEl>
                                          <p:spTgt spid="8"/>
                                        </p:tgtEl>
                                      </p:cBhvr>
                                    </p:animEffect>
                                    <p:anim calcmode="lin" valueType="num">
                                      <p:cBhvr>
                                        <p:cTn id="23" dur="1000" fill="hold"/>
                                        <p:tgtEl>
                                          <p:spTgt spid="8"/>
                                        </p:tgtEl>
                                        <p:attrNameLst>
                                          <p:attrName>ppt_x</p:attrName>
                                        </p:attrNameLst>
                                      </p:cBhvr>
                                      <p:tavLst>
                                        <p:tav tm="0">
                                          <p:val>
                                            <p:strVal val="#ppt_x"/>
                                          </p:val>
                                        </p:tav>
                                        <p:tav tm="100000">
                                          <p:val>
                                            <p:strVal val="#ppt_x"/>
                                          </p:val>
                                        </p:tav>
                                      </p:tavLst>
                                    </p:anim>
                                    <p:anim calcmode="lin" valueType="num">
                                      <p:cBhvr>
                                        <p:cTn id="24" dur="1000" fill="hold"/>
                                        <p:tgtEl>
                                          <p:spTgt spid="8"/>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100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1000"/>
                                        <p:tgtEl>
                                          <p:spTgt spid="7"/>
                                        </p:tgtEl>
                                      </p:cBhvr>
                                    </p:animEffect>
                                    <p:anim calcmode="lin" valueType="num">
                                      <p:cBhvr>
                                        <p:cTn id="28" dur="1000" fill="hold"/>
                                        <p:tgtEl>
                                          <p:spTgt spid="7"/>
                                        </p:tgtEl>
                                        <p:attrNameLst>
                                          <p:attrName>ppt_x</p:attrName>
                                        </p:attrNameLst>
                                      </p:cBhvr>
                                      <p:tavLst>
                                        <p:tav tm="0">
                                          <p:val>
                                            <p:strVal val="#ppt_x"/>
                                          </p:val>
                                        </p:tav>
                                        <p:tav tm="100000">
                                          <p:val>
                                            <p:strVal val="#ppt_x"/>
                                          </p:val>
                                        </p:tav>
                                      </p:tavLst>
                                    </p:anim>
                                    <p:anim calcmode="lin" valueType="num">
                                      <p:cBhvr>
                                        <p:cTn id="2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Graphic 20">
            <a:extLst>
              <a:ext uri="{FF2B5EF4-FFF2-40B4-BE49-F238E27FC236}">
                <a16:creationId xmlns:a16="http://schemas.microsoft.com/office/drawing/2014/main" id="{DCD2CBEA-3B9E-4F83-AC48-F3E56C7C8840}"/>
              </a:ext>
            </a:extLst>
          </p:cNvPr>
          <p:cNvSpPr/>
          <p:nvPr/>
        </p:nvSpPr>
        <p:spPr>
          <a:xfrm>
            <a:off x="0" y="1511300"/>
            <a:ext cx="9547233" cy="5346700"/>
          </a:xfrm>
          <a:custGeom>
            <a:avLst/>
            <a:gdLst>
              <a:gd name="connsiteX0" fmla="*/ 0 w 4352925"/>
              <a:gd name="connsiteY0" fmla="*/ 95 h 3514725"/>
              <a:gd name="connsiteX1" fmla="*/ 0 w 4352925"/>
              <a:gd name="connsiteY1" fmla="*/ 3523488 h 3514725"/>
              <a:gd name="connsiteX2" fmla="*/ 4353497 w 4352925"/>
              <a:gd name="connsiteY2" fmla="*/ 3523488 h 3514725"/>
              <a:gd name="connsiteX3" fmla="*/ 4347877 w 4352925"/>
              <a:gd name="connsiteY3" fmla="*/ 3507581 h 3514725"/>
              <a:gd name="connsiteX4" fmla="*/ 3672745 w 4352925"/>
              <a:gd name="connsiteY4" fmla="*/ 2554224 h 3514725"/>
              <a:gd name="connsiteX5" fmla="*/ 3409474 w 4352925"/>
              <a:gd name="connsiteY5" fmla="*/ 2178082 h 3514725"/>
              <a:gd name="connsiteX6" fmla="*/ 3359753 w 4352925"/>
              <a:gd name="connsiteY6" fmla="*/ 1482757 h 3514725"/>
              <a:gd name="connsiteX7" fmla="*/ 3112580 w 4352925"/>
              <a:gd name="connsiteY7" fmla="*/ 1004316 h 3514725"/>
              <a:gd name="connsiteX8" fmla="*/ 2625281 w 4352925"/>
              <a:gd name="connsiteY8" fmla="*/ 758476 h 3514725"/>
              <a:gd name="connsiteX9" fmla="*/ 2140077 w 4352925"/>
              <a:gd name="connsiteY9" fmla="*/ 328517 h 3514725"/>
              <a:gd name="connsiteX10" fmla="*/ 2147030 w 4352925"/>
              <a:gd name="connsiteY10" fmla="*/ 0 h 3514725"/>
              <a:gd name="connsiteX11" fmla="*/ 0 w 4352925"/>
              <a:gd name="connsiteY11" fmla="*/ 0 h 3514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52925" h="3514725">
                <a:moveTo>
                  <a:pt x="0" y="95"/>
                </a:moveTo>
                <a:lnTo>
                  <a:pt x="0" y="3523488"/>
                </a:lnTo>
                <a:lnTo>
                  <a:pt x="4353497" y="3523488"/>
                </a:lnTo>
                <a:cubicBezTo>
                  <a:pt x="4351592" y="3518154"/>
                  <a:pt x="4349687" y="3512915"/>
                  <a:pt x="4347877" y="3507581"/>
                </a:cubicBezTo>
                <a:cubicBezTo>
                  <a:pt x="4218051" y="3124772"/>
                  <a:pt x="4039838" y="2825592"/>
                  <a:pt x="3672745" y="2554224"/>
                </a:cubicBezTo>
                <a:cubicBezTo>
                  <a:pt x="3514344" y="2437162"/>
                  <a:pt x="3511487" y="2357533"/>
                  <a:pt x="3409474" y="2178082"/>
                </a:cubicBezTo>
                <a:cubicBezTo>
                  <a:pt x="3315367" y="2012537"/>
                  <a:pt x="3399282" y="1665446"/>
                  <a:pt x="3359753" y="1482757"/>
                </a:cubicBezTo>
                <a:cubicBezTo>
                  <a:pt x="3320987" y="1303877"/>
                  <a:pt x="3254788" y="1126903"/>
                  <a:pt x="3112580" y="1004316"/>
                </a:cubicBezTo>
                <a:cubicBezTo>
                  <a:pt x="2972276" y="883349"/>
                  <a:pt x="2795207" y="824484"/>
                  <a:pt x="2625281" y="758476"/>
                </a:cubicBezTo>
                <a:cubicBezTo>
                  <a:pt x="2411825" y="675513"/>
                  <a:pt x="2209705" y="563213"/>
                  <a:pt x="2140077" y="328517"/>
                </a:cubicBezTo>
                <a:cubicBezTo>
                  <a:pt x="2107121" y="217456"/>
                  <a:pt x="2111883" y="103537"/>
                  <a:pt x="2147030" y="0"/>
                </a:cubicBezTo>
                <a:lnTo>
                  <a:pt x="0" y="0"/>
                </a:lnTo>
                <a:close/>
              </a:path>
            </a:pathLst>
          </a:custGeom>
          <a:gradFill flip="none" rotWithShape="1">
            <a:gsLst>
              <a:gs pos="0">
                <a:schemeClr val="bg1"/>
              </a:gs>
              <a:gs pos="100000">
                <a:schemeClr val="bg1">
                  <a:lumMod val="95000"/>
                </a:schemeClr>
              </a:gs>
            </a:gsLst>
            <a:lin ang="16200000" scaled="1"/>
            <a:tileRect/>
          </a:gradFill>
          <a:ln w="9525" cap="flat">
            <a:noFill/>
            <a:prstDash val="solid"/>
            <a:miter/>
          </a:ln>
        </p:spPr>
        <p:txBody>
          <a:bodyPr rtlCol="0" anchor="ctr"/>
          <a:lstStyle/>
          <a:p>
            <a:endParaRPr lang="en-ID"/>
          </a:p>
        </p:txBody>
      </p:sp>
      <p:pic>
        <p:nvPicPr>
          <p:cNvPr id="16" name="Graphic 15">
            <a:extLst>
              <a:ext uri="{FF2B5EF4-FFF2-40B4-BE49-F238E27FC236}">
                <a16:creationId xmlns:a16="http://schemas.microsoft.com/office/drawing/2014/main" id="{EECD99A7-6390-4DD0-BB1D-54DC5499455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9169459">
            <a:off x="59525" y="5080340"/>
            <a:ext cx="1213175" cy="1268953"/>
          </a:xfrm>
          <a:prstGeom prst="rect">
            <a:avLst/>
          </a:prstGeom>
        </p:spPr>
      </p:pic>
      <p:pic>
        <p:nvPicPr>
          <p:cNvPr id="17" name="Graphic 16">
            <a:extLst>
              <a:ext uri="{FF2B5EF4-FFF2-40B4-BE49-F238E27FC236}">
                <a16:creationId xmlns:a16="http://schemas.microsoft.com/office/drawing/2014/main" id="{C10E1DAE-CA09-4040-B63A-0B50B99E75D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flipH="1">
            <a:off x="0" y="5503252"/>
            <a:ext cx="3276600" cy="1354748"/>
          </a:xfrm>
          <a:prstGeom prst="rect">
            <a:avLst/>
          </a:prstGeom>
        </p:spPr>
      </p:pic>
      <p:sp>
        <p:nvSpPr>
          <p:cNvPr id="9" name="Graphic 7">
            <a:extLst>
              <a:ext uri="{FF2B5EF4-FFF2-40B4-BE49-F238E27FC236}">
                <a16:creationId xmlns:a16="http://schemas.microsoft.com/office/drawing/2014/main" id="{37BB1BC7-4978-4D54-8B95-47128D6F8966}"/>
              </a:ext>
            </a:extLst>
          </p:cNvPr>
          <p:cNvSpPr/>
          <p:nvPr/>
        </p:nvSpPr>
        <p:spPr>
          <a:xfrm flipH="1">
            <a:off x="-1" y="0"/>
            <a:ext cx="7209323" cy="5014519"/>
          </a:xfrm>
          <a:custGeom>
            <a:avLst/>
            <a:gdLst>
              <a:gd name="connsiteX0" fmla="*/ 151164 w 4505325"/>
              <a:gd name="connsiteY0" fmla="*/ 1401889 h 3133725"/>
              <a:gd name="connsiteX1" fmla="*/ 152592 w 4505325"/>
              <a:gd name="connsiteY1" fmla="*/ 1183577 h 3133725"/>
              <a:gd name="connsiteX2" fmla="*/ 13146 w 4505325"/>
              <a:gd name="connsiteY2" fmla="*/ 855250 h 3133725"/>
              <a:gd name="connsiteX3" fmla="*/ 166594 w 4505325"/>
              <a:gd name="connsiteY3" fmla="*/ 733235 h 3133725"/>
              <a:gd name="connsiteX4" fmla="*/ 487015 w 4505325"/>
              <a:gd name="connsiteY4" fmla="*/ 646081 h 3133725"/>
              <a:gd name="connsiteX5" fmla="*/ 665895 w 4505325"/>
              <a:gd name="connsiteY5" fmla="*/ 322898 h 3133725"/>
              <a:gd name="connsiteX6" fmla="*/ 404052 w 4505325"/>
              <a:gd name="connsiteY6" fmla="*/ 0 h 3133725"/>
              <a:gd name="connsiteX7" fmla="*/ 4510280 w 4505325"/>
              <a:gd name="connsiteY7" fmla="*/ 0 h 3133725"/>
              <a:gd name="connsiteX8" fmla="*/ 4510280 w 4505325"/>
              <a:gd name="connsiteY8" fmla="*/ 2837688 h 3133725"/>
              <a:gd name="connsiteX9" fmla="*/ 3598166 w 4505325"/>
              <a:gd name="connsiteY9" fmla="*/ 2752058 h 3133725"/>
              <a:gd name="connsiteX10" fmla="*/ 2655667 w 4505325"/>
              <a:gd name="connsiteY10" fmla="*/ 3127153 h 3133725"/>
              <a:gd name="connsiteX11" fmla="*/ 1770223 w 4505325"/>
              <a:gd name="connsiteY11" fmla="*/ 2879693 h 3133725"/>
              <a:gd name="connsiteX12" fmla="*/ 1145955 w 4505325"/>
              <a:gd name="connsiteY12" fmla="*/ 2364105 h 3133725"/>
              <a:gd name="connsiteX13" fmla="*/ 593600 w 4505325"/>
              <a:gd name="connsiteY13" fmla="*/ 2104263 h 3133725"/>
              <a:gd name="connsiteX14" fmla="*/ 491492 w 4505325"/>
              <a:gd name="connsiteY14" fmla="*/ 1793939 h 3133725"/>
              <a:gd name="connsiteX15" fmla="*/ 184692 w 4505325"/>
              <a:gd name="connsiteY15" fmla="*/ 1661160 h 3133725"/>
              <a:gd name="connsiteX16" fmla="*/ 90204 w 4505325"/>
              <a:gd name="connsiteY16" fmla="*/ 1488377 h 3133725"/>
              <a:gd name="connsiteX17" fmla="*/ 151164 w 4505325"/>
              <a:gd name="connsiteY17" fmla="*/ 1401889 h 3133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05325" h="3133725">
                <a:moveTo>
                  <a:pt x="151164" y="1401889"/>
                </a:moveTo>
                <a:cubicBezTo>
                  <a:pt x="205361" y="1332357"/>
                  <a:pt x="202122" y="1254062"/>
                  <a:pt x="152592" y="1183577"/>
                </a:cubicBezTo>
                <a:cubicBezTo>
                  <a:pt x="82298" y="1083374"/>
                  <a:pt x="-40384" y="973360"/>
                  <a:pt x="13146" y="855250"/>
                </a:cubicBezTo>
                <a:cubicBezTo>
                  <a:pt x="37245" y="802291"/>
                  <a:pt x="97824" y="760571"/>
                  <a:pt x="166594" y="733235"/>
                </a:cubicBezTo>
                <a:cubicBezTo>
                  <a:pt x="267178" y="693230"/>
                  <a:pt x="384050" y="682657"/>
                  <a:pt x="487015" y="646081"/>
                </a:cubicBezTo>
                <a:cubicBezTo>
                  <a:pt x="671705" y="580549"/>
                  <a:pt x="728950" y="457010"/>
                  <a:pt x="665895" y="322898"/>
                </a:cubicBezTo>
                <a:cubicBezTo>
                  <a:pt x="610554" y="205169"/>
                  <a:pt x="520829" y="93917"/>
                  <a:pt x="404052" y="0"/>
                </a:cubicBezTo>
                <a:lnTo>
                  <a:pt x="4510280" y="0"/>
                </a:lnTo>
                <a:cubicBezTo>
                  <a:pt x="4510280" y="0"/>
                  <a:pt x="4510280" y="2835402"/>
                  <a:pt x="4510280" y="2837688"/>
                </a:cubicBezTo>
                <a:cubicBezTo>
                  <a:pt x="4510280" y="2837688"/>
                  <a:pt x="4072987" y="2518029"/>
                  <a:pt x="3598166" y="2752058"/>
                </a:cubicBezTo>
                <a:cubicBezTo>
                  <a:pt x="3280317" y="2908649"/>
                  <a:pt x="3018951" y="3086672"/>
                  <a:pt x="2655667" y="3127153"/>
                </a:cubicBezTo>
                <a:cubicBezTo>
                  <a:pt x="2344676" y="3161824"/>
                  <a:pt x="1999490" y="3109055"/>
                  <a:pt x="1770223" y="2879693"/>
                </a:cubicBezTo>
                <a:cubicBezTo>
                  <a:pt x="1575342" y="2684716"/>
                  <a:pt x="1425132" y="2449449"/>
                  <a:pt x="1145955" y="2364105"/>
                </a:cubicBezTo>
                <a:cubicBezTo>
                  <a:pt x="980124" y="2313337"/>
                  <a:pt x="600648" y="2359533"/>
                  <a:pt x="593600" y="2104263"/>
                </a:cubicBezTo>
                <a:cubicBezTo>
                  <a:pt x="590361" y="1986915"/>
                  <a:pt x="599410" y="1870329"/>
                  <a:pt x="491492" y="1793939"/>
                </a:cubicBezTo>
                <a:cubicBezTo>
                  <a:pt x="406529" y="1733741"/>
                  <a:pt x="274893" y="1717453"/>
                  <a:pt x="184692" y="1661160"/>
                </a:cubicBezTo>
                <a:cubicBezTo>
                  <a:pt x="121065" y="1621441"/>
                  <a:pt x="64867" y="1549051"/>
                  <a:pt x="90204" y="1488377"/>
                </a:cubicBezTo>
                <a:cubicBezTo>
                  <a:pt x="103158" y="1457230"/>
                  <a:pt x="129161" y="1430084"/>
                  <a:pt x="151164" y="1401889"/>
                </a:cubicBezTo>
                <a:close/>
              </a:path>
            </a:pathLst>
          </a:custGeom>
          <a:gradFill flip="none" rotWithShape="1">
            <a:gsLst>
              <a:gs pos="7000">
                <a:schemeClr val="accent2"/>
              </a:gs>
              <a:gs pos="100000">
                <a:schemeClr val="accent4">
                  <a:lumMod val="90000"/>
                </a:schemeClr>
              </a:gs>
            </a:gsLst>
            <a:lin ang="168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a:solidFill>
                <a:schemeClr val="lt1"/>
              </a:solidFill>
            </a:endParaRPr>
          </a:p>
        </p:txBody>
      </p:sp>
      <p:sp>
        <p:nvSpPr>
          <p:cNvPr id="2" name="Title 1">
            <a:extLst>
              <a:ext uri="{FF2B5EF4-FFF2-40B4-BE49-F238E27FC236}">
                <a16:creationId xmlns:a16="http://schemas.microsoft.com/office/drawing/2014/main" id="{B191C205-8900-466F-A402-42E3F836422C}"/>
              </a:ext>
            </a:extLst>
          </p:cNvPr>
          <p:cNvSpPr>
            <a:spLocks noGrp="1"/>
          </p:cNvSpPr>
          <p:nvPr>
            <p:ph type="title"/>
          </p:nvPr>
        </p:nvSpPr>
        <p:spPr>
          <a:xfrm>
            <a:off x="905576" y="1910492"/>
            <a:ext cx="5190424" cy="553998"/>
          </a:xfrm>
        </p:spPr>
        <p:txBody>
          <a:bodyPr vert="horz" wrap="square" lIns="0" tIns="0" rIns="0" bIns="0" rtlCol="0" anchor="t">
            <a:spAutoFit/>
          </a:bodyPr>
          <a:lstStyle/>
          <a:p>
            <a:pPr algn="l"/>
            <a:r>
              <a:rPr lang="en-US" sz="4000" dirty="0"/>
              <a:t>Modelling Steps</a:t>
            </a:r>
            <a:endParaRPr lang="en-ID" sz="4000" dirty="0"/>
          </a:p>
        </p:txBody>
      </p:sp>
      <p:sp>
        <p:nvSpPr>
          <p:cNvPr id="14" name="Title 1">
            <a:extLst>
              <a:ext uri="{FF2B5EF4-FFF2-40B4-BE49-F238E27FC236}">
                <a16:creationId xmlns:a16="http://schemas.microsoft.com/office/drawing/2014/main" id="{FCAADB5B-1CC0-42AE-9586-D750C8EA3FA2}"/>
              </a:ext>
            </a:extLst>
          </p:cNvPr>
          <p:cNvSpPr txBox="1">
            <a:spLocks/>
          </p:cNvSpPr>
          <p:nvPr/>
        </p:nvSpPr>
        <p:spPr>
          <a:xfrm>
            <a:off x="905576" y="1036087"/>
            <a:ext cx="4089935" cy="830997"/>
          </a:xfrm>
          <a:prstGeom prst="rect">
            <a:avLst/>
          </a:prstGeom>
        </p:spPr>
        <p:txBody>
          <a:bodyPr vert="horz" wrap="square" lIns="0" tIns="0" rIns="0" bIns="0" rtlCol="0" anchor="ctr">
            <a:spAutoFit/>
          </a:bodyPr>
          <a:lstStyle>
            <a:lvl1pPr algn="ctr" defTabSz="914400" rtl="0" eaLnBrk="1" latinLnBrk="0" hangingPunct="1">
              <a:lnSpc>
                <a:spcPct val="90000"/>
              </a:lnSpc>
              <a:spcBef>
                <a:spcPct val="0"/>
              </a:spcBef>
              <a:buNone/>
              <a:defRPr sz="3200" b="1" kern="1200">
                <a:solidFill>
                  <a:schemeClr val="accent1"/>
                </a:solidFill>
                <a:latin typeface="+mj-lt"/>
                <a:ea typeface="+mj-ea"/>
                <a:cs typeface="+mj-cs"/>
              </a:defRPr>
            </a:lvl1pPr>
          </a:lstStyle>
          <a:p>
            <a:pPr algn="l"/>
            <a:r>
              <a:rPr lang="en-US" sz="6000" dirty="0">
                <a:solidFill>
                  <a:schemeClr val="bg1"/>
                </a:solidFill>
              </a:rPr>
              <a:t>5</a:t>
            </a:r>
            <a:endParaRPr lang="en-ID" sz="6000" dirty="0">
              <a:solidFill>
                <a:schemeClr val="bg1"/>
              </a:solidFill>
            </a:endParaRPr>
          </a:p>
        </p:txBody>
      </p:sp>
      <p:pic>
        <p:nvPicPr>
          <p:cNvPr id="15" name="Graphic 14">
            <a:extLst>
              <a:ext uri="{FF2B5EF4-FFF2-40B4-BE49-F238E27FC236}">
                <a16:creationId xmlns:a16="http://schemas.microsoft.com/office/drawing/2014/main" id="{60AFC9D5-65AE-4417-B25A-18F128E9492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613583" y="5602774"/>
            <a:ext cx="5038583" cy="1255226"/>
          </a:xfrm>
          <a:prstGeom prst="rect">
            <a:avLst/>
          </a:prstGeom>
        </p:spPr>
      </p:pic>
      <p:grpSp>
        <p:nvGrpSpPr>
          <p:cNvPr id="18" name="Group 17">
            <a:extLst>
              <a:ext uri="{FF2B5EF4-FFF2-40B4-BE49-F238E27FC236}">
                <a16:creationId xmlns:a16="http://schemas.microsoft.com/office/drawing/2014/main" id="{543F344E-37D6-4053-90E8-8CA724CE387F}"/>
              </a:ext>
            </a:extLst>
          </p:cNvPr>
          <p:cNvGrpSpPr/>
          <p:nvPr/>
        </p:nvGrpSpPr>
        <p:grpSpPr>
          <a:xfrm>
            <a:off x="6902145" y="4420868"/>
            <a:ext cx="5038584" cy="2742628"/>
            <a:chOff x="8654986" y="-1310744"/>
            <a:chExt cx="2142545" cy="1166241"/>
          </a:xfrm>
        </p:grpSpPr>
        <p:sp>
          <p:nvSpPr>
            <p:cNvPr id="19" name="Freeform: Shape 18">
              <a:extLst>
                <a:ext uri="{FF2B5EF4-FFF2-40B4-BE49-F238E27FC236}">
                  <a16:creationId xmlns:a16="http://schemas.microsoft.com/office/drawing/2014/main" id="{7C81D808-DB73-4E62-84E4-148AD7F938BB}"/>
                </a:ext>
              </a:extLst>
            </p:cNvPr>
            <p:cNvSpPr/>
            <p:nvPr/>
          </p:nvSpPr>
          <p:spPr>
            <a:xfrm>
              <a:off x="9261910" y="-586749"/>
              <a:ext cx="76200" cy="104775"/>
            </a:xfrm>
            <a:custGeom>
              <a:avLst/>
              <a:gdLst>
                <a:gd name="connsiteX0" fmla="*/ 6667 w 76200"/>
                <a:gd name="connsiteY0" fmla="*/ 107347 h 104775"/>
                <a:gd name="connsiteX1" fmla="*/ 31432 w 76200"/>
                <a:gd name="connsiteY1" fmla="*/ 84582 h 104775"/>
                <a:gd name="connsiteX2" fmla="*/ 52006 w 76200"/>
                <a:gd name="connsiteY2" fmla="*/ 58769 h 104775"/>
                <a:gd name="connsiteX3" fmla="*/ 68294 w 76200"/>
                <a:gd name="connsiteY3" fmla="*/ 30385 h 104775"/>
                <a:gd name="connsiteX4" fmla="*/ 79629 w 76200"/>
                <a:gd name="connsiteY4" fmla="*/ 0 h 104775"/>
                <a:gd name="connsiteX5" fmla="*/ 65723 w 76200"/>
                <a:gd name="connsiteY5" fmla="*/ 29051 h 104775"/>
                <a:gd name="connsiteX6" fmla="*/ 47244 w 76200"/>
                <a:gd name="connsiteY6" fmla="*/ 55340 h 104775"/>
                <a:gd name="connsiteX7" fmla="*/ 25051 w 76200"/>
                <a:gd name="connsiteY7" fmla="*/ 78486 h 104775"/>
                <a:gd name="connsiteX8" fmla="*/ 0 w 76200"/>
                <a:gd name="connsiteY8" fmla="*/ 97726 h 104775"/>
                <a:gd name="connsiteX9" fmla="*/ 6667 w 76200"/>
                <a:gd name="connsiteY9" fmla="*/ 107347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200" h="104775">
                  <a:moveTo>
                    <a:pt x="6667" y="107347"/>
                  </a:moveTo>
                  <a:cubicBezTo>
                    <a:pt x="16002" y="100298"/>
                    <a:pt x="23908" y="92773"/>
                    <a:pt x="31432" y="84582"/>
                  </a:cubicBezTo>
                  <a:cubicBezTo>
                    <a:pt x="38957" y="76486"/>
                    <a:pt x="45910" y="67818"/>
                    <a:pt x="52006" y="58769"/>
                  </a:cubicBezTo>
                  <a:cubicBezTo>
                    <a:pt x="58198" y="49721"/>
                    <a:pt x="63722" y="40291"/>
                    <a:pt x="68294" y="30385"/>
                  </a:cubicBezTo>
                  <a:cubicBezTo>
                    <a:pt x="73152" y="20669"/>
                    <a:pt x="76486" y="10287"/>
                    <a:pt x="79629" y="0"/>
                  </a:cubicBezTo>
                  <a:cubicBezTo>
                    <a:pt x="75629" y="10001"/>
                    <a:pt x="71342" y="19907"/>
                    <a:pt x="65723" y="29051"/>
                  </a:cubicBezTo>
                  <a:cubicBezTo>
                    <a:pt x="60388" y="38290"/>
                    <a:pt x="54102" y="47053"/>
                    <a:pt x="47244" y="55340"/>
                  </a:cubicBezTo>
                  <a:cubicBezTo>
                    <a:pt x="40481" y="63627"/>
                    <a:pt x="33052" y="71342"/>
                    <a:pt x="25051" y="78486"/>
                  </a:cubicBezTo>
                  <a:cubicBezTo>
                    <a:pt x="17145" y="85534"/>
                    <a:pt x="8573" y="92297"/>
                    <a:pt x="0" y="97726"/>
                  </a:cubicBezTo>
                  <a:lnTo>
                    <a:pt x="6667" y="107347"/>
                  </a:lnTo>
                  <a:close/>
                </a:path>
              </a:pathLst>
            </a:custGeom>
            <a:solidFill>
              <a:srgbClr val="018673"/>
            </a:solidFill>
            <a:ln w="9525" cap="flat">
              <a:noFill/>
              <a:prstDash val="solid"/>
              <a:miter/>
            </a:ln>
          </p:spPr>
          <p:txBody>
            <a:bodyPr rtlCol="0" anchor="ctr"/>
            <a:lstStyle/>
            <a:p>
              <a:endParaRPr lang="en-ID"/>
            </a:p>
          </p:txBody>
        </p:sp>
        <p:sp>
          <p:nvSpPr>
            <p:cNvPr id="20" name="Freeform: Shape 19">
              <a:extLst>
                <a:ext uri="{FF2B5EF4-FFF2-40B4-BE49-F238E27FC236}">
                  <a16:creationId xmlns:a16="http://schemas.microsoft.com/office/drawing/2014/main" id="{ABD5B5D1-1EB1-4876-BA8F-789FBFB44095}"/>
                </a:ext>
              </a:extLst>
            </p:cNvPr>
            <p:cNvSpPr/>
            <p:nvPr/>
          </p:nvSpPr>
          <p:spPr>
            <a:xfrm>
              <a:off x="9176852" y="-771819"/>
              <a:ext cx="152400" cy="457200"/>
            </a:xfrm>
            <a:custGeom>
              <a:avLst/>
              <a:gdLst>
                <a:gd name="connsiteX0" fmla="*/ 15240 w 152400"/>
                <a:gd name="connsiteY0" fmla="*/ 466058 h 457200"/>
                <a:gd name="connsiteX1" fmla="*/ 66294 w 152400"/>
                <a:gd name="connsiteY1" fmla="*/ 354044 h 457200"/>
                <a:gd name="connsiteX2" fmla="*/ 110014 w 152400"/>
                <a:gd name="connsiteY2" fmla="*/ 239268 h 457200"/>
                <a:gd name="connsiteX3" fmla="*/ 143637 w 152400"/>
                <a:gd name="connsiteY3" fmla="*/ 121348 h 457200"/>
                <a:gd name="connsiteX4" fmla="*/ 158306 w 152400"/>
                <a:gd name="connsiteY4" fmla="*/ 0 h 457200"/>
                <a:gd name="connsiteX5" fmla="*/ 139446 w 152400"/>
                <a:gd name="connsiteY5" fmla="*/ 120396 h 457200"/>
                <a:gd name="connsiteX6" fmla="*/ 101917 w 152400"/>
                <a:gd name="connsiteY6" fmla="*/ 236506 h 457200"/>
                <a:gd name="connsiteX7" fmla="*/ 54483 w 152400"/>
                <a:gd name="connsiteY7" fmla="*/ 349091 h 457200"/>
                <a:gd name="connsiteX8" fmla="*/ 0 w 152400"/>
                <a:gd name="connsiteY8" fmla="*/ 458343 h 457200"/>
                <a:gd name="connsiteX9" fmla="*/ 15240 w 152400"/>
                <a:gd name="connsiteY9" fmla="*/ 466058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2400" h="457200">
                  <a:moveTo>
                    <a:pt x="15240" y="466058"/>
                  </a:moveTo>
                  <a:cubicBezTo>
                    <a:pt x="33719" y="429101"/>
                    <a:pt x="50387" y="391859"/>
                    <a:pt x="66294" y="354044"/>
                  </a:cubicBezTo>
                  <a:cubicBezTo>
                    <a:pt x="82105" y="316230"/>
                    <a:pt x="96965" y="278035"/>
                    <a:pt x="110014" y="239268"/>
                  </a:cubicBezTo>
                  <a:cubicBezTo>
                    <a:pt x="122968" y="200501"/>
                    <a:pt x="135065" y="161353"/>
                    <a:pt x="143637" y="121348"/>
                  </a:cubicBezTo>
                  <a:cubicBezTo>
                    <a:pt x="152209" y="81439"/>
                    <a:pt x="158686" y="40862"/>
                    <a:pt x="158306" y="0"/>
                  </a:cubicBezTo>
                  <a:cubicBezTo>
                    <a:pt x="157258" y="40862"/>
                    <a:pt x="149352" y="80963"/>
                    <a:pt x="139446" y="120396"/>
                  </a:cubicBezTo>
                  <a:cubicBezTo>
                    <a:pt x="129540" y="159829"/>
                    <a:pt x="116110" y="198406"/>
                    <a:pt x="101917" y="236506"/>
                  </a:cubicBezTo>
                  <a:cubicBezTo>
                    <a:pt x="87630" y="274606"/>
                    <a:pt x="71533" y="312039"/>
                    <a:pt x="54483" y="349091"/>
                  </a:cubicBezTo>
                  <a:cubicBezTo>
                    <a:pt x="37338" y="386048"/>
                    <a:pt x="19336" y="422719"/>
                    <a:pt x="0" y="458343"/>
                  </a:cubicBezTo>
                  <a:lnTo>
                    <a:pt x="15240" y="466058"/>
                  </a:lnTo>
                  <a:close/>
                </a:path>
              </a:pathLst>
            </a:custGeom>
            <a:solidFill>
              <a:srgbClr val="018673"/>
            </a:solidFill>
            <a:ln w="9525" cap="flat">
              <a:noFill/>
              <a:prstDash val="solid"/>
              <a:miter/>
            </a:ln>
          </p:spPr>
          <p:txBody>
            <a:bodyPr rtlCol="0" anchor="ctr"/>
            <a:lstStyle/>
            <a:p>
              <a:endParaRPr lang="en-ID"/>
            </a:p>
          </p:txBody>
        </p:sp>
        <p:sp>
          <p:nvSpPr>
            <p:cNvPr id="21" name="Freeform: Shape 20">
              <a:extLst>
                <a:ext uri="{FF2B5EF4-FFF2-40B4-BE49-F238E27FC236}">
                  <a16:creationId xmlns:a16="http://schemas.microsoft.com/office/drawing/2014/main" id="{93138FE6-FDD5-4990-BFD6-1E92B485DB33}"/>
                </a:ext>
              </a:extLst>
            </p:cNvPr>
            <p:cNvSpPr/>
            <p:nvPr/>
          </p:nvSpPr>
          <p:spPr>
            <a:xfrm>
              <a:off x="9204538" y="-662854"/>
              <a:ext cx="19050" cy="266700"/>
            </a:xfrm>
            <a:custGeom>
              <a:avLst/>
              <a:gdLst>
                <a:gd name="connsiteX0" fmla="*/ 26987 w 19050"/>
                <a:gd name="connsiteY0" fmla="*/ 272225 h 266700"/>
                <a:gd name="connsiteX1" fmla="*/ 14986 w 19050"/>
                <a:gd name="connsiteY1" fmla="*/ 205454 h 266700"/>
                <a:gd name="connsiteX2" fmla="*/ 8700 w 19050"/>
                <a:gd name="connsiteY2" fmla="*/ 137255 h 266700"/>
                <a:gd name="connsiteX3" fmla="*/ 7366 w 19050"/>
                <a:gd name="connsiteY3" fmla="*/ 68675 h 266700"/>
                <a:gd name="connsiteX4" fmla="*/ 10509 w 19050"/>
                <a:gd name="connsiteY4" fmla="*/ 0 h 266700"/>
                <a:gd name="connsiteX5" fmla="*/ 2984 w 19050"/>
                <a:gd name="connsiteY5" fmla="*/ 68485 h 266700"/>
                <a:gd name="connsiteX6" fmla="*/ 32 w 19050"/>
                <a:gd name="connsiteY6" fmla="*/ 137446 h 266700"/>
                <a:gd name="connsiteX7" fmla="*/ 2032 w 19050"/>
                <a:gd name="connsiteY7" fmla="*/ 206597 h 266700"/>
                <a:gd name="connsiteX8" fmla="*/ 10033 w 19050"/>
                <a:gd name="connsiteY8" fmla="*/ 275939 h 266700"/>
                <a:gd name="connsiteX9" fmla="*/ 26987 w 19050"/>
                <a:gd name="connsiteY9" fmla="*/ 272225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050" h="266700">
                  <a:moveTo>
                    <a:pt x="26987" y="272225"/>
                  </a:moveTo>
                  <a:cubicBezTo>
                    <a:pt x="21654" y="250698"/>
                    <a:pt x="17939" y="227933"/>
                    <a:pt x="14986" y="205454"/>
                  </a:cubicBezTo>
                  <a:cubicBezTo>
                    <a:pt x="12033" y="182880"/>
                    <a:pt x="9938" y="160115"/>
                    <a:pt x="8700" y="137255"/>
                  </a:cubicBezTo>
                  <a:cubicBezTo>
                    <a:pt x="7652" y="114491"/>
                    <a:pt x="6890" y="91535"/>
                    <a:pt x="7366" y="68675"/>
                  </a:cubicBezTo>
                  <a:cubicBezTo>
                    <a:pt x="7557" y="45815"/>
                    <a:pt x="8890" y="22860"/>
                    <a:pt x="10509" y="0"/>
                  </a:cubicBezTo>
                  <a:cubicBezTo>
                    <a:pt x="7461" y="22765"/>
                    <a:pt x="4699" y="45530"/>
                    <a:pt x="2984" y="68485"/>
                  </a:cubicBezTo>
                  <a:cubicBezTo>
                    <a:pt x="1080" y="91440"/>
                    <a:pt x="317" y="114395"/>
                    <a:pt x="32" y="137446"/>
                  </a:cubicBezTo>
                  <a:cubicBezTo>
                    <a:pt x="-159" y="160496"/>
                    <a:pt x="508" y="183547"/>
                    <a:pt x="2032" y="206597"/>
                  </a:cubicBezTo>
                  <a:cubicBezTo>
                    <a:pt x="3651" y="229743"/>
                    <a:pt x="5842" y="252508"/>
                    <a:pt x="10033" y="275939"/>
                  </a:cubicBezTo>
                  <a:lnTo>
                    <a:pt x="26987" y="272225"/>
                  </a:lnTo>
                  <a:close/>
                </a:path>
              </a:pathLst>
            </a:custGeom>
            <a:solidFill>
              <a:srgbClr val="018673"/>
            </a:solidFill>
            <a:ln w="9525" cap="flat">
              <a:noFill/>
              <a:prstDash val="solid"/>
              <a:miter/>
            </a:ln>
          </p:spPr>
          <p:txBody>
            <a:bodyPr rtlCol="0" anchor="ctr"/>
            <a:lstStyle/>
            <a:p>
              <a:endParaRPr lang="en-ID"/>
            </a:p>
          </p:txBody>
        </p:sp>
        <p:sp>
          <p:nvSpPr>
            <p:cNvPr id="22" name="Freeform: Shape 21">
              <a:extLst>
                <a:ext uri="{FF2B5EF4-FFF2-40B4-BE49-F238E27FC236}">
                  <a16:creationId xmlns:a16="http://schemas.microsoft.com/office/drawing/2014/main" id="{9C8686E2-B102-4F1E-AFE9-E40D2456AB34}"/>
                </a:ext>
              </a:extLst>
            </p:cNvPr>
            <p:cNvSpPr/>
            <p:nvPr/>
          </p:nvSpPr>
          <p:spPr>
            <a:xfrm>
              <a:off x="9324965" y="-666949"/>
              <a:ext cx="95250" cy="95250"/>
            </a:xfrm>
            <a:custGeom>
              <a:avLst/>
              <a:gdLst>
                <a:gd name="connsiteX0" fmla="*/ 0 w 95250"/>
                <a:gd name="connsiteY0" fmla="*/ 104585 h 95250"/>
                <a:gd name="connsiteX1" fmla="*/ 96774 w 95250"/>
                <a:gd name="connsiteY1" fmla="*/ 0 h 95250"/>
                <a:gd name="connsiteX2" fmla="*/ 2762 w 95250"/>
                <a:gd name="connsiteY2" fmla="*/ 103727 h 95250"/>
              </a:gdLst>
              <a:ahLst/>
              <a:cxnLst>
                <a:cxn ang="0">
                  <a:pos x="connsiteX0" y="connsiteY0"/>
                </a:cxn>
                <a:cxn ang="0">
                  <a:pos x="connsiteX1" y="connsiteY1"/>
                </a:cxn>
                <a:cxn ang="0">
                  <a:pos x="connsiteX2" y="connsiteY2"/>
                </a:cxn>
              </a:cxnLst>
              <a:rect l="l" t="t" r="r" b="b"/>
              <a:pathLst>
                <a:path w="95250" h="95250">
                  <a:moveTo>
                    <a:pt x="0" y="104585"/>
                  </a:moveTo>
                  <a:cubicBezTo>
                    <a:pt x="0" y="104585"/>
                    <a:pt x="25146" y="13907"/>
                    <a:pt x="96774" y="0"/>
                  </a:cubicBezTo>
                  <a:cubicBezTo>
                    <a:pt x="96774" y="0"/>
                    <a:pt x="144780" y="84487"/>
                    <a:pt x="2762" y="103727"/>
                  </a:cubicBezTo>
                </a:path>
              </a:pathLst>
            </a:custGeom>
            <a:solidFill>
              <a:srgbClr val="018673"/>
            </a:solidFill>
            <a:ln w="9525" cap="flat">
              <a:noFill/>
              <a:prstDash val="solid"/>
              <a:miter/>
            </a:ln>
          </p:spPr>
          <p:txBody>
            <a:bodyPr rtlCol="0" anchor="ctr"/>
            <a:lstStyle/>
            <a:p>
              <a:endParaRPr lang="en-ID"/>
            </a:p>
          </p:txBody>
        </p:sp>
        <p:sp>
          <p:nvSpPr>
            <p:cNvPr id="23" name="Freeform: Shape 22">
              <a:extLst>
                <a:ext uri="{FF2B5EF4-FFF2-40B4-BE49-F238E27FC236}">
                  <a16:creationId xmlns:a16="http://schemas.microsoft.com/office/drawing/2014/main" id="{8A164524-7E1C-4E9C-9B2E-94DADFF6F650}"/>
                </a:ext>
              </a:extLst>
            </p:cNvPr>
            <p:cNvSpPr/>
            <p:nvPr/>
          </p:nvSpPr>
          <p:spPr>
            <a:xfrm>
              <a:off x="9242574" y="-772413"/>
              <a:ext cx="76200" cy="104775"/>
            </a:xfrm>
            <a:custGeom>
              <a:avLst/>
              <a:gdLst>
                <a:gd name="connsiteX0" fmla="*/ 80963 w 76200"/>
                <a:gd name="connsiteY0" fmla="*/ 106321 h 104775"/>
                <a:gd name="connsiteX1" fmla="*/ 18955 w 76200"/>
                <a:gd name="connsiteY1" fmla="*/ 307 h 104775"/>
                <a:gd name="connsiteX2" fmla="*/ 80963 w 76200"/>
                <a:gd name="connsiteY2" fmla="*/ 106321 h 104775"/>
              </a:gdLst>
              <a:ahLst/>
              <a:cxnLst>
                <a:cxn ang="0">
                  <a:pos x="connsiteX0" y="connsiteY0"/>
                </a:cxn>
                <a:cxn ang="0">
                  <a:pos x="connsiteX1" y="connsiteY1"/>
                </a:cxn>
                <a:cxn ang="0">
                  <a:pos x="connsiteX2" y="connsiteY2"/>
                </a:cxn>
              </a:cxnLst>
              <a:rect l="l" t="t" r="r" b="b"/>
              <a:pathLst>
                <a:path w="76200" h="104775">
                  <a:moveTo>
                    <a:pt x="80963" y="106321"/>
                  </a:moveTo>
                  <a:cubicBezTo>
                    <a:pt x="80963" y="106321"/>
                    <a:pt x="56008" y="7070"/>
                    <a:pt x="18955" y="307"/>
                  </a:cubicBezTo>
                  <a:cubicBezTo>
                    <a:pt x="-18192" y="-6455"/>
                    <a:pt x="-2381" y="100606"/>
                    <a:pt x="80963" y="106321"/>
                  </a:cubicBezTo>
                  <a:close/>
                </a:path>
              </a:pathLst>
            </a:custGeom>
            <a:solidFill>
              <a:srgbClr val="018673"/>
            </a:solidFill>
            <a:ln w="9525" cap="flat">
              <a:noFill/>
              <a:prstDash val="solid"/>
              <a:miter/>
            </a:ln>
          </p:spPr>
          <p:txBody>
            <a:bodyPr rtlCol="0" anchor="ctr"/>
            <a:lstStyle/>
            <a:p>
              <a:endParaRPr lang="en-ID"/>
            </a:p>
          </p:txBody>
        </p:sp>
        <p:sp>
          <p:nvSpPr>
            <p:cNvPr id="24" name="Freeform: Shape 23">
              <a:extLst>
                <a:ext uri="{FF2B5EF4-FFF2-40B4-BE49-F238E27FC236}">
                  <a16:creationId xmlns:a16="http://schemas.microsoft.com/office/drawing/2014/main" id="{F670CDCC-6F32-4A73-A96B-F1E0B69DBB8D}"/>
                </a:ext>
              </a:extLst>
            </p:cNvPr>
            <p:cNvSpPr/>
            <p:nvPr/>
          </p:nvSpPr>
          <p:spPr>
            <a:xfrm>
              <a:off x="9175290" y="-748674"/>
              <a:ext cx="47625" cy="123825"/>
            </a:xfrm>
            <a:custGeom>
              <a:avLst/>
              <a:gdLst>
                <a:gd name="connsiteX0" fmla="*/ 42043 w 47625"/>
                <a:gd name="connsiteY0" fmla="*/ 130016 h 123825"/>
                <a:gd name="connsiteX1" fmla="*/ 31947 w 47625"/>
                <a:gd name="connsiteY1" fmla="*/ 0 h 123825"/>
                <a:gd name="connsiteX2" fmla="*/ 42043 w 47625"/>
                <a:gd name="connsiteY2" fmla="*/ 130016 h 123825"/>
              </a:gdLst>
              <a:ahLst/>
              <a:cxnLst>
                <a:cxn ang="0">
                  <a:pos x="connsiteX0" y="connsiteY0"/>
                </a:cxn>
                <a:cxn ang="0">
                  <a:pos x="connsiteX1" y="connsiteY1"/>
                </a:cxn>
                <a:cxn ang="0">
                  <a:pos x="connsiteX2" y="connsiteY2"/>
                </a:cxn>
              </a:cxnLst>
              <a:rect l="l" t="t" r="r" b="b"/>
              <a:pathLst>
                <a:path w="47625" h="123825">
                  <a:moveTo>
                    <a:pt x="42043" y="130016"/>
                  </a:moveTo>
                  <a:cubicBezTo>
                    <a:pt x="42043" y="130016"/>
                    <a:pt x="75095" y="34862"/>
                    <a:pt x="31947" y="0"/>
                  </a:cubicBezTo>
                  <a:cubicBezTo>
                    <a:pt x="31947" y="-95"/>
                    <a:pt x="-46254" y="56198"/>
                    <a:pt x="42043" y="130016"/>
                  </a:cubicBezTo>
                  <a:close/>
                </a:path>
              </a:pathLst>
            </a:custGeom>
            <a:solidFill>
              <a:srgbClr val="018673"/>
            </a:solidFill>
            <a:ln w="9525" cap="flat">
              <a:noFill/>
              <a:prstDash val="solid"/>
              <a:miter/>
            </a:ln>
          </p:spPr>
          <p:txBody>
            <a:bodyPr rtlCol="0" anchor="ctr"/>
            <a:lstStyle/>
            <a:p>
              <a:endParaRPr lang="en-ID"/>
            </a:p>
          </p:txBody>
        </p:sp>
        <p:sp>
          <p:nvSpPr>
            <p:cNvPr id="25" name="Freeform: Shape 24">
              <a:extLst>
                <a:ext uri="{FF2B5EF4-FFF2-40B4-BE49-F238E27FC236}">
                  <a16:creationId xmlns:a16="http://schemas.microsoft.com/office/drawing/2014/main" id="{82AC34D5-7FD1-4AE1-95B1-3638A81929D9}"/>
                </a:ext>
              </a:extLst>
            </p:cNvPr>
            <p:cNvSpPr/>
            <p:nvPr/>
          </p:nvSpPr>
          <p:spPr>
            <a:xfrm>
              <a:off x="9140900" y="-599423"/>
              <a:ext cx="66675" cy="133350"/>
            </a:xfrm>
            <a:custGeom>
              <a:avLst/>
              <a:gdLst>
                <a:gd name="connsiteX0" fmla="*/ 68909 w 66675"/>
                <a:gd name="connsiteY0" fmla="*/ 134213 h 133350"/>
                <a:gd name="connsiteX1" fmla="*/ 32904 w 66675"/>
                <a:gd name="connsiteY1" fmla="*/ 6 h 133350"/>
                <a:gd name="connsiteX2" fmla="*/ 68909 w 66675"/>
                <a:gd name="connsiteY2" fmla="*/ 134213 h 133350"/>
              </a:gdLst>
              <a:ahLst/>
              <a:cxnLst>
                <a:cxn ang="0">
                  <a:pos x="connsiteX0" y="connsiteY0"/>
                </a:cxn>
                <a:cxn ang="0">
                  <a:pos x="connsiteX1" y="connsiteY1"/>
                </a:cxn>
                <a:cxn ang="0">
                  <a:pos x="connsiteX2" y="connsiteY2"/>
                </a:cxn>
              </a:cxnLst>
              <a:rect l="l" t="t" r="r" b="b"/>
              <a:pathLst>
                <a:path w="66675" h="133350">
                  <a:moveTo>
                    <a:pt x="68909" y="134213"/>
                  </a:moveTo>
                  <a:cubicBezTo>
                    <a:pt x="68909" y="134213"/>
                    <a:pt x="75957" y="-1042"/>
                    <a:pt x="32904" y="6"/>
                  </a:cubicBezTo>
                  <a:cubicBezTo>
                    <a:pt x="-58250" y="2292"/>
                    <a:pt x="68909" y="134213"/>
                    <a:pt x="68909" y="134213"/>
                  </a:cubicBezTo>
                  <a:close/>
                </a:path>
              </a:pathLst>
            </a:custGeom>
            <a:solidFill>
              <a:srgbClr val="018673"/>
            </a:solidFill>
            <a:ln w="9525" cap="flat">
              <a:noFill/>
              <a:prstDash val="solid"/>
              <a:miter/>
            </a:ln>
          </p:spPr>
          <p:txBody>
            <a:bodyPr rtlCol="0" anchor="ctr"/>
            <a:lstStyle/>
            <a:p>
              <a:endParaRPr lang="en-ID"/>
            </a:p>
          </p:txBody>
        </p:sp>
        <p:sp>
          <p:nvSpPr>
            <p:cNvPr id="26" name="Freeform: Shape 25">
              <a:extLst>
                <a:ext uri="{FF2B5EF4-FFF2-40B4-BE49-F238E27FC236}">
                  <a16:creationId xmlns:a16="http://schemas.microsoft.com/office/drawing/2014/main" id="{E4F20A76-C8EC-41A1-A2EA-8391BD7D37EF}"/>
                </a:ext>
              </a:extLst>
            </p:cNvPr>
            <p:cNvSpPr/>
            <p:nvPr/>
          </p:nvSpPr>
          <p:spPr>
            <a:xfrm>
              <a:off x="8824808" y="-420728"/>
              <a:ext cx="161925" cy="276225"/>
            </a:xfrm>
            <a:custGeom>
              <a:avLst/>
              <a:gdLst>
                <a:gd name="connsiteX0" fmla="*/ 170974 w 161925"/>
                <a:gd name="connsiteY0" fmla="*/ 272796 h 276225"/>
                <a:gd name="connsiteX1" fmla="*/ 122301 w 161925"/>
                <a:gd name="connsiteY1" fmla="*/ 208502 h 276225"/>
                <a:gd name="connsiteX2" fmla="*/ 76867 w 161925"/>
                <a:gd name="connsiteY2" fmla="*/ 141732 h 276225"/>
                <a:gd name="connsiteX3" fmla="*/ 0 w 161925"/>
                <a:gd name="connsiteY3" fmla="*/ 0 h 276225"/>
                <a:gd name="connsiteX4" fmla="*/ 69818 w 161925"/>
                <a:gd name="connsiteY4" fmla="*/ 145923 h 276225"/>
                <a:gd name="connsiteX5" fmla="*/ 112014 w 161925"/>
                <a:gd name="connsiteY5" fmla="*/ 215265 h 276225"/>
                <a:gd name="connsiteX6" fmla="*/ 157925 w 161925"/>
                <a:gd name="connsiteY6" fmla="*/ 282607 h 276225"/>
                <a:gd name="connsiteX7" fmla="*/ 170974 w 161925"/>
                <a:gd name="connsiteY7" fmla="*/ 272796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1925" h="276225">
                  <a:moveTo>
                    <a:pt x="170974" y="272796"/>
                  </a:moveTo>
                  <a:cubicBezTo>
                    <a:pt x="154210" y="252031"/>
                    <a:pt x="138017" y="230410"/>
                    <a:pt x="122301" y="208502"/>
                  </a:cubicBezTo>
                  <a:cubicBezTo>
                    <a:pt x="106585" y="186595"/>
                    <a:pt x="91440" y="164401"/>
                    <a:pt x="76867" y="141732"/>
                  </a:cubicBezTo>
                  <a:cubicBezTo>
                    <a:pt x="47816" y="96393"/>
                    <a:pt x="21241" y="49530"/>
                    <a:pt x="0" y="0"/>
                  </a:cubicBezTo>
                  <a:cubicBezTo>
                    <a:pt x="18669" y="50482"/>
                    <a:pt x="42958" y="98965"/>
                    <a:pt x="69818" y="145923"/>
                  </a:cubicBezTo>
                  <a:cubicBezTo>
                    <a:pt x="83249" y="169354"/>
                    <a:pt x="97345" y="192500"/>
                    <a:pt x="112014" y="215265"/>
                  </a:cubicBezTo>
                  <a:cubicBezTo>
                    <a:pt x="126682" y="238030"/>
                    <a:pt x="141827" y="260509"/>
                    <a:pt x="157925" y="282607"/>
                  </a:cubicBezTo>
                  <a:lnTo>
                    <a:pt x="170974" y="272796"/>
                  </a:lnTo>
                  <a:close/>
                </a:path>
              </a:pathLst>
            </a:custGeom>
            <a:solidFill>
              <a:srgbClr val="018673"/>
            </a:solidFill>
            <a:ln w="9525" cap="flat">
              <a:noFill/>
              <a:prstDash val="solid"/>
              <a:miter/>
            </a:ln>
          </p:spPr>
          <p:txBody>
            <a:bodyPr rtlCol="0" anchor="ctr"/>
            <a:lstStyle/>
            <a:p>
              <a:endParaRPr lang="en-ID"/>
            </a:p>
          </p:txBody>
        </p:sp>
        <p:sp>
          <p:nvSpPr>
            <p:cNvPr id="27" name="Freeform: Shape 26">
              <a:extLst>
                <a:ext uri="{FF2B5EF4-FFF2-40B4-BE49-F238E27FC236}">
                  <a16:creationId xmlns:a16="http://schemas.microsoft.com/office/drawing/2014/main" id="{69995CDE-9726-4C3E-A2AB-D9DABE57F2DE}"/>
                </a:ext>
              </a:extLst>
            </p:cNvPr>
            <p:cNvSpPr/>
            <p:nvPr/>
          </p:nvSpPr>
          <p:spPr>
            <a:xfrm>
              <a:off x="8783088" y="-347576"/>
              <a:ext cx="104775" cy="66675"/>
            </a:xfrm>
            <a:custGeom>
              <a:avLst/>
              <a:gdLst>
                <a:gd name="connsiteX0" fmla="*/ 110204 w 104775"/>
                <a:gd name="connsiteY0" fmla="*/ 54007 h 66675"/>
                <a:gd name="connsiteX1" fmla="*/ 80486 w 104775"/>
                <a:gd name="connsiteY1" fmla="*/ 49149 h 66675"/>
                <a:gd name="connsiteX2" fmla="*/ 51245 w 104775"/>
                <a:gd name="connsiteY2" fmla="*/ 37719 h 66675"/>
                <a:gd name="connsiteX3" fmla="*/ 24289 w 104775"/>
                <a:gd name="connsiteY3" fmla="*/ 20955 h 66675"/>
                <a:gd name="connsiteX4" fmla="*/ 0 w 104775"/>
                <a:gd name="connsiteY4" fmla="*/ 0 h 66675"/>
                <a:gd name="connsiteX5" fmla="*/ 21527 w 104775"/>
                <a:gd name="connsiteY5" fmla="*/ 24003 h 66675"/>
                <a:gd name="connsiteX6" fmla="*/ 46958 w 104775"/>
                <a:gd name="connsiteY6" fmla="*/ 44672 h 66675"/>
                <a:gd name="connsiteX7" fmla="*/ 76200 w 104775"/>
                <a:gd name="connsiteY7" fmla="*/ 60579 h 66675"/>
                <a:gd name="connsiteX8" fmla="*/ 109538 w 104775"/>
                <a:gd name="connsiteY8" fmla="*/ 70199 h 66675"/>
                <a:gd name="connsiteX9" fmla="*/ 110204 w 104775"/>
                <a:gd name="connsiteY9" fmla="*/ 54007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775" h="66675">
                  <a:moveTo>
                    <a:pt x="110204" y="54007"/>
                  </a:moveTo>
                  <a:cubicBezTo>
                    <a:pt x="101156" y="53911"/>
                    <a:pt x="90297" y="51911"/>
                    <a:pt x="80486" y="49149"/>
                  </a:cubicBezTo>
                  <a:cubicBezTo>
                    <a:pt x="70485" y="46292"/>
                    <a:pt x="60674" y="42386"/>
                    <a:pt x="51245" y="37719"/>
                  </a:cubicBezTo>
                  <a:cubicBezTo>
                    <a:pt x="41910" y="32766"/>
                    <a:pt x="32766" y="27432"/>
                    <a:pt x="24289" y="20955"/>
                  </a:cubicBezTo>
                  <a:cubicBezTo>
                    <a:pt x="15621" y="14669"/>
                    <a:pt x="7715" y="7525"/>
                    <a:pt x="0" y="0"/>
                  </a:cubicBezTo>
                  <a:cubicBezTo>
                    <a:pt x="6667" y="8382"/>
                    <a:pt x="13621" y="16573"/>
                    <a:pt x="21527" y="24003"/>
                  </a:cubicBezTo>
                  <a:cubicBezTo>
                    <a:pt x="29242" y="31623"/>
                    <a:pt x="37910" y="38290"/>
                    <a:pt x="46958" y="44672"/>
                  </a:cubicBezTo>
                  <a:cubicBezTo>
                    <a:pt x="56102" y="50768"/>
                    <a:pt x="65913" y="56197"/>
                    <a:pt x="76200" y="60579"/>
                  </a:cubicBezTo>
                  <a:cubicBezTo>
                    <a:pt x="86677" y="64960"/>
                    <a:pt x="96964" y="68485"/>
                    <a:pt x="109538" y="70199"/>
                  </a:cubicBezTo>
                  <a:lnTo>
                    <a:pt x="110204" y="54007"/>
                  </a:lnTo>
                  <a:close/>
                </a:path>
              </a:pathLst>
            </a:custGeom>
            <a:solidFill>
              <a:srgbClr val="018673"/>
            </a:solidFill>
            <a:ln w="9525" cap="flat">
              <a:noFill/>
              <a:prstDash val="solid"/>
              <a:miter/>
            </a:ln>
          </p:spPr>
          <p:txBody>
            <a:bodyPr rtlCol="0" anchor="ctr"/>
            <a:lstStyle/>
            <a:p>
              <a:endParaRPr lang="en-ID"/>
            </a:p>
          </p:txBody>
        </p:sp>
        <p:sp>
          <p:nvSpPr>
            <p:cNvPr id="28" name="Freeform: Shape 27">
              <a:extLst>
                <a:ext uri="{FF2B5EF4-FFF2-40B4-BE49-F238E27FC236}">
                  <a16:creationId xmlns:a16="http://schemas.microsoft.com/office/drawing/2014/main" id="{F0B574C3-BD23-4569-8DB9-5B73EA62874C}"/>
                </a:ext>
              </a:extLst>
            </p:cNvPr>
            <p:cNvSpPr/>
            <p:nvPr/>
          </p:nvSpPr>
          <p:spPr>
            <a:xfrm>
              <a:off x="8799194" y="-619229"/>
              <a:ext cx="57150" cy="142875"/>
            </a:xfrm>
            <a:custGeom>
              <a:avLst/>
              <a:gdLst>
                <a:gd name="connsiteX0" fmla="*/ 12946 w 57150"/>
                <a:gd name="connsiteY0" fmla="*/ 144209 h 142875"/>
                <a:gd name="connsiteX1" fmla="*/ 41997 w 57150"/>
                <a:gd name="connsiteY1" fmla="*/ 0 h 142875"/>
                <a:gd name="connsiteX2" fmla="*/ 54475 w 57150"/>
                <a:gd name="connsiteY2" fmla="*/ 91440 h 142875"/>
                <a:gd name="connsiteX3" fmla="*/ 12946 w 57150"/>
                <a:gd name="connsiteY3" fmla="*/ 144209 h 142875"/>
              </a:gdLst>
              <a:ahLst/>
              <a:cxnLst>
                <a:cxn ang="0">
                  <a:pos x="connsiteX0" y="connsiteY0"/>
                </a:cxn>
                <a:cxn ang="0">
                  <a:pos x="connsiteX1" y="connsiteY1"/>
                </a:cxn>
                <a:cxn ang="0">
                  <a:pos x="connsiteX2" y="connsiteY2"/>
                </a:cxn>
                <a:cxn ang="0">
                  <a:pos x="connsiteX3" y="connsiteY3"/>
                </a:cxn>
              </a:cxnLst>
              <a:rect l="l" t="t" r="r" b="b"/>
              <a:pathLst>
                <a:path w="57150" h="142875">
                  <a:moveTo>
                    <a:pt x="12946" y="144209"/>
                  </a:moveTo>
                  <a:cubicBezTo>
                    <a:pt x="12946" y="144209"/>
                    <a:pt x="-30584" y="34385"/>
                    <a:pt x="41997" y="0"/>
                  </a:cubicBezTo>
                  <a:cubicBezTo>
                    <a:pt x="41997" y="0"/>
                    <a:pt x="73048" y="43815"/>
                    <a:pt x="54475" y="91440"/>
                  </a:cubicBezTo>
                  <a:cubicBezTo>
                    <a:pt x="43711" y="118872"/>
                    <a:pt x="12946" y="144209"/>
                    <a:pt x="12946" y="144209"/>
                  </a:cubicBezTo>
                  <a:close/>
                </a:path>
              </a:pathLst>
            </a:custGeom>
            <a:solidFill>
              <a:srgbClr val="018673"/>
            </a:solidFill>
            <a:ln w="9525" cap="flat">
              <a:noFill/>
              <a:prstDash val="solid"/>
              <a:miter/>
            </a:ln>
          </p:spPr>
          <p:txBody>
            <a:bodyPr rtlCol="0" anchor="ctr"/>
            <a:lstStyle/>
            <a:p>
              <a:endParaRPr lang="en-ID"/>
            </a:p>
          </p:txBody>
        </p:sp>
        <p:sp>
          <p:nvSpPr>
            <p:cNvPr id="29" name="Freeform: Shape 28">
              <a:extLst>
                <a:ext uri="{FF2B5EF4-FFF2-40B4-BE49-F238E27FC236}">
                  <a16:creationId xmlns:a16="http://schemas.microsoft.com/office/drawing/2014/main" id="{89974453-119B-463D-A59E-F40A1B9812FB}"/>
                </a:ext>
              </a:extLst>
            </p:cNvPr>
            <p:cNvSpPr/>
            <p:nvPr/>
          </p:nvSpPr>
          <p:spPr>
            <a:xfrm>
              <a:off x="8855369" y="-505882"/>
              <a:ext cx="66675" cy="114300"/>
            </a:xfrm>
            <a:custGeom>
              <a:avLst/>
              <a:gdLst>
                <a:gd name="connsiteX0" fmla="*/ 2300 w 66675"/>
                <a:gd name="connsiteY0" fmla="*/ 121253 h 114300"/>
                <a:gd name="connsiteX1" fmla="*/ 56973 w 66675"/>
                <a:gd name="connsiteY1" fmla="*/ 0 h 114300"/>
                <a:gd name="connsiteX2" fmla="*/ 61259 w 66675"/>
                <a:gd name="connsiteY2" fmla="*/ 72581 h 114300"/>
                <a:gd name="connsiteX3" fmla="*/ 2300 w 66675"/>
                <a:gd name="connsiteY3" fmla="*/ 121253 h 114300"/>
              </a:gdLst>
              <a:ahLst/>
              <a:cxnLst>
                <a:cxn ang="0">
                  <a:pos x="connsiteX0" y="connsiteY0"/>
                </a:cxn>
                <a:cxn ang="0">
                  <a:pos x="connsiteX1" y="connsiteY1"/>
                </a:cxn>
                <a:cxn ang="0">
                  <a:pos x="connsiteX2" y="connsiteY2"/>
                </a:cxn>
                <a:cxn ang="0">
                  <a:pos x="connsiteX3" y="connsiteY3"/>
                </a:cxn>
              </a:cxnLst>
              <a:rect l="l" t="t" r="r" b="b"/>
              <a:pathLst>
                <a:path w="66675" h="114300">
                  <a:moveTo>
                    <a:pt x="2300" y="121253"/>
                  </a:moveTo>
                  <a:cubicBezTo>
                    <a:pt x="2300" y="121253"/>
                    <a:pt x="-17131" y="13430"/>
                    <a:pt x="56973" y="0"/>
                  </a:cubicBezTo>
                  <a:cubicBezTo>
                    <a:pt x="56973" y="0"/>
                    <a:pt x="87929" y="30290"/>
                    <a:pt x="61259" y="72581"/>
                  </a:cubicBezTo>
                  <a:cubicBezTo>
                    <a:pt x="34589" y="114871"/>
                    <a:pt x="2300" y="121253"/>
                    <a:pt x="2300" y="121253"/>
                  </a:cubicBezTo>
                  <a:close/>
                </a:path>
              </a:pathLst>
            </a:custGeom>
            <a:solidFill>
              <a:srgbClr val="018673"/>
            </a:solidFill>
            <a:ln w="9525" cap="flat">
              <a:noFill/>
              <a:prstDash val="solid"/>
              <a:miter/>
            </a:ln>
          </p:spPr>
          <p:txBody>
            <a:bodyPr rtlCol="0" anchor="ctr"/>
            <a:lstStyle/>
            <a:p>
              <a:endParaRPr lang="en-ID"/>
            </a:p>
          </p:txBody>
        </p:sp>
        <p:sp>
          <p:nvSpPr>
            <p:cNvPr id="30" name="Freeform: Shape 29">
              <a:extLst>
                <a:ext uri="{FF2B5EF4-FFF2-40B4-BE49-F238E27FC236}">
                  <a16:creationId xmlns:a16="http://schemas.microsoft.com/office/drawing/2014/main" id="{C53D2D6A-D770-4856-8AF4-CA574752C4CB}"/>
                </a:ext>
              </a:extLst>
            </p:cNvPr>
            <p:cNvSpPr/>
            <p:nvPr/>
          </p:nvSpPr>
          <p:spPr>
            <a:xfrm>
              <a:off x="8718233" y="-484994"/>
              <a:ext cx="95250" cy="76200"/>
            </a:xfrm>
            <a:custGeom>
              <a:avLst/>
              <a:gdLst>
                <a:gd name="connsiteX0" fmla="*/ 102860 w 95250"/>
                <a:gd name="connsiteY0" fmla="*/ 81030 h 76200"/>
                <a:gd name="connsiteX1" fmla="*/ 11706 w 95250"/>
                <a:gd name="connsiteY1" fmla="*/ 5306 h 76200"/>
                <a:gd name="connsiteX2" fmla="*/ 102860 w 95250"/>
                <a:gd name="connsiteY2" fmla="*/ 81030 h 76200"/>
              </a:gdLst>
              <a:ahLst/>
              <a:cxnLst>
                <a:cxn ang="0">
                  <a:pos x="connsiteX0" y="connsiteY0"/>
                </a:cxn>
                <a:cxn ang="0">
                  <a:pos x="connsiteX1" y="connsiteY1"/>
                </a:cxn>
                <a:cxn ang="0">
                  <a:pos x="connsiteX2" y="connsiteY2"/>
                </a:cxn>
              </a:cxnLst>
              <a:rect l="l" t="t" r="r" b="b"/>
              <a:pathLst>
                <a:path w="95250" h="76200">
                  <a:moveTo>
                    <a:pt x="102860" y="81030"/>
                  </a:moveTo>
                  <a:cubicBezTo>
                    <a:pt x="102860" y="81030"/>
                    <a:pt x="41329" y="-24507"/>
                    <a:pt x="11706" y="5306"/>
                  </a:cubicBezTo>
                  <a:cubicBezTo>
                    <a:pt x="-18012" y="35024"/>
                    <a:pt x="7610" y="83697"/>
                    <a:pt x="102860" y="81030"/>
                  </a:cubicBezTo>
                  <a:close/>
                </a:path>
              </a:pathLst>
            </a:custGeom>
            <a:solidFill>
              <a:srgbClr val="018673"/>
            </a:solidFill>
            <a:ln w="9525" cap="flat">
              <a:noFill/>
              <a:prstDash val="solid"/>
              <a:miter/>
            </a:ln>
          </p:spPr>
          <p:txBody>
            <a:bodyPr rtlCol="0" anchor="ctr"/>
            <a:lstStyle/>
            <a:p>
              <a:endParaRPr lang="en-ID"/>
            </a:p>
          </p:txBody>
        </p:sp>
        <p:sp>
          <p:nvSpPr>
            <p:cNvPr id="31" name="Freeform: Shape 30">
              <a:extLst>
                <a:ext uri="{FF2B5EF4-FFF2-40B4-BE49-F238E27FC236}">
                  <a16:creationId xmlns:a16="http://schemas.microsoft.com/office/drawing/2014/main" id="{0259A2F8-E337-4965-AE55-07610FB0C47E}"/>
                </a:ext>
              </a:extLst>
            </p:cNvPr>
            <p:cNvSpPr/>
            <p:nvPr/>
          </p:nvSpPr>
          <p:spPr>
            <a:xfrm>
              <a:off x="8654986" y="-401667"/>
              <a:ext cx="95250" cy="47625"/>
            </a:xfrm>
            <a:custGeom>
              <a:avLst/>
              <a:gdLst>
                <a:gd name="connsiteX0" fmla="*/ 99717 w 95250"/>
                <a:gd name="connsiteY0" fmla="*/ 43804 h 47625"/>
                <a:gd name="connsiteX1" fmla="*/ 2562 w 95250"/>
                <a:gd name="connsiteY1" fmla="*/ 17039 h 47625"/>
                <a:gd name="connsiteX2" fmla="*/ 99717 w 95250"/>
                <a:gd name="connsiteY2" fmla="*/ 43804 h 47625"/>
              </a:gdLst>
              <a:ahLst/>
              <a:cxnLst>
                <a:cxn ang="0">
                  <a:pos x="connsiteX0" y="connsiteY0"/>
                </a:cxn>
                <a:cxn ang="0">
                  <a:pos x="connsiteX1" y="connsiteY1"/>
                </a:cxn>
                <a:cxn ang="0">
                  <a:pos x="connsiteX2" y="connsiteY2"/>
                </a:cxn>
              </a:cxnLst>
              <a:rect l="l" t="t" r="r" b="b"/>
              <a:pathLst>
                <a:path w="95250" h="47625">
                  <a:moveTo>
                    <a:pt x="99717" y="43804"/>
                  </a:moveTo>
                  <a:cubicBezTo>
                    <a:pt x="99717" y="43804"/>
                    <a:pt x="20660" y="-33254"/>
                    <a:pt x="2562" y="17039"/>
                  </a:cubicBezTo>
                  <a:cubicBezTo>
                    <a:pt x="-14773" y="65044"/>
                    <a:pt x="60093" y="52281"/>
                    <a:pt x="99717" y="43804"/>
                  </a:cubicBezTo>
                  <a:close/>
                </a:path>
              </a:pathLst>
            </a:custGeom>
            <a:solidFill>
              <a:srgbClr val="018673"/>
            </a:solidFill>
            <a:ln w="9525" cap="flat">
              <a:noFill/>
              <a:prstDash val="solid"/>
              <a:miter/>
            </a:ln>
          </p:spPr>
          <p:txBody>
            <a:bodyPr rtlCol="0" anchor="ctr"/>
            <a:lstStyle/>
            <a:p>
              <a:endParaRPr lang="en-ID"/>
            </a:p>
          </p:txBody>
        </p:sp>
        <p:sp>
          <p:nvSpPr>
            <p:cNvPr id="32" name="Freeform: Shape 31">
              <a:extLst>
                <a:ext uri="{FF2B5EF4-FFF2-40B4-BE49-F238E27FC236}">
                  <a16:creationId xmlns:a16="http://schemas.microsoft.com/office/drawing/2014/main" id="{BFCCEA7E-B42F-4CF2-A570-19B59DC70C35}"/>
                </a:ext>
              </a:extLst>
            </p:cNvPr>
            <p:cNvSpPr/>
            <p:nvPr/>
          </p:nvSpPr>
          <p:spPr>
            <a:xfrm>
              <a:off x="8729496" y="-322454"/>
              <a:ext cx="95250" cy="76200"/>
            </a:xfrm>
            <a:custGeom>
              <a:avLst/>
              <a:gdLst>
                <a:gd name="connsiteX0" fmla="*/ 99884 w 95250"/>
                <a:gd name="connsiteY0" fmla="*/ 310 h 76200"/>
                <a:gd name="connsiteX1" fmla="*/ 2538 w 95250"/>
                <a:gd name="connsiteY1" fmla="*/ 36124 h 76200"/>
                <a:gd name="connsiteX2" fmla="*/ 46068 w 95250"/>
                <a:gd name="connsiteY2" fmla="*/ 78034 h 76200"/>
                <a:gd name="connsiteX3" fmla="*/ 99884 w 95250"/>
                <a:gd name="connsiteY3" fmla="*/ 310 h 76200"/>
              </a:gdLst>
              <a:ahLst/>
              <a:cxnLst>
                <a:cxn ang="0">
                  <a:pos x="connsiteX0" y="connsiteY0"/>
                </a:cxn>
                <a:cxn ang="0">
                  <a:pos x="connsiteX1" y="connsiteY1"/>
                </a:cxn>
                <a:cxn ang="0">
                  <a:pos x="connsiteX2" y="connsiteY2"/>
                </a:cxn>
                <a:cxn ang="0">
                  <a:pos x="connsiteX3" y="connsiteY3"/>
                </a:cxn>
              </a:cxnLst>
              <a:rect l="l" t="t" r="r" b="b"/>
              <a:pathLst>
                <a:path w="95250" h="76200">
                  <a:moveTo>
                    <a:pt x="99884" y="310"/>
                  </a:moveTo>
                  <a:cubicBezTo>
                    <a:pt x="99884" y="310"/>
                    <a:pt x="13587" y="-5786"/>
                    <a:pt x="2538" y="36124"/>
                  </a:cubicBezTo>
                  <a:cubicBezTo>
                    <a:pt x="-8511" y="78034"/>
                    <a:pt x="18445" y="92226"/>
                    <a:pt x="46068" y="78034"/>
                  </a:cubicBezTo>
                  <a:cubicBezTo>
                    <a:pt x="73690" y="63937"/>
                    <a:pt x="99884" y="310"/>
                    <a:pt x="99884" y="310"/>
                  </a:cubicBezTo>
                  <a:close/>
                </a:path>
              </a:pathLst>
            </a:custGeom>
            <a:solidFill>
              <a:srgbClr val="018673"/>
            </a:solidFill>
            <a:ln w="9525" cap="flat">
              <a:noFill/>
              <a:prstDash val="solid"/>
              <a:miter/>
            </a:ln>
          </p:spPr>
          <p:txBody>
            <a:bodyPr rtlCol="0" anchor="ctr"/>
            <a:lstStyle/>
            <a:p>
              <a:endParaRPr lang="en-ID"/>
            </a:p>
          </p:txBody>
        </p:sp>
        <p:sp>
          <p:nvSpPr>
            <p:cNvPr id="33" name="Freeform: Shape 32">
              <a:extLst>
                <a:ext uri="{FF2B5EF4-FFF2-40B4-BE49-F238E27FC236}">
                  <a16:creationId xmlns:a16="http://schemas.microsoft.com/office/drawing/2014/main" id="{CB5961AB-E815-4314-B773-76A99AF71EF8}"/>
                </a:ext>
              </a:extLst>
            </p:cNvPr>
            <p:cNvSpPr/>
            <p:nvPr/>
          </p:nvSpPr>
          <p:spPr>
            <a:xfrm>
              <a:off x="10108206" y="-755532"/>
              <a:ext cx="76200" cy="476250"/>
            </a:xfrm>
            <a:custGeom>
              <a:avLst/>
              <a:gdLst>
                <a:gd name="connsiteX0" fmla="*/ 50673 w 76200"/>
                <a:gd name="connsiteY0" fmla="*/ 391096 h 476250"/>
                <a:gd name="connsiteX1" fmla="*/ 18002 w 76200"/>
                <a:gd name="connsiteY1" fmla="*/ 481679 h 476250"/>
                <a:gd name="connsiteX2" fmla="*/ 0 w 76200"/>
                <a:gd name="connsiteY2" fmla="*/ 481679 h 476250"/>
                <a:gd name="connsiteX3" fmla="*/ 38290 w 76200"/>
                <a:gd name="connsiteY3" fmla="*/ 387477 h 476250"/>
                <a:gd name="connsiteX4" fmla="*/ 66484 w 76200"/>
                <a:gd name="connsiteY4" fmla="*/ 260223 h 476250"/>
                <a:gd name="connsiteX5" fmla="*/ 71152 w 76200"/>
                <a:gd name="connsiteY5" fmla="*/ 129731 h 476250"/>
                <a:gd name="connsiteX6" fmla="*/ 64675 w 76200"/>
                <a:gd name="connsiteY6" fmla="*/ 64484 h 476250"/>
                <a:gd name="connsiteX7" fmla="*/ 58960 w 76200"/>
                <a:gd name="connsiteY7" fmla="*/ 32194 h 476250"/>
                <a:gd name="connsiteX8" fmla="*/ 52483 w 76200"/>
                <a:gd name="connsiteY8" fmla="*/ 0 h 476250"/>
                <a:gd name="connsiteX9" fmla="*/ 60007 w 76200"/>
                <a:gd name="connsiteY9" fmla="*/ 32004 h 476250"/>
                <a:gd name="connsiteX10" fmla="*/ 66770 w 76200"/>
                <a:gd name="connsiteY10" fmla="*/ 64198 h 476250"/>
                <a:gd name="connsiteX11" fmla="*/ 75438 w 76200"/>
                <a:gd name="connsiteY11" fmla="*/ 129445 h 476250"/>
                <a:gd name="connsiteX12" fmla="*/ 75057 w 76200"/>
                <a:gd name="connsiteY12" fmla="*/ 261175 h 476250"/>
                <a:gd name="connsiteX13" fmla="*/ 50673 w 76200"/>
                <a:gd name="connsiteY13" fmla="*/ 391096 h 476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6200" h="476250">
                  <a:moveTo>
                    <a:pt x="50673" y="391096"/>
                  </a:moveTo>
                  <a:cubicBezTo>
                    <a:pt x="41815" y="421957"/>
                    <a:pt x="31337" y="452247"/>
                    <a:pt x="18002" y="481679"/>
                  </a:cubicBezTo>
                  <a:lnTo>
                    <a:pt x="0" y="481679"/>
                  </a:lnTo>
                  <a:cubicBezTo>
                    <a:pt x="15335" y="451675"/>
                    <a:pt x="28003" y="419767"/>
                    <a:pt x="38290" y="387477"/>
                  </a:cubicBezTo>
                  <a:cubicBezTo>
                    <a:pt x="51435" y="346043"/>
                    <a:pt x="61341" y="303467"/>
                    <a:pt x="66484" y="260223"/>
                  </a:cubicBezTo>
                  <a:cubicBezTo>
                    <a:pt x="71723" y="217075"/>
                    <a:pt x="74200" y="173260"/>
                    <a:pt x="71152" y="129731"/>
                  </a:cubicBezTo>
                  <a:cubicBezTo>
                    <a:pt x="70675" y="107823"/>
                    <a:pt x="67342" y="86201"/>
                    <a:pt x="64675" y="64484"/>
                  </a:cubicBezTo>
                  <a:cubicBezTo>
                    <a:pt x="63627" y="53530"/>
                    <a:pt x="61055" y="42958"/>
                    <a:pt x="58960" y="32194"/>
                  </a:cubicBezTo>
                  <a:lnTo>
                    <a:pt x="52483" y="0"/>
                  </a:lnTo>
                  <a:lnTo>
                    <a:pt x="60007" y="32004"/>
                  </a:lnTo>
                  <a:cubicBezTo>
                    <a:pt x="62389" y="42672"/>
                    <a:pt x="65437" y="53340"/>
                    <a:pt x="66770" y="64198"/>
                  </a:cubicBezTo>
                  <a:cubicBezTo>
                    <a:pt x="70199" y="85820"/>
                    <a:pt x="74200" y="107537"/>
                    <a:pt x="75438" y="129445"/>
                  </a:cubicBezTo>
                  <a:cubicBezTo>
                    <a:pt x="79915" y="173165"/>
                    <a:pt x="78962" y="217361"/>
                    <a:pt x="75057" y="261175"/>
                  </a:cubicBezTo>
                  <a:cubicBezTo>
                    <a:pt x="71152" y="304990"/>
                    <a:pt x="62579" y="348520"/>
                    <a:pt x="50673" y="391096"/>
                  </a:cubicBezTo>
                  <a:close/>
                </a:path>
              </a:pathLst>
            </a:custGeom>
            <a:solidFill>
              <a:srgbClr val="018673"/>
            </a:solidFill>
            <a:ln w="9525" cap="flat">
              <a:noFill/>
              <a:prstDash val="solid"/>
              <a:miter/>
            </a:ln>
          </p:spPr>
          <p:txBody>
            <a:bodyPr rtlCol="0" anchor="ctr"/>
            <a:lstStyle/>
            <a:p>
              <a:endParaRPr lang="en-ID"/>
            </a:p>
          </p:txBody>
        </p:sp>
        <p:sp>
          <p:nvSpPr>
            <p:cNvPr id="34" name="Freeform: Shape 33">
              <a:extLst>
                <a:ext uri="{FF2B5EF4-FFF2-40B4-BE49-F238E27FC236}">
                  <a16:creationId xmlns:a16="http://schemas.microsoft.com/office/drawing/2014/main" id="{06D54653-6366-45A2-80C2-EA2B672C4A98}"/>
                </a:ext>
              </a:extLst>
            </p:cNvPr>
            <p:cNvSpPr/>
            <p:nvPr/>
          </p:nvSpPr>
          <p:spPr>
            <a:xfrm>
              <a:off x="10147259" y="-581986"/>
              <a:ext cx="28575" cy="304800"/>
            </a:xfrm>
            <a:custGeom>
              <a:avLst/>
              <a:gdLst>
                <a:gd name="connsiteX0" fmla="*/ 17717 w 28575"/>
                <a:gd name="connsiteY0" fmla="*/ 308134 h 304800"/>
                <a:gd name="connsiteX1" fmla="*/ 1333 w 28575"/>
                <a:gd name="connsiteY1" fmla="*/ 308134 h 304800"/>
                <a:gd name="connsiteX2" fmla="*/ 16383 w 28575"/>
                <a:gd name="connsiteY2" fmla="*/ 252698 h 304800"/>
                <a:gd name="connsiteX3" fmla="*/ 27908 w 28575"/>
                <a:gd name="connsiteY3" fmla="*/ 168021 h 304800"/>
                <a:gd name="connsiteX4" fmla="*/ 23908 w 28575"/>
                <a:gd name="connsiteY4" fmla="*/ 82582 h 304800"/>
                <a:gd name="connsiteX5" fmla="*/ 0 w 28575"/>
                <a:gd name="connsiteY5" fmla="*/ 0 h 304800"/>
                <a:gd name="connsiteX6" fmla="*/ 28099 w 28575"/>
                <a:gd name="connsiteY6" fmla="*/ 81820 h 304800"/>
                <a:gd name="connsiteX7" fmla="*/ 36481 w 28575"/>
                <a:gd name="connsiteY7" fmla="*/ 168211 h 304800"/>
                <a:gd name="connsiteX8" fmla="*/ 29051 w 28575"/>
                <a:gd name="connsiteY8" fmla="*/ 254984 h 304800"/>
                <a:gd name="connsiteX9" fmla="*/ 17717 w 28575"/>
                <a:gd name="connsiteY9" fmla="*/ 308134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575" h="304800">
                  <a:moveTo>
                    <a:pt x="17717" y="308134"/>
                  </a:moveTo>
                  <a:lnTo>
                    <a:pt x="1333" y="308134"/>
                  </a:lnTo>
                  <a:cubicBezTo>
                    <a:pt x="7239" y="290036"/>
                    <a:pt x="12287" y="271367"/>
                    <a:pt x="16383" y="252698"/>
                  </a:cubicBezTo>
                  <a:cubicBezTo>
                    <a:pt x="22384" y="224885"/>
                    <a:pt x="26289" y="196501"/>
                    <a:pt x="27908" y="168021"/>
                  </a:cubicBezTo>
                  <a:cubicBezTo>
                    <a:pt x="29813" y="139541"/>
                    <a:pt x="27908" y="110871"/>
                    <a:pt x="23908" y="82582"/>
                  </a:cubicBezTo>
                  <a:cubicBezTo>
                    <a:pt x="19812" y="54197"/>
                    <a:pt x="11049" y="26670"/>
                    <a:pt x="0" y="0"/>
                  </a:cubicBezTo>
                  <a:cubicBezTo>
                    <a:pt x="12287" y="26098"/>
                    <a:pt x="22574" y="53340"/>
                    <a:pt x="28099" y="81820"/>
                  </a:cubicBezTo>
                  <a:cubicBezTo>
                    <a:pt x="33623" y="110204"/>
                    <a:pt x="36957" y="139160"/>
                    <a:pt x="36481" y="168211"/>
                  </a:cubicBezTo>
                  <a:cubicBezTo>
                    <a:pt x="36290" y="197263"/>
                    <a:pt x="33814" y="226219"/>
                    <a:pt x="29051" y="254984"/>
                  </a:cubicBezTo>
                  <a:cubicBezTo>
                    <a:pt x="26099" y="272891"/>
                    <a:pt x="22384" y="290608"/>
                    <a:pt x="17717" y="308134"/>
                  </a:cubicBezTo>
                  <a:close/>
                </a:path>
              </a:pathLst>
            </a:custGeom>
            <a:solidFill>
              <a:srgbClr val="018673"/>
            </a:solidFill>
            <a:ln w="9525" cap="flat">
              <a:noFill/>
              <a:prstDash val="solid"/>
              <a:miter/>
            </a:ln>
          </p:spPr>
          <p:txBody>
            <a:bodyPr rtlCol="0" anchor="ctr"/>
            <a:lstStyle/>
            <a:p>
              <a:endParaRPr lang="en-ID"/>
            </a:p>
          </p:txBody>
        </p:sp>
        <p:sp>
          <p:nvSpPr>
            <p:cNvPr id="35" name="Freeform: Shape 34">
              <a:extLst>
                <a:ext uri="{FF2B5EF4-FFF2-40B4-BE49-F238E27FC236}">
                  <a16:creationId xmlns:a16="http://schemas.microsoft.com/office/drawing/2014/main" id="{0753442A-D35C-459A-AB67-F6C11445ECAE}"/>
                </a:ext>
              </a:extLst>
            </p:cNvPr>
            <p:cNvSpPr/>
            <p:nvPr/>
          </p:nvSpPr>
          <p:spPr>
            <a:xfrm>
              <a:off x="10091345" y="-676474"/>
              <a:ext cx="76200" cy="123825"/>
            </a:xfrm>
            <a:custGeom>
              <a:avLst/>
              <a:gdLst>
                <a:gd name="connsiteX0" fmla="*/ 77535 w 76200"/>
                <a:gd name="connsiteY0" fmla="*/ 130302 h 123825"/>
                <a:gd name="connsiteX1" fmla="*/ 7907 w 76200"/>
                <a:gd name="connsiteY1" fmla="*/ 0 h 123825"/>
                <a:gd name="connsiteX2" fmla="*/ 11527 w 76200"/>
                <a:gd name="connsiteY2" fmla="*/ 91726 h 123825"/>
                <a:gd name="connsiteX3" fmla="*/ 77535 w 76200"/>
                <a:gd name="connsiteY3" fmla="*/ 130302 h 123825"/>
              </a:gdLst>
              <a:ahLst/>
              <a:cxnLst>
                <a:cxn ang="0">
                  <a:pos x="connsiteX0" y="connsiteY0"/>
                </a:cxn>
                <a:cxn ang="0">
                  <a:pos x="connsiteX1" y="connsiteY1"/>
                </a:cxn>
                <a:cxn ang="0">
                  <a:pos x="connsiteX2" y="connsiteY2"/>
                </a:cxn>
                <a:cxn ang="0">
                  <a:pos x="connsiteX3" y="connsiteY3"/>
                </a:cxn>
              </a:cxnLst>
              <a:rect l="l" t="t" r="r" b="b"/>
              <a:pathLst>
                <a:path w="76200" h="123825">
                  <a:moveTo>
                    <a:pt x="77535" y="130302"/>
                  </a:moveTo>
                  <a:cubicBezTo>
                    <a:pt x="77535" y="130302"/>
                    <a:pt x="47817" y="27813"/>
                    <a:pt x="7907" y="0"/>
                  </a:cubicBezTo>
                  <a:cubicBezTo>
                    <a:pt x="7907" y="0"/>
                    <a:pt x="-12095" y="42005"/>
                    <a:pt x="11527" y="91726"/>
                  </a:cubicBezTo>
                  <a:cubicBezTo>
                    <a:pt x="35149" y="141351"/>
                    <a:pt x="77535" y="130302"/>
                    <a:pt x="77535" y="130302"/>
                  </a:cubicBezTo>
                  <a:close/>
                </a:path>
              </a:pathLst>
            </a:custGeom>
            <a:solidFill>
              <a:srgbClr val="018673"/>
            </a:solidFill>
            <a:ln w="9525" cap="flat">
              <a:noFill/>
              <a:prstDash val="solid"/>
              <a:miter/>
            </a:ln>
          </p:spPr>
          <p:txBody>
            <a:bodyPr rtlCol="0" anchor="ctr"/>
            <a:lstStyle/>
            <a:p>
              <a:endParaRPr lang="en-ID"/>
            </a:p>
          </p:txBody>
        </p:sp>
        <p:sp>
          <p:nvSpPr>
            <p:cNvPr id="36" name="Freeform: Shape 35">
              <a:extLst>
                <a:ext uri="{FF2B5EF4-FFF2-40B4-BE49-F238E27FC236}">
                  <a16:creationId xmlns:a16="http://schemas.microsoft.com/office/drawing/2014/main" id="{4D9B2F98-76D4-4DEB-B8B6-0A89A238B9CA}"/>
                </a:ext>
              </a:extLst>
            </p:cNvPr>
            <p:cNvSpPr/>
            <p:nvPr/>
          </p:nvSpPr>
          <p:spPr>
            <a:xfrm>
              <a:off x="10121066" y="-838854"/>
              <a:ext cx="57150" cy="133350"/>
            </a:xfrm>
            <a:custGeom>
              <a:avLst/>
              <a:gdLst>
                <a:gd name="connsiteX0" fmla="*/ 52481 w 57150"/>
                <a:gd name="connsiteY0" fmla="*/ 138282 h 133350"/>
                <a:gd name="connsiteX1" fmla="*/ 2761 w 57150"/>
                <a:gd name="connsiteY1" fmla="*/ 5598 h 133350"/>
                <a:gd name="connsiteX2" fmla="*/ 52481 w 57150"/>
                <a:gd name="connsiteY2" fmla="*/ 138282 h 133350"/>
              </a:gdLst>
              <a:ahLst/>
              <a:cxnLst>
                <a:cxn ang="0">
                  <a:pos x="connsiteX0" y="connsiteY0"/>
                </a:cxn>
                <a:cxn ang="0">
                  <a:pos x="connsiteX1" y="connsiteY1"/>
                </a:cxn>
                <a:cxn ang="0">
                  <a:pos x="connsiteX2" y="connsiteY2"/>
                </a:cxn>
              </a:cxnLst>
              <a:rect l="l" t="t" r="r" b="b"/>
              <a:pathLst>
                <a:path w="57150" h="133350">
                  <a:moveTo>
                    <a:pt x="52481" y="138282"/>
                  </a:moveTo>
                  <a:cubicBezTo>
                    <a:pt x="52481" y="138282"/>
                    <a:pt x="-14194" y="35983"/>
                    <a:pt x="2761" y="5598"/>
                  </a:cubicBezTo>
                  <a:cubicBezTo>
                    <a:pt x="19620" y="-24691"/>
                    <a:pt x="97535" y="74845"/>
                    <a:pt x="52481" y="138282"/>
                  </a:cubicBezTo>
                  <a:close/>
                </a:path>
              </a:pathLst>
            </a:custGeom>
            <a:solidFill>
              <a:srgbClr val="018673"/>
            </a:solidFill>
            <a:ln w="9525" cap="flat">
              <a:noFill/>
              <a:prstDash val="solid"/>
              <a:miter/>
            </a:ln>
          </p:spPr>
          <p:txBody>
            <a:bodyPr rtlCol="0" anchor="ctr"/>
            <a:lstStyle/>
            <a:p>
              <a:endParaRPr lang="en-ID"/>
            </a:p>
          </p:txBody>
        </p:sp>
        <p:sp>
          <p:nvSpPr>
            <p:cNvPr id="37" name="Freeform: Shape 36">
              <a:extLst>
                <a:ext uri="{FF2B5EF4-FFF2-40B4-BE49-F238E27FC236}">
                  <a16:creationId xmlns:a16="http://schemas.microsoft.com/office/drawing/2014/main" id="{D6671F72-0E52-40E8-A420-AB2E976DA167}"/>
                </a:ext>
              </a:extLst>
            </p:cNvPr>
            <p:cNvSpPr/>
            <p:nvPr/>
          </p:nvSpPr>
          <p:spPr>
            <a:xfrm>
              <a:off x="10196122" y="-583889"/>
              <a:ext cx="66675" cy="95250"/>
            </a:xfrm>
            <a:custGeom>
              <a:avLst/>
              <a:gdLst>
                <a:gd name="connsiteX0" fmla="*/ 0 w 66675"/>
                <a:gd name="connsiteY0" fmla="*/ 96581 h 95250"/>
                <a:gd name="connsiteX1" fmla="*/ 60293 w 66675"/>
                <a:gd name="connsiteY1" fmla="*/ 1046 h 95250"/>
                <a:gd name="connsiteX2" fmla="*/ 0 w 66675"/>
                <a:gd name="connsiteY2" fmla="*/ 96581 h 95250"/>
              </a:gdLst>
              <a:ahLst/>
              <a:cxnLst>
                <a:cxn ang="0">
                  <a:pos x="connsiteX0" y="connsiteY0"/>
                </a:cxn>
                <a:cxn ang="0">
                  <a:pos x="connsiteX1" y="connsiteY1"/>
                </a:cxn>
                <a:cxn ang="0">
                  <a:pos x="connsiteX2" y="connsiteY2"/>
                </a:cxn>
              </a:cxnLst>
              <a:rect l="l" t="t" r="r" b="b"/>
              <a:pathLst>
                <a:path w="66675" h="95250">
                  <a:moveTo>
                    <a:pt x="0" y="96581"/>
                  </a:moveTo>
                  <a:cubicBezTo>
                    <a:pt x="0" y="96581"/>
                    <a:pt x="10573" y="-11718"/>
                    <a:pt x="60293" y="1046"/>
                  </a:cubicBezTo>
                  <a:cubicBezTo>
                    <a:pt x="110014" y="13809"/>
                    <a:pt x="0" y="96581"/>
                    <a:pt x="0" y="96581"/>
                  </a:cubicBezTo>
                  <a:close/>
                </a:path>
              </a:pathLst>
            </a:custGeom>
            <a:solidFill>
              <a:srgbClr val="018673"/>
            </a:solidFill>
            <a:ln w="9525" cap="flat">
              <a:noFill/>
              <a:prstDash val="solid"/>
              <a:miter/>
            </a:ln>
          </p:spPr>
          <p:txBody>
            <a:bodyPr rtlCol="0" anchor="ctr"/>
            <a:lstStyle/>
            <a:p>
              <a:endParaRPr lang="en-ID"/>
            </a:p>
          </p:txBody>
        </p:sp>
        <p:sp>
          <p:nvSpPr>
            <p:cNvPr id="38" name="Freeform: Shape 37">
              <a:extLst>
                <a:ext uri="{FF2B5EF4-FFF2-40B4-BE49-F238E27FC236}">
                  <a16:creationId xmlns:a16="http://schemas.microsoft.com/office/drawing/2014/main" id="{053F3FDA-F1BE-4DFC-A914-E847E1FF1108}"/>
                </a:ext>
              </a:extLst>
            </p:cNvPr>
            <p:cNvSpPr/>
            <p:nvPr/>
          </p:nvSpPr>
          <p:spPr>
            <a:xfrm>
              <a:off x="10583313" y="-544077"/>
              <a:ext cx="114300" cy="314325"/>
            </a:xfrm>
            <a:custGeom>
              <a:avLst/>
              <a:gdLst>
                <a:gd name="connsiteX0" fmla="*/ 24384 w 114300"/>
                <a:gd name="connsiteY0" fmla="*/ 315373 h 314325"/>
                <a:gd name="connsiteX1" fmla="*/ 75629 w 114300"/>
                <a:gd name="connsiteY1" fmla="*/ 158687 h 314325"/>
                <a:gd name="connsiteX2" fmla="*/ 117824 w 114300"/>
                <a:gd name="connsiteY2" fmla="*/ 0 h 314325"/>
                <a:gd name="connsiteX3" fmla="*/ 63151 w 114300"/>
                <a:gd name="connsiteY3" fmla="*/ 154686 h 314325"/>
                <a:gd name="connsiteX4" fmla="*/ 0 w 114300"/>
                <a:gd name="connsiteY4" fmla="*/ 305562 h 314325"/>
                <a:gd name="connsiteX5" fmla="*/ 24384 w 114300"/>
                <a:gd name="connsiteY5" fmla="*/ 315373 h 31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300" h="314325">
                  <a:moveTo>
                    <a:pt x="24384" y="315373"/>
                  </a:moveTo>
                  <a:cubicBezTo>
                    <a:pt x="43434" y="263366"/>
                    <a:pt x="60103" y="211265"/>
                    <a:pt x="75629" y="158687"/>
                  </a:cubicBezTo>
                  <a:cubicBezTo>
                    <a:pt x="91154" y="106108"/>
                    <a:pt x="105156" y="53150"/>
                    <a:pt x="117824" y="0"/>
                  </a:cubicBezTo>
                  <a:cubicBezTo>
                    <a:pt x="100965" y="52102"/>
                    <a:pt x="82772" y="103632"/>
                    <a:pt x="63151" y="154686"/>
                  </a:cubicBezTo>
                  <a:cubicBezTo>
                    <a:pt x="43529" y="205645"/>
                    <a:pt x="22670" y="256318"/>
                    <a:pt x="0" y="305562"/>
                  </a:cubicBezTo>
                  <a:lnTo>
                    <a:pt x="24384" y="315373"/>
                  </a:lnTo>
                  <a:close/>
                </a:path>
              </a:pathLst>
            </a:custGeom>
            <a:solidFill>
              <a:srgbClr val="018673"/>
            </a:solidFill>
            <a:ln w="9525" cap="flat">
              <a:noFill/>
              <a:prstDash val="solid"/>
              <a:miter/>
            </a:ln>
          </p:spPr>
          <p:txBody>
            <a:bodyPr rtlCol="0" anchor="ctr"/>
            <a:lstStyle/>
            <a:p>
              <a:endParaRPr lang="en-ID"/>
            </a:p>
          </p:txBody>
        </p:sp>
        <p:sp>
          <p:nvSpPr>
            <p:cNvPr id="39" name="Freeform: Shape 38">
              <a:extLst>
                <a:ext uri="{FF2B5EF4-FFF2-40B4-BE49-F238E27FC236}">
                  <a16:creationId xmlns:a16="http://schemas.microsoft.com/office/drawing/2014/main" id="{40767337-5F48-42F2-BB45-A0D87FE7D7E4}"/>
                </a:ext>
              </a:extLst>
            </p:cNvPr>
            <p:cNvSpPr/>
            <p:nvPr/>
          </p:nvSpPr>
          <p:spPr>
            <a:xfrm>
              <a:off x="10387670" y="-922791"/>
              <a:ext cx="76200" cy="400050"/>
            </a:xfrm>
            <a:custGeom>
              <a:avLst/>
              <a:gdLst>
                <a:gd name="connsiteX0" fmla="*/ 84106 w 76200"/>
                <a:gd name="connsiteY0" fmla="*/ 393764 h 400050"/>
                <a:gd name="connsiteX1" fmla="*/ 70009 w 76200"/>
                <a:gd name="connsiteY1" fmla="*/ 374428 h 400050"/>
                <a:gd name="connsiteX2" fmla="*/ 57912 w 76200"/>
                <a:gd name="connsiteY2" fmla="*/ 352330 h 400050"/>
                <a:gd name="connsiteX3" fmla="*/ 39052 w 76200"/>
                <a:gd name="connsiteY3" fmla="*/ 305086 h 400050"/>
                <a:gd name="connsiteX4" fmla="*/ 15335 w 76200"/>
                <a:gd name="connsiteY4" fmla="*/ 205454 h 400050"/>
                <a:gd name="connsiteX5" fmla="*/ 13240 w 76200"/>
                <a:gd name="connsiteY5" fmla="*/ 192786 h 400050"/>
                <a:gd name="connsiteX6" fmla="*/ 11621 w 76200"/>
                <a:gd name="connsiteY6" fmla="*/ 180023 h 400050"/>
                <a:gd name="connsiteX7" fmla="*/ 8477 w 76200"/>
                <a:gd name="connsiteY7" fmla="*/ 154496 h 400050"/>
                <a:gd name="connsiteX8" fmla="*/ 4381 w 76200"/>
                <a:gd name="connsiteY8" fmla="*/ 103156 h 400050"/>
                <a:gd name="connsiteX9" fmla="*/ 2476 w 76200"/>
                <a:gd name="connsiteY9" fmla="*/ 51626 h 400050"/>
                <a:gd name="connsiteX10" fmla="*/ 2381 w 76200"/>
                <a:gd name="connsiteY10" fmla="*/ 0 h 400050"/>
                <a:gd name="connsiteX11" fmla="*/ 286 w 76200"/>
                <a:gd name="connsiteY11" fmla="*/ 51626 h 400050"/>
                <a:gd name="connsiteX12" fmla="*/ 0 w 76200"/>
                <a:gd name="connsiteY12" fmla="*/ 103346 h 400050"/>
                <a:gd name="connsiteX13" fmla="*/ 2000 w 76200"/>
                <a:gd name="connsiteY13" fmla="*/ 155067 h 400050"/>
                <a:gd name="connsiteX14" fmla="*/ 4096 w 76200"/>
                <a:gd name="connsiteY14" fmla="*/ 180880 h 400050"/>
                <a:gd name="connsiteX15" fmla="*/ 5143 w 76200"/>
                <a:gd name="connsiteY15" fmla="*/ 193834 h 400050"/>
                <a:gd name="connsiteX16" fmla="*/ 6763 w 76200"/>
                <a:gd name="connsiteY16" fmla="*/ 206693 h 400050"/>
                <a:gd name="connsiteX17" fmla="*/ 26575 w 76200"/>
                <a:gd name="connsiteY17" fmla="*/ 308896 h 400050"/>
                <a:gd name="connsiteX18" fmla="*/ 44005 w 76200"/>
                <a:gd name="connsiteY18" fmla="*/ 358521 h 400050"/>
                <a:gd name="connsiteX19" fmla="*/ 55817 w 76200"/>
                <a:gd name="connsiteY19" fmla="*/ 382429 h 400050"/>
                <a:gd name="connsiteX20" fmla="*/ 71438 w 76200"/>
                <a:gd name="connsiteY20" fmla="*/ 405574 h 400050"/>
                <a:gd name="connsiteX21" fmla="*/ 84106 w 76200"/>
                <a:gd name="connsiteY21" fmla="*/ 393764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6200" h="400050">
                  <a:moveTo>
                    <a:pt x="84106" y="393764"/>
                  </a:moveTo>
                  <a:cubicBezTo>
                    <a:pt x="79343" y="388715"/>
                    <a:pt x="74295" y="381286"/>
                    <a:pt x="70009" y="374428"/>
                  </a:cubicBezTo>
                  <a:cubicBezTo>
                    <a:pt x="65627" y="367379"/>
                    <a:pt x="61817" y="359855"/>
                    <a:pt x="57912" y="352330"/>
                  </a:cubicBezTo>
                  <a:cubicBezTo>
                    <a:pt x="50768" y="336995"/>
                    <a:pt x="44291" y="321278"/>
                    <a:pt x="39052" y="305086"/>
                  </a:cubicBezTo>
                  <a:cubicBezTo>
                    <a:pt x="28480" y="272701"/>
                    <a:pt x="20479" y="239268"/>
                    <a:pt x="15335" y="205454"/>
                  </a:cubicBezTo>
                  <a:lnTo>
                    <a:pt x="13240" y="192786"/>
                  </a:lnTo>
                  <a:lnTo>
                    <a:pt x="11621" y="180023"/>
                  </a:lnTo>
                  <a:lnTo>
                    <a:pt x="8477" y="154496"/>
                  </a:lnTo>
                  <a:cubicBezTo>
                    <a:pt x="6953" y="137446"/>
                    <a:pt x="5525" y="120301"/>
                    <a:pt x="4381" y="103156"/>
                  </a:cubicBezTo>
                  <a:cubicBezTo>
                    <a:pt x="3810" y="86011"/>
                    <a:pt x="2858" y="68771"/>
                    <a:pt x="2476" y="51626"/>
                  </a:cubicBezTo>
                  <a:lnTo>
                    <a:pt x="2381" y="0"/>
                  </a:lnTo>
                  <a:lnTo>
                    <a:pt x="286" y="51626"/>
                  </a:lnTo>
                  <a:cubicBezTo>
                    <a:pt x="-95" y="68866"/>
                    <a:pt x="95" y="86106"/>
                    <a:pt x="0" y="103346"/>
                  </a:cubicBezTo>
                  <a:cubicBezTo>
                    <a:pt x="476" y="120587"/>
                    <a:pt x="1143" y="137827"/>
                    <a:pt x="2000" y="155067"/>
                  </a:cubicBezTo>
                  <a:lnTo>
                    <a:pt x="4096" y="180880"/>
                  </a:lnTo>
                  <a:lnTo>
                    <a:pt x="5143" y="193834"/>
                  </a:lnTo>
                  <a:lnTo>
                    <a:pt x="6763" y="206693"/>
                  </a:lnTo>
                  <a:cubicBezTo>
                    <a:pt x="10477" y="241078"/>
                    <a:pt x="17145" y="275272"/>
                    <a:pt x="26575" y="308896"/>
                  </a:cubicBezTo>
                  <a:cubicBezTo>
                    <a:pt x="31147" y="325755"/>
                    <a:pt x="37243" y="342233"/>
                    <a:pt x="44005" y="358521"/>
                  </a:cubicBezTo>
                  <a:cubicBezTo>
                    <a:pt x="47720" y="366522"/>
                    <a:pt x="51435" y="374618"/>
                    <a:pt x="55817" y="382429"/>
                  </a:cubicBezTo>
                  <a:cubicBezTo>
                    <a:pt x="60388" y="390335"/>
                    <a:pt x="64579" y="397669"/>
                    <a:pt x="71438" y="405574"/>
                  </a:cubicBezTo>
                  <a:lnTo>
                    <a:pt x="84106" y="393764"/>
                  </a:lnTo>
                  <a:close/>
                </a:path>
              </a:pathLst>
            </a:custGeom>
            <a:solidFill>
              <a:srgbClr val="018673"/>
            </a:solidFill>
            <a:ln w="9525" cap="flat">
              <a:noFill/>
              <a:prstDash val="solid"/>
              <a:miter/>
            </a:ln>
          </p:spPr>
          <p:txBody>
            <a:bodyPr rtlCol="0" anchor="ctr"/>
            <a:lstStyle/>
            <a:p>
              <a:endParaRPr lang="en-ID"/>
            </a:p>
          </p:txBody>
        </p:sp>
        <p:sp>
          <p:nvSpPr>
            <p:cNvPr id="40" name="Freeform: Shape 39">
              <a:extLst>
                <a:ext uri="{FF2B5EF4-FFF2-40B4-BE49-F238E27FC236}">
                  <a16:creationId xmlns:a16="http://schemas.microsoft.com/office/drawing/2014/main" id="{A4BC6113-2ACE-4A30-97CE-D44DD997A620}"/>
                </a:ext>
              </a:extLst>
            </p:cNvPr>
            <p:cNvSpPr/>
            <p:nvPr/>
          </p:nvSpPr>
          <p:spPr>
            <a:xfrm>
              <a:off x="10438275" y="-1087764"/>
              <a:ext cx="228600" cy="828675"/>
            </a:xfrm>
            <a:custGeom>
              <a:avLst/>
              <a:gdLst>
                <a:gd name="connsiteX0" fmla="*/ 18356 w 228600"/>
                <a:gd name="connsiteY0" fmla="*/ 827627 h 828675"/>
                <a:gd name="connsiteX1" fmla="*/ 25881 w 228600"/>
                <a:gd name="connsiteY1" fmla="*/ 612267 h 828675"/>
                <a:gd name="connsiteX2" fmla="*/ 66457 w 228600"/>
                <a:gd name="connsiteY2" fmla="*/ 399479 h 828675"/>
                <a:gd name="connsiteX3" fmla="*/ 137037 w 228600"/>
                <a:gd name="connsiteY3" fmla="*/ 194024 h 828675"/>
                <a:gd name="connsiteX4" fmla="*/ 147705 w 228600"/>
                <a:gd name="connsiteY4" fmla="*/ 168974 h 828675"/>
                <a:gd name="connsiteX5" fmla="*/ 153039 w 228600"/>
                <a:gd name="connsiteY5" fmla="*/ 156401 h 828675"/>
                <a:gd name="connsiteX6" fmla="*/ 159040 w 228600"/>
                <a:gd name="connsiteY6" fmla="*/ 144209 h 828675"/>
                <a:gd name="connsiteX7" fmla="*/ 183138 w 228600"/>
                <a:gd name="connsiteY7" fmla="*/ 95345 h 828675"/>
                <a:gd name="connsiteX8" fmla="*/ 209142 w 228600"/>
                <a:gd name="connsiteY8" fmla="*/ 47434 h 828675"/>
                <a:gd name="connsiteX9" fmla="*/ 236193 w 228600"/>
                <a:gd name="connsiteY9" fmla="*/ 0 h 828675"/>
                <a:gd name="connsiteX10" fmla="*/ 208189 w 228600"/>
                <a:gd name="connsiteY10" fmla="*/ 46958 h 828675"/>
                <a:gd name="connsiteX11" fmla="*/ 181233 w 228600"/>
                <a:gd name="connsiteY11" fmla="*/ 94488 h 828675"/>
                <a:gd name="connsiteX12" fmla="*/ 156087 w 228600"/>
                <a:gd name="connsiteY12" fmla="*/ 142970 h 828675"/>
                <a:gd name="connsiteX13" fmla="*/ 149801 w 228600"/>
                <a:gd name="connsiteY13" fmla="*/ 155067 h 828675"/>
                <a:gd name="connsiteX14" fmla="*/ 144181 w 228600"/>
                <a:gd name="connsiteY14" fmla="*/ 167545 h 828675"/>
                <a:gd name="connsiteX15" fmla="*/ 133037 w 228600"/>
                <a:gd name="connsiteY15" fmla="*/ 192500 h 828675"/>
                <a:gd name="connsiteX16" fmla="*/ 58075 w 228600"/>
                <a:gd name="connsiteY16" fmla="*/ 397383 h 828675"/>
                <a:gd name="connsiteX17" fmla="*/ 12927 w 228600"/>
                <a:gd name="connsiteY17" fmla="*/ 610838 h 828675"/>
                <a:gd name="connsiteX18" fmla="*/ 1020 w 228600"/>
                <a:gd name="connsiteY18" fmla="*/ 829247 h 828675"/>
                <a:gd name="connsiteX19" fmla="*/ 18356 w 228600"/>
                <a:gd name="connsiteY19" fmla="*/ 827627 h 828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28600" h="828675">
                  <a:moveTo>
                    <a:pt x="18356" y="827627"/>
                  </a:moveTo>
                  <a:cubicBezTo>
                    <a:pt x="13689" y="756476"/>
                    <a:pt x="17594" y="683800"/>
                    <a:pt x="25881" y="612267"/>
                  </a:cubicBezTo>
                  <a:cubicBezTo>
                    <a:pt x="34453" y="540639"/>
                    <a:pt x="47407" y="469297"/>
                    <a:pt x="66457" y="399479"/>
                  </a:cubicBezTo>
                  <a:cubicBezTo>
                    <a:pt x="85317" y="329660"/>
                    <a:pt x="107891" y="260604"/>
                    <a:pt x="137037" y="194024"/>
                  </a:cubicBezTo>
                  <a:lnTo>
                    <a:pt x="147705" y="168974"/>
                  </a:lnTo>
                  <a:lnTo>
                    <a:pt x="153039" y="156401"/>
                  </a:lnTo>
                  <a:lnTo>
                    <a:pt x="159040" y="144209"/>
                  </a:lnTo>
                  <a:lnTo>
                    <a:pt x="183138" y="95345"/>
                  </a:lnTo>
                  <a:cubicBezTo>
                    <a:pt x="190758" y="78772"/>
                    <a:pt x="200283" y="63246"/>
                    <a:pt x="209142" y="47434"/>
                  </a:cubicBezTo>
                  <a:lnTo>
                    <a:pt x="236193" y="0"/>
                  </a:lnTo>
                  <a:lnTo>
                    <a:pt x="208189" y="46958"/>
                  </a:lnTo>
                  <a:cubicBezTo>
                    <a:pt x="198950" y="62675"/>
                    <a:pt x="189139" y="78105"/>
                    <a:pt x="181233" y="94488"/>
                  </a:cubicBezTo>
                  <a:lnTo>
                    <a:pt x="156087" y="142970"/>
                  </a:lnTo>
                  <a:lnTo>
                    <a:pt x="149801" y="155067"/>
                  </a:lnTo>
                  <a:lnTo>
                    <a:pt x="144181" y="167545"/>
                  </a:lnTo>
                  <a:lnTo>
                    <a:pt x="133037" y="192500"/>
                  </a:lnTo>
                  <a:cubicBezTo>
                    <a:pt x="102462" y="258699"/>
                    <a:pt x="78459" y="327565"/>
                    <a:pt x="58075" y="397383"/>
                  </a:cubicBezTo>
                  <a:cubicBezTo>
                    <a:pt x="37501" y="467201"/>
                    <a:pt x="23023" y="538734"/>
                    <a:pt x="12927" y="610838"/>
                  </a:cubicBezTo>
                  <a:cubicBezTo>
                    <a:pt x="3116" y="683038"/>
                    <a:pt x="-2409" y="755618"/>
                    <a:pt x="1020" y="829247"/>
                  </a:cubicBezTo>
                  <a:lnTo>
                    <a:pt x="18356" y="827627"/>
                  </a:lnTo>
                  <a:close/>
                </a:path>
              </a:pathLst>
            </a:custGeom>
            <a:solidFill>
              <a:srgbClr val="018673"/>
            </a:solidFill>
            <a:ln w="9525" cap="flat">
              <a:noFill/>
              <a:prstDash val="solid"/>
              <a:miter/>
            </a:ln>
          </p:spPr>
          <p:txBody>
            <a:bodyPr rtlCol="0" anchor="ctr"/>
            <a:lstStyle/>
            <a:p>
              <a:endParaRPr lang="en-ID"/>
            </a:p>
          </p:txBody>
        </p:sp>
        <p:sp>
          <p:nvSpPr>
            <p:cNvPr id="41" name="Freeform: Shape 40">
              <a:extLst>
                <a:ext uri="{FF2B5EF4-FFF2-40B4-BE49-F238E27FC236}">
                  <a16:creationId xmlns:a16="http://schemas.microsoft.com/office/drawing/2014/main" id="{DD50DF3E-FB91-4F49-B391-E964A92AEEC6}"/>
                </a:ext>
              </a:extLst>
            </p:cNvPr>
            <p:cNvSpPr/>
            <p:nvPr/>
          </p:nvSpPr>
          <p:spPr>
            <a:xfrm>
              <a:off x="10527116" y="-840872"/>
              <a:ext cx="200025" cy="95250"/>
            </a:xfrm>
            <a:custGeom>
              <a:avLst/>
              <a:gdLst>
                <a:gd name="connsiteX0" fmla="*/ 0 w 200025"/>
                <a:gd name="connsiteY0" fmla="*/ 69910 h 95250"/>
                <a:gd name="connsiteX1" fmla="*/ 200882 w 200025"/>
                <a:gd name="connsiteY1" fmla="*/ 6473 h 95250"/>
                <a:gd name="connsiteX2" fmla="*/ 0 w 200025"/>
                <a:gd name="connsiteY2" fmla="*/ 69910 h 95250"/>
              </a:gdLst>
              <a:ahLst/>
              <a:cxnLst>
                <a:cxn ang="0">
                  <a:pos x="connsiteX0" y="connsiteY0"/>
                </a:cxn>
                <a:cxn ang="0">
                  <a:pos x="connsiteX1" y="connsiteY1"/>
                </a:cxn>
                <a:cxn ang="0">
                  <a:pos x="connsiteX2" y="connsiteY2"/>
                </a:cxn>
              </a:cxnLst>
              <a:rect l="l" t="t" r="r" b="b"/>
              <a:pathLst>
                <a:path w="200025" h="95250">
                  <a:moveTo>
                    <a:pt x="0" y="69910"/>
                  </a:moveTo>
                  <a:cubicBezTo>
                    <a:pt x="0" y="69910"/>
                    <a:pt x="41053" y="-25245"/>
                    <a:pt x="200882" y="6473"/>
                  </a:cubicBezTo>
                  <a:cubicBezTo>
                    <a:pt x="200882" y="6473"/>
                    <a:pt x="158782" y="156587"/>
                    <a:pt x="0" y="69910"/>
                  </a:cubicBezTo>
                  <a:close/>
                </a:path>
              </a:pathLst>
            </a:custGeom>
            <a:solidFill>
              <a:srgbClr val="018673"/>
            </a:solidFill>
            <a:ln w="9525" cap="flat">
              <a:noFill/>
              <a:prstDash val="solid"/>
              <a:miter/>
            </a:ln>
          </p:spPr>
          <p:txBody>
            <a:bodyPr rtlCol="0" anchor="ctr"/>
            <a:lstStyle/>
            <a:p>
              <a:endParaRPr lang="en-ID"/>
            </a:p>
          </p:txBody>
        </p:sp>
        <p:sp>
          <p:nvSpPr>
            <p:cNvPr id="42" name="Freeform: Shape 41">
              <a:extLst>
                <a:ext uri="{FF2B5EF4-FFF2-40B4-BE49-F238E27FC236}">
                  <a16:creationId xmlns:a16="http://schemas.microsoft.com/office/drawing/2014/main" id="{18AD601C-C5BA-4A58-BB81-CF6E4D679361}"/>
                </a:ext>
              </a:extLst>
            </p:cNvPr>
            <p:cNvSpPr/>
            <p:nvPr/>
          </p:nvSpPr>
          <p:spPr>
            <a:xfrm>
              <a:off x="10577884" y="-1310744"/>
              <a:ext cx="95250" cy="238125"/>
            </a:xfrm>
            <a:custGeom>
              <a:avLst/>
              <a:gdLst>
                <a:gd name="connsiteX0" fmla="*/ 0 w 95250"/>
                <a:gd name="connsiteY0" fmla="*/ 0 h 238125"/>
                <a:gd name="connsiteX1" fmla="*/ 87821 w 95250"/>
                <a:gd name="connsiteY1" fmla="*/ 242411 h 238125"/>
                <a:gd name="connsiteX2" fmla="*/ 0 w 95250"/>
                <a:gd name="connsiteY2" fmla="*/ 0 h 238125"/>
              </a:gdLst>
              <a:ahLst/>
              <a:cxnLst>
                <a:cxn ang="0">
                  <a:pos x="connsiteX0" y="connsiteY0"/>
                </a:cxn>
                <a:cxn ang="0">
                  <a:pos x="connsiteX1" y="connsiteY1"/>
                </a:cxn>
                <a:cxn ang="0">
                  <a:pos x="connsiteX2" y="connsiteY2"/>
                </a:cxn>
              </a:cxnLst>
              <a:rect l="l" t="t" r="r" b="b"/>
              <a:pathLst>
                <a:path w="95250" h="238125">
                  <a:moveTo>
                    <a:pt x="0" y="0"/>
                  </a:moveTo>
                  <a:cubicBezTo>
                    <a:pt x="0" y="0"/>
                    <a:pt x="139636" y="80105"/>
                    <a:pt x="87821" y="242411"/>
                  </a:cubicBezTo>
                  <a:cubicBezTo>
                    <a:pt x="87821" y="242411"/>
                    <a:pt x="1429" y="260794"/>
                    <a:pt x="0" y="0"/>
                  </a:cubicBezTo>
                  <a:close/>
                </a:path>
              </a:pathLst>
            </a:custGeom>
            <a:solidFill>
              <a:srgbClr val="018673"/>
            </a:solidFill>
            <a:ln w="9525" cap="flat">
              <a:noFill/>
              <a:prstDash val="solid"/>
              <a:miter/>
            </a:ln>
          </p:spPr>
          <p:txBody>
            <a:bodyPr rtlCol="0" anchor="ctr"/>
            <a:lstStyle/>
            <a:p>
              <a:endParaRPr lang="en-ID"/>
            </a:p>
          </p:txBody>
        </p:sp>
        <p:sp>
          <p:nvSpPr>
            <p:cNvPr id="43" name="Freeform: Shape 42">
              <a:extLst>
                <a:ext uri="{FF2B5EF4-FFF2-40B4-BE49-F238E27FC236}">
                  <a16:creationId xmlns:a16="http://schemas.microsoft.com/office/drawing/2014/main" id="{14B41EF6-BD09-40FE-954A-6CA06967D583}"/>
                </a:ext>
              </a:extLst>
            </p:cNvPr>
            <p:cNvSpPr/>
            <p:nvPr/>
          </p:nvSpPr>
          <p:spPr>
            <a:xfrm>
              <a:off x="10662106" y="-1183014"/>
              <a:ext cx="66675" cy="114300"/>
            </a:xfrm>
            <a:custGeom>
              <a:avLst/>
              <a:gdLst>
                <a:gd name="connsiteX0" fmla="*/ 70274 w 66675"/>
                <a:gd name="connsiteY0" fmla="*/ 0 h 114300"/>
                <a:gd name="connsiteX1" fmla="*/ 1122 w 66675"/>
                <a:gd name="connsiteY1" fmla="*/ 114871 h 114300"/>
                <a:gd name="connsiteX2" fmla="*/ 70274 w 66675"/>
                <a:gd name="connsiteY2" fmla="*/ 0 h 114300"/>
              </a:gdLst>
              <a:ahLst/>
              <a:cxnLst>
                <a:cxn ang="0">
                  <a:pos x="connsiteX0" y="connsiteY0"/>
                </a:cxn>
                <a:cxn ang="0">
                  <a:pos x="connsiteX1" y="connsiteY1"/>
                </a:cxn>
                <a:cxn ang="0">
                  <a:pos x="connsiteX2" y="connsiteY2"/>
                </a:cxn>
              </a:cxnLst>
              <a:rect l="l" t="t" r="r" b="b"/>
              <a:pathLst>
                <a:path w="66675" h="114300">
                  <a:moveTo>
                    <a:pt x="70274" y="0"/>
                  </a:moveTo>
                  <a:cubicBezTo>
                    <a:pt x="70274" y="0"/>
                    <a:pt x="86085" y="84582"/>
                    <a:pt x="1122" y="114871"/>
                  </a:cubicBezTo>
                  <a:cubicBezTo>
                    <a:pt x="1217" y="114967"/>
                    <a:pt x="-14689" y="35243"/>
                    <a:pt x="70274" y="0"/>
                  </a:cubicBezTo>
                  <a:close/>
                </a:path>
              </a:pathLst>
            </a:custGeom>
            <a:solidFill>
              <a:srgbClr val="018673"/>
            </a:solidFill>
            <a:ln w="9525" cap="flat">
              <a:noFill/>
              <a:prstDash val="solid"/>
              <a:miter/>
            </a:ln>
          </p:spPr>
          <p:txBody>
            <a:bodyPr rtlCol="0" anchor="ctr"/>
            <a:lstStyle/>
            <a:p>
              <a:endParaRPr lang="en-ID"/>
            </a:p>
          </p:txBody>
        </p:sp>
        <p:sp>
          <p:nvSpPr>
            <p:cNvPr id="44" name="Freeform: Shape 43">
              <a:extLst>
                <a:ext uri="{FF2B5EF4-FFF2-40B4-BE49-F238E27FC236}">
                  <a16:creationId xmlns:a16="http://schemas.microsoft.com/office/drawing/2014/main" id="{81638158-403D-488D-99D4-4ABD21999E01}"/>
                </a:ext>
              </a:extLst>
            </p:cNvPr>
            <p:cNvSpPr/>
            <p:nvPr/>
          </p:nvSpPr>
          <p:spPr>
            <a:xfrm>
              <a:off x="10534024" y="-1129388"/>
              <a:ext cx="66675" cy="180975"/>
            </a:xfrm>
            <a:custGeom>
              <a:avLst/>
              <a:gdLst>
                <a:gd name="connsiteX0" fmla="*/ 15095 w 66675"/>
                <a:gd name="connsiteY0" fmla="*/ 0 h 180975"/>
                <a:gd name="connsiteX1" fmla="*/ 61577 w 66675"/>
                <a:gd name="connsiteY1" fmla="*/ 189262 h 180975"/>
                <a:gd name="connsiteX2" fmla="*/ 15095 w 66675"/>
                <a:gd name="connsiteY2" fmla="*/ 0 h 180975"/>
              </a:gdLst>
              <a:ahLst/>
              <a:cxnLst>
                <a:cxn ang="0">
                  <a:pos x="connsiteX0" y="connsiteY0"/>
                </a:cxn>
                <a:cxn ang="0">
                  <a:pos x="connsiteX1" y="connsiteY1"/>
                </a:cxn>
                <a:cxn ang="0">
                  <a:pos x="connsiteX2" y="connsiteY2"/>
                </a:cxn>
              </a:cxnLst>
              <a:rect l="l" t="t" r="r" b="b"/>
              <a:pathLst>
                <a:path w="66675" h="180975">
                  <a:moveTo>
                    <a:pt x="15095" y="0"/>
                  </a:moveTo>
                  <a:cubicBezTo>
                    <a:pt x="15095" y="0"/>
                    <a:pt x="106916" y="43339"/>
                    <a:pt x="61577" y="189262"/>
                  </a:cubicBezTo>
                  <a:cubicBezTo>
                    <a:pt x="61482" y="189262"/>
                    <a:pt x="-36721" y="160782"/>
                    <a:pt x="15095" y="0"/>
                  </a:cubicBezTo>
                  <a:close/>
                </a:path>
              </a:pathLst>
            </a:custGeom>
            <a:solidFill>
              <a:srgbClr val="018673"/>
            </a:solidFill>
            <a:ln w="9525" cap="flat">
              <a:noFill/>
              <a:prstDash val="solid"/>
              <a:miter/>
            </a:ln>
          </p:spPr>
          <p:txBody>
            <a:bodyPr rtlCol="0" anchor="ctr"/>
            <a:lstStyle/>
            <a:p>
              <a:endParaRPr lang="en-ID"/>
            </a:p>
          </p:txBody>
        </p:sp>
        <p:sp>
          <p:nvSpPr>
            <p:cNvPr id="45" name="Freeform: Shape 44">
              <a:extLst>
                <a:ext uri="{FF2B5EF4-FFF2-40B4-BE49-F238E27FC236}">
                  <a16:creationId xmlns:a16="http://schemas.microsoft.com/office/drawing/2014/main" id="{1FA9FF93-D017-44A3-A567-1DC582F726B2}"/>
                </a:ext>
              </a:extLst>
            </p:cNvPr>
            <p:cNvSpPr/>
            <p:nvPr/>
          </p:nvSpPr>
          <p:spPr>
            <a:xfrm>
              <a:off x="10387764" y="-1055014"/>
              <a:ext cx="104775" cy="180975"/>
            </a:xfrm>
            <a:custGeom>
              <a:avLst/>
              <a:gdLst>
                <a:gd name="connsiteX0" fmla="*/ 1 w 104775"/>
                <a:gd name="connsiteY0" fmla="*/ 183182 h 180975"/>
                <a:gd name="connsiteX1" fmla="*/ 86392 w 104775"/>
                <a:gd name="connsiteY1" fmla="*/ 207 h 180975"/>
                <a:gd name="connsiteX2" fmla="*/ 1 w 104775"/>
                <a:gd name="connsiteY2" fmla="*/ 183182 h 180975"/>
              </a:gdLst>
              <a:ahLst/>
              <a:cxnLst>
                <a:cxn ang="0">
                  <a:pos x="connsiteX0" y="connsiteY0"/>
                </a:cxn>
                <a:cxn ang="0">
                  <a:pos x="connsiteX1" y="connsiteY1"/>
                </a:cxn>
                <a:cxn ang="0">
                  <a:pos x="connsiteX2" y="connsiteY2"/>
                </a:cxn>
              </a:cxnLst>
              <a:rect l="l" t="t" r="r" b="b"/>
              <a:pathLst>
                <a:path w="104775" h="180975">
                  <a:moveTo>
                    <a:pt x="1" y="183182"/>
                  </a:moveTo>
                  <a:cubicBezTo>
                    <a:pt x="1" y="183182"/>
                    <a:pt x="-1047" y="-7128"/>
                    <a:pt x="86392" y="207"/>
                  </a:cubicBezTo>
                  <a:cubicBezTo>
                    <a:pt x="173832" y="7636"/>
                    <a:pt x="1" y="183182"/>
                    <a:pt x="1" y="183182"/>
                  </a:cubicBezTo>
                  <a:close/>
                </a:path>
              </a:pathLst>
            </a:custGeom>
            <a:solidFill>
              <a:srgbClr val="018673"/>
            </a:solidFill>
            <a:ln w="9525" cap="flat">
              <a:noFill/>
              <a:prstDash val="solid"/>
              <a:miter/>
            </a:ln>
          </p:spPr>
          <p:txBody>
            <a:bodyPr rtlCol="0" anchor="ctr"/>
            <a:lstStyle/>
            <a:p>
              <a:endParaRPr lang="en-ID"/>
            </a:p>
          </p:txBody>
        </p:sp>
        <p:sp>
          <p:nvSpPr>
            <p:cNvPr id="46" name="Freeform: Shape 45">
              <a:extLst>
                <a:ext uri="{FF2B5EF4-FFF2-40B4-BE49-F238E27FC236}">
                  <a16:creationId xmlns:a16="http://schemas.microsoft.com/office/drawing/2014/main" id="{B7060DED-F0F9-4D36-B8B4-668653F1ECA8}"/>
                </a:ext>
              </a:extLst>
            </p:cNvPr>
            <p:cNvSpPr/>
            <p:nvPr/>
          </p:nvSpPr>
          <p:spPr>
            <a:xfrm>
              <a:off x="10271606" y="-853552"/>
              <a:ext cx="123825" cy="152400"/>
            </a:xfrm>
            <a:custGeom>
              <a:avLst/>
              <a:gdLst>
                <a:gd name="connsiteX0" fmla="*/ 129780 w 123825"/>
                <a:gd name="connsiteY0" fmla="*/ 156027 h 152400"/>
                <a:gd name="connsiteX1" fmla="*/ 20719 w 123825"/>
                <a:gd name="connsiteY1" fmla="*/ 579 h 152400"/>
                <a:gd name="connsiteX2" fmla="*/ 129780 w 123825"/>
                <a:gd name="connsiteY2" fmla="*/ 156027 h 152400"/>
              </a:gdLst>
              <a:ahLst/>
              <a:cxnLst>
                <a:cxn ang="0">
                  <a:pos x="connsiteX0" y="connsiteY0"/>
                </a:cxn>
                <a:cxn ang="0">
                  <a:pos x="connsiteX1" y="connsiteY1"/>
                </a:cxn>
                <a:cxn ang="0">
                  <a:pos x="connsiteX2" y="connsiteY2"/>
                </a:cxn>
              </a:cxnLst>
              <a:rect l="l" t="t" r="r" b="b"/>
              <a:pathLst>
                <a:path w="123825" h="152400">
                  <a:moveTo>
                    <a:pt x="129780" y="156027"/>
                  </a:moveTo>
                  <a:cubicBezTo>
                    <a:pt x="129780" y="156027"/>
                    <a:pt x="90918" y="-11041"/>
                    <a:pt x="20719" y="579"/>
                  </a:cubicBezTo>
                  <a:cubicBezTo>
                    <a:pt x="-49481" y="12200"/>
                    <a:pt x="76916" y="148598"/>
                    <a:pt x="129780" y="156027"/>
                  </a:cubicBezTo>
                  <a:close/>
                </a:path>
              </a:pathLst>
            </a:custGeom>
            <a:solidFill>
              <a:srgbClr val="018673"/>
            </a:solidFill>
            <a:ln w="9525" cap="flat">
              <a:noFill/>
              <a:prstDash val="solid"/>
              <a:miter/>
            </a:ln>
          </p:spPr>
          <p:txBody>
            <a:bodyPr rtlCol="0" anchor="ctr"/>
            <a:lstStyle/>
            <a:p>
              <a:endParaRPr lang="en-ID"/>
            </a:p>
          </p:txBody>
        </p:sp>
        <p:sp>
          <p:nvSpPr>
            <p:cNvPr id="47" name="Freeform: Shape 46">
              <a:extLst>
                <a:ext uri="{FF2B5EF4-FFF2-40B4-BE49-F238E27FC236}">
                  <a16:creationId xmlns:a16="http://schemas.microsoft.com/office/drawing/2014/main" id="{5542198B-E628-42B0-AC9C-88E45CF21B7F}"/>
                </a:ext>
              </a:extLst>
            </p:cNvPr>
            <p:cNvSpPr/>
            <p:nvPr/>
          </p:nvSpPr>
          <p:spPr>
            <a:xfrm>
              <a:off x="10420153" y="-751887"/>
              <a:ext cx="66675" cy="133350"/>
            </a:xfrm>
            <a:custGeom>
              <a:avLst/>
              <a:gdLst>
                <a:gd name="connsiteX0" fmla="*/ 283 w 66675"/>
                <a:gd name="connsiteY0" fmla="*/ 137801 h 133350"/>
                <a:gd name="connsiteX1" fmla="*/ 55337 w 66675"/>
                <a:gd name="connsiteY1" fmla="*/ 356 h 133350"/>
                <a:gd name="connsiteX2" fmla="*/ 283 w 66675"/>
                <a:gd name="connsiteY2" fmla="*/ 137801 h 133350"/>
              </a:gdLst>
              <a:ahLst/>
              <a:cxnLst>
                <a:cxn ang="0">
                  <a:pos x="connsiteX0" y="connsiteY0"/>
                </a:cxn>
                <a:cxn ang="0">
                  <a:pos x="connsiteX1" y="connsiteY1"/>
                </a:cxn>
                <a:cxn ang="0">
                  <a:pos x="connsiteX2" y="connsiteY2"/>
                </a:cxn>
              </a:cxnLst>
              <a:rect l="l" t="t" r="r" b="b"/>
              <a:pathLst>
                <a:path w="66675" h="133350">
                  <a:moveTo>
                    <a:pt x="283" y="137801"/>
                  </a:moveTo>
                  <a:cubicBezTo>
                    <a:pt x="283" y="137801"/>
                    <a:pt x="-7242" y="8833"/>
                    <a:pt x="55337" y="356"/>
                  </a:cubicBezTo>
                  <a:cubicBezTo>
                    <a:pt x="117916" y="-8122"/>
                    <a:pt x="283" y="137801"/>
                    <a:pt x="283" y="137801"/>
                  </a:cubicBezTo>
                  <a:close/>
                </a:path>
              </a:pathLst>
            </a:custGeom>
            <a:solidFill>
              <a:srgbClr val="018673"/>
            </a:solidFill>
            <a:ln w="9525" cap="flat">
              <a:noFill/>
              <a:prstDash val="solid"/>
              <a:miter/>
            </a:ln>
          </p:spPr>
          <p:txBody>
            <a:bodyPr rtlCol="0" anchor="ctr"/>
            <a:lstStyle/>
            <a:p>
              <a:endParaRPr lang="en-ID"/>
            </a:p>
          </p:txBody>
        </p:sp>
        <p:sp>
          <p:nvSpPr>
            <p:cNvPr id="48" name="Freeform: Shape 47">
              <a:extLst>
                <a:ext uri="{FF2B5EF4-FFF2-40B4-BE49-F238E27FC236}">
                  <a16:creationId xmlns:a16="http://schemas.microsoft.com/office/drawing/2014/main" id="{108512B9-74CC-4C6E-B809-C3FB46129864}"/>
                </a:ext>
              </a:extLst>
            </p:cNvPr>
            <p:cNvSpPr/>
            <p:nvPr/>
          </p:nvSpPr>
          <p:spPr>
            <a:xfrm>
              <a:off x="10664181" y="-487103"/>
              <a:ext cx="133350" cy="66675"/>
            </a:xfrm>
            <a:custGeom>
              <a:avLst/>
              <a:gdLst>
                <a:gd name="connsiteX0" fmla="*/ 0 w 133350"/>
                <a:gd name="connsiteY0" fmla="*/ 68470 h 66675"/>
                <a:gd name="connsiteX1" fmla="*/ 125921 w 133350"/>
                <a:gd name="connsiteY1" fmla="*/ 6367 h 66675"/>
                <a:gd name="connsiteX2" fmla="*/ 0 w 133350"/>
                <a:gd name="connsiteY2" fmla="*/ 68470 h 66675"/>
              </a:gdLst>
              <a:ahLst/>
              <a:cxnLst>
                <a:cxn ang="0">
                  <a:pos x="connsiteX0" y="connsiteY0"/>
                </a:cxn>
                <a:cxn ang="0">
                  <a:pos x="connsiteX1" y="connsiteY1"/>
                </a:cxn>
                <a:cxn ang="0">
                  <a:pos x="connsiteX2" y="connsiteY2"/>
                </a:cxn>
              </a:cxnLst>
              <a:rect l="l" t="t" r="r" b="b"/>
              <a:pathLst>
                <a:path w="133350" h="66675">
                  <a:moveTo>
                    <a:pt x="0" y="68470"/>
                  </a:moveTo>
                  <a:cubicBezTo>
                    <a:pt x="0" y="68470"/>
                    <a:pt x="63437" y="-24780"/>
                    <a:pt x="125921" y="6367"/>
                  </a:cubicBezTo>
                  <a:cubicBezTo>
                    <a:pt x="188404" y="37609"/>
                    <a:pt x="0" y="68470"/>
                    <a:pt x="0" y="68470"/>
                  </a:cubicBezTo>
                  <a:close/>
                </a:path>
              </a:pathLst>
            </a:custGeom>
            <a:solidFill>
              <a:srgbClr val="018673"/>
            </a:solidFill>
            <a:ln w="9525" cap="flat">
              <a:noFill/>
              <a:prstDash val="solid"/>
              <a:miter/>
            </a:ln>
          </p:spPr>
          <p:txBody>
            <a:bodyPr rtlCol="0" anchor="ctr"/>
            <a:lstStyle/>
            <a:p>
              <a:endParaRPr lang="en-ID"/>
            </a:p>
          </p:txBody>
        </p:sp>
        <p:sp>
          <p:nvSpPr>
            <p:cNvPr id="49" name="Freeform: Shape 48">
              <a:extLst>
                <a:ext uri="{FF2B5EF4-FFF2-40B4-BE49-F238E27FC236}">
                  <a16:creationId xmlns:a16="http://schemas.microsoft.com/office/drawing/2014/main" id="{CC020472-F4D9-4135-8C92-873296E709D9}"/>
                </a:ext>
              </a:extLst>
            </p:cNvPr>
            <p:cNvSpPr/>
            <p:nvPr/>
          </p:nvSpPr>
          <p:spPr>
            <a:xfrm>
              <a:off x="10692368" y="-628521"/>
              <a:ext cx="95250" cy="114300"/>
            </a:xfrm>
            <a:custGeom>
              <a:avLst/>
              <a:gdLst>
                <a:gd name="connsiteX0" fmla="*/ 6 w 95250"/>
                <a:gd name="connsiteY0" fmla="*/ 114448 h 114300"/>
                <a:gd name="connsiteX1" fmla="*/ 80112 w 95250"/>
                <a:gd name="connsiteY1" fmla="*/ 1768 h 114300"/>
                <a:gd name="connsiteX2" fmla="*/ 6 w 95250"/>
                <a:gd name="connsiteY2" fmla="*/ 114448 h 114300"/>
              </a:gdLst>
              <a:ahLst/>
              <a:cxnLst>
                <a:cxn ang="0">
                  <a:pos x="connsiteX0" y="connsiteY0"/>
                </a:cxn>
                <a:cxn ang="0">
                  <a:pos x="connsiteX1" y="connsiteY1"/>
                </a:cxn>
                <a:cxn ang="0">
                  <a:pos x="connsiteX2" y="connsiteY2"/>
                </a:cxn>
              </a:cxnLst>
              <a:rect l="l" t="t" r="r" b="b"/>
              <a:pathLst>
                <a:path w="95250" h="114300">
                  <a:moveTo>
                    <a:pt x="6" y="114448"/>
                  </a:moveTo>
                  <a:cubicBezTo>
                    <a:pt x="6" y="114448"/>
                    <a:pt x="-2280" y="-16616"/>
                    <a:pt x="80112" y="1768"/>
                  </a:cubicBezTo>
                  <a:cubicBezTo>
                    <a:pt x="162503" y="20151"/>
                    <a:pt x="6" y="114448"/>
                    <a:pt x="6" y="114448"/>
                  </a:cubicBezTo>
                  <a:close/>
                </a:path>
              </a:pathLst>
            </a:custGeom>
            <a:solidFill>
              <a:srgbClr val="018673"/>
            </a:solidFill>
            <a:ln w="9525" cap="flat">
              <a:noFill/>
              <a:prstDash val="solid"/>
              <a:miter/>
            </a:ln>
          </p:spPr>
          <p:txBody>
            <a:bodyPr rtlCol="0" anchor="ctr"/>
            <a:lstStyle/>
            <a:p>
              <a:endParaRPr lang="en-ID"/>
            </a:p>
          </p:txBody>
        </p:sp>
        <p:sp>
          <p:nvSpPr>
            <p:cNvPr id="50" name="Freeform: Shape 49">
              <a:extLst>
                <a:ext uri="{FF2B5EF4-FFF2-40B4-BE49-F238E27FC236}">
                  <a16:creationId xmlns:a16="http://schemas.microsoft.com/office/drawing/2014/main" id="{637A6E35-1EAF-4A02-B2D3-36A92DD573EC}"/>
                </a:ext>
              </a:extLst>
            </p:cNvPr>
            <p:cNvSpPr/>
            <p:nvPr/>
          </p:nvSpPr>
          <p:spPr>
            <a:xfrm>
              <a:off x="10608666" y="-583639"/>
              <a:ext cx="66675" cy="114300"/>
            </a:xfrm>
            <a:custGeom>
              <a:avLst/>
              <a:gdLst>
                <a:gd name="connsiteX0" fmla="*/ 67040 w 66675"/>
                <a:gd name="connsiteY0" fmla="*/ 120239 h 114300"/>
                <a:gd name="connsiteX1" fmla="*/ 20081 w 66675"/>
                <a:gd name="connsiteY1" fmla="*/ 1557 h 114300"/>
                <a:gd name="connsiteX2" fmla="*/ 67040 w 66675"/>
                <a:gd name="connsiteY2" fmla="*/ 120239 h 114300"/>
              </a:gdLst>
              <a:ahLst/>
              <a:cxnLst>
                <a:cxn ang="0">
                  <a:pos x="connsiteX0" y="connsiteY0"/>
                </a:cxn>
                <a:cxn ang="0">
                  <a:pos x="connsiteX1" y="connsiteY1"/>
                </a:cxn>
                <a:cxn ang="0">
                  <a:pos x="connsiteX2" y="connsiteY2"/>
                </a:cxn>
              </a:cxnLst>
              <a:rect l="l" t="t" r="r" b="b"/>
              <a:pathLst>
                <a:path w="66675" h="114300">
                  <a:moveTo>
                    <a:pt x="67040" y="120239"/>
                  </a:moveTo>
                  <a:cubicBezTo>
                    <a:pt x="67040" y="120239"/>
                    <a:pt x="84566" y="-15969"/>
                    <a:pt x="20081" y="1557"/>
                  </a:cubicBezTo>
                  <a:cubicBezTo>
                    <a:pt x="-44403" y="19274"/>
                    <a:pt x="67040" y="120239"/>
                    <a:pt x="67040" y="120239"/>
                  </a:cubicBezTo>
                  <a:close/>
                </a:path>
              </a:pathLst>
            </a:custGeom>
            <a:solidFill>
              <a:srgbClr val="018673"/>
            </a:solidFill>
            <a:ln w="9525" cap="flat">
              <a:noFill/>
              <a:prstDash val="solid"/>
              <a:miter/>
            </a:ln>
          </p:spPr>
          <p:txBody>
            <a:bodyPr rtlCol="0" anchor="ctr"/>
            <a:lstStyle/>
            <a:p>
              <a:endParaRPr lang="en-ID"/>
            </a:p>
          </p:txBody>
        </p:sp>
        <p:sp>
          <p:nvSpPr>
            <p:cNvPr id="51" name="Freeform: Shape 50">
              <a:extLst>
                <a:ext uri="{FF2B5EF4-FFF2-40B4-BE49-F238E27FC236}">
                  <a16:creationId xmlns:a16="http://schemas.microsoft.com/office/drawing/2014/main" id="{ABB2406D-E13E-454B-9CF6-51592123030F}"/>
                </a:ext>
              </a:extLst>
            </p:cNvPr>
            <p:cNvSpPr/>
            <p:nvPr/>
          </p:nvSpPr>
          <p:spPr>
            <a:xfrm>
              <a:off x="9769638" y="-645232"/>
              <a:ext cx="200025" cy="457200"/>
            </a:xfrm>
            <a:custGeom>
              <a:avLst/>
              <a:gdLst>
                <a:gd name="connsiteX0" fmla="*/ 129114 w 200025"/>
                <a:gd name="connsiteY0" fmla="*/ 317754 h 457200"/>
                <a:gd name="connsiteX1" fmla="*/ 118446 w 200025"/>
                <a:gd name="connsiteY1" fmla="*/ 184213 h 457200"/>
                <a:gd name="connsiteX2" fmla="*/ 121970 w 200025"/>
                <a:gd name="connsiteY2" fmla="*/ 117538 h 457200"/>
                <a:gd name="connsiteX3" fmla="*/ 134829 w 200025"/>
                <a:gd name="connsiteY3" fmla="*/ 53054 h 457200"/>
                <a:gd name="connsiteX4" fmla="*/ 115302 w 200025"/>
                <a:gd name="connsiteY4" fmla="*/ 115157 h 457200"/>
                <a:gd name="connsiteX5" fmla="*/ 104920 w 200025"/>
                <a:gd name="connsiteY5" fmla="*/ 181927 h 457200"/>
                <a:gd name="connsiteX6" fmla="*/ 102729 w 200025"/>
                <a:gd name="connsiteY6" fmla="*/ 251174 h 457200"/>
                <a:gd name="connsiteX7" fmla="*/ 102729 w 200025"/>
                <a:gd name="connsiteY7" fmla="*/ 252127 h 457200"/>
                <a:gd name="connsiteX8" fmla="*/ 60057 w 200025"/>
                <a:gd name="connsiteY8" fmla="*/ 78867 h 457200"/>
                <a:gd name="connsiteX9" fmla="*/ 73392 w 200025"/>
                <a:gd name="connsiteY9" fmla="*/ 178308 h 457200"/>
                <a:gd name="connsiteX10" fmla="*/ 55581 w 200025"/>
                <a:gd name="connsiteY10" fmla="*/ 156877 h 457200"/>
                <a:gd name="connsiteX11" fmla="*/ 28053 w 200025"/>
                <a:gd name="connsiteY11" fmla="*/ 110204 h 457200"/>
                <a:gd name="connsiteX12" fmla="*/ 9765 w 200025"/>
                <a:gd name="connsiteY12" fmla="*/ 56959 h 457200"/>
                <a:gd name="connsiteX13" fmla="*/ 2145 w 200025"/>
                <a:gd name="connsiteY13" fmla="*/ 0 h 457200"/>
                <a:gd name="connsiteX14" fmla="*/ 1193 w 200025"/>
                <a:gd name="connsiteY14" fmla="*/ 49149 h 457200"/>
                <a:gd name="connsiteX15" fmla="*/ 13956 w 200025"/>
                <a:gd name="connsiteY15" fmla="*/ 107347 h 457200"/>
                <a:gd name="connsiteX16" fmla="*/ 36150 w 200025"/>
                <a:gd name="connsiteY16" fmla="*/ 153448 h 457200"/>
                <a:gd name="connsiteX17" fmla="*/ 82632 w 200025"/>
                <a:gd name="connsiteY17" fmla="*/ 214884 h 457200"/>
                <a:gd name="connsiteX18" fmla="*/ 80631 w 200025"/>
                <a:gd name="connsiteY18" fmla="*/ 209836 h 457200"/>
                <a:gd name="connsiteX19" fmla="*/ 115017 w 200025"/>
                <a:gd name="connsiteY19" fmla="*/ 320802 h 457200"/>
                <a:gd name="connsiteX20" fmla="*/ 155593 w 200025"/>
                <a:gd name="connsiteY20" fmla="*/ 417862 h 457200"/>
                <a:gd name="connsiteX21" fmla="*/ 177882 w 200025"/>
                <a:gd name="connsiteY21" fmla="*/ 463391 h 457200"/>
                <a:gd name="connsiteX22" fmla="*/ 202170 w 200025"/>
                <a:gd name="connsiteY22" fmla="*/ 458057 h 457200"/>
                <a:gd name="connsiteX23" fmla="*/ 172738 w 200025"/>
                <a:gd name="connsiteY23" fmla="*/ 406432 h 457200"/>
                <a:gd name="connsiteX24" fmla="*/ 129114 w 200025"/>
                <a:gd name="connsiteY24" fmla="*/ 317754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00025" h="457200">
                  <a:moveTo>
                    <a:pt x="129114" y="317754"/>
                  </a:moveTo>
                  <a:cubicBezTo>
                    <a:pt x="129114" y="317754"/>
                    <a:pt x="114636" y="252794"/>
                    <a:pt x="118446" y="184213"/>
                  </a:cubicBezTo>
                  <a:cubicBezTo>
                    <a:pt x="119684" y="162020"/>
                    <a:pt x="119303" y="139541"/>
                    <a:pt x="121970" y="117538"/>
                  </a:cubicBezTo>
                  <a:cubicBezTo>
                    <a:pt x="124256" y="95345"/>
                    <a:pt x="129304" y="74104"/>
                    <a:pt x="134829" y="53054"/>
                  </a:cubicBezTo>
                  <a:cubicBezTo>
                    <a:pt x="127113" y="72866"/>
                    <a:pt x="119874" y="93345"/>
                    <a:pt x="115302" y="115157"/>
                  </a:cubicBezTo>
                  <a:cubicBezTo>
                    <a:pt x="110349" y="136779"/>
                    <a:pt x="106730" y="159163"/>
                    <a:pt x="104920" y="181927"/>
                  </a:cubicBezTo>
                  <a:cubicBezTo>
                    <a:pt x="102920" y="204692"/>
                    <a:pt x="102063" y="227838"/>
                    <a:pt x="102729" y="251174"/>
                  </a:cubicBezTo>
                  <a:cubicBezTo>
                    <a:pt x="102729" y="251555"/>
                    <a:pt x="102729" y="251841"/>
                    <a:pt x="102729" y="252127"/>
                  </a:cubicBezTo>
                  <a:cubicBezTo>
                    <a:pt x="96633" y="235267"/>
                    <a:pt x="64629" y="115252"/>
                    <a:pt x="60057" y="78867"/>
                  </a:cubicBezTo>
                  <a:cubicBezTo>
                    <a:pt x="62248" y="112014"/>
                    <a:pt x="66725" y="145351"/>
                    <a:pt x="73392" y="178308"/>
                  </a:cubicBezTo>
                  <a:cubicBezTo>
                    <a:pt x="67201" y="171640"/>
                    <a:pt x="61105" y="164401"/>
                    <a:pt x="55581" y="156877"/>
                  </a:cubicBezTo>
                  <a:cubicBezTo>
                    <a:pt x="45008" y="142684"/>
                    <a:pt x="35673" y="126968"/>
                    <a:pt x="28053" y="110204"/>
                  </a:cubicBezTo>
                  <a:cubicBezTo>
                    <a:pt x="20338" y="93440"/>
                    <a:pt x="13861" y="75533"/>
                    <a:pt x="9765" y="56959"/>
                  </a:cubicBezTo>
                  <a:cubicBezTo>
                    <a:pt x="5098" y="38386"/>
                    <a:pt x="3288" y="19240"/>
                    <a:pt x="2145" y="0"/>
                  </a:cubicBezTo>
                  <a:cubicBezTo>
                    <a:pt x="1002" y="18955"/>
                    <a:pt x="-1474" y="29623"/>
                    <a:pt x="1193" y="49149"/>
                  </a:cubicBezTo>
                  <a:cubicBezTo>
                    <a:pt x="3193" y="68770"/>
                    <a:pt x="7670" y="88392"/>
                    <a:pt x="13956" y="107347"/>
                  </a:cubicBezTo>
                  <a:cubicBezTo>
                    <a:pt x="20148" y="126397"/>
                    <a:pt x="26339" y="136112"/>
                    <a:pt x="36150" y="153448"/>
                  </a:cubicBezTo>
                  <a:cubicBezTo>
                    <a:pt x="46151" y="170974"/>
                    <a:pt x="68344" y="199358"/>
                    <a:pt x="82632" y="214884"/>
                  </a:cubicBezTo>
                  <a:lnTo>
                    <a:pt x="80631" y="209836"/>
                  </a:lnTo>
                  <a:cubicBezTo>
                    <a:pt x="87680" y="238125"/>
                    <a:pt x="115017" y="320802"/>
                    <a:pt x="115017" y="320802"/>
                  </a:cubicBezTo>
                  <a:cubicBezTo>
                    <a:pt x="127304" y="353759"/>
                    <a:pt x="140829" y="386144"/>
                    <a:pt x="155593" y="417862"/>
                  </a:cubicBezTo>
                  <a:cubicBezTo>
                    <a:pt x="162832" y="433197"/>
                    <a:pt x="170262" y="448342"/>
                    <a:pt x="177882" y="463391"/>
                  </a:cubicBezTo>
                  <a:lnTo>
                    <a:pt x="202170" y="458057"/>
                  </a:lnTo>
                  <a:cubicBezTo>
                    <a:pt x="191979" y="441103"/>
                    <a:pt x="182168" y="423863"/>
                    <a:pt x="172738" y="406432"/>
                  </a:cubicBezTo>
                  <a:cubicBezTo>
                    <a:pt x="156927" y="377666"/>
                    <a:pt x="142544" y="348044"/>
                    <a:pt x="129114" y="317754"/>
                  </a:cubicBezTo>
                  <a:close/>
                </a:path>
              </a:pathLst>
            </a:custGeom>
            <a:solidFill>
              <a:srgbClr val="018673"/>
            </a:solidFill>
            <a:ln w="9525" cap="flat">
              <a:noFill/>
              <a:prstDash val="solid"/>
              <a:miter/>
            </a:ln>
          </p:spPr>
          <p:txBody>
            <a:bodyPr rtlCol="0" anchor="ctr"/>
            <a:lstStyle/>
            <a:p>
              <a:endParaRPr lang="en-ID"/>
            </a:p>
          </p:txBody>
        </p:sp>
        <p:sp>
          <p:nvSpPr>
            <p:cNvPr id="52" name="Freeform: Shape 51">
              <a:extLst>
                <a:ext uri="{FF2B5EF4-FFF2-40B4-BE49-F238E27FC236}">
                  <a16:creationId xmlns:a16="http://schemas.microsoft.com/office/drawing/2014/main" id="{BDC2F471-7074-4188-8FB9-26BD6D4B5D0F}"/>
                </a:ext>
              </a:extLst>
            </p:cNvPr>
            <p:cNvSpPr/>
            <p:nvPr/>
          </p:nvSpPr>
          <p:spPr>
            <a:xfrm>
              <a:off x="9659079" y="-771486"/>
              <a:ext cx="114300" cy="152400"/>
            </a:xfrm>
            <a:custGeom>
              <a:avLst/>
              <a:gdLst>
                <a:gd name="connsiteX0" fmla="*/ 117943 w 114300"/>
                <a:gd name="connsiteY0" fmla="*/ 153496 h 152400"/>
                <a:gd name="connsiteX1" fmla="*/ 27265 w 114300"/>
                <a:gd name="connsiteY1" fmla="*/ 8430 h 152400"/>
                <a:gd name="connsiteX2" fmla="*/ 117943 w 114300"/>
                <a:gd name="connsiteY2" fmla="*/ 153496 h 152400"/>
              </a:gdLst>
              <a:ahLst/>
              <a:cxnLst>
                <a:cxn ang="0">
                  <a:pos x="connsiteX0" y="connsiteY0"/>
                </a:cxn>
                <a:cxn ang="0">
                  <a:pos x="connsiteX1" y="connsiteY1"/>
                </a:cxn>
                <a:cxn ang="0">
                  <a:pos x="connsiteX2" y="connsiteY2"/>
                </a:cxn>
              </a:cxnLst>
              <a:rect l="l" t="t" r="r" b="b"/>
              <a:pathLst>
                <a:path w="114300" h="152400">
                  <a:moveTo>
                    <a:pt x="117943" y="153496"/>
                  </a:moveTo>
                  <a:cubicBezTo>
                    <a:pt x="117943" y="153496"/>
                    <a:pt x="122705" y="-42434"/>
                    <a:pt x="27265" y="8430"/>
                  </a:cubicBezTo>
                  <a:cubicBezTo>
                    <a:pt x="-68271" y="59293"/>
                    <a:pt x="117943" y="153496"/>
                    <a:pt x="117943" y="153496"/>
                  </a:cubicBezTo>
                  <a:close/>
                </a:path>
              </a:pathLst>
            </a:custGeom>
            <a:solidFill>
              <a:srgbClr val="018673"/>
            </a:solidFill>
            <a:ln w="9525" cap="flat">
              <a:noFill/>
              <a:prstDash val="solid"/>
              <a:miter/>
            </a:ln>
          </p:spPr>
          <p:txBody>
            <a:bodyPr rtlCol="0" anchor="ctr"/>
            <a:lstStyle/>
            <a:p>
              <a:endParaRPr lang="en-ID"/>
            </a:p>
          </p:txBody>
        </p:sp>
        <p:sp>
          <p:nvSpPr>
            <p:cNvPr id="53" name="Freeform: Shape 52">
              <a:extLst>
                <a:ext uri="{FF2B5EF4-FFF2-40B4-BE49-F238E27FC236}">
                  <a16:creationId xmlns:a16="http://schemas.microsoft.com/office/drawing/2014/main" id="{62228E8D-65F6-4D20-9A83-59EEE0594B1F}"/>
                </a:ext>
              </a:extLst>
            </p:cNvPr>
            <p:cNvSpPr/>
            <p:nvPr/>
          </p:nvSpPr>
          <p:spPr>
            <a:xfrm>
              <a:off x="9810551" y="-673435"/>
              <a:ext cx="47625" cy="133350"/>
            </a:xfrm>
            <a:custGeom>
              <a:avLst/>
              <a:gdLst>
                <a:gd name="connsiteX0" fmla="*/ 20287 w 47625"/>
                <a:gd name="connsiteY0" fmla="*/ 135549 h 133350"/>
                <a:gd name="connsiteX1" fmla="*/ 22001 w 47625"/>
                <a:gd name="connsiteY1" fmla="*/ 3342 h 133350"/>
                <a:gd name="connsiteX2" fmla="*/ 20287 w 47625"/>
                <a:gd name="connsiteY2" fmla="*/ 135549 h 133350"/>
              </a:gdLst>
              <a:ahLst/>
              <a:cxnLst>
                <a:cxn ang="0">
                  <a:pos x="connsiteX0" y="connsiteY0"/>
                </a:cxn>
                <a:cxn ang="0">
                  <a:pos x="connsiteX1" y="connsiteY1"/>
                </a:cxn>
                <a:cxn ang="0">
                  <a:pos x="connsiteX2" y="connsiteY2"/>
                </a:cxn>
              </a:cxnLst>
              <a:rect l="l" t="t" r="r" b="b"/>
              <a:pathLst>
                <a:path w="47625" h="133350">
                  <a:moveTo>
                    <a:pt x="20287" y="135549"/>
                  </a:moveTo>
                  <a:cubicBezTo>
                    <a:pt x="20287" y="135549"/>
                    <a:pt x="-26481" y="27822"/>
                    <a:pt x="22001" y="3342"/>
                  </a:cubicBezTo>
                  <a:cubicBezTo>
                    <a:pt x="70388" y="-21137"/>
                    <a:pt x="66388" y="95544"/>
                    <a:pt x="20287" y="135549"/>
                  </a:cubicBezTo>
                  <a:close/>
                </a:path>
              </a:pathLst>
            </a:custGeom>
            <a:solidFill>
              <a:srgbClr val="018673"/>
            </a:solidFill>
            <a:ln w="9525" cap="flat">
              <a:noFill/>
              <a:prstDash val="solid"/>
              <a:miter/>
            </a:ln>
          </p:spPr>
          <p:txBody>
            <a:bodyPr rtlCol="0" anchor="ctr"/>
            <a:lstStyle/>
            <a:p>
              <a:endParaRPr lang="en-ID"/>
            </a:p>
          </p:txBody>
        </p:sp>
        <p:sp>
          <p:nvSpPr>
            <p:cNvPr id="54" name="Freeform: Shape 53">
              <a:extLst>
                <a:ext uri="{FF2B5EF4-FFF2-40B4-BE49-F238E27FC236}">
                  <a16:creationId xmlns:a16="http://schemas.microsoft.com/office/drawing/2014/main" id="{607DBEBC-D196-4A6C-B033-BFCE7E44158A}"/>
                </a:ext>
              </a:extLst>
            </p:cNvPr>
            <p:cNvSpPr/>
            <p:nvPr/>
          </p:nvSpPr>
          <p:spPr>
            <a:xfrm>
              <a:off x="9898520" y="-698993"/>
              <a:ext cx="85725" cy="114300"/>
            </a:xfrm>
            <a:custGeom>
              <a:avLst/>
              <a:gdLst>
                <a:gd name="connsiteX0" fmla="*/ 1565 w 85725"/>
                <a:gd name="connsiteY0" fmla="*/ 115007 h 114300"/>
                <a:gd name="connsiteX1" fmla="*/ 69002 w 85725"/>
                <a:gd name="connsiteY1" fmla="*/ 326 h 114300"/>
                <a:gd name="connsiteX2" fmla="*/ 1565 w 85725"/>
                <a:gd name="connsiteY2" fmla="*/ 115007 h 114300"/>
              </a:gdLst>
              <a:ahLst/>
              <a:cxnLst>
                <a:cxn ang="0">
                  <a:pos x="connsiteX0" y="connsiteY0"/>
                </a:cxn>
                <a:cxn ang="0">
                  <a:pos x="connsiteX1" y="connsiteY1"/>
                </a:cxn>
                <a:cxn ang="0">
                  <a:pos x="connsiteX2" y="connsiteY2"/>
                </a:cxn>
              </a:cxnLst>
              <a:rect l="l" t="t" r="r" b="b"/>
              <a:pathLst>
                <a:path w="85725" h="114300">
                  <a:moveTo>
                    <a:pt x="1565" y="115007"/>
                  </a:moveTo>
                  <a:cubicBezTo>
                    <a:pt x="1565" y="115007"/>
                    <a:pt x="-16342" y="-7104"/>
                    <a:pt x="69002" y="326"/>
                  </a:cubicBezTo>
                  <a:cubicBezTo>
                    <a:pt x="154346" y="7851"/>
                    <a:pt x="1565" y="115007"/>
                    <a:pt x="1565" y="115007"/>
                  </a:cubicBezTo>
                  <a:close/>
                </a:path>
              </a:pathLst>
            </a:custGeom>
            <a:solidFill>
              <a:srgbClr val="018673"/>
            </a:solidFill>
            <a:ln w="9525" cap="flat">
              <a:noFill/>
              <a:prstDash val="solid"/>
              <a:miter/>
            </a:ln>
          </p:spPr>
          <p:txBody>
            <a:bodyPr rtlCol="0" anchor="ctr"/>
            <a:lstStyle/>
            <a:p>
              <a:endParaRPr lang="en-ID"/>
            </a:p>
          </p:txBody>
        </p:sp>
        <p:sp>
          <p:nvSpPr>
            <p:cNvPr id="55" name="Freeform: Shape 54">
              <a:extLst>
                <a:ext uri="{FF2B5EF4-FFF2-40B4-BE49-F238E27FC236}">
                  <a16:creationId xmlns:a16="http://schemas.microsoft.com/office/drawing/2014/main" id="{CFB5FEEB-362E-4766-A301-02C562B610D9}"/>
                </a:ext>
              </a:extLst>
            </p:cNvPr>
            <p:cNvSpPr/>
            <p:nvPr/>
          </p:nvSpPr>
          <p:spPr>
            <a:xfrm>
              <a:off x="9885798" y="-598426"/>
              <a:ext cx="123825" cy="66675"/>
            </a:xfrm>
            <a:custGeom>
              <a:avLst/>
              <a:gdLst>
                <a:gd name="connsiteX0" fmla="*/ 0 w 123825"/>
                <a:gd name="connsiteY0" fmla="*/ 70161 h 66675"/>
                <a:gd name="connsiteX1" fmla="*/ 123539 w 123825"/>
                <a:gd name="connsiteY1" fmla="*/ 33680 h 66675"/>
                <a:gd name="connsiteX2" fmla="*/ 0 w 123825"/>
                <a:gd name="connsiteY2" fmla="*/ 70161 h 66675"/>
              </a:gdLst>
              <a:ahLst/>
              <a:cxnLst>
                <a:cxn ang="0">
                  <a:pos x="connsiteX0" y="connsiteY0"/>
                </a:cxn>
                <a:cxn ang="0">
                  <a:pos x="connsiteX1" y="connsiteY1"/>
                </a:cxn>
                <a:cxn ang="0">
                  <a:pos x="connsiteX2" y="connsiteY2"/>
                </a:cxn>
              </a:cxnLst>
              <a:rect l="l" t="t" r="r" b="b"/>
              <a:pathLst>
                <a:path w="123825" h="66675">
                  <a:moveTo>
                    <a:pt x="0" y="70161"/>
                  </a:moveTo>
                  <a:cubicBezTo>
                    <a:pt x="0" y="70161"/>
                    <a:pt x="84772" y="-59474"/>
                    <a:pt x="123539" y="33680"/>
                  </a:cubicBezTo>
                  <a:cubicBezTo>
                    <a:pt x="138017" y="68351"/>
                    <a:pt x="0" y="70161"/>
                    <a:pt x="0" y="70161"/>
                  </a:cubicBezTo>
                  <a:close/>
                </a:path>
              </a:pathLst>
            </a:custGeom>
            <a:solidFill>
              <a:srgbClr val="018673"/>
            </a:solidFill>
            <a:ln w="9525" cap="flat">
              <a:noFill/>
              <a:prstDash val="solid"/>
              <a:miter/>
            </a:ln>
          </p:spPr>
          <p:txBody>
            <a:bodyPr rtlCol="0" anchor="ctr"/>
            <a:lstStyle/>
            <a:p>
              <a:endParaRPr lang="en-ID"/>
            </a:p>
          </p:txBody>
        </p:sp>
        <p:sp>
          <p:nvSpPr>
            <p:cNvPr id="56" name="Freeform: Shape 55">
              <a:extLst>
                <a:ext uri="{FF2B5EF4-FFF2-40B4-BE49-F238E27FC236}">
                  <a16:creationId xmlns:a16="http://schemas.microsoft.com/office/drawing/2014/main" id="{17ACFA0E-1DC4-4CAF-B62A-46625F18D209}"/>
                </a:ext>
              </a:extLst>
            </p:cNvPr>
            <p:cNvSpPr/>
            <p:nvPr/>
          </p:nvSpPr>
          <p:spPr>
            <a:xfrm>
              <a:off x="9643860" y="-605105"/>
              <a:ext cx="142875" cy="47625"/>
            </a:xfrm>
            <a:custGeom>
              <a:avLst/>
              <a:gdLst>
                <a:gd name="connsiteX0" fmla="*/ 145259 w 142875"/>
                <a:gd name="connsiteY0" fmla="*/ 46360 h 47625"/>
                <a:gd name="connsiteX1" fmla="*/ 13433 w 142875"/>
                <a:gd name="connsiteY1" fmla="*/ 13880 h 47625"/>
                <a:gd name="connsiteX2" fmla="*/ 145259 w 142875"/>
                <a:gd name="connsiteY2" fmla="*/ 46360 h 47625"/>
              </a:gdLst>
              <a:ahLst/>
              <a:cxnLst>
                <a:cxn ang="0">
                  <a:pos x="connsiteX0" y="connsiteY0"/>
                </a:cxn>
                <a:cxn ang="0">
                  <a:pos x="connsiteX1" y="connsiteY1"/>
                </a:cxn>
                <a:cxn ang="0">
                  <a:pos x="connsiteX2" y="connsiteY2"/>
                </a:cxn>
              </a:cxnLst>
              <a:rect l="l" t="t" r="r" b="b"/>
              <a:pathLst>
                <a:path w="142875" h="47625">
                  <a:moveTo>
                    <a:pt x="145259" y="46360"/>
                  </a:moveTo>
                  <a:cubicBezTo>
                    <a:pt x="145259" y="46360"/>
                    <a:pt x="70012" y="-30697"/>
                    <a:pt x="13433" y="13880"/>
                  </a:cubicBezTo>
                  <a:cubicBezTo>
                    <a:pt x="-43241" y="58552"/>
                    <a:pt x="94586" y="61981"/>
                    <a:pt x="145259" y="46360"/>
                  </a:cubicBezTo>
                  <a:close/>
                </a:path>
              </a:pathLst>
            </a:custGeom>
            <a:solidFill>
              <a:srgbClr val="018673"/>
            </a:solidFill>
            <a:ln w="9525" cap="flat">
              <a:noFill/>
              <a:prstDash val="solid"/>
              <a:miter/>
            </a:ln>
          </p:spPr>
          <p:txBody>
            <a:bodyPr rtlCol="0" anchor="ctr"/>
            <a:lstStyle/>
            <a:p>
              <a:endParaRPr lang="en-ID"/>
            </a:p>
          </p:txBody>
        </p:sp>
      </p:grpSp>
      <p:sp>
        <p:nvSpPr>
          <p:cNvPr id="4" name="Slide Number Placeholder 3">
            <a:extLst>
              <a:ext uri="{FF2B5EF4-FFF2-40B4-BE49-F238E27FC236}">
                <a16:creationId xmlns:a16="http://schemas.microsoft.com/office/drawing/2014/main" id="{775E3828-BD55-472A-8D55-E0380BB4C472}"/>
              </a:ext>
            </a:extLst>
          </p:cNvPr>
          <p:cNvSpPr>
            <a:spLocks noGrp="1"/>
          </p:cNvSpPr>
          <p:nvPr>
            <p:ph type="sldNum" sz="quarter" idx="12"/>
          </p:nvPr>
        </p:nvSpPr>
        <p:spPr>
          <a:xfrm>
            <a:off x="10798102" y="6400006"/>
            <a:ext cx="583406" cy="277812"/>
          </a:xfrm>
        </p:spPr>
        <p:txBody>
          <a:bodyPr/>
          <a:lstStyle/>
          <a:p>
            <a:fld id="{FFA84B14-57FB-4834-9351-A79C9F9528A4}" type="slidenum">
              <a:rPr lang="en-ID" smtClean="0"/>
              <a:pPr/>
              <a:t>13</a:t>
            </a:fld>
            <a:endParaRPr lang="en-ID"/>
          </a:p>
        </p:txBody>
      </p:sp>
      <p:pic>
        <p:nvPicPr>
          <p:cNvPr id="58" name="Graphic 57">
            <a:extLst>
              <a:ext uri="{FF2B5EF4-FFF2-40B4-BE49-F238E27FC236}">
                <a16:creationId xmlns:a16="http://schemas.microsoft.com/office/drawing/2014/main" id="{641243EE-A67D-465F-B209-D80D0274E5A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8343946">
            <a:off x="1376944" y="6199196"/>
            <a:ext cx="865641" cy="905441"/>
          </a:xfrm>
          <a:prstGeom prst="rect">
            <a:avLst/>
          </a:prstGeom>
        </p:spPr>
      </p:pic>
      <p:pic>
        <p:nvPicPr>
          <p:cNvPr id="57" name="Graphic 56">
            <a:extLst>
              <a:ext uri="{FF2B5EF4-FFF2-40B4-BE49-F238E27FC236}">
                <a16:creationId xmlns:a16="http://schemas.microsoft.com/office/drawing/2014/main" id="{97839378-765D-4EA7-9AB9-98515EFB8DA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9924886">
            <a:off x="2138411" y="6084114"/>
            <a:ext cx="1155107" cy="1208215"/>
          </a:xfrm>
          <a:prstGeom prst="rect">
            <a:avLst/>
          </a:prstGeom>
        </p:spPr>
      </p:pic>
      <p:grpSp>
        <p:nvGrpSpPr>
          <p:cNvPr id="59" name="Group 58">
            <a:extLst>
              <a:ext uri="{FF2B5EF4-FFF2-40B4-BE49-F238E27FC236}">
                <a16:creationId xmlns:a16="http://schemas.microsoft.com/office/drawing/2014/main" id="{5F5E7906-8AC1-4641-819C-B4BE968E2FA7}"/>
              </a:ext>
            </a:extLst>
          </p:cNvPr>
          <p:cNvGrpSpPr/>
          <p:nvPr/>
        </p:nvGrpSpPr>
        <p:grpSpPr>
          <a:xfrm rot="20358220">
            <a:off x="833575" y="5716415"/>
            <a:ext cx="688579" cy="1028714"/>
            <a:chOff x="4528901" y="5179824"/>
            <a:chExt cx="688579" cy="1028714"/>
          </a:xfrm>
        </p:grpSpPr>
        <p:sp>
          <p:nvSpPr>
            <p:cNvPr id="60" name="Freeform: Shape 59">
              <a:extLst>
                <a:ext uri="{FF2B5EF4-FFF2-40B4-BE49-F238E27FC236}">
                  <a16:creationId xmlns:a16="http://schemas.microsoft.com/office/drawing/2014/main" id="{D10CCD9B-7652-4F23-AF5B-4614851816D5}"/>
                </a:ext>
              </a:extLst>
            </p:cNvPr>
            <p:cNvSpPr/>
            <p:nvPr/>
          </p:nvSpPr>
          <p:spPr>
            <a:xfrm rot="21301151" flipH="1">
              <a:off x="4885569" y="5797936"/>
              <a:ext cx="264214" cy="52843"/>
            </a:xfrm>
            <a:custGeom>
              <a:avLst/>
              <a:gdLst>
                <a:gd name="connsiteX0" fmla="*/ 233959 w 238125"/>
                <a:gd name="connsiteY0" fmla="*/ 43950 h 47625"/>
                <a:gd name="connsiteX1" fmla="*/ 232435 w 238125"/>
                <a:gd name="connsiteY1" fmla="*/ 43474 h 47625"/>
                <a:gd name="connsiteX2" fmla="*/ 230244 w 238125"/>
                <a:gd name="connsiteY2" fmla="*/ 35664 h 47625"/>
                <a:gd name="connsiteX3" fmla="*/ 5454 w 238125"/>
                <a:gd name="connsiteY3" fmla="*/ 8327 h 47625"/>
                <a:gd name="connsiteX4" fmla="*/ 5835 w 238125"/>
                <a:gd name="connsiteY4" fmla="*/ 21567 h 47625"/>
                <a:gd name="connsiteX5" fmla="*/ 229196 w 238125"/>
                <a:gd name="connsiteY5" fmla="*/ 56523 h 47625"/>
                <a:gd name="connsiteX6" fmla="*/ 233959 w 238125"/>
                <a:gd name="connsiteY6" fmla="*/ 43950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8125" h="47625">
                  <a:moveTo>
                    <a:pt x="233959" y="43950"/>
                  </a:moveTo>
                  <a:cubicBezTo>
                    <a:pt x="233482" y="43760"/>
                    <a:pt x="233006" y="43665"/>
                    <a:pt x="232435" y="43474"/>
                  </a:cubicBezTo>
                  <a:cubicBezTo>
                    <a:pt x="233578" y="40902"/>
                    <a:pt x="233292" y="37759"/>
                    <a:pt x="230244" y="35664"/>
                  </a:cubicBezTo>
                  <a:cubicBezTo>
                    <a:pt x="163759" y="-10914"/>
                    <a:pt x="81559" y="-2151"/>
                    <a:pt x="5454" y="8327"/>
                  </a:cubicBezTo>
                  <a:cubicBezTo>
                    <a:pt x="-1880" y="9375"/>
                    <a:pt x="-1880" y="21757"/>
                    <a:pt x="5835" y="21567"/>
                  </a:cubicBezTo>
                  <a:cubicBezTo>
                    <a:pt x="82035" y="19566"/>
                    <a:pt x="157187" y="31282"/>
                    <a:pt x="229196" y="56523"/>
                  </a:cubicBezTo>
                  <a:cubicBezTo>
                    <a:pt x="237388" y="59286"/>
                    <a:pt x="242150" y="46808"/>
                    <a:pt x="233959" y="43950"/>
                  </a:cubicBezTo>
                  <a:close/>
                </a:path>
              </a:pathLst>
            </a:custGeom>
            <a:solidFill>
              <a:schemeClr val="accent4"/>
            </a:solidFill>
            <a:ln w="9525" cap="flat">
              <a:noFill/>
              <a:prstDash val="solid"/>
              <a:miter/>
            </a:ln>
          </p:spPr>
          <p:txBody>
            <a:bodyPr rtlCol="0" anchor="ctr"/>
            <a:lstStyle/>
            <a:p>
              <a:endParaRPr lang="en-ID"/>
            </a:p>
          </p:txBody>
        </p:sp>
        <p:sp>
          <p:nvSpPr>
            <p:cNvPr id="61" name="Freeform: Shape 60">
              <a:extLst>
                <a:ext uri="{FF2B5EF4-FFF2-40B4-BE49-F238E27FC236}">
                  <a16:creationId xmlns:a16="http://schemas.microsoft.com/office/drawing/2014/main" id="{35565645-3CCF-4553-8C3E-86FA8987BEA5}"/>
                </a:ext>
              </a:extLst>
            </p:cNvPr>
            <p:cNvSpPr/>
            <p:nvPr/>
          </p:nvSpPr>
          <p:spPr>
            <a:xfrm rot="21301151" flipH="1">
              <a:off x="4860226" y="5615638"/>
              <a:ext cx="84548" cy="274783"/>
            </a:xfrm>
            <a:custGeom>
              <a:avLst/>
              <a:gdLst>
                <a:gd name="connsiteX0" fmla="*/ 4494 w 76200"/>
                <a:gd name="connsiteY0" fmla="*/ 5848 h 247650"/>
                <a:gd name="connsiteX1" fmla="*/ 69645 w 76200"/>
                <a:gd name="connsiteY1" fmla="*/ 246450 h 247650"/>
                <a:gd name="connsiteX2" fmla="*/ 81837 w 76200"/>
                <a:gd name="connsiteY2" fmla="*/ 240926 h 247650"/>
                <a:gd name="connsiteX3" fmla="*/ 81361 w 76200"/>
                <a:gd name="connsiteY3" fmla="*/ 240068 h 247650"/>
                <a:gd name="connsiteX4" fmla="*/ 81265 w 76200"/>
                <a:gd name="connsiteY4" fmla="*/ 235211 h 247650"/>
                <a:gd name="connsiteX5" fmla="*/ 17638 w 76200"/>
                <a:gd name="connsiteY5" fmla="*/ 5467 h 247650"/>
                <a:gd name="connsiteX6" fmla="*/ 4494 w 76200"/>
                <a:gd name="connsiteY6" fmla="*/ 5848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00" h="247650">
                  <a:moveTo>
                    <a:pt x="4494" y="5848"/>
                  </a:moveTo>
                  <a:cubicBezTo>
                    <a:pt x="-14080" y="92717"/>
                    <a:pt x="28306" y="173012"/>
                    <a:pt x="69645" y="246450"/>
                  </a:cubicBezTo>
                  <a:cubicBezTo>
                    <a:pt x="73836" y="253879"/>
                    <a:pt x="86123" y="248450"/>
                    <a:pt x="81837" y="240926"/>
                  </a:cubicBezTo>
                  <a:cubicBezTo>
                    <a:pt x="81646" y="240640"/>
                    <a:pt x="81551" y="240354"/>
                    <a:pt x="81361" y="240068"/>
                  </a:cubicBezTo>
                  <a:cubicBezTo>
                    <a:pt x="81932" y="238640"/>
                    <a:pt x="82027" y="237020"/>
                    <a:pt x="81265" y="235211"/>
                  </a:cubicBezTo>
                  <a:cubicBezTo>
                    <a:pt x="52309" y="160820"/>
                    <a:pt x="31069" y="84049"/>
                    <a:pt x="17638" y="5467"/>
                  </a:cubicBezTo>
                  <a:cubicBezTo>
                    <a:pt x="16400" y="-2438"/>
                    <a:pt x="6018" y="-1295"/>
                    <a:pt x="4494" y="5848"/>
                  </a:cubicBezTo>
                  <a:close/>
                </a:path>
              </a:pathLst>
            </a:custGeom>
            <a:solidFill>
              <a:schemeClr val="accent4"/>
            </a:solidFill>
            <a:ln w="9525" cap="flat">
              <a:noFill/>
              <a:prstDash val="solid"/>
              <a:miter/>
            </a:ln>
          </p:spPr>
          <p:txBody>
            <a:bodyPr rtlCol="0" anchor="ctr"/>
            <a:lstStyle/>
            <a:p>
              <a:endParaRPr lang="en-ID"/>
            </a:p>
          </p:txBody>
        </p:sp>
        <p:sp>
          <p:nvSpPr>
            <p:cNvPr id="62" name="Freeform: Shape 61">
              <a:extLst>
                <a:ext uri="{FF2B5EF4-FFF2-40B4-BE49-F238E27FC236}">
                  <a16:creationId xmlns:a16="http://schemas.microsoft.com/office/drawing/2014/main" id="{4F245B62-ADC5-4EE8-AC3C-861CC09F6570}"/>
                </a:ext>
              </a:extLst>
            </p:cNvPr>
            <p:cNvSpPr/>
            <p:nvPr/>
          </p:nvSpPr>
          <p:spPr>
            <a:xfrm rot="21301151" flipH="1">
              <a:off x="4699994" y="5648404"/>
              <a:ext cx="422742" cy="560134"/>
            </a:xfrm>
            <a:custGeom>
              <a:avLst/>
              <a:gdLst>
                <a:gd name="connsiteX0" fmla="*/ 387345 w 381000"/>
                <a:gd name="connsiteY0" fmla="*/ 496477 h 504825"/>
                <a:gd name="connsiteX1" fmla="*/ 13965 w 381000"/>
                <a:gd name="connsiteY1" fmla="*/ 1748 h 504825"/>
                <a:gd name="connsiteX2" fmla="*/ 3678 w 381000"/>
                <a:gd name="connsiteY2" fmla="*/ 16321 h 504825"/>
                <a:gd name="connsiteX3" fmla="*/ 371152 w 381000"/>
                <a:gd name="connsiteY3" fmla="*/ 503906 h 504825"/>
                <a:gd name="connsiteX4" fmla="*/ 387345 w 381000"/>
                <a:gd name="connsiteY4" fmla="*/ 496477 h 504825"/>
                <a:gd name="connsiteX5" fmla="*/ 387345 w 381000"/>
                <a:gd name="connsiteY5" fmla="*/ 496477 h 50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1000" h="504825">
                  <a:moveTo>
                    <a:pt x="387345" y="496477"/>
                  </a:moveTo>
                  <a:cubicBezTo>
                    <a:pt x="315241" y="298642"/>
                    <a:pt x="184272" y="125383"/>
                    <a:pt x="13965" y="1748"/>
                  </a:cubicBezTo>
                  <a:cubicBezTo>
                    <a:pt x="4630" y="-5015"/>
                    <a:pt x="-5657" y="9559"/>
                    <a:pt x="3678" y="16321"/>
                  </a:cubicBezTo>
                  <a:cubicBezTo>
                    <a:pt x="171699" y="138337"/>
                    <a:pt x="300096" y="308834"/>
                    <a:pt x="371152" y="503906"/>
                  </a:cubicBezTo>
                  <a:cubicBezTo>
                    <a:pt x="375057" y="514669"/>
                    <a:pt x="391250" y="507240"/>
                    <a:pt x="387345" y="496477"/>
                  </a:cubicBezTo>
                  <a:lnTo>
                    <a:pt x="387345" y="496477"/>
                  </a:lnTo>
                  <a:close/>
                </a:path>
              </a:pathLst>
            </a:custGeom>
            <a:solidFill>
              <a:schemeClr val="accent4"/>
            </a:solidFill>
            <a:ln w="9525" cap="flat">
              <a:noFill/>
              <a:prstDash val="solid"/>
              <a:miter/>
            </a:ln>
          </p:spPr>
          <p:txBody>
            <a:bodyPr rtlCol="0" anchor="ctr"/>
            <a:lstStyle/>
            <a:p>
              <a:endParaRPr lang="en-ID"/>
            </a:p>
          </p:txBody>
        </p:sp>
        <p:sp>
          <p:nvSpPr>
            <p:cNvPr id="63" name="Freeform: Shape 62">
              <a:extLst>
                <a:ext uri="{FF2B5EF4-FFF2-40B4-BE49-F238E27FC236}">
                  <a16:creationId xmlns:a16="http://schemas.microsoft.com/office/drawing/2014/main" id="{43678640-A950-49B3-A26A-9E7200B06F89}"/>
                </a:ext>
              </a:extLst>
            </p:cNvPr>
            <p:cNvSpPr/>
            <p:nvPr/>
          </p:nvSpPr>
          <p:spPr>
            <a:xfrm rot="21301151" flipH="1">
              <a:off x="5006109" y="5543194"/>
              <a:ext cx="211371" cy="158528"/>
            </a:xfrm>
            <a:custGeom>
              <a:avLst/>
              <a:gdLst>
                <a:gd name="connsiteX0" fmla="*/ 185767 w 190500"/>
                <a:gd name="connsiteY0" fmla="*/ 102133 h 142875"/>
                <a:gd name="connsiteX1" fmla="*/ 35367 w 190500"/>
                <a:gd name="connsiteY1" fmla="*/ 2121 h 142875"/>
                <a:gd name="connsiteX2" fmla="*/ 16508 w 190500"/>
                <a:gd name="connsiteY2" fmla="*/ 52222 h 142875"/>
                <a:gd name="connsiteX3" fmla="*/ 144619 w 190500"/>
                <a:gd name="connsiteY3" fmla="*/ 136328 h 142875"/>
                <a:gd name="connsiteX4" fmla="*/ 185767 w 190500"/>
                <a:gd name="connsiteY4" fmla="*/ 102133 h 142875"/>
                <a:gd name="connsiteX5" fmla="*/ 185767 w 190500"/>
                <a:gd name="connsiteY5" fmla="*/ 102133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142875">
                  <a:moveTo>
                    <a:pt x="185767" y="102133"/>
                  </a:moveTo>
                  <a:cubicBezTo>
                    <a:pt x="142238" y="58890"/>
                    <a:pt x="92232" y="25266"/>
                    <a:pt x="35367" y="2121"/>
                  </a:cubicBezTo>
                  <a:cubicBezTo>
                    <a:pt x="3363" y="-10833"/>
                    <a:pt x="-15401" y="39268"/>
                    <a:pt x="16508" y="52222"/>
                  </a:cubicBezTo>
                  <a:cubicBezTo>
                    <a:pt x="64419" y="71653"/>
                    <a:pt x="107948" y="99847"/>
                    <a:pt x="144619" y="136328"/>
                  </a:cubicBezTo>
                  <a:cubicBezTo>
                    <a:pt x="168717" y="160426"/>
                    <a:pt x="210246" y="126517"/>
                    <a:pt x="185767" y="102133"/>
                  </a:cubicBezTo>
                  <a:lnTo>
                    <a:pt x="185767" y="102133"/>
                  </a:lnTo>
                  <a:close/>
                </a:path>
              </a:pathLst>
            </a:custGeom>
            <a:solidFill>
              <a:schemeClr val="accent5"/>
            </a:solidFill>
            <a:ln w="9525" cap="flat">
              <a:noFill/>
              <a:prstDash val="solid"/>
              <a:miter/>
            </a:ln>
          </p:spPr>
          <p:txBody>
            <a:bodyPr rtlCol="0" anchor="ctr"/>
            <a:lstStyle/>
            <a:p>
              <a:endParaRPr lang="en-ID"/>
            </a:p>
          </p:txBody>
        </p:sp>
        <p:sp>
          <p:nvSpPr>
            <p:cNvPr id="64" name="Freeform: Shape 63">
              <a:extLst>
                <a:ext uri="{FF2B5EF4-FFF2-40B4-BE49-F238E27FC236}">
                  <a16:creationId xmlns:a16="http://schemas.microsoft.com/office/drawing/2014/main" id="{A00EB68C-2E24-4751-99DD-B29F593CCA02}"/>
                </a:ext>
              </a:extLst>
            </p:cNvPr>
            <p:cNvSpPr/>
            <p:nvPr/>
          </p:nvSpPr>
          <p:spPr>
            <a:xfrm rot="21301151" flipH="1">
              <a:off x="4582713" y="5707008"/>
              <a:ext cx="137391" cy="169097"/>
            </a:xfrm>
            <a:custGeom>
              <a:avLst/>
              <a:gdLst>
                <a:gd name="connsiteX0" fmla="*/ 12350 w 123825"/>
                <a:gd name="connsiteY0" fmla="*/ 154829 h 152400"/>
                <a:gd name="connsiteX1" fmla="*/ 129889 w 123825"/>
                <a:gd name="connsiteY1" fmla="*/ 9192 h 152400"/>
                <a:gd name="connsiteX2" fmla="*/ 122745 w 123825"/>
                <a:gd name="connsiteY2" fmla="*/ 905 h 152400"/>
                <a:gd name="connsiteX3" fmla="*/ 158 w 123825"/>
                <a:gd name="connsiteY3" fmla="*/ 142637 h 152400"/>
                <a:gd name="connsiteX4" fmla="*/ 3206 w 123825"/>
                <a:gd name="connsiteY4" fmla="*/ 148638 h 152400"/>
                <a:gd name="connsiteX5" fmla="*/ 2539 w 123825"/>
                <a:gd name="connsiteY5" fmla="*/ 149781 h 152400"/>
                <a:gd name="connsiteX6" fmla="*/ 12350 w 123825"/>
                <a:gd name="connsiteY6" fmla="*/ 154829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825" h="152400">
                  <a:moveTo>
                    <a:pt x="12350" y="154829"/>
                  </a:moveTo>
                  <a:cubicBezTo>
                    <a:pt x="42449" y="99298"/>
                    <a:pt x="82073" y="50435"/>
                    <a:pt x="129889" y="9192"/>
                  </a:cubicBezTo>
                  <a:cubicBezTo>
                    <a:pt x="134746" y="5001"/>
                    <a:pt x="127793" y="-2619"/>
                    <a:pt x="122745" y="905"/>
                  </a:cubicBezTo>
                  <a:cubicBezTo>
                    <a:pt x="70262" y="36719"/>
                    <a:pt x="15017" y="77010"/>
                    <a:pt x="158" y="142637"/>
                  </a:cubicBezTo>
                  <a:cubicBezTo>
                    <a:pt x="-509" y="145590"/>
                    <a:pt x="1015" y="147685"/>
                    <a:pt x="3206" y="148638"/>
                  </a:cubicBezTo>
                  <a:cubicBezTo>
                    <a:pt x="3016" y="149019"/>
                    <a:pt x="2825" y="149400"/>
                    <a:pt x="2539" y="149781"/>
                  </a:cubicBezTo>
                  <a:cubicBezTo>
                    <a:pt x="-985" y="156067"/>
                    <a:pt x="8921" y="161115"/>
                    <a:pt x="12350" y="154829"/>
                  </a:cubicBezTo>
                  <a:close/>
                </a:path>
              </a:pathLst>
            </a:custGeom>
            <a:solidFill>
              <a:schemeClr val="accent4"/>
            </a:solidFill>
            <a:ln w="9525" cap="flat">
              <a:noFill/>
              <a:prstDash val="solid"/>
              <a:miter/>
            </a:ln>
          </p:spPr>
          <p:txBody>
            <a:bodyPr rtlCol="0" anchor="ctr"/>
            <a:lstStyle/>
            <a:p>
              <a:endParaRPr lang="en-ID"/>
            </a:p>
          </p:txBody>
        </p:sp>
        <p:sp>
          <p:nvSpPr>
            <p:cNvPr id="65" name="Freeform: Shape 64">
              <a:extLst>
                <a:ext uri="{FF2B5EF4-FFF2-40B4-BE49-F238E27FC236}">
                  <a16:creationId xmlns:a16="http://schemas.microsoft.com/office/drawing/2014/main" id="{FE9E6F28-327F-4417-BD9D-9DCB010DD8FC}"/>
                </a:ext>
              </a:extLst>
            </p:cNvPr>
            <p:cNvSpPr/>
            <p:nvPr/>
          </p:nvSpPr>
          <p:spPr>
            <a:xfrm rot="21301151" flipH="1">
              <a:off x="4618224" y="5549203"/>
              <a:ext cx="116254" cy="570702"/>
            </a:xfrm>
            <a:custGeom>
              <a:avLst/>
              <a:gdLst>
                <a:gd name="connsiteX0" fmla="*/ 6235 w 104775"/>
                <a:gd name="connsiteY0" fmla="*/ 508892 h 514350"/>
                <a:gd name="connsiteX1" fmla="*/ 96722 w 104775"/>
                <a:gd name="connsiteY1" fmla="*/ 3877 h 514350"/>
                <a:gd name="connsiteX2" fmla="*/ 109771 w 104775"/>
                <a:gd name="connsiteY2" fmla="*/ 10735 h 514350"/>
                <a:gd name="connsiteX3" fmla="*/ 20998 w 104775"/>
                <a:gd name="connsiteY3" fmla="*/ 508226 h 514350"/>
                <a:gd name="connsiteX4" fmla="*/ 6235 w 104775"/>
                <a:gd name="connsiteY4" fmla="*/ 508892 h 514350"/>
                <a:gd name="connsiteX5" fmla="*/ 6235 w 104775"/>
                <a:gd name="connsiteY5" fmla="*/ 508892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514350">
                  <a:moveTo>
                    <a:pt x="6235" y="508892"/>
                  </a:moveTo>
                  <a:cubicBezTo>
                    <a:pt x="-14625" y="335823"/>
                    <a:pt x="17188" y="158944"/>
                    <a:pt x="96722" y="3877"/>
                  </a:cubicBezTo>
                  <a:cubicBezTo>
                    <a:pt x="101104" y="-4600"/>
                    <a:pt x="114153" y="2258"/>
                    <a:pt x="109771" y="10735"/>
                  </a:cubicBezTo>
                  <a:cubicBezTo>
                    <a:pt x="31381" y="163706"/>
                    <a:pt x="520" y="337633"/>
                    <a:pt x="20998" y="508226"/>
                  </a:cubicBezTo>
                  <a:cubicBezTo>
                    <a:pt x="22141" y="517655"/>
                    <a:pt x="7378" y="518322"/>
                    <a:pt x="6235" y="508892"/>
                  </a:cubicBezTo>
                  <a:lnTo>
                    <a:pt x="6235" y="508892"/>
                  </a:lnTo>
                  <a:close/>
                </a:path>
              </a:pathLst>
            </a:custGeom>
            <a:solidFill>
              <a:schemeClr val="accent4"/>
            </a:solidFill>
            <a:ln w="9525" cap="flat">
              <a:noFill/>
              <a:prstDash val="solid"/>
              <a:miter/>
            </a:ln>
          </p:spPr>
          <p:txBody>
            <a:bodyPr rtlCol="0" anchor="ctr"/>
            <a:lstStyle/>
            <a:p>
              <a:endParaRPr lang="en-ID"/>
            </a:p>
          </p:txBody>
        </p:sp>
        <p:sp>
          <p:nvSpPr>
            <p:cNvPr id="66" name="Freeform: Shape 65">
              <a:extLst>
                <a:ext uri="{FF2B5EF4-FFF2-40B4-BE49-F238E27FC236}">
                  <a16:creationId xmlns:a16="http://schemas.microsoft.com/office/drawing/2014/main" id="{53E5DE5B-456F-4FDF-AD64-50932EA824AF}"/>
                </a:ext>
              </a:extLst>
            </p:cNvPr>
            <p:cNvSpPr/>
            <p:nvPr/>
          </p:nvSpPr>
          <p:spPr>
            <a:xfrm rot="21301151" flipH="1">
              <a:off x="4528901" y="5451983"/>
              <a:ext cx="116254" cy="179666"/>
            </a:xfrm>
            <a:custGeom>
              <a:avLst/>
              <a:gdLst>
                <a:gd name="connsiteX0" fmla="*/ 1235 w 104775"/>
                <a:gd name="connsiteY0" fmla="*/ 137591 h 161925"/>
                <a:gd name="connsiteX1" fmla="*/ 74863 w 104775"/>
                <a:gd name="connsiteY1" fmla="*/ 7479 h 161925"/>
                <a:gd name="connsiteX2" fmla="*/ 107534 w 104775"/>
                <a:gd name="connsiteY2" fmla="*/ 37388 h 161925"/>
                <a:gd name="connsiteX3" fmla="*/ 44479 w 104775"/>
                <a:gd name="connsiteY3" fmla="*/ 147402 h 161925"/>
                <a:gd name="connsiteX4" fmla="*/ 1235 w 104775"/>
                <a:gd name="connsiteY4" fmla="*/ 137591 h 161925"/>
                <a:gd name="connsiteX5" fmla="*/ 1235 w 104775"/>
                <a:gd name="connsiteY5" fmla="*/ 137591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161925">
                  <a:moveTo>
                    <a:pt x="1235" y="137591"/>
                  </a:moveTo>
                  <a:cubicBezTo>
                    <a:pt x="17142" y="89395"/>
                    <a:pt x="41526" y="45865"/>
                    <a:pt x="74863" y="7479"/>
                  </a:cubicBezTo>
                  <a:cubicBezTo>
                    <a:pt x="93628" y="-14142"/>
                    <a:pt x="126298" y="15862"/>
                    <a:pt x="107534" y="37388"/>
                  </a:cubicBezTo>
                  <a:cubicBezTo>
                    <a:pt x="79435" y="69678"/>
                    <a:pt x="57909" y="106730"/>
                    <a:pt x="44479" y="147402"/>
                  </a:cubicBezTo>
                  <a:cubicBezTo>
                    <a:pt x="35525" y="174358"/>
                    <a:pt x="-7814" y="164737"/>
                    <a:pt x="1235" y="137591"/>
                  </a:cubicBezTo>
                  <a:lnTo>
                    <a:pt x="1235" y="137591"/>
                  </a:lnTo>
                  <a:close/>
                </a:path>
              </a:pathLst>
            </a:custGeom>
            <a:solidFill>
              <a:schemeClr val="accent5"/>
            </a:solidFill>
            <a:ln w="9525" cap="flat">
              <a:noFill/>
              <a:prstDash val="solid"/>
              <a:miter/>
            </a:ln>
          </p:spPr>
          <p:txBody>
            <a:bodyPr rtlCol="0" anchor="ctr"/>
            <a:lstStyle/>
            <a:p>
              <a:endParaRPr lang="en-ID"/>
            </a:p>
          </p:txBody>
        </p:sp>
        <p:sp>
          <p:nvSpPr>
            <p:cNvPr id="67" name="Freeform: Shape 66">
              <a:extLst>
                <a:ext uri="{FF2B5EF4-FFF2-40B4-BE49-F238E27FC236}">
                  <a16:creationId xmlns:a16="http://schemas.microsoft.com/office/drawing/2014/main" id="{6493A7AA-1C46-479E-B054-F6C2179618EE}"/>
                </a:ext>
              </a:extLst>
            </p:cNvPr>
            <p:cNvSpPr/>
            <p:nvPr/>
          </p:nvSpPr>
          <p:spPr>
            <a:xfrm rot="21301151" flipH="1">
              <a:off x="4807060" y="5502975"/>
              <a:ext cx="285351" cy="147960"/>
            </a:xfrm>
            <a:custGeom>
              <a:avLst/>
              <a:gdLst>
                <a:gd name="connsiteX0" fmla="*/ 260041 w 257175"/>
                <a:gd name="connsiteY0" fmla="*/ 127094 h 133350"/>
                <a:gd name="connsiteX1" fmla="*/ 258517 w 257175"/>
                <a:gd name="connsiteY1" fmla="*/ 125951 h 133350"/>
                <a:gd name="connsiteX2" fmla="*/ 258993 w 257175"/>
                <a:gd name="connsiteY2" fmla="*/ 116045 h 133350"/>
                <a:gd name="connsiteX3" fmla="*/ 9438 w 257175"/>
                <a:gd name="connsiteY3" fmla="*/ 126 h 133350"/>
                <a:gd name="connsiteX4" fmla="*/ 4866 w 257175"/>
                <a:gd name="connsiteY4" fmla="*/ 15652 h 133350"/>
                <a:gd name="connsiteX5" fmla="*/ 249944 w 257175"/>
                <a:gd name="connsiteY5" fmla="*/ 139858 h 133350"/>
                <a:gd name="connsiteX6" fmla="*/ 260041 w 257175"/>
                <a:gd name="connsiteY6" fmla="*/ 127094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7175" h="133350">
                  <a:moveTo>
                    <a:pt x="260041" y="127094"/>
                  </a:moveTo>
                  <a:cubicBezTo>
                    <a:pt x="259564" y="126713"/>
                    <a:pt x="258993" y="126332"/>
                    <a:pt x="258517" y="125951"/>
                  </a:cubicBezTo>
                  <a:cubicBezTo>
                    <a:pt x="260803" y="123379"/>
                    <a:pt x="261660" y="119665"/>
                    <a:pt x="258993" y="116045"/>
                  </a:cubicBezTo>
                  <a:cubicBezTo>
                    <a:pt x="199557" y="37178"/>
                    <a:pt x="101354" y="16509"/>
                    <a:pt x="9438" y="126"/>
                  </a:cubicBezTo>
                  <a:cubicBezTo>
                    <a:pt x="580" y="-1493"/>
                    <a:pt x="-4183" y="12985"/>
                    <a:pt x="4866" y="15652"/>
                  </a:cubicBezTo>
                  <a:cubicBezTo>
                    <a:pt x="93734" y="41941"/>
                    <a:pt x="176221" y="83660"/>
                    <a:pt x="249944" y="139858"/>
                  </a:cubicBezTo>
                  <a:cubicBezTo>
                    <a:pt x="258231" y="146144"/>
                    <a:pt x="268327" y="133476"/>
                    <a:pt x="260041" y="127094"/>
                  </a:cubicBezTo>
                  <a:close/>
                </a:path>
              </a:pathLst>
            </a:custGeom>
            <a:solidFill>
              <a:schemeClr val="accent4"/>
            </a:solidFill>
            <a:ln w="9525" cap="flat">
              <a:noFill/>
              <a:prstDash val="solid"/>
              <a:miter/>
            </a:ln>
          </p:spPr>
          <p:txBody>
            <a:bodyPr rtlCol="0" anchor="ctr"/>
            <a:lstStyle/>
            <a:p>
              <a:endParaRPr lang="en-ID"/>
            </a:p>
          </p:txBody>
        </p:sp>
        <p:sp>
          <p:nvSpPr>
            <p:cNvPr id="68" name="Freeform: Shape 67">
              <a:extLst>
                <a:ext uri="{FF2B5EF4-FFF2-40B4-BE49-F238E27FC236}">
                  <a16:creationId xmlns:a16="http://schemas.microsoft.com/office/drawing/2014/main" id="{96D14AD8-0699-4886-9D6F-05053FA6F33F}"/>
                </a:ext>
              </a:extLst>
            </p:cNvPr>
            <p:cNvSpPr/>
            <p:nvPr/>
          </p:nvSpPr>
          <p:spPr>
            <a:xfrm rot="21301151" flipH="1">
              <a:off x="4762785" y="5360757"/>
              <a:ext cx="52843" cy="338194"/>
            </a:xfrm>
            <a:custGeom>
              <a:avLst/>
              <a:gdLst>
                <a:gd name="connsiteX0" fmla="*/ 35393 w 47625"/>
                <a:gd name="connsiteY0" fmla="*/ 4494 h 304800"/>
                <a:gd name="connsiteX1" fmla="*/ 20438 w 47625"/>
                <a:gd name="connsiteY1" fmla="*/ 307104 h 304800"/>
                <a:gd name="connsiteX2" fmla="*/ 36631 w 47625"/>
                <a:gd name="connsiteY2" fmla="*/ 305294 h 304800"/>
                <a:gd name="connsiteX3" fmla="*/ 36440 w 47625"/>
                <a:gd name="connsiteY3" fmla="*/ 304151 h 304800"/>
                <a:gd name="connsiteX4" fmla="*/ 38155 w 47625"/>
                <a:gd name="connsiteY4" fmla="*/ 298531 h 304800"/>
                <a:gd name="connsiteX5" fmla="*/ 50918 w 47625"/>
                <a:gd name="connsiteY5" fmla="*/ 9066 h 304800"/>
                <a:gd name="connsiteX6" fmla="*/ 35393 w 47625"/>
                <a:gd name="connsiteY6" fmla="*/ 4494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625" h="304800">
                  <a:moveTo>
                    <a:pt x="35393" y="4494"/>
                  </a:moveTo>
                  <a:cubicBezTo>
                    <a:pt x="-18709" y="98030"/>
                    <a:pt x="150" y="206710"/>
                    <a:pt x="20438" y="307104"/>
                  </a:cubicBezTo>
                  <a:cubicBezTo>
                    <a:pt x="22534" y="317295"/>
                    <a:pt x="38726" y="315581"/>
                    <a:pt x="36631" y="305294"/>
                  </a:cubicBezTo>
                  <a:cubicBezTo>
                    <a:pt x="36536" y="304913"/>
                    <a:pt x="36440" y="304532"/>
                    <a:pt x="36440" y="304151"/>
                  </a:cubicBezTo>
                  <a:cubicBezTo>
                    <a:pt x="37583" y="302722"/>
                    <a:pt x="38345" y="300912"/>
                    <a:pt x="38155" y="298531"/>
                  </a:cubicBezTo>
                  <a:cubicBezTo>
                    <a:pt x="32630" y="201662"/>
                    <a:pt x="36917" y="104983"/>
                    <a:pt x="50918" y="9066"/>
                  </a:cubicBezTo>
                  <a:cubicBezTo>
                    <a:pt x="52252" y="-554"/>
                    <a:pt x="39869" y="-3221"/>
                    <a:pt x="35393" y="4494"/>
                  </a:cubicBezTo>
                  <a:close/>
                </a:path>
              </a:pathLst>
            </a:custGeom>
            <a:solidFill>
              <a:schemeClr val="accent4"/>
            </a:solidFill>
            <a:ln w="9525" cap="flat">
              <a:noFill/>
              <a:prstDash val="solid"/>
              <a:miter/>
            </a:ln>
          </p:spPr>
          <p:txBody>
            <a:bodyPr rtlCol="0" anchor="ctr"/>
            <a:lstStyle/>
            <a:p>
              <a:endParaRPr lang="en-ID"/>
            </a:p>
          </p:txBody>
        </p:sp>
        <p:sp>
          <p:nvSpPr>
            <p:cNvPr id="69" name="Freeform: Shape 68">
              <a:extLst>
                <a:ext uri="{FF2B5EF4-FFF2-40B4-BE49-F238E27FC236}">
                  <a16:creationId xmlns:a16="http://schemas.microsoft.com/office/drawing/2014/main" id="{A8CBA459-7FE9-48C8-8859-779091A923CC}"/>
                </a:ext>
              </a:extLst>
            </p:cNvPr>
            <p:cNvSpPr/>
            <p:nvPr/>
          </p:nvSpPr>
          <p:spPr>
            <a:xfrm rot="21301151" flipH="1">
              <a:off x="4717132" y="5331107"/>
              <a:ext cx="285351" cy="803211"/>
            </a:xfrm>
            <a:custGeom>
              <a:avLst/>
              <a:gdLst>
                <a:gd name="connsiteX0" fmla="*/ 265598 w 257175"/>
                <a:gd name="connsiteY0" fmla="*/ 716469 h 723900"/>
                <a:gd name="connsiteX1" fmla="*/ 19567 w 257175"/>
                <a:gd name="connsiteY1" fmla="*/ 4380 h 723900"/>
                <a:gd name="connsiteX2" fmla="*/ 2137 w 257175"/>
                <a:gd name="connsiteY2" fmla="*/ 17334 h 723900"/>
                <a:gd name="connsiteX3" fmla="*/ 243976 w 257175"/>
                <a:gd name="connsiteY3" fmla="*/ 718850 h 723900"/>
                <a:gd name="connsiteX4" fmla="*/ 265598 w 257175"/>
                <a:gd name="connsiteY4" fmla="*/ 716469 h 723900"/>
                <a:gd name="connsiteX5" fmla="*/ 265598 w 257175"/>
                <a:gd name="connsiteY5" fmla="*/ 716469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7175" h="723900">
                  <a:moveTo>
                    <a:pt x="265598" y="716469"/>
                  </a:moveTo>
                  <a:cubicBezTo>
                    <a:pt x="256454" y="460722"/>
                    <a:pt x="170158" y="211358"/>
                    <a:pt x="19567" y="4380"/>
                  </a:cubicBezTo>
                  <a:cubicBezTo>
                    <a:pt x="11376" y="-6955"/>
                    <a:pt x="-6055" y="5999"/>
                    <a:pt x="2137" y="17334"/>
                  </a:cubicBezTo>
                  <a:cubicBezTo>
                    <a:pt x="150536" y="221359"/>
                    <a:pt x="235023" y="466723"/>
                    <a:pt x="243976" y="718850"/>
                  </a:cubicBezTo>
                  <a:cubicBezTo>
                    <a:pt x="244548" y="732852"/>
                    <a:pt x="266074" y="730375"/>
                    <a:pt x="265598" y="716469"/>
                  </a:cubicBezTo>
                  <a:lnTo>
                    <a:pt x="265598" y="716469"/>
                  </a:lnTo>
                  <a:close/>
                </a:path>
              </a:pathLst>
            </a:custGeom>
            <a:solidFill>
              <a:schemeClr val="accent4"/>
            </a:solidFill>
            <a:ln w="9525" cap="flat">
              <a:noFill/>
              <a:prstDash val="solid"/>
              <a:miter/>
            </a:ln>
          </p:spPr>
          <p:txBody>
            <a:bodyPr rtlCol="0" anchor="ctr"/>
            <a:lstStyle/>
            <a:p>
              <a:endParaRPr lang="en-ID"/>
            </a:p>
          </p:txBody>
        </p:sp>
        <p:sp>
          <p:nvSpPr>
            <p:cNvPr id="70" name="Freeform: Shape 69">
              <a:extLst>
                <a:ext uri="{FF2B5EF4-FFF2-40B4-BE49-F238E27FC236}">
                  <a16:creationId xmlns:a16="http://schemas.microsoft.com/office/drawing/2014/main" id="{87134173-928B-4DA5-9A12-C883EA0C047A}"/>
                </a:ext>
              </a:extLst>
            </p:cNvPr>
            <p:cNvSpPr/>
            <p:nvPr/>
          </p:nvSpPr>
          <p:spPr>
            <a:xfrm rot="21301151" flipH="1">
              <a:off x="4870150" y="5179824"/>
              <a:ext cx="211371" cy="243077"/>
            </a:xfrm>
            <a:custGeom>
              <a:avLst/>
              <a:gdLst>
                <a:gd name="connsiteX0" fmla="*/ 188739 w 190500"/>
                <a:gd name="connsiteY0" fmla="*/ 179707 h 219075"/>
                <a:gd name="connsiteX1" fmla="*/ 52341 w 190500"/>
                <a:gd name="connsiteY1" fmla="*/ 7686 h 219075"/>
                <a:gd name="connsiteX2" fmla="*/ 11669 w 190500"/>
                <a:gd name="connsiteY2" fmla="*/ 58549 h 219075"/>
                <a:gd name="connsiteX3" fmla="*/ 128160 w 190500"/>
                <a:gd name="connsiteY3" fmla="*/ 203901 h 219075"/>
                <a:gd name="connsiteX4" fmla="*/ 188739 w 190500"/>
                <a:gd name="connsiteY4" fmla="*/ 179707 h 219075"/>
                <a:gd name="connsiteX5" fmla="*/ 188739 w 190500"/>
                <a:gd name="connsiteY5" fmla="*/ 179707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219075">
                  <a:moveTo>
                    <a:pt x="188739" y="179707"/>
                  </a:moveTo>
                  <a:cubicBezTo>
                    <a:pt x="154640" y="113413"/>
                    <a:pt x="109396" y="55692"/>
                    <a:pt x="52341" y="7686"/>
                  </a:cubicBezTo>
                  <a:cubicBezTo>
                    <a:pt x="20242" y="-19365"/>
                    <a:pt x="-20335" y="31593"/>
                    <a:pt x="11669" y="58549"/>
                  </a:cubicBezTo>
                  <a:cubicBezTo>
                    <a:pt x="59771" y="99030"/>
                    <a:pt x="99490" y="147894"/>
                    <a:pt x="128160" y="203901"/>
                  </a:cubicBezTo>
                  <a:cubicBezTo>
                    <a:pt x="147210" y="240762"/>
                    <a:pt x="207980" y="217045"/>
                    <a:pt x="188739" y="179707"/>
                  </a:cubicBezTo>
                  <a:lnTo>
                    <a:pt x="188739" y="179707"/>
                  </a:lnTo>
                  <a:close/>
                </a:path>
              </a:pathLst>
            </a:custGeom>
            <a:solidFill>
              <a:schemeClr val="accent5"/>
            </a:solidFill>
            <a:ln w="9525" cap="flat">
              <a:noFill/>
              <a:prstDash val="solid"/>
              <a:miter/>
            </a:ln>
          </p:spPr>
          <p:txBody>
            <a:bodyPr rtlCol="0" anchor="ctr"/>
            <a:lstStyle/>
            <a:p>
              <a:endParaRPr lang="en-ID"/>
            </a:p>
          </p:txBody>
        </p:sp>
      </p:grpSp>
      <p:grpSp>
        <p:nvGrpSpPr>
          <p:cNvPr id="3" name="Group 2">
            <a:extLst>
              <a:ext uri="{FF2B5EF4-FFF2-40B4-BE49-F238E27FC236}">
                <a16:creationId xmlns:a16="http://schemas.microsoft.com/office/drawing/2014/main" id="{2818C45F-36A1-4DF1-8F8A-5C190CDD6C32}"/>
              </a:ext>
            </a:extLst>
          </p:cNvPr>
          <p:cNvGrpSpPr/>
          <p:nvPr/>
        </p:nvGrpSpPr>
        <p:grpSpPr>
          <a:xfrm>
            <a:off x="905576" y="3221527"/>
            <a:ext cx="10500361" cy="0"/>
            <a:chOff x="905576" y="3221527"/>
            <a:chExt cx="10500361" cy="0"/>
          </a:xfrm>
        </p:grpSpPr>
        <p:cxnSp>
          <p:nvCxnSpPr>
            <p:cNvPr id="72" name="Straight Connector 71">
              <a:extLst>
                <a:ext uri="{FF2B5EF4-FFF2-40B4-BE49-F238E27FC236}">
                  <a16:creationId xmlns:a16="http://schemas.microsoft.com/office/drawing/2014/main" id="{E4AE6FA8-A918-42E9-BC9E-E5FBC384A40A}"/>
                </a:ext>
              </a:extLst>
            </p:cNvPr>
            <p:cNvCxnSpPr>
              <a:cxnSpLocks/>
            </p:cNvCxnSpPr>
            <p:nvPr/>
          </p:nvCxnSpPr>
          <p:spPr>
            <a:xfrm>
              <a:off x="905576" y="3221527"/>
              <a:ext cx="534122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56002B35-D2F6-456D-A785-5131E91EC39E}"/>
                </a:ext>
              </a:extLst>
            </p:cNvPr>
            <p:cNvCxnSpPr>
              <a:cxnSpLocks/>
            </p:cNvCxnSpPr>
            <p:nvPr/>
          </p:nvCxnSpPr>
          <p:spPr>
            <a:xfrm>
              <a:off x="6243776" y="3221527"/>
              <a:ext cx="5162161" cy="0"/>
            </a:xfrm>
            <a:prstGeom prst="line">
              <a:avLst/>
            </a:prstGeom>
            <a:ln>
              <a:solidFill>
                <a:schemeClr val="accent5"/>
              </a:solidFill>
              <a:tailEnd type="none" w="sm" len="sm"/>
            </a:ln>
          </p:spPr>
          <p:style>
            <a:lnRef idx="1">
              <a:schemeClr val="accent1"/>
            </a:lnRef>
            <a:fillRef idx="0">
              <a:schemeClr val="accent1"/>
            </a:fillRef>
            <a:effectRef idx="0">
              <a:schemeClr val="accent1"/>
            </a:effectRef>
            <a:fontRef idx="minor">
              <a:schemeClr val="tx1"/>
            </a:fontRef>
          </p:style>
        </p:cxnSp>
      </p:grpSp>
      <p:sp>
        <p:nvSpPr>
          <p:cNvPr id="80" name="Freeform: Shape 79">
            <a:extLst>
              <a:ext uri="{FF2B5EF4-FFF2-40B4-BE49-F238E27FC236}">
                <a16:creationId xmlns:a16="http://schemas.microsoft.com/office/drawing/2014/main" id="{8C55A0D0-B606-448C-8C6D-B231CFCDA3AE}"/>
              </a:ext>
            </a:extLst>
          </p:cNvPr>
          <p:cNvSpPr/>
          <p:nvPr/>
        </p:nvSpPr>
        <p:spPr>
          <a:xfrm rot="21389182" flipH="1">
            <a:off x="8934591" y="5715954"/>
            <a:ext cx="1190986" cy="1207256"/>
          </a:xfrm>
          <a:custGeom>
            <a:avLst/>
            <a:gdLst>
              <a:gd name="connsiteX0" fmla="*/ 1199516 w 1266825"/>
              <a:gd name="connsiteY0" fmla="*/ 0 h 1038225"/>
              <a:gd name="connsiteX1" fmla="*/ 1128841 w 1266825"/>
              <a:gd name="connsiteY1" fmla="*/ 45244 h 1038225"/>
              <a:gd name="connsiteX2" fmla="*/ 1040449 w 1266825"/>
              <a:gd name="connsiteY2" fmla="*/ 34671 h 1038225"/>
              <a:gd name="connsiteX3" fmla="*/ 955962 w 1266825"/>
              <a:gd name="connsiteY3" fmla="*/ 53340 h 1038225"/>
              <a:gd name="connsiteX4" fmla="*/ 906051 w 1266825"/>
              <a:gd name="connsiteY4" fmla="*/ 133160 h 1038225"/>
              <a:gd name="connsiteX5" fmla="*/ 725838 w 1266825"/>
              <a:gd name="connsiteY5" fmla="*/ 188119 h 1038225"/>
              <a:gd name="connsiteX6" fmla="*/ 631540 w 1266825"/>
              <a:gd name="connsiteY6" fmla="*/ 303371 h 1038225"/>
              <a:gd name="connsiteX7" fmla="*/ 585058 w 1266825"/>
              <a:gd name="connsiteY7" fmla="*/ 449199 h 1038225"/>
              <a:gd name="connsiteX8" fmla="*/ 479902 w 1266825"/>
              <a:gd name="connsiteY8" fmla="*/ 553117 h 1038225"/>
              <a:gd name="connsiteX9" fmla="*/ 354172 w 1266825"/>
              <a:gd name="connsiteY9" fmla="*/ 557213 h 1038225"/>
              <a:gd name="connsiteX10" fmla="*/ 245397 w 1266825"/>
              <a:gd name="connsiteY10" fmla="*/ 647890 h 1038225"/>
              <a:gd name="connsiteX11" fmla="*/ 229776 w 1266825"/>
              <a:gd name="connsiteY11" fmla="*/ 748094 h 1038225"/>
              <a:gd name="connsiteX12" fmla="*/ 179008 w 1266825"/>
              <a:gd name="connsiteY12" fmla="*/ 831628 h 1038225"/>
              <a:gd name="connsiteX13" fmla="*/ 99855 w 1266825"/>
              <a:gd name="connsiteY13" fmla="*/ 847439 h 1038225"/>
              <a:gd name="connsiteX14" fmla="*/ 26512 w 1266825"/>
              <a:gd name="connsiteY14" fmla="*/ 927640 h 1038225"/>
              <a:gd name="connsiteX15" fmla="*/ 14797 w 1266825"/>
              <a:gd name="connsiteY15" fmla="*/ 1039463 h 1038225"/>
              <a:gd name="connsiteX16" fmla="*/ 1270096 w 1266825"/>
              <a:gd name="connsiteY16" fmla="*/ 986600 h 1038225"/>
              <a:gd name="connsiteX17" fmla="*/ 1199516 w 1266825"/>
              <a:gd name="connsiteY17" fmla="*/ 0 h 1038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66825" h="1038225">
                <a:moveTo>
                  <a:pt x="1199516" y="0"/>
                </a:moveTo>
                <a:cubicBezTo>
                  <a:pt x="1190372" y="28289"/>
                  <a:pt x="1158559" y="43529"/>
                  <a:pt x="1128841" y="45244"/>
                </a:cubicBezTo>
                <a:cubicBezTo>
                  <a:pt x="1099123" y="46863"/>
                  <a:pt x="1069976" y="38291"/>
                  <a:pt x="1040449" y="34671"/>
                </a:cubicBezTo>
                <a:cubicBezTo>
                  <a:pt x="1010921" y="31052"/>
                  <a:pt x="978155" y="33528"/>
                  <a:pt x="955962" y="53340"/>
                </a:cubicBezTo>
                <a:cubicBezTo>
                  <a:pt x="932435" y="74390"/>
                  <a:pt x="926815" y="109442"/>
                  <a:pt x="906051" y="133160"/>
                </a:cubicBezTo>
                <a:cubicBezTo>
                  <a:pt x="863950" y="181356"/>
                  <a:pt x="784607" y="162687"/>
                  <a:pt x="725838" y="188119"/>
                </a:cubicBezTo>
                <a:cubicBezTo>
                  <a:pt x="678975" y="208407"/>
                  <a:pt x="649257" y="255461"/>
                  <a:pt x="631540" y="303371"/>
                </a:cubicBezTo>
                <a:cubicBezTo>
                  <a:pt x="613824" y="351282"/>
                  <a:pt x="605251" y="402336"/>
                  <a:pt x="585058" y="449199"/>
                </a:cubicBezTo>
                <a:cubicBezTo>
                  <a:pt x="564865" y="496062"/>
                  <a:pt x="529432" y="540449"/>
                  <a:pt x="479902" y="553117"/>
                </a:cubicBezTo>
                <a:cubicBezTo>
                  <a:pt x="439135" y="563499"/>
                  <a:pt x="395701" y="550831"/>
                  <a:pt x="354172" y="557213"/>
                </a:cubicBezTo>
                <a:cubicBezTo>
                  <a:pt x="305214" y="564832"/>
                  <a:pt x="261685" y="601028"/>
                  <a:pt x="245397" y="647890"/>
                </a:cubicBezTo>
                <a:cubicBezTo>
                  <a:pt x="234253" y="679895"/>
                  <a:pt x="235300" y="714661"/>
                  <a:pt x="229776" y="748094"/>
                </a:cubicBezTo>
                <a:cubicBezTo>
                  <a:pt x="224251" y="781526"/>
                  <a:pt x="209583" y="816864"/>
                  <a:pt x="179008" y="831628"/>
                </a:cubicBezTo>
                <a:cubicBezTo>
                  <a:pt x="154719" y="843344"/>
                  <a:pt x="125668" y="839438"/>
                  <a:pt x="99855" y="847439"/>
                </a:cubicBezTo>
                <a:cubicBezTo>
                  <a:pt x="63850" y="858488"/>
                  <a:pt x="38228" y="891921"/>
                  <a:pt x="26512" y="927640"/>
                </a:cubicBezTo>
                <a:cubicBezTo>
                  <a:pt x="14797" y="963454"/>
                  <a:pt x="-19398" y="1023747"/>
                  <a:pt x="14797" y="1039463"/>
                </a:cubicBezTo>
                <a:cubicBezTo>
                  <a:pt x="29370" y="1046131"/>
                  <a:pt x="1270096" y="986600"/>
                  <a:pt x="1270096" y="986600"/>
                </a:cubicBezTo>
                <a:lnTo>
                  <a:pt x="1199516" y="0"/>
                </a:lnTo>
                <a:close/>
              </a:path>
            </a:pathLst>
          </a:custGeom>
          <a:solidFill>
            <a:schemeClr val="accent4">
              <a:lumMod val="90000"/>
            </a:schemeClr>
          </a:solidFill>
          <a:ln w="9525" cap="flat">
            <a:noFill/>
            <a:prstDash val="solid"/>
            <a:miter/>
          </a:ln>
        </p:spPr>
        <p:txBody>
          <a:bodyPr rtlCol="0" anchor="ctr"/>
          <a:lstStyle/>
          <a:p>
            <a:endParaRPr lang="en-ID"/>
          </a:p>
        </p:txBody>
      </p:sp>
      <p:sp>
        <p:nvSpPr>
          <p:cNvPr id="81" name="Freeform: Shape 80">
            <a:extLst>
              <a:ext uri="{FF2B5EF4-FFF2-40B4-BE49-F238E27FC236}">
                <a16:creationId xmlns:a16="http://schemas.microsoft.com/office/drawing/2014/main" id="{1EAAE87B-1D1B-4FA2-B1B8-88E9FF25AB8F}"/>
              </a:ext>
            </a:extLst>
          </p:cNvPr>
          <p:cNvSpPr/>
          <p:nvPr/>
        </p:nvSpPr>
        <p:spPr>
          <a:xfrm rot="21301151" flipH="1">
            <a:off x="7657953" y="5751963"/>
            <a:ext cx="2068554" cy="1217851"/>
          </a:xfrm>
          <a:custGeom>
            <a:avLst/>
            <a:gdLst>
              <a:gd name="connsiteX0" fmla="*/ 60686 w 2200275"/>
              <a:gd name="connsiteY0" fmla="*/ 1297753 h 1295400"/>
              <a:gd name="connsiteX1" fmla="*/ 12 w 2200275"/>
              <a:gd name="connsiteY1" fmla="*/ 1078392 h 1295400"/>
              <a:gd name="connsiteX2" fmla="*/ 104882 w 2200275"/>
              <a:gd name="connsiteY2" fmla="*/ 889226 h 1295400"/>
              <a:gd name="connsiteX3" fmla="*/ 269188 w 2200275"/>
              <a:gd name="connsiteY3" fmla="*/ 838838 h 1295400"/>
              <a:gd name="connsiteX4" fmla="*/ 323862 w 2200275"/>
              <a:gd name="connsiteY4" fmla="*/ 703298 h 1295400"/>
              <a:gd name="connsiteX5" fmla="*/ 332434 w 2200275"/>
              <a:gd name="connsiteY5" fmla="*/ 552898 h 1295400"/>
              <a:gd name="connsiteX6" fmla="*/ 436543 w 2200275"/>
              <a:gd name="connsiteY6" fmla="*/ 459458 h 1295400"/>
              <a:gd name="connsiteX7" fmla="*/ 531793 w 2200275"/>
              <a:gd name="connsiteY7" fmla="*/ 480317 h 1295400"/>
              <a:gd name="connsiteX8" fmla="*/ 616565 w 2200275"/>
              <a:gd name="connsiteY8" fmla="*/ 400022 h 1295400"/>
              <a:gd name="connsiteX9" fmla="*/ 618184 w 2200275"/>
              <a:gd name="connsiteY9" fmla="*/ 275435 h 1295400"/>
              <a:gd name="connsiteX10" fmla="*/ 667333 w 2200275"/>
              <a:gd name="connsiteY10" fmla="*/ 58646 h 1295400"/>
              <a:gd name="connsiteX11" fmla="*/ 867073 w 2200275"/>
              <a:gd name="connsiteY11" fmla="*/ 29975 h 1295400"/>
              <a:gd name="connsiteX12" fmla="*/ 946321 w 2200275"/>
              <a:gd name="connsiteY12" fmla="*/ 158563 h 1295400"/>
              <a:gd name="connsiteX13" fmla="*/ 1221879 w 2200275"/>
              <a:gd name="connsiteY13" fmla="*/ 246193 h 1295400"/>
              <a:gd name="connsiteX14" fmla="*/ 1315129 w 2200275"/>
              <a:gd name="connsiteY14" fmla="*/ 514607 h 1295400"/>
              <a:gd name="connsiteX15" fmla="*/ 1466195 w 2200275"/>
              <a:gd name="connsiteY15" fmla="*/ 611572 h 1295400"/>
              <a:gd name="connsiteX16" fmla="*/ 1649361 w 2200275"/>
              <a:gd name="connsiteY16" fmla="*/ 633670 h 1295400"/>
              <a:gd name="connsiteX17" fmla="*/ 2206669 w 2200275"/>
              <a:gd name="connsiteY17" fmla="*/ 1117159 h 1295400"/>
              <a:gd name="connsiteX18" fmla="*/ 60686 w 2200275"/>
              <a:gd name="connsiteY18" fmla="*/ 1297753 h 129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00275" h="1295400">
                <a:moveTo>
                  <a:pt x="60686" y="1297753"/>
                </a:moveTo>
                <a:cubicBezTo>
                  <a:pt x="30968" y="1227363"/>
                  <a:pt x="774" y="1154783"/>
                  <a:pt x="12" y="1078392"/>
                </a:cubicBezTo>
                <a:cubicBezTo>
                  <a:pt x="-750" y="1002002"/>
                  <a:pt x="34969" y="919991"/>
                  <a:pt x="104882" y="889226"/>
                </a:cubicBezTo>
                <a:cubicBezTo>
                  <a:pt x="157746" y="865985"/>
                  <a:pt x="223278" y="873890"/>
                  <a:pt x="269188" y="838838"/>
                </a:cubicBezTo>
                <a:cubicBezTo>
                  <a:pt x="309193" y="808263"/>
                  <a:pt x="322052" y="753685"/>
                  <a:pt x="323862" y="703298"/>
                </a:cubicBezTo>
                <a:cubicBezTo>
                  <a:pt x="325672" y="653006"/>
                  <a:pt x="319290" y="601475"/>
                  <a:pt x="332434" y="552898"/>
                </a:cubicBezTo>
                <a:cubicBezTo>
                  <a:pt x="345579" y="504320"/>
                  <a:pt x="386251" y="457648"/>
                  <a:pt x="436543" y="459458"/>
                </a:cubicBezTo>
                <a:cubicBezTo>
                  <a:pt x="469213" y="460601"/>
                  <a:pt x="499122" y="481556"/>
                  <a:pt x="531793" y="480317"/>
                </a:cubicBezTo>
                <a:cubicBezTo>
                  <a:pt x="573512" y="478793"/>
                  <a:pt x="606088" y="440408"/>
                  <a:pt x="616565" y="400022"/>
                </a:cubicBezTo>
                <a:cubicBezTo>
                  <a:pt x="627138" y="359636"/>
                  <a:pt x="621137" y="317059"/>
                  <a:pt x="618184" y="275435"/>
                </a:cubicBezTo>
                <a:cubicBezTo>
                  <a:pt x="612850" y="199806"/>
                  <a:pt x="620089" y="117986"/>
                  <a:pt x="667333" y="58646"/>
                </a:cubicBezTo>
                <a:cubicBezTo>
                  <a:pt x="714577" y="-695"/>
                  <a:pt x="812971" y="-23174"/>
                  <a:pt x="867073" y="29975"/>
                </a:cubicBezTo>
                <a:cubicBezTo>
                  <a:pt x="903172" y="65408"/>
                  <a:pt x="910602" y="122558"/>
                  <a:pt x="946321" y="158563"/>
                </a:cubicBezTo>
                <a:cubicBezTo>
                  <a:pt x="1015567" y="228381"/>
                  <a:pt x="1147108" y="182375"/>
                  <a:pt x="1221879" y="246193"/>
                </a:cubicBezTo>
                <a:cubicBezTo>
                  <a:pt x="1295221" y="308867"/>
                  <a:pt x="1266266" y="431549"/>
                  <a:pt x="1315129" y="514607"/>
                </a:cubicBezTo>
                <a:cubicBezTo>
                  <a:pt x="1346371" y="567662"/>
                  <a:pt x="1406188" y="597856"/>
                  <a:pt x="1466195" y="611572"/>
                </a:cubicBezTo>
                <a:cubicBezTo>
                  <a:pt x="1526203" y="625288"/>
                  <a:pt x="1588401" y="625288"/>
                  <a:pt x="1649361" y="633670"/>
                </a:cubicBezTo>
                <a:cubicBezTo>
                  <a:pt x="1907203" y="668912"/>
                  <a:pt x="2135422" y="866937"/>
                  <a:pt x="2206669" y="1117159"/>
                </a:cubicBezTo>
                <a:lnTo>
                  <a:pt x="60686" y="1297753"/>
                </a:lnTo>
                <a:close/>
              </a:path>
            </a:pathLst>
          </a:custGeom>
          <a:solidFill>
            <a:srgbClr val="5ACF8B"/>
          </a:solidFill>
          <a:ln w="9525" cap="flat">
            <a:noFill/>
            <a:prstDash val="solid"/>
            <a:miter/>
          </a:ln>
        </p:spPr>
        <p:txBody>
          <a:bodyPr rtlCol="0" anchor="ctr"/>
          <a:lstStyle/>
          <a:p>
            <a:endParaRPr lang="en-ID"/>
          </a:p>
        </p:txBody>
      </p:sp>
      <p:sp>
        <p:nvSpPr>
          <p:cNvPr id="82" name="Freeform: Shape 81">
            <a:extLst>
              <a:ext uri="{FF2B5EF4-FFF2-40B4-BE49-F238E27FC236}">
                <a16:creationId xmlns:a16="http://schemas.microsoft.com/office/drawing/2014/main" id="{08DC9D62-9C13-4826-BB03-3E22DC5E116B}"/>
              </a:ext>
            </a:extLst>
          </p:cNvPr>
          <p:cNvSpPr/>
          <p:nvPr/>
        </p:nvSpPr>
        <p:spPr>
          <a:xfrm rot="21301151" flipH="1">
            <a:off x="9006245" y="6175776"/>
            <a:ext cx="295507" cy="734292"/>
          </a:xfrm>
          <a:custGeom>
            <a:avLst/>
            <a:gdLst>
              <a:gd name="connsiteX0" fmla="*/ 257444 w 314325"/>
              <a:gd name="connsiteY0" fmla="*/ 486644 h 781050"/>
              <a:gd name="connsiteX1" fmla="*/ 256778 w 314325"/>
              <a:gd name="connsiteY1" fmla="*/ 183559 h 781050"/>
              <a:gd name="connsiteX2" fmla="*/ 243824 w 314325"/>
              <a:gd name="connsiteY2" fmla="*/ 187083 h 781050"/>
              <a:gd name="connsiteX3" fmla="*/ 250967 w 314325"/>
              <a:gd name="connsiteY3" fmla="*/ 467594 h 781050"/>
              <a:gd name="connsiteX4" fmla="*/ 92090 w 314325"/>
              <a:gd name="connsiteY4" fmla="*/ 149745 h 781050"/>
              <a:gd name="connsiteX5" fmla="*/ 92662 w 314325"/>
              <a:gd name="connsiteY5" fmla="*/ 6394 h 781050"/>
              <a:gd name="connsiteX6" fmla="*/ 79232 w 314325"/>
              <a:gd name="connsiteY6" fmla="*/ 6394 h 781050"/>
              <a:gd name="connsiteX7" fmla="*/ 80089 w 314325"/>
              <a:gd name="connsiteY7" fmla="*/ 132219 h 781050"/>
              <a:gd name="connsiteX8" fmla="*/ 29797 w 314325"/>
              <a:gd name="connsiteY8" fmla="*/ 64687 h 781050"/>
              <a:gd name="connsiteX9" fmla="*/ 20367 w 314325"/>
              <a:gd name="connsiteY9" fmla="*/ 74116 h 781050"/>
              <a:gd name="connsiteX10" fmla="*/ 78946 w 314325"/>
              <a:gd name="connsiteY10" fmla="*/ 153841 h 781050"/>
              <a:gd name="connsiteX11" fmla="*/ 80184 w 314325"/>
              <a:gd name="connsiteY11" fmla="*/ 155746 h 781050"/>
              <a:gd name="connsiteX12" fmla="*/ 160099 w 314325"/>
              <a:gd name="connsiteY12" fmla="*/ 289858 h 781050"/>
              <a:gd name="connsiteX13" fmla="*/ 10271 w 314325"/>
              <a:gd name="connsiteY13" fmla="*/ 259949 h 781050"/>
              <a:gd name="connsiteX14" fmla="*/ 3508 w 314325"/>
              <a:gd name="connsiteY14" fmla="*/ 271475 h 781050"/>
              <a:gd name="connsiteX15" fmla="*/ 166481 w 314325"/>
              <a:gd name="connsiteY15" fmla="*/ 303097 h 781050"/>
              <a:gd name="connsiteX16" fmla="*/ 166957 w 314325"/>
              <a:gd name="connsiteY16" fmla="*/ 303002 h 781050"/>
              <a:gd name="connsiteX17" fmla="*/ 305831 w 314325"/>
              <a:gd name="connsiteY17" fmla="*/ 776680 h 781050"/>
              <a:gd name="connsiteX18" fmla="*/ 319262 w 314325"/>
              <a:gd name="connsiteY18" fmla="*/ 776680 h 781050"/>
              <a:gd name="connsiteX19" fmla="*/ 257444 w 314325"/>
              <a:gd name="connsiteY19" fmla="*/ 486644 h 781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14325" h="781050">
                <a:moveTo>
                  <a:pt x="257444" y="486644"/>
                </a:moveTo>
                <a:cubicBezTo>
                  <a:pt x="299831" y="392918"/>
                  <a:pt x="288972" y="278523"/>
                  <a:pt x="256778" y="183559"/>
                </a:cubicBezTo>
                <a:cubicBezTo>
                  <a:pt x="254015" y="175462"/>
                  <a:pt x="241061" y="178892"/>
                  <a:pt x="243824" y="187083"/>
                </a:cubicBezTo>
                <a:cubicBezTo>
                  <a:pt x="273351" y="274237"/>
                  <a:pt x="285448" y="379679"/>
                  <a:pt x="250967" y="467594"/>
                </a:cubicBezTo>
                <a:cubicBezTo>
                  <a:pt x="212105" y="355390"/>
                  <a:pt x="158670" y="248424"/>
                  <a:pt x="92090" y="149745"/>
                </a:cubicBezTo>
                <a:cubicBezTo>
                  <a:pt x="96377" y="102120"/>
                  <a:pt x="97139" y="54114"/>
                  <a:pt x="92662" y="6394"/>
                </a:cubicBezTo>
                <a:cubicBezTo>
                  <a:pt x="91900" y="-2084"/>
                  <a:pt x="78470" y="-2179"/>
                  <a:pt x="79232" y="6394"/>
                </a:cubicBezTo>
                <a:cubicBezTo>
                  <a:pt x="83137" y="48208"/>
                  <a:pt x="83042" y="90309"/>
                  <a:pt x="80089" y="132219"/>
                </a:cubicBezTo>
                <a:cubicBezTo>
                  <a:pt x="64087" y="109264"/>
                  <a:pt x="47323" y="86689"/>
                  <a:pt x="29797" y="64687"/>
                </a:cubicBezTo>
                <a:cubicBezTo>
                  <a:pt x="24463" y="57924"/>
                  <a:pt x="15033" y="67449"/>
                  <a:pt x="20367" y="74116"/>
                </a:cubicBezTo>
                <a:cubicBezTo>
                  <a:pt x="40941" y="99929"/>
                  <a:pt x="60467" y="126599"/>
                  <a:pt x="78946" y="153841"/>
                </a:cubicBezTo>
                <a:cubicBezTo>
                  <a:pt x="79232" y="154603"/>
                  <a:pt x="79613" y="155174"/>
                  <a:pt x="80184" y="155746"/>
                </a:cubicBezTo>
                <a:cubicBezTo>
                  <a:pt x="109426" y="198894"/>
                  <a:pt x="136096" y="243662"/>
                  <a:pt x="160099" y="289858"/>
                </a:cubicBezTo>
                <a:cubicBezTo>
                  <a:pt x="108283" y="290905"/>
                  <a:pt x="57705" y="281000"/>
                  <a:pt x="10271" y="259949"/>
                </a:cubicBezTo>
                <a:cubicBezTo>
                  <a:pt x="2460" y="256520"/>
                  <a:pt x="-4398" y="268046"/>
                  <a:pt x="3508" y="271475"/>
                </a:cubicBezTo>
                <a:cubicBezTo>
                  <a:pt x="55133" y="294430"/>
                  <a:pt x="109902" y="305288"/>
                  <a:pt x="166481" y="303097"/>
                </a:cubicBezTo>
                <a:cubicBezTo>
                  <a:pt x="166671" y="303097"/>
                  <a:pt x="166766" y="303097"/>
                  <a:pt x="166957" y="303002"/>
                </a:cubicBezTo>
                <a:cubicBezTo>
                  <a:pt x="241633" y="450544"/>
                  <a:pt x="289163" y="611612"/>
                  <a:pt x="305831" y="776680"/>
                </a:cubicBezTo>
                <a:cubicBezTo>
                  <a:pt x="306689" y="785158"/>
                  <a:pt x="320119" y="785253"/>
                  <a:pt x="319262" y="776680"/>
                </a:cubicBezTo>
                <a:cubicBezTo>
                  <a:pt x="309260" y="677811"/>
                  <a:pt x="288401" y="580561"/>
                  <a:pt x="257444" y="486644"/>
                </a:cubicBezTo>
                <a:close/>
              </a:path>
            </a:pathLst>
          </a:custGeom>
          <a:solidFill>
            <a:srgbClr val="69E299"/>
          </a:solidFill>
          <a:ln w="9525" cap="flat">
            <a:noFill/>
            <a:prstDash val="solid"/>
            <a:miter/>
          </a:ln>
        </p:spPr>
        <p:txBody>
          <a:bodyPr rtlCol="0" anchor="ctr"/>
          <a:lstStyle/>
          <a:p>
            <a:endParaRPr lang="en-ID"/>
          </a:p>
        </p:txBody>
      </p:sp>
      <p:sp>
        <p:nvSpPr>
          <p:cNvPr id="83" name="Freeform: Shape 82">
            <a:extLst>
              <a:ext uri="{FF2B5EF4-FFF2-40B4-BE49-F238E27FC236}">
                <a16:creationId xmlns:a16="http://schemas.microsoft.com/office/drawing/2014/main" id="{46CFAA9D-B48C-4423-8B87-05B9E2001E4D}"/>
              </a:ext>
            </a:extLst>
          </p:cNvPr>
          <p:cNvSpPr/>
          <p:nvPr/>
        </p:nvSpPr>
        <p:spPr>
          <a:xfrm rot="21301151" flipH="1">
            <a:off x="8591957" y="5795819"/>
            <a:ext cx="456694" cy="1002935"/>
          </a:xfrm>
          <a:custGeom>
            <a:avLst/>
            <a:gdLst>
              <a:gd name="connsiteX0" fmla="*/ 478881 w 485775"/>
              <a:gd name="connsiteY0" fmla="*/ 686694 h 1066800"/>
              <a:gd name="connsiteX1" fmla="*/ 323433 w 485775"/>
              <a:gd name="connsiteY1" fmla="*/ 930058 h 1066800"/>
              <a:gd name="connsiteX2" fmla="*/ 254091 w 485775"/>
              <a:gd name="connsiteY2" fmla="*/ 498956 h 1066800"/>
              <a:gd name="connsiteX3" fmla="*/ 346007 w 485775"/>
              <a:gd name="connsiteY3" fmla="*/ 426661 h 1066800"/>
              <a:gd name="connsiteX4" fmla="*/ 405824 w 485775"/>
              <a:gd name="connsiteY4" fmla="*/ 215587 h 1066800"/>
              <a:gd name="connsiteX5" fmla="*/ 392394 w 485775"/>
              <a:gd name="connsiteY5" fmla="*/ 215587 h 1066800"/>
              <a:gd name="connsiteX6" fmla="*/ 340007 w 485775"/>
              <a:gd name="connsiteY6" fmla="*/ 411802 h 1066800"/>
              <a:gd name="connsiteX7" fmla="*/ 250853 w 485775"/>
              <a:gd name="connsiteY7" fmla="*/ 486002 h 1066800"/>
              <a:gd name="connsiteX8" fmla="*/ 172843 w 485775"/>
              <a:gd name="connsiteY8" fmla="*/ 225589 h 1066800"/>
              <a:gd name="connsiteX9" fmla="*/ 83212 w 485775"/>
              <a:gd name="connsiteY9" fmla="*/ 3466 h 1066800"/>
              <a:gd name="connsiteX10" fmla="*/ 71687 w 485775"/>
              <a:gd name="connsiteY10" fmla="*/ 10228 h 1066800"/>
              <a:gd name="connsiteX11" fmla="*/ 179225 w 485775"/>
              <a:gd name="connsiteY11" fmla="*/ 285596 h 1066800"/>
              <a:gd name="connsiteX12" fmla="*/ 11204 w 485775"/>
              <a:gd name="connsiteY12" fmla="*/ 189870 h 1066800"/>
              <a:gd name="connsiteX13" fmla="*/ 1774 w 485775"/>
              <a:gd name="connsiteY13" fmla="*/ 199300 h 1066800"/>
              <a:gd name="connsiteX14" fmla="*/ 183796 w 485775"/>
              <a:gd name="connsiteY14" fmla="*/ 299598 h 1066800"/>
              <a:gd name="connsiteX15" fmla="*/ 295334 w 485775"/>
              <a:gd name="connsiteY15" fmla="*/ 790612 h 1066800"/>
              <a:gd name="connsiteX16" fmla="*/ 156936 w 485775"/>
              <a:gd name="connsiteY16" fmla="*/ 623257 h 1066800"/>
              <a:gd name="connsiteX17" fmla="*/ 143982 w 485775"/>
              <a:gd name="connsiteY17" fmla="*/ 626782 h 1066800"/>
              <a:gd name="connsiteX18" fmla="*/ 295906 w 485775"/>
              <a:gd name="connsiteY18" fmla="*/ 806423 h 1066800"/>
              <a:gd name="connsiteX19" fmla="*/ 297430 w 485775"/>
              <a:gd name="connsiteY19" fmla="*/ 807090 h 1066800"/>
              <a:gd name="connsiteX20" fmla="*/ 299716 w 485775"/>
              <a:gd name="connsiteY20" fmla="*/ 825187 h 1066800"/>
              <a:gd name="connsiteX21" fmla="*/ 317813 w 485775"/>
              <a:gd name="connsiteY21" fmla="*/ 1062265 h 1066800"/>
              <a:gd name="connsiteX22" fmla="*/ 331244 w 485775"/>
              <a:gd name="connsiteY22" fmla="*/ 1062265 h 1066800"/>
              <a:gd name="connsiteX23" fmla="*/ 324576 w 485775"/>
              <a:gd name="connsiteY23" fmla="*/ 943774 h 1066800"/>
              <a:gd name="connsiteX24" fmla="*/ 492311 w 485775"/>
              <a:gd name="connsiteY24" fmla="*/ 686694 h 1066800"/>
              <a:gd name="connsiteX25" fmla="*/ 478881 w 485775"/>
              <a:gd name="connsiteY25" fmla="*/ 686694 h 106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85775" h="1066800">
                <a:moveTo>
                  <a:pt x="478881" y="686694"/>
                </a:moveTo>
                <a:cubicBezTo>
                  <a:pt x="473452" y="784420"/>
                  <a:pt x="421445" y="896815"/>
                  <a:pt x="323433" y="930058"/>
                </a:cubicBezTo>
                <a:cubicBezTo>
                  <a:pt x="311527" y="784801"/>
                  <a:pt x="288381" y="640593"/>
                  <a:pt x="254091" y="498956"/>
                </a:cubicBezTo>
                <a:cubicBezTo>
                  <a:pt x="292286" y="491717"/>
                  <a:pt x="324671" y="456284"/>
                  <a:pt x="346007" y="426661"/>
                </a:cubicBezTo>
                <a:cubicBezTo>
                  <a:pt x="390013" y="365606"/>
                  <a:pt x="407253" y="289882"/>
                  <a:pt x="405824" y="215587"/>
                </a:cubicBezTo>
                <a:cubicBezTo>
                  <a:pt x="405634" y="207015"/>
                  <a:pt x="392299" y="206920"/>
                  <a:pt x="392394" y="215587"/>
                </a:cubicBezTo>
                <a:cubicBezTo>
                  <a:pt x="393728" y="284548"/>
                  <a:pt x="378678" y="353890"/>
                  <a:pt x="340007" y="411802"/>
                </a:cubicBezTo>
                <a:cubicBezTo>
                  <a:pt x="320766" y="440568"/>
                  <a:pt x="288191" y="479906"/>
                  <a:pt x="250853" y="486002"/>
                </a:cubicBezTo>
                <a:cubicBezTo>
                  <a:pt x="229136" y="397991"/>
                  <a:pt x="203132" y="311123"/>
                  <a:pt x="172843" y="225589"/>
                </a:cubicBezTo>
                <a:cubicBezTo>
                  <a:pt x="146173" y="150246"/>
                  <a:pt x="116169" y="76237"/>
                  <a:pt x="83212" y="3466"/>
                </a:cubicBezTo>
                <a:cubicBezTo>
                  <a:pt x="79688" y="-4345"/>
                  <a:pt x="68163" y="2418"/>
                  <a:pt x="71687" y="10228"/>
                </a:cubicBezTo>
                <a:cubicBezTo>
                  <a:pt x="112359" y="100049"/>
                  <a:pt x="148268" y="191965"/>
                  <a:pt x="179225" y="285596"/>
                </a:cubicBezTo>
                <a:cubicBezTo>
                  <a:pt x="112931" y="276262"/>
                  <a:pt x="55400" y="239495"/>
                  <a:pt x="11204" y="189870"/>
                </a:cubicBezTo>
                <a:cubicBezTo>
                  <a:pt x="5489" y="183393"/>
                  <a:pt x="-3941" y="192918"/>
                  <a:pt x="1774" y="199300"/>
                </a:cubicBezTo>
                <a:cubicBezTo>
                  <a:pt x="49494" y="252830"/>
                  <a:pt x="111978" y="290930"/>
                  <a:pt x="183796" y="299598"/>
                </a:cubicBezTo>
                <a:cubicBezTo>
                  <a:pt x="235708" y="459427"/>
                  <a:pt x="273141" y="623924"/>
                  <a:pt x="295334" y="790612"/>
                </a:cubicBezTo>
                <a:cubicBezTo>
                  <a:pt x="230850" y="752893"/>
                  <a:pt x="181796" y="694028"/>
                  <a:pt x="156936" y="623257"/>
                </a:cubicBezTo>
                <a:cubicBezTo>
                  <a:pt x="154079" y="615161"/>
                  <a:pt x="141125" y="618685"/>
                  <a:pt x="143982" y="626782"/>
                </a:cubicBezTo>
                <a:cubicBezTo>
                  <a:pt x="170938" y="703458"/>
                  <a:pt x="224659" y="767180"/>
                  <a:pt x="295906" y="806423"/>
                </a:cubicBezTo>
                <a:cubicBezTo>
                  <a:pt x="296477" y="806709"/>
                  <a:pt x="296954" y="806899"/>
                  <a:pt x="297430" y="807090"/>
                </a:cubicBezTo>
                <a:cubicBezTo>
                  <a:pt x="298192" y="813091"/>
                  <a:pt x="298954" y="819187"/>
                  <a:pt x="299716" y="825187"/>
                </a:cubicBezTo>
                <a:cubicBezTo>
                  <a:pt x="309146" y="903959"/>
                  <a:pt x="315146" y="983017"/>
                  <a:pt x="317813" y="1062265"/>
                </a:cubicBezTo>
                <a:cubicBezTo>
                  <a:pt x="318099" y="1070837"/>
                  <a:pt x="331529" y="1070932"/>
                  <a:pt x="331244" y="1062265"/>
                </a:cubicBezTo>
                <a:cubicBezTo>
                  <a:pt x="329910" y="1022736"/>
                  <a:pt x="327624" y="983207"/>
                  <a:pt x="324576" y="943774"/>
                </a:cubicBezTo>
                <a:cubicBezTo>
                  <a:pt x="430208" y="909865"/>
                  <a:pt x="486501" y="791374"/>
                  <a:pt x="492311" y="686694"/>
                </a:cubicBezTo>
                <a:cubicBezTo>
                  <a:pt x="492692" y="678121"/>
                  <a:pt x="479357" y="678121"/>
                  <a:pt x="478881" y="686694"/>
                </a:cubicBezTo>
                <a:close/>
              </a:path>
            </a:pathLst>
          </a:custGeom>
          <a:solidFill>
            <a:srgbClr val="69E299"/>
          </a:solidFill>
          <a:ln w="9525" cap="flat">
            <a:noFill/>
            <a:prstDash val="solid"/>
            <a:miter/>
          </a:ln>
        </p:spPr>
        <p:txBody>
          <a:bodyPr rtlCol="0" anchor="ctr"/>
          <a:lstStyle/>
          <a:p>
            <a:endParaRPr lang="en-ID"/>
          </a:p>
        </p:txBody>
      </p:sp>
      <p:sp>
        <p:nvSpPr>
          <p:cNvPr id="84" name="Freeform: Shape 83">
            <a:extLst>
              <a:ext uri="{FF2B5EF4-FFF2-40B4-BE49-F238E27FC236}">
                <a16:creationId xmlns:a16="http://schemas.microsoft.com/office/drawing/2014/main" id="{B30070DF-F1B1-4850-83EF-F2A0AC9373E9}"/>
              </a:ext>
            </a:extLst>
          </p:cNvPr>
          <p:cNvSpPr/>
          <p:nvPr/>
        </p:nvSpPr>
        <p:spPr>
          <a:xfrm rot="21301151" flipH="1">
            <a:off x="8130371" y="6339396"/>
            <a:ext cx="331327" cy="546241"/>
          </a:xfrm>
          <a:custGeom>
            <a:avLst/>
            <a:gdLst>
              <a:gd name="connsiteX0" fmla="*/ 347517 w 352425"/>
              <a:gd name="connsiteY0" fmla="*/ 230575 h 581025"/>
              <a:gd name="connsiteX1" fmla="*/ 65006 w 352425"/>
              <a:gd name="connsiteY1" fmla="*/ 366402 h 581025"/>
              <a:gd name="connsiteX2" fmla="*/ 141301 w 352425"/>
              <a:gd name="connsiteY2" fmla="*/ 148756 h 581025"/>
              <a:gd name="connsiteX3" fmla="*/ 304464 w 352425"/>
              <a:gd name="connsiteY3" fmla="*/ 56935 h 581025"/>
              <a:gd name="connsiteX4" fmla="*/ 292939 w 352425"/>
              <a:gd name="connsiteY4" fmla="*/ 50172 h 581025"/>
              <a:gd name="connsiteX5" fmla="*/ 147207 w 352425"/>
              <a:gd name="connsiteY5" fmla="*/ 134563 h 581025"/>
              <a:gd name="connsiteX6" fmla="*/ 203404 w 352425"/>
              <a:gd name="connsiteY6" fmla="*/ 10167 h 581025"/>
              <a:gd name="connsiteX7" fmla="*/ 191879 w 352425"/>
              <a:gd name="connsiteY7" fmla="*/ 3404 h 581025"/>
              <a:gd name="connsiteX8" fmla="*/ 77293 w 352425"/>
              <a:gd name="connsiteY8" fmla="*/ 282868 h 581025"/>
              <a:gd name="connsiteX9" fmla="*/ 57100 w 352425"/>
              <a:gd name="connsiteY9" fmla="*/ 60840 h 581025"/>
              <a:gd name="connsiteX10" fmla="*/ 43670 w 352425"/>
              <a:gd name="connsiteY10" fmla="*/ 60840 h 581025"/>
              <a:gd name="connsiteX11" fmla="*/ 68625 w 352425"/>
              <a:gd name="connsiteY11" fmla="*/ 300965 h 581025"/>
              <a:gd name="connsiteX12" fmla="*/ 70435 w 352425"/>
              <a:gd name="connsiteY12" fmla="*/ 303918 h 581025"/>
              <a:gd name="connsiteX13" fmla="*/ 141 w 352425"/>
              <a:gd name="connsiteY13" fmla="*/ 576523 h 581025"/>
              <a:gd name="connsiteX14" fmla="*/ 13095 w 352425"/>
              <a:gd name="connsiteY14" fmla="*/ 580048 h 581025"/>
              <a:gd name="connsiteX15" fmla="*/ 61101 w 352425"/>
              <a:gd name="connsiteY15" fmla="*/ 380213 h 581025"/>
              <a:gd name="connsiteX16" fmla="*/ 357042 w 352425"/>
              <a:gd name="connsiteY16" fmla="*/ 240100 h 581025"/>
              <a:gd name="connsiteX17" fmla="*/ 347517 w 352425"/>
              <a:gd name="connsiteY17" fmla="*/ 230575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2425" h="581025">
                <a:moveTo>
                  <a:pt x="347517" y="230575"/>
                </a:moveTo>
                <a:cubicBezTo>
                  <a:pt x="273413" y="309157"/>
                  <a:pt x="172543" y="357639"/>
                  <a:pt x="65006" y="366402"/>
                </a:cubicBezTo>
                <a:cubicBezTo>
                  <a:pt x="86723" y="292583"/>
                  <a:pt x="112155" y="219907"/>
                  <a:pt x="141301" y="148756"/>
                </a:cubicBezTo>
                <a:cubicBezTo>
                  <a:pt x="205690" y="140374"/>
                  <a:pt x="274270" y="120181"/>
                  <a:pt x="304464" y="56935"/>
                </a:cubicBezTo>
                <a:cubicBezTo>
                  <a:pt x="308179" y="49219"/>
                  <a:pt x="296654" y="42361"/>
                  <a:pt x="292939" y="50172"/>
                </a:cubicBezTo>
                <a:cubicBezTo>
                  <a:pt x="265793" y="106941"/>
                  <a:pt x="205309" y="126277"/>
                  <a:pt x="147207" y="134563"/>
                </a:cubicBezTo>
                <a:cubicBezTo>
                  <a:pt x="164637" y="92558"/>
                  <a:pt x="183402" y="51124"/>
                  <a:pt x="203404" y="10167"/>
                </a:cubicBezTo>
                <a:cubicBezTo>
                  <a:pt x="207214" y="2452"/>
                  <a:pt x="195594" y="-4311"/>
                  <a:pt x="191879" y="3404"/>
                </a:cubicBezTo>
                <a:cubicBezTo>
                  <a:pt x="147588" y="93987"/>
                  <a:pt x="109297" y="187427"/>
                  <a:pt x="77293" y="282868"/>
                </a:cubicBezTo>
                <a:cubicBezTo>
                  <a:pt x="56910" y="210573"/>
                  <a:pt x="50147" y="135802"/>
                  <a:pt x="57100" y="60840"/>
                </a:cubicBezTo>
                <a:cubicBezTo>
                  <a:pt x="57862" y="52267"/>
                  <a:pt x="44527" y="52363"/>
                  <a:pt x="43670" y="60840"/>
                </a:cubicBezTo>
                <a:cubicBezTo>
                  <a:pt x="36145" y="141993"/>
                  <a:pt x="44622" y="223051"/>
                  <a:pt x="68625" y="300965"/>
                </a:cubicBezTo>
                <a:cubicBezTo>
                  <a:pt x="69006" y="302203"/>
                  <a:pt x="69673" y="303156"/>
                  <a:pt x="70435" y="303918"/>
                </a:cubicBezTo>
                <a:cubicBezTo>
                  <a:pt x="41479" y="393167"/>
                  <a:pt x="17952" y="484226"/>
                  <a:pt x="141" y="576523"/>
                </a:cubicBezTo>
                <a:cubicBezTo>
                  <a:pt x="-1479" y="584906"/>
                  <a:pt x="11380" y="588525"/>
                  <a:pt x="13095" y="580048"/>
                </a:cubicBezTo>
                <a:cubicBezTo>
                  <a:pt x="26049" y="512706"/>
                  <a:pt x="42146" y="446031"/>
                  <a:pt x="61101" y="380213"/>
                </a:cubicBezTo>
                <a:cubicBezTo>
                  <a:pt x="173591" y="372117"/>
                  <a:pt x="279509" y="322301"/>
                  <a:pt x="357042" y="240100"/>
                </a:cubicBezTo>
                <a:cubicBezTo>
                  <a:pt x="362853" y="233814"/>
                  <a:pt x="353423" y="224289"/>
                  <a:pt x="347517" y="230575"/>
                </a:cubicBezTo>
                <a:close/>
              </a:path>
            </a:pathLst>
          </a:custGeom>
          <a:solidFill>
            <a:srgbClr val="69E299"/>
          </a:solidFill>
          <a:ln w="9525" cap="flat">
            <a:noFill/>
            <a:prstDash val="solid"/>
            <a:miter/>
          </a:ln>
        </p:spPr>
        <p:txBody>
          <a:bodyPr rtlCol="0" anchor="ctr"/>
          <a:lstStyle/>
          <a:p>
            <a:endParaRPr lang="en-ID"/>
          </a:p>
        </p:txBody>
      </p:sp>
      <p:sp>
        <p:nvSpPr>
          <p:cNvPr id="71" name="Freeform: Shape 70">
            <a:extLst>
              <a:ext uri="{FF2B5EF4-FFF2-40B4-BE49-F238E27FC236}">
                <a16:creationId xmlns:a16="http://schemas.microsoft.com/office/drawing/2014/main" id="{32857F76-F834-48A1-A53D-077490FEB127}"/>
              </a:ext>
            </a:extLst>
          </p:cNvPr>
          <p:cNvSpPr/>
          <p:nvPr/>
        </p:nvSpPr>
        <p:spPr>
          <a:xfrm>
            <a:off x="0" y="6188837"/>
            <a:ext cx="1676174" cy="690189"/>
          </a:xfrm>
          <a:custGeom>
            <a:avLst/>
            <a:gdLst>
              <a:gd name="connsiteX0" fmla="*/ 0 w 1295400"/>
              <a:gd name="connsiteY0" fmla="*/ 130851 h 533400"/>
              <a:gd name="connsiteX1" fmla="*/ 143161 w 1295400"/>
              <a:gd name="connsiteY1" fmla="*/ 10550 h 533400"/>
              <a:gd name="connsiteX2" fmla="*/ 309086 w 1295400"/>
              <a:gd name="connsiteY2" fmla="*/ 57508 h 533400"/>
              <a:gd name="connsiteX3" fmla="*/ 361760 w 1295400"/>
              <a:gd name="connsiteY3" fmla="*/ 165236 h 533400"/>
              <a:gd name="connsiteX4" fmla="*/ 527304 w 1295400"/>
              <a:gd name="connsiteY4" fmla="*/ 131136 h 533400"/>
              <a:gd name="connsiteX5" fmla="*/ 700659 w 1295400"/>
              <a:gd name="connsiteY5" fmla="*/ 278583 h 533400"/>
              <a:gd name="connsiteX6" fmla="*/ 917258 w 1295400"/>
              <a:gd name="connsiteY6" fmla="*/ 241531 h 533400"/>
              <a:gd name="connsiteX7" fmla="*/ 1000411 w 1295400"/>
              <a:gd name="connsiteY7" fmla="*/ 366309 h 533400"/>
              <a:gd name="connsiteX8" fmla="*/ 1115568 w 1295400"/>
              <a:gd name="connsiteY8" fmla="*/ 411171 h 533400"/>
              <a:gd name="connsiteX9" fmla="*/ 1240060 w 1295400"/>
              <a:gd name="connsiteY9" fmla="*/ 430983 h 533400"/>
              <a:gd name="connsiteX10" fmla="*/ 1300067 w 1295400"/>
              <a:gd name="connsiteY10" fmla="*/ 530520 h 533400"/>
              <a:gd name="connsiteX11" fmla="*/ 0 w 1295400"/>
              <a:gd name="connsiteY11" fmla="*/ 536139 h 533400"/>
              <a:gd name="connsiteX12" fmla="*/ 0 w 1295400"/>
              <a:gd name="connsiteY12" fmla="*/ 130851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95400" h="533400">
                <a:moveTo>
                  <a:pt x="0" y="130851"/>
                </a:moveTo>
                <a:cubicBezTo>
                  <a:pt x="41053" y="83035"/>
                  <a:pt x="84487" y="33505"/>
                  <a:pt x="143161" y="10550"/>
                </a:cubicBezTo>
                <a:cubicBezTo>
                  <a:pt x="201835" y="-12405"/>
                  <a:pt x="280130" y="1596"/>
                  <a:pt x="309086" y="57508"/>
                </a:cubicBezTo>
                <a:cubicBezTo>
                  <a:pt x="327850" y="93798"/>
                  <a:pt x="326231" y="144852"/>
                  <a:pt x="361760" y="165236"/>
                </a:cubicBezTo>
                <a:cubicBezTo>
                  <a:pt x="412242" y="194192"/>
                  <a:pt x="469201" y="126755"/>
                  <a:pt x="527304" y="131136"/>
                </a:cubicBezTo>
                <a:cubicBezTo>
                  <a:pt x="605314" y="137042"/>
                  <a:pt x="624840" y="259248"/>
                  <a:pt x="700659" y="278583"/>
                </a:cubicBezTo>
                <a:cubicBezTo>
                  <a:pt x="773811" y="297252"/>
                  <a:pt x="850106" y="206860"/>
                  <a:pt x="917258" y="241531"/>
                </a:cubicBezTo>
                <a:cubicBezTo>
                  <a:pt x="962406" y="264867"/>
                  <a:pt x="966597" y="328399"/>
                  <a:pt x="1000411" y="366309"/>
                </a:cubicBezTo>
                <a:cubicBezTo>
                  <a:pt x="1028510" y="397836"/>
                  <a:pt x="1073468" y="407647"/>
                  <a:pt x="1115568" y="411171"/>
                </a:cubicBezTo>
                <a:cubicBezTo>
                  <a:pt x="1157669" y="414696"/>
                  <a:pt x="1201388" y="414029"/>
                  <a:pt x="1240060" y="430983"/>
                </a:cubicBezTo>
                <a:cubicBezTo>
                  <a:pt x="1278731" y="447938"/>
                  <a:pt x="1310926" y="489753"/>
                  <a:pt x="1300067" y="530520"/>
                </a:cubicBezTo>
                <a:lnTo>
                  <a:pt x="0" y="536139"/>
                </a:lnTo>
                <a:lnTo>
                  <a:pt x="0" y="130851"/>
                </a:lnTo>
                <a:close/>
              </a:path>
            </a:pathLst>
          </a:custGeom>
          <a:solidFill>
            <a:schemeClr val="accent4"/>
          </a:solidFill>
          <a:ln w="9525" cap="flat">
            <a:noFill/>
            <a:prstDash val="solid"/>
            <a:miter/>
          </a:ln>
        </p:spPr>
        <p:txBody>
          <a:bodyPr rtlCol="0" anchor="ctr"/>
          <a:lstStyle/>
          <a:p>
            <a:endParaRPr lang="en-ID"/>
          </a:p>
        </p:txBody>
      </p:sp>
    </p:spTree>
    <p:extLst>
      <p:ext uri="{BB962C8B-B14F-4D97-AF65-F5344CB8AC3E}">
        <p14:creationId xmlns:p14="http://schemas.microsoft.com/office/powerpoint/2010/main" val="2356025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 name="Graphic 65">
            <a:extLst>
              <a:ext uri="{FF2B5EF4-FFF2-40B4-BE49-F238E27FC236}">
                <a16:creationId xmlns:a16="http://schemas.microsoft.com/office/drawing/2014/main" id="{EA0C87C4-3C3B-42B3-AC7D-5A6188523FF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548128" y="4524476"/>
            <a:ext cx="5643872" cy="2333524"/>
          </a:xfrm>
          <a:prstGeom prst="rect">
            <a:avLst/>
          </a:prstGeom>
        </p:spPr>
      </p:pic>
      <p:pic>
        <p:nvPicPr>
          <p:cNvPr id="67" name="Graphic 66">
            <a:extLst>
              <a:ext uri="{FF2B5EF4-FFF2-40B4-BE49-F238E27FC236}">
                <a16:creationId xmlns:a16="http://schemas.microsoft.com/office/drawing/2014/main" id="{B2CC58BB-8E03-46F2-B886-4F38A7A2465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779713" y="4868646"/>
            <a:ext cx="6412287" cy="1989354"/>
          </a:xfrm>
          <a:prstGeom prst="rect">
            <a:avLst/>
          </a:prstGeom>
        </p:spPr>
      </p:pic>
      <p:sp>
        <p:nvSpPr>
          <p:cNvPr id="4" name="Slide Number Placeholder 3">
            <a:extLst>
              <a:ext uri="{FF2B5EF4-FFF2-40B4-BE49-F238E27FC236}">
                <a16:creationId xmlns:a16="http://schemas.microsoft.com/office/drawing/2014/main" id="{F5FE38CB-EE03-407A-A696-ABA0E15392F5}"/>
              </a:ext>
            </a:extLst>
          </p:cNvPr>
          <p:cNvSpPr>
            <a:spLocks noGrp="1"/>
          </p:cNvSpPr>
          <p:nvPr>
            <p:ph type="sldNum" sz="quarter" idx="12"/>
          </p:nvPr>
        </p:nvSpPr>
        <p:spPr>
          <a:solidFill>
            <a:schemeClr val="accent1"/>
          </a:solidFill>
        </p:spPr>
        <p:txBody>
          <a:bodyPr vert="horz" lIns="0" tIns="0" rIns="0" bIns="0" rtlCol="0" anchor="ctr"/>
          <a:lstStyle/>
          <a:p>
            <a:fld id="{FFA84B14-57FB-4834-9351-A79C9F9528A4}" type="slidenum">
              <a:rPr lang="en-ID"/>
              <a:pPr/>
              <a:t>14</a:t>
            </a:fld>
            <a:endParaRPr lang="en-ID" dirty="0"/>
          </a:p>
        </p:txBody>
      </p:sp>
      <p:sp>
        <p:nvSpPr>
          <p:cNvPr id="2" name="Title 1">
            <a:extLst>
              <a:ext uri="{FF2B5EF4-FFF2-40B4-BE49-F238E27FC236}">
                <a16:creationId xmlns:a16="http://schemas.microsoft.com/office/drawing/2014/main" id="{1642974B-FAEC-4BE7-9323-BFC4B3D4C175}"/>
              </a:ext>
            </a:extLst>
          </p:cNvPr>
          <p:cNvSpPr>
            <a:spLocks noGrp="1"/>
          </p:cNvSpPr>
          <p:nvPr>
            <p:ph type="title"/>
          </p:nvPr>
        </p:nvSpPr>
        <p:spPr>
          <a:xfrm>
            <a:off x="775466" y="423428"/>
            <a:ext cx="5161507" cy="609398"/>
          </a:xfrm>
        </p:spPr>
        <p:txBody>
          <a:bodyPr wrap="square">
            <a:spAutoFit/>
          </a:bodyPr>
          <a:lstStyle/>
          <a:p>
            <a:pPr algn="l"/>
            <a:r>
              <a:rPr lang="en-US" sz="4400" dirty="0"/>
              <a:t>Feature Selection</a:t>
            </a:r>
            <a:endParaRPr lang="en-ID" sz="4400" dirty="0"/>
          </a:p>
        </p:txBody>
      </p:sp>
      <p:sp>
        <p:nvSpPr>
          <p:cNvPr id="53" name="Subtitle 176">
            <a:extLst>
              <a:ext uri="{FF2B5EF4-FFF2-40B4-BE49-F238E27FC236}">
                <a16:creationId xmlns:a16="http://schemas.microsoft.com/office/drawing/2014/main" id="{0BB0E29D-A137-4807-83E5-AB5FB498F9A4}"/>
              </a:ext>
            </a:extLst>
          </p:cNvPr>
          <p:cNvSpPr txBox="1">
            <a:spLocks/>
          </p:cNvSpPr>
          <p:nvPr/>
        </p:nvSpPr>
        <p:spPr>
          <a:xfrm>
            <a:off x="711684" y="3122637"/>
            <a:ext cx="1470992" cy="1107996"/>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ID" sz="2000" dirty="0"/>
              <a:t>peak zone</a:t>
            </a:r>
            <a:br>
              <a:rPr lang="en-ID" sz="2000" dirty="0"/>
            </a:br>
            <a:r>
              <a:rPr lang="en-ID" sz="2000" dirty="0"/>
              <a:t>cardio zone</a:t>
            </a:r>
            <a:br>
              <a:rPr lang="en-ID" sz="2000" dirty="0"/>
            </a:br>
            <a:r>
              <a:rPr lang="en-ID" sz="2000" dirty="0"/>
              <a:t>fat-burn zone</a:t>
            </a:r>
            <a:br>
              <a:rPr lang="en-ID" sz="2000" dirty="0"/>
            </a:br>
            <a:r>
              <a:rPr lang="en-ID" sz="2000" dirty="0" err="1"/>
              <a:t>out-of</a:t>
            </a:r>
            <a:r>
              <a:rPr lang="en-ID" sz="2000" dirty="0"/>
              <a:t> zone</a:t>
            </a:r>
          </a:p>
        </p:txBody>
      </p:sp>
      <p:pic>
        <p:nvPicPr>
          <p:cNvPr id="5" name="Picture 4" descr="A close up of a logo&#10;&#10;Description automatically generated">
            <a:extLst>
              <a:ext uri="{FF2B5EF4-FFF2-40B4-BE49-F238E27FC236}">
                <a16:creationId xmlns:a16="http://schemas.microsoft.com/office/drawing/2014/main" id="{907A24C7-5252-41B0-AB9F-AA65D2D1CEE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860588" y="1968630"/>
            <a:ext cx="998449" cy="998449"/>
          </a:xfrm>
          <a:prstGeom prst="rect">
            <a:avLst/>
          </a:prstGeom>
        </p:spPr>
      </p:pic>
      <p:pic>
        <p:nvPicPr>
          <p:cNvPr id="8" name="Picture 7" descr="A close up of a logo&#10;&#10;Description automatically generated">
            <a:extLst>
              <a:ext uri="{FF2B5EF4-FFF2-40B4-BE49-F238E27FC236}">
                <a16:creationId xmlns:a16="http://schemas.microsoft.com/office/drawing/2014/main" id="{49DF169A-A7D1-4459-A397-367A610BC56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16200000">
            <a:off x="4652285" y="1968630"/>
            <a:ext cx="998449" cy="998449"/>
          </a:xfrm>
          <a:prstGeom prst="rect">
            <a:avLst/>
          </a:prstGeom>
        </p:spPr>
      </p:pic>
      <p:pic>
        <p:nvPicPr>
          <p:cNvPr id="10" name="Picture 9" descr="A close up of a logo&#10;&#10;Description automatically generated">
            <a:extLst>
              <a:ext uri="{FF2B5EF4-FFF2-40B4-BE49-F238E27FC236}">
                <a16:creationId xmlns:a16="http://schemas.microsoft.com/office/drawing/2014/main" id="{E4E19AA5-D248-4735-BD96-0CF7AF09EA7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53524" y="1814632"/>
            <a:ext cx="1187312" cy="1187312"/>
          </a:xfrm>
          <a:prstGeom prst="rect">
            <a:avLst/>
          </a:prstGeom>
        </p:spPr>
      </p:pic>
      <p:sp>
        <p:nvSpPr>
          <p:cNvPr id="62" name="Subtitle 176">
            <a:extLst>
              <a:ext uri="{FF2B5EF4-FFF2-40B4-BE49-F238E27FC236}">
                <a16:creationId xmlns:a16="http://schemas.microsoft.com/office/drawing/2014/main" id="{39AF1B47-B059-41F9-8E73-39734C4CCB8F}"/>
              </a:ext>
            </a:extLst>
          </p:cNvPr>
          <p:cNvSpPr txBox="1">
            <a:spLocks/>
          </p:cNvSpPr>
          <p:nvPr/>
        </p:nvSpPr>
        <p:spPr>
          <a:xfrm>
            <a:off x="2523597" y="3145842"/>
            <a:ext cx="1672429" cy="553998"/>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ID" sz="2000" dirty="0"/>
              <a:t>maximum</a:t>
            </a:r>
            <a:br>
              <a:rPr lang="en-ID" sz="2000" dirty="0"/>
            </a:br>
            <a:r>
              <a:rPr lang="en-ID" sz="2000" dirty="0"/>
              <a:t>average</a:t>
            </a:r>
          </a:p>
        </p:txBody>
      </p:sp>
      <p:sp>
        <p:nvSpPr>
          <p:cNvPr id="63" name="Subtitle 176">
            <a:extLst>
              <a:ext uri="{FF2B5EF4-FFF2-40B4-BE49-F238E27FC236}">
                <a16:creationId xmlns:a16="http://schemas.microsoft.com/office/drawing/2014/main" id="{83427529-F6CF-4D40-90F9-CFBCD4E10233}"/>
              </a:ext>
            </a:extLst>
          </p:cNvPr>
          <p:cNvSpPr txBox="1">
            <a:spLocks/>
          </p:cNvSpPr>
          <p:nvPr/>
        </p:nvSpPr>
        <p:spPr>
          <a:xfrm>
            <a:off x="4470731" y="3145842"/>
            <a:ext cx="1361555" cy="830997"/>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ID" sz="2000" dirty="0"/>
              <a:t>maximum</a:t>
            </a:r>
            <a:br>
              <a:rPr lang="en-ID" sz="2000" dirty="0"/>
            </a:br>
            <a:r>
              <a:rPr lang="en-ID" sz="2000" dirty="0"/>
              <a:t>average</a:t>
            </a:r>
            <a:br>
              <a:rPr lang="en-ID" sz="2000" dirty="0"/>
            </a:br>
            <a:r>
              <a:rPr lang="en-ID" sz="2000" dirty="0"/>
              <a:t>minimum</a:t>
            </a:r>
          </a:p>
        </p:txBody>
      </p:sp>
      <p:grpSp>
        <p:nvGrpSpPr>
          <p:cNvPr id="69" name="Group 68">
            <a:extLst>
              <a:ext uri="{FF2B5EF4-FFF2-40B4-BE49-F238E27FC236}">
                <a16:creationId xmlns:a16="http://schemas.microsoft.com/office/drawing/2014/main" id="{4E58A551-76B3-415C-9FC7-B53DDB3C7E67}"/>
              </a:ext>
            </a:extLst>
          </p:cNvPr>
          <p:cNvGrpSpPr/>
          <p:nvPr/>
        </p:nvGrpSpPr>
        <p:grpSpPr>
          <a:xfrm>
            <a:off x="7930885" y="1968629"/>
            <a:ext cx="1882775" cy="1038225"/>
            <a:chOff x="1208088" y="727075"/>
            <a:chExt cx="1882775" cy="1038225"/>
          </a:xfrm>
        </p:grpSpPr>
        <p:sp>
          <p:nvSpPr>
            <p:cNvPr id="86" name="Freeform 32">
              <a:extLst>
                <a:ext uri="{FF2B5EF4-FFF2-40B4-BE49-F238E27FC236}">
                  <a16:creationId xmlns:a16="http://schemas.microsoft.com/office/drawing/2014/main" id="{CA1F482B-292B-416F-A5D1-61BF65899282}"/>
                </a:ext>
              </a:extLst>
            </p:cNvPr>
            <p:cNvSpPr>
              <a:spLocks/>
            </p:cNvSpPr>
            <p:nvPr/>
          </p:nvSpPr>
          <p:spPr bwMode="auto">
            <a:xfrm>
              <a:off x="1208088" y="1169988"/>
              <a:ext cx="1882775" cy="152400"/>
            </a:xfrm>
            <a:custGeom>
              <a:avLst/>
              <a:gdLst>
                <a:gd name="T0" fmla="*/ 2371 w 2371"/>
                <a:gd name="T1" fmla="*/ 113 h 192"/>
                <a:gd name="T2" fmla="*/ 2370 w 2371"/>
                <a:gd name="T3" fmla="*/ 129 h 192"/>
                <a:gd name="T4" fmla="*/ 2365 w 2371"/>
                <a:gd name="T5" fmla="*/ 144 h 192"/>
                <a:gd name="T6" fmla="*/ 2357 w 2371"/>
                <a:gd name="T7" fmla="*/ 156 h 192"/>
                <a:gd name="T8" fmla="*/ 2348 w 2371"/>
                <a:gd name="T9" fmla="*/ 169 h 192"/>
                <a:gd name="T10" fmla="*/ 2337 w 2371"/>
                <a:gd name="T11" fmla="*/ 178 h 192"/>
                <a:gd name="T12" fmla="*/ 2323 w 2371"/>
                <a:gd name="T13" fmla="*/ 185 h 192"/>
                <a:gd name="T14" fmla="*/ 2308 w 2371"/>
                <a:gd name="T15" fmla="*/ 190 h 192"/>
                <a:gd name="T16" fmla="*/ 2292 w 2371"/>
                <a:gd name="T17" fmla="*/ 192 h 192"/>
                <a:gd name="T18" fmla="*/ 80 w 2371"/>
                <a:gd name="T19" fmla="*/ 192 h 192"/>
                <a:gd name="T20" fmla="*/ 63 w 2371"/>
                <a:gd name="T21" fmla="*/ 190 h 192"/>
                <a:gd name="T22" fmla="*/ 48 w 2371"/>
                <a:gd name="T23" fmla="*/ 185 h 192"/>
                <a:gd name="T24" fmla="*/ 35 w 2371"/>
                <a:gd name="T25" fmla="*/ 178 h 192"/>
                <a:gd name="T26" fmla="*/ 23 w 2371"/>
                <a:gd name="T27" fmla="*/ 169 h 192"/>
                <a:gd name="T28" fmla="*/ 14 w 2371"/>
                <a:gd name="T29" fmla="*/ 156 h 192"/>
                <a:gd name="T30" fmla="*/ 7 w 2371"/>
                <a:gd name="T31" fmla="*/ 144 h 192"/>
                <a:gd name="T32" fmla="*/ 2 w 2371"/>
                <a:gd name="T33" fmla="*/ 129 h 192"/>
                <a:gd name="T34" fmla="*/ 0 w 2371"/>
                <a:gd name="T35" fmla="*/ 113 h 192"/>
                <a:gd name="T36" fmla="*/ 0 w 2371"/>
                <a:gd name="T37" fmla="*/ 79 h 192"/>
                <a:gd name="T38" fmla="*/ 2 w 2371"/>
                <a:gd name="T39" fmla="*/ 63 h 192"/>
                <a:gd name="T40" fmla="*/ 7 w 2371"/>
                <a:gd name="T41" fmla="*/ 48 h 192"/>
                <a:gd name="T42" fmla="*/ 14 w 2371"/>
                <a:gd name="T43" fmla="*/ 35 h 192"/>
                <a:gd name="T44" fmla="*/ 23 w 2371"/>
                <a:gd name="T45" fmla="*/ 23 h 192"/>
                <a:gd name="T46" fmla="*/ 35 w 2371"/>
                <a:gd name="T47" fmla="*/ 13 h 192"/>
                <a:gd name="T48" fmla="*/ 48 w 2371"/>
                <a:gd name="T49" fmla="*/ 7 h 192"/>
                <a:gd name="T50" fmla="*/ 63 w 2371"/>
                <a:gd name="T51" fmla="*/ 2 h 192"/>
                <a:gd name="T52" fmla="*/ 80 w 2371"/>
                <a:gd name="T53" fmla="*/ 0 h 192"/>
                <a:gd name="T54" fmla="*/ 2292 w 2371"/>
                <a:gd name="T55" fmla="*/ 0 h 192"/>
                <a:gd name="T56" fmla="*/ 2308 w 2371"/>
                <a:gd name="T57" fmla="*/ 2 h 192"/>
                <a:gd name="T58" fmla="*/ 2323 w 2371"/>
                <a:gd name="T59" fmla="*/ 7 h 192"/>
                <a:gd name="T60" fmla="*/ 2337 w 2371"/>
                <a:gd name="T61" fmla="*/ 13 h 192"/>
                <a:gd name="T62" fmla="*/ 2348 w 2371"/>
                <a:gd name="T63" fmla="*/ 23 h 192"/>
                <a:gd name="T64" fmla="*/ 2357 w 2371"/>
                <a:gd name="T65" fmla="*/ 35 h 192"/>
                <a:gd name="T66" fmla="*/ 2365 w 2371"/>
                <a:gd name="T67" fmla="*/ 48 h 192"/>
                <a:gd name="T68" fmla="*/ 2370 w 2371"/>
                <a:gd name="T69" fmla="*/ 63 h 192"/>
                <a:gd name="T70" fmla="*/ 2371 w 2371"/>
                <a:gd name="T71" fmla="*/ 79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371" h="192">
                  <a:moveTo>
                    <a:pt x="2371" y="113"/>
                  </a:moveTo>
                  <a:lnTo>
                    <a:pt x="2371" y="113"/>
                  </a:lnTo>
                  <a:lnTo>
                    <a:pt x="2371" y="121"/>
                  </a:lnTo>
                  <a:lnTo>
                    <a:pt x="2370" y="129"/>
                  </a:lnTo>
                  <a:lnTo>
                    <a:pt x="2368" y="136"/>
                  </a:lnTo>
                  <a:lnTo>
                    <a:pt x="2365" y="144"/>
                  </a:lnTo>
                  <a:lnTo>
                    <a:pt x="2362" y="151"/>
                  </a:lnTo>
                  <a:lnTo>
                    <a:pt x="2357" y="156"/>
                  </a:lnTo>
                  <a:lnTo>
                    <a:pt x="2353" y="163"/>
                  </a:lnTo>
                  <a:lnTo>
                    <a:pt x="2348" y="169"/>
                  </a:lnTo>
                  <a:lnTo>
                    <a:pt x="2342" y="174"/>
                  </a:lnTo>
                  <a:lnTo>
                    <a:pt x="2337" y="178"/>
                  </a:lnTo>
                  <a:lnTo>
                    <a:pt x="2330" y="183"/>
                  </a:lnTo>
                  <a:lnTo>
                    <a:pt x="2323" y="185"/>
                  </a:lnTo>
                  <a:lnTo>
                    <a:pt x="2316" y="189"/>
                  </a:lnTo>
                  <a:lnTo>
                    <a:pt x="2308" y="190"/>
                  </a:lnTo>
                  <a:lnTo>
                    <a:pt x="2300" y="191"/>
                  </a:lnTo>
                  <a:lnTo>
                    <a:pt x="2292" y="192"/>
                  </a:lnTo>
                  <a:lnTo>
                    <a:pt x="80" y="192"/>
                  </a:lnTo>
                  <a:lnTo>
                    <a:pt x="80" y="192"/>
                  </a:lnTo>
                  <a:lnTo>
                    <a:pt x="72" y="191"/>
                  </a:lnTo>
                  <a:lnTo>
                    <a:pt x="63" y="190"/>
                  </a:lnTo>
                  <a:lnTo>
                    <a:pt x="55" y="189"/>
                  </a:lnTo>
                  <a:lnTo>
                    <a:pt x="48" y="185"/>
                  </a:lnTo>
                  <a:lnTo>
                    <a:pt x="42" y="183"/>
                  </a:lnTo>
                  <a:lnTo>
                    <a:pt x="35" y="178"/>
                  </a:lnTo>
                  <a:lnTo>
                    <a:pt x="29" y="174"/>
                  </a:lnTo>
                  <a:lnTo>
                    <a:pt x="23" y="169"/>
                  </a:lnTo>
                  <a:lnTo>
                    <a:pt x="19" y="163"/>
                  </a:lnTo>
                  <a:lnTo>
                    <a:pt x="14" y="156"/>
                  </a:lnTo>
                  <a:lnTo>
                    <a:pt x="9" y="151"/>
                  </a:lnTo>
                  <a:lnTo>
                    <a:pt x="7" y="144"/>
                  </a:lnTo>
                  <a:lnTo>
                    <a:pt x="4" y="136"/>
                  </a:lnTo>
                  <a:lnTo>
                    <a:pt x="2" y="129"/>
                  </a:lnTo>
                  <a:lnTo>
                    <a:pt x="0" y="121"/>
                  </a:lnTo>
                  <a:lnTo>
                    <a:pt x="0" y="113"/>
                  </a:lnTo>
                  <a:lnTo>
                    <a:pt x="0" y="79"/>
                  </a:lnTo>
                  <a:lnTo>
                    <a:pt x="0" y="79"/>
                  </a:lnTo>
                  <a:lnTo>
                    <a:pt x="0" y="71"/>
                  </a:lnTo>
                  <a:lnTo>
                    <a:pt x="2" y="63"/>
                  </a:lnTo>
                  <a:lnTo>
                    <a:pt x="4" y="56"/>
                  </a:lnTo>
                  <a:lnTo>
                    <a:pt x="7" y="48"/>
                  </a:lnTo>
                  <a:lnTo>
                    <a:pt x="9" y="41"/>
                  </a:lnTo>
                  <a:lnTo>
                    <a:pt x="14" y="35"/>
                  </a:lnTo>
                  <a:lnTo>
                    <a:pt x="19" y="28"/>
                  </a:lnTo>
                  <a:lnTo>
                    <a:pt x="23" y="23"/>
                  </a:lnTo>
                  <a:lnTo>
                    <a:pt x="29" y="18"/>
                  </a:lnTo>
                  <a:lnTo>
                    <a:pt x="35" y="13"/>
                  </a:lnTo>
                  <a:lnTo>
                    <a:pt x="42" y="10"/>
                  </a:lnTo>
                  <a:lnTo>
                    <a:pt x="48" y="7"/>
                  </a:lnTo>
                  <a:lnTo>
                    <a:pt x="55" y="3"/>
                  </a:lnTo>
                  <a:lnTo>
                    <a:pt x="63" y="2"/>
                  </a:lnTo>
                  <a:lnTo>
                    <a:pt x="72" y="1"/>
                  </a:lnTo>
                  <a:lnTo>
                    <a:pt x="80" y="0"/>
                  </a:lnTo>
                  <a:lnTo>
                    <a:pt x="2292" y="0"/>
                  </a:lnTo>
                  <a:lnTo>
                    <a:pt x="2292" y="0"/>
                  </a:lnTo>
                  <a:lnTo>
                    <a:pt x="2300" y="1"/>
                  </a:lnTo>
                  <a:lnTo>
                    <a:pt x="2308" y="2"/>
                  </a:lnTo>
                  <a:lnTo>
                    <a:pt x="2316" y="3"/>
                  </a:lnTo>
                  <a:lnTo>
                    <a:pt x="2323" y="7"/>
                  </a:lnTo>
                  <a:lnTo>
                    <a:pt x="2330" y="10"/>
                  </a:lnTo>
                  <a:lnTo>
                    <a:pt x="2337" y="13"/>
                  </a:lnTo>
                  <a:lnTo>
                    <a:pt x="2342" y="18"/>
                  </a:lnTo>
                  <a:lnTo>
                    <a:pt x="2348" y="23"/>
                  </a:lnTo>
                  <a:lnTo>
                    <a:pt x="2353" y="28"/>
                  </a:lnTo>
                  <a:lnTo>
                    <a:pt x="2357" y="35"/>
                  </a:lnTo>
                  <a:lnTo>
                    <a:pt x="2362" y="41"/>
                  </a:lnTo>
                  <a:lnTo>
                    <a:pt x="2365" y="48"/>
                  </a:lnTo>
                  <a:lnTo>
                    <a:pt x="2368" y="56"/>
                  </a:lnTo>
                  <a:lnTo>
                    <a:pt x="2370" y="63"/>
                  </a:lnTo>
                  <a:lnTo>
                    <a:pt x="2371" y="71"/>
                  </a:lnTo>
                  <a:lnTo>
                    <a:pt x="2371" y="79"/>
                  </a:lnTo>
                  <a:lnTo>
                    <a:pt x="2371" y="113"/>
                  </a:lnTo>
                  <a:close/>
                </a:path>
              </a:pathLst>
            </a:custGeom>
            <a:solidFill>
              <a:srgbClr val="E7E9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Freeform 33">
              <a:extLst>
                <a:ext uri="{FF2B5EF4-FFF2-40B4-BE49-F238E27FC236}">
                  <a16:creationId xmlns:a16="http://schemas.microsoft.com/office/drawing/2014/main" id="{BEA0FB2F-2BCA-4BFE-B93F-5C92C35CB8B9}"/>
                </a:ext>
              </a:extLst>
            </p:cNvPr>
            <p:cNvSpPr>
              <a:spLocks/>
            </p:cNvSpPr>
            <p:nvPr/>
          </p:nvSpPr>
          <p:spPr bwMode="auto">
            <a:xfrm>
              <a:off x="1208088" y="1246188"/>
              <a:ext cx="1882775" cy="76200"/>
            </a:xfrm>
            <a:custGeom>
              <a:avLst/>
              <a:gdLst>
                <a:gd name="T0" fmla="*/ 2371 w 2371"/>
                <a:gd name="T1" fmla="*/ 17 h 96"/>
                <a:gd name="T2" fmla="*/ 2371 w 2371"/>
                <a:gd name="T3" fmla="*/ 17 h 96"/>
                <a:gd name="T4" fmla="*/ 2371 w 2371"/>
                <a:gd name="T5" fmla="*/ 25 h 96"/>
                <a:gd name="T6" fmla="*/ 2370 w 2371"/>
                <a:gd name="T7" fmla="*/ 33 h 96"/>
                <a:gd name="T8" fmla="*/ 2368 w 2371"/>
                <a:gd name="T9" fmla="*/ 40 h 96"/>
                <a:gd name="T10" fmla="*/ 2365 w 2371"/>
                <a:gd name="T11" fmla="*/ 48 h 96"/>
                <a:gd name="T12" fmla="*/ 2362 w 2371"/>
                <a:gd name="T13" fmla="*/ 55 h 96"/>
                <a:gd name="T14" fmla="*/ 2357 w 2371"/>
                <a:gd name="T15" fmla="*/ 62 h 96"/>
                <a:gd name="T16" fmla="*/ 2353 w 2371"/>
                <a:gd name="T17" fmla="*/ 67 h 96"/>
                <a:gd name="T18" fmla="*/ 2348 w 2371"/>
                <a:gd name="T19" fmla="*/ 73 h 96"/>
                <a:gd name="T20" fmla="*/ 2342 w 2371"/>
                <a:gd name="T21" fmla="*/ 78 h 96"/>
                <a:gd name="T22" fmla="*/ 2337 w 2371"/>
                <a:gd name="T23" fmla="*/ 82 h 96"/>
                <a:gd name="T24" fmla="*/ 2330 w 2371"/>
                <a:gd name="T25" fmla="*/ 87 h 96"/>
                <a:gd name="T26" fmla="*/ 2323 w 2371"/>
                <a:gd name="T27" fmla="*/ 89 h 96"/>
                <a:gd name="T28" fmla="*/ 2316 w 2371"/>
                <a:gd name="T29" fmla="*/ 93 h 96"/>
                <a:gd name="T30" fmla="*/ 2308 w 2371"/>
                <a:gd name="T31" fmla="*/ 94 h 96"/>
                <a:gd name="T32" fmla="*/ 2300 w 2371"/>
                <a:gd name="T33" fmla="*/ 95 h 96"/>
                <a:gd name="T34" fmla="*/ 2292 w 2371"/>
                <a:gd name="T35" fmla="*/ 96 h 96"/>
                <a:gd name="T36" fmla="*/ 80 w 2371"/>
                <a:gd name="T37" fmla="*/ 96 h 96"/>
                <a:gd name="T38" fmla="*/ 80 w 2371"/>
                <a:gd name="T39" fmla="*/ 96 h 96"/>
                <a:gd name="T40" fmla="*/ 72 w 2371"/>
                <a:gd name="T41" fmla="*/ 95 h 96"/>
                <a:gd name="T42" fmla="*/ 63 w 2371"/>
                <a:gd name="T43" fmla="*/ 94 h 96"/>
                <a:gd name="T44" fmla="*/ 55 w 2371"/>
                <a:gd name="T45" fmla="*/ 93 h 96"/>
                <a:gd name="T46" fmla="*/ 48 w 2371"/>
                <a:gd name="T47" fmla="*/ 89 h 96"/>
                <a:gd name="T48" fmla="*/ 42 w 2371"/>
                <a:gd name="T49" fmla="*/ 87 h 96"/>
                <a:gd name="T50" fmla="*/ 35 w 2371"/>
                <a:gd name="T51" fmla="*/ 82 h 96"/>
                <a:gd name="T52" fmla="*/ 29 w 2371"/>
                <a:gd name="T53" fmla="*/ 78 h 96"/>
                <a:gd name="T54" fmla="*/ 23 w 2371"/>
                <a:gd name="T55" fmla="*/ 73 h 96"/>
                <a:gd name="T56" fmla="*/ 19 w 2371"/>
                <a:gd name="T57" fmla="*/ 67 h 96"/>
                <a:gd name="T58" fmla="*/ 14 w 2371"/>
                <a:gd name="T59" fmla="*/ 62 h 96"/>
                <a:gd name="T60" fmla="*/ 9 w 2371"/>
                <a:gd name="T61" fmla="*/ 55 h 96"/>
                <a:gd name="T62" fmla="*/ 7 w 2371"/>
                <a:gd name="T63" fmla="*/ 48 h 96"/>
                <a:gd name="T64" fmla="*/ 4 w 2371"/>
                <a:gd name="T65" fmla="*/ 40 h 96"/>
                <a:gd name="T66" fmla="*/ 1 w 2371"/>
                <a:gd name="T67" fmla="*/ 33 h 96"/>
                <a:gd name="T68" fmla="*/ 0 w 2371"/>
                <a:gd name="T69" fmla="*/ 25 h 96"/>
                <a:gd name="T70" fmla="*/ 0 w 2371"/>
                <a:gd name="T71" fmla="*/ 17 h 96"/>
                <a:gd name="T72" fmla="*/ 0 w 2371"/>
                <a:gd name="T73" fmla="*/ 0 h 96"/>
                <a:gd name="T74" fmla="*/ 2371 w 2371"/>
                <a:gd name="T75" fmla="*/ 0 h 96"/>
                <a:gd name="T76" fmla="*/ 2371 w 2371"/>
                <a:gd name="T77" fmla="*/ 17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371" h="96">
                  <a:moveTo>
                    <a:pt x="2371" y="17"/>
                  </a:moveTo>
                  <a:lnTo>
                    <a:pt x="2371" y="17"/>
                  </a:lnTo>
                  <a:lnTo>
                    <a:pt x="2371" y="25"/>
                  </a:lnTo>
                  <a:lnTo>
                    <a:pt x="2370" y="33"/>
                  </a:lnTo>
                  <a:lnTo>
                    <a:pt x="2368" y="40"/>
                  </a:lnTo>
                  <a:lnTo>
                    <a:pt x="2365" y="48"/>
                  </a:lnTo>
                  <a:lnTo>
                    <a:pt x="2362" y="55"/>
                  </a:lnTo>
                  <a:lnTo>
                    <a:pt x="2357" y="62"/>
                  </a:lnTo>
                  <a:lnTo>
                    <a:pt x="2353" y="67"/>
                  </a:lnTo>
                  <a:lnTo>
                    <a:pt x="2348" y="73"/>
                  </a:lnTo>
                  <a:lnTo>
                    <a:pt x="2342" y="78"/>
                  </a:lnTo>
                  <a:lnTo>
                    <a:pt x="2337" y="82"/>
                  </a:lnTo>
                  <a:lnTo>
                    <a:pt x="2330" y="87"/>
                  </a:lnTo>
                  <a:lnTo>
                    <a:pt x="2323" y="89"/>
                  </a:lnTo>
                  <a:lnTo>
                    <a:pt x="2316" y="93"/>
                  </a:lnTo>
                  <a:lnTo>
                    <a:pt x="2308" y="94"/>
                  </a:lnTo>
                  <a:lnTo>
                    <a:pt x="2300" y="95"/>
                  </a:lnTo>
                  <a:lnTo>
                    <a:pt x="2292" y="96"/>
                  </a:lnTo>
                  <a:lnTo>
                    <a:pt x="80" y="96"/>
                  </a:lnTo>
                  <a:lnTo>
                    <a:pt x="80" y="96"/>
                  </a:lnTo>
                  <a:lnTo>
                    <a:pt x="72" y="95"/>
                  </a:lnTo>
                  <a:lnTo>
                    <a:pt x="63" y="94"/>
                  </a:lnTo>
                  <a:lnTo>
                    <a:pt x="55" y="93"/>
                  </a:lnTo>
                  <a:lnTo>
                    <a:pt x="48" y="89"/>
                  </a:lnTo>
                  <a:lnTo>
                    <a:pt x="42" y="87"/>
                  </a:lnTo>
                  <a:lnTo>
                    <a:pt x="35" y="82"/>
                  </a:lnTo>
                  <a:lnTo>
                    <a:pt x="29" y="78"/>
                  </a:lnTo>
                  <a:lnTo>
                    <a:pt x="23" y="73"/>
                  </a:lnTo>
                  <a:lnTo>
                    <a:pt x="19" y="67"/>
                  </a:lnTo>
                  <a:lnTo>
                    <a:pt x="14" y="62"/>
                  </a:lnTo>
                  <a:lnTo>
                    <a:pt x="9" y="55"/>
                  </a:lnTo>
                  <a:lnTo>
                    <a:pt x="7" y="48"/>
                  </a:lnTo>
                  <a:lnTo>
                    <a:pt x="4" y="40"/>
                  </a:lnTo>
                  <a:lnTo>
                    <a:pt x="1" y="33"/>
                  </a:lnTo>
                  <a:lnTo>
                    <a:pt x="0" y="25"/>
                  </a:lnTo>
                  <a:lnTo>
                    <a:pt x="0" y="17"/>
                  </a:lnTo>
                  <a:lnTo>
                    <a:pt x="0" y="0"/>
                  </a:lnTo>
                  <a:lnTo>
                    <a:pt x="2371" y="0"/>
                  </a:lnTo>
                  <a:lnTo>
                    <a:pt x="2371" y="17"/>
                  </a:lnTo>
                  <a:close/>
                </a:path>
              </a:pathLst>
            </a:custGeom>
            <a:solidFill>
              <a:srgbClr val="D7D9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Rectangle 34">
              <a:extLst>
                <a:ext uri="{FF2B5EF4-FFF2-40B4-BE49-F238E27FC236}">
                  <a16:creationId xmlns:a16="http://schemas.microsoft.com/office/drawing/2014/main" id="{BF31BC6E-F8CD-4334-B01C-D5BD6B3C13DB}"/>
                </a:ext>
              </a:extLst>
            </p:cNvPr>
            <p:cNvSpPr>
              <a:spLocks noChangeArrowheads="1"/>
            </p:cNvSpPr>
            <p:nvPr/>
          </p:nvSpPr>
          <p:spPr bwMode="auto">
            <a:xfrm>
              <a:off x="1312863" y="1120775"/>
              <a:ext cx="25400" cy="250825"/>
            </a:xfrm>
            <a:prstGeom prst="rect">
              <a:avLst/>
            </a:prstGeom>
            <a:solidFill>
              <a:srgbClr val="A9B2B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Freeform 35">
              <a:extLst>
                <a:ext uri="{FF2B5EF4-FFF2-40B4-BE49-F238E27FC236}">
                  <a16:creationId xmlns:a16="http://schemas.microsoft.com/office/drawing/2014/main" id="{08DF5F7A-5C2A-4D6E-B3EC-EC54135F66DF}"/>
                </a:ext>
              </a:extLst>
            </p:cNvPr>
            <p:cNvSpPr>
              <a:spLocks/>
            </p:cNvSpPr>
            <p:nvPr/>
          </p:nvSpPr>
          <p:spPr bwMode="auto">
            <a:xfrm>
              <a:off x="1312863" y="1120775"/>
              <a:ext cx="25400" cy="250825"/>
            </a:xfrm>
            <a:custGeom>
              <a:avLst/>
              <a:gdLst>
                <a:gd name="T0" fmla="*/ 32 w 32"/>
                <a:gd name="T1" fmla="*/ 0 h 314"/>
                <a:gd name="T2" fmla="*/ 0 w 32"/>
                <a:gd name="T3" fmla="*/ 0 h 314"/>
                <a:gd name="T4" fmla="*/ 0 w 32"/>
                <a:gd name="T5" fmla="*/ 314 h 314"/>
                <a:gd name="T6" fmla="*/ 32 w 32"/>
                <a:gd name="T7" fmla="*/ 314 h 314"/>
              </a:gdLst>
              <a:ahLst/>
              <a:cxnLst>
                <a:cxn ang="0">
                  <a:pos x="T0" y="T1"/>
                </a:cxn>
                <a:cxn ang="0">
                  <a:pos x="T2" y="T3"/>
                </a:cxn>
                <a:cxn ang="0">
                  <a:pos x="T4" y="T5"/>
                </a:cxn>
                <a:cxn ang="0">
                  <a:pos x="T6" y="T7"/>
                </a:cxn>
              </a:cxnLst>
              <a:rect l="0" t="0" r="r" b="b"/>
              <a:pathLst>
                <a:path w="32" h="314">
                  <a:moveTo>
                    <a:pt x="32" y="0"/>
                  </a:moveTo>
                  <a:lnTo>
                    <a:pt x="0" y="0"/>
                  </a:lnTo>
                  <a:lnTo>
                    <a:pt x="0" y="314"/>
                  </a:lnTo>
                  <a:lnTo>
                    <a:pt x="32" y="31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Rectangle 36">
              <a:extLst>
                <a:ext uri="{FF2B5EF4-FFF2-40B4-BE49-F238E27FC236}">
                  <a16:creationId xmlns:a16="http://schemas.microsoft.com/office/drawing/2014/main" id="{17C8137B-B738-4D15-93A7-382015D2E5CE}"/>
                </a:ext>
              </a:extLst>
            </p:cNvPr>
            <p:cNvSpPr>
              <a:spLocks noChangeArrowheads="1"/>
            </p:cNvSpPr>
            <p:nvPr/>
          </p:nvSpPr>
          <p:spPr bwMode="auto">
            <a:xfrm>
              <a:off x="2947988" y="1120775"/>
              <a:ext cx="25400" cy="250825"/>
            </a:xfrm>
            <a:prstGeom prst="rect">
              <a:avLst/>
            </a:prstGeom>
            <a:solidFill>
              <a:srgbClr val="A9B2B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Freeform 37">
              <a:extLst>
                <a:ext uri="{FF2B5EF4-FFF2-40B4-BE49-F238E27FC236}">
                  <a16:creationId xmlns:a16="http://schemas.microsoft.com/office/drawing/2014/main" id="{58023BDB-B570-4EAC-8E02-F614D673858C}"/>
                </a:ext>
              </a:extLst>
            </p:cNvPr>
            <p:cNvSpPr>
              <a:spLocks/>
            </p:cNvSpPr>
            <p:nvPr/>
          </p:nvSpPr>
          <p:spPr bwMode="auto">
            <a:xfrm>
              <a:off x="2947988" y="1120775"/>
              <a:ext cx="25400" cy="250825"/>
            </a:xfrm>
            <a:custGeom>
              <a:avLst/>
              <a:gdLst>
                <a:gd name="T0" fmla="*/ 32 w 32"/>
                <a:gd name="T1" fmla="*/ 0 h 314"/>
                <a:gd name="T2" fmla="*/ 0 w 32"/>
                <a:gd name="T3" fmla="*/ 0 h 314"/>
                <a:gd name="T4" fmla="*/ 0 w 32"/>
                <a:gd name="T5" fmla="*/ 314 h 314"/>
                <a:gd name="T6" fmla="*/ 32 w 32"/>
                <a:gd name="T7" fmla="*/ 314 h 314"/>
              </a:gdLst>
              <a:ahLst/>
              <a:cxnLst>
                <a:cxn ang="0">
                  <a:pos x="T0" y="T1"/>
                </a:cxn>
                <a:cxn ang="0">
                  <a:pos x="T2" y="T3"/>
                </a:cxn>
                <a:cxn ang="0">
                  <a:pos x="T4" y="T5"/>
                </a:cxn>
                <a:cxn ang="0">
                  <a:pos x="T6" y="T7"/>
                </a:cxn>
              </a:cxnLst>
              <a:rect l="0" t="0" r="r" b="b"/>
              <a:pathLst>
                <a:path w="32" h="314">
                  <a:moveTo>
                    <a:pt x="32" y="0"/>
                  </a:moveTo>
                  <a:lnTo>
                    <a:pt x="0" y="0"/>
                  </a:lnTo>
                  <a:lnTo>
                    <a:pt x="0" y="314"/>
                  </a:lnTo>
                  <a:lnTo>
                    <a:pt x="32" y="31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Freeform 38">
              <a:extLst>
                <a:ext uri="{FF2B5EF4-FFF2-40B4-BE49-F238E27FC236}">
                  <a16:creationId xmlns:a16="http://schemas.microsoft.com/office/drawing/2014/main" id="{617BFDED-FC42-45C0-A87C-638C2BEF4C65}"/>
                </a:ext>
              </a:extLst>
            </p:cNvPr>
            <p:cNvSpPr>
              <a:spLocks/>
            </p:cNvSpPr>
            <p:nvPr/>
          </p:nvSpPr>
          <p:spPr bwMode="auto">
            <a:xfrm>
              <a:off x="1338263" y="808038"/>
              <a:ext cx="174625" cy="876300"/>
            </a:xfrm>
            <a:custGeom>
              <a:avLst/>
              <a:gdLst>
                <a:gd name="T0" fmla="*/ 219 w 219"/>
                <a:gd name="T1" fmla="*/ 1023 h 1102"/>
                <a:gd name="T2" fmla="*/ 216 w 219"/>
                <a:gd name="T3" fmla="*/ 1039 h 1102"/>
                <a:gd name="T4" fmla="*/ 212 w 219"/>
                <a:gd name="T5" fmla="*/ 1054 h 1102"/>
                <a:gd name="T6" fmla="*/ 205 w 219"/>
                <a:gd name="T7" fmla="*/ 1068 h 1102"/>
                <a:gd name="T8" fmla="*/ 196 w 219"/>
                <a:gd name="T9" fmla="*/ 1079 h 1102"/>
                <a:gd name="T10" fmla="*/ 183 w 219"/>
                <a:gd name="T11" fmla="*/ 1088 h 1102"/>
                <a:gd name="T12" fmla="*/ 170 w 219"/>
                <a:gd name="T13" fmla="*/ 1095 h 1102"/>
                <a:gd name="T14" fmla="*/ 155 w 219"/>
                <a:gd name="T15" fmla="*/ 1100 h 1102"/>
                <a:gd name="T16" fmla="*/ 139 w 219"/>
                <a:gd name="T17" fmla="*/ 1102 h 1102"/>
                <a:gd name="T18" fmla="*/ 78 w 219"/>
                <a:gd name="T19" fmla="*/ 1102 h 1102"/>
                <a:gd name="T20" fmla="*/ 62 w 219"/>
                <a:gd name="T21" fmla="*/ 1100 h 1102"/>
                <a:gd name="T22" fmla="*/ 48 w 219"/>
                <a:gd name="T23" fmla="*/ 1095 h 1102"/>
                <a:gd name="T24" fmla="*/ 34 w 219"/>
                <a:gd name="T25" fmla="*/ 1088 h 1102"/>
                <a:gd name="T26" fmla="*/ 23 w 219"/>
                <a:gd name="T27" fmla="*/ 1079 h 1102"/>
                <a:gd name="T28" fmla="*/ 12 w 219"/>
                <a:gd name="T29" fmla="*/ 1068 h 1102"/>
                <a:gd name="T30" fmla="*/ 6 w 219"/>
                <a:gd name="T31" fmla="*/ 1054 h 1102"/>
                <a:gd name="T32" fmla="*/ 1 w 219"/>
                <a:gd name="T33" fmla="*/ 1039 h 1102"/>
                <a:gd name="T34" fmla="*/ 0 w 219"/>
                <a:gd name="T35" fmla="*/ 1023 h 1102"/>
                <a:gd name="T36" fmla="*/ 0 w 219"/>
                <a:gd name="T37" fmla="*/ 79 h 1102"/>
                <a:gd name="T38" fmla="*/ 1 w 219"/>
                <a:gd name="T39" fmla="*/ 63 h 1102"/>
                <a:gd name="T40" fmla="*/ 6 w 219"/>
                <a:gd name="T41" fmla="*/ 48 h 1102"/>
                <a:gd name="T42" fmla="*/ 12 w 219"/>
                <a:gd name="T43" fmla="*/ 35 h 1102"/>
                <a:gd name="T44" fmla="*/ 23 w 219"/>
                <a:gd name="T45" fmla="*/ 24 h 1102"/>
                <a:gd name="T46" fmla="*/ 34 w 219"/>
                <a:gd name="T47" fmla="*/ 13 h 1102"/>
                <a:gd name="T48" fmla="*/ 48 w 219"/>
                <a:gd name="T49" fmla="*/ 6 h 1102"/>
                <a:gd name="T50" fmla="*/ 62 w 219"/>
                <a:gd name="T51" fmla="*/ 2 h 1102"/>
                <a:gd name="T52" fmla="*/ 78 w 219"/>
                <a:gd name="T53" fmla="*/ 0 h 1102"/>
                <a:gd name="T54" fmla="*/ 139 w 219"/>
                <a:gd name="T55" fmla="*/ 0 h 1102"/>
                <a:gd name="T56" fmla="*/ 155 w 219"/>
                <a:gd name="T57" fmla="*/ 2 h 1102"/>
                <a:gd name="T58" fmla="*/ 170 w 219"/>
                <a:gd name="T59" fmla="*/ 6 h 1102"/>
                <a:gd name="T60" fmla="*/ 183 w 219"/>
                <a:gd name="T61" fmla="*/ 13 h 1102"/>
                <a:gd name="T62" fmla="*/ 196 w 219"/>
                <a:gd name="T63" fmla="*/ 24 h 1102"/>
                <a:gd name="T64" fmla="*/ 205 w 219"/>
                <a:gd name="T65" fmla="*/ 35 h 1102"/>
                <a:gd name="T66" fmla="*/ 212 w 219"/>
                <a:gd name="T67" fmla="*/ 48 h 1102"/>
                <a:gd name="T68" fmla="*/ 216 w 219"/>
                <a:gd name="T69" fmla="*/ 63 h 1102"/>
                <a:gd name="T70" fmla="*/ 219 w 219"/>
                <a:gd name="T71" fmla="*/ 79 h 1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19" h="1102">
                  <a:moveTo>
                    <a:pt x="219" y="1023"/>
                  </a:moveTo>
                  <a:lnTo>
                    <a:pt x="219" y="1023"/>
                  </a:lnTo>
                  <a:lnTo>
                    <a:pt x="217" y="1031"/>
                  </a:lnTo>
                  <a:lnTo>
                    <a:pt x="216" y="1039"/>
                  </a:lnTo>
                  <a:lnTo>
                    <a:pt x="215" y="1046"/>
                  </a:lnTo>
                  <a:lnTo>
                    <a:pt x="212" y="1054"/>
                  </a:lnTo>
                  <a:lnTo>
                    <a:pt x="209" y="1061"/>
                  </a:lnTo>
                  <a:lnTo>
                    <a:pt x="205" y="1068"/>
                  </a:lnTo>
                  <a:lnTo>
                    <a:pt x="200" y="1073"/>
                  </a:lnTo>
                  <a:lnTo>
                    <a:pt x="196" y="1079"/>
                  </a:lnTo>
                  <a:lnTo>
                    <a:pt x="190" y="1084"/>
                  </a:lnTo>
                  <a:lnTo>
                    <a:pt x="183" y="1088"/>
                  </a:lnTo>
                  <a:lnTo>
                    <a:pt x="177" y="1093"/>
                  </a:lnTo>
                  <a:lnTo>
                    <a:pt x="170" y="1095"/>
                  </a:lnTo>
                  <a:lnTo>
                    <a:pt x="162" y="1099"/>
                  </a:lnTo>
                  <a:lnTo>
                    <a:pt x="155" y="1100"/>
                  </a:lnTo>
                  <a:lnTo>
                    <a:pt x="147" y="1101"/>
                  </a:lnTo>
                  <a:lnTo>
                    <a:pt x="139" y="1102"/>
                  </a:lnTo>
                  <a:lnTo>
                    <a:pt x="78" y="1102"/>
                  </a:lnTo>
                  <a:lnTo>
                    <a:pt x="78" y="1102"/>
                  </a:lnTo>
                  <a:lnTo>
                    <a:pt x="70" y="1101"/>
                  </a:lnTo>
                  <a:lnTo>
                    <a:pt x="62" y="1100"/>
                  </a:lnTo>
                  <a:lnTo>
                    <a:pt x="55" y="1099"/>
                  </a:lnTo>
                  <a:lnTo>
                    <a:pt x="48" y="1095"/>
                  </a:lnTo>
                  <a:lnTo>
                    <a:pt x="41" y="1093"/>
                  </a:lnTo>
                  <a:lnTo>
                    <a:pt x="34" y="1088"/>
                  </a:lnTo>
                  <a:lnTo>
                    <a:pt x="29" y="1084"/>
                  </a:lnTo>
                  <a:lnTo>
                    <a:pt x="23" y="1079"/>
                  </a:lnTo>
                  <a:lnTo>
                    <a:pt x="17" y="1073"/>
                  </a:lnTo>
                  <a:lnTo>
                    <a:pt x="12" y="1068"/>
                  </a:lnTo>
                  <a:lnTo>
                    <a:pt x="9" y="1061"/>
                  </a:lnTo>
                  <a:lnTo>
                    <a:pt x="6" y="1054"/>
                  </a:lnTo>
                  <a:lnTo>
                    <a:pt x="3" y="1046"/>
                  </a:lnTo>
                  <a:lnTo>
                    <a:pt x="1" y="1039"/>
                  </a:lnTo>
                  <a:lnTo>
                    <a:pt x="0" y="1031"/>
                  </a:lnTo>
                  <a:lnTo>
                    <a:pt x="0" y="1023"/>
                  </a:lnTo>
                  <a:lnTo>
                    <a:pt x="0" y="79"/>
                  </a:lnTo>
                  <a:lnTo>
                    <a:pt x="0" y="79"/>
                  </a:lnTo>
                  <a:lnTo>
                    <a:pt x="0" y="71"/>
                  </a:lnTo>
                  <a:lnTo>
                    <a:pt x="1" y="63"/>
                  </a:lnTo>
                  <a:lnTo>
                    <a:pt x="3" y="56"/>
                  </a:lnTo>
                  <a:lnTo>
                    <a:pt x="6" y="48"/>
                  </a:lnTo>
                  <a:lnTo>
                    <a:pt x="9" y="41"/>
                  </a:lnTo>
                  <a:lnTo>
                    <a:pt x="12" y="35"/>
                  </a:lnTo>
                  <a:lnTo>
                    <a:pt x="17" y="28"/>
                  </a:lnTo>
                  <a:lnTo>
                    <a:pt x="23" y="24"/>
                  </a:lnTo>
                  <a:lnTo>
                    <a:pt x="29" y="18"/>
                  </a:lnTo>
                  <a:lnTo>
                    <a:pt x="34" y="13"/>
                  </a:lnTo>
                  <a:lnTo>
                    <a:pt x="41" y="10"/>
                  </a:lnTo>
                  <a:lnTo>
                    <a:pt x="48" y="6"/>
                  </a:lnTo>
                  <a:lnTo>
                    <a:pt x="55" y="4"/>
                  </a:lnTo>
                  <a:lnTo>
                    <a:pt x="62" y="2"/>
                  </a:lnTo>
                  <a:lnTo>
                    <a:pt x="70" y="1"/>
                  </a:lnTo>
                  <a:lnTo>
                    <a:pt x="78" y="0"/>
                  </a:lnTo>
                  <a:lnTo>
                    <a:pt x="139" y="0"/>
                  </a:lnTo>
                  <a:lnTo>
                    <a:pt x="139" y="0"/>
                  </a:lnTo>
                  <a:lnTo>
                    <a:pt x="147" y="1"/>
                  </a:lnTo>
                  <a:lnTo>
                    <a:pt x="155" y="2"/>
                  </a:lnTo>
                  <a:lnTo>
                    <a:pt x="162" y="4"/>
                  </a:lnTo>
                  <a:lnTo>
                    <a:pt x="170" y="6"/>
                  </a:lnTo>
                  <a:lnTo>
                    <a:pt x="177" y="10"/>
                  </a:lnTo>
                  <a:lnTo>
                    <a:pt x="183" y="13"/>
                  </a:lnTo>
                  <a:lnTo>
                    <a:pt x="190" y="18"/>
                  </a:lnTo>
                  <a:lnTo>
                    <a:pt x="196" y="24"/>
                  </a:lnTo>
                  <a:lnTo>
                    <a:pt x="200" y="28"/>
                  </a:lnTo>
                  <a:lnTo>
                    <a:pt x="205" y="35"/>
                  </a:lnTo>
                  <a:lnTo>
                    <a:pt x="209" y="41"/>
                  </a:lnTo>
                  <a:lnTo>
                    <a:pt x="212" y="48"/>
                  </a:lnTo>
                  <a:lnTo>
                    <a:pt x="215" y="56"/>
                  </a:lnTo>
                  <a:lnTo>
                    <a:pt x="216" y="63"/>
                  </a:lnTo>
                  <a:lnTo>
                    <a:pt x="217" y="71"/>
                  </a:lnTo>
                  <a:lnTo>
                    <a:pt x="219" y="79"/>
                  </a:lnTo>
                  <a:lnTo>
                    <a:pt x="219" y="1023"/>
                  </a:lnTo>
                  <a:close/>
                </a:path>
              </a:pathLst>
            </a:custGeom>
            <a:solidFill>
              <a:srgbClr val="434A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Freeform 39">
              <a:extLst>
                <a:ext uri="{FF2B5EF4-FFF2-40B4-BE49-F238E27FC236}">
                  <a16:creationId xmlns:a16="http://schemas.microsoft.com/office/drawing/2014/main" id="{CDD27410-76D3-468D-B3C2-C00A003A2C2A}"/>
                </a:ext>
              </a:extLst>
            </p:cNvPr>
            <p:cNvSpPr>
              <a:spLocks/>
            </p:cNvSpPr>
            <p:nvPr/>
          </p:nvSpPr>
          <p:spPr bwMode="auto">
            <a:xfrm>
              <a:off x="1487488" y="820738"/>
              <a:ext cx="25400" cy="850900"/>
            </a:xfrm>
            <a:custGeom>
              <a:avLst/>
              <a:gdLst>
                <a:gd name="T0" fmla="*/ 31 w 31"/>
                <a:gd name="T1" fmla="*/ 63 h 1070"/>
                <a:gd name="T2" fmla="*/ 31 w 31"/>
                <a:gd name="T3" fmla="*/ 1007 h 1070"/>
                <a:gd name="T4" fmla="*/ 31 w 31"/>
                <a:gd name="T5" fmla="*/ 1007 h 1070"/>
                <a:gd name="T6" fmla="*/ 29 w 31"/>
                <a:gd name="T7" fmla="*/ 1016 h 1070"/>
                <a:gd name="T8" fmla="*/ 28 w 31"/>
                <a:gd name="T9" fmla="*/ 1025 h 1070"/>
                <a:gd name="T10" fmla="*/ 26 w 31"/>
                <a:gd name="T11" fmla="*/ 1034 h 1070"/>
                <a:gd name="T12" fmla="*/ 21 w 31"/>
                <a:gd name="T13" fmla="*/ 1042 h 1070"/>
                <a:gd name="T14" fmla="*/ 17 w 31"/>
                <a:gd name="T15" fmla="*/ 1050 h 1070"/>
                <a:gd name="T16" fmla="*/ 12 w 31"/>
                <a:gd name="T17" fmla="*/ 1057 h 1070"/>
                <a:gd name="T18" fmla="*/ 6 w 31"/>
                <a:gd name="T19" fmla="*/ 1064 h 1070"/>
                <a:gd name="T20" fmla="*/ 0 w 31"/>
                <a:gd name="T21" fmla="*/ 1070 h 1070"/>
                <a:gd name="T22" fmla="*/ 0 w 31"/>
                <a:gd name="T23" fmla="*/ 0 h 1070"/>
                <a:gd name="T24" fmla="*/ 0 w 31"/>
                <a:gd name="T25" fmla="*/ 0 h 1070"/>
                <a:gd name="T26" fmla="*/ 6 w 31"/>
                <a:gd name="T27" fmla="*/ 5 h 1070"/>
                <a:gd name="T28" fmla="*/ 12 w 31"/>
                <a:gd name="T29" fmla="*/ 12 h 1070"/>
                <a:gd name="T30" fmla="*/ 17 w 31"/>
                <a:gd name="T31" fmla="*/ 19 h 1070"/>
                <a:gd name="T32" fmla="*/ 21 w 31"/>
                <a:gd name="T33" fmla="*/ 27 h 1070"/>
                <a:gd name="T34" fmla="*/ 26 w 31"/>
                <a:gd name="T35" fmla="*/ 35 h 1070"/>
                <a:gd name="T36" fmla="*/ 28 w 31"/>
                <a:gd name="T37" fmla="*/ 45 h 1070"/>
                <a:gd name="T38" fmla="*/ 29 w 31"/>
                <a:gd name="T39" fmla="*/ 54 h 1070"/>
                <a:gd name="T40" fmla="*/ 31 w 31"/>
                <a:gd name="T41" fmla="*/ 63 h 1070"/>
                <a:gd name="T42" fmla="*/ 31 w 31"/>
                <a:gd name="T43" fmla="*/ 63 h 10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 h="1070">
                  <a:moveTo>
                    <a:pt x="31" y="63"/>
                  </a:moveTo>
                  <a:lnTo>
                    <a:pt x="31" y="1007"/>
                  </a:lnTo>
                  <a:lnTo>
                    <a:pt x="31" y="1007"/>
                  </a:lnTo>
                  <a:lnTo>
                    <a:pt x="29" y="1016"/>
                  </a:lnTo>
                  <a:lnTo>
                    <a:pt x="28" y="1025"/>
                  </a:lnTo>
                  <a:lnTo>
                    <a:pt x="26" y="1034"/>
                  </a:lnTo>
                  <a:lnTo>
                    <a:pt x="21" y="1042"/>
                  </a:lnTo>
                  <a:lnTo>
                    <a:pt x="17" y="1050"/>
                  </a:lnTo>
                  <a:lnTo>
                    <a:pt x="12" y="1057"/>
                  </a:lnTo>
                  <a:lnTo>
                    <a:pt x="6" y="1064"/>
                  </a:lnTo>
                  <a:lnTo>
                    <a:pt x="0" y="1070"/>
                  </a:lnTo>
                  <a:lnTo>
                    <a:pt x="0" y="0"/>
                  </a:lnTo>
                  <a:lnTo>
                    <a:pt x="0" y="0"/>
                  </a:lnTo>
                  <a:lnTo>
                    <a:pt x="6" y="5"/>
                  </a:lnTo>
                  <a:lnTo>
                    <a:pt x="12" y="12"/>
                  </a:lnTo>
                  <a:lnTo>
                    <a:pt x="17" y="19"/>
                  </a:lnTo>
                  <a:lnTo>
                    <a:pt x="21" y="27"/>
                  </a:lnTo>
                  <a:lnTo>
                    <a:pt x="26" y="35"/>
                  </a:lnTo>
                  <a:lnTo>
                    <a:pt x="28" y="45"/>
                  </a:lnTo>
                  <a:lnTo>
                    <a:pt x="29" y="54"/>
                  </a:lnTo>
                  <a:lnTo>
                    <a:pt x="31" y="63"/>
                  </a:lnTo>
                  <a:lnTo>
                    <a:pt x="31" y="63"/>
                  </a:lnTo>
                  <a:close/>
                </a:path>
              </a:pathLst>
            </a:custGeom>
            <a:solidFill>
              <a:srgbClr val="262C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Freeform 40">
              <a:extLst>
                <a:ext uri="{FF2B5EF4-FFF2-40B4-BE49-F238E27FC236}">
                  <a16:creationId xmlns:a16="http://schemas.microsoft.com/office/drawing/2014/main" id="{4D3D0539-EF01-4EA1-8111-71BAF0D71438}"/>
                </a:ext>
              </a:extLst>
            </p:cNvPr>
            <p:cNvSpPr>
              <a:spLocks/>
            </p:cNvSpPr>
            <p:nvPr/>
          </p:nvSpPr>
          <p:spPr bwMode="auto">
            <a:xfrm>
              <a:off x="1338263" y="808038"/>
              <a:ext cx="149225" cy="876300"/>
            </a:xfrm>
            <a:custGeom>
              <a:avLst/>
              <a:gdLst>
                <a:gd name="T0" fmla="*/ 188 w 188"/>
                <a:gd name="T1" fmla="*/ 16 h 1102"/>
                <a:gd name="T2" fmla="*/ 188 w 188"/>
                <a:gd name="T3" fmla="*/ 1086 h 1102"/>
                <a:gd name="T4" fmla="*/ 188 w 188"/>
                <a:gd name="T5" fmla="*/ 1086 h 1102"/>
                <a:gd name="T6" fmla="*/ 176 w 188"/>
                <a:gd name="T7" fmla="*/ 1093 h 1102"/>
                <a:gd name="T8" fmla="*/ 164 w 188"/>
                <a:gd name="T9" fmla="*/ 1098 h 1102"/>
                <a:gd name="T10" fmla="*/ 153 w 188"/>
                <a:gd name="T11" fmla="*/ 1101 h 1102"/>
                <a:gd name="T12" fmla="*/ 139 w 188"/>
                <a:gd name="T13" fmla="*/ 1102 h 1102"/>
                <a:gd name="T14" fmla="*/ 78 w 188"/>
                <a:gd name="T15" fmla="*/ 1102 h 1102"/>
                <a:gd name="T16" fmla="*/ 78 w 188"/>
                <a:gd name="T17" fmla="*/ 1102 h 1102"/>
                <a:gd name="T18" fmla="*/ 70 w 188"/>
                <a:gd name="T19" fmla="*/ 1101 h 1102"/>
                <a:gd name="T20" fmla="*/ 63 w 188"/>
                <a:gd name="T21" fmla="*/ 1100 h 1102"/>
                <a:gd name="T22" fmla="*/ 55 w 188"/>
                <a:gd name="T23" fmla="*/ 1099 h 1102"/>
                <a:gd name="T24" fmla="*/ 48 w 188"/>
                <a:gd name="T25" fmla="*/ 1095 h 1102"/>
                <a:gd name="T26" fmla="*/ 41 w 188"/>
                <a:gd name="T27" fmla="*/ 1092 h 1102"/>
                <a:gd name="T28" fmla="*/ 34 w 188"/>
                <a:gd name="T29" fmla="*/ 1088 h 1102"/>
                <a:gd name="T30" fmla="*/ 29 w 188"/>
                <a:gd name="T31" fmla="*/ 1084 h 1102"/>
                <a:gd name="T32" fmla="*/ 23 w 188"/>
                <a:gd name="T33" fmla="*/ 1079 h 1102"/>
                <a:gd name="T34" fmla="*/ 17 w 188"/>
                <a:gd name="T35" fmla="*/ 1073 h 1102"/>
                <a:gd name="T36" fmla="*/ 12 w 188"/>
                <a:gd name="T37" fmla="*/ 1066 h 1102"/>
                <a:gd name="T38" fmla="*/ 9 w 188"/>
                <a:gd name="T39" fmla="*/ 1061 h 1102"/>
                <a:gd name="T40" fmla="*/ 6 w 188"/>
                <a:gd name="T41" fmla="*/ 1054 h 1102"/>
                <a:gd name="T42" fmla="*/ 3 w 188"/>
                <a:gd name="T43" fmla="*/ 1046 h 1102"/>
                <a:gd name="T44" fmla="*/ 1 w 188"/>
                <a:gd name="T45" fmla="*/ 1039 h 1102"/>
                <a:gd name="T46" fmla="*/ 0 w 188"/>
                <a:gd name="T47" fmla="*/ 1031 h 1102"/>
                <a:gd name="T48" fmla="*/ 0 w 188"/>
                <a:gd name="T49" fmla="*/ 1023 h 1102"/>
                <a:gd name="T50" fmla="*/ 0 w 188"/>
                <a:gd name="T51" fmla="*/ 79 h 1102"/>
                <a:gd name="T52" fmla="*/ 0 w 188"/>
                <a:gd name="T53" fmla="*/ 79 h 1102"/>
                <a:gd name="T54" fmla="*/ 0 w 188"/>
                <a:gd name="T55" fmla="*/ 71 h 1102"/>
                <a:gd name="T56" fmla="*/ 1 w 188"/>
                <a:gd name="T57" fmla="*/ 63 h 1102"/>
                <a:gd name="T58" fmla="*/ 3 w 188"/>
                <a:gd name="T59" fmla="*/ 56 h 1102"/>
                <a:gd name="T60" fmla="*/ 6 w 188"/>
                <a:gd name="T61" fmla="*/ 48 h 1102"/>
                <a:gd name="T62" fmla="*/ 9 w 188"/>
                <a:gd name="T63" fmla="*/ 41 h 1102"/>
                <a:gd name="T64" fmla="*/ 12 w 188"/>
                <a:gd name="T65" fmla="*/ 35 h 1102"/>
                <a:gd name="T66" fmla="*/ 17 w 188"/>
                <a:gd name="T67" fmla="*/ 28 h 1102"/>
                <a:gd name="T68" fmla="*/ 23 w 188"/>
                <a:gd name="T69" fmla="*/ 24 h 1102"/>
                <a:gd name="T70" fmla="*/ 29 w 188"/>
                <a:gd name="T71" fmla="*/ 18 h 1102"/>
                <a:gd name="T72" fmla="*/ 34 w 188"/>
                <a:gd name="T73" fmla="*/ 13 h 1102"/>
                <a:gd name="T74" fmla="*/ 41 w 188"/>
                <a:gd name="T75" fmla="*/ 10 h 1102"/>
                <a:gd name="T76" fmla="*/ 48 w 188"/>
                <a:gd name="T77" fmla="*/ 6 h 1102"/>
                <a:gd name="T78" fmla="*/ 55 w 188"/>
                <a:gd name="T79" fmla="*/ 3 h 1102"/>
                <a:gd name="T80" fmla="*/ 63 w 188"/>
                <a:gd name="T81" fmla="*/ 2 h 1102"/>
                <a:gd name="T82" fmla="*/ 70 w 188"/>
                <a:gd name="T83" fmla="*/ 1 h 1102"/>
                <a:gd name="T84" fmla="*/ 78 w 188"/>
                <a:gd name="T85" fmla="*/ 0 h 1102"/>
                <a:gd name="T86" fmla="*/ 139 w 188"/>
                <a:gd name="T87" fmla="*/ 0 h 1102"/>
                <a:gd name="T88" fmla="*/ 139 w 188"/>
                <a:gd name="T89" fmla="*/ 0 h 1102"/>
                <a:gd name="T90" fmla="*/ 153 w 188"/>
                <a:gd name="T91" fmla="*/ 1 h 1102"/>
                <a:gd name="T92" fmla="*/ 164 w 188"/>
                <a:gd name="T93" fmla="*/ 4 h 1102"/>
                <a:gd name="T94" fmla="*/ 176 w 188"/>
                <a:gd name="T95" fmla="*/ 9 h 1102"/>
                <a:gd name="T96" fmla="*/ 188 w 188"/>
                <a:gd name="T97" fmla="*/ 16 h 1102"/>
                <a:gd name="T98" fmla="*/ 188 w 188"/>
                <a:gd name="T99" fmla="*/ 16 h 1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88" h="1102">
                  <a:moveTo>
                    <a:pt x="188" y="16"/>
                  </a:moveTo>
                  <a:lnTo>
                    <a:pt x="188" y="1086"/>
                  </a:lnTo>
                  <a:lnTo>
                    <a:pt x="188" y="1086"/>
                  </a:lnTo>
                  <a:lnTo>
                    <a:pt x="176" y="1093"/>
                  </a:lnTo>
                  <a:lnTo>
                    <a:pt x="164" y="1098"/>
                  </a:lnTo>
                  <a:lnTo>
                    <a:pt x="153" y="1101"/>
                  </a:lnTo>
                  <a:lnTo>
                    <a:pt x="139" y="1102"/>
                  </a:lnTo>
                  <a:lnTo>
                    <a:pt x="78" y="1102"/>
                  </a:lnTo>
                  <a:lnTo>
                    <a:pt x="78" y="1102"/>
                  </a:lnTo>
                  <a:lnTo>
                    <a:pt x="70" y="1101"/>
                  </a:lnTo>
                  <a:lnTo>
                    <a:pt x="63" y="1100"/>
                  </a:lnTo>
                  <a:lnTo>
                    <a:pt x="55" y="1099"/>
                  </a:lnTo>
                  <a:lnTo>
                    <a:pt x="48" y="1095"/>
                  </a:lnTo>
                  <a:lnTo>
                    <a:pt x="41" y="1092"/>
                  </a:lnTo>
                  <a:lnTo>
                    <a:pt x="34" y="1088"/>
                  </a:lnTo>
                  <a:lnTo>
                    <a:pt x="29" y="1084"/>
                  </a:lnTo>
                  <a:lnTo>
                    <a:pt x="23" y="1079"/>
                  </a:lnTo>
                  <a:lnTo>
                    <a:pt x="17" y="1073"/>
                  </a:lnTo>
                  <a:lnTo>
                    <a:pt x="12" y="1066"/>
                  </a:lnTo>
                  <a:lnTo>
                    <a:pt x="9" y="1061"/>
                  </a:lnTo>
                  <a:lnTo>
                    <a:pt x="6" y="1054"/>
                  </a:lnTo>
                  <a:lnTo>
                    <a:pt x="3" y="1046"/>
                  </a:lnTo>
                  <a:lnTo>
                    <a:pt x="1" y="1039"/>
                  </a:lnTo>
                  <a:lnTo>
                    <a:pt x="0" y="1031"/>
                  </a:lnTo>
                  <a:lnTo>
                    <a:pt x="0" y="1023"/>
                  </a:lnTo>
                  <a:lnTo>
                    <a:pt x="0" y="79"/>
                  </a:lnTo>
                  <a:lnTo>
                    <a:pt x="0" y="79"/>
                  </a:lnTo>
                  <a:lnTo>
                    <a:pt x="0" y="71"/>
                  </a:lnTo>
                  <a:lnTo>
                    <a:pt x="1" y="63"/>
                  </a:lnTo>
                  <a:lnTo>
                    <a:pt x="3" y="56"/>
                  </a:lnTo>
                  <a:lnTo>
                    <a:pt x="6" y="48"/>
                  </a:lnTo>
                  <a:lnTo>
                    <a:pt x="9" y="41"/>
                  </a:lnTo>
                  <a:lnTo>
                    <a:pt x="12" y="35"/>
                  </a:lnTo>
                  <a:lnTo>
                    <a:pt x="17" y="28"/>
                  </a:lnTo>
                  <a:lnTo>
                    <a:pt x="23" y="24"/>
                  </a:lnTo>
                  <a:lnTo>
                    <a:pt x="29" y="18"/>
                  </a:lnTo>
                  <a:lnTo>
                    <a:pt x="34" y="13"/>
                  </a:lnTo>
                  <a:lnTo>
                    <a:pt x="41" y="10"/>
                  </a:lnTo>
                  <a:lnTo>
                    <a:pt x="48" y="6"/>
                  </a:lnTo>
                  <a:lnTo>
                    <a:pt x="55" y="3"/>
                  </a:lnTo>
                  <a:lnTo>
                    <a:pt x="63" y="2"/>
                  </a:lnTo>
                  <a:lnTo>
                    <a:pt x="70" y="1"/>
                  </a:lnTo>
                  <a:lnTo>
                    <a:pt x="78" y="0"/>
                  </a:lnTo>
                  <a:lnTo>
                    <a:pt x="139" y="0"/>
                  </a:lnTo>
                  <a:lnTo>
                    <a:pt x="139" y="0"/>
                  </a:lnTo>
                  <a:lnTo>
                    <a:pt x="153" y="1"/>
                  </a:lnTo>
                  <a:lnTo>
                    <a:pt x="164" y="4"/>
                  </a:lnTo>
                  <a:lnTo>
                    <a:pt x="176" y="9"/>
                  </a:lnTo>
                  <a:lnTo>
                    <a:pt x="188" y="16"/>
                  </a:lnTo>
                  <a:lnTo>
                    <a:pt x="188" y="16"/>
                  </a:lnTo>
                  <a:close/>
                </a:path>
              </a:pathLst>
            </a:custGeom>
            <a:solidFill>
              <a:srgbClr val="434A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Rectangle 41">
              <a:extLst>
                <a:ext uri="{FF2B5EF4-FFF2-40B4-BE49-F238E27FC236}">
                  <a16:creationId xmlns:a16="http://schemas.microsoft.com/office/drawing/2014/main" id="{AF7F3C3B-D7D5-4ADD-8479-CFA17B2EAC4F}"/>
                </a:ext>
              </a:extLst>
            </p:cNvPr>
            <p:cNvSpPr>
              <a:spLocks noChangeArrowheads="1"/>
            </p:cNvSpPr>
            <p:nvPr/>
          </p:nvSpPr>
          <p:spPr bwMode="auto">
            <a:xfrm>
              <a:off x="1338263" y="1068388"/>
              <a:ext cx="149225" cy="355600"/>
            </a:xfrm>
            <a:prstGeom prst="rect">
              <a:avLst/>
            </a:prstGeom>
            <a:solidFill>
              <a:srgbClr val="50565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Freeform 42">
              <a:extLst>
                <a:ext uri="{FF2B5EF4-FFF2-40B4-BE49-F238E27FC236}">
                  <a16:creationId xmlns:a16="http://schemas.microsoft.com/office/drawing/2014/main" id="{043E07CC-1FFC-44F9-BC39-FCB6EE0A9638}"/>
                </a:ext>
              </a:extLst>
            </p:cNvPr>
            <p:cNvSpPr>
              <a:spLocks/>
            </p:cNvSpPr>
            <p:nvPr/>
          </p:nvSpPr>
          <p:spPr bwMode="auto">
            <a:xfrm>
              <a:off x="1338263" y="808038"/>
              <a:ext cx="149225" cy="260350"/>
            </a:xfrm>
            <a:custGeom>
              <a:avLst/>
              <a:gdLst>
                <a:gd name="T0" fmla="*/ 188 w 188"/>
                <a:gd name="T1" fmla="*/ 16 h 327"/>
                <a:gd name="T2" fmla="*/ 188 w 188"/>
                <a:gd name="T3" fmla="*/ 327 h 327"/>
                <a:gd name="T4" fmla="*/ 0 w 188"/>
                <a:gd name="T5" fmla="*/ 327 h 327"/>
                <a:gd name="T6" fmla="*/ 0 w 188"/>
                <a:gd name="T7" fmla="*/ 79 h 327"/>
                <a:gd name="T8" fmla="*/ 0 w 188"/>
                <a:gd name="T9" fmla="*/ 79 h 327"/>
                <a:gd name="T10" fmla="*/ 0 w 188"/>
                <a:gd name="T11" fmla="*/ 71 h 327"/>
                <a:gd name="T12" fmla="*/ 1 w 188"/>
                <a:gd name="T13" fmla="*/ 63 h 327"/>
                <a:gd name="T14" fmla="*/ 3 w 188"/>
                <a:gd name="T15" fmla="*/ 56 h 327"/>
                <a:gd name="T16" fmla="*/ 6 w 188"/>
                <a:gd name="T17" fmla="*/ 48 h 327"/>
                <a:gd name="T18" fmla="*/ 9 w 188"/>
                <a:gd name="T19" fmla="*/ 41 h 327"/>
                <a:gd name="T20" fmla="*/ 12 w 188"/>
                <a:gd name="T21" fmla="*/ 35 h 327"/>
                <a:gd name="T22" fmla="*/ 17 w 188"/>
                <a:gd name="T23" fmla="*/ 28 h 327"/>
                <a:gd name="T24" fmla="*/ 23 w 188"/>
                <a:gd name="T25" fmla="*/ 24 h 327"/>
                <a:gd name="T26" fmla="*/ 29 w 188"/>
                <a:gd name="T27" fmla="*/ 18 h 327"/>
                <a:gd name="T28" fmla="*/ 34 w 188"/>
                <a:gd name="T29" fmla="*/ 13 h 327"/>
                <a:gd name="T30" fmla="*/ 41 w 188"/>
                <a:gd name="T31" fmla="*/ 10 h 327"/>
                <a:gd name="T32" fmla="*/ 48 w 188"/>
                <a:gd name="T33" fmla="*/ 6 h 327"/>
                <a:gd name="T34" fmla="*/ 55 w 188"/>
                <a:gd name="T35" fmla="*/ 3 h 327"/>
                <a:gd name="T36" fmla="*/ 63 w 188"/>
                <a:gd name="T37" fmla="*/ 2 h 327"/>
                <a:gd name="T38" fmla="*/ 70 w 188"/>
                <a:gd name="T39" fmla="*/ 1 h 327"/>
                <a:gd name="T40" fmla="*/ 78 w 188"/>
                <a:gd name="T41" fmla="*/ 0 h 327"/>
                <a:gd name="T42" fmla="*/ 139 w 188"/>
                <a:gd name="T43" fmla="*/ 0 h 327"/>
                <a:gd name="T44" fmla="*/ 139 w 188"/>
                <a:gd name="T45" fmla="*/ 0 h 327"/>
                <a:gd name="T46" fmla="*/ 153 w 188"/>
                <a:gd name="T47" fmla="*/ 1 h 327"/>
                <a:gd name="T48" fmla="*/ 164 w 188"/>
                <a:gd name="T49" fmla="*/ 4 h 327"/>
                <a:gd name="T50" fmla="*/ 176 w 188"/>
                <a:gd name="T51" fmla="*/ 9 h 327"/>
                <a:gd name="T52" fmla="*/ 188 w 188"/>
                <a:gd name="T53" fmla="*/ 16 h 327"/>
                <a:gd name="T54" fmla="*/ 188 w 188"/>
                <a:gd name="T55" fmla="*/ 16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88" h="327">
                  <a:moveTo>
                    <a:pt x="188" y="16"/>
                  </a:moveTo>
                  <a:lnTo>
                    <a:pt x="188" y="327"/>
                  </a:lnTo>
                  <a:lnTo>
                    <a:pt x="0" y="327"/>
                  </a:lnTo>
                  <a:lnTo>
                    <a:pt x="0" y="79"/>
                  </a:lnTo>
                  <a:lnTo>
                    <a:pt x="0" y="79"/>
                  </a:lnTo>
                  <a:lnTo>
                    <a:pt x="0" y="71"/>
                  </a:lnTo>
                  <a:lnTo>
                    <a:pt x="1" y="63"/>
                  </a:lnTo>
                  <a:lnTo>
                    <a:pt x="3" y="56"/>
                  </a:lnTo>
                  <a:lnTo>
                    <a:pt x="6" y="48"/>
                  </a:lnTo>
                  <a:lnTo>
                    <a:pt x="9" y="41"/>
                  </a:lnTo>
                  <a:lnTo>
                    <a:pt x="12" y="35"/>
                  </a:lnTo>
                  <a:lnTo>
                    <a:pt x="17" y="28"/>
                  </a:lnTo>
                  <a:lnTo>
                    <a:pt x="23" y="24"/>
                  </a:lnTo>
                  <a:lnTo>
                    <a:pt x="29" y="18"/>
                  </a:lnTo>
                  <a:lnTo>
                    <a:pt x="34" y="13"/>
                  </a:lnTo>
                  <a:lnTo>
                    <a:pt x="41" y="10"/>
                  </a:lnTo>
                  <a:lnTo>
                    <a:pt x="48" y="6"/>
                  </a:lnTo>
                  <a:lnTo>
                    <a:pt x="55" y="3"/>
                  </a:lnTo>
                  <a:lnTo>
                    <a:pt x="63" y="2"/>
                  </a:lnTo>
                  <a:lnTo>
                    <a:pt x="70" y="1"/>
                  </a:lnTo>
                  <a:lnTo>
                    <a:pt x="78" y="0"/>
                  </a:lnTo>
                  <a:lnTo>
                    <a:pt x="139" y="0"/>
                  </a:lnTo>
                  <a:lnTo>
                    <a:pt x="139" y="0"/>
                  </a:lnTo>
                  <a:lnTo>
                    <a:pt x="153" y="1"/>
                  </a:lnTo>
                  <a:lnTo>
                    <a:pt x="164" y="4"/>
                  </a:lnTo>
                  <a:lnTo>
                    <a:pt x="176" y="9"/>
                  </a:lnTo>
                  <a:lnTo>
                    <a:pt x="188" y="16"/>
                  </a:lnTo>
                  <a:lnTo>
                    <a:pt x="188" y="16"/>
                  </a:lnTo>
                  <a:close/>
                </a:path>
              </a:pathLst>
            </a:custGeom>
            <a:solidFill>
              <a:srgbClr val="575D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 name="Freeform 43">
              <a:extLst>
                <a:ext uri="{FF2B5EF4-FFF2-40B4-BE49-F238E27FC236}">
                  <a16:creationId xmlns:a16="http://schemas.microsoft.com/office/drawing/2014/main" id="{8D44A05A-863B-4F7E-A0A1-3BD422FBF59E}"/>
                </a:ext>
              </a:extLst>
            </p:cNvPr>
            <p:cNvSpPr>
              <a:spLocks/>
            </p:cNvSpPr>
            <p:nvPr/>
          </p:nvSpPr>
          <p:spPr bwMode="auto">
            <a:xfrm>
              <a:off x="1512888" y="727075"/>
              <a:ext cx="173038" cy="1038225"/>
            </a:xfrm>
            <a:custGeom>
              <a:avLst/>
              <a:gdLst>
                <a:gd name="T0" fmla="*/ 218 w 218"/>
                <a:gd name="T1" fmla="*/ 1228 h 1308"/>
                <a:gd name="T2" fmla="*/ 217 w 218"/>
                <a:gd name="T3" fmla="*/ 1244 h 1308"/>
                <a:gd name="T4" fmla="*/ 213 w 218"/>
                <a:gd name="T5" fmla="*/ 1259 h 1308"/>
                <a:gd name="T6" fmla="*/ 205 w 218"/>
                <a:gd name="T7" fmla="*/ 1272 h 1308"/>
                <a:gd name="T8" fmla="*/ 195 w 218"/>
                <a:gd name="T9" fmla="*/ 1285 h 1308"/>
                <a:gd name="T10" fmla="*/ 184 w 218"/>
                <a:gd name="T11" fmla="*/ 1294 h 1308"/>
                <a:gd name="T12" fmla="*/ 170 w 218"/>
                <a:gd name="T13" fmla="*/ 1301 h 1308"/>
                <a:gd name="T14" fmla="*/ 155 w 218"/>
                <a:gd name="T15" fmla="*/ 1305 h 1308"/>
                <a:gd name="T16" fmla="*/ 139 w 218"/>
                <a:gd name="T17" fmla="*/ 1308 h 1308"/>
                <a:gd name="T18" fmla="*/ 79 w 218"/>
                <a:gd name="T19" fmla="*/ 1308 h 1308"/>
                <a:gd name="T20" fmla="*/ 63 w 218"/>
                <a:gd name="T21" fmla="*/ 1305 h 1308"/>
                <a:gd name="T22" fmla="*/ 48 w 218"/>
                <a:gd name="T23" fmla="*/ 1301 h 1308"/>
                <a:gd name="T24" fmla="*/ 34 w 218"/>
                <a:gd name="T25" fmla="*/ 1294 h 1308"/>
                <a:gd name="T26" fmla="*/ 23 w 218"/>
                <a:gd name="T27" fmla="*/ 1285 h 1308"/>
                <a:gd name="T28" fmla="*/ 13 w 218"/>
                <a:gd name="T29" fmla="*/ 1272 h 1308"/>
                <a:gd name="T30" fmla="*/ 5 w 218"/>
                <a:gd name="T31" fmla="*/ 1259 h 1308"/>
                <a:gd name="T32" fmla="*/ 1 w 218"/>
                <a:gd name="T33" fmla="*/ 1244 h 1308"/>
                <a:gd name="T34" fmla="*/ 0 w 218"/>
                <a:gd name="T35" fmla="*/ 1228 h 1308"/>
                <a:gd name="T36" fmla="*/ 0 w 218"/>
                <a:gd name="T37" fmla="*/ 80 h 1308"/>
                <a:gd name="T38" fmla="*/ 1 w 218"/>
                <a:gd name="T39" fmla="*/ 63 h 1308"/>
                <a:gd name="T40" fmla="*/ 5 w 218"/>
                <a:gd name="T41" fmla="*/ 48 h 1308"/>
                <a:gd name="T42" fmla="*/ 13 w 218"/>
                <a:gd name="T43" fmla="*/ 36 h 1308"/>
                <a:gd name="T44" fmla="*/ 23 w 218"/>
                <a:gd name="T45" fmla="*/ 23 h 1308"/>
                <a:gd name="T46" fmla="*/ 34 w 218"/>
                <a:gd name="T47" fmla="*/ 14 h 1308"/>
                <a:gd name="T48" fmla="*/ 48 w 218"/>
                <a:gd name="T49" fmla="*/ 7 h 1308"/>
                <a:gd name="T50" fmla="*/ 63 w 218"/>
                <a:gd name="T51" fmla="*/ 2 h 1308"/>
                <a:gd name="T52" fmla="*/ 79 w 218"/>
                <a:gd name="T53" fmla="*/ 0 h 1308"/>
                <a:gd name="T54" fmla="*/ 139 w 218"/>
                <a:gd name="T55" fmla="*/ 0 h 1308"/>
                <a:gd name="T56" fmla="*/ 155 w 218"/>
                <a:gd name="T57" fmla="*/ 2 h 1308"/>
                <a:gd name="T58" fmla="*/ 170 w 218"/>
                <a:gd name="T59" fmla="*/ 7 h 1308"/>
                <a:gd name="T60" fmla="*/ 184 w 218"/>
                <a:gd name="T61" fmla="*/ 14 h 1308"/>
                <a:gd name="T62" fmla="*/ 195 w 218"/>
                <a:gd name="T63" fmla="*/ 23 h 1308"/>
                <a:gd name="T64" fmla="*/ 205 w 218"/>
                <a:gd name="T65" fmla="*/ 36 h 1308"/>
                <a:gd name="T66" fmla="*/ 213 w 218"/>
                <a:gd name="T67" fmla="*/ 48 h 1308"/>
                <a:gd name="T68" fmla="*/ 217 w 218"/>
                <a:gd name="T69" fmla="*/ 63 h 1308"/>
                <a:gd name="T70" fmla="*/ 218 w 218"/>
                <a:gd name="T71" fmla="*/ 80 h 1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18" h="1308">
                  <a:moveTo>
                    <a:pt x="218" y="1228"/>
                  </a:moveTo>
                  <a:lnTo>
                    <a:pt x="218" y="1228"/>
                  </a:lnTo>
                  <a:lnTo>
                    <a:pt x="218" y="1236"/>
                  </a:lnTo>
                  <a:lnTo>
                    <a:pt x="217" y="1244"/>
                  </a:lnTo>
                  <a:lnTo>
                    <a:pt x="215" y="1251"/>
                  </a:lnTo>
                  <a:lnTo>
                    <a:pt x="213" y="1259"/>
                  </a:lnTo>
                  <a:lnTo>
                    <a:pt x="209" y="1266"/>
                  </a:lnTo>
                  <a:lnTo>
                    <a:pt x="205" y="1272"/>
                  </a:lnTo>
                  <a:lnTo>
                    <a:pt x="200" y="1279"/>
                  </a:lnTo>
                  <a:lnTo>
                    <a:pt x="195" y="1285"/>
                  </a:lnTo>
                  <a:lnTo>
                    <a:pt x="190" y="1289"/>
                  </a:lnTo>
                  <a:lnTo>
                    <a:pt x="184" y="1294"/>
                  </a:lnTo>
                  <a:lnTo>
                    <a:pt x="177" y="1299"/>
                  </a:lnTo>
                  <a:lnTo>
                    <a:pt x="170" y="1301"/>
                  </a:lnTo>
                  <a:lnTo>
                    <a:pt x="163" y="1304"/>
                  </a:lnTo>
                  <a:lnTo>
                    <a:pt x="155" y="1305"/>
                  </a:lnTo>
                  <a:lnTo>
                    <a:pt x="147" y="1307"/>
                  </a:lnTo>
                  <a:lnTo>
                    <a:pt x="139" y="1308"/>
                  </a:lnTo>
                  <a:lnTo>
                    <a:pt x="79" y="1308"/>
                  </a:lnTo>
                  <a:lnTo>
                    <a:pt x="79" y="1308"/>
                  </a:lnTo>
                  <a:lnTo>
                    <a:pt x="71" y="1307"/>
                  </a:lnTo>
                  <a:lnTo>
                    <a:pt x="63" y="1305"/>
                  </a:lnTo>
                  <a:lnTo>
                    <a:pt x="55" y="1304"/>
                  </a:lnTo>
                  <a:lnTo>
                    <a:pt x="48" y="1301"/>
                  </a:lnTo>
                  <a:lnTo>
                    <a:pt x="41" y="1299"/>
                  </a:lnTo>
                  <a:lnTo>
                    <a:pt x="34" y="1294"/>
                  </a:lnTo>
                  <a:lnTo>
                    <a:pt x="28" y="1289"/>
                  </a:lnTo>
                  <a:lnTo>
                    <a:pt x="23" y="1285"/>
                  </a:lnTo>
                  <a:lnTo>
                    <a:pt x="18" y="1279"/>
                  </a:lnTo>
                  <a:lnTo>
                    <a:pt x="13" y="1272"/>
                  </a:lnTo>
                  <a:lnTo>
                    <a:pt x="9" y="1266"/>
                  </a:lnTo>
                  <a:lnTo>
                    <a:pt x="5" y="1259"/>
                  </a:lnTo>
                  <a:lnTo>
                    <a:pt x="3" y="1251"/>
                  </a:lnTo>
                  <a:lnTo>
                    <a:pt x="1" y="1244"/>
                  </a:lnTo>
                  <a:lnTo>
                    <a:pt x="0" y="1236"/>
                  </a:lnTo>
                  <a:lnTo>
                    <a:pt x="0" y="1228"/>
                  </a:lnTo>
                  <a:lnTo>
                    <a:pt x="0" y="80"/>
                  </a:lnTo>
                  <a:lnTo>
                    <a:pt x="0" y="80"/>
                  </a:lnTo>
                  <a:lnTo>
                    <a:pt x="0" y="71"/>
                  </a:lnTo>
                  <a:lnTo>
                    <a:pt x="1" y="63"/>
                  </a:lnTo>
                  <a:lnTo>
                    <a:pt x="3" y="56"/>
                  </a:lnTo>
                  <a:lnTo>
                    <a:pt x="5" y="48"/>
                  </a:lnTo>
                  <a:lnTo>
                    <a:pt x="9" y="41"/>
                  </a:lnTo>
                  <a:lnTo>
                    <a:pt x="13" y="36"/>
                  </a:lnTo>
                  <a:lnTo>
                    <a:pt x="18" y="29"/>
                  </a:lnTo>
                  <a:lnTo>
                    <a:pt x="23" y="23"/>
                  </a:lnTo>
                  <a:lnTo>
                    <a:pt x="28" y="18"/>
                  </a:lnTo>
                  <a:lnTo>
                    <a:pt x="34" y="14"/>
                  </a:lnTo>
                  <a:lnTo>
                    <a:pt x="41" y="10"/>
                  </a:lnTo>
                  <a:lnTo>
                    <a:pt x="48" y="7"/>
                  </a:lnTo>
                  <a:lnTo>
                    <a:pt x="55" y="3"/>
                  </a:lnTo>
                  <a:lnTo>
                    <a:pt x="63" y="2"/>
                  </a:lnTo>
                  <a:lnTo>
                    <a:pt x="71" y="1"/>
                  </a:lnTo>
                  <a:lnTo>
                    <a:pt x="79" y="0"/>
                  </a:lnTo>
                  <a:lnTo>
                    <a:pt x="139" y="0"/>
                  </a:lnTo>
                  <a:lnTo>
                    <a:pt x="139" y="0"/>
                  </a:lnTo>
                  <a:lnTo>
                    <a:pt x="147" y="1"/>
                  </a:lnTo>
                  <a:lnTo>
                    <a:pt x="155" y="2"/>
                  </a:lnTo>
                  <a:lnTo>
                    <a:pt x="163" y="3"/>
                  </a:lnTo>
                  <a:lnTo>
                    <a:pt x="170" y="7"/>
                  </a:lnTo>
                  <a:lnTo>
                    <a:pt x="177" y="10"/>
                  </a:lnTo>
                  <a:lnTo>
                    <a:pt x="184" y="14"/>
                  </a:lnTo>
                  <a:lnTo>
                    <a:pt x="190" y="18"/>
                  </a:lnTo>
                  <a:lnTo>
                    <a:pt x="195" y="23"/>
                  </a:lnTo>
                  <a:lnTo>
                    <a:pt x="200" y="29"/>
                  </a:lnTo>
                  <a:lnTo>
                    <a:pt x="205" y="36"/>
                  </a:lnTo>
                  <a:lnTo>
                    <a:pt x="209" y="41"/>
                  </a:lnTo>
                  <a:lnTo>
                    <a:pt x="213" y="48"/>
                  </a:lnTo>
                  <a:lnTo>
                    <a:pt x="215" y="56"/>
                  </a:lnTo>
                  <a:lnTo>
                    <a:pt x="217" y="63"/>
                  </a:lnTo>
                  <a:lnTo>
                    <a:pt x="218" y="71"/>
                  </a:lnTo>
                  <a:lnTo>
                    <a:pt x="218" y="80"/>
                  </a:lnTo>
                  <a:lnTo>
                    <a:pt x="218" y="1228"/>
                  </a:lnTo>
                  <a:close/>
                </a:path>
              </a:pathLst>
            </a:custGeom>
            <a:solidFill>
              <a:srgbClr val="434A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Freeform 44">
              <a:extLst>
                <a:ext uri="{FF2B5EF4-FFF2-40B4-BE49-F238E27FC236}">
                  <a16:creationId xmlns:a16="http://schemas.microsoft.com/office/drawing/2014/main" id="{51868E9B-0C52-4DB9-BB60-90570489A11A}"/>
                </a:ext>
              </a:extLst>
            </p:cNvPr>
            <p:cNvSpPr>
              <a:spLocks/>
            </p:cNvSpPr>
            <p:nvPr/>
          </p:nvSpPr>
          <p:spPr bwMode="auto">
            <a:xfrm>
              <a:off x="1662113" y="739775"/>
              <a:ext cx="23813" cy="1012825"/>
            </a:xfrm>
            <a:custGeom>
              <a:avLst/>
              <a:gdLst>
                <a:gd name="T0" fmla="*/ 31 w 31"/>
                <a:gd name="T1" fmla="*/ 64 h 1276"/>
                <a:gd name="T2" fmla="*/ 31 w 31"/>
                <a:gd name="T3" fmla="*/ 1212 h 1276"/>
                <a:gd name="T4" fmla="*/ 31 w 31"/>
                <a:gd name="T5" fmla="*/ 1212 h 1276"/>
                <a:gd name="T6" fmla="*/ 31 w 31"/>
                <a:gd name="T7" fmla="*/ 1221 h 1276"/>
                <a:gd name="T8" fmla="*/ 29 w 31"/>
                <a:gd name="T9" fmla="*/ 1231 h 1276"/>
                <a:gd name="T10" fmla="*/ 27 w 31"/>
                <a:gd name="T11" fmla="*/ 1240 h 1276"/>
                <a:gd name="T12" fmla="*/ 23 w 31"/>
                <a:gd name="T13" fmla="*/ 1248 h 1276"/>
                <a:gd name="T14" fmla="*/ 19 w 31"/>
                <a:gd name="T15" fmla="*/ 1256 h 1276"/>
                <a:gd name="T16" fmla="*/ 13 w 31"/>
                <a:gd name="T17" fmla="*/ 1263 h 1276"/>
                <a:gd name="T18" fmla="*/ 7 w 31"/>
                <a:gd name="T19" fmla="*/ 1270 h 1276"/>
                <a:gd name="T20" fmla="*/ 0 w 31"/>
                <a:gd name="T21" fmla="*/ 1276 h 1276"/>
                <a:gd name="T22" fmla="*/ 0 w 31"/>
                <a:gd name="T23" fmla="*/ 0 h 1276"/>
                <a:gd name="T24" fmla="*/ 0 w 31"/>
                <a:gd name="T25" fmla="*/ 0 h 1276"/>
                <a:gd name="T26" fmla="*/ 7 w 31"/>
                <a:gd name="T27" fmla="*/ 6 h 1276"/>
                <a:gd name="T28" fmla="*/ 13 w 31"/>
                <a:gd name="T29" fmla="*/ 13 h 1276"/>
                <a:gd name="T30" fmla="*/ 19 w 31"/>
                <a:gd name="T31" fmla="*/ 20 h 1276"/>
                <a:gd name="T32" fmla="*/ 23 w 31"/>
                <a:gd name="T33" fmla="*/ 28 h 1276"/>
                <a:gd name="T34" fmla="*/ 27 w 31"/>
                <a:gd name="T35" fmla="*/ 36 h 1276"/>
                <a:gd name="T36" fmla="*/ 29 w 31"/>
                <a:gd name="T37" fmla="*/ 45 h 1276"/>
                <a:gd name="T38" fmla="*/ 31 w 31"/>
                <a:gd name="T39" fmla="*/ 54 h 1276"/>
                <a:gd name="T40" fmla="*/ 31 w 31"/>
                <a:gd name="T41" fmla="*/ 64 h 1276"/>
                <a:gd name="T42" fmla="*/ 31 w 31"/>
                <a:gd name="T43" fmla="*/ 64 h 1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 h="1276">
                  <a:moveTo>
                    <a:pt x="31" y="64"/>
                  </a:moveTo>
                  <a:lnTo>
                    <a:pt x="31" y="1212"/>
                  </a:lnTo>
                  <a:lnTo>
                    <a:pt x="31" y="1212"/>
                  </a:lnTo>
                  <a:lnTo>
                    <a:pt x="31" y="1221"/>
                  </a:lnTo>
                  <a:lnTo>
                    <a:pt x="29" y="1231"/>
                  </a:lnTo>
                  <a:lnTo>
                    <a:pt x="27" y="1240"/>
                  </a:lnTo>
                  <a:lnTo>
                    <a:pt x="23" y="1248"/>
                  </a:lnTo>
                  <a:lnTo>
                    <a:pt x="19" y="1256"/>
                  </a:lnTo>
                  <a:lnTo>
                    <a:pt x="13" y="1263"/>
                  </a:lnTo>
                  <a:lnTo>
                    <a:pt x="7" y="1270"/>
                  </a:lnTo>
                  <a:lnTo>
                    <a:pt x="0" y="1276"/>
                  </a:lnTo>
                  <a:lnTo>
                    <a:pt x="0" y="0"/>
                  </a:lnTo>
                  <a:lnTo>
                    <a:pt x="0" y="0"/>
                  </a:lnTo>
                  <a:lnTo>
                    <a:pt x="7" y="6"/>
                  </a:lnTo>
                  <a:lnTo>
                    <a:pt x="13" y="13"/>
                  </a:lnTo>
                  <a:lnTo>
                    <a:pt x="19" y="20"/>
                  </a:lnTo>
                  <a:lnTo>
                    <a:pt x="23" y="28"/>
                  </a:lnTo>
                  <a:lnTo>
                    <a:pt x="27" y="36"/>
                  </a:lnTo>
                  <a:lnTo>
                    <a:pt x="29" y="45"/>
                  </a:lnTo>
                  <a:lnTo>
                    <a:pt x="31" y="54"/>
                  </a:lnTo>
                  <a:lnTo>
                    <a:pt x="31" y="64"/>
                  </a:lnTo>
                  <a:lnTo>
                    <a:pt x="31" y="64"/>
                  </a:lnTo>
                  <a:close/>
                </a:path>
              </a:pathLst>
            </a:custGeom>
            <a:solidFill>
              <a:srgbClr val="262C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Freeform 45">
              <a:extLst>
                <a:ext uri="{FF2B5EF4-FFF2-40B4-BE49-F238E27FC236}">
                  <a16:creationId xmlns:a16="http://schemas.microsoft.com/office/drawing/2014/main" id="{96FE18BF-112C-4985-90CD-7EC9A9763953}"/>
                </a:ext>
              </a:extLst>
            </p:cNvPr>
            <p:cNvSpPr>
              <a:spLocks/>
            </p:cNvSpPr>
            <p:nvPr/>
          </p:nvSpPr>
          <p:spPr bwMode="auto">
            <a:xfrm>
              <a:off x="1512888" y="727075"/>
              <a:ext cx="149225" cy="1038225"/>
            </a:xfrm>
            <a:custGeom>
              <a:avLst/>
              <a:gdLst>
                <a:gd name="T0" fmla="*/ 187 w 187"/>
                <a:gd name="T1" fmla="*/ 16 h 1308"/>
                <a:gd name="T2" fmla="*/ 187 w 187"/>
                <a:gd name="T3" fmla="*/ 1292 h 1308"/>
                <a:gd name="T4" fmla="*/ 187 w 187"/>
                <a:gd name="T5" fmla="*/ 1292 h 1308"/>
                <a:gd name="T6" fmla="*/ 177 w 187"/>
                <a:gd name="T7" fmla="*/ 1299 h 1308"/>
                <a:gd name="T8" fmla="*/ 165 w 187"/>
                <a:gd name="T9" fmla="*/ 1303 h 1308"/>
                <a:gd name="T10" fmla="*/ 153 w 187"/>
                <a:gd name="T11" fmla="*/ 1307 h 1308"/>
                <a:gd name="T12" fmla="*/ 139 w 187"/>
                <a:gd name="T13" fmla="*/ 1308 h 1308"/>
                <a:gd name="T14" fmla="*/ 79 w 187"/>
                <a:gd name="T15" fmla="*/ 1308 h 1308"/>
                <a:gd name="T16" fmla="*/ 79 w 187"/>
                <a:gd name="T17" fmla="*/ 1308 h 1308"/>
                <a:gd name="T18" fmla="*/ 71 w 187"/>
                <a:gd name="T19" fmla="*/ 1307 h 1308"/>
                <a:gd name="T20" fmla="*/ 63 w 187"/>
                <a:gd name="T21" fmla="*/ 1305 h 1308"/>
                <a:gd name="T22" fmla="*/ 55 w 187"/>
                <a:gd name="T23" fmla="*/ 1304 h 1308"/>
                <a:gd name="T24" fmla="*/ 48 w 187"/>
                <a:gd name="T25" fmla="*/ 1301 h 1308"/>
                <a:gd name="T26" fmla="*/ 41 w 187"/>
                <a:gd name="T27" fmla="*/ 1297 h 1308"/>
                <a:gd name="T28" fmla="*/ 34 w 187"/>
                <a:gd name="T29" fmla="*/ 1294 h 1308"/>
                <a:gd name="T30" fmla="*/ 28 w 187"/>
                <a:gd name="T31" fmla="*/ 1289 h 1308"/>
                <a:gd name="T32" fmla="*/ 23 w 187"/>
                <a:gd name="T33" fmla="*/ 1285 h 1308"/>
                <a:gd name="T34" fmla="*/ 18 w 187"/>
                <a:gd name="T35" fmla="*/ 1279 h 1308"/>
                <a:gd name="T36" fmla="*/ 13 w 187"/>
                <a:gd name="T37" fmla="*/ 1272 h 1308"/>
                <a:gd name="T38" fmla="*/ 9 w 187"/>
                <a:gd name="T39" fmla="*/ 1266 h 1308"/>
                <a:gd name="T40" fmla="*/ 5 w 187"/>
                <a:gd name="T41" fmla="*/ 1259 h 1308"/>
                <a:gd name="T42" fmla="*/ 3 w 187"/>
                <a:gd name="T43" fmla="*/ 1251 h 1308"/>
                <a:gd name="T44" fmla="*/ 1 w 187"/>
                <a:gd name="T45" fmla="*/ 1244 h 1308"/>
                <a:gd name="T46" fmla="*/ 0 w 187"/>
                <a:gd name="T47" fmla="*/ 1236 h 1308"/>
                <a:gd name="T48" fmla="*/ 0 w 187"/>
                <a:gd name="T49" fmla="*/ 1228 h 1308"/>
                <a:gd name="T50" fmla="*/ 0 w 187"/>
                <a:gd name="T51" fmla="*/ 80 h 1308"/>
                <a:gd name="T52" fmla="*/ 0 w 187"/>
                <a:gd name="T53" fmla="*/ 80 h 1308"/>
                <a:gd name="T54" fmla="*/ 0 w 187"/>
                <a:gd name="T55" fmla="*/ 71 h 1308"/>
                <a:gd name="T56" fmla="*/ 1 w 187"/>
                <a:gd name="T57" fmla="*/ 63 h 1308"/>
                <a:gd name="T58" fmla="*/ 3 w 187"/>
                <a:gd name="T59" fmla="*/ 56 h 1308"/>
                <a:gd name="T60" fmla="*/ 5 w 187"/>
                <a:gd name="T61" fmla="*/ 48 h 1308"/>
                <a:gd name="T62" fmla="*/ 9 w 187"/>
                <a:gd name="T63" fmla="*/ 41 h 1308"/>
                <a:gd name="T64" fmla="*/ 13 w 187"/>
                <a:gd name="T65" fmla="*/ 36 h 1308"/>
                <a:gd name="T66" fmla="*/ 18 w 187"/>
                <a:gd name="T67" fmla="*/ 29 h 1308"/>
                <a:gd name="T68" fmla="*/ 23 w 187"/>
                <a:gd name="T69" fmla="*/ 23 h 1308"/>
                <a:gd name="T70" fmla="*/ 28 w 187"/>
                <a:gd name="T71" fmla="*/ 18 h 1308"/>
                <a:gd name="T72" fmla="*/ 34 w 187"/>
                <a:gd name="T73" fmla="*/ 14 h 1308"/>
                <a:gd name="T74" fmla="*/ 41 w 187"/>
                <a:gd name="T75" fmla="*/ 10 h 1308"/>
                <a:gd name="T76" fmla="*/ 48 w 187"/>
                <a:gd name="T77" fmla="*/ 7 h 1308"/>
                <a:gd name="T78" fmla="*/ 55 w 187"/>
                <a:gd name="T79" fmla="*/ 3 h 1308"/>
                <a:gd name="T80" fmla="*/ 63 w 187"/>
                <a:gd name="T81" fmla="*/ 2 h 1308"/>
                <a:gd name="T82" fmla="*/ 71 w 187"/>
                <a:gd name="T83" fmla="*/ 1 h 1308"/>
                <a:gd name="T84" fmla="*/ 79 w 187"/>
                <a:gd name="T85" fmla="*/ 0 h 1308"/>
                <a:gd name="T86" fmla="*/ 139 w 187"/>
                <a:gd name="T87" fmla="*/ 0 h 1308"/>
                <a:gd name="T88" fmla="*/ 139 w 187"/>
                <a:gd name="T89" fmla="*/ 0 h 1308"/>
                <a:gd name="T90" fmla="*/ 153 w 187"/>
                <a:gd name="T91" fmla="*/ 1 h 1308"/>
                <a:gd name="T92" fmla="*/ 165 w 187"/>
                <a:gd name="T93" fmla="*/ 5 h 1308"/>
                <a:gd name="T94" fmla="*/ 177 w 187"/>
                <a:gd name="T95" fmla="*/ 9 h 1308"/>
                <a:gd name="T96" fmla="*/ 187 w 187"/>
                <a:gd name="T97" fmla="*/ 16 h 1308"/>
                <a:gd name="T98" fmla="*/ 187 w 187"/>
                <a:gd name="T99" fmla="*/ 16 h 1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87" h="1308">
                  <a:moveTo>
                    <a:pt x="187" y="16"/>
                  </a:moveTo>
                  <a:lnTo>
                    <a:pt x="187" y="1292"/>
                  </a:lnTo>
                  <a:lnTo>
                    <a:pt x="187" y="1292"/>
                  </a:lnTo>
                  <a:lnTo>
                    <a:pt x="177" y="1299"/>
                  </a:lnTo>
                  <a:lnTo>
                    <a:pt x="165" y="1303"/>
                  </a:lnTo>
                  <a:lnTo>
                    <a:pt x="153" y="1307"/>
                  </a:lnTo>
                  <a:lnTo>
                    <a:pt x="139" y="1308"/>
                  </a:lnTo>
                  <a:lnTo>
                    <a:pt x="79" y="1308"/>
                  </a:lnTo>
                  <a:lnTo>
                    <a:pt x="79" y="1308"/>
                  </a:lnTo>
                  <a:lnTo>
                    <a:pt x="71" y="1307"/>
                  </a:lnTo>
                  <a:lnTo>
                    <a:pt x="63" y="1305"/>
                  </a:lnTo>
                  <a:lnTo>
                    <a:pt x="55" y="1304"/>
                  </a:lnTo>
                  <a:lnTo>
                    <a:pt x="48" y="1301"/>
                  </a:lnTo>
                  <a:lnTo>
                    <a:pt x="41" y="1297"/>
                  </a:lnTo>
                  <a:lnTo>
                    <a:pt x="34" y="1294"/>
                  </a:lnTo>
                  <a:lnTo>
                    <a:pt x="28" y="1289"/>
                  </a:lnTo>
                  <a:lnTo>
                    <a:pt x="23" y="1285"/>
                  </a:lnTo>
                  <a:lnTo>
                    <a:pt x="18" y="1279"/>
                  </a:lnTo>
                  <a:lnTo>
                    <a:pt x="13" y="1272"/>
                  </a:lnTo>
                  <a:lnTo>
                    <a:pt x="9" y="1266"/>
                  </a:lnTo>
                  <a:lnTo>
                    <a:pt x="5" y="1259"/>
                  </a:lnTo>
                  <a:lnTo>
                    <a:pt x="3" y="1251"/>
                  </a:lnTo>
                  <a:lnTo>
                    <a:pt x="1" y="1244"/>
                  </a:lnTo>
                  <a:lnTo>
                    <a:pt x="0" y="1236"/>
                  </a:lnTo>
                  <a:lnTo>
                    <a:pt x="0" y="1228"/>
                  </a:lnTo>
                  <a:lnTo>
                    <a:pt x="0" y="80"/>
                  </a:lnTo>
                  <a:lnTo>
                    <a:pt x="0" y="80"/>
                  </a:lnTo>
                  <a:lnTo>
                    <a:pt x="0" y="71"/>
                  </a:lnTo>
                  <a:lnTo>
                    <a:pt x="1" y="63"/>
                  </a:lnTo>
                  <a:lnTo>
                    <a:pt x="3" y="56"/>
                  </a:lnTo>
                  <a:lnTo>
                    <a:pt x="5" y="48"/>
                  </a:lnTo>
                  <a:lnTo>
                    <a:pt x="9" y="41"/>
                  </a:lnTo>
                  <a:lnTo>
                    <a:pt x="13" y="36"/>
                  </a:lnTo>
                  <a:lnTo>
                    <a:pt x="18" y="29"/>
                  </a:lnTo>
                  <a:lnTo>
                    <a:pt x="23" y="23"/>
                  </a:lnTo>
                  <a:lnTo>
                    <a:pt x="28" y="18"/>
                  </a:lnTo>
                  <a:lnTo>
                    <a:pt x="34" y="14"/>
                  </a:lnTo>
                  <a:lnTo>
                    <a:pt x="41" y="10"/>
                  </a:lnTo>
                  <a:lnTo>
                    <a:pt x="48" y="7"/>
                  </a:lnTo>
                  <a:lnTo>
                    <a:pt x="55" y="3"/>
                  </a:lnTo>
                  <a:lnTo>
                    <a:pt x="63" y="2"/>
                  </a:lnTo>
                  <a:lnTo>
                    <a:pt x="71" y="1"/>
                  </a:lnTo>
                  <a:lnTo>
                    <a:pt x="79" y="0"/>
                  </a:lnTo>
                  <a:lnTo>
                    <a:pt x="139" y="0"/>
                  </a:lnTo>
                  <a:lnTo>
                    <a:pt x="139" y="0"/>
                  </a:lnTo>
                  <a:lnTo>
                    <a:pt x="153" y="1"/>
                  </a:lnTo>
                  <a:lnTo>
                    <a:pt x="165" y="5"/>
                  </a:lnTo>
                  <a:lnTo>
                    <a:pt x="177" y="9"/>
                  </a:lnTo>
                  <a:lnTo>
                    <a:pt x="187" y="16"/>
                  </a:lnTo>
                  <a:lnTo>
                    <a:pt x="187" y="16"/>
                  </a:lnTo>
                  <a:close/>
                </a:path>
              </a:pathLst>
            </a:custGeom>
            <a:solidFill>
              <a:srgbClr val="434A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Rectangle 46">
              <a:extLst>
                <a:ext uri="{FF2B5EF4-FFF2-40B4-BE49-F238E27FC236}">
                  <a16:creationId xmlns:a16="http://schemas.microsoft.com/office/drawing/2014/main" id="{B525257F-2B18-495F-ACCE-1308A544C4EB}"/>
                </a:ext>
              </a:extLst>
            </p:cNvPr>
            <p:cNvSpPr>
              <a:spLocks noChangeArrowheads="1"/>
            </p:cNvSpPr>
            <p:nvPr/>
          </p:nvSpPr>
          <p:spPr bwMode="auto">
            <a:xfrm>
              <a:off x="1512888" y="987425"/>
              <a:ext cx="149225" cy="517525"/>
            </a:xfrm>
            <a:prstGeom prst="rect">
              <a:avLst/>
            </a:prstGeom>
            <a:solidFill>
              <a:srgbClr val="50565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Freeform 47">
              <a:extLst>
                <a:ext uri="{FF2B5EF4-FFF2-40B4-BE49-F238E27FC236}">
                  <a16:creationId xmlns:a16="http://schemas.microsoft.com/office/drawing/2014/main" id="{8521EED6-13C1-4862-B656-B34C97961485}"/>
                </a:ext>
              </a:extLst>
            </p:cNvPr>
            <p:cNvSpPr>
              <a:spLocks/>
            </p:cNvSpPr>
            <p:nvPr/>
          </p:nvSpPr>
          <p:spPr bwMode="auto">
            <a:xfrm>
              <a:off x="1512888" y="727075"/>
              <a:ext cx="149225" cy="260350"/>
            </a:xfrm>
            <a:custGeom>
              <a:avLst/>
              <a:gdLst>
                <a:gd name="T0" fmla="*/ 187 w 187"/>
                <a:gd name="T1" fmla="*/ 16 h 327"/>
                <a:gd name="T2" fmla="*/ 187 w 187"/>
                <a:gd name="T3" fmla="*/ 327 h 327"/>
                <a:gd name="T4" fmla="*/ 0 w 187"/>
                <a:gd name="T5" fmla="*/ 327 h 327"/>
                <a:gd name="T6" fmla="*/ 0 w 187"/>
                <a:gd name="T7" fmla="*/ 80 h 327"/>
                <a:gd name="T8" fmla="*/ 0 w 187"/>
                <a:gd name="T9" fmla="*/ 80 h 327"/>
                <a:gd name="T10" fmla="*/ 0 w 187"/>
                <a:gd name="T11" fmla="*/ 71 h 327"/>
                <a:gd name="T12" fmla="*/ 1 w 187"/>
                <a:gd name="T13" fmla="*/ 63 h 327"/>
                <a:gd name="T14" fmla="*/ 3 w 187"/>
                <a:gd name="T15" fmla="*/ 56 h 327"/>
                <a:gd name="T16" fmla="*/ 5 w 187"/>
                <a:gd name="T17" fmla="*/ 48 h 327"/>
                <a:gd name="T18" fmla="*/ 9 w 187"/>
                <a:gd name="T19" fmla="*/ 41 h 327"/>
                <a:gd name="T20" fmla="*/ 13 w 187"/>
                <a:gd name="T21" fmla="*/ 36 h 327"/>
                <a:gd name="T22" fmla="*/ 18 w 187"/>
                <a:gd name="T23" fmla="*/ 29 h 327"/>
                <a:gd name="T24" fmla="*/ 23 w 187"/>
                <a:gd name="T25" fmla="*/ 23 h 327"/>
                <a:gd name="T26" fmla="*/ 28 w 187"/>
                <a:gd name="T27" fmla="*/ 18 h 327"/>
                <a:gd name="T28" fmla="*/ 34 w 187"/>
                <a:gd name="T29" fmla="*/ 14 h 327"/>
                <a:gd name="T30" fmla="*/ 41 w 187"/>
                <a:gd name="T31" fmla="*/ 10 h 327"/>
                <a:gd name="T32" fmla="*/ 48 w 187"/>
                <a:gd name="T33" fmla="*/ 7 h 327"/>
                <a:gd name="T34" fmla="*/ 55 w 187"/>
                <a:gd name="T35" fmla="*/ 3 h 327"/>
                <a:gd name="T36" fmla="*/ 63 w 187"/>
                <a:gd name="T37" fmla="*/ 2 h 327"/>
                <a:gd name="T38" fmla="*/ 71 w 187"/>
                <a:gd name="T39" fmla="*/ 1 h 327"/>
                <a:gd name="T40" fmla="*/ 79 w 187"/>
                <a:gd name="T41" fmla="*/ 0 h 327"/>
                <a:gd name="T42" fmla="*/ 139 w 187"/>
                <a:gd name="T43" fmla="*/ 0 h 327"/>
                <a:gd name="T44" fmla="*/ 139 w 187"/>
                <a:gd name="T45" fmla="*/ 0 h 327"/>
                <a:gd name="T46" fmla="*/ 153 w 187"/>
                <a:gd name="T47" fmla="*/ 1 h 327"/>
                <a:gd name="T48" fmla="*/ 165 w 187"/>
                <a:gd name="T49" fmla="*/ 5 h 327"/>
                <a:gd name="T50" fmla="*/ 177 w 187"/>
                <a:gd name="T51" fmla="*/ 9 h 327"/>
                <a:gd name="T52" fmla="*/ 187 w 187"/>
                <a:gd name="T53" fmla="*/ 16 h 327"/>
                <a:gd name="T54" fmla="*/ 187 w 187"/>
                <a:gd name="T55" fmla="*/ 16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87" h="327">
                  <a:moveTo>
                    <a:pt x="187" y="16"/>
                  </a:moveTo>
                  <a:lnTo>
                    <a:pt x="187" y="327"/>
                  </a:lnTo>
                  <a:lnTo>
                    <a:pt x="0" y="327"/>
                  </a:lnTo>
                  <a:lnTo>
                    <a:pt x="0" y="80"/>
                  </a:lnTo>
                  <a:lnTo>
                    <a:pt x="0" y="80"/>
                  </a:lnTo>
                  <a:lnTo>
                    <a:pt x="0" y="71"/>
                  </a:lnTo>
                  <a:lnTo>
                    <a:pt x="1" y="63"/>
                  </a:lnTo>
                  <a:lnTo>
                    <a:pt x="3" y="56"/>
                  </a:lnTo>
                  <a:lnTo>
                    <a:pt x="5" y="48"/>
                  </a:lnTo>
                  <a:lnTo>
                    <a:pt x="9" y="41"/>
                  </a:lnTo>
                  <a:lnTo>
                    <a:pt x="13" y="36"/>
                  </a:lnTo>
                  <a:lnTo>
                    <a:pt x="18" y="29"/>
                  </a:lnTo>
                  <a:lnTo>
                    <a:pt x="23" y="23"/>
                  </a:lnTo>
                  <a:lnTo>
                    <a:pt x="28" y="18"/>
                  </a:lnTo>
                  <a:lnTo>
                    <a:pt x="34" y="14"/>
                  </a:lnTo>
                  <a:lnTo>
                    <a:pt x="41" y="10"/>
                  </a:lnTo>
                  <a:lnTo>
                    <a:pt x="48" y="7"/>
                  </a:lnTo>
                  <a:lnTo>
                    <a:pt x="55" y="3"/>
                  </a:lnTo>
                  <a:lnTo>
                    <a:pt x="63" y="2"/>
                  </a:lnTo>
                  <a:lnTo>
                    <a:pt x="71" y="1"/>
                  </a:lnTo>
                  <a:lnTo>
                    <a:pt x="79" y="0"/>
                  </a:lnTo>
                  <a:lnTo>
                    <a:pt x="139" y="0"/>
                  </a:lnTo>
                  <a:lnTo>
                    <a:pt x="139" y="0"/>
                  </a:lnTo>
                  <a:lnTo>
                    <a:pt x="153" y="1"/>
                  </a:lnTo>
                  <a:lnTo>
                    <a:pt x="165" y="5"/>
                  </a:lnTo>
                  <a:lnTo>
                    <a:pt x="177" y="9"/>
                  </a:lnTo>
                  <a:lnTo>
                    <a:pt x="187" y="16"/>
                  </a:lnTo>
                  <a:lnTo>
                    <a:pt x="187" y="16"/>
                  </a:lnTo>
                  <a:close/>
                </a:path>
              </a:pathLst>
            </a:custGeom>
            <a:solidFill>
              <a:srgbClr val="575D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Freeform 48">
              <a:extLst>
                <a:ext uri="{FF2B5EF4-FFF2-40B4-BE49-F238E27FC236}">
                  <a16:creationId xmlns:a16="http://schemas.microsoft.com/office/drawing/2014/main" id="{CB381843-9920-4DBB-A6BE-9A2793FBD784}"/>
                </a:ext>
              </a:extLst>
            </p:cNvPr>
            <p:cNvSpPr>
              <a:spLocks/>
            </p:cNvSpPr>
            <p:nvPr/>
          </p:nvSpPr>
          <p:spPr bwMode="auto">
            <a:xfrm>
              <a:off x="2773363" y="808038"/>
              <a:ext cx="174625" cy="876300"/>
            </a:xfrm>
            <a:custGeom>
              <a:avLst/>
              <a:gdLst>
                <a:gd name="T0" fmla="*/ 0 w 219"/>
                <a:gd name="T1" fmla="*/ 79 h 1102"/>
                <a:gd name="T2" fmla="*/ 1 w 219"/>
                <a:gd name="T3" fmla="*/ 63 h 1102"/>
                <a:gd name="T4" fmla="*/ 6 w 219"/>
                <a:gd name="T5" fmla="*/ 48 h 1102"/>
                <a:gd name="T6" fmla="*/ 12 w 219"/>
                <a:gd name="T7" fmla="*/ 35 h 1102"/>
                <a:gd name="T8" fmla="*/ 23 w 219"/>
                <a:gd name="T9" fmla="*/ 23 h 1102"/>
                <a:gd name="T10" fmla="*/ 34 w 219"/>
                <a:gd name="T11" fmla="*/ 13 h 1102"/>
                <a:gd name="T12" fmla="*/ 48 w 219"/>
                <a:gd name="T13" fmla="*/ 6 h 1102"/>
                <a:gd name="T14" fmla="*/ 63 w 219"/>
                <a:gd name="T15" fmla="*/ 2 h 1102"/>
                <a:gd name="T16" fmla="*/ 78 w 219"/>
                <a:gd name="T17" fmla="*/ 0 h 1102"/>
                <a:gd name="T18" fmla="*/ 139 w 219"/>
                <a:gd name="T19" fmla="*/ 0 h 1102"/>
                <a:gd name="T20" fmla="*/ 155 w 219"/>
                <a:gd name="T21" fmla="*/ 2 h 1102"/>
                <a:gd name="T22" fmla="*/ 170 w 219"/>
                <a:gd name="T23" fmla="*/ 6 h 1102"/>
                <a:gd name="T24" fmla="*/ 184 w 219"/>
                <a:gd name="T25" fmla="*/ 13 h 1102"/>
                <a:gd name="T26" fmla="*/ 196 w 219"/>
                <a:gd name="T27" fmla="*/ 23 h 1102"/>
                <a:gd name="T28" fmla="*/ 205 w 219"/>
                <a:gd name="T29" fmla="*/ 35 h 1102"/>
                <a:gd name="T30" fmla="*/ 212 w 219"/>
                <a:gd name="T31" fmla="*/ 48 h 1102"/>
                <a:gd name="T32" fmla="*/ 216 w 219"/>
                <a:gd name="T33" fmla="*/ 63 h 1102"/>
                <a:gd name="T34" fmla="*/ 219 w 219"/>
                <a:gd name="T35" fmla="*/ 79 h 1102"/>
                <a:gd name="T36" fmla="*/ 219 w 219"/>
                <a:gd name="T37" fmla="*/ 1023 h 1102"/>
                <a:gd name="T38" fmla="*/ 216 w 219"/>
                <a:gd name="T39" fmla="*/ 1039 h 1102"/>
                <a:gd name="T40" fmla="*/ 212 w 219"/>
                <a:gd name="T41" fmla="*/ 1054 h 1102"/>
                <a:gd name="T42" fmla="*/ 205 w 219"/>
                <a:gd name="T43" fmla="*/ 1066 h 1102"/>
                <a:gd name="T44" fmla="*/ 196 w 219"/>
                <a:gd name="T45" fmla="*/ 1079 h 1102"/>
                <a:gd name="T46" fmla="*/ 184 w 219"/>
                <a:gd name="T47" fmla="*/ 1088 h 1102"/>
                <a:gd name="T48" fmla="*/ 170 w 219"/>
                <a:gd name="T49" fmla="*/ 1095 h 1102"/>
                <a:gd name="T50" fmla="*/ 155 w 219"/>
                <a:gd name="T51" fmla="*/ 1100 h 1102"/>
                <a:gd name="T52" fmla="*/ 139 w 219"/>
                <a:gd name="T53" fmla="*/ 1102 h 1102"/>
                <a:gd name="T54" fmla="*/ 78 w 219"/>
                <a:gd name="T55" fmla="*/ 1102 h 1102"/>
                <a:gd name="T56" fmla="*/ 63 w 219"/>
                <a:gd name="T57" fmla="*/ 1100 h 1102"/>
                <a:gd name="T58" fmla="*/ 48 w 219"/>
                <a:gd name="T59" fmla="*/ 1095 h 1102"/>
                <a:gd name="T60" fmla="*/ 34 w 219"/>
                <a:gd name="T61" fmla="*/ 1088 h 1102"/>
                <a:gd name="T62" fmla="*/ 23 w 219"/>
                <a:gd name="T63" fmla="*/ 1079 h 1102"/>
                <a:gd name="T64" fmla="*/ 12 w 219"/>
                <a:gd name="T65" fmla="*/ 1066 h 1102"/>
                <a:gd name="T66" fmla="*/ 6 w 219"/>
                <a:gd name="T67" fmla="*/ 1054 h 1102"/>
                <a:gd name="T68" fmla="*/ 1 w 219"/>
                <a:gd name="T69" fmla="*/ 1039 h 1102"/>
                <a:gd name="T70" fmla="*/ 0 w 219"/>
                <a:gd name="T71" fmla="*/ 1023 h 1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19" h="1102">
                  <a:moveTo>
                    <a:pt x="0" y="79"/>
                  </a:moveTo>
                  <a:lnTo>
                    <a:pt x="0" y="79"/>
                  </a:lnTo>
                  <a:lnTo>
                    <a:pt x="0" y="71"/>
                  </a:lnTo>
                  <a:lnTo>
                    <a:pt x="1" y="63"/>
                  </a:lnTo>
                  <a:lnTo>
                    <a:pt x="3" y="56"/>
                  </a:lnTo>
                  <a:lnTo>
                    <a:pt x="6" y="48"/>
                  </a:lnTo>
                  <a:lnTo>
                    <a:pt x="9" y="41"/>
                  </a:lnTo>
                  <a:lnTo>
                    <a:pt x="12" y="35"/>
                  </a:lnTo>
                  <a:lnTo>
                    <a:pt x="17" y="28"/>
                  </a:lnTo>
                  <a:lnTo>
                    <a:pt x="23" y="23"/>
                  </a:lnTo>
                  <a:lnTo>
                    <a:pt x="29" y="18"/>
                  </a:lnTo>
                  <a:lnTo>
                    <a:pt x="34" y="13"/>
                  </a:lnTo>
                  <a:lnTo>
                    <a:pt x="41" y="10"/>
                  </a:lnTo>
                  <a:lnTo>
                    <a:pt x="48" y="6"/>
                  </a:lnTo>
                  <a:lnTo>
                    <a:pt x="55" y="3"/>
                  </a:lnTo>
                  <a:lnTo>
                    <a:pt x="63" y="2"/>
                  </a:lnTo>
                  <a:lnTo>
                    <a:pt x="70" y="1"/>
                  </a:lnTo>
                  <a:lnTo>
                    <a:pt x="78" y="0"/>
                  </a:lnTo>
                  <a:lnTo>
                    <a:pt x="139" y="0"/>
                  </a:lnTo>
                  <a:lnTo>
                    <a:pt x="139" y="0"/>
                  </a:lnTo>
                  <a:lnTo>
                    <a:pt x="147" y="1"/>
                  </a:lnTo>
                  <a:lnTo>
                    <a:pt x="155" y="2"/>
                  </a:lnTo>
                  <a:lnTo>
                    <a:pt x="162" y="3"/>
                  </a:lnTo>
                  <a:lnTo>
                    <a:pt x="170" y="6"/>
                  </a:lnTo>
                  <a:lnTo>
                    <a:pt x="177" y="10"/>
                  </a:lnTo>
                  <a:lnTo>
                    <a:pt x="184" y="13"/>
                  </a:lnTo>
                  <a:lnTo>
                    <a:pt x="190" y="18"/>
                  </a:lnTo>
                  <a:lnTo>
                    <a:pt x="196" y="23"/>
                  </a:lnTo>
                  <a:lnTo>
                    <a:pt x="200" y="28"/>
                  </a:lnTo>
                  <a:lnTo>
                    <a:pt x="205" y="35"/>
                  </a:lnTo>
                  <a:lnTo>
                    <a:pt x="209" y="41"/>
                  </a:lnTo>
                  <a:lnTo>
                    <a:pt x="212" y="48"/>
                  </a:lnTo>
                  <a:lnTo>
                    <a:pt x="215" y="56"/>
                  </a:lnTo>
                  <a:lnTo>
                    <a:pt x="216" y="63"/>
                  </a:lnTo>
                  <a:lnTo>
                    <a:pt x="217" y="71"/>
                  </a:lnTo>
                  <a:lnTo>
                    <a:pt x="219" y="79"/>
                  </a:lnTo>
                  <a:lnTo>
                    <a:pt x="219" y="1023"/>
                  </a:lnTo>
                  <a:lnTo>
                    <a:pt x="219" y="1023"/>
                  </a:lnTo>
                  <a:lnTo>
                    <a:pt x="217" y="1031"/>
                  </a:lnTo>
                  <a:lnTo>
                    <a:pt x="216" y="1039"/>
                  </a:lnTo>
                  <a:lnTo>
                    <a:pt x="215" y="1046"/>
                  </a:lnTo>
                  <a:lnTo>
                    <a:pt x="212" y="1054"/>
                  </a:lnTo>
                  <a:lnTo>
                    <a:pt x="209" y="1061"/>
                  </a:lnTo>
                  <a:lnTo>
                    <a:pt x="205" y="1066"/>
                  </a:lnTo>
                  <a:lnTo>
                    <a:pt x="200" y="1073"/>
                  </a:lnTo>
                  <a:lnTo>
                    <a:pt x="196" y="1079"/>
                  </a:lnTo>
                  <a:lnTo>
                    <a:pt x="190" y="1084"/>
                  </a:lnTo>
                  <a:lnTo>
                    <a:pt x="184" y="1088"/>
                  </a:lnTo>
                  <a:lnTo>
                    <a:pt x="177" y="1092"/>
                  </a:lnTo>
                  <a:lnTo>
                    <a:pt x="170" y="1095"/>
                  </a:lnTo>
                  <a:lnTo>
                    <a:pt x="162" y="1099"/>
                  </a:lnTo>
                  <a:lnTo>
                    <a:pt x="155" y="1100"/>
                  </a:lnTo>
                  <a:lnTo>
                    <a:pt x="147" y="1101"/>
                  </a:lnTo>
                  <a:lnTo>
                    <a:pt x="139" y="1102"/>
                  </a:lnTo>
                  <a:lnTo>
                    <a:pt x="78" y="1102"/>
                  </a:lnTo>
                  <a:lnTo>
                    <a:pt x="78" y="1102"/>
                  </a:lnTo>
                  <a:lnTo>
                    <a:pt x="70" y="1101"/>
                  </a:lnTo>
                  <a:lnTo>
                    <a:pt x="63" y="1100"/>
                  </a:lnTo>
                  <a:lnTo>
                    <a:pt x="55" y="1099"/>
                  </a:lnTo>
                  <a:lnTo>
                    <a:pt x="48" y="1095"/>
                  </a:lnTo>
                  <a:lnTo>
                    <a:pt x="41" y="1092"/>
                  </a:lnTo>
                  <a:lnTo>
                    <a:pt x="34" y="1088"/>
                  </a:lnTo>
                  <a:lnTo>
                    <a:pt x="29" y="1084"/>
                  </a:lnTo>
                  <a:lnTo>
                    <a:pt x="23" y="1079"/>
                  </a:lnTo>
                  <a:lnTo>
                    <a:pt x="17" y="1073"/>
                  </a:lnTo>
                  <a:lnTo>
                    <a:pt x="12" y="1066"/>
                  </a:lnTo>
                  <a:lnTo>
                    <a:pt x="9" y="1061"/>
                  </a:lnTo>
                  <a:lnTo>
                    <a:pt x="6" y="1054"/>
                  </a:lnTo>
                  <a:lnTo>
                    <a:pt x="3" y="1046"/>
                  </a:lnTo>
                  <a:lnTo>
                    <a:pt x="1" y="1039"/>
                  </a:lnTo>
                  <a:lnTo>
                    <a:pt x="0" y="1031"/>
                  </a:lnTo>
                  <a:lnTo>
                    <a:pt x="0" y="1023"/>
                  </a:lnTo>
                  <a:lnTo>
                    <a:pt x="0" y="79"/>
                  </a:lnTo>
                  <a:close/>
                </a:path>
              </a:pathLst>
            </a:custGeom>
            <a:solidFill>
              <a:srgbClr val="434A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Freeform 49">
              <a:extLst>
                <a:ext uri="{FF2B5EF4-FFF2-40B4-BE49-F238E27FC236}">
                  <a16:creationId xmlns:a16="http://schemas.microsoft.com/office/drawing/2014/main" id="{81210518-C902-4048-A3C8-8FFEF6218E50}"/>
                </a:ext>
              </a:extLst>
            </p:cNvPr>
            <p:cNvSpPr>
              <a:spLocks/>
            </p:cNvSpPr>
            <p:nvPr/>
          </p:nvSpPr>
          <p:spPr bwMode="auto">
            <a:xfrm>
              <a:off x="2773363" y="820738"/>
              <a:ext cx="25400" cy="850900"/>
            </a:xfrm>
            <a:custGeom>
              <a:avLst/>
              <a:gdLst>
                <a:gd name="T0" fmla="*/ 0 w 31"/>
                <a:gd name="T1" fmla="*/ 1007 h 1070"/>
                <a:gd name="T2" fmla="*/ 0 w 31"/>
                <a:gd name="T3" fmla="*/ 63 h 1070"/>
                <a:gd name="T4" fmla="*/ 0 w 31"/>
                <a:gd name="T5" fmla="*/ 63 h 1070"/>
                <a:gd name="T6" fmla="*/ 0 w 31"/>
                <a:gd name="T7" fmla="*/ 54 h 1070"/>
                <a:gd name="T8" fmla="*/ 1 w 31"/>
                <a:gd name="T9" fmla="*/ 45 h 1070"/>
                <a:gd name="T10" fmla="*/ 4 w 31"/>
                <a:gd name="T11" fmla="*/ 35 h 1070"/>
                <a:gd name="T12" fmla="*/ 8 w 31"/>
                <a:gd name="T13" fmla="*/ 27 h 1070"/>
                <a:gd name="T14" fmla="*/ 12 w 31"/>
                <a:gd name="T15" fmla="*/ 19 h 1070"/>
                <a:gd name="T16" fmla="*/ 18 w 31"/>
                <a:gd name="T17" fmla="*/ 12 h 1070"/>
                <a:gd name="T18" fmla="*/ 24 w 31"/>
                <a:gd name="T19" fmla="*/ 5 h 1070"/>
                <a:gd name="T20" fmla="*/ 31 w 31"/>
                <a:gd name="T21" fmla="*/ 0 h 1070"/>
                <a:gd name="T22" fmla="*/ 31 w 31"/>
                <a:gd name="T23" fmla="*/ 1070 h 1070"/>
                <a:gd name="T24" fmla="*/ 31 w 31"/>
                <a:gd name="T25" fmla="*/ 1070 h 1070"/>
                <a:gd name="T26" fmla="*/ 24 w 31"/>
                <a:gd name="T27" fmla="*/ 1064 h 1070"/>
                <a:gd name="T28" fmla="*/ 18 w 31"/>
                <a:gd name="T29" fmla="*/ 1057 h 1070"/>
                <a:gd name="T30" fmla="*/ 12 w 31"/>
                <a:gd name="T31" fmla="*/ 1050 h 1070"/>
                <a:gd name="T32" fmla="*/ 8 w 31"/>
                <a:gd name="T33" fmla="*/ 1042 h 1070"/>
                <a:gd name="T34" fmla="*/ 4 w 31"/>
                <a:gd name="T35" fmla="*/ 1034 h 1070"/>
                <a:gd name="T36" fmla="*/ 1 w 31"/>
                <a:gd name="T37" fmla="*/ 1025 h 1070"/>
                <a:gd name="T38" fmla="*/ 0 w 31"/>
                <a:gd name="T39" fmla="*/ 1016 h 1070"/>
                <a:gd name="T40" fmla="*/ 0 w 31"/>
                <a:gd name="T41" fmla="*/ 1007 h 1070"/>
                <a:gd name="T42" fmla="*/ 0 w 31"/>
                <a:gd name="T43" fmla="*/ 1007 h 10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 h="1070">
                  <a:moveTo>
                    <a:pt x="0" y="1007"/>
                  </a:moveTo>
                  <a:lnTo>
                    <a:pt x="0" y="63"/>
                  </a:lnTo>
                  <a:lnTo>
                    <a:pt x="0" y="63"/>
                  </a:lnTo>
                  <a:lnTo>
                    <a:pt x="0" y="54"/>
                  </a:lnTo>
                  <a:lnTo>
                    <a:pt x="1" y="45"/>
                  </a:lnTo>
                  <a:lnTo>
                    <a:pt x="4" y="35"/>
                  </a:lnTo>
                  <a:lnTo>
                    <a:pt x="8" y="27"/>
                  </a:lnTo>
                  <a:lnTo>
                    <a:pt x="12" y="19"/>
                  </a:lnTo>
                  <a:lnTo>
                    <a:pt x="18" y="12"/>
                  </a:lnTo>
                  <a:lnTo>
                    <a:pt x="24" y="5"/>
                  </a:lnTo>
                  <a:lnTo>
                    <a:pt x="31" y="0"/>
                  </a:lnTo>
                  <a:lnTo>
                    <a:pt x="31" y="1070"/>
                  </a:lnTo>
                  <a:lnTo>
                    <a:pt x="31" y="1070"/>
                  </a:lnTo>
                  <a:lnTo>
                    <a:pt x="24" y="1064"/>
                  </a:lnTo>
                  <a:lnTo>
                    <a:pt x="18" y="1057"/>
                  </a:lnTo>
                  <a:lnTo>
                    <a:pt x="12" y="1050"/>
                  </a:lnTo>
                  <a:lnTo>
                    <a:pt x="8" y="1042"/>
                  </a:lnTo>
                  <a:lnTo>
                    <a:pt x="4" y="1034"/>
                  </a:lnTo>
                  <a:lnTo>
                    <a:pt x="1" y="1025"/>
                  </a:lnTo>
                  <a:lnTo>
                    <a:pt x="0" y="1016"/>
                  </a:lnTo>
                  <a:lnTo>
                    <a:pt x="0" y="1007"/>
                  </a:lnTo>
                  <a:lnTo>
                    <a:pt x="0" y="1007"/>
                  </a:lnTo>
                  <a:close/>
                </a:path>
              </a:pathLst>
            </a:custGeom>
            <a:solidFill>
              <a:srgbClr val="262C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Freeform 50">
              <a:extLst>
                <a:ext uri="{FF2B5EF4-FFF2-40B4-BE49-F238E27FC236}">
                  <a16:creationId xmlns:a16="http://schemas.microsoft.com/office/drawing/2014/main" id="{764161BE-0FE6-43CA-8CFE-39833695CF57}"/>
                </a:ext>
              </a:extLst>
            </p:cNvPr>
            <p:cNvSpPr>
              <a:spLocks/>
            </p:cNvSpPr>
            <p:nvPr/>
          </p:nvSpPr>
          <p:spPr bwMode="auto">
            <a:xfrm>
              <a:off x="2798763" y="808038"/>
              <a:ext cx="149225" cy="876300"/>
            </a:xfrm>
            <a:custGeom>
              <a:avLst/>
              <a:gdLst>
                <a:gd name="T0" fmla="*/ 0 w 188"/>
                <a:gd name="T1" fmla="*/ 1086 h 1102"/>
                <a:gd name="T2" fmla="*/ 0 w 188"/>
                <a:gd name="T3" fmla="*/ 16 h 1102"/>
                <a:gd name="T4" fmla="*/ 0 w 188"/>
                <a:gd name="T5" fmla="*/ 16 h 1102"/>
                <a:gd name="T6" fmla="*/ 10 w 188"/>
                <a:gd name="T7" fmla="*/ 9 h 1102"/>
                <a:gd name="T8" fmla="*/ 22 w 188"/>
                <a:gd name="T9" fmla="*/ 4 h 1102"/>
                <a:gd name="T10" fmla="*/ 34 w 188"/>
                <a:gd name="T11" fmla="*/ 1 h 1102"/>
                <a:gd name="T12" fmla="*/ 47 w 188"/>
                <a:gd name="T13" fmla="*/ 0 h 1102"/>
                <a:gd name="T14" fmla="*/ 108 w 188"/>
                <a:gd name="T15" fmla="*/ 0 h 1102"/>
                <a:gd name="T16" fmla="*/ 108 w 188"/>
                <a:gd name="T17" fmla="*/ 0 h 1102"/>
                <a:gd name="T18" fmla="*/ 116 w 188"/>
                <a:gd name="T19" fmla="*/ 1 h 1102"/>
                <a:gd name="T20" fmla="*/ 124 w 188"/>
                <a:gd name="T21" fmla="*/ 2 h 1102"/>
                <a:gd name="T22" fmla="*/ 131 w 188"/>
                <a:gd name="T23" fmla="*/ 3 h 1102"/>
                <a:gd name="T24" fmla="*/ 139 w 188"/>
                <a:gd name="T25" fmla="*/ 6 h 1102"/>
                <a:gd name="T26" fmla="*/ 146 w 188"/>
                <a:gd name="T27" fmla="*/ 10 h 1102"/>
                <a:gd name="T28" fmla="*/ 152 w 188"/>
                <a:gd name="T29" fmla="*/ 13 h 1102"/>
                <a:gd name="T30" fmla="*/ 159 w 188"/>
                <a:gd name="T31" fmla="*/ 18 h 1102"/>
                <a:gd name="T32" fmla="*/ 165 w 188"/>
                <a:gd name="T33" fmla="*/ 23 h 1102"/>
                <a:gd name="T34" fmla="*/ 169 w 188"/>
                <a:gd name="T35" fmla="*/ 28 h 1102"/>
                <a:gd name="T36" fmla="*/ 174 w 188"/>
                <a:gd name="T37" fmla="*/ 35 h 1102"/>
                <a:gd name="T38" fmla="*/ 178 w 188"/>
                <a:gd name="T39" fmla="*/ 41 h 1102"/>
                <a:gd name="T40" fmla="*/ 181 w 188"/>
                <a:gd name="T41" fmla="*/ 48 h 1102"/>
                <a:gd name="T42" fmla="*/ 184 w 188"/>
                <a:gd name="T43" fmla="*/ 56 h 1102"/>
                <a:gd name="T44" fmla="*/ 185 w 188"/>
                <a:gd name="T45" fmla="*/ 63 h 1102"/>
                <a:gd name="T46" fmla="*/ 186 w 188"/>
                <a:gd name="T47" fmla="*/ 71 h 1102"/>
                <a:gd name="T48" fmla="*/ 188 w 188"/>
                <a:gd name="T49" fmla="*/ 79 h 1102"/>
                <a:gd name="T50" fmla="*/ 188 w 188"/>
                <a:gd name="T51" fmla="*/ 1023 h 1102"/>
                <a:gd name="T52" fmla="*/ 188 w 188"/>
                <a:gd name="T53" fmla="*/ 1023 h 1102"/>
                <a:gd name="T54" fmla="*/ 186 w 188"/>
                <a:gd name="T55" fmla="*/ 1031 h 1102"/>
                <a:gd name="T56" fmla="*/ 185 w 188"/>
                <a:gd name="T57" fmla="*/ 1039 h 1102"/>
                <a:gd name="T58" fmla="*/ 184 w 188"/>
                <a:gd name="T59" fmla="*/ 1046 h 1102"/>
                <a:gd name="T60" fmla="*/ 181 w 188"/>
                <a:gd name="T61" fmla="*/ 1054 h 1102"/>
                <a:gd name="T62" fmla="*/ 178 w 188"/>
                <a:gd name="T63" fmla="*/ 1061 h 1102"/>
                <a:gd name="T64" fmla="*/ 174 w 188"/>
                <a:gd name="T65" fmla="*/ 1066 h 1102"/>
                <a:gd name="T66" fmla="*/ 169 w 188"/>
                <a:gd name="T67" fmla="*/ 1073 h 1102"/>
                <a:gd name="T68" fmla="*/ 165 w 188"/>
                <a:gd name="T69" fmla="*/ 1079 h 1102"/>
                <a:gd name="T70" fmla="*/ 159 w 188"/>
                <a:gd name="T71" fmla="*/ 1084 h 1102"/>
                <a:gd name="T72" fmla="*/ 152 w 188"/>
                <a:gd name="T73" fmla="*/ 1088 h 1102"/>
                <a:gd name="T74" fmla="*/ 146 w 188"/>
                <a:gd name="T75" fmla="*/ 1092 h 1102"/>
                <a:gd name="T76" fmla="*/ 139 w 188"/>
                <a:gd name="T77" fmla="*/ 1095 h 1102"/>
                <a:gd name="T78" fmla="*/ 131 w 188"/>
                <a:gd name="T79" fmla="*/ 1099 h 1102"/>
                <a:gd name="T80" fmla="*/ 124 w 188"/>
                <a:gd name="T81" fmla="*/ 1100 h 1102"/>
                <a:gd name="T82" fmla="*/ 116 w 188"/>
                <a:gd name="T83" fmla="*/ 1101 h 1102"/>
                <a:gd name="T84" fmla="*/ 108 w 188"/>
                <a:gd name="T85" fmla="*/ 1102 h 1102"/>
                <a:gd name="T86" fmla="*/ 47 w 188"/>
                <a:gd name="T87" fmla="*/ 1102 h 1102"/>
                <a:gd name="T88" fmla="*/ 47 w 188"/>
                <a:gd name="T89" fmla="*/ 1102 h 1102"/>
                <a:gd name="T90" fmla="*/ 34 w 188"/>
                <a:gd name="T91" fmla="*/ 1101 h 1102"/>
                <a:gd name="T92" fmla="*/ 22 w 188"/>
                <a:gd name="T93" fmla="*/ 1098 h 1102"/>
                <a:gd name="T94" fmla="*/ 10 w 188"/>
                <a:gd name="T95" fmla="*/ 1093 h 1102"/>
                <a:gd name="T96" fmla="*/ 0 w 188"/>
                <a:gd name="T97" fmla="*/ 1086 h 1102"/>
                <a:gd name="T98" fmla="*/ 0 w 188"/>
                <a:gd name="T99" fmla="*/ 1086 h 1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88" h="1102">
                  <a:moveTo>
                    <a:pt x="0" y="1086"/>
                  </a:moveTo>
                  <a:lnTo>
                    <a:pt x="0" y="16"/>
                  </a:lnTo>
                  <a:lnTo>
                    <a:pt x="0" y="16"/>
                  </a:lnTo>
                  <a:lnTo>
                    <a:pt x="10" y="9"/>
                  </a:lnTo>
                  <a:lnTo>
                    <a:pt x="22" y="4"/>
                  </a:lnTo>
                  <a:lnTo>
                    <a:pt x="34" y="1"/>
                  </a:lnTo>
                  <a:lnTo>
                    <a:pt x="47" y="0"/>
                  </a:lnTo>
                  <a:lnTo>
                    <a:pt x="108" y="0"/>
                  </a:lnTo>
                  <a:lnTo>
                    <a:pt x="108" y="0"/>
                  </a:lnTo>
                  <a:lnTo>
                    <a:pt x="116" y="1"/>
                  </a:lnTo>
                  <a:lnTo>
                    <a:pt x="124" y="2"/>
                  </a:lnTo>
                  <a:lnTo>
                    <a:pt x="131" y="3"/>
                  </a:lnTo>
                  <a:lnTo>
                    <a:pt x="139" y="6"/>
                  </a:lnTo>
                  <a:lnTo>
                    <a:pt x="146" y="10"/>
                  </a:lnTo>
                  <a:lnTo>
                    <a:pt x="152" y="13"/>
                  </a:lnTo>
                  <a:lnTo>
                    <a:pt x="159" y="18"/>
                  </a:lnTo>
                  <a:lnTo>
                    <a:pt x="165" y="23"/>
                  </a:lnTo>
                  <a:lnTo>
                    <a:pt x="169" y="28"/>
                  </a:lnTo>
                  <a:lnTo>
                    <a:pt x="174" y="35"/>
                  </a:lnTo>
                  <a:lnTo>
                    <a:pt x="178" y="41"/>
                  </a:lnTo>
                  <a:lnTo>
                    <a:pt x="181" y="48"/>
                  </a:lnTo>
                  <a:lnTo>
                    <a:pt x="184" y="56"/>
                  </a:lnTo>
                  <a:lnTo>
                    <a:pt x="185" y="63"/>
                  </a:lnTo>
                  <a:lnTo>
                    <a:pt x="186" y="71"/>
                  </a:lnTo>
                  <a:lnTo>
                    <a:pt x="188" y="79"/>
                  </a:lnTo>
                  <a:lnTo>
                    <a:pt x="188" y="1023"/>
                  </a:lnTo>
                  <a:lnTo>
                    <a:pt x="188" y="1023"/>
                  </a:lnTo>
                  <a:lnTo>
                    <a:pt x="186" y="1031"/>
                  </a:lnTo>
                  <a:lnTo>
                    <a:pt x="185" y="1039"/>
                  </a:lnTo>
                  <a:lnTo>
                    <a:pt x="184" y="1046"/>
                  </a:lnTo>
                  <a:lnTo>
                    <a:pt x="181" y="1054"/>
                  </a:lnTo>
                  <a:lnTo>
                    <a:pt x="178" y="1061"/>
                  </a:lnTo>
                  <a:lnTo>
                    <a:pt x="174" y="1066"/>
                  </a:lnTo>
                  <a:lnTo>
                    <a:pt x="169" y="1073"/>
                  </a:lnTo>
                  <a:lnTo>
                    <a:pt x="165" y="1079"/>
                  </a:lnTo>
                  <a:lnTo>
                    <a:pt x="159" y="1084"/>
                  </a:lnTo>
                  <a:lnTo>
                    <a:pt x="152" y="1088"/>
                  </a:lnTo>
                  <a:lnTo>
                    <a:pt x="146" y="1092"/>
                  </a:lnTo>
                  <a:lnTo>
                    <a:pt x="139" y="1095"/>
                  </a:lnTo>
                  <a:lnTo>
                    <a:pt x="131" y="1099"/>
                  </a:lnTo>
                  <a:lnTo>
                    <a:pt x="124" y="1100"/>
                  </a:lnTo>
                  <a:lnTo>
                    <a:pt x="116" y="1101"/>
                  </a:lnTo>
                  <a:lnTo>
                    <a:pt x="108" y="1102"/>
                  </a:lnTo>
                  <a:lnTo>
                    <a:pt x="47" y="1102"/>
                  </a:lnTo>
                  <a:lnTo>
                    <a:pt x="47" y="1102"/>
                  </a:lnTo>
                  <a:lnTo>
                    <a:pt x="34" y="1101"/>
                  </a:lnTo>
                  <a:lnTo>
                    <a:pt x="22" y="1098"/>
                  </a:lnTo>
                  <a:lnTo>
                    <a:pt x="10" y="1093"/>
                  </a:lnTo>
                  <a:lnTo>
                    <a:pt x="0" y="1086"/>
                  </a:lnTo>
                  <a:lnTo>
                    <a:pt x="0" y="1086"/>
                  </a:lnTo>
                  <a:close/>
                </a:path>
              </a:pathLst>
            </a:custGeom>
            <a:solidFill>
              <a:srgbClr val="434A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Rectangle 51">
              <a:extLst>
                <a:ext uri="{FF2B5EF4-FFF2-40B4-BE49-F238E27FC236}">
                  <a16:creationId xmlns:a16="http://schemas.microsoft.com/office/drawing/2014/main" id="{C6512CEE-3DDB-40BF-AF29-852AE551CC5D}"/>
                </a:ext>
              </a:extLst>
            </p:cNvPr>
            <p:cNvSpPr>
              <a:spLocks noChangeArrowheads="1"/>
            </p:cNvSpPr>
            <p:nvPr/>
          </p:nvSpPr>
          <p:spPr bwMode="auto">
            <a:xfrm>
              <a:off x="2798763" y="1068388"/>
              <a:ext cx="149225" cy="355600"/>
            </a:xfrm>
            <a:prstGeom prst="rect">
              <a:avLst/>
            </a:prstGeom>
            <a:solidFill>
              <a:srgbClr val="50565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Freeform 52">
              <a:extLst>
                <a:ext uri="{FF2B5EF4-FFF2-40B4-BE49-F238E27FC236}">
                  <a16:creationId xmlns:a16="http://schemas.microsoft.com/office/drawing/2014/main" id="{EF848F8A-C91D-435A-BE5B-2EC6C9FD1B41}"/>
                </a:ext>
              </a:extLst>
            </p:cNvPr>
            <p:cNvSpPr>
              <a:spLocks/>
            </p:cNvSpPr>
            <p:nvPr/>
          </p:nvSpPr>
          <p:spPr bwMode="auto">
            <a:xfrm>
              <a:off x="2798763" y="808038"/>
              <a:ext cx="149225" cy="260350"/>
            </a:xfrm>
            <a:custGeom>
              <a:avLst/>
              <a:gdLst>
                <a:gd name="T0" fmla="*/ 0 w 188"/>
                <a:gd name="T1" fmla="*/ 16 h 327"/>
                <a:gd name="T2" fmla="*/ 0 w 188"/>
                <a:gd name="T3" fmla="*/ 327 h 327"/>
                <a:gd name="T4" fmla="*/ 188 w 188"/>
                <a:gd name="T5" fmla="*/ 327 h 327"/>
                <a:gd name="T6" fmla="*/ 188 w 188"/>
                <a:gd name="T7" fmla="*/ 79 h 327"/>
                <a:gd name="T8" fmla="*/ 188 w 188"/>
                <a:gd name="T9" fmla="*/ 79 h 327"/>
                <a:gd name="T10" fmla="*/ 186 w 188"/>
                <a:gd name="T11" fmla="*/ 71 h 327"/>
                <a:gd name="T12" fmla="*/ 185 w 188"/>
                <a:gd name="T13" fmla="*/ 63 h 327"/>
                <a:gd name="T14" fmla="*/ 184 w 188"/>
                <a:gd name="T15" fmla="*/ 56 h 327"/>
                <a:gd name="T16" fmla="*/ 181 w 188"/>
                <a:gd name="T17" fmla="*/ 48 h 327"/>
                <a:gd name="T18" fmla="*/ 178 w 188"/>
                <a:gd name="T19" fmla="*/ 41 h 327"/>
                <a:gd name="T20" fmla="*/ 174 w 188"/>
                <a:gd name="T21" fmla="*/ 35 h 327"/>
                <a:gd name="T22" fmla="*/ 169 w 188"/>
                <a:gd name="T23" fmla="*/ 28 h 327"/>
                <a:gd name="T24" fmla="*/ 165 w 188"/>
                <a:gd name="T25" fmla="*/ 24 h 327"/>
                <a:gd name="T26" fmla="*/ 159 w 188"/>
                <a:gd name="T27" fmla="*/ 18 h 327"/>
                <a:gd name="T28" fmla="*/ 152 w 188"/>
                <a:gd name="T29" fmla="*/ 13 h 327"/>
                <a:gd name="T30" fmla="*/ 146 w 188"/>
                <a:gd name="T31" fmla="*/ 10 h 327"/>
                <a:gd name="T32" fmla="*/ 139 w 188"/>
                <a:gd name="T33" fmla="*/ 6 h 327"/>
                <a:gd name="T34" fmla="*/ 131 w 188"/>
                <a:gd name="T35" fmla="*/ 3 h 327"/>
                <a:gd name="T36" fmla="*/ 124 w 188"/>
                <a:gd name="T37" fmla="*/ 2 h 327"/>
                <a:gd name="T38" fmla="*/ 116 w 188"/>
                <a:gd name="T39" fmla="*/ 1 h 327"/>
                <a:gd name="T40" fmla="*/ 108 w 188"/>
                <a:gd name="T41" fmla="*/ 0 h 327"/>
                <a:gd name="T42" fmla="*/ 47 w 188"/>
                <a:gd name="T43" fmla="*/ 0 h 327"/>
                <a:gd name="T44" fmla="*/ 47 w 188"/>
                <a:gd name="T45" fmla="*/ 0 h 327"/>
                <a:gd name="T46" fmla="*/ 34 w 188"/>
                <a:gd name="T47" fmla="*/ 1 h 327"/>
                <a:gd name="T48" fmla="*/ 22 w 188"/>
                <a:gd name="T49" fmla="*/ 4 h 327"/>
                <a:gd name="T50" fmla="*/ 10 w 188"/>
                <a:gd name="T51" fmla="*/ 9 h 327"/>
                <a:gd name="T52" fmla="*/ 0 w 188"/>
                <a:gd name="T53" fmla="*/ 16 h 327"/>
                <a:gd name="T54" fmla="*/ 0 w 188"/>
                <a:gd name="T55" fmla="*/ 16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88" h="327">
                  <a:moveTo>
                    <a:pt x="0" y="16"/>
                  </a:moveTo>
                  <a:lnTo>
                    <a:pt x="0" y="327"/>
                  </a:lnTo>
                  <a:lnTo>
                    <a:pt x="188" y="327"/>
                  </a:lnTo>
                  <a:lnTo>
                    <a:pt x="188" y="79"/>
                  </a:lnTo>
                  <a:lnTo>
                    <a:pt x="188" y="79"/>
                  </a:lnTo>
                  <a:lnTo>
                    <a:pt x="186" y="71"/>
                  </a:lnTo>
                  <a:lnTo>
                    <a:pt x="185" y="63"/>
                  </a:lnTo>
                  <a:lnTo>
                    <a:pt x="184" y="56"/>
                  </a:lnTo>
                  <a:lnTo>
                    <a:pt x="181" y="48"/>
                  </a:lnTo>
                  <a:lnTo>
                    <a:pt x="178" y="41"/>
                  </a:lnTo>
                  <a:lnTo>
                    <a:pt x="174" y="35"/>
                  </a:lnTo>
                  <a:lnTo>
                    <a:pt x="169" y="28"/>
                  </a:lnTo>
                  <a:lnTo>
                    <a:pt x="165" y="24"/>
                  </a:lnTo>
                  <a:lnTo>
                    <a:pt x="159" y="18"/>
                  </a:lnTo>
                  <a:lnTo>
                    <a:pt x="152" y="13"/>
                  </a:lnTo>
                  <a:lnTo>
                    <a:pt x="146" y="10"/>
                  </a:lnTo>
                  <a:lnTo>
                    <a:pt x="139" y="6"/>
                  </a:lnTo>
                  <a:lnTo>
                    <a:pt x="131" y="3"/>
                  </a:lnTo>
                  <a:lnTo>
                    <a:pt x="124" y="2"/>
                  </a:lnTo>
                  <a:lnTo>
                    <a:pt x="116" y="1"/>
                  </a:lnTo>
                  <a:lnTo>
                    <a:pt x="108" y="0"/>
                  </a:lnTo>
                  <a:lnTo>
                    <a:pt x="47" y="0"/>
                  </a:lnTo>
                  <a:lnTo>
                    <a:pt x="47" y="0"/>
                  </a:lnTo>
                  <a:lnTo>
                    <a:pt x="34" y="1"/>
                  </a:lnTo>
                  <a:lnTo>
                    <a:pt x="22" y="4"/>
                  </a:lnTo>
                  <a:lnTo>
                    <a:pt x="10" y="9"/>
                  </a:lnTo>
                  <a:lnTo>
                    <a:pt x="0" y="16"/>
                  </a:lnTo>
                  <a:lnTo>
                    <a:pt x="0" y="16"/>
                  </a:lnTo>
                  <a:close/>
                </a:path>
              </a:pathLst>
            </a:custGeom>
            <a:solidFill>
              <a:srgbClr val="575D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Freeform 53">
              <a:extLst>
                <a:ext uri="{FF2B5EF4-FFF2-40B4-BE49-F238E27FC236}">
                  <a16:creationId xmlns:a16="http://schemas.microsoft.com/office/drawing/2014/main" id="{69D7AD91-E1FA-4441-9FDD-37C8BE69A88F}"/>
                </a:ext>
              </a:extLst>
            </p:cNvPr>
            <p:cNvSpPr>
              <a:spLocks/>
            </p:cNvSpPr>
            <p:nvPr/>
          </p:nvSpPr>
          <p:spPr bwMode="auto">
            <a:xfrm>
              <a:off x="2598738" y="727075"/>
              <a:ext cx="174625" cy="1038225"/>
            </a:xfrm>
            <a:custGeom>
              <a:avLst/>
              <a:gdLst>
                <a:gd name="T0" fmla="*/ 0 w 220"/>
                <a:gd name="T1" fmla="*/ 80 h 1308"/>
                <a:gd name="T2" fmla="*/ 2 w 220"/>
                <a:gd name="T3" fmla="*/ 63 h 1308"/>
                <a:gd name="T4" fmla="*/ 7 w 220"/>
                <a:gd name="T5" fmla="*/ 48 h 1308"/>
                <a:gd name="T6" fmla="*/ 14 w 220"/>
                <a:gd name="T7" fmla="*/ 36 h 1308"/>
                <a:gd name="T8" fmla="*/ 23 w 220"/>
                <a:gd name="T9" fmla="*/ 23 h 1308"/>
                <a:gd name="T10" fmla="*/ 36 w 220"/>
                <a:gd name="T11" fmla="*/ 14 h 1308"/>
                <a:gd name="T12" fmla="*/ 48 w 220"/>
                <a:gd name="T13" fmla="*/ 7 h 1308"/>
                <a:gd name="T14" fmla="*/ 63 w 220"/>
                <a:gd name="T15" fmla="*/ 2 h 1308"/>
                <a:gd name="T16" fmla="*/ 79 w 220"/>
                <a:gd name="T17" fmla="*/ 0 h 1308"/>
                <a:gd name="T18" fmla="*/ 140 w 220"/>
                <a:gd name="T19" fmla="*/ 0 h 1308"/>
                <a:gd name="T20" fmla="*/ 156 w 220"/>
                <a:gd name="T21" fmla="*/ 2 h 1308"/>
                <a:gd name="T22" fmla="*/ 171 w 220"/>
                <a:gd name="T23" fmla="*/ 7 h 1308"/>
                <a:gd name="T24" fmla="*/ 184 w 220"/>
                <a:gd name="T25" fmla="*/ 14 h 1308"/>
                <a:gd name="T26" fmla="*/ 196 w 220"/>
                <a:gd name="T27" fmla="*/ 23 h 1308"/>
                <a:gd name="T28" fmla="*/ 206 w 220"/>
                <a:gd name="T29" fmla="*/ 36 h 1308"/>
                <a:gd name="T30" fmla="*/ 213 w 220"/>
                <a:gd name="T31" fmla="*/ 48 h 1308"/>
                <a:gd name="T32" fmla="*/ 217 w 220"/>
                <a:gd name="T33" fmla="*/ 63 h 1308"/>
                <a:gd name="T34" fmla="*/ 220 w 220"/>
                <a:gd name="T35" fmla="*/ 80 h 1308"/>
                <a:gd name="T36" fmla="*/ 220 w 220"/>
                <a:gd name="T37" fmla="*/ 1228 h 1308"/>
                <a:gd name="T38" fmla="*/ 217 w 220"/>
                <a:gd name="T39" fmla="*/ 1244 h 1308"/>
                <a:gd name="T40" fmla="*/ 213 w 220"/>
                <a:gd name="T41" fmla="*/ 1259 h 1308"/>
                <a:gd name="T42" fmla="*/ 206 w 220"/>
                <a:gd name="T43" fmla="*/ 1272 h 1308"/>
                <a:gd name="T44" fmla="*/ 196 w 220"/>
                <a:gd name="T45" fmla="*/ 1285 h 1308"/>
                <a:gd name="T46" fmla="*/ 184 w 220"/>
                <a:gd name="T47" fmla="*/ 1294 h 1308"/>
                <a:gd name="T48" fmla="*/ 171 w 220"/>
                <a:gd name="T49" fmla="*/ 1301 h 1308"/>
                <a:gd name="T50" fmla="*/ 156 w 220"/>
                <a:gd name="T51" fmla="*/ 1305 h 1308"/>
                <a:gd name="T52" fmla="*/ 140 w 220"/>
                <a:gd name="T53" fmla="*/ 1308 h 1308"/>
                <a:gd name="T54" fmla="*/ 79 w 220"/>
                <a:gd name="T55" fmla="*/ 1308 h 1308"/>
                <a:gd name="T56" fmla="*/ 63 w 220"/>
                <a:gd name="T57" fmla="*/ 1305 h 1308"/>
                <a:gd name="T58" fmla="*/ 48 w 220"/>
                <a:gd name="T59" fmla="*/ 1301 h 1308"/>
                <a:gd name="T60" fmla="*/ 36 w 220"/>
                <a:gd name="T61" fmla="*/ 1294 h 1308"/>
                <a:gd name="T62" fmla="*/ 23 w 220"/>
                <a:gd name="T63" fmla="*/ 1285 h 1308"/>
                <a:gd name="T64" fmla="*/ 14 w 220"/>
                <a:gd name="T65" fmla="*/ 1272 h 1308"/>
                <a:gd name="T66" fmla="*/ 7 w 220"/>
                <a:gd name="T67" fmla="*/ 1259 h 1308"/>
                <a:gd name="T68" fmla="*/ 2 w 220"/>
                <a:gd name="T69" fmla="*/ 1244 h 1308"/>
                <a:gd name="T70" fmla="*/ 0 w 220"/>
                <a:gd name="T71" fmla="*/ 1228 h 1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20" h="1308">
                  <a:moveTo>
                    <a:pt x="0" y="80"/>
                  </a:moveTo>
                  <a:lnTo>
                    <a:pt x="0" y="80"/>
                  </a:lnTo>
                  <a:lnTo>
                    <a:pt x="1" y="71"/>
                  </a:lnTo>
                  <a:lnTo>
                    <a:pt x="2" y="63"/>
                  </a:lnTo>
                  <a:lnTo>
                    <a:pt x="3" y="56"/>
                  </a:lnTo>
                  <a:lnTo>
                    <a:pt x="7" y="48"/>
                  </a:lnTo>
                  <a:lnTo>
                    <a:pt x="10" y="41"/>
                  </a:lnTo>
                  <a:lnTo>
                    <a:pt x="14" y="36"/>
                  </a:lnTo>
                  <a:lnTo>
                    <a:pt x="18" y="29"/>
                  </a:lnTo>
                  <a:lnTo>
                    <a:pt x="23" y="23"/>
                  </a:lnTo>
                  <a:lnTo>
                    <a:pt x="29" y="18"/>
                  </a:lnTo>
                  <a:lnTo>
                    <a:pt x="36" y="14"/>
                  </a:lnTo>
                  <a:lnTo>
                    <a:pt x="41" y="10"/>
                  </a:lnTo>
                  <a:lnTo>
                    <a:pt x="48" y="7"/>
                  </a:lnTo>
                  <a:lnTo>
                    <a:pt x="56" y="3"/>
                  </a:lnTo>
                  <a:lnTo>
                    <a:pt x="63" y="2"/>
                  </a:lnTo>
                  <a:lnTo>
                    <a:pt x="71" y="1"/>
                  </a:lnTo>
                  <a:lnTo>
                    <a:pt x="79" y="0"/>
                  </a:lnTo>
                  <a:lnTo>
                    <a:pt x="140" y="0"/>
                  </a:lnTo>
                  <a:lnTo>
                    <a:pt x="140" y="0"/>
                  </a:lnTo>
                  <a:lnTo>
                    <a:pt x="148" y="1"/>
                  </a:lnTo>
                  <a:lnTo>
                    <a:pt x="156" y="2"/>
                  </a:lnTo>
                  <a:lnTo>
                    <a:pt x="163" y="3"/>
                  </a:lnTo>
                  <a:lnTo>
                    <a:pt x="171" y="7"/>
                  </a:lnTo>
                  <a:lnTo>
                    <a:pt x="178" y="10"/>
                  </a:lnTo>
                  <a:lnTo>
                    <a:pt x="184" y="14"/>
                  </a:lnTo>
                  <a:lnTo>
                    <a:pt x="191" y="18"/>
                  </a:lnTo>
                  <a:lnTo>
                    <a:pt x="196" y="23"/>
                  </a:lnTo>
                  <a:lnTo>
                    <a:pt x="201" y="29"/>
                  </a:lnTo>
                  <a:lnTo>
                    <a:pt x="206" y="36"/>
                  </a:lnTo>
                  <a:lnTo>
                    <a:pt x="209" y="41"/>
                  </a:lnTo>
                  <a:lnTo>
                    <a:pt x="213" y="48"/>
                  </a:lnTo>
                  <a:lnTo>
                    <a:pt x="215" y="56"/>
                  </a:lnTo>
                  <a:lnTo>
                    <a:pt x="217" y="63"/>
                  </a:lnTo>
                  <a:lnTo>
                    <a:pt x="219" y="71"/>
                  </a:lnTo>
                  <a:lnTo>
                    <a:pt x="220" y="80"/>
                  </a:lnTo>
                  <a:lnTo>
                    <a:pt x="220" y="1228"/>
                  </a:lnTo>
                  <a:lnTo>
                    <a:pt x="220" y="1228"/>
                  </a:lnTo>
                  <a:lnTo>
                    <a:pt x="219" y="1236"/>
                  </a:lnTo>
                  <a:lnTo>
                    <a:pt x="217" y="1244"/>
                  </a:lnTo>
                  <a:lnTo>
                    <a:pt x="215" y="1251"/>
                  </a:lnTo>
                  <a:lnTo>
                    <a:pt x="213" y="1259"/>
                  </a:lnTo>
                  <a:lnTo>
                    <a:pt x="209" y="1266"/>
                  </a:lnTo>
                  <a:lnTo>
                    <a:pt x="206" y="1272"/>
                  </a:lnTo>
                  <a:lnTo>
                    <a:pt x="201" y="1279"/>
                  </a:lnTo>
                  <a:lnTo>
                    <a:pt x="196" y="1285"/>
                  </a:lnTo>
                  <a:lnTo>
                    <a:pt x="191" y="1289"/>
                  </a:lnTo>
                  <a:lnTo>
                    <a:pt x="184" y="1294"/>
                  </a:lnTo>
                  <a:lnTo>
                    <a:pt x="178" y="1299"/>
                  </a:lnTo>
                  <a:lnTo>
                    <a:pt x="171" y="1301"/>
                  </a:lnTo>
                  <a:lnTo>
                    <a:pt x="163" y="1304"/>
                  </a:lnTo>
                  <a:lnTo>
                    <a:pt x="156" y="1305"/>
                  </a:lnTo>
                  <a:lnTo>
                    <a:pt x="148" y="1307"/>
                  </a:lnTo>
                  <a:lnTo>
                    <a:pt x="140" y="1308"/>
                  </a:lnTo>
                  <a:lnTo>
                    <a:pt x="79" y="1308"/>
                  </a:lnTo>
                  <a:lnTo>
                    <a:pt x="79" y="1308"/>
                  </a:lnTo>
                  <a:lnTo>
                    <a:pt x="71" y="1307"/>
                  </a:lnTo>
                  <a:lnTo>
                    <a:pt x="63" y="1305"/>
                  </a:lnTo>
                  <a:lnTo>
                    <a:pt x="56" y="1304"/>
                  </a:lnTo>
                  <a:lnTo>
                    <a:pt x="48" y="1301"/>
                  </a:lnTo>
                  <a:lnTo>
                    <a:pt x="41" y="1299"/>
                  </a:lnTo>
                  <a:lnTo>
                    <a:pt x="36" y="1294"/>
                  </a:lnTo>
                  <a:lnTo>
                    <a:pt x="29" y="1289"/>
                  </a:lnTo>
                  <a:lnTo>
                    <a:pt x="23" y="1285"/>
                  </a:lnTo>
                  <a:lnTo>
                    <a:pt x="18" y="1279"/>
                  </a:lnTo>
                  <a:lnTo>
                    <a:pt x="14" y="1272"/>
                  </a:lnTo>
                  <a:lnTo>
                    <a:pt x="10" y="1266"/>
                  </a:lnTo>
                  <a:lnTo>
                    <a:pt x="7" y="1259"/>
                  </a:lnTo>
                  <a:lnTo>
                    <a:pt x="3" y="1251"/>
                  </a:lnTo>
                  <a:lnTo>
                    <a:pt x="2" y="1244"/>
                  </a:lnTo>
                  <a:lnTo>
                    <a:pt x="1" y="1236"/>
                  </a:lnTo>
                  <a:lnTo>
                    <a:pt x="0" y="1228"/>
                  </a:lnTo>
                  <a:lnTo>
                    <a:pt x="0" y="80"/>
                  </a:lnTo>
                  <a:close/>
                </a:path>
              </a:pathLst>
            </a:custGeom>
            <a:solidFill>
              <a:srgbClr val="434A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Freeform 54">
              <a:extLst>
                <a:ext uri="{FF2B5EF4-FFF2-40B4-BE49-F238E27FC236}">
                  <a16:creationId xmlns:a16="http://schemas.microsoft.com/office/drawing/2014/main" id="{DE467739-E3F1-45E3-B35D-CC735BDEC6FC}"/>
                </a:ext>
              </a:extLst>
            </p:cNvPr>
            <p:cNvSpPr>
              <a:spLocks/>
            </p:cNvSpPr>
            <p:nvPr/>
          </p:nvSpPr>
          <p:spPr bwMode="auto">
            <a:xfrm>
              <a:off x="2598738" y="739775"/>
              <a:ext cx="26988" cy="1012825"/>
            </a:xfrm>
            <a:custGeom>
              <a:avLst/>
              <a:gdLst>
                <a:gd name="T0" fmla="*/ 0 w 32"/>
                <a:gd name="T1" fmla="*/ 1212 h 1276"/>
                <a:gd name="T2" fmla="*/ 0 w 32"/>
                <a:gd name="T3" fmla="*/ 64 h 1276"/>
                <a:gd name="T4" fmla="*/ 0 w 32"/>
                <a:gd name="T5" fmla="*/ 64 h 1276"/>
                <a:gd name="T6" fmla="*/ 1 w 32"/>
                <a:gd name="T7" fmla="*/ 54 h 1276"/>
                <a:gd name="T8" fmla="*/ 2 w 32"/>
                <a:gd name="T9" fmla="*/ 45 h 1276"/>
                <a:gd name="T10" fmla="*/ 6 w 32"/>
                <a:gd name="T11" fmla="*/ 36 h 1276"/>
                <a:gd name="T12" fmla="*/ 9 w 32"/>
                <a:gd name="T13" fmla="*/ 28 h 1276"/>
                <a:gd name="T14" fmla="*/ 14 w 32"/>
                <a:gd name="T15" fmla="*/ 20 h 1276"/>
                <a:gd name="T16" fmla="*/ 18 w 32"/>
                <a:gd name="T17" fmla="*/ 13 h 1276"/>
                <a:gd name="T18" fmla="*/ 25 w 32"/>
                <a:gd name="T19" fmla="*/ 6 h 1276"/>
                <a:gd name="T20" fmla="*/ 32 w 32"/>
                <a:gd name="T21" fmla="*/ 0 h 1276"/>
                <a:gd name="T22" fmla="*/ 32 w 32"/>
                <a:gd name="T23" fmla="*/ 1276 h 1276"/>
                <a:gd name="T24" fmla="*/ 32 w 32"/>
                <a:gd name="T25" fmla="*/ 1276 h 1276"/>
                <a:gd name="T26" fmla="*/ 25 w 32"/>
                <a:gd name="T27" fmla="*/ 1270 h 1276"/>
                <a:gd name="T28" fmla="*/ 18 w 32"/>
                <a:gd name="T29" fmla="*/ 1263 h 1276"/>
                <a:gd name="T30" fmla="*/ 14 w 32"/>
                <a:gd name="T31" fmla="*/ 1256 h 1276"/>
                <a:gd name="T32" fmla="*/ 9 w 32"/>
                <a:gd name="T33" fmla="*/ 1248 h 1276"/>
                <a:gd name="T34" fmla="*/ 6 w 32"/>
                <a:gd name="T35" fmla="*/ 1240 h 1276"/>
                <a:gd name="T36" fmla="*/ 2 w 32"/>
                <a:gd name="T37" fmla="*/ 1231 h 1276"/>
                <a:gd name="T38" fmla="*/ 1 w 32"/>
                <a:gd name="T39" fmla="*/ 1221 h 1276"/>
                <a:gd name="T40" fmla="*/ 0 w 32"/>
                <a:gd name="T41" fmla="*/ 1212 h 1276"/>
                <a:gd name="T42" fmla="*/ 0 w 32"/>
                <a:gd name="T43" fmla="*/ 1212 h 1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 h="1276">
                  <a:moveTo>
                    <a:pt x="0" y="1212"/>
                  </a:moveTo>
                  <a:lnTo>
                    <a:pt x="0" y="64"/>
                  </a:lnTo>
                  <a:lnTo>
                    <a:pt x="0" y="64"/>
                  </a:lnTo>
                  <a:lnTo>
                    <a:pt x="1" y="54"/>
                  </a:lnTo>
                  <a:lnTo>
                    <a:pt x="2" y="45"/>
                  </a:lnTo>
                  <a:lnTo>
                    <a:pt x="6" y="36"/>
                  </a:lnTo>
                  <a:lnTo>
                    <a:pt x="9" y="28"/>
                  </a:lnTo>
                  <a:lnTo>
                    <a:pt x="14" y="20"/>
                  </a:lnTo>
                  <a:lnTo>
                    <a:pt x="18" y="13"/>
                  </a:lnTo>
                  <a:lnTo>
                    <a:pt x="25" y="6"/>
                  </a:lnTo>
                  <a:lnTo>
                    <a:pt x="32" y="0"/>
                  </a:lnTo>
                  <a:lnTo>
                    <a:pt x="32" y="1276"/>
                  </a:lnTo>
                  <a:lnTo>
                    <a:pt x="32" y="1276"/>
                  </a:lnTo>
                  <a:lnTo>
                    <a:pt x="25" y="1270"/>
                  </a:lnTo>
                  <a:lnTo>
                    <a:pt x="18" y="1263"/>
                  </a:lnTo>
                  <a:lnTo>
                    <a:pt x="14" y="1256"/>
                  </a:lnTo>
                  <a:lnTo>
                    <a:pt x="9" y="1248"/>
                  </a:lnTo>
                  <a:lnTo>
                    <a:pt x="6" y="1240"/>
                  </a:lnTo>
                  <a:lnTo>
                    <a:pt x="2" y="1231"/>
                  </a:lnTo>
                  <a:lnTo>
                    <a:pt x="1" y="1221"/>
                  </a:lnTo>
                  <a:lnTo>
                    <a:pt x="0" y="1212"/>
                  </a:lnTo>
                  <a:lnTo>
                    <a:pt x="0" y="1212"/>
                  </a:lnTo>
                  <a:close/>
                </a:path>
              </a:pathLst>
            </a:custGeom>
            <a:solidFill>
              <a:srgbClr val="262C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55">
              <a:extLst>
                <a:ext uri="{FF2B5EF4-FFF2-40B4-BE49-F238E27FC236}">
                  <a16:creationId xmlns:a16="http://schemas.microsoft.com/office/drawing/2014/main" id="{78557140-3B0D-443A-89EA-CD0C82FDB765}"/>
                </a:ext>
              </a:extLst>
            </p:cNvPr>
            <p:cNvSpPr>
              <a:spLocks/>
            </p:cNvSpPr>
            <p:nvPr/>
          </p:nvSpPr>
          <p:spPr bwMode="auto">
            <a:xfrm>
              <a:off x="2625726" y="727075"/>
              <a:ext cx="147638" cy="1038225"/>
            </a:xfrm>
            <a:custGeom>
              <a:avLst/>
              <a:gdLst>
                <a:gd name="T0" fmla="*/ 0 w 188"/>
                <a:gd name="T1" fmla="*/ 1292 h 1308"/>
                <a:gd name="T2" fmla="*/ 0 w 188"/>
                <a:gd name="T3" fmla="*/ 16 h 1308"/>
                <a:gd name="T4" fmla="*/ 0 w 188"/>
                <a:gd name="T5" fmla="*/ 16 h 1308"/>
                <a:gd name="T6" fmla="*/ 10 w 188"/>
                <a:gd name="T7" fmla="*/ 9 h 1308"/>
                <a:gd name="T8" fmla="*/ 22 w 188"/>
                <a:gd name="T9" fmla="*/ 5 h 1308"/>
                <a:gd name="T10" fmla="*/ 35 w 188"/>
                <a:gd name="T11" fmla="*/ 1 h 1308"/>
                <a:gd name="T12" fmla="*/ 47 w 188"/>
                <a:gd name="T13" fmla="*/ 0 h 1308"/>
                <a:gd name="T14" fmla="*/ 108 w 188"/>
                <a:gd name="T15" fmla="*/ 0 h 1308"/>
                <a:gd name="T16" fmla="*/ 108 w 188"/>
                <a:gd name="T17" fmla="*/ 0 h 1308"/>
                <a:gd name="T18" fmla="*/ 116 w 188"/>
                <a:gd name="T19" fmla="*/ 1 h 1308"/>
                <a:gd name="T20" fmla="*/ 124 w 188"/>
                <a:gd name="T21" fmla="*/ 2 h 1308"/>
                <a:gd name="T22" fmla="*/ 131 w 188"/>
                <a:gd name="T23" fmla="*/ 5 h 1308"/>
                <a:gd name="T24" fmla="*/ 139 w 188"/>
                <a:gd name="T25" fmla="*/ 7 h 1308"/>
                <a:gd name="T26" fmla="*/ 146 w 188"/>
                <a:gd name="T27" fmla="*/ 10 h 1308"/>
                <a:gd name="T28" fmla="*/ 152 w 188"/>
                <a:gd name="T29" fmla="*/ 14 h 1308"/>
                <a:gd name="T30" fmla="*/ 158 w 188"/>
                <a:gd name="T31" fmla="*/ 18 h 1308"/>
                <a:gd name="T32" fmla="*/ 164 w 188"/>
                <a:gd name="T33" fmla="*/ 24 h 1308"/>
                <a:gd name="T34" fmla="*/ 169 w 188"/>
                <a:gd name="T35" fmla="*/ 29 h 1308"/>
                <a:gd name="T36" fmla="*/ 174 w 188"/>
                <a:gd name="T37" fmla="*/ 36 h 1308"/>
                <a:gd name="T38" fmla="*/ 177 w 188"/>
                <a:gd name="T39" fmla="*/ 41 h 1308"/>
                <a:gd name="T40" fmla="*/ 181 w 188"/>
                <a:gd name="T41" fmla="*/ 48 h 1308"/>
                <a:gd name="T42" fmla="*/ 183 w 188"/>
                <a:gd name="T43" fmla="*/ 56 h 1308"/>
                <a:gd name="T44" fmla="*/ 185 w 188"/>
                <a:gd name="T45" fmla="*/ 63 h 1308"/>
                <a:gd name="T46" fmla="*/ 187 w 188"/>
                <a:gd name="T47" fmla="*/ 71 h 1308"/>
                <a:gd name="T48" fmla="*/ 188 w 188"/>
                <a:gd name="T49" fmla="*/ 80 h 1308"/>
                <a:gd name="T50" fmla="*/ 188 w 188"/>
                <a:gd name="T51" fmla="*/ 1228 h 1308"/>
                <a:gd name="T52" fmla="*/ 188 w 188"/>
                <a:gd name="T53" fmla="*/ 1228 h 1308"/>
                <a:gd name="T54" fmla="*/ 187 w 188"/>
                <a:gd name="T55" fmla="*/ 1236 h 1308"/>
                <a:gd name="T56" fmla="*/ 185 w 188"/>
                <a:gd name="T57" fmla="*/ 1244 h 1308"/>
                <a:gd name="T58" fmla="*/ 183 w 188"/>
                <a:gd name="T59" fmla="*/ 1252 h 1308"/>
                <a:gd name="T60" fmla="*/ 181 w 188"/>
                <a:gd name="T61" fmla="*/ 1259 h 1308"/>
                <a:gd name="T62" fmla="*/ 177 w 188"/>
                <a:gd name="T63" fmla="*/ 1266 h 1308"/>
                <a:gd name="T64" fmla="*/ 174 w 188"/>
                <a:gd name="T65" fmla="*/ 1273 h 1308"/>
                <a:gd name="T66" fmla="*/ 169 w 188"/>
                <a:gd name="T67" fmla="*/ 1279 h 1308"/>
                <a:gd name="T68" fmla="*/ 164 w 188"/>
                <a:gd name="T69" fmla="*/ 1285 h 1308"/>
                <a:gd name="T70" fmla="*/ 158 w 188"/>
                <a:gd name="T71" fmla="*/ 1289 h 1308"/>
                <a:gd name="T72" fmla="*/ 152 w 188"/>
                <a:gd name="T73" fmla="*/ 1294 h 1308"/>
                <a:gd name="T74" fmla="*/ 146 w 188"/>
                <a:gd name="T75" fmla="*/ 1299 h 1308"/>
                <a:gd name="T76" fmla="*/ 139 w 188"/>
                <a:gd name="T77" fmla="*/ 1301 h 1308"/>
                <a:gd name="T78" fmla="*/ 131 w 188"/>
                <a:gd name="T79" fmla="*/ 1304 h 1308"/>
                <a:gd name="T80" fmla="*/ 124 w 188"/>
                <a:gd name="T81" fmla="*/ 1305 h 1308"/>
                <a:gd name="T82" fmla="*/ 116 w 188"/>
                <a:gd name="T83" fmla="*/ 1307 h 1308"/>
                <a:gd name="T84" fmla="*/ 108 w 188"/>
                <a:gd name="T85" fmla="*/ 1308 h 1308"/>
                <a:gd name="T86" fmla="*/ 47 w 188"/>
                <a:gd name="T87" fmla="*/ 1308 h 1308"/>
                <a:gd name="T88" fmla="*/ 47 w 188"/>
                <a:gd name="T89" fmla="*/ 1308 h 1308"/>
                <a:gd name="T90" fmla="*/ 35 w 188"/>
                <a:gd name="T91" fmla="*/ 1307 h 1308"/>
                <a:gd name="T92" fmla="*/ 22 w 188"/>
                <a:gd name="T93" fmla="*/ 1303 h 1308"/>
                <a:gd name="T94" fmla="*/ 10 w 188"/>
                <a:gd name="T95" fmla="*/ 1299 h 1308"/>
                <a:gd name="T96" fmla="*/ 0 w 188"/>
                <a:gd name="T97" fmla="*/ 1292 h 1308"/>
                <a:gd name="T98" fmla="*/ 0 w 188"/>
                <a:gd name="T99" fmla="*/ 1292 h 1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88" h="1308">
                  <a:moveTo>
                    <a:pt x="0" y="1292"/>
                  </a:moveTo>
                  <a:lnTo>
                    <a:pt x="0" y="16"/>
                  </a:lnTo>
                  <a:lnTo>
                    <a:pt x="0" y="16"/>
                  </a:lnTo>
                  <a:lnTo>
                    <a:pt x="10" y="9"/>
                  </a:lnTo>
                  <a:lnTo>
                    <a:pt x="22" y="5"/>
                  </a:lnTo>
                  <a:lnTo>
                    <a:pt x="35" y="1"/>
                  </a:lnTo>
                  <a:lnTo>
                    <a:pt x="47" y="0"/>
                  </a:lnTo>
                  <a:lnTo>
                    <a:pt x="108" y="0"/>
                  </a:lnTo>
                  <a:lnTo>
                    <a:pt x="108" y="0"/>
                  </a:lnTo>
                  <a:lnTo>
                    <a:pt x="116" y="1"/>
                  </a:lnTo>
                  <a:lnTo>
                    <a:pt x="124" y="2"/>
                  </a:lnTo>
                  <a:lnTo>
                    <a:pt x="131" y="5"/>
                  </a:lnTo>
                  <a:lnTo>
                    <a:pt x="139" y="7"/>
                  </a:lnTo>
                  <a:lnTo>
                    <a:pt x="146" y="10"/>
                  </a:lnTo>
                  <a:lnTo>
                    <a:pt x="152" y="14"/>
                  </a:lnTo>
                  <a:lnTo>
                    <a:pt x="158" y="18"/>
                  </a:lnTo>
                  <a:lnTo>
                    <a:pt x="164" y="24"/>
                  </a:lnTo>
                  <a:lnTo>
                    <a:pt x="169" y="29"/>
                  </a:lnTo>
                  <a:lnTo>
                    <a:pt x="174" y="36"/>
                  </a:lnTo>
                  <a:lnTo>
                    <a:pt x="177" y="41"/>
                  </a:lnTo>
                  <a:lnTo>
                    <a:pt x="181" y="48"/>
                  </a:lnTo>
                  <a:lnTo>
                    <a:pt x="183" y="56"/>
                  </a:lnTo>
                  <a:lnTo>
                    <a:pt x="185" y="63"/>
                  </a:lnTo>
                  <a:lnTo>
                    <a:pt x="187" y="71"/>
                  </a:lnTo>
                  <a:lnTo>
                    <a:pt x="188" y="80"/>
                  </a:lnTo>
                  <a:lnTo>
                    <a:pt x="188" y="1228"/>
                  </a:lnTo>
                  <a:lnTo>
                    <a:pt x="188" y="1228"/>
                  </a:lnTo>
                  <a:lnTo>
                    <a:pt x="187" y="1236"/>
                  </a:lnTo>
                  <a:lnTo>
                    <a:pt x="185" y="1244"/>
                  </a:lnTo>
                  <a:lnTo>
                    <a:pt x="183" y="1252"/>
                  </a:lnTo>
                  <a:lnTo>
                    <a:pt x="181" y="1259"/>
                  </a:lnTo>
                  <a:lnTo>
                    <a:pt x="177" y="1266"/>
                  </a:lnTo>
                  <a:lnTo>
                    <a:pt x="174" y="1273"/>
                  </a:lnTo>
                  <a:lnTo>
                    <a:pt x="169" y="1279"/>
                  </a:lnTo>
                  <a:lnTo>
                    <a:pt x="164" y="1285"/>
                  </a:lnTo>
                  <a:lnTo>
                    <a:pt x="158" y="1289"/>
                  </a:lnTo>
                  <a:lnTo>
                    <a:pt x="152" y="1294"/>
                  </a:lnTo>
                  <a:lnTo>
                    <a:pt x="146" y="1299"/>
                  </a:lnTo>
                  <a:lnTo>
                    <a:pt x="139" y="1301"/>
                  </a:lnTo>
                  <a:lnTo>
                    <a:pt x="131" y="1304"/>
                  </a:lnTo>
                  <a:lnTo>
                    <a:pt x="124" y="1305"/>
                  </a:lnTo>
                  <a:lnTo>
                    <a:pt x="116" y="1307"/>
                  </a:lnTo>
                  <a:lnTo>
                    <a:pt x="108" y="1308"/>
                  </a:lnTo>
                  <a:lnTo>
                    <a:pt x="47" y="1308"/>
                  </a:lnTo>
                  <a:lnTo>
                    <a:pt x="47" y="1308"/>
                  </a:lnTo>
                  <a:lnTo>
                    <a:pt x="35" y="1307"/>
                  </a:lnTo>
                  <a:lnTo>
                    <a:pt x="22" y="1303"/>
                  </a:lnTo>
                  <a:lnTo>
                    <a:pt x="10" y="1299"/>
                  </a:lnTo>
                  <a:lnTo>
                    <a:pt x="0" y="1292"/>
                  </a:lnTo>
                  <a:lnTo>
                    <a:pt x="0" y="1292"/>
                  </a:lnTo>
                  <a:close/>
                </a:path>
              </a:pathLst>
            </a:custGeom>
            <a:solidFill>
              <a:srgbClr val="434A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Rectangle 56">
              <a:extLst>
                <a:ext uri="{FF2B5EF4-FFF2-40B4-BE49-F238E27FC236}">
                  <a16:creationId xmlns:a16="http://schemas.microsoft.com/office/drawing/2014/main" id="{57948AF5-C280-45D3-84D4-81D3993B1FB1}"/>
                </a:ext>
              </a:extLst>
            </p:cNvPr>
            <p:cNvSpPr>
              <a:spLocks noChangeArrowheads="1"/>
            </p:cNvSpPr>
            <p:nvPr/>
          </p:nvSpPr>
          <p:spPr bwMode="auto">
            <a:xfrm>
              <a:off x="2625726" y="987425"/>
              <a:ext cx="147638" cy="517525"/>
            </a:xfrm>
            <a:prstGeom prst="rect">
              <a:avLst/>
            </a:prstGeom>
            <a:solidFill>
              <a:srgbClr val="50565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57">
              <a:extLst>
                <a:ext uri="{FF2B5EF4-FFF2-40B4-BE49-F238E27FC236}">
                  <a16:creationId xmlns:a16="http://schemas.microsoft.com/office/drawing/2014/main" id="{844C780F-297F-46D6-BFF0-BBD8C8CAF5E2}"/>
                </a:ext>
              </a:extLst>
            </p:cNvPr>
            <p:cNvSpPr>
              <a:spLocks/>
            </p:cNvSpPr>
            <p:nvPr/>
          </p:nvSpPr>
          <p:spPr bwMode="auto">
            <a:xfrm>
              <a:off x="2625726" y="727075"/>
              <a:ext cx="147638" cy="260350"/>
            </a:xfrm>
            <a:custGeom>
              <a:avLst/>
              <a:gdLst>
                <a:gd name="T0" fmla="*/ 0 w 188"/>
                <a:gd name="T1" fmla="*/ 16 h 327"/>
                <a:gd name="T2" fmla="*/ 0 w 188"/>
                <a:gd name="T3" fmla="*/ 327 h 327"/>
                <a:gd name="T4" fmla="*/ 188 w 188"/>
                <a:gd name="T5" fmla="*/ 327 h 327"/>
                <a:gd name="T6" fmla="*/ 188 w 188"/>
                <a:gd name="T7" fmla="*/ 80 h 327"/>
                <a:gd name="T8" fmla="*/ 188 w 188"/>
                <a:gd name="T9" fmla="*/ 80 h 327"/>
                <a:gd name="T10" fmla="*/ 187 w 188"/>
                <a:gd name="T11" fmla="*/ 71 h 327"/>
                <a:gd name="T12" fmla="*/ 185 w 188"/>
                <a:gd name="T13" fmla="*/ 63 h 327"/>
                <a:gd name="T14" fmla="*/ 183 w 188"/>
                <a:gd name="T15" fmla="*/ 56 h 327"/>
                <a:gd name="T16" fmla="*/ 181 w 188"/>
                <a:gd name="T17" fmla="*/ 48 h 327"/>
                <a:gd name="T18" fmla="*/ 177 w 188"/>
                <a:gd name="T19" fmla="*/ 41 h 327"/>
                <a:gd name="T20" fmla="*/ 174 w 188"/>
                <a:gd name="T21" fmla="*/ 36 h 327"/>
                <a:gd name="T22" fmla="*/ 169 w 188"/>
                <a:gd name="T23" fmla="*/ 29 h 327"/>
                <a:gd name="T24" fmla="*/ 164 w 188"/>
                <a:gd name="T25" fmla="*/ 23 h 327"/>
                <a:gd name="T26" fmla="*/ 158 w 188"/>
                <a:gd name="T27" fmla="*/ 18 h 327"/>
                <a:gd name="T28" fmla="*/ 152 w 188"/>
                <a:gd name="T29" fmla="*/ 14 h 327"/>
                <a:gd name="T30" fmla="*/ 146 w 188"/>
                <a:gd name="T31" fmla="*/ 10 h 327"/>
                <a:gd name="T32" fmla="*/ 139 w 188"/>
                <a:gd name="T33" fmla="*/ 7 h 327"/>
                <a:gd name="T34" fmla="*/ 131 w 188"/>
                <a:gd name="T35" fmla="*/ 3 h 327"/>
                <a:gd name="T36" fmla="*/ 124 w 188"/>
                <a:gd name="T37" fmla="*/ 2 h 327"/>
                <a:gd name="T38" fmla="*/ 116 w 188"/>
                <a:gd name="T39" fmla="*/ 1 h 327"/>
                <a:gd name="T40" fmla="*/ 108 w 188"/>
                <a:gd name="T41" fmla="*/ 0 h 327"/>
                <a:gd name="T42" fmla="*/ 47 w 188"/>
                <a:gd name="T43" fmla="*/ 0 h 327"/>
                <a:gd name="T44" fmla="*/ 47 w 188"/>
                <a:gd name="T45" fmla="*/ 0 h 327"/>
                <a:gd name="T46" fmla="*/ 35 w 188"/>
                <a:gd name="T47" fmla="*/ 1 h 327"/>
                <a:gd name="T48" fmla="*/ 22 w 188"/>
                <a:gd name="T49" fmla="*/ 5 h 327"/>
                <a:gd name="T50" fmla="*/ 10 w 188"/>
                <a:gd name="T51" fmla="*/ 9 h 327"/>
                <a:gd name="T52" fmla="*/ 0 w 188"/>
                <a:gd name="T53" fmla="*/ 16 h 327"/>
                <a:gd name="T54" fmla="*/ 0 w 188"/>
                <a:gd name="T55" fmla="*/ 16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88" h="327">
                  <a:moveTo>
                    <a:pt x="0" y="16"/>
                  </a:moveTo>
                  <a:lnTo>
                    <a:pt x="0" y="327"/>
                  </a:lnTo>
                  <a:lnTo>
                    <a:pt x="188" y="327"/>
                  </a:lnTo>
                  <a:lnTo>
                    <a:pt x="188" y="80"/>
                  </a:lnTo>
                  <a:lnTo>
                    <a:pt x="188" y="80"/>
                  </a:lnTo>
                  <a:lnTo>
                    <a:pt x="187" y="71"/>
                  </a:lnTo>
                  <a:lnTo>
                    <a:pt x="185" y="63"/>
                  </a:lnTo>
                  <a:lnTo>
                    <a:pt x="183" y="56"/>
                  </a:lnTo>
                  <a:lnTo>
                    <a:pt x="181" y="48"/>
                  </a:lnTo>
                  <a:lnTo>
                    <a:pt x="177" y="41"/>
                  </a:lnTo>
                  <a:lnTo>
                    <a:pt x="174" y="36"/>
                  </a:lnTo>
                  <a:lnTo>
                    <a:pt x="169" y="29"/>
                  </a:lnTo>
                  <a:lnTo>
                    <a:pt x="164" y="23"/>
                  </a:lnTo>
                  <a:lnTo>
                    <a:pt x="158" y="18"/>
                  </a:lnTo>
                  <a:lnTo>
                    <a:pt x="152" y="14"/>
                  </a:lnTo>
                  <a:lnTo>
                    <a:pt x="146" y="10"/>
                  </a:lnTo>
                  <a:lnTo>
                    <a:pt x="139" y="7"/>
                  </a:lnTo>
                  <a:lnTo>
                    <a:pt x="131" y="3"/>
                  </a:lnTo>
                  <a:lnTo>
                    <a:pt x="124" y="2"/>
                  </a:lnTo>
                  <a:lnTo>
                    <a:pt x="116" y="1"/>
                  </a:lnTo>
                  <a:lnTo>
                    <a:pt x="108" y="0"/>
                  </a:lnTo>
                  <a:lnTo>
                    <a:pt x="47" y="0"/>
                  </a:lnTo>
                  <a:lnTo>
                    <a:pt x="47" y="0"/>
                  </a:lnTo>
                  <a:lnTo>
                    <a:pt x="35" y="1"/>
                  </a:lnTo>
                  <a:lnTo>
                    <a:pt x="22" y="5"/>
                  </a:lnTo>
                  <a:lnTo>
                    <a:pt x="10" y="9"/>
                  </a:lnTo>
                  <a:lnTo>
                    <a:pt x="0" y="16"/>
                  </a:lnTo>
                  <a:lnTo>
                    <a:pt x="0" y="16"/>
                  </a:lnTo>
                  <a:close/>
                </a:path>
              </a:pathLst>
            </a:custGeom>
            <a:solidFill>
              <a:srgbClr val="575D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8" name="Subtitle 176">
            <a:extLst>
              <a:ext uri="{FF2B5EF4-FFF2-40B4-BE49-F238E27FC236}">
                <a16:creationId xmlns:a16="http://schemas.microsoft.com/office/drawing/2014/main" id="{CFB14000-560D-4491-9865-985EA8AE8A9B}"/>
              </a:ext>
            </a:extLst>
          </p:cNvPr>
          <p:cNvSpPr txBox="1">
            <a:spLocks/>
          </p:cNvSpPr>
          <p:nvPr/>
        </p:nvSpPr>
        <p:spPr>
          <a:xfrm>
            <a:off x="8191494" y="3460010"/>
            <a:ext cx="1361555" cy="276999"/>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ID" sz="2000" b="1" dirty="0"/>
              <a:t>target</a:t>
            </a:r>
          </a:p>
        </p:txBody>
      </p:sp>
    </p:spTree>
    <p:extLst>
      <p:ext uri="{BB962C8B-B14F-4D97-AF65-F5344CB8AC3E}">
        <p14:creationId xmlns:p14="http://schemas.microsoft.com/office/powerpoint/2010/main" val="17953557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53"/>
                                        </p:tgtEl>
                                        <p:attrNameLst>
                                          <p:attrName>style.visibility</p:attrName>
                                        </p:attrNameLst>
                                      </p:cBhvr>
                                      <p:to>
                                        <p:strVal val="visible"/>
                                      </p:to>
                                    </p:set>
                                    <p:animEffect transition="in" filter="fade">
                                      <p:cBhvr>
                                        <p:cTn id="12" dur="1000"/>
                                        <p:tgtEl>
                                          <p:spTgt spid="53"/>
                                        </p:tgtEl>
                                      </p:cBhvr>
                                    </p:animEffect>
                                    <p:anim calcmode="lin" valueType="num">
                                      <p:cBhvr>
                                        <p:cTn id="13" dur="1000" fill="hold"/>
                                        <p:tgtEl>
                                          <p:spTgt spid="53"/>
                                        </p:tgtEl>
                                        <p:attrNameLst>
                                          <p:attrName>ppt_x</p:attrName>
                                        </p:attrNameLst>
                                      </p:cBhvr>
                                      <p:tavLst>
                                        <p:tav tm="0">
                                          <p:val>
                                            <p:strVal val="#ppt_x"/>
                                          </p:val>
                                        </p:tav>
                                        <p:tav tm="100000">
                                          <p:val>
                                            <p:strVal val="#ppt_x"/>
                                          </p:val>
                                        </p:tav>
                                      </p:tavLst>
                                    </p:anim>
                                    <p:anim calcmode="lin" valueType="num">
                                      <p:cBhvr>
                                        <p:cTn id="14" dur="1000" fill="hold"/>
                                        <p:tgtEl>
                                          <p:spTgt spid="53"/>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1000"/>
                                        <p:tgtEl>
                                          <p:spTgt spid="5"/>
                                        </p:tgtEl>
                                      </p:cBhvr>
                                    </p:animEffect>
                                    <p:anim calcmode="lin" valueType="num">
                                      <p:cBhvr>
                                        <p:cTn id="20" dur="1000" fill="hold"/>
                                        <p:tgtEl>
                                          <p:spTgt spid="5"/>
                                        </p:tgtEl>
                                        <p:attrNameLst>
                                          <p:attrName>ppt_x</p:attrName>
                                        </p:attrNameLst>
                                      </p:cBhvr>
                                      <p:tavLst>
                                        <p:tav tm="0">
                                          <p:val>
                                            <p:strVal val="#ppt_x"/>
                                          </p:val>
                                        </p:tav>
                                        <p:tav tm="100000">
                                          <p:val>
                                            <p:strVal val="#ppt_x"/>
                                          </p:val>
                                        </p:tav>
                                      </p:tavLst>
                                    </p:anim>
                                    <p:anim calcmode="lin" valueType="num">
                                      <p:cBhvr>
                                        <p:cTn id="21" dur="1000" fill="hold"/>
                                        <p:tgtEl>
                                          <p:spTgt spid="5"/>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62"/>
                                        </p:tgtEl>
                                        <p:attrNameLst>
                                          <p:attrName>style.visibility</p:attrName>
                                        </p:attrNameLst>
                                      </p:cBhvr>
                                      <p:to>
                                        <p:strVal val="visible"/>
                                      </p:to>
                                    </p:set>
                                    <p:animEffect transition="in" filter="fade">
                                      <p:cBhvr>
                                        <p:cTn id="24" dur="1000"/>
                                        <p:tgtEl>
                                          <p:spTgt spid="62"/>
                                        </p:tgtEl>
                                      </p:cBhvr>
                                    </p:animEffect>
                                    <p:anim calcmode="lin" valueType="num">
                                      <p:cBhvr>
                                        <p:cTn id="25" dur="1000" fill="hold"/>
                                        <p:tgtEl>
                                          <p:spTgt spid="62"/>
                                        </p:tgtEl>
                                        <p:attrNameLst>
                                          <p:attrName>ppt_x</p:attrName>
                                        </p:attrNameLst>
                                      </p:cBhvr>
                                      <p:tavLst>
                                        <p:tav tm="0">
                                          <p:val>
                                            <p:strVal val="#ppt_x"/>
                                          </p:val>
                                        </p:tav>
                                        <p:tav tm="100000">
                                          <p:val>
                                            <p:strVal val="#ppt_x"/>
                                          </p:val>
                                        </p:tav>
                                      </p:tavLst>
                                    </p:anim>
                                    <p:anim calcmode="lin" valueType="num">
                                      <p:cBhvr>
                                        <p:cTn id="26" dur="1000" fill="hold"/>
                                        <p:tgtEl>
                                          <p:spTgt spid="62"/>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1000"/>
                                        <p:tgtEl>
                                          <p:spTgt spid="8"/>
                                        </p:tgtEl>
                                      </p:cBhvr>
                                    </p:animEffect>
                                    <p:anim calcmode="lin" valueType="num">
                                      <p:cBhvr>
                                        <p:cTn id="32" dur="1000" fill="hold"/>
                                        <p:tgtEl>
                                          <p:spTgt spid="8"/>
                                        </p:tgtEl>
                                        <p:attrNameLst>
                                          <p:attrName>ppt_x</p:attrName>
                                        </p:attrNameLst>
                                      </p:cBhvr>
                                      <p:tavLst>
                                        <p:tav tm="0">
                                          <p:val>
                                            <p:strVal val="#ppt_x"/>
                                          </p:val>
                                        </p:tav>
                                        <p:tav tm="100000">
                                          <p:val>
                                            <p:strVal val="#ppt_x"/>
                                          </p:val>
                                        </p:tav>
                                      </p:tavLst>
                                    </p:anim>
                                    <p:anim calcmode="lin" valueType="num">
                                      <p:cBhvr>
                                        <p:cTn id="33" dur="1000" fill="hold"/>
                                        <p:tgtEl>
                                          <p:spTgt spid="8"/>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63"/>
                                        </p:tgtEl>
                                        <p:attrNameLst>
                                          <p:attrName>style.visibility</p:attrName>
                                        </p:attrNameLst>
                                      </p:cBhvr>
                                      <p:to>
                                        <p:strVal val="visible"/>
                                      </p:to>
                                    </p:set>
                                    <p:animEffect transition="in" filter="fade">
                                      <p:cBhvr>
                                        <p:cTn id="36" dur="1000"/>
                                        <p:tgtEl>
                                          <p:spTgt spid="63"/>
                                        </p:tgtEl>
                                      </p:cBhvr>
                                    </p:animEffect>
                                    <p:anim calcmode="lin" valueType="num">
                                      <p:cBhvr>
                                        <p:cTn id="37" dur="1000" fill="hold"/>
                                        <p:tgtEl>
                                          <p:spTgt spid="63"/>
                                        </p:tgtEl>
                                        <p:attrNameLst>
                                          <p:attrName>ppt_x</p:attrName>
                                        </p:attrNameLst>
                                      </p:cBhvr>
                                      <p:tavLst>
                                        <p:tav tm="0">
                                          <p:val>
                                            <p:strVal val="#ppt_x"/>
                                          </p:val>
                                        </p:tav>
                                        <p:tav tm="100000">
                                          <p:val>
                                            <p:strVal val="#ppt_x"/>
                                          </p:val>
                                        </p:tav>
                                      </p:tavLst>
                                    </p:anim>
                                    <p:anim calcmode="lin" valueType="num">
                                      <p:cBhvr>
                                        <p:cTn id="38" dur="1000" fill="hold"/>
                                        <p:tgtEl>
                                          <p:spTgt spid="63"/>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nodeType="clickEffect">
                                  <p:stCondLst>
                                    <p:cond delay="0"/>
                                  </p:stCondLst>
                                  <p:childTnLst>
                                    <p:set>
                                      <p:cBhvr>
                                        <p:cTn id="42" dur="1" fill="hold">
                                          <p:stCondLst>
                                            <p:cond delay="0"/>
                                          </p:stCondLst>
                                        </p:cTn>
                                        <p:tgtEl>
                                          <p:spTgt spid="69"/>
                                        </p:tgtEl>
                                        <p:attrNameLst>
                                          <p:attrName>style.visibility</p:attrName>
                                        </p:attrNameLst>
                                      </p:cBhvr>
                                      <p:to>
                                        <p:strVal val="visible"/>
                                      </p:to>
                                    </p:set>
                                    <p:animEffect transition="in" filter="fade">
                                      <p:cBhvr>
                                        <p:cTn id="43" dur="1000"/>
                                        <p:tgtEl>
                                          <p:spTgt spid="69"/>
                                        </p:tgtEl>
                                      </p:cBhvr>
                                    </p:animEffect>
                                    <p:anim calcmode="lin" valueType="num">
                                      <p:cBhvr>
                                        <p:cTn id="44" dur="1000" fill="hold"/>
                                        <p:tgtEl>
                                          <p:spTgt spid="69"/>
                                        </p:tgtEl>
                                        <p:attrNameLst>
                                          <p:attrName>ppt_x</p:attrName>
                                        </p:attrNameLst>
                                      </p:cBhvr>
                                      <p:tavLst>
                                        <p:tav tm="0">
                                          <p:val>
                                            <p:strVal val="#ppt_x"/>
                                          </p:val>
                                        </p:tav>
                                        <p:tav tm="100000">
                                          <p:val>
                                            <p:strVal val="#ppt_x"/>
                                          </p:val>
                                        </p:tav>
                                      </p:tavLst>
                                    </p:anim>
                                    <p:anim calcmode="lin" valueType="num">
                                      <p:cBhvr>
                                        <p:cTn id="45" dur="1000" fill="hold"/>
                                        <p:tgtEl>
                                          <p:spTgt spid="69"/>
                                        </p:tgtEl>
                                        <p:attrNameLst>
                                          <p:attrName>ppt_y</p:attrName>
                                        </p:attrNameLst>
                                      </p:cBhvr>
                                      <p:tavLst>
                                        <p:tav tm="0">
                                          <p:val>
                                            <p:strVal val="#ppt_y+.1"/>
                                          </p:val>
                                        </p:tav>
                                        <p:tav tm="100000">
                                          <p:val>
                                            <p:strVal val="#ppt_y"/>
                                          </p:val>
                                        </p:tav>
                                      </p:tavLst>
                                    </p:anim>
                                  </p:childTnLst>
                                </p:cTn>
                              </p:par>
                              <p:par>
                                <p:cTn id="46" presetID="42" presetClass="entr" presetSubtype="0" fill="hold" grpId="0" nodeType="withEffect">
                                  <p:stCondLst>
                                    <p:cond delay="0"/>
                                  </p:stCondLst>
                                  <p:childTnLst>
                                    <p:set>
                                      <p:cBhvr>
                                        <p:cTn id="47" dur="1" fill="hold">
                                          <p:stCondLst>
                                            <p:cond delay="0"/>
                                          </p:stCondLst>
                                        </p:cTn>
                                        <p:tgtEl>
                                          <p:spTgt spid="118"/>
                                        </p:tgtEl>
                                        <p:attrNameLst>
                                          <p:attrName>style.visibility</p:attrName>
                                        </p:attrNameLst>
                                      </p:cBhvr>
                                      <p:to>
                                        <p:strVal val="visible"/>
                                      </p:to>
                                    </p:set>
                                    <p:animEffect transition="in" filter="fade">
                                      <p:cBhvr>
                                        <p:cTn id="48" dur="1000"/>
                                        <p:tgtEl>
                                          <p:spTgt spid="118"/>
                                        </p:tgtEl>
                                      </p:cBhvr>
                                    </p:animEffect>
                                    <p:anim calcmode="lin" valueType="num">
                                      <p:cBhvr>
                                        <p:cTn id="49" dur="1000" fill="hold"/>
                                        <p:tgtEl>
                                          <p:spTgt spid="118"/>
                                        </p:tgtEl>
                                        <p:attrNameLst>
                                          <p:attrName>ppt_x</p:attrName>
                                        </p:attrNameLst>
                                      </p:cBhvr>
                                      <p:tavLst>
                                        <p:tav tm="0">
                                          <p:val>
                                            <p:strVal val="#ppt_x"/>
                                          </p:val>
                                        </p:tav>
                                        <p:tav tm="100000">
                                          <p:val>
                                            <p:strVal val="#ppt_x"/>
                                          </p:val>
                                        </p:tav>
                                      </p:tavLst>
                                    </p:anim>
                                    <p:anim calcmode="lin" valueType="num">
                                      <p:cBhvr>
                                        <p:cTn id="50" dur="1000" fill="hold"/>
                                        <p:tgtEl>
                                          <p:spTgt spid="1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P spid="62" grpId="0"/>
      <p:bldP spid="63" grpId="0"/>
      <p:bldP spid="11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Freeform: Shape 33">
            <a:extLst>
              <a:ext uri="{FF2B5EF4-FFF2-40B4-BE49-F238E27FC236}">
                <a16:creationId xmlns:a16="http://schemas.microsoft.com/office/drawing/2014/main" id="{39CBCB55-3134-4FD6-B2E1-ABCF0939BE6A}"/>
              </a:ext>
            </a:extLst>
          </p:cNvPr>
          <p:cNvSpPr/>
          <p:nvPr/>
        </p:nvSpPr>
        <p:spPr>
          <a:xfrm flipH="1">
            <a:off x="5244187" y="4915986"/>
            <a:ext cx="6947813" cy="1959114"/>
          </a:xfrm>
          <a:custGeom>
            <a:avLst/>
            <a:gdLst>
              <a:gd name="connsiteX0" fmla="*/ 0 w 6947813"/>
              <a:gd name="connsiteY0" fmla="*/ 0 h 1959114"/>
              <a:gd name="connsiteX1" fmla="*/ 0 w 6947813"/>
              <a:gd name="connsiteY1" fmla="*/ 1959114 h 1959114"/>
              <a:gd name="connsiteX2" fmla="*/ 6947813 w 6947813"/>
              <a:gd name="connsiteY2" fmla="*/ 1959114 h 1959114"/>
              <a:gd name="connsiteX3" fmla="*/ 6938844 w 6947813"/>
              <a:gd name="connsiteY3" fmla="*/ 1928076 h 1959114"/>
              <a:gd name="connsiteX4" fmla="*/ 6542114 w 6947813"/>
              <a:gd name="connsiteY4" fmla="*/ 916429 h 1959114"/>
              <a:gd name="connsiteX5" fmla="*/ 6421192 w 6947813"/>
              <a:gd name="connsiteY5" fmla="*/ 718487 h 1959114"/>
              <a:gd name="connsiteX6" fmla="*/ 6399497 w 6947813"/>
              <a:gd name="connsiteY6" fmla="*/ 712927 h 1959114"/>
              <a:gd name="connsiteX7" fmla="*/ 5182970 w 6947813"/>
              <a:gd name="connsiteY7" fmla="*/ 458073 h 1959114"/>
              <a:gd name="connsiteX8" fmla="*/ 5058606 w 6947813"/>
              <a:gd name="connsiteY8" fmla="*/ 437123 h 1959114"/>
              <a:gd name="connsiteX9" fmla="*/ 5058606 w 6947813"/>
              <a:gd name="connsiteY9" fmla="*/ 1123054 h 1959114"/>
              <a:gd name="connsiteX10" fmla="*/ 5058605 w 6947813"/>
              <a:gd name="connsiteY10" fmla="*/ 1123054 h 1959114"/>
              <a:gd name="connsiteX11" fmla="*/ 5058605 w 6947813"/>
              <a:gd name="connsiteY11" fmla="*/ 437123 h 1959114"/>
              <a:gd name="connsiteX12" fmla="*/ 4821949 w 6947813"/>
              <a:gd name="connsiteY12" fmla="*/ 397257 h 1959114"/>
              <a:gd name="connsiteX13" fmla="*/ 4437145 w 6947813"/>
              <a:gd name="connsiteY13" fmla="*/ 338638 h 1959114"/>
              <a:gd name="connsiteX14" fmla="*/ 4427311 w 6947813"/>
              <a:gd name="connsiteY14" fmla="*/ 337294 h 1959114"/>
              <a:gd name="connsiteX15" fmla="*/ 4427311 w 6947813"/>
              <a:gd name="connsiteY15" fmla="*/ 337294 h 1959114"/>
              <a:gd name="connsiteX16" fmla="*/ 4028044 w 6947813"/>
              <a:gd name="connsiteY16" fmla="*/ 282733 h 1959114"/>
              <a:gd name="connsiteX17" fmla="*/ 3826465 w 6947813"/>
              <a:gd name="connsiteY17" fmla="*/ 258265 h 1959114"/>
              <a:gd name="connsiteX18" fmla="*/ 3826465 w 6947813"/>
              <a:gd name="connsiteY18" fmla="*/ 258266 h 1959114"/>
              <a:gd name="connsiteX19" fmla="*/ 3594130 w 6947813"/>
              <a:gd name="connsiteY19" fmla="*/ 230064 h 1959114"/>
              <a:gd name="connsiteX20" fmla="*/ 3134889 w 6947813"/>
              <a:gd name="connsiteY20" fmla="*/ 181146 h 1959114"/>
              <a:gd name="connsiteX21" fmla="*/ 3125991 w 6947813"/>
              <a:gd name="connsiteY21" fmla="*/ 180327 h 1959114"/>
              <a:gd name="connsiteX22" fmla="*/ 3125991 w 6947813"/>
              <a:gd name="connsiteY22" fmla="*/ 180326 h 1959114"/>
              <a:gd name="connsiteX23" fmla="*/ 2649807 w 6947813"/>
              <a:gd name="connsiteY23" fmla="*/ 136498 h 1959114"/>
              <a:gd name="connsiteX24" fmla="*/ 440784 w 6947813"/>
              <a:gd name="connsiteY24" fmla="*/ 10992 h 1959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947813" h="1959114">
                <a:moveTo>
                  <a:pt x="0" y="0"/>
                </a:moveTo>
                <a:lnTo>
                  <a:pt x="0" y="1959114"/>
                </a:lnTo>
                <a:lnTo>
                  <a:pt x="6947813" y="1959114"/>
                </a:lnTo>
                <a:cubicBezTo>
                  <a:pt x="6944773" y="1948706"/>
                  <a:pt x="6941733" y="1938484"/>
                  <a:pt x="6938844" y="1928076"/>
                </a:cubicBezTo>
                <a:cubicBezTo>
                  <a:pt x="6835249" y="1554604"/>
                  <a:pt x="6712348" y="1221926"/>
                  <a:pt x="6542114" y="916429"/>
                </a:cubicBezTo>
                <a:lnTo>
                  <a:pt x="6421192" y="718487"/>
                </a:lnTo>
                <a:lnTo>
                  <a:pt x="6399497" y="712927"/>
                </a:lnTo>
                <a:cubicBezTo>
                  <a:pt x="6052383" y="627190"/>
                  <a:pt x="5648703" y="540395"/>
                  <a:pt x="5182970" y="458073"/>
                </a:cubicBezTo>
                <a:lnTo>
                  <a:pt x="5058606" y="437123"/>
                </a:lnTo>
                <a:lnTo>
                  <a:pt x="5058606" y="1123054"/>
                </a:lnTo>
                <a:lnTo>
                  <a:pt x="5058605" y="1123054"/>
                </a:lnTo>
                <a:lnTo>
                  <a:pt x="5058605" y="437123"/>
                </a:lnTo>
                <a:lnTo>
                  <a:pt x="4821949" y="397257"/>
                </a:lnTo>
                <a:cubicBezTo>
                  <a:pt x="4697674" y="377323"/>
                  <a:pt x="4569435" y="357754"/>
                  <a:pt x="4437145" y="338638"/>
                </a:cubicBezTo>
                <a:lnTo>
                  <a:pt x="4427311" y="337294"/>
                </a:lnTo>
                <a:lnTo>
                  <a:pt x="4427311" y="337294"/>
                </a:lnTo>
                <a:lnTo>
                  <a:pt x="4028044" y="282733"/>
                </a:lnTo>
                <a:lnTo>
                  <a:pt x="3826465" y="258265"/>
                </a:lnTo>
                <a:lnTo>
                  <a:pt x="3826465" y="258266"/>
                </a:lnTo>
                <a:lnTo>
                  <a:pt x="3594130" y="230064"/>
                </a:lnTo>
                <a:cubicBezTo>
                  <a:pt x="3445299" y="213104"/>
                  <a:pt x="3292247" y="196769"/>
                  <a:pt x="3134889" y="181146"/>
                </a:cubicBezTo>
                <a:lnTo>
                  <a:pt x="3125991" y="180327"/>
                </a:lnTo>
                <a:lnTo>
                  <a:pt x="3125991" y="180326"/>
                </a:lnTo>
                <a:lnTo>
                  <a:pt x="2649807" y="136498"/>
                </a:lnTo>
                <a:cubicBezTo>
                  <a:pt x="1985575" y="80046"/>
                  <a:pt x="1251062" y="36367"/>
                  <a:pt x="440784" y="10992"/>
                </a:cubicBezTo>
                <a:close/>
              </a:path>
            </a:pathLst>
          </a:custGeom>
          <a:solidFill>
            <a:srgbClr val="018673"/>
          </a:solidFill>
          <a:ln w="9525" cap="flat">
            <a:noFill/>
            <a:prstDash val="solid"/>
            <a:miter/>
          </a:ln>
        </p:spPr>
        <p:txBody>
          <a:bodyPr rtlCol="0" anchor="ctr"/>
          <a:lstStyle/>
          <a:p>
            <a:endParaRPr lang="en-ID"/>
          </a:p>
        </p:txBody>
      </p:sp>
      <p:grpSp>
        <p:nvGrpSpPr>
          <p:cNvPr id="65" name="Group 64">
            <a:extLst>
              <a:ext uri="{FF2B5EF4-FFF2-40B4-BE49-F238E27FC236}">
                <a16:creationId xmlns:a16="http://schemas.microsoft.com/office/drawing/2014/main" id="{358EF043-72D1-499F-BC47-8911480A8E99}"/>
              </a:ext>
            </a:extLst>
          </p:cNvPr>
          <p:cNvGrpSpPr/>
          <p:nvPr/>
        </p:nvGrpSpPr>
        <p:grpSpPr>
          <a:xfrm rot="298849">
            <a:off x="4658418" y="5017851"/>
            <a:ext cx="3404886" cy="1978400"/>
            <a:chOff x="3464452" y="3474465"/>
            <a:chExt cx="2625206" cy="1525369"/>
          </a:xfrm>
        </p:grpSpPr>
        <p:sp>
          <p:nvSpPr>
            <p:cNvPr id="66" name="Freeform: Shape 65">
              <a:extLst>
                <a:ext uri="{FF2B5EF4-FFF2-40B4-BE49-F238E27FC236}">
                  <a16:creationId xmlns:a16="http://schemas.microsoft.com/office/drawing/2014/main" id="{42D022D9-0B69-4C6E-988E-04E615601DF7}"/>
                </a:ext>
              </a:extLst>
            </p:cNvPr>
            <p:cNvSpPr/>
            <p:nvPr/>
          </p:nvSpPr>
          <p:spPr>
            <a:xfrm>
              <a:off x="3606478" y="4033037"/>
              <a:ext cx="238125" cy="47625"/>
            </a:xfrm>
            <a:custGeom>
              <a:avLst/>
              <a:gdLst>
                <a:gd name="connsiteX0" fmla="*/ 233959 w 238125"/>
                <a:gd name="connsiteY0" fmla="*/ 43950 h 47625"/>
                <a:gd name="connsiteX1" fmla="*/ 232435 w 238125"/>
                <a:gd name="connsiteY1" fmla="*/ 43474 h 47625"/>
                <a:gd name="connsiteX2" fmla="*/ 230244 w 238125"/>
                <a:gd name="connsiteY2" fmla="*/ 35664 h 47625"/>
                <a:gd name="connsiteX3" fmla="*/ 5454 w 238125"/>
                <a:gd name="connsiteY3" fmla="*/ 8327 h 47625"/>
                <a:gd name="connsiteX4" fmla="*/ 5835 w 238125"/>
                <a:gd name="connsiteY4" fmla="*/ 21567 h 47625"/>
                <a:gd name="connsiteX5" fmla="*/ 229196 w 238125"/>
                <a:gd name="connsiteY5" fmla="*/ 56523 h 47625"/>
                <a:gd name="connsiteX6" fmla="*/ 233959 w 238125"/>
                <a:gd name="connsiteY6" fmla="*/ 43950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8125" h="47625">
                  <a:moveTo>
                    <a:pt x="233959" y="43950"/>
                  </a:moveTo>
                  <a:cubicBezTo>
                    <a:pt x="233482" y="43760"/>
                    <a:pt x="233006" y="43665"/>
                    <a:pt x="232435" y="43474"/>
                  </a:cubicBezTo>
                  <a:cubicBezTo>
                    <a:pt x="233578" y="40902"/>
                    <a:pt x="233292" y="37759"/>
                    <a:pt x="230244" y="35664"/>
                  </a:cubicBezTo>
                  <a:cubicBezTo>
                    <a:pt x="163759" y="-10914"/>
                    <a:pt x="81559" y="-2151"/>
                    <a:pt x="5454" y="8327"/>
                  </a:cubicBezTo>
                  <a:cubicBezTo>
                    <a:pt x="-1880" y="9375"/>
                    <a:pt x="-1880" y="21757"/>
                    <a:pt x="5835" y="21567"/>
                  </a:cubicBezTo>
                  <a:cubicBezTo>
                    <a:pt x="82035" y="19566"/>
                    <a:pt x="157187" y="31282"/>
                    <a:pt x="229196" y="56523"/>
                  </a:cubicBezTo>
                  <a:cubicBezTo>
                    <a:pt x="237388" y="59286"/>
                    <a:pt x="242150" y="46808"/>
                    <a:pt x="233959" y="43950"/>
                  </a:cubicBezTo>
                  <a:close/>
                </a:path>
              </a:pathLst>
            </a:custGeom>
            <a:solidFill>
              <a:schemeClr val="accent4"/>
            </a:solidFill>
            <a:ln w="9525" cap="flat">
              <a:noFill/>
              <a:prstDash val="solid"/>
              <a:miter/>
            </a:ln>
          </p:spPr>
          <p:txBody>
            <a:bodyPr rtlCol="0" anchor="ctr"/>
            <a:lstStyle/>
            <a:p>
              <a:endParaRPr lang="en-ID"/>
            </a:p>
          </p:txBody>
        </p:sp>
        <p:sp>
          <p:nvSpPr>
            <p:cNvPr id="67" name="Freeform: Shape 66">
              <a:extLst>
                <a:ext uri="{FF2B5EF4-FFF2-40B4-BE49-F238E27FC236}">
                  <a16:creationId xmlns:a16="http://schemas.microsoft.com/office/drawing/2014/main" id="{BB074B52-814C-49AF-8D09-744A73B0ED2A}"/>
                </a:ext>
              </a:extLst>
            </p:cNvPr>
            <p:cNvSpPr/>
            <p:nvPr/>
          </p:nvSpPr>
          <p:spPr>
            <a:xfrm>
              <a:off x="3785270" y="3859970"/>
              <a:ext cx="76200" cy="247650"/>
            </a:xfrm>
            <a:custGeom>
              <a:avLst/>
              <a:gdLst>
                <a:gd name="connsiteX0" fmla="*/ 4494 w 76200"/>
                <a:gd name="connsiteY0" fmla="*/ 5848 h 247650"/>
                <a:gd name="connsiteX1" fmla="*/ 69645 w 76200"/>
                <a:gd name="connsiteY1" fmla="*/ 246450 h 247650"/>
                <a:gd name="connsiteX2" fmla="*/ 81837 w 76200"/>
                <a:gd name="connsiteY2" fmla="*/ 240926 h 247650"/>
                <a:gd name="connsiteX3" fmla="*/ 81361 w 76200"/>
                <a:gd name="connsiteY3" fmla="*/ 240068 h 247650"/>
                <a:gd name="connsiteX4" fmla="*/ 81265 w 76200"/>
                <a:gd name="connsiteY4" fmla="*/ 235211 h 247650"/>
                <a:gd name="connsiteX5" fmla="*/ 17638 w 76200"/>
                <a:gd name="connsiteY5" fmla="*/ 5467 h 247650"/>
                <a:gd name="connsiteX6" fmla="*/ 4494 w 76200"/>
                <a:gd name="connsiteY6" fmla="*/ 5848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00" h="247650">
                  <a:moveTo>
                    <a:pt x="4494" y="5848"/>
                  </a:moveTo>
                  <a:cubicBezTo>
                    <a:pt x="-14080" y="92717"/>
                    <a:pt x="28306" y="173012"/>
                    <a:pt x="69645" y="246450"/>
                  </a:cubicBezTo>
                  <a:cubicBezTo>
                    <a:pt x="73836" y="253879"/>
                    <a:pt x="86123" y="248450"/>
                    <a:pt x="81837" y="240926"/>
                  </a:cubicBezTo>
                  <a:cubicBezTo>
                    <a:pt x="81646" y="240640"/>
                    <a:pt x="81551" y="240354"/>
                    <a:pt x="81361" y="240068"/>
                  </a:cubicBezTo>
                  <a:cubicBezTo>
                    <a:pt x="81932" y="238640"/>
                    <a:pt x="82027" y="237020"/>
                    <a:pt x="81265" y="235211"/>
                  </a:cubicBezTo>
                  <a:cubicBezTo>
                    <a:pt x="52309" y="160820"/>
                    <a:pt x="31069" y="84049"/>
                    <a:pt x="17638" y="5467"/>
                  </a:cubicBezTo>
                  <a:cubicBezTo>
                    <a:pt x="16400" y="-2438"/>
                    <a:pt x="6018" y="-1295"/>
                    <a:pt x="4494" y="5848"/>
                  </a:cubicBezTo>
                  <a:close/>
                </a:path>
              </a:pathLst>
            </a:custGeom>
            <a:solidFill>
              <a:schemeClr val="accent4"/>
            </a:solidFill>
            <a:ln w="9525" cap="flat">
              <a:noFill/>
              <a:prstDash val="solid"/>
              <a:miter/>
            </a:ln>
          </p:spPr>
          <p:txBody>
            <a:bodyPr rtlCol="0" anchor="ctr"/>
            <a:lstStyle/>
            <a:p>
              <a:endParaRPr lang="en-ID"/>
            </a:p>
          </p:txBody>
        </p:sp>
        <p:sp>
          <p:nvSpPr>
            <p:cNvPr id="68" name="Freeform: Shape 67">
              <a:extLst>
                <a:ext uri="{FF2B5EF4-FFF2-40B4-BE49-F238E27FC236}">
                  <a16:creationId xmlns:a16="http://schemas.microsoft.com/office/drawing/2014/main" id="{ED5AECF6-413B-4939-A311-0E498250FA98}"/>
                </a:ext>
              </a:extLst>
            </p:cNvPr>
            <p:cNvSpPr/>
            <p:nvPr/>
          </p:nvSpPr>
          <p:spPr>
            <a:xfrm>
              <a:off x="3638639" y="3889597"/>
              <a:ext cx="381000" cy="504825"/>
            </a:xfrm>
            <a:custGeom>
              <a:avLst/>
              <a:gdLst>
                <a:gd name="connsiteX0" fmla="*/ 387345 w 381000"/>
                <a:gd name="connsiteY0" fmla="*/ 496477 h 504825"/>
                <a:gd name="connsiteX1" fmla="*/ 13965 w 381000"/>
                <a:gd name="connsiteY1" fmla="*/ 1748 h 504825"/>
                <a:gd name="connsiteX2" fmla="*/ 3678 w 381000"/>
                <a:gd name="connsiteY2" fmla="*/ 16321 h 504825"/>
                <a:gd name="connsiteX3" fmla="*/ 371152 w 381000"/>
                <a:gd name="connsiteY3" fmla="*/ 503906 h 504825"/>
                <a:gd name="connsiteX4" fmla="*/ 387345 w 381000"/>
                <a:gd name="connsiteY4" fmla="*/ 496477 h 504825"/>
                <a:gd name="connsiteX5" fmla="*/ 387345 w 381000"/>
                <a:gd name="connsiteY5" fmla="*/ 496477 h 50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1000" h="504825">
                  <a:moveTo>
                    <a:pt x="387345" y="496477"/>
                  </a:moveTo>
                  <a:cubicBezTo>
                    <a:pt x="315241" y="298642"/>
                    <a:pt x="184272" y="125383"/>
                    <a:pt x="13965" y="1748"/>
                  </a:cubicBezTo>
                  <a:cubicBezTo>
                    <a:pt x="4630" y="-5015"/>
                    <a:pt x="-5657" y="9559"/>
                    <a:pt x="3678" y="16321"/>
                  </a:cubicBezTo>
                  <a:cubicBezTo>
                    <a:pt x="171699" y="138337"/>
                    <a:pt x="300096" y="308834"/>
                    <a:pt x="371152" y="503906"/>
                  </a:cubicBezTo>
                  <a:cubicBezTo>
                    <a:pt x="375057" y="514669"/>
                    <a:pt x="391250" y="507240"/>
                    <a:pt x="387345" y="496477"/>
                  </a:cubicBezTo>
                  <a:lnTo>
                    <a:pt x="387345" y="496477"/>
                  </a:lnTo>
                  <a:close/>
                </a:path>
              </a:pathLst>
            </a:custGeom>
            <a:solidFill>
              <a:schemeClr val="accent4"/>
            </a:solidFill>
            <a:ln w="9525" cap="flat">
              <a:noFill/>
              <a:prstDash val="solid"/>
              <a:miter/>
            </a:ln>
          </p:spPr>
          <p:txBody>
            <a:bodyPr rtlCol="0" anchor="ctr"/>
            <a:lstStyle/>
            <a:p>
              <a:endParaRPr lang="en-ID"/>
            </a:p>
          </p:txBody>
        </p:sp>
        <p:sp>
          <p:nvSpPr>
            <p:cNvPr id="69" name="Freeform: Shape 68">
              <a:extLst>
                <a:ext uri="{FF2B5EF4-FFF2-40B4-BE49-F238E27FC236}">
                  <a16:creationId xmlns:a16="http://schemas.microsoft.com/office/drawing/2014/main" id="{6768C011-E720-42B2-951D-71DC3E2C4E94}"/>
                </a:ext>
              </a:extLst>
            </p:cNvPr>
            <p:cNvSpPr/>
            <p:nvPr/>
          </p:nvSpPr>
          <p:spPr>
            <a:xfrm>
              <a:off x="3529987" y="3811501"/>
              <a:ext cx="190500" cy="142875"/>
            </a:xfrm>
            <a:custGeom>
              <a:avLst/>
              <a:gdLst>
                <a:gd name="connsiteX0" fmla="*/ 185767 w 190500"/>
                <a:gd name="connsiteY0" fmla="*/ 102133 h 142875"/>
                <a:gd name="connsiteX1" fmla="*/ 35367 w 190500"/>
                <a:gd name="connsiteY1" fmla="*/ 2121 h 142875"/>
                <a:gd name="connsiteX2" fmla="*/ 16508 w 190500"/>
                <a:gd name="connsiteY2" fmla="*/ 52222 h 142875"/>
                <a:gd name="connsiteX3" fmla="*/ 144619 w 190500"/>
                <a:gd name="connsiteY3" fmla="*/ 136328 h 142875"/>
                <a:gd name="connsiteX4" fmla="*/ 185767 w 190500"/>
                <a:gd name="connsiteY4" fmla="*/ 102133 h 142875"/>
                <a:gd name="connsiteX5" fmla="*/ 185767 w 190500"/>
                <a:gd name="connsiteY5" fmla="*/ 102133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142875">
                  <a:moveTo>
                    <a:pt x="185767" y="102133"/>
                  </a:moveTo>
                  <a:cubicBezTo>
                    <a:pt x="142238" y="58890"/>
                    <a:pt x="92232" y="25266"/>
                    <a:pt x="35367" y="2121"/>
                  </a:cubicBezTo>
                  <a:cubicBezTo>
                    <a:pt x="3363" y="-10833"/>
                    <a:pt x="-15401" y="39268"/>
                    <a:pt x="16508" y="52222"/>
                  </a:cubicBezTo>
                  <a:cubicBezTo>
                    <a:pt x="64419" y="71653"/>
                    <a:pt x="107948" y="99847"/>
                    <a:pt x="144619" y="136328"/>
                  </a:cubicBezTo>
                  <a:cubicBezTo>
                    <a:pt x="168717" y="160426"/>
                    <a:pt x="210246" y="126517"/>
                    <a:pt x="185767" y="102133"/>
                  </a:cubicBezTo>
                  <a:lnTo>
                    <a:pt x="185767" y="102133"/>
                  </a:lnTo>
                  <a:close/>
                </a:path>
              </a:pathLst>
            </a:custGeom>
            <a:solidFill>
              <a:schemeClr val="accent5"/>
            </a:solidFill>
            <a:ln w="9525" cap="flat">
              <a:noFill/>
              <a:prstDash val="solid"/>
              <a:miter/>
            </a:ln>
          </p:spPr>
          <p:txBody>
            <a:bodyPr rtlCol="0" anchor="ctr"/>
            <a:lstStyle/>
            <a:p>
              <a:endParaRPr lang="en-ID"/>
            </a:p>
          </p:txBody>
        </p:sp>
        <p:sp>
          <p:nvSpPr>
            <p:cNvPr id="70" name="Freeform: Shape 69">
              <a:extLst>
                <a:ext uri="{FF2B5EF4-FFF2-40B4-BE49-F238E27FC236}">
                  <a16:creationId xmlns:a16="http://schemas.microsoft.com/office/drawing/2014/main" id="{A3D83F54-5335-4B5C-A8ED-0090E3B09723}"/>
                </a:ext>
              </a:extLst>
            </p:cNvPr>
            <p:cNvSpPr/>
            <p:nvPr/>
          </p:nvSpPr>
          <p:spPr>
            <a:xfrm>
              <a:off x="3989916" y="3922539"/>
              <a:ext cx="123825" cy="152400"/>
            </a:xfrm>
            <a:custGeom>
              <a:avLst/>
              <a:gdLst>
                <a:gd name="connsiteX0" fmla="*/ 12350 w 123825"/>
                <a:gd name="connsiteY0" fmla="*/ 154829 h 152400"/>
                <a:gd name="connsiteX1" fmla="*/ 129889 w 123825"/>
                <a:gd name="connsiteY1" fmla="*/ 9192 h 152400"/>
                <a:gd name="connsiteX2" fmla="*/ 122745 w 123825"/>
                <a:gd name="connsiteY2" fmla="*/ 905 h 152400"/>
                <a:gd name="connsiteX3" fmla="*/ 158 w 123825"/>
                <a:gd name="connsiteY3" fmla="*/ 142637 h 152400"/>
                <a:gd name="connsiteX4" fmla="*/ 3206 w 123825"/>
                <a:gd name="connsiteY4" fmla="*/ 148638 h 152400"/>
                <a:gd name="connsiteX5" fmla="*/ 2539 w 123825"/>
                <a:gd name="connsiteY5" fmla="*/ 149781 h 152400"/>
                <a:gd name="connsiteX6" fmla="*/ 12350 w 123825"/>
                <a:gd name="connsiteY6" fmla="*/ 154829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825" h="152400">
                  <a:moveTo>
                    <a:pt x="12350" y="154829"/>
                  </a:moveTo>
                  <a:cubicBezTo>
                    <a:pt x="42449" y="99298"/>
                    <a:pt x="82073" y="50435"/>
                    <a:pt x="129889" y="9192"/>
                  </a:cubicBezTo>
                  <a:cubicBezTo>
                    <a:pt x="134746" y="5001"/>
                    <a:pt x="127793" y="-2619"/>
                    <a:pt x="122745" y="905"/>
                  </a:cubicBezTo>
                  <a:cubicBezTo>
                    <a:pt x="70262" y="36719"/>
                    <a:pt x="15017" y="77010"/>
                    <a:pt x="158" y="142637"/>
                  </a:cubicBezTo>
                  <a:cubicBezTo>
                    <a:pt x="-509" y="145590"/>
                    <a:pt x="1015" y="147685"/>
                    <a:pt x="3206" y="148638"/>
                  </a:cubicBezTo>
                  <a:cubicBezTo>
                    <a:pt x="3016" y="149019"/>
                    <a:pt x="2825" y="149400"/>
                    <a:pt x="2539" y="149781"/>
                  </a:cubicBezTo>
                  <a:cubicBezTo>
                    <a:pt x="-985" y="156067"/>
                    <a:pt x="8921" y="161115"/>
                    <a:pt x="12350" y="154829"/>
                  </a:cubicBezTo>
                  <a:close/>
                </a:path>
              </a:pathLst>
            </a:custGeom>
            <a:solidFill>
              <a:schemeClr val="accent4"/>
            </a:solidFill>
            <a:ln w="9525" cap="flat">
              <a:noFill/>
              <a:prstDash val="solid"/>
              <a:miter/>
            </a:ln>
          </p:spPr>
          <p:txBody>
            <a:bodyPr rtlCol="0" anchor="ctr"/>
            <a:lstStyle/>
            <a:p>
              <a:endParaRPr lang="en-ID"/>
            </a:p>
          </p:txBody>
        </p:sp>
        <p:sp>
          <p:nvSpPr>
            <p:cNvPr id="71" name="Freeform: Shape 70">
              <a:extLst>
                <a:ext uri="{FF2B5EF4-FFF2-40B4-BE49-F238E27FC236}">
                  <a16:creationId xmlns:a16="http://schemas.microsoft.com/office/drawing/2014/main" id="{45627E8F-B1CA-47A3-9E4D-D71F4935592C}"/>
                </a:ext>
              </a:extLst>
            </p:cNvPr>
            <p:cNvSpPr/>
            <p:nvPr/>
          </p:nvSpPr>
          <p:spPr>
            <a:xfrm>
              <a:off x="3980411" y="3782122"/>
              <a:ext cx="104775" cy="514350"/>
            </a:xfrm>
            <a:custGeom>
              <a:avLst/>
              <a:gdLst>
                <a:gd name="connsiteX0" fmla="*/ 6235 w 104775"/>
                <a:gd name="connsiteY0" fmla="*/ 508892 h 514350"/>
                <a:gd name="connsiteX1" fmla="*/ 96722 w 104775"/>
                <a:gd name="connsiteY1" fmla="*/ 3877 h 514350"/>
                <a:gd name="connsiteX2" fmla="*/ 109771 w 104775"/>
                <a:gd name="connsiteY2" fmla="*/ 10735 h 514350"/>
                <a:gd name="connsiteX3" fmla="*/ 20998 w 104775"/>
                <a:gd name="connsiteY3" fmla="*/ 508226 h 514350"/>
                <a:gd name="connsiteX4" fmla="*/ 6235 w 104775"/>
                <a:gd name="connsiteY4" fmla="*/ 508892 h 514350"/>
                <a:gd name="connsiteX5" fmla="*/ 6235 w 104775"/>
                <a:gd name="connsiteY5" fmla="*/ 508892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514350">
                  <a:moveTo>
                    <a:pt x="6235" y="508892"/>
                  </a:moveTo>
                  <a:cubicBezTo>
                    <a:pt x="-14625" y="335823"/>
                    <a:pt x="17188" y="158944"/>
                    <a:pt x="96722" y="3877"/>
                  </a:cubicBezTo>
                  <a:cubicBezTo>
                    <a:pt x="101104" y="-4600"/>
                    <a:pt x="114153" y="2258"/>
                    <a:pt x="109771" y="10735"/>
                  </a:cubicBezTo>
                  <a:cubicBezTo>
                    <a:pt x="31381" y="163706"/>
                    <a:pt x="520" y="337633"/>
                    <a:pt x="20998" y="508226"/>
                  </a:cubicBezTo>
                  <a:cubicBezTo>
                    <a:pt x="22141" y="517655"/>
                    <a:pt x="7378" y="518322"/>
                    <a:pt x="6235" y="508892"/>
                  </a:cubicBezTo>
                  <a:lnTo>
                    <a:pt x="6235" y="508892"/>
                  </a:lnTo>
                  <a:close/>
                </a:path>
              </a:pathLst>
            </a:custGeom>
            <a:solidFill>
              <a:schemeClr val="accent4"/>
            </a:solidFill>
            <a:ln w="9525" cap="flat">
              <a:noFill/>
              <a:prstDash val="solid"/>
              <a:miter/>
            </a:ln>
          </p:spPr>
          <p:txBody>
            <a:bodyPr rtlCol="0" anchor="ctr"/>
            <a:lstStyle/>
            <a:p>
              <a:endParaRPr lang="en-ID"/>
            </a:p>
          </p:txBody>
        </p:sp>
        <p:sp>
          <p:nvSpPr>
            <p:cNvPr id="72" name="Freeform: Shape 71">
              <a:extLst>
                <a:ext uri="{FF2B5EF4-FFF2-40B4-BE49-F238E27FC236}">
                  <a16:creationId xmlns:a16="http://schemas.microsoft.com/office/drawing/2014/main" id="{FAFB845E-9F0A-4296-84E6-6535536F4F10}"/>
                </a:ext>
              </a:extLst>
            </p:cNvPr>
            <p:cNvSpPr/>
            <p:nvPr/>
          </p:nvSpPr>
          <p:spPr>
            <a:xfrm>
              <a:off x="4037703" y="3688508"/>
              <a:ext cx="104775" cy="161925"/>
            </a:xfrm>
            <a:custGeom>
              <a:avLst/>
              <a:gdLst>
                <a:gd name="connsiteX0" fmla="*/ 1235 w 104775"/>
                <a:gd name="connsiteY0" fmla="*/ 137591 h 161925"/>
                <a:gd name="connsiteX1" fmla="*/ 74863 w 104775"/>
                <a:gd name="connsiteY1" fmla="*/ 7479 h 161925"/>
                <a:gd name="connsiteX2" fmla="*/ 107534 w 104775"/>
                <a:gd name="connsiteY2" fmla="*/ 37388 h 161925"/>
                <a:gd name="connsiteX3" fmla="*/ 44479 w 104775"/>
                <a:gd name="connsiteY3" fmla="*/ 147402 h 161925"/>
                <a:gd name="connsiteX4" fmla="*/ 1235 w 104775"/>
                <a:gd name="connsiteY4" fmla="*/ 137591 h 161925"/>
                <a:gd name="connsiteX5" fmla="*/ 1235 w 104775"/>
                <a:gd name="connsiteY5" fmla="*/ 137591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161925">
                  <a:moveTo>
                    <a:pt x="1235" y="137591"/>
                  </a:moveTo>
                  <a:cubicBezTo>
                    <a:pt x="17142" y="89395"/>
                    <a:pt x="41526" y="45865"/>
                    <a:pt x="74863" y="7479"/>
                  </a:cubicBezTo>
                  <a:cubicBezTo>
                    <a:pt x="93628" y="-14142"/>
                    <a:pt x="126298" y="15862"/>
                    <a:pt x="107534" y="37388"/>
                  </a:cubicBezTo>
                  <a:cubicBezTo>
                    <a:pt x="79435" y="69678"/>
                    <a:pt x="57909" y="106730"/>
                    <a:pt x="44479" y="147402"/>
                  </a:cubicBezTo>
                  <a:cubicBezTo>
                    <a:pt x="35525" y="174358"/>
                    <a:pt x="-7814" y="164737"/>
                    <a:pt x="1235" y="137591"/>
                  </a:cubicBezTo>
                  <a:lnTo>
                    <a:pt x="1235" y="137591"/>
                  </a:lnTo>
                  <a:close/>
                </a:path>
              </a:pathLst>
            </a:custGeom>
            <a:solidFill>
              <a:schemeClr val="accent5"/>
            </a:solidFill>
            <a:ln w="9525" cap="flat">
              <a:noFill/>
              <a:prstDash val="solid"/>
              <a:miter/>
            </a:ln>
          </p:spPr>
          <p:txBody>
            <a:bodyPr rtlCol="0" anchor="ctr"/>
            <a:lstStyle/>
            <a:p>
              <a:endParaRPr lang="en-ID"/>
            </a:p>
          </p:txBody>
        </p:sp>
        <p:sp>
          <p:nvSpPr>
            <p:cNvPr id="73" name="Freeform: Shape 72">
              <a:extLst>
                <a:ext uri="{FF2B5EF4-FFF2-40B4-BE49-F238E27FC236}">
                  <a16:creationId xmlns:a16="http://schemas.microsoft.com/office/drawing/2014/main" id="{56567AF4-271B-4DE1-A87B-084F9EB27F88}"/>
                </a:ext>
              </a:extLst>
            </p:cNvPr>
            <p:cNvSpPr/>
            <p:nvPr/>
          </p:nvSpPr>
          <p:spPr>
            <a:xfrm>
              <a:off x="3638594" y="3762727"/>
              <a:ext cx="257175" cy="133350"/>
            </a:xfrm>
            <a:custGeom>
              <a:avLst/>
              <a:gdLst>
                <a:gd name="connsiteX0" fmla="*/ 260041 w 257175"/>
                <a:gd name="connsiteY0" fmla="*/ 127094 h 133350"/>
                <a:gd name="connsiteX1" fmla="*/ 258517 w 257175"/>
                <a:gd name="connsiteY1" fmla="*/ 125951 h 133350"/>
                <a:gd name="connsiteX2" fmla="*/ 258993 w 257175"/>
                <a:gd name="connsiteY2" fmla="*/ 116045 h 133350"/>
                <a:gd name="connsiteX3" fmla="*/ 9438 w 257175"/>
                <a:gd name="connsiteY3" fmla="*/ 126 h 133350"/>
                <a:gd name="connsiteX4" fmla="*/ 4866 w 257175"/>
                <a:gd name="connsiteY4" fmla="*/ 15652 h 133350"/>
                <a:gd name="connsiteX5" fmla="*/ 249944 w 257175"/>
                <a:gd name="connsiteY5" fmla="*/ 139858 h 133350"/>
                <a:gd name="connsiteX6" fmla="*/ 260041 w 257175"/>
                <a:gd name="connsiteY6" fmla="*/ 127094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7175" h="133350">
                  <a:moveTo>
                    <a:pt x="260041" y="127094"/>
                  </a:moveTo>
                  <a:cubicBezTo>
                    <a:pt x="259564" y="126713"/>
                    <a:pt x="258993" y="126332"/>
                    <a:pt x="258517" y="125951"/>
                  </a:cubicBezTo>
                  <a:cubicBezTo>
                    <a:pt x="260803" y="123379"/>
                    <a:pt x="261660" y="119665"/>
                    <a:pt x="258993" y="116045"/>
                  </a:cubicBezTo>
                  <a:cubicBezTo>
                    <a:pt x="199557" y="37178"/>
                    <a:pt x="101354" y="16509"/>
                    <a:pt x="9438" y="126"/>
                  </a:cubicBezTo>
                  <a:cubicBezTo>
                    <a:pt x="580" y="-1493"/>
                    <a:pt x="-4183" y="12985"/>
                    <a:pt x="4866" y="15652"/>
                  </a:cubicBezTo>
                  <a:cubicBezTo>
                    <a:pt x="93734" y="41941"/>
                    <a:pt x="176221" y="83660"/>
                    <a:pt x="249944" y="139858"/>
                  </a:cubicBezTo>
                  <a:cubicBezTo>
                    <a:pt x="258231" y="146144"/>
                    <a:pt x="268327" y="133476"/>
                    <a:pt x="260041" y="127094"/>
                  </a:cubicBezTo>
                  <a:close/>
                </a:path>
              </a:pathLst>
            </a:custGeom>
            <a:solidFill>
              <a:schemeClr val="accent4"/>
            </a:solidFill>
            <a:ln w="9525" cap="flat">
              <a:noFill/>
              <a:prstDash val="solid"/>
              <a:miter/>
            </a:ln>
          </p:spPr>
          <p:txBody>
            <a:bodyPr rtlCol="0" anchor="ctr"/>
            <a:lstStyle/>
            <a:p>
              <a:endParaRPr lang="en-ID"/>
            </a:p>
          </p:txBody>
        </p:sp>
        <p:sp>
          <p:nvSpPr>
            <p:cNvPr id="74" name="Freeform: Shape 73">
              <a:extLst>
                <a:ext uri="{FF2B5EF4-FFF2-40B4-BE49-F238E27FC236}">
                  <a16:creationId xmlns:a16="http://schemas.microsoft.com/office/drawing/2014/main" id="{6F180D5C-2208-4AAD-AA40-BE120566E31C}"/>
                </a:ext>
              </a:extLst>
            </p:cNvPr>
            <p:cNvSpPr/>
            <p:nvPr/>
          </p:nvSpPr>
          <p:spPr>
            <a:xfrm>
              <a:off x="3883816" y="3622151"/>
              <a:ext cx="47625" cy="304800"/>
            </a:xfrm>
            <a:custGeom>
              <a:avLst/>
              <a:gdLst>
                <a:gd name="connsiteX0" fmla="*/ 35393 w 47625"/>
                <a:gd name="connsiteY0" fmla="*/ 4494 h 304800"/>
                <a:gd name="connsiteX1" fmla="*/ 20438 w 47625"/>
                <a:gd name="connsiteY1" fmla="*/ 307104 h 304800"/>
                <a:gd name="connsiteX2" fmla="*/ 36631 w 47625"/>
                <a:gd name="connsiteY2" fmla="*/ 305294 h 304800"/>
                <a:gd name="connsiteX3" fmla="*/ 36440 w 47625"/>
                <a:gd name="connsiteY3" fmla="*/ 304151 h 304800"/>
                <a:gd name="connsiteX4" fmla="*/ 38155 w 47625"/>
                <a:gd name="connsiteY4" fmla="*/ 298531 h 304800"/>
                <a:gd name="connsiteX5" fmla="*/ 50918 w 47625"/>
                <a:gd name="connsiteY5" fmla="*/ 9066 h 304800"/>
                <a:gd name="connsiteX6" fmla="*/ 35393 w 47625"/>
                <a:gd name="connsiteY6" fmla="*/ 4494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625" h="304800">
                  <a:moveTo>
                    <a:pt x="35393" y="4494"/>
                  </a:moveTo>
                  <a:cubicBezTo>
                    <a:pt x="-18709" y="98030"/>
                    <a:pt x="150" y="206710"/>
                    <a:pt x="20438" y="307104"/>
                  </a:cubicBezTo>
                  <a:cubicBezTo>
                    <a:pt x="22534" y="317295"/>
                    <a:pt x="38726" y="315581"/>
                    <a:pt x="36631" y="305294"/>
                  </a:cubicBezTo>
                  <a:cubicBezTo>
                    <a:pt x="36536" y="304913"/>
                    <a:pt x="36440" y="304532"/>
                    <a:pt x="36440" y="304151"/>
                  </a:cubicBezTo>
                  <a:cubicBezTo>
                    <a:pt x="37583" y="302722"/>
                    <a:pt x="38345" y="300912"/>
                    <a:pt x="38155" y="298531"/>
                  </a:cubicBezTo>
                  <a:cubicBezTo>
                    <a:pt x="32630" y="201662"/>
                    <a:pt x="36917" y="104983"/>
                    <a:pt x="50918" y="9066"/>
                  </a:cubicBezTo>
                  <a:cubicBezTo>
                    <a:pt x="52252" y="-554"/>
                    <a:pt x="39869" y="-3221"/>
                    <a:pt x="35393" y="4494"/>
                  </a:cubicBezTo>
                  <a:close/>
                </a:path>
              </a:pathLst>
            </a:custGeom>
            <a:solidFill>
              <a:schemeClr val="accent4"/>
            </a:solidFill>
            <a:ln w="9525" cap="flat">
              <a:noFill/>
              <a:prstDash val="solid"/>
              <a:miter/>
            </a:ln>
          </p:spPr>
          <p:txBody>
            <a:bodyPr rtlCol="0" anchor="ctr"/>
            <a:lstStyle/>
            <a:p>
              <a:endParaRPr lang="en-ID"/>
            </a:p>
          </p:txBody>
        </p:sp>
        <p:sp>
          <p:nvSpPr>
            <p:cNvPr id="75" name="Freeform: Shape 74">
              <a:extLst>
                <a:ext uri="{FF2B5EF4-FFF2-40B4-BE49-F238E27FC236}">
                  <a16:creationId xmlns:a16="http://schemas.microsoft.com/office/drawing/2014/main" id="{A5604B98-A57A-46A3-B7B8-C56834C79216}"/>
                </a:ext>
              </a:extLst>
            </p:cNvPr>
            <p:cNvSpPr/>
            <p:nvPr/>
          </p:nvSpPr>
          <p:spPr>
            <a:xfrm>
              <a:off x="3731525" y="3600263"/>
              <a:ext cx="257175" cy="723900"/>
            </a:xfrm>
            <a:custGeom>
              <a:avLst/>
              <a:gdLst>
                <a:gd name="connsiteX0" fmla="*/ 265598 w 257175"/>
                <a:gd name="connsiteY0" fmla="*/ 716469 h 723900"/>
                <a:gd name="connsiteX1" fmla="*/ 19567 w 257175"/>
                <a:gd name="connsiteY1" fmla="*/ 4380 h 723900"/>
                <a:gd name="connsiteX2" fmla="*/ 2137 w 257175"/>
                <a:gd name="connsiteY2" fmla="*/ 17334 h 723900"/>
                <a:gd name="connsiteX3" fmla="*/ 243976 w 257175"/>
                <a:gd name="connsiteY3" fmla="*/ 718850 h 723900"/>
                <a:gd name="connsiteX4" fmla="*/ 265598 w 257175"/>
                <a:gd name="connsiteY4" fmla="*/ 716469 h 723900"/>
                <a:gd name="connsiteX5" fmla="*/ 265598 w 257175"/>
                <a:gd name="connsiteY5" fmla="*/ 716469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7175" h="723900">
                  <a:moveTo>
                    <a:pt x="265598" y="716469"/>
                  </a:moveTo>
                  <a:cubicBezTo>
                    <a:pt x="256454" y="460722"/>
                    <a:pt x="170158" y="211358"/>
                    <a:pt x="19567" y="4380"/>
                  </a:cubicBezTo>
                  <a:cubicBezTo>
                    <a:pt x="11376" y="-6955"/>
                    <a:pt x="-6055" y="5999"/>
                    <a:pt x="2137" y="17334"/>
                  </a:cubicBezTo>
                  <a:cubicBezTo>
                    <a:pt x="150536" y="221359"/>
                    <a:pt x="235023" y="466723"/>
                    <a:pt x="243976" y="718850"/>
                  </a:cubicBezTo>
                  <a:cubicBezTo>
                    <a:pt x="244548" y="732852"/>
                    <a:pt x="266074" y="730375"/>
                    <a:pt x="265598" y="716469"/>
                  </a:cubicBezTo>
                  <a:lnTo>
                    <a:pt x="265598" y="716469"/>
                  </a:lnTo>
                  <a:close/>
                </a:path>
              </a:pathLst>
            </a:custGeom>
            <a:solidFill>
              <a:schemeClr val="accent4"/>
            </a:solidFill>
            <a:ln w="9525" cap="flat">
              <a:noFill/>
              <a:prstDash val="solid"/>
              <a:miter/>
            </a:ln>
          </p:spPr>
          <p:txBody>
            <a:bodyPr rtlCol="0" anchor="ctr"/>
            <a:lstStyle/>
            <a:p>
              <a:endParaRPr lang="en-ID"/>
            </a:p>
          </p:txBody>
        </p:sp>
        <p:sp>
          <p:nvSpPr>
            <p:cNvPr id="76" name="Freeform: Shape 75">
              <a:extLst>
                <a:ext uri="{FF2B5EF4-FFF2-40B4-BE49-F238E27FC236}">
                  <a16:creationId xmlns:a16="http://schemas.microsoft.com/office/drawing/2014/main" id="{3EEFD2B0-50A5-4B7C-96C4-EF59B0BE1DB2}"/>
                </a:ext>
              </a:extLst>
            </p:cNvPr>
            <p:cNvSpPr/>
            <p:nvPr/>
          </p:nvSpPr>
          <p:spPr>
            <a:xfrm>
              <a:off x="3626933" y="3474465"/>
              <a:ext cx="190500" cy="219075"/>
            </a:xfrm>
            <a:custGeom>
              <a:avLst/>
              <a:gdLst>
                <a:gd name="connsiteX0" fmla="*/ 188739 w 190500"/>
                <a:gd name="connsiteY0" fmla="*/ 179707 h 219075"/>
                <a:gd name="connsiteX1" fmla="*/ 52341 w 190500"/>
                <a:gd name="connsiteY1" fmla="*/ 7686 h 219075"/>
                <a:gd name="connsiteX2" fmla="*/ 11669 w 190500"/>
                <a:gd name="connsiteY2" fmla="*/ 58549 h 219075"/>
                <a:gd name="connsiteX3" fmla="*/ 128160 w 190500"/>
                <a:gd name="connsiteY3" fmla="*/ 203901 h 219075"/>
                <a:gd name="connsiteX4" fmla="*/ 188739 w 190500"/>
                <a:gd name="connsiteY4" fmla="*/ 179707 h 219075"/>
                <a:gd name="connsiteX5" fmla="*/ 188739 w 190500"/>
                <a:gd name="connsiteY5" fmla="*/ 179707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219075">
                  <a:moveTo>
                    <a:pt x="188739" y="179707"/>
                  </a:moveTo>
                  <a:cubicBezTo>
                    <a:pt x="154640" y="113413"/>
                    <a:pt x="109396" y="55692"/>
                    <a:pt x="52341" y="7686"/>
                  </a:cubicBezTo>
                  <a:cubicBezTo>
                    <a:pt x="20242" y="-19365"/>
                    <a:pt x="-20335" y="31593"/>
                    <a:pt x="11669" y="58549"/>
                  </a:cubicBezTo>
                  <a:cubicBezTo>
                    <a:pt x="59771" y="99030"/>
                    <a:pt x="99490" y="147894"/>
                    <a:pt x="128160" y="203901"/>
                  </a:cubicBezTo>
                  <a:cubicBezTo>
                    <a:pt x="147210" y="240762"/>
                    <a:pt x="207980" y="217045"/>
                    <a:pt x="188739" y="179707"/>
                  </a:cubicBezTo>
                  <a:lnTo>
                    <a:pt x="188739" y="179707"/>
                  </a:lnTo>
                  <a:close/>
                </a:path>
              </a:pathLst>
            </a:custGeom>
            <a:solidFill>
              <a:schemeClr val="accent5"/>
            </a:solidFill>
            <a:ln w="9525" cap="flat">
              <a:noFill/>
              <a:prstDash val="solid"/>
              <a:miter/>
            </a:ln>
          </p:spPr>
          <p:txBody>
            <a:bodyPr rtlCol="0" anchor="ctr"/>
            <a:lstStyle/>
            <a:p>
              <a:endParaRPr lang="en-ID"/>
            </a:p>
          </p:txBody>
        </p:sp>
        <p:sp>
          <p:nvSpPr>
            <p:cNvPr id="77" name="Freeform: Shape 76">
              <a:extLst>
                <a:ext uri="{FF2B5EF4-FFF2-40B4-BE49-F238E27FC236}">
                  <a16:creationId xmlns:a16="http://schemas.microsoft.com/office/drawing/2014/main" id="{8EC24BC1-D825-4B1C-810E-9F8DBE0E3EBA}"/>
                </a:ext>
              </a:extLst>
            </p:cNvPr>
            <p:cNvSpPr/>
            <p:nvPr/>
          </p:nvSpPr>
          <p:spPr>
            <a:xfrm rot="21511969">
              <a:off x="3464452" y="3715703"/>
              <a:ext cx="1266825" cy="1284131"/>
            </a:xfrm>
            <a:custGeom>
              <a:avLst/>
              <a:gdLst>
                <a:gd name="connsiteX0" fmla="*/ 1199516 w 1266825"/>
                <a:gd name="connsiteY0" fmla="*/ 0 h 1038225"/>
                <a:gd name="connsiteX1" fmla="*/ 1128841 w 1266825"/>
                <a:gd name="connsiteY1" fmla="*/ 45244 h 1038225"/>
                <a:gd name="connsiteX2" fmla="*/ 1040449 w 1266825"/>
                <a:gd name="connsiteY2" fmla="*/ 34671 h 1038225"/>
                <a:gd name="connsiteX3" fmla="*/ 955962 w 1266825"/>
                <a:gd name="connsiteY3" fmla="*/ 53340 h 1038225"/>
                <a:gd name="connsiteX4" fmla="*/ 906051 w 1266825"/>
                <a:gd name="connsiteY4" fmla="*/ 133160 h 1038225"/>
                <a:gd name="connsiteX5" fmla="*/ 725838 w 1266825"/>
                <a:gd name="connsiteY5" fmla="*/ 188119 h 1038225"/>
                <a:gd name="connsiteX6" fmla="*/ 631540 w 1266825"/>
                <a:gd name="connsiteY6" fmla="*/ 303371 h 1038225"/>
                <a:gd name="connsiteX7" fmla="*/ 585058 w 1266825"/>
                <a:gd name="connsiteY7" fmla="*/ 449199 h 1038225"/>
                <a:gd name="connsiteX8" fmla="*/ 479902 w 1266825"/>
                <a:gd name="connsiteY8" fmla="*/ 553117 h 1038225"/>
                <a:gd name="connsiteX9" fmla="*/ 354172 w 1266825"/>
                <a:gd name="connsiteY9" fmla="*/ 557213 h 1038225"/>
                <a:gd name="connsiteX10" fmla="*/ 245397 w 1266825"/>
                <a:gd name="connsiteY10" fmla="*/ 647890 h 1038225"/>
                <a:gd name="connsiteX11" fmla="*/ 229776 w 1266825"/>
                <a:gd name="connsiteY11" fmla="*/ 748094 h 1038225"/>
                <a:gd name="connsiteX12" fmla="*/ 179008 w 1266825"/>
                <a:gd name="connsiteY12" fmla="*/ 831628 h 1038225"/>
                <a:gd name="connsiteX13" fmla="*/ 99855 w 1266825"/>
                <a:gd name="connsiteY13" fmla="*/ 847439 h 1038225"/>
                <a:gd name="connsiteX14" fmla="*/ 26512 w 1266825"/>
                <a:gd name="connsiteY14" fmla="*/ 927640 h 1038225"/>
                <a:gd name="connsiteX15" fmla="*/ 14797 w 1266825"/>
                <a:gd name="connsiteY15" fmla="*/ 1039463 h 1038225"/>
                <a:gd name="connsiteX16" fmla="*/ 1270096 w 1266825"/>
                <a:gd name="connsiteY16" fmla="*/ 986600 h 1038225"/>
                <a:gd name="connsiteX17" fmla="*/ 1199516 w 1266825"/>
                <a:gd name="connsiteY17" fmla="*/ 0 h 1038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66825" h="1038225">
                  <a:moveTo>
                    <a:pt x="1199516" y="0"/>
                  </a:moveTo>
                  <a:cubicBezTo>
                    <a:pt x="1190372" y="28289"/>
                    <a:pt x="1158559" y="43529"/>
                    <a:pt x="1128841" y="45244"/>
                  </a:cubicBezTo>
                  <a:cubicBezTo>
                    <a:pt x="1099123" y="46863"/>
                    <a:pt x="1069976" y="38291"/>
                    <a:pt x="1040449" y="34671"/>
                  </a:cubicBezTo>
                  <a:cubicBezTo>
                    <a:pt x="1010921" y="31052"/>
                    <a:pt x="978155" y="33528"/>
                    <a:pt x="955962" y="53340"/>
                  </a:cubicBezTo>
                  <a:cubicBezTo>
                    <a:pt x="932435" y="74390"/>
                    <a:pt x="926815" y="109442"/>
                    <a:pt x="906051" y="133160"/>
                  </a:cubicBezTo>
                  <a:cubicBezTo>
                    <a:pt x="863950" y="181356"/>
                    <a:pt x="784607" y="162687"/>
                    <a:pt x="725838" y="188119"/>
                  </a:cubicBezTo>
                  <a:cubicBezTo>
                    <a:pt x="678975" y="208407"/>
                    <a:pt x="649257" y="255461"/>
                    <a:pt x="631540" y="303371"/>
                  </a:cubicBezTo>
                  <a:cubicBezTo>
                    <a:pt x="613824" y="351282"/>
                    <a:pt x="605251" y="402336"/>
                    <a:pt x="585058" y="449199"/>
                  </a:cubicBezTo>
                  <a:cubicBezTo>
                    <a:pt x="564865" y="496062"/>
                    <a:pt x="529432" y="540449"/>
                    <a:pt x="479902" y="553117"/>
                  </a:cubicBezTo>
                  <a:cubicBezTo>
                    <a:pt x="439135" y="563499"/>
                    <a:pt x="395701" y="550831"/>
                    <a:pt x="354172" y="557213"/>
                  </a:cubicBezTo>
                  <a:cubicBezTo>
                    <a:pt x="305214" y="564832"/>
                    <a:pt x="261685" y="601028"/>
                    <a:pt x="245397" y="647890"/>
                  </a:cubicBezTo>
                  <a:cubicBezTo>
                    <a:pt x="234253" y="679895"/>
                    <a:pt x="235300" y="714661"/>
                    <a:pt x="229776" y="748094"/>
                  </a:cubicBezTo>
                  <a:cubicBezTo>
                    <a:pt x="224251" y="781526"/>
                    <a:pt x="209583" y="816864"/>
                    <a:pt x="179008" y="831628"/>
                  </a:cubicBezTo>
                  <a:cubicBezTo>
                    <a:pt x="154719" y="843344"/>
                    <a:pt x="125668" y="839438"/>
                    <a:pt x="99855" y="847439"/>
                  </a:cubicBezTo>
                  <a:cubicBezTo>
                    <a:pt x="63850" y="858488"/>
                    <a:pt x="38228" y="891921"/>
                    <a:pt x="26512" y="927640"/>
                  </a:cubicBezTo>
                  <a:cubicBezTo>
                    <a:pt x="14797" y="963454"/>
                    <a:pt x="-19398" y="1023747"/>
                    <a:pt x="14797" y="1039463"/>
                  </a:cubicBezTo>
                  <a:cubicBezTo>
                    <a:pt x="29370" y="1046131"/>
                    <a:pt x="1270096" y="986600"/>
                    <a:pt x="1270096" y="986600"/>
                  </a:cubicBezTo>
                  <a:lnTo>
                    <a:pt x="1199516" y="0"/>
                  </a:lnTo>
                  <a:close/>
                </a:path>
              </a:pathLst>
            </a:custGeom>
            <a:solidFill>
              <a:schemeClr val="accent4">
                <a:lumMod val="90000"/>
              </a:schemeClr>
            </a:solidFill>
            <a:ln w="9525" cap="flat">
              <a:noFill/>
              <a:prstDash val="solid"/>
              <a:miter/>
            </a:ln>
          </p:spPr>
          <p:txBody>
            <a:bodyPr rtlCol="0" anchor="ctr"/>
            <a:lstStyle/>
            <a:p>
              <a:endParaRPr lang="en-ID"/>
            </a:p>
          </p:txBody>
        </p:sp>
        <p:sp>
          <p:nvSpPr>
            <p:cNvPr id="78" name="Freeform: Shape 77">
              <a:extLst>
                <a:ext uri="{FF2B5EF4-FFF2-40B4-BE49-F238E27FC236}">
                  <a16:creationId xmlns:a16="http://schemas.microsoft.com/office/drawing/2014/main" id="{92D752C8-7284-4403-AA20-2676A0B7173E}"/>
                </a:ext>
              </a:extLst>
            </p:cNvPr>
            <p:cNvSpPr/>
            <p:nvPr/>
          </p:nvSpPr>
          <p:spPr>
            <a:xfrm>
              <a:off x="3889383" y="3676463"/>
              <a:ext cx="2200275" cy="1295400"/>
            </a:xfrm>
            <a:custGeom>
              <a:avLst/>
              <a:gdLst>
                <a:gd name="connsiteX0" fmla="*/ 60686 w 2200275"/>
                <a:gd name="connsiteY0" fmla="*/ 1297753 h 1295400"/>
                <a:gd name="connsiteX1" fmla="*/ 12 w 2200275"/>
                <a:gd name="connsiteY1" fmla="*/ 1078392 h 1295400"/>
                <a:gd name="connsiteX2" fmla="*/ 104882 w 2200275"/>
                <a:gd name="connsiteY2" fmla="*/ 889226 h 1295400"/>
                <a:gd name="connsiteX3" fmla="*/ 269188 w 2200275"/>
                <a:gd name="connsiteY3" fmla="*/ 838838 h 1295400"/>
                <a:gd name="connsiteX4" fmla="*/ 323862 w 2200275"/>
                <a:gd name="connsiteY4" fmla="*/ 703298 h 1295400"/>
                <a:gd name="connsiteX5" fmla="*/ 332434 w 2200275"/>
                <a:gd name="connsiteY5" fmla="*/ 552898 h 1295400"/>
                <a:gd name="connsiteX6" fmla="*/ 436543 w 2200275"/>
                <a:gd name="connsiteY6" fmla="*/ 459458 h 1295400"/>
                <a:gd name="connsiteX7" fmla="*/ 531793 w 2200275"/>
                <a:gd name="connsiteY7" fmla="*/ 480317 h 1295400"/>
                <a:gd name="connsiteX8" fmla="*/ 616565 w 2200275"/>
                <a:gd name="connsiteY8" fmla="*/ 400022 h 1295400"/>
                <a:gd name="connsiteX9" fmla="*/ 618184 w 2200275"/>
                <a:gd name="connsiteY9" fmla="*/ 275435 h 1295400"/>
                <a:gd name="connsiteX10" fmla="*/ 667333 w 2200275"/>
                <a:gd name="connsiteY10" fmla="*/ 58646 h 1295400"/>
                <a:gd name="connsiteX11" fmla="*/ 867073 w 2200275"/>
                <a:gd name="connsiteY11" fmla="*/ 29975 h 1295400"/>
                <a:gd name="connsiteX12" fmla="*/ 946321 w 2200275"/>
                <a:gd name="connsiteY12" fmla="*/ 158563 h 1295400"/>
                <a:gd name="connsiteX13" fmla="*/ 1221879 w 2200275"/>
                <a:gd name="connsiteY13" fmla="*/ 246193 h 1295400"/>
                <a:gd name="connsiteX14" fmla="*/ 1315129 w 2200275"/>
                <a:gd name="connsiteY14" fmla="*/ 514607 h 1295400"/>
                <a:gd name="connsiteX15" fmla="*/ 1466195 w 2200275"/>
                <a:gd name="connsiteY15" fmla="*/ 611572 h 1295400"/>
                <a:gd name="connsiteX16" fmla="*/ 1649361 w 2200275"/>
                <a:gd name="connsiteY16" fmla="*/ 633670 h 1295400"/>
                <a:gd name="connsiteX17" fmla="*/ 2206669 w 2200275"/>
                <a:gd name="connsiteY17" fmla="*/ 1117159 h 1295400"/>
                <a:gd name="connsiteX18" fmla="*/ 60686 w 2200275"/>
                <a:gd name="connsiteY18" fmla="*/ 1297753 h 129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00275" h="1295400">
                  <a:moveTo>
                    <a:pt x="60686" y="1297753"/>
                  </a:moveTo>
                  <a:cubicBezTo>
                    <a:pt x="30968" y="1227363"/>
                    <a:pt x="774" y="1154783"/>
                    <a:pt x="12" y="1078392"/>
                  </a:cubicBezTo>
                  <a:cubicBezTo>
                    <a:pt x="-750" y="1002002"/>
                    <a:pt x="34969" y="919991"/>
                    <a:pt x="104882" y="889226"/>
                  </a:cubicBezTo>
                  <a:cubicBezTo>
                    <a:pt x="157746" y="865985"/>
                    <a:pt x="223278" y="873890"/>
                    <a:pt x="269188" y="838838"/>
                  </a:cubicBezTo>
                  <a:cubicBezTo>
                    <a:pt x="309193" y="808263"/>
                    <a:pt x="322052" y="753685"/>
                    <a:pt x="323862" y="703298"/>
                  </a:cubicBezTo>
                  <a:cubicBezTo>
                    <a:pt x="325672" y="653006"/>
                    <a:pt x="319290" y="601475"/>
                    <a:pt x="332434" y="552898"/>
                  </a:cubicBezTo>
                  <a:cubicBezTo>
                    <a:pt x="345579" y="504320"/>
                    <a:pt x="386251" y="457648"/>
                    <a:pt x="436543" y="459458"/>
                  </a:cubicBezTo>
                  <a:cubicBezTo>
                    <a:pt x="469213" y="460601"/>
                    <a:pt x="499122" y="481556"/>
                    <a:pt x="531793" y="480317"/>
                  </a:cubicBezTo>
                  <a:cubicBezTo>
                    <a:pt x="573512" y="478793"/>
                    <a:pt x="606088" y="440408"/>
                    <a:pt x="616565" y="400022"/>
                  </a:cubicBezTo>
                  <a:cubicBezTo>
                    <a:pt x="627138" y="359636"/>
                    <a:pt x="621137" y="317059"/>
                    <a:pt x="618184" y="275435"/>
                  </a:cubicBezTo>
                  <a:cubicBezTo>
                    <a:pt x="612850" y="199806"/>
                    <a:pt x="620089" y="117986"/>
                    <a:pt x="667333" y="58646"/>
                  </a:cubicBezTo>
                  <a:cubicBezTo>
                    <a:pt x="714577" y="-695"/>
                    <a:pt x="812971" y="-23174"/>
                    <a:pt x="867073" y="29975"/>
                  </a:cubicBezTo>
                  <a:cubicBezTo>
                    <a:pt x="903172" y="65408"/>
                    <a:pt x="910602" y="122558"/>
                    <a:pt x="946321" y="158563"/>
                  </a:cubicBezTo>
                  <a:cubicBezTo>
                    <a:pt x="1015567" y="228381"/>
                    <a:pt x="1147108" y="182375"/>
                    <a:pt x="1221879" y="246193"/>
                  </a:cubicBezTo>
                  <a:cubicBezTo>
                    <a:pt x="1295221" y="308867"/>
                    <a:pt x="1266266" y="431549"/>
                    <a:pt x="1315129" y="514607"/>
                  </a:cubicBezTo>
                  <a:cubicBezTo>
                    <a:pt x="1346371" y="567662"/>
                    <a:pt x="1406188" y="597856"/>
                    <a:pt x="1466195" y="611572"/>
                  </a:cubicBezTo>
                  <a:cubicBezTo>
                    <a:pt x="1526203" y="625288"/>
                    <a:pt x="1588401" y="625288"/>
                    <a:pt x="1649361" y="633670"/>
                  </a:cubicBezTo>
                  <a:cubicBezTo>
                    <a:pt x="1907203" y="668912"/>
                    <a:pt x="2135422" y="866937"/>
                    <a:pt x="2206669" y="1117159"/>
                  </a:cubicBezTo>
                  <a:lnTo>
                    <a:pt x="60686" y="1297753"/>
                  </a:lnTo>
                  <a:close/>
                </a:path>
              </a:pathLst>
            </a:custGeom>
            <a:solidFill>
              <a:srgbClr val="5ACF8B"/>
            </a:solidFill>
            <a:ln w="9525" cap="flat">
              <a:noFill/>
              <a:prstDash val="solid"/>
              <a:miter/>
            </a:ln>
          </p:spPr>
          <p:txBody>
            <a:bodyPr rtlCol="0" anchor="ctr"/>
            <a:lstStyle/>
            <a:p>
              <a:endParaRPr lang="en-ID"/>
            </a:p>
          </p:txBody>
        </p:sp>
        <p:sp>
          <p:nvSpPr>
            <p:cNvPr id="79" name="Freeform: Shape 78">
              <a:extLst>
                <a:ext uri="{FF2B5EF4-FFF2-40B4-BE49-F238E27FC236}">
                  <a16:creationId xmlns:a16="http://schemas.microsoft.com/office/drawing/2014/main" id="{E9CB83F0-5959-4F1A-8904-D6A3E4CA26CE}"/>
                </a:ext>
              </a:extLst>
            </p:cNvPr>
            <p:cNvSpPr/>
            <p:nvPr/>
          </p:nvSpPr>
          <p:spPr>
            <a:xfrm>
              <a:off x="4359851" y="4169177"/>
              <a:ext cx="314325" cy="781050"/>
            </a:xfrm>
            <a:custGeom>
              <a:avLst/>
              <a:gdLst>
                <a:gd name="connsiteX0" fmla="*/ 257444 w 314325"/>
                <a:gd name="connsiteY0" fmla="*/ 486644 h 781050"/>
                <a:gd name="connsiteX1" fmla="*/ 256778 w 314325"/>
                <a:gd name="connsiteY1" fmla="*/ 183559 h 781050"/>
                <a:gd name="connsiteX2" fmla="*/ 243824 w 314325"/>
                <a:gd name="connsiteY2" fmla="*/ 187083 h 781050"/>
                <a:gd name="connsiteX3" fmla="*/ 250967 w 314325"/>
                <a:gd name="connsiteY3" fmla="*/ 467594 h 781050"/>
                <a:gd name="connsiteX4" fmla="*/ 92090 w 314325"/>
                <a:gd name="connsiteY4" fmla="*/ 149745 h 781050"/>
                <a:gd name="connsiteX5" fmla="*/ 92662 w 314325"/>
                <a:gd name="connsiteY5" fmla="*/ 6394 h 781050"/>
                <a:gd name="connsiteX6" fmla="*/ 79232 w 314325"/>
                <a:gd name="connsiteY6" fmla="*/ 6394 h 781050"/>
                <a:gd name="connsiteX7" fmla="*/ 80089 w 314325"/>
                <a:gd name="connsiteY7" fmla="*/ 132219 h 781050"/>
                <a:gd name="connsiteX8" fmla="*/ 29797 w 314325"/>
                <a:gd name="connsiteY8" fmla="*/ 64687 h 781050"/>
                <a:gd name="connsiteX9" fmla="*/ 20367 w 314325"/>
                <a:gd name="connsiteY9" fmla="*/ 74116 h 781050"/>
                <a:gd name="connsiteX10" fmla="*/ 78946 w 314325"/>
                <a:gd name="connsiteY10" fmla="*/ 153841 h 781050"/>
                <a:gd name="connsiteX11" fmla="*/ 80184 w 314325"/>
                <a:gd name="connsiteY11" fmla="*/ 155746 h 781050"/>
                <a:gd name="connsiteX12" fmla="*/ 160099 w 314325"/>
                <a:gd name="connsiteY12" fmla="*/ 289858 h 781050"/>
                <a:gd name="connsiteX13" fmla="*/ 10271 w 314325"/>
                <a:gd name="connsiteY13" fmla="*/ 259949 h 781050"/>
                <a:gd name="connsiteX14" fmla="*/ 3508 w 314325"/>
                <a:gd name="connsiteY14" fmla="*/ 271475 h 781050"/>
                <a:gd name="connsiteX15" fmla="*/ 166481 w 314325"/>
                <a:gd name="connsiteY15" fmla="*/ 303097 h 781050"/>
                <a:gd name="connsiteX16" fmla="*/ 166957 w 314325"/>
                <a:gd name="connsiteY16" fmla="*/ 303002 h 781050"/>
                <a:gd name="connsiteX17" fmla="*/ 305831 w 314325"/>
                <a:gd name="connsiteY17" fmla="*/ 776680 h 781050"/>
                <a:gd name="connsiteX18" fmla="*/ 319262 w 314325"/>
                <a:gd name="connsiteY18" fmla="*/ 776680 h 781050"/>
                <a:gd name="connsiteX19" fmla="*/ 257444 w 314325"/>
                <a:gd name="connsiteY19" fmla="*/ 486644 h 781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14325" h="781050">
                  <a:moveTo>
                    <a:pt x="257444" y="486644"/>
                  </a:moveTo>
                  <a:cubicBezTo>
                    <a:pt x="299831" y="392918"/>
                    <a:pt x="288972" y="278523"/>
                    <a:pt x="256778" y="183559"/>
                  </a:cubicBezTo>
                  <a:cubicBezTo>
                    <a:pt x="254015" y="175462"/>
                    <a:pt x="241061" y="178892"/>
                    <a:pt x="243824" y="187083"/>
                  </a:cubicBezTo>
                  <a:cubicBezTo>
                    <a:pt x="273351" y="274237"/>
                    <a:pt x="285448" y="379679"/>
                    <a:pt x="250967" y="467594"/>
                  </a:cubicBezTo>
                  <a:cubicBezTo>
                    <a:pt x="212105" y="355390"/>
                    <a:pt x="158670" y="248424"/>
                    <a:pt x="92090" y="149745"/>
                  </a:cubicBezTo>
                  <a:cubicBezTo>
                    <a:pt x="96377" y="102120"/>
                    <a:pt x="97139" y="54114"/>
                    <a:pt x="92662" y="6394"/>
                  </a:cubicBezTo>
                  <a:cubicBezTo>
                    <a:pt x="91900" y="-2084"/>
                    <a:pt x="78470" y="-2179"/>
                    <a:pt x="79232" y="6394"/>
                  </a:cubicBezTo>
                  <a:cubicBezTo>
                    <a:pt x="83137" y="48208"/>
                    <a:pt x="83042" y="90309"/>
                    <a:pt x="80089" y="132219"/>
                  </a:cubicBezTo>
                  <a:cubicBezTo>
                    <a:pt x="64087" y="109264"/>
                    <a:pt x="47323" y="86689"/>
                    <a:pt x="29797" y="64687"/>
                  </a:cubicBezTo>
                  <a:cubicBezTo>
                    <a:pt x="24463" y="57924"/>
                    <a:pt x="15033" y="67449"/>
                    <a:pt x="20367" y="74116"/>
                  </a:cubicBezTo>
                  <a:cubicBezTo>
                    <a:pt x="40941" y="99929"/>
                    <a:pt x="60467" y="126599"/>
                    <a:pt x="78946" y="153841"/>
                  </a:cubicBezTo>
                  <a:cubicBezTo>
                    <a:pt x="79232" y="154603"/>
                    <a:pt x="79613" y="155174"/>
                    <a:pt x="80184" y="155746"/>
                  </a:cubicBezTo>
                  <a:cubicBezTo>
                    <a:pt x="109426" y="198894"/>
                    <a:pt x="136096" y="243662"/>
                    <a:pt x="160099" y="289858"/>
                  </a:cubicBezTo>
                  <a:cubicBezTo>
                    <a:pt x="108283" y="290905"/>
                    <a:pt x="57705" y="281000"/>
                    <a:pt x="10271" y="259949"/>
                  </a:cubicBezTo>
                  <a:cubicBezTo>
                    <a:pt x="2460" y="256520"/>
                    <a:pt x="-4398" y="268046"/>
                    <a:pt x="3508" y="271475"/>
                  </a:cubicBezTo>
                  <a:cubicBezTo>
                    <a:pt x="55133" y="294430"/>
                    <a:pt x="109902" y="305288"/>
                    <a:pt x="166481" y="303097"/>
                  </a:cubicBezTo>
                  <a:cubicBezTo>
                    <a:pt x="166671" y="303097"/>
                    <a:pt x="166766" y="303097"/>
                    <a:pt x="166957" y="303002"/>
                  </a:cubicBezTo>
                  <a:cubicBezTo>
                    <a:pt x="241633" y="450544"/>
                    <a:pt x="289163" y="611612"/>
                    <a:pt x="305831" y="776680"/>
                  </a:cubicBezTo>
                  <a:cubicBezTo>
                    <a:pt x="306689" y="785158"/>
                    <a:pt x="320119" y="785253"/>
                    <a:pt x="319262" y="776680"/>
                  </a:cubicBezTo>
                  <a:cubicBezTo>
                    <a:pt x="309260" y="677811"/>
                    <a:pt x="288401" y="580561"/>
                    <a:pt x="257444" y="486644"/>
                  </a:cubicBezTo>
                  <a:close/>
                </a:path>
              </a:pathLst>
            </a:custGeom>
            <a:solidFill>
              <a:srgbClr val="69E299"/>
            </a:solidFill>
            <a:ln w="9525" cap="flat">
              <a:noFill/>
              <a:prstDash val="solid"/>
              <a:miter/>
            </a:ln>
          </p:spPr>
          <p:txBody>
            <a:bodyPr rtlCol="0" anchor="ctr"/>
            <a:lstStyle/>
            <a:p>
              <a:endParaRPr lang="en-ID"/>
            </a:p>
          </p:txBody>
        </p:sp>
        <p:sp>
          <p:nvSpPr>
            <p:cNvPr id="80" name="Freeform: Shape 79">
              <a:extLst>
                <a:ext uri="{FF2B5EF4-FFF2-40B4-BE49-F238E27FC236}">
                  <a16:creationId xmlns:a16="http://schemas.microsoft.com/office/drawing/2014/main" id="{EEDC9F33-C3B4-47CE-9AFE-D7C31E3C7C50}"/>
                </a:ext>
              </a:extLst>
            </p:cNvPr>
            <p:cNvSpPr/>
            <p:nvPr/>
          </p:nvSpPr>
          <p:spPr>
            <a:xfrm>
              <a:off x="4605044" y="3735194"/>
              <a:ext cx="485775" cy="1066800"/>
            </a:xfrm>
            <a:custGeom>
              <a:avLst/>
              <a:gdLst>
                <a:gd name="connsiteX0" fmla="*/ 478881 w 485775"/>
                <a:gd name="connsiteY0" fmla="*/ 686694 h 1066800"/>
                <a:gd name="connsiteX1" fmla="*/ 323433 w 485775"/>
                <a:gd name="connsiteY1" fmla="*/ 930058 h 1066800"/>
                <a:gd name="connsiteX2" fmla="*/ 254091 w 485775"/>
                <a:gd name="connsiteY2" fmla="*/ 498956 h 1066800"/>
                <a:gd name="connsiteX3" fmla="*/ 346007 w 485775"/>
                <a:gd name="connsiteY3" fmla="*/ 426661 h 1066800"/>
                <a:gd name="connsiteX4" fmla="*/ 405824 w 485775"/>
                <a:gd name="connsiteY4" fmla="*/ 215587 h 1066800"/>
                <a:gd name="connsiteX5" fmla="*/ 392394 w 485775"/>
                <a:gd name="connsiteY5" fmla="*/ 215587 h 1066800"/>
                <a:gd name="connsiteX6" fmla="*/ 340007 w 485775"/>
                <a:gd name="connsiteY6" fmla="*/ 411802 h 1066800"/>
                <a:gd name="connsiteX7" fmla="*/ 250853 w 485775"/>
                <a:gd name="connsiteY7" fmla="*/ 486002 h 1066800"/>
                <a:gd name="connsiteX8" fmla="*/ 172843 w 485775"/>
                <a:gd name="connsiteY8" fmla="*/ 225589 h 1066800"/>
                <a:gd name="connsiteX9" fmla="*/ 83212 w 485775"/>
                <a:gd name="connsiteY9" fmla="*/ 3466 h 1066800"/>
                <a:gd name="connsiteX10" fmla="*/ 71687 w 485775"/>
                <a:gd name="connsiteY10" fmla="*/ 10228 h 1066800"/>
                <a:gd name="connsiteX11" fmla="*/ 179225 w 485775"/>
                <a:gd name="connsiteY11" fmla="*/ 285596 h 1066800"/>
                <a:gd name="connsiteX12" fmla="*/ 11204 w 485775"/>
                <a:gd name="connsiteY12" fmla="*/ 189870 h 1066800"/>
                <a:gd name="connsiteX13" fmla="*/ 1774 w 485775"/>
                <a:gd name="connsiteY13" fmla="*/ 199300 h 1066800"/>
                <a:gd name="connsiteX14" fmla="*/ 183796 w 485775"/>
                <a:gd name="connsiteY14" fmla="*/ 299598 h 1066800"/>
                <a:gd name="connsiteX15" fmla="*/ 295334 w 485775"/>
                <a:gd name="connsiteY15" fmla="*/ 790612 h 1066800"/>
                <a:gd name="connsiteX16" fmla="*/ 156936 w 485775"/>
                <a:gd name="connsiteY16" fmla="*/ 623257 h 1066800"/>
                <a:gd name="connsiteX17" fmla="*/ 143982 w 485775"/>
                <a:gd name="connsiteY17" fmla="*/ 626782 h 1066800"/>
                <a:gd name="connsiteX18" fmla="*/ 295906 w 485775"/>
                <a:gd name="connsiteY18" fmla="*/ 806423 h 1066800"/>
                <a:gd name="connsiteX19" fmla="*/ 297430 w 485775"/>
                <a:gd name="connsiteY19" fmla="*/ 807090 h 1066800"/>
                <a:gd name="connsiteX20" fmla="*/ 299716 w 485775"/>
                <a:gd name="connsiteY20" fmla="*/ 825187 h 1066800"/>
                <a:gd name="connsiteX21" fmla="*/ 317813 w 485775"/>
                <a:gd name="connsiteY21" fmla="*/ 1062265 h 1066800"/>
                <a:gd name="connsiteX22" fmla="*/ 331244 w 485775"/>
                <a:gd name="connsiteY22" fmla="*/ 1062265 h 1066800"/>
                <a:gd name="connsiteX23" fmla="*/ 324576 w 485775"/>
                <a:gd name="connsiteY23" fmla="*/ 943774 h 1066800"/>
                <a:gd name="connsiteX24" fmla="*/ 492311 w 485775"/>
                <a:gd name="connsiteY24" fmla="*/ 686694 h 1066800"/>
                <a:gd name="connsiteX25" fmla="*/ 478881 w 485775"/>
                <a:gd name="connsiteY25" fmla="*/ 686694 h 106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85775" h="1066800">
                  <a:moveTo>
                    <a:pt x="478881" y="686694"/>
                  </a:moveTo>
                  <a:cubicBezTo>
                    <a:pt x="473452" y="784420"/>
                    <a:pt x="421445" y="896815"/>
                    <a:pt x="323433" y="930058"/>
                  </a:cubicBezTo>
                  <a:cubicBezTo>
                    <a:pt x="311527" y="784801"/>
                    <a:pt x="288381" y="640593"/>
                    <a:pt x="254091" y="498956"/>
                  </a:cubicBezTo>
                  <a:cubicBezTo>
                    <a:pt x="292286" y="491717"/>
                    <a:pt x="324671" y="456284"/>
                    <a:pt x="346007" y="426661"/>
                  </a:cubicBezTo>
                  <a:cubicBezTo>
                    <a:pt x="390013" y="365606"/>
                    <a:pt x="407253" y="289882"/>
                    <a:pt x="405824" y="215587"/>
                  </a:cubicBezTo>
                  <a:cubicBezTo>
                    <a:pt x="405634" y="207015"/>
                    <a:pt x="392299" y="206920"/>
                    <a:pt x="392394" y="215587"/>
                  </a:cubicBezTo>
                  <a:cubicBezTo>
                    <a:pt x="393728" y="284548"/>
                    <a:pt x="378678" y="353890"/>
                    <a:pt x="340007" y="411802"/>
                  </a:cubicBezTo>
                  <a:cubicBezTo>
                    <a:pt x="320766" y="440568"/>
                    <a:pt x="288191" y="479906"/>
                    <a:pt x="250853" y="486002"/>
                  </a:cubicBezTo>
                  <a:cubicBezTo>
                    <a:pt x="229136" y="397991"/>
                    <a:pt x="203132" y="311123"/>
                    <a:pt x="172843" y="225589"/>
                  </a:cubicBezTo>
                  <a:cubicBezTo>
                    <a:pt x="146173" y="150246"/>
                    <a:pt x="116169" y="76237"/>
                    <a:pt x="83212" y="3466"/>
                  </a:cubicBezTo>
                  <a:cubicBezTo>
                    <a:pt x="79688" y="-4345"/>
                    <a:pt x="68163" y="2418"/>
                    <a:pt x="71687" y="10228"/>
                  </a:cubicBezTo>
                  <a:cubicBezTo>
                    <a:pt x="112359" y="100049"/>
                    <a:pt x="148268" y="191965"/>
                    <a:pt x="179225" y="285596"/>
                  </a:cubicBezTo>
                  <a:cubicBezTo>
                    <a:pt x="112931" y="276262"/>
                    <a:pt x="55400" y="239495"/>
                    <a:pt x="11204" y="189870"/>
                  </a:cubicBezTo>
                  <a:cubicBezTo>
                    <a:pt x="5489" y="183393"/>
                    <a:pt x="-3941" y="192918"/>
                    <a:pt x="1774" y="199300"/>
                  </a:cubicBezTo>
                  <a:cubicBezTo>
                    <a:pt x="49494" y="252830"/>
                    <a:pt x="111978" y="290930"/>
                    <a:pt x="183796" y="299598"/>
                  </a:cubicBezTo>
                  <a:cubicBezTo>
                    <a:pt x="235708" y="459427"/>
                    <a:pt x="273141" y="623924"/>
                    <a:pt x="295334" y="790612"/>
                  </a:cubicBezTo>
                  <a:cubicBezTo>
                    <a:pt x="230850" y="752893"/>
                    <a:pt x="181796" y="694028"/>
                    <a:pt x="156936" y="623257"/>
                  </a:cubicBezTo>
                  <a:cubicBezTo>
                    <a:pt x="154079" y="615161"/>
                    <a:pt x="141125" y="618685"/>
                    <a:pt x="143982" y="626782"/>
                  </a:cubicBezTo>
                  <a:cubicBezTo>
                    <a:pt x="170938" y="703458"/>
                    <a:pt x="224659" y="767180"/>
                    <a:pt x="295906" y="806423"/>
                  </a:cubicBezTo>
                  <a:cubicBezTo>
                    <a:pt x="296477" y="806709"/>
                    <a:pt x="296954" y="806899"/>
                    <a:pt x="297430" y="807090"/>
                  </a:cubicBezTo>
                  <a:cubicBezTo>
                    <a:pt x="298192" y="813091"/>
                    <a:pt x="298954" y="819187"/>
                    <a:pt x="299716" y="825187"/>
                  </a:cubicBezTo>
                  <a:cubicBezTo>
                    <a:pt x="309146" y="903959"/>
                    <a:pt x="315146" y="983017"/>
                    <a:pt x="317813" y="1062265"/>
                  </a:cubicBezTo>
                  <a:cubicBezTo>
                    <a:pt x="318099" y="1070837"/>
                    <a:pt x="331529" y="1070932"/>
                    <a:pt x="331244" y="1062265"/>
                  </a:cubicBezTo>
                  <a:cubicBezTo>
                    <a:pt x="329910" y="1022736"/>
                    <a:pt x="327624" y="983207"/>
                    <a:pt x="324576" y="943774"/>
                  </a:cubicBezTo>
                  <a:cubicBezTo>
                    <a:pt x="430208" y="909865"/>
                    <a:pt x="486501" y="791374"/>
                    <a:pt x="492311" y="686694"/>
                  </a:cubicBezTo>
                  <a:cubicBezTo>
                    <a:pt x="492692" y="678121"/>
                    <a:pt x="479357" y="678121"/>
                    <a:pt x="478881" y="686694"/>
                  </a:cubicBezTo>
                  <a:close/>
                </a:path>
              </a:pathLst>
            </a:custGeom>
            <a:solidFill>
              <a:srgbClr val="69E299"/>
            </a:solidFill>
            <a:ln w="9525" cap="flat">
              <a:noFill/>
              <a:prstDash val="solid"/>
              <a:miter/>
            </a:ln>
          </p:spPr>
          <p:txBody>
            <a:bodyPr rtlCol="0" anchor="ctr"/>
            <a:lstStyle/>
            <a:p>
              <a:endParaRPr lang="en-ID"/>
            </a:p>
          </p:txBody>
        </p:sp>
        <p:sp>
          <p:nvSpPr>
            <p:cNvPr id="81" name="Freeform: Shape 80">
              <a:extLst>
                <a:ext uri="{FF2B5EF4-FFF2-40B4-BE49-F238E27FC236}">
                  <a16:creationId xmlns:a16="http://schemas.microsoft.com/office/drawing/2014/main" id="{84EC2859-7E50-49F9-816A-2C412288CFC1}"/>
                </a:ext>
              </a:extLst>
            </p:cNvPr>
            <p:cNvSpPr/>
            <p:nvPr/>
          </p:nvSpPr>
          <p:spPr>
            <a:xfrm>
              <a:off x="5256378" y="4263702"/>
              <a:ext cx="352425" cy="581025"/>
            </a:xfrm>
            <a:custGeom>
              <a:avLst/>
              <a:gdLst>
                <a:gd name="connsiteX0" fmla="*/ 347517 w 352425"/>
                <a:gd name="connsiteY0" fmla="*/ 230575 h 581025"/>
                <a:gd name="connsiteX1" fmla="*/ 65006 w 352425"/>
                <a:gd name="connsiteY1" fmla="*/ 366402 h 581025"/>
                <a:gd name="connsiteX2" fmla="*/ 141301 w 352425"/>
                <a:gd name="connsiteY2" fmla="*/ 148756 h 581025"/>
                <a:gd name="connsiteX3" fmla="*/ 304464 w 352425"/>
                <a:gd name="connsiteY3" fmla="*/ 56935 h 581025"/>
                <a:gd name="connsiteX4" fmla="*/ 292939 w 352425"/>
                <a:gd name="connsiteY4" fmla="*/ 50172 h 581025"/>
                <a:gd name="connsiteX5" fmla="*/ 147207 w 352425"/>
                <a:gd name="connsiteY5" fmla="*/ 134563 h 581025"/>
                <a:gd name="connsiteX6" fmla="*/ 203404 w 352425"/>
                <a:gd name="connsiteY6" fmla="*/ 10167 h 581025"/>
                <a:gd name="connsiteX7" fmla="*/ 191879 w 352425"/>
                <a:gd name="connsiteY7" fmla="*/ 3404 h 581025"/>
                <a:gd name="connsiteX8" fmla="*/ 77293 w 352425"/>
                <a:gd name="connsiteY8" fmla="*/ 282868 h 581025"/>
                <a:gd name="connsiteX9" fmla="*/ 57100 w 352425"/>
                <a:gd name="connsiteY9" fmla="*/ 60840 h 581025"/>
                <a:gd name="connsiteX10" fmla="*/ 43670 w 352425"/>
                <a:gd name="connsiteY10" fmla="*/ 60840 h 581025"/>
                <a:gd name="connsiteX11" fmla="*/ 68625 w 352425"/>
                <a:gd name="connsiteY11" fmla="*/ 300965 h 581025"/>
                <a:gd name="connsiteX12" fmla="*/ 70435 w 352425"/>
                <a:gd name="connsiteY12" fmla="*/ 303918 h 581025"/>
                <a:gd name="connsiteX13" fmla="*/ 141 w 352425"/>
                <a:gd name="connsiteY13" fmla="*/ 576523 h 581025"/>
                <a:gd name="connsiteX14" fmla="*/ 13095 w 352425"/>
                <a:gd name="connsiteY14" fmla="*/ 580048 h 581025"/>
                <a:gd name="connsiteX15" fmla="*/ 61101 w 352425"/>
                <a:gd name="connsiteY15" fmla="*/ 380213 h 581025"/>
                <a:gd name="connsiteX16" fmla="*/ 357042 w 352425"/>
                <a:gd name="connsiteY16" fmla="*/ 240100 h 581025"/>
                <a:gd name="connsiteX17" fmla="*/ 347517 w 352425"/>
                <a:gd name="connsiteY17" fmla="*/ 230575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2425" h="581025">
                  <a:moveTo>
                    <a:pt x="347517" y="230575"/>
                  </a:moveTo>
                  <a:cubicBezTo>
                    <a:pt x="273413" y="309157"/>
                    <a:pt x="172543" y="357639"/>
                    <a:pt x="65006" y="366402"/>
                  </a:cubicBezTo>
                  <a:cubicBezTo>
                    <a:pt x="86723" y="292583"/>
                    <a:pt x="112155" y="219907"/>
                    <a:pt x="141301" y="148756"/>
                  </a:cubicBezTo>
                  <a:cubicBezTo>
                    <a:pt x="205690" y="140374"/>
                    <a:pt x="274270" y="120181"/>
                    <a:pt x="304464" y="56935"/>
                  </a:cubicBezTo>
                  <a:cubicBezTo>
                    <a:pt x="308179" y="49219"/>
                    <a:pt x="296654" y="42361"/>
                    <a:pt x="292939" y="50172"/>
                  </a:cubicBezTo>
                  <a:cubicBezTo>
                    <a:pt x="265793" y="106941"/>
                    <a:pt x="205309" y="126277"/>
                    <a:pt x="147207" y="134563"/>
                  </a:cubicBezTo>
                  <a:cubicBezTo>
                    <a:pt x="164637" y="92558"/>
                    <a:pt x="183402" y="51124"/>
                    <a:pt x="203404" y="10167"/>
                  </a:cubicBezTo>
                  <a:cubicBezTo>
                    <a:pt x="207214" y="2452"/>
                    <a:pt x="195594" y="-4311"/>
                    <a:pt x="191879" y="3404"/>
                  </a:cubicBezTo>
                  <a:cubicBezTo>
                    <a:pt x="147588" y="93987"/>
                    <a:pt x="109297" y="187427"/>
                    <a:pt x="77293" y="282868"/>
                  </a:cubicBezTo>
                  <a:cubicBezTo>
                    <a:pt x="56910" y="210573"/>
                    <a:pt x="50147" y="135802"/>
                    <a:pt x="57100" y="60840"/>
                  </a:cubicBezTo>
                  <a:cubicBezTo>
                    <a:pt x="57862" y="52267"/>
                    <a:pt x="44527" y="52363"/>
                    <a:pt x="43670" y="60840"/>
                  </a:cubicBezTo>
                  <a:cubicBezTo>
                    <a:pt x="36145" y="141993"/>
                    <a:pt x="44622" y="223051"/>
                    <a:pt x="68625" y="300965"/>
                  </a:cubicBezTo>
                  <a:cubicBezTo>
                    <a:pt x="69006" y="302203"/>
                    <a:pt x="69673" y="303156"/>
                    <a:pt x="70435" y="303918"/>
                  </a:cubicBezTo>
                  <a:cubicBezTo>
                    <a:pt x="41479" y="393167"/>
                    <a:pt x="17952" y="484226"/>
                    <a:pt x="141" y="576523"/>
                  </a:cubicBezTo>
                  <a:cubicBezTo>
                    <a:pt x="-1479" y="584906"/>
                    <a:pt x="11380" y="588525"/>
                    <a:pt x="13095" y="580048"/>
                  </a:cubicBezTo>
                  <a:cubicBezTo>
                    <a:pt x="26049" y="512706"/>
                    <a:pt x="42146" y="446031"/>
                    <a:pt x="61101" y="380213"/>
                  </a:cubicBezTo>
                  <a:cubicBezTo>
                    <a:pt x="173591" y="372117"/>
                    <a:pt x="279509" y="322301"/>
                    <a:pt x="357042" y="240100"/>
                  </a:cubicBezTo>
                  <a:cubicBezTo>
                    <a:pt x="362853" y="233814"/>
                    <a:pt x="353423" y="224289"/>
                    <a:pt x="347517" y="230575"/>
                  </a:cubicBezTo>
                  <a:close/>
                </a:path>
              </a:pathLst>
            </a:custGeom>
            <a:solidFill>
              <a:srgbClr val="69E299"/>
            </a:solidFill>
            <a:ln w="9525" cap="flat">
              <a:noFill/>
              <a:prstDash val="solid"/>
              <a:miter/>
            </a:ln>
          </p:spPr>
          <p:txBody>
            <a:bodyPr rtlCol="0" anchor="ctr"/>
            <a:lstStyle/>
            <a:p>
              <a:endParaRPr lang="en-ID"/>
            </a:p>
          </p:txBody>
        </p:sp>
      </p:grpSp>
      <p:sp>
        <p:nvSpPr>
          <p:cNvPr id="123" name="Title 1">
            <a:extLst>
              <a:ext uri="{FF2B5EF4-FFF2-40B4-BE49-F238E27FC236}">
                <a16:creationId xmlns:a16="http://schemas.microsoft.com/office/drawing/2014/main" id="{0F825D01-F5DB-4673-A9DA-56148FC4FEF8}"/>
              </a:ext>
            </a:extLst>
          </p:cNvPr>
          <p:cNvSpPr txBox="1">
            <a:spLocks/>
          </p:cNvSpPr>
          <p:nvPr/>
        </p:nvSpPr>
        <p:spPr>
          <a:xfrm>
            <a:off x="561027" y="273295"/>
            <a:ext cx="4951010" cy="553998"/>
          </a:xfrm>
          <a:prstGeom prst="rect">
            <a:avLst/>
          </a:prstGeom>
        </p:spPr>
        <p:txBody>
          <a:bodyPr vert="horz" lIns="0" tIns="0" rIns="0" bIns="0" rtlCol="0" anchor="t">
            <a:spAutoFit/>
          </a:bodyPr>
          <a:lstStyle>
            <a:lvl1pPr algn="l" defTabSz="914400" rtl="0" eaLnBrk="1" latinLnBrk="0" hangingPunct="1">
              <a:lnSpc>
                <a:spcPct val="90000"/>
              </a:lnSpc>
              <a:spcBef>
                <a:spcPct val="0"/>
              </a:spcBef>
              <a:buNone/>
              <a:defRPr sz="4800" b="1" kern="1200">
                <a:solidFill>
                  <a:srgbClr val="78CA8E"/>
                </a:solidFill>
                <a:latin typeface="+mj-lt"/>
                <a:ea typeface="+mj-ea"/>
                <a:cs typeface="+mj-cs"/>
              </a:defRPr>
            </a:lvl1pPr>
          </a:lstStyle>
          <a:p>
            <a:r>
              <a:rPr lang="en-US" sz="4000" dirty="0"/>
              <a:t>Challenges Faced</a:t>
            </a:r>
            <a:endParaRPr lang="en-ID" sz="4000" dirty="0"/>
          </a:p>
        </p:txBody>
      </p:sp>
      <p:pic>
        <p:nvPicPr>
          <p:cNvPr id="120" name="Picture 119" descr="A close up of a logo&#10;&#10;Description automatically generated">
            <a:extLst>
              <a:ext uri="{FF2B5EF4-FFF2-40B4-BE49-F238E27FC236}">
                <a16:creationId xmlns:a16="http://schemas.microsoft.com/office/drawing/2014/main" id="{504BD5D3-CD39-45B0-B8C8-C7D02DAA9C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3744" y="1652050"/>
            <a:ext cx="898767" cy="898767"/>
          </a:xfrm>
          <a:prstGeom prst="rect">
            <a:avLst/>
          </a:prstGeom>
        </p:spPr>
      </p:pic>
      <p:pic>
        <p:nvPicPr>
          <p:cNvPr id="124" name="Picture 123" descr="A close up of a logo&#10;&#10;Description automatically generated">
            <a:extLst>
              <a:ext uri="{FF2B5EF4-FFF2-40B4-BE49-F238E27FC236}">
                <a16:creationId xmlns:a16="http://schemas.microsoft.com/office/drawing/2014/main" id="{8461B7F0-85FD-4F43-AAC5-2C39EDC578C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89398" y="1635002"/>
            <a:ext cx="898767" cy="898767"/>
          </a:xfrm>
          <a:prstGeom prst="rect">
            <a:avLst/>
          </a:prstGeom>
        </p:spPr>
      </p:pic>
      <p:pic>
        <p:nvPicPr>
          <p:cNvPr id="126" name="Picture 125" descr="A close up of a logo&#10;&#10;Description automatically generated">
            <a:extLst>
              <a:ext uri="{FF2B5EF4-FFF2-40B4-BE49-F238E27FC236}">
                <a16:creationId xmlns:a16="http://schemas.microsoft.com/office/drawing/2014/main" id="{BFBFA701-AFE9-441C-9262-FD81008C06C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71571" y="1635002"/>
            <a:ext cx="898767" cy="898767"/>
          </a:xfrm>
          <a:prstGeom prst="rect">
            <a:avLst/>
          </a:prstGeom>
        </p:spPr>
      </p:pic>
      <p:pic>
        <p:nvPicPr>
          <p:cNvPr id="130" name="Picture 129" descr="A close up of a logo&#10;&#10;Description automatically generated">
            <a:extLst>
              <a:ext uri="{FF2B5EF4-FFF2-40B4-BE49-F238E27FC236}">
                <a16:creationId xmlns:a16="http://schemas.microsoft.com/office/drawing/2014/main" id="{20BFBEA9-5F29-459F-8363-B3B7D780BE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71571" y="3871789"/>
            <a:ext cx="898767" cy="898767"/>
          </a:xfrm>
          <a:prstGeom prst="rect">
            <a:avLst/>
          </a:prstGeom>
        </p:spPr>
      </p:pic>
      <p:cxnSp>
        <p:nvCxnSpPr>
          <p:cNvPr id="128" name="Connector: Elbow 127">
            <a:extLst>
              <a:ext uri="{FF2B5EF4-FFF2-40B4-BE49-F238E27FC236}">
                <a16:creationId xmlns:a16="http://schemas.microsoft.com/office/drawing/2014/main" id="{87A3355C-AC49-42F3-A937-086EA934AC94}"/>
              </a:ext>
            </a:extLst>
          </p:cNvPr>
          <p:cNvCxnSpPr>
            <a:stCxn id="120" idx="2"/>
            <a:endCxn id="130" idx="0"/>
          </p:cNvCxnSpPr>
          <p:nvPr/>
        </p:nvCxnSpPr>
        <p:spPr>
          <a:xfrm rot="16200000" flipH="1">
            <a:off x="1351555" y="2502389"/>
            <a:ext cx="1320972" cy="141782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1" name="Straight Arrow Connector 130">
            <a:extLst>
              <a:ext uri="{FF2B5EF4-FFF2-40B4-BE49-F238E27FC236}">
                <a16:creationId xmlns:a16="http://schemas.microsoft.com/office/drawing/2014/main" id="{AF20444F-7A39-46F9-92A1-E8AA65637A76}"/>
              </a:ext>
            </a:extLst>
          </p:cNvPr>
          <p:cNvCxnSpPr>
            <a:stCxn id="126" idx="2"/>
            <a:endCxn id="130" idx="0"/>
          </p:cNvCxnSpPr>
          <p:nvPr/>
        </p:nvCxnSpPr>
        <p:spPr>
          <a:xfrm>
            <a:off x="2720955" y="2533769"/>
            <a:ext cx="0" cy="13380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2" name="Connector: Elbow 141">
            <a:extLst>
              <a:ext uri="{FF2B5EF4-FFF2-40B4-BE49-F238E27FC236}">
                <a16:creationId xmlns:a16="http://schemas.microsoft.com/office/drawing/2014/main" id="{986F7D1A-FC28-44C6-BEA5-68708E1B8DE6}"/>
              </a:ext>
            </a:extLst>
          </p:cNvPr>
          <p:cNvCxnSpPr>
            <a:cxnSpLocks/>
          </p:cNvCxnSpPr>
          <p:nvPr/>
        </p:nvCxnSpPr>
        <p:spPr>
          <a:xfrm rot="5400000">
            <a:off x="2760859" y="2493866"/>
            <a:ext cx="1338020" cy="1417827"/>
          </a:xfrm>
          <a:prstGeom prst="bentConnector3">
            <a:avLst>
              <a:gd name="adj1" fmla="val 49998"/>
            </a:avLst>
          </a:prstGeom>
          <a:ln>
            <a:tailEnd type="triangle"/>
          </a:ln>
        </p:spPr>
        <p:style>
          <a:lnRef idx="1">
            <a:schemeClr val="accent1"/>
          </a:lnRef>
          <a:fillRef idx="0">
            <a:schemeClr val="accent1"/>
          </a:fillRef>
          <a:effectRef idx="0">
            <a:schemeClr val="accent1"/>
          </a:effectRef>
          <a:fontRef idx="minor">
            <a:schemeClr val="tx1"/>
          </a:fontRef>
        </p:style>
      </p:cxnSp>
      <p:pic>
        <p:nvPicPr>
          <p:cNvPr id="143" name="Picture 142" descr="A close up of a logo&#10;&#10;Description automatically generated">
            <a:extLst>
              <a:ext uri="{FF2B5EF4-FFF2-40B4-BE49-F238E27FC236}">
                <a16:creationId xmlns:a16="http://schemas.microsoft.com/office/drawing/2014/main" id="{81DBBFFA-725A-4023-A6AB-1DA6176C121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85714" y="567034"/>
            <a:ext cx="2771353" cy="2771353"/>
          </a:xfrm>
          <a:prstGeom prst="rect">
            <a:avLst/>
          </a:prstGeom>
        </p:spPr>
      </p:pic>
      <p:pic>
        <p:nvPicPr>
          <p:cNvPr id="147" name="Picture 146" descr="A close up of a logo&#10;&#10;Description automatically generated">
            <a:extLst>
              <a:ext uri="{FF2B5EF4-FFF2-40B4-BE49-F238E27FC236}">
                <a16:creationId xmlns:a16="http://schemas.microsoft.com/office/drawing/2014/main" id="{63FFAC7F-BFE1-47A4-B2B4-3CD5F665158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371290" y="1952710"/>
            <a:ext cx="1379700" cy="1379700"/>
          </a:xfrm>
          <a:prstGeom prst="rect">
            <a:avLst/>
          </a:prstGeom>
        </p:spPr>
      </p:pic>
      <p:pic>
        <p:nvPicPr>
          <p:cNvPr id="145" name="Picture 144" descr="A close up of a logo&#10;&#10;Description automatically generated">
            <a:extLst>
              <a:ext uri="{FF2B5EF4-FFF2-40B4-BE49-F238E27FC236}">
                <a16:creationId xmlns:a16="http://schemas.microsoft.com/office/drawing/2014/main" id="{957DBB3E-06DB-4C43-B97A-CD626841789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556222" y="2521810"/>
            <a:ext cx="553998" cy="553998"/>
          </a:xfrm>
          <a:prstGeom prst="rect">
            <a:avLst/>
          </a:prstGeom>
        </p:spPr>
      </p:pic>
      <p:pic>
        <p:nvPicPr>
          <p:cNvPr id="148" name="Picture 147" descr="A close up of a logo&#10;&#10;Description automatically generated">
            <a:extLst>
              <a:ext uri="{FF2B5EF4-FFF2-40B4-BE49-F238E27FC236}">
                <a16:creationId xmlns:a16="http://schemas.microsoft.com/office/drawing/2014/main" id="{4D9ADFF1-D94C-4B9B-8076-ECE2B3DA8BC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602792" y="1332165"/>
            <a:ext cx="591056" cy="591056"/>
          </a:xfrm>
          <a:prstGeom prst="rect">
            <a:avLst/>
          </a:prstGeom>
        </p:spPr>
      </p:pic>
      <p:pic>
        <p:nvPicPr>
          <p:cNvPr id="152" name="Picture 151" descr="A close up of a logo&#10;&#10;Description automatically generated">
            <a:extLst>
              <a:ext uri="{FF2B5EF4-FFF2-40B4-BE49-F238E27FC236}">
                <a16:creationId xmlns:a16="http://schemas.microsoft.com/office/drawing/2014/main" id="{885C4449-F892-4BCC-BE38-E5B7F0503DF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021384" y="2511146"/>
            <a:ext cx="553998" cy="553998"/>
          </a:xfrm>
          <a:prstGeom prst="rect">
            <a:avLst/>
          </a:prstGeom>
        </p:spPr>
      </p:pic>
      <p:pic>
        <p:nvPicPr>
          <p:cNvPr id="153" name="Picture 152" descr="A close up of a logo&#10;&#10;Description automatically generated">
            <a:extLst>
              <a:ext uri="{FF2B5EF4-FFF2-40B4-BE49-F238E27FC236}">
                <a16:creationId xmlns:a16="http://schemas.microsoft.com/office/drawing/2014/main" id="{EFB93BD3-7572-494D-B434-174DD8A16CF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168257" y="1348402"/>
            <a:ext cx="591056" cy="591056"/>
          </a:xfrm>
          <a:prstGeom prst="rect">
            <a:avLst/>
          </a:prstGeom>
        </p:spPr>
      </p:pic>
      <p:pic>
        <p:nvPicPr>
          <p:cNvPr id="154" name="Picture 153" descr="A close up of a logo&#10;&#10;Description automatically generated">
            <a:extLst>
              <a:ext uri="{FF2B5EF4-FFF2-40B4-BE49-F238E27FC236}">
                <a16:creationId xmlns:a16="http://schemas.microsoft.com/office/drawing/2014/main" id="{BD81C2C0-C828-4676-AEA6-E3DADA4907D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752310" y="1378847"/>
            <a:ext cx="591056" cy="591056"/>
          </a:xfrm>
          <a:prstGeom prst="rect">
            <a:avLst/>
          </a:prstGeom>
        </p:spPr>
      </p:pic>
      <p:pic>
        <p:nvPicPr>
          <p:cNvPr id="158" name="Picture 157" descr="A close up of a logo&#10;&#10;Description automatically generated">
            <a:extLst>
              <a:ext uri="{FF2B5EF4-FFF2-40B4-BE49-F238E27FC236}">
                <a16:creationId xmlns:a16="http://schemas.microsoft.com/office/drawing/2014/main" id="{A0D8E14F-43F9-43B8-8D7D-C25DB104756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582916" y="1921884"/>
            <a:ext cx="591056" cy="591056"/>
          </a:xfrm>
          <a:prstGeom prst="rect">
            <a:avLst/>
          </a:prstGeom>
        </p:spPr>
      </p:pic>
      <p:pic>
        <p:nvPicPr>
          <p:cNvPr id="159" name="Picture 158" descr="A close up of a logo&#10;&#10;Description automatically generated">
            <a:extLst>
              <a:ext uri="{FF2B5EF4-FFF2-40B4-BE49-F238E27FC236}">
                <a16:creationId xmlns:a16="http://schemas.microsoft.com/office/drawing/2014/main" id="{EF64EFB2-14D3-4C11-BC45-384C283EEAC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148381" y="1938121"/>
            <a:ext cx="591056" cy="591056"/>
          </a:xfrm>
          <a:prstGeom prst="rect">
            <a:avLst/>
          </a:prstGeom>
        </p:spPr>
      </p:pic>
      <p:pic>
        <p:nvPicPr>
          <p:cNvPr id="160" name="Picture 159" descr="A close up of a logo&#10;&#10;Description automatically generated">
            <a:extLst>
              <a:ext uri="{FF2B5EF4-FFF2-40B4-BE49-F238E27FC236}">
                <a16:creationId xmlns:a16="http://schemas.microsoft.com/office/drawing/2014/main" id="{BFE7C651-3A04-4493-9177-5D3DD16BED1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732434" y="1968566"/>
            <a:ext cx="591056" cy="591056"/>
          </a:xfrm>
          <a:prstGeom prst="rect">
            <a:avLst/>
          </a:prstGeom>
        </p:spPr>
      </p:pic>
      <p:pic>
        <p:nvPicPr>
          <p:cNvPr id="161" name="Picture 160" descr="A close up of a logo&#10;&#10;Description automatically generated">
            <a:extLst>
              <a:ext uri="{FF2B5EF4-FFF2-40B4-BE49-F238E27FC236}">
                <a16:creationId xmlns:a16="http://schemas.microsoft.com/office/drawing/2014/main" id="{76DACBFA-1C96-4ECA-8A34-D188C79EC7C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591128" y="2457851"/>
            <a:ext cx="591056" cy="591056"/>
          </a:xfrm>
          <a:prstGeom prst="rect">
            <a:avLst/>
          </a:prstGeom>
        </p:spPr>
      </p:pic>
      <p:pic>
        <p:nvPicPr>
          <p:cNvPr id="162" name="Picture 161" descr="A close up of a logo&#10;&#10;Description automatically generated">
            <a:extLst>
              <a:ext uri="{FF2B5EF4-FFF2-40B4-BE49-F238E27FC236}">
                <a16:creationId xmlns:a16="http://schemas.microsoft.com/office/drawing/2014/main" id="{E954D9E8-6D4F-4434-85E5-C3018DDD641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156593" y="2474088"/>
            <a:ext cx="591056" cy="591056"/>
          </a:xfrm>
          <a:prstGeom prst="rect">
            <a:avLst/>
          </a:prstGeom>
        </p:spPr>
      </p:pic>
      <p:pic>
        <p:nvPicPr>
          <p:cNvPr id="163" name="Picture 162" descr="A close up of a logo&#10;&#10;Description automatically generated">
            <a:extLst>
              <a:ext uri="{FF2B5EF4-FFF2-40B4-BE49-F238E27FC236}">
                <a16:creationId xmlns:a16="http://schemas.microsoft.com/office/drawing/2014/main" id="{B9F30CFC-B9F7-41F6-A8E7-A51E2CDB4BD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740646" y="2504533"/>
            <a:ext cx="591056" cy="591056"/>
          </a:xfrm>
          <a:prstGeom prst="rect">
            <a:avLst/>
          </a:prstGeom>
        </p:spPr>
      </p:pic>
      <p:pic>
        <p:nvPicPr>
          <p:cNvPr id="167" name="Picture 166" descr="A close up of a logo&#10;&#10;Description automatically generated">
            <a:extLst>
              <a:ext uri="{FF2B5EF4-FFF2-40B4-BE49-F238E27FC236}">
                <a16:creationId xmlns:a16="http://schemas.microsoft.com/office/drawing/2014/main" id="{E1CED06C-093C-4FAC-9B8A-FCD3C52C28E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556222" y="2513685"/>
            <a:ext cx="553998" cy="553998"/>
          </a:xfrm>
          <a:prstGeom prst="rect">
            <a:avLst/>
          </a:prstGeom>
        </p:spPr>
      </p:pic>
      <p:pic>
        <p:nvPicPr>
          <p:cNvPr id="168" name="Picture 167" descr="A close up of a logo&#10;&#10;Description automatically generated">
            <a:extLst>
              <a:ext uri="{FF2B5EF4-FFF2-40B4-BE49-F238E27FC236}">
                <a16:creationId xmlns:a16="http://schemas.microsoft.com/office/drawing/2014/main" id="{07DF9D60-C690-4FE7-A404-B7AA32636F7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556222" y="2520657"/>
            <a:ext cx="553998" cy="553998"/>
          </a:xfrm>
          <a:prstGeom prst="rect">
            <a:avLst/>
          </a:prstGeom>
        </p:spPr>
      </p:pic>
      <p:pic>
        <p:nvPicPr>
          <p:cNvPr id="169" name="Picture 168" descr="A close up of a logo&#10;&#10;Description automatically generated">
            <a:extLst>
              <a:ext uri="{FF2B5EF4-FFF2-40B4-BE49-F238E27FC236}">
                <a16:creationId xmlns:a16="http://schemas.microsoft.com/office/drawing/2014/main" id="{24CB9B84-D61A-4EA7-AB25-491AF6A0697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023451" y="2500482"/>
            <a:ext cx="553998" cy="553998"/>
          </a:xfrm>
          <a:prstGeom prst="rect">
            <a:avLst/>
          </a:prstGeom>
        </p:spPr>
      </p:pic>
      <p:sp>
        <p:nvSpPr>
          <p:cNvPr id="44" name="Subtitle 176">
            <a:extLst>
              <a:ext uri="{FF2B5EF4-FFF2-40B4-BE49-F238E27FC236}">
                <a16:creationId xmlns:a16="http://schemas.microsoft.com/office/drawing/2014/main" id="{B42C361D-8350-42B1-851A-9272DDD99742}"/>
              </a:ext>
            </a:extLst>
          </p:cNvPr>
          <p:cNvSpPr txBox="1">
            <a:spLocks/>
          </p:cNvSpPr>
          <p:nvPr/>
        </p:nvSpPr>
        <p:spPr>
          <a:xfrm>
            <a:off x="6528883" y="3612611"/>
            <a:ext cx="1885014" cy="276999"/>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ID" sz="2000" dirty="0" err="1"/>
              <a:t>downsampling</a:t>
            </a:r>
            <a:endParaRPr lang="en-ID" sz="2000" dirty="0"/>
          </a:p>
        </p:txBody>
      </p:sp>
      <p:sp>
        <p:nvSpPr>
          <p:cNvPr id="45" name="Subtitle 176">
            <a:extLst>
              <a:ext uri="{FF2B5EF4-FFF2-40B4-BE49-F238E27FC236}">
                <a16:creationId xmlns:a16="http://schemas.microsoft.com/office/drawing/2014/main" id="{7172176C-6249-4792-9397-FFB2F45C75F2}"/>
              </a:ext>
            </a:extLst>
          </p:cNvPr>
          <p:cNvSpPr txBox="1">
            <a:spLocks/>
          </p:cNvSpPr>
          <p:nvPr/>
        </p:nvSpPr>
        <p:spPr>
          <a:xfrm>
            <a:off x="9118633" y="3594790"/>
            <a:ext cx="1885014" cy="276999"/>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ID" sz="2000" dirty="0" err="1"/>
              <a:t>upsampling</a:t>
            </a:r>
            <a:endParaRPr lang="en-ID" sz="2000" dirty="0"/>
          </a:p>
        </p:txBody>
      </p:sp>
      <p:sp>
        <p:nvSpPr>
          <p:cNvPr id="46" name="Subtitle 176">
            <a:extLst>
              <a:ext uri="{FF2B5EF4-FFF2-40B4-BE49-F238E27FC236}">
                <a16:creationId xmlns:a16="http://schemas.microsoft.com/office/drawing/2014/main" id="{2E4E31C7-02E8-4D71-9FAD-C4AF50E77547}"/>
              </a:ext>
            </a:extLst>
          </p:cNvPr>
          <p:cNvSpPr txBox="1">
            <a:spLocks/>
          </p:cNvSpPr>
          <p:nvPr/>
        </p:nvSpPr>
        <p:spPr>
          <a:xfrm>
            <a:off x="1432336" y="5008192"/>
            <a:ext cx="2577236" cy="276999"/>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ID" sz="2000" dirty="0"/>
              <a:t>combine similar sports</a:t>
            </a:r>
          </a:p>
        </p:txBody>
      </p:sp>
    </p:spTree>
    <p:extLst>
      <p:ext uri="{BB962C8B-B14F-4D97-AF65-F5344CB8AC3E}">
        <p14:creationId xmlns:p14="http://schemas.microsoft.com/office/powerpoint/2010/main" val="3543349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65"/>
                                        </p:tgtEl>
                                        <p:attrNameLst>
                                          <p:attrName>style.visibility</p:attrName>
                                        </p:attrNameLst>
                                      </p:cBhvr>
                                      <p:to>
                                        <p:strVal val="visible"/>
                                      </p:to>
                                    </p:set>
                                    <p:animEffect transition="in" filter="fade">
                                      <p:cBhvr>
                                        <p:cTn id="7" dur="1000"/>
                                        <p:tgtEl>
                                          <p:spTgt spid="65"/>
                                        </p:tgtEl>
                                      </p:cBhvr>
                                    </p:animEffect>
                                    <p:anim calcmode="lin" valueType="num">
                                      <p:cBhvr>
                                        <p:cTn id="8" dur="1000" fill="hold"/>
                                        <p:tgtEl>
                                          <p:spTgt spid="65"/>
                                        </p:tgtEl>
                                        <p:attrNameLst>
                                          <p:attrName>ppt_x</p:attrName>
                                        </p:attrNameLst>
                                      </p:cBhvr>
                                      <p:tavLst>
                                        <p:tav tm="0">
                                          <p:val>
                                            <p:strVal val="#ppt_x"/>
                                          </p:val>
                                        </p:tav>
                                        <p:tav tm="100000">
                                          <p:val>
                                            <p:strVal val="#ppt_x"/>
                                          </p:val>
                                        </p:tav>
                                      </p:tavLst>
                                    </p:anim>
                                    <p:anim calcmode="lin" valueType="num">
                                      <p:cBhvr>
                                        <p:cTn id="9" dur="1000" fill="hold"/>
                                        <p:tgtEl>
                                          <p:spTgt spid="6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4"/>
                                        </p:tgtEl>
                                        <p:attrNameLst>
                                          <p:attrName>style.visibility</p:attrName>
                                        </p:attrNameLst>
                                      </p:cBhvr>
                                      <p:to>
                                        <p:strVal val="visible"/>
                                      </p:to>
                                    </p:set>
                                    <p:animEffect transition="in" filter="fade">
                                      <p:cBhvr>
                                        <p:cTn id="12" dur="1000"/>
                                        <p:tgtEl>
                                          <p:spTgt spid="34"/>
                                        </p:tgtEl>
                                      </p:cBhvr>
                                    </p:animEffect>
                                    <p:anim calcmode="lin" valueType="num">
                                      <p:cBhvr>
                                        <p:cTn id="13" dur="1000" fill="hold"/>
                                        <p:tgtEl>
                                          <p:spTgt spid="34"/>
                                        </p:tgtEl>
                                        <p:attrNameLst>
                                          <p:attrName>ppt_x</p:attrName>
                                        </p:attrNameLst>
                                      </p:cBhvr>
                                      <p:tavLst>
                                        <p:tav tm="0">
                                          <p:val>
                                            <p:strVal val="#ppt_x"/>
                                          </p:val>
                                        </p:tav>
                                        <p:tav tm="100000">
                                          <p:val>
                                            <p:strVal val="#ppt_x"/>
                                          </p:val>
                                        </p:tav>
                                      </p:tavLst>
                                    </p:anim>
                                    <p:anim calcmode="lin" valueType="num">
                                      <p:cBhvr>
                                        <p:cTn id="14" dur="1000" fill="hold"/>
                                        <p:tgtEl>
                                          <p:spTgt spid="34"/>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23"/>
                                        </p:tgtEl>
                                        <p:attrNameLst>
                                          <p:attrName>style.visibility</p:attrName>
                                        </p:attrNameLst>
                                      </p:cBhvr>
                                      <p:to>
                                        <p:strVal val="visible"/>
                                      </p:to>
                                    </p:set>
                                    <p:animEffect transition="in" filter="fade">
                                      <p:cBhvr>
                                        <p:cTn id="17" dur="1000"/>
                                        <p:tgtEl>
                                          <p:spTgt spid="123"/>
                                        </p:tgtEl>
                                      </p:cBhvr>
                                    </p:animEffect>
                                    <p:anim calcmode="lin" valueType="num">
                                      <p:cBhvr>
                                        <p:cTn id="18" dur="1000" fill="hold"/>
                                        <p:tgtEl>
                                          <p:spTgt spid="123"/>
                                        </p:tgtEl>
                                        <p:attrNameLst>
                                          <p:attrName>ppt_x</p:attrName>
                                        </p:attrNameLst>
                                      </p:cBhvr>
                                      <p:tavLst>
                                        <p:tav tm="0">
                                          <p:val>
                                            <p:strVal val="#ppt_x"/>
                                          </p:val>
                                        </p:tav>
                                        <p:tav tm="100000">
                                          <p:val>
                                            <p:strVal val="#ppt_x"/>
                                          </p:val>
                                        </p:tav>
                                      </p:tavLst>
                                    </p:anim>
                                    <p:anim calcmode="lin" valueType="num">
                                      <p:cBhvr>
                                        <p:cTn id="19" dur="1000" fill="hold"/>
                                        <p:tgtEl>
                                          <p:spTgt spid="123"/>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120"/>
                                        </p:tgtEl>
                                        <p:attrNameLst>
                                          <p:attrName>style.visibility</p:attrName>
                                        </p:attrNameLst>
                                      </p:cBhvr>
                                      <p:to>
                                        <p:strVal val="visible"/>
                                      </p:to>
                                    </p:set>
                                    <p:animEffect transition="in" filter="fade">
                                      <p:cBhvr>
                                        <p:cTn id="22" dur="1000"/>
                                        <p:tgtEl>
                                          <p:spTgt spid="120"/>
                                        </p:tgtEl>
                                      </p:cBhvr>
                                    </p:animEffect>
                                    <p:anim calcmode="lin" valueType="num">
                                      <p:cBhvr>
                                        <p:cTn id="23" dur="1000" fill="hold"/>
                                        <p:tgtEl>
                                          <p:spTgt spid="120"/>
                                        </p:tgtEl>
                                        <p:attrNameLst>
                                          <p:attrName>ppt_x</p:attrName>
                                        </p:attrNameLst>
                                      </p:cBhvr>
                                      <p:tavLst>
                                        <p:tav tm="0">
                                          <p:val>
                                            <p:strVal val="#ppt_x"/>
                                          </p:val>
                                        </p:tav>
                                        <p:tav tm="100000">
                                          <p:val>
                                            <p:strVal val="#ppt_x"/>
                                          </p:val>
                                        </p:tav>
                                      </p:tavLst>
                                    </p:anim>
                                    <p:anim calcmode="lin" valueType="num">
                                      <p:cBhvr>
                                        <p:cTn id="24" dur="1000" fill="hold"/>
                                        <p:tgtEl>
                                          <p:spTgt spid="120"/>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126"/>
                                        </p:tgtEl>
                                        <p:attrNameLst>
                                          <p:attrName>style.visibility</p:attrName>
                                        </p:attrNameLst>
                                      </p:cBhvr>
                                      <p:to>
                                        <p:strVal val="visible"/>
                                      </p:to>
                                    </p:set>
                                    <p:animEffect transition="in" filter="fade">
                                      <p:cBhvr>
                                        <p:cTn id="27" dur="1000"/>
                                        <p:tgtEl>
                                          <p:spTgt spid="126"/>
                                        </p:tgtEl>
                                      </p:cBhvr>
                                    </p:animEffect>
                                    <p:anim calcmode="lin" valueType="num">
                                      <p:cBhvr>
                                        <p:cTn id="28" dur="1000" fill="hold"/>
                                        <p:tgtEl>
                                          <p:spTgt spid="126"/>
                                        </p:tgtEl>
                                        <p:attrNameLst>
                                          <p:attrName>ppt_x</p:attrName>
                                        </p:attrNameLst>
                                      </p:cBhvr>
                                      <p:tavLst>
                                        <p:tav tm="0">
                                          <p:val>
                                            <p:strVal val="#ppt_x"/>
                                          </p:val>
                                        </p:tav>
                                        <p:tav tm="100000">
                                          <p:val>
                                            <p:strVal val="#ppt_x"/>
                                          </p:val>
                                        </p:tav>
                                      </p:tavLst>
                                    </p:anim>
                                    <p:anim calcmode="lin" valueType="num">
                                      <p:cBhvr>
                                        <p:cTn id="29" dur="1000" fill="hold"/>
                                        <p:tgtEl>
                                          <p:spTgt spid="126"/>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124"/>
                                        </p:tgtEl>
                                        <p:attrNameLst>
                                          <p:attrName>style.visibility</p:attrName>
                                        </p:attrNameLst>
                                      </p:cBhvr>
                                      <p:to>
                                        <p:strVal val="visible"/>
                                      </p:to>
                                    </p:set>
                                    <p:animEffect transition="in" filter="fade">
                                      <p:cBhvr>
                                        <p:cTn id="32" dur="1000"/>
                                        <p:tgtEl>
                                          <p:spTgt spid="124"/>
                                        </p:tgtEl>
                                      </p:cBhvr>
                                    </p:animEffect>
                                    <p:anim calcmode="lin" valueType="num">
                                      <p:cBhvr>
                                        <p:cTn id="33" dur="1000" fill="hold"/>
                                        <p:tgtEl>
                                          <p:spTgt spid="124"/>
                                        </p:tgtEl>
                                        <p:attrNameLst>
                                          <p:attrName>ppt_x</p:attrName>
                                        </p:attrNameLst>
                                      </p:cBhvr>
                                      <p:tavLst>
                                        <p:tav tm="0">
                                          <p:val>
                                            <p:strVal val="#ppt_x"/>
                                          </p:val>
                                        </p:tav>
                                        <p:tav tm="100000">
                                          <p:val>
                                            <p:strVal val="#ppt_x"/>
                                          </p:val>
                                        </p:tav>
                                      </p:tavLst>
                                    </p:anim>
                                    <p:anim calcmode="lin" valueType="num">
                                      <p:cBhvr>
                                        <p:cTn id="34" dur="1000" fill="hold"/>
                                        <p:tgtEl>
                                          <p:spTgt spid="124"/>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nodeType="clickEffect">
                                  <p:stCondLst>
                                    <p:cond delay="1000"/>
                                  </p:stCondLst>
                                  <p:childTnLst>
                                    <p:set>
                                      <p:cBhvr>
                                        <p:cTn id="38" dur="1" fill="hold">
                                          <p:stCondLst>
                                            <p:cond delay="0"/>
                                          </p:stCondLst>
                                        </p:cTn>
                                        <p:tgtEl>
                                          <p:spTgt spid="130"/>
                                        </p:tgtEl>
                                        <p:attrNameLst>
                                          <p:attrName>style.visibility</p:attrName>
                                        </p:attrNameLst>
                                      </p:cBhvr>
                                      <p:to>
                                        <p:strVal val="visible"/>
                                      </p:to>
                                    </p:set>
                                    <p:animEffect transition="in" filter="fade">
                                      <p:cBhvr>
                                        <p:cTn id="39" dur="1000"/>
                                        <p:tgtEl>
                                          <p:spTgt spid="130"/>
                                        </p:tgtEl>
                                      </p:cBhvr>
                                    </p:animEffect>
                                    <p:anim calcmode="lin" valueType="num">
                                      <p:cBhvr>
                                        <p:cTn id="40" dur="1000" fill="hold"/>
                                        <p:tgtEl>
                                          <p:spTgt spid="130"/>
                                        </p:tgtEl>
                                        <p:attrNameLst>
                                          <p:attrName>ppt_x</p:attrName>
                                        </p:attrNameLst>
                                      </p:cBhvr>
                                      <p:tavLst>
                                        <p:tav tm="0">
                                          <p:val>
                                            <p:strVal val="#ppt_x"/>
                                          </p:val>
                                        </p:tav>
                                        <p:tav tm="100000">
                                          <p:val>
                                            <p:strVal val="#ppt_x"/>
                                          </p:val>
                                        </p:tav>
                                      </p:tavLst>
                                    </p:anim>
                                    <p:anim calcmode="lin" valueType="num">
                                      <p:cBhvr>
                                        <p:cTn id="41" dur="1000" fill="hold"/>
                                        <p:tgtEl>
                                          <p:spTgt spid="130"/>
                                        </p:tgtEl>
                                        <p:attrNameLst>
                                          <p:attrName>ppt_y</p:attrName>
                                        </p:attrNameLst>
                                      </p:cBhvr>
                                      <p:tavLst>
                                        <p:tav tm="0">
                                          <p:val>
                                            <p:strVal val="#ppt_y+.1"/>
                                          </p:val>
                                        </p:tav>
                                        <p:tav tm="100000">
                                          <p:val>
                                            <p:strVal val="#ppt_y"/>
                                          </p:val>
                                        </p:tav>
                                      </p:tavLst>
                                    </p:anim>
                                  </p:childTnLst>
                                </p:cTn>
                              </p:par>
                              <p:par>
                                <p:cTn id="42" presetID="42" presetClass="entr" presetSubtype="0" fill="hold" nodeType="withEffect">
                                  <p:stCondLst>
                                    <p:cond delay="0"/>
                                  </p:stCondLst>
                                  <p:childTnLst>
                                    <p:set>
                                      <p:cBhvr>
                                        <p:cTn id="43" dur="1" fill="hold">
                                          <p:stCondLst>
                                            <p:cond delay="0"/>
                                          </p:stCondLst>
                                        </p:cTn>
                                        <p:tgtEl>
                                          <p:spTgt spid="128"/>
                                        </p:tgtEl>
                                        <p:attrNameLst>
                                          <p:attrName>style.visibility</p:attrName>
                                        </p:attrNameLst>
                                      </p:cBhvr>
                                      <p:to>
                                        <p:strVal val="visible"/>
                                      </p:to>
                                    </p:set>
                                    <p:animEffect transition="in" filter="fade">
                                      <p:cBhvr>
                                        <p:cTn id="44" dur="1000"/>
                                        <p:tgtEl>
                                          <p:spTgt spid="128"/>
                                        </p:tgtEl>
                                      </p:cBhvr>
                                    </p:animEffect>
                                    <p:anim calcmode="lin" valueType="num">
                                      <p:cBhvr>
                                        <p:cTn id="45" dur="1000" fill="hold"/>
                                        <p:tgtEl>
                                          <p:spTgt spid="128"/>
                                        </p:tgtEl>
                                        <p:attrNameLst>
                                          <p:attrName>ppt_x</p:attrName>
                                        </p:attrNameLst>
                                      </p:cBhvr>
                                      <p:tavLst>
                                        <p:tav tm="0">
                                          <p:val>
                                            <p:strVal val="#ppt_x"/>
                                          </p:val>
                                        </p:tav>
                                        <p:tav tm="100000">
                                          <p:val>
                                            <p:strVal val="#ppt_x"/>
                                          </p:val>
                                        </p:tav>
                                      </p:tavLst>
                                    </p:anim>
                                    <p:anim calcmode="lin" valueType="num">
                                      <p:cBhvr>
                                        <p:cTn id="46" dur="1000" fill="hold"/>
                                        <p:tgtEl>
                                          <p:spTgt spid="128"/>
                                        </p:tgtEl>
                                        <p:attrNameLst>
                                          <p:attrName>ppt_y</p:attrName>
                                        </p:attrNameLst>
                                      </p:cBhvr>
                                      <p:tavLst>
                                        <p:tav tm="0">
                                          <p:val>
                                            <p:strVal val="#ppt_y+.1"/>
                                          </p:val>
                                        </p:tav>
                                        <p:tav tm="100000">
                                          <p:val>
                                            <p:strVal val="#ppt_y"/>
                                          </p:val>
                                        </p:tav>
                                      </p:tavLst>
                                    </p:anim>
                                  </p:childTnLst>
                                </p:cTn>
                              </p:par>
                              <p:par>
                                <p:cTn id="47" presetID="42" presetClass="entr" presetSubtype="0" fill="hold" nodeType="withEffect">
                                  <p:stCondLst>
                                    <p:cond delay="0"/>
                                  </p:stCondLst>
                                  <p:childTnLst>
                                    <p:set>
                                      <p:cBhvr>
                                        <p:cTn id="48" dur="1" fill="hold">
                                          <p:stCondLst>
                                            <p:cond delay="0"/>
                                          </p:stCondLst>
                                        </p:cTn>
                                        <p:tgtEl>
                                          <p:spTgt spid="131"/>
                                        </p:tgtEl>
                                        <p:attrNameLst>
                                          <p:attrName>style.visibility</p:attrName>
                                        </p:attrNameLst>
                                      </p:cBhvr>
                                      <p:to>
                                        <p:strVal val="visible"/>
                                      </p:to>
                                    </p:set>
                                    <p:animEffect transition="in" filter="fade">
                                      <p:cBhvr>
                                        <p:cTn id="49" dur="1000"/>
                                        <p:tgtEl>
                                          <p:spTgt spid="131"/>
                                        </p:tgtEl>
                                      </p:cBhvr>
                                    </p:animEffect>
                                    <p:anim calcmode="lin" valueType="num">
                                      <p:cBhvr>
                                        <p:cTn id="50" dur="1000" fill="hold"/>
                                        <p:tgtEl>
                                          <p:spTgt spid="131"/>
                                        </p:tgtEl>
                                        <p:attrNameLst>
                                          <p:attrName>ppt_x</p:attrName>
                                        </p:attrNameLst>
                                      </p:cBhvr>
                                      <p:tavLst>
                                        <p:tav tm="0">
                                          <p:val>
                                            <p:strVal val="#ppt_x"/>
                                          </p:val>
                                        </p:tav>
                                        <p:tav tm="100000">
                                          <p:val>
                                            <p:strVal val="#ppt_x"/>
                                          </p:val>
                                        </p:tav>
                                      </p:tavLst>
                                    </p:anim>
                                    <p:anim calcmode="lin" valueType="num">
                                      <p:cBhvr>
                                        <p:cTn id="51" dur="1000" fill="hold"/>
                                        <p:tgtEl>
                                          <p:spTgt spid="131"/>
                                        </p:tgtEl>
                                        <p:attrNameLst>
                                          <p:attrName>ppt_y</p:attrName>
                                        </p:attrNameLst>
                                      </p:cBhvr>
                                      <p:tavLst>
                                        <p:tav tm="0">
                                          <p:val>
                                            <p:strVal val="#ppt_y+.1"/>
                                          </p:val>
                                        </p:tav>
                                        <p:tav tm="100000">
                                          <p:val>
                                            <p:strVal val="#ppt_y"/>
                                          </p:val>
                                        </p:tav>
                                      </p:tavLst>
                                    </p:anim>
                                  </p:childTnLst>
                                </p:cTn>
                              </p:par>
                              <p:par>
                                <p:cTn id="52" presetID="42" presetClass="entr" presetSubtype="0" fill="hold" nodeType="withEffect">
                                  <p:stCondLst>
                                    <p:cond delay="0"/>
                                  </p:stCondLst>
                                  <p:childTnLst>
                                    <p:set>
                                      <p:cBhvr>
                                        <p:cTn id="53" dur="1" fill="hold">
                                          <p:stCondLst>
                                            <p:cond delay="0"/>
                                          </p:stCondLst>
                                        </p:cTn>
                                        <p:tgtEl>
                                          <p:spTgt spid="142"/>
                                        </p:tgtEl>
                                        <p:attrNameLst>
                                          <p:attrName>style.visibility</p:attrName>
                                        </p:attrNameLst>
                                      </p:cBhvr>
                                      <p:to>
                                        <p:strVal val="visible"/>
                                      </p:to>
                                    </p:set>
                                    <p:animEffect transition="in" filter="fade">
                                      <p:cBhvr>
                                        <p:cTn id="54" dur="1000"/>
                                        <p:tgtEl>
                                          <p:spTgt spid="142"/>
                                        </p:tgtEl>
                                      </p:cBhvr>
                                    </p:animEffect>
                                    <p:anim calcmode="lin" valueType="num">
                                      <p:cBhvr>
                                        <p:cTn id="55" dur="1000" fill="hold"/>
                                        <p:tgtEl>
                                          <p:spTgt spid="142"/>
                                        </p:tgtEl>
                                        <p:attrNameLst>
                                          <p:attrName>ppt_x</p:attrName>
                                        </p:attrNameLst>
                                      </p:cBhvr>
                                      <p:tavLst>
                                        <p:tav tm="0">
                                          <p:val>
                                            <p:strVal val="#ppt_x"/>
                                          </p:val>
                                        </p:tav>
                                        <p:tav tm="100000">
                                          <p:val>
                                            <p:strVal val="#ppt_x"/>
                                          </p:val>
                                        </p:tav>
                                      </p:tavLst>
                                    </p:anim>
                                    <p:anim calcmode="lin" valueType="num">
                                      <p:cBhvr>
                                        <p:cTn id="56" dur="1000" fill="hold"/>
                                        <p:tgtEl>
                                          <p:spTgt spid="142"/>
                                        </p:tgtEl>
                                        <p:attrNameLst>
                                          <p:attrName>ppt_y</p:attrName>
                                        </p:attrNameLst>
                                      </p:cBhvr>
                                      <p:tavLst>
                                        <p:tav tm="0">
                                          <p:val>
                                            <p:strVal val="#ppt_y+.1"/>
                                          </p:val>
                                        </p:tav>
                                        <p:tav tm="100000">
                                          <p:val>
                                            <p:strVal val="#ppt_y"/>
                                          </p:val>
                                        </p:tav>
                                      </p:tavLst>
                                    </p:anim>
                                  </p:childTnLst>
                                </p:cTn>
                              </p:par>
                              <p:par>
                                <p:cTn id="57" presetID="42" presetClass="entr" presetSubtype="0" fill="hold" grpId="0" nodeType="withEffect">
                                  <p:stCondLst>
                                    <p:cond delay="1000"/>
                                  </p:stCondLst>
                                  <p:childTnLst>
                                    <p:set>
                                      <p:cBhvr>
                                        <p:cTn id="58" dur="1" fill="hold">
                                          <p:stCondLst>
                                            <p:cond delay="0"/>
                                          </p:stCondLst>
                                        </p:cTn>
                                        <p:tgtEl>
                                          <p:spTgt spid="46"/>
                                        </p:tgtEl>
                                        <p:attrNameLst>
                                          <p:attrName>style.visibility</p:attrName>
                                        </p:attrNameLst>
                                      </p:cBhvr>
                                      <p:to>
                                        <p:strVal val="visible"/>
                                      </p:to>
                                    </p:set>
                                    <p:animEffect transition="in" filter="fade">
                                      <p:cBhvr>
                                        <p:cTn id="59" dur="1000"/>
                                        <p:tgtEl>
                                          <p:spTgt spid="46"/>
                                        </p:tgtEl>
                                      </p:cBhvr>
                                    </p:animEffect>
                                    <p:anim calcmode="lin" valueType="num">
                                      <p:cBhvr>
                                        <p:cTn id="60" dur="1000" fill="hold"/>
                                        <p:tgtEl>
                                          <p:spTgt spid="46"/>
                                        </p:tgtEl>
                                        <p:attrNameLst>
                                          <p:attrName>ppt_x</p:attrName>
                                        </p:attrNameLst>
                                      </p:cBhvr>
                                      <p:tavLst>
                                        <p:tav tm="0">
                                          <p:val>
                                            <p:strVal val="#ppt_x"/>
                                          </p:val>
                                        </p:tav>
                                        <p:tav tm="100000">
                                          <p:val>
                                            <p:strVal val="#ppt_x"/>
                                          </p:val>
                                        </p:tav>
                                      </p:tavLst>
                                    </p:anim>
                                    <p:anim calcmode="lin" valueType="num">
                                      <p:cBhvr>
                                        <p:cTn id="61" dur="1000" fill="hold"/>
                                        <p:tgtEl>
                                          <p:spTgt spid="46"/>
                                        </p:tgtEl>
                                        <p:attrNameLst>
                                          <p:attrName>ppt_y</p:attrName>
                                        </p:attrNameLst>
                                      </p:cBhvr>
                                      <p:tavLst>
                                        <p:tav tm="0">
                                          <p:val>
                                            <p:strVal val="#ppt_y+.1"/>
                                          </p:val>
                                        </p:tav>
                                        <p:tav tm="100000">
                                          <p:val>
                                            <p:strVal val="#ppt_y"/>
                                          </p:val>
                                        </p:tav>
                                      </p:tavLst>
                                    </p:anim>
                                  </p:childTnLst>
                                </p:cTn>
                              </p:par>
                            </p:childTnLst>
                          </p:cTn>
                        </p:par>
                      </p:childTnLst>
                    </p:cTn>
                  </p:par>
                  <p:par>
                    <p:cTn id="62" fill="hold">
                      <p:stCondLst>
                        <p:cond delay="indefinite"/>
                      </p:stCondLst>
                      <p:childTnLst>
                        <p:par>
                          <p:cTn id="63" fill="hold">
                            <p:stCondLst>
                              <p:cond delay="0"/>
                            </p:stCondLst>
                            <p:childTnLst>
                              <p:par>
                                <p:cTn id="64" presetID="42" presetClass="entr" presetSubtype="0" fill="hold" nodeType="clickEffect">
                                  <p:stCondLst>
                                    <p:cond delay="0"/>
                                  </p:stCondLst>
                                  <p:childTnLst>
                                    <p:set>
                                      <p:cBhvr>
                                        <p:cTn id="65" dur="1" fill="hold">
                                          <p:stCondLst>
                                            <p:cond delay="0"/>
                                          </p:stCondLst>
                                        </p:cTn>
                                        <p:tgtEl>
                                          <p:spTgt spid="143"/>
                                        </p:tgtEl>
                                        <p:attrNameLst>
                                          <p:attrName>style.visibility</p:attrName>
                                        </p:attrNameLst>
                                      </p:cBhvr>
                                      <p:to>
                                        <p:strVal val="visible"/>
                                      </p:to>
                                    </p:set>
                                    <p:animEffect transition="in" filter="fade">
                                      <p:cBhvr>
                                        <p:cTn id="66" dur="1000"/>
                                        <p:tgtEl>
                                          <p:spTgt spid="143"/>
                                        </p:tgtEl>
                                      </p:cBhvr>
                                    </p:animEffect>
                                    <p:anim calcmode="lin" valueType="num">
                                      <p:cBhvr>
                                        <p:cTn id="67" dur="1000" fill="hold"/>
                                        <p:tgtEl>
                                          <p:spTgt spid="143"/>
                                        </p:tgtEl>
                                        <p:attrNameLst>
                                          <p:attrName>ppt_x</p:attrName>
                                        </p:attrNameLst>
                                      </p:cBhvr>
                                      <p:tavLst>
                                        <p:tav tm="0">
                                          <p:val>
                                            <p:strVal val="#ppt_x"/>
                                          </p:val>
                                        </p:tav>
                                        <p:tav tm="100000">
                                          <p:val>
                                            <p:strVal val="#ppt_x"/>
                                          </p:val>
                                        </p:tav>
                                      </p:tavLst>
                                    </p:anim>
                                    <p:anim calcmode="lin" valueType="num">
                                      <p:cBhvr>
                                        <p:cTn id="68" dur="1000" fill="hold"/>
                                        <p:tgtEl>
                                          <p:spTgt spid="143"/>
                                        </p:tgtEl>
                                        <p:attrNameLst>
                                          <p:attrName>ppt_y</p:attrName>
                                        </p:attrNameLst>
                                      </p:cBhvr>
                                      <p:tavLst>
                                        <p:tav tm="0">
                                          <p:val>
                                            <p:strVal val="#ppt_y+.1"/>
                                          </p:val>
                                        </p:tav>
                                        <p:tav tm="100000">
                                          <p:val>
                                            <p:strVal val="#ppt_y"/>
                                          </p:val>
                                        </p:tav>
                                      </p:tavLst>
                                    </p:anim>
                                  </p:childTnLst>
                                </p:cTn>
                              </p:par>
                              <p:par>
                                <p:cTn id="69" presetID="42" presetClass="entr" presetSubtype="0" fill="hold" nodeType="withEffect">
                                  <p:stCondLst>
                                    <p:cond delay="0"/>
                                  </p:stCondLst>
                                  <p:childTnLst>
                                    <p:set>
                                      <p:cBhvr>
                                        <p:cTn id="70" dur="1" fill="hold">
                                          <p:stCondLst>
                                            <p:cond delay="0"/>
                                          </p:stCondLst>
                                        </p:cTn>
                                        <p:tgtEl>
                                          <p:spTgt spid="147"/>
                                        </p:tgtEl>
                                        <p:attrNameLst>
                                          <p:attrName>style.visibility</p:attrName>
                                        </p:attrNameLst>
                                      </p:cBhvr>
                                      <p:to>
                                        <p:strVal val="visible"/>
                                      </p:to>
                                    </p:set>
                                    <p:animEffect transition="in" filter="fade">
                                      <p:cBhvr>
                                        <p:cTn id="71" dur="1000"/>
                                        <p:tgtEl>
                                          <p:spTgt spid="147"/>
                                        </p:tgtEl>
                                      </p:cBhvr>
                                    </p:animEffect>
                                    <p:anim calcmode="lin" valueType="num">
                                      <p:cBhvr>
                                        <p:cTn id="72" dur="1000" fill="hold"/>
                                        <p:tgtEl>
                                          <p:spTgt spid="147"/>
                                        </p:tgtEl>
                                        <p:attrNameLst>
                                          <p:attrName>ppt_x</p:attrName>
                                        </p:attrNameLst>
                                      </p:cBhvr>
                                      <p:tavLst>
                                        <p:tav tm="0">
                                          <p:val>
                                            <p:strVal val="#ppt_x"/>
                                          </p:val>
                                        </p:tav>
                                        <p:tav tm="100000">
                                          <p:val>
                                            <p:strVal val="#ppt_x"/>
                                          </p:val>
                                        </p:tav>
                                      </p:tavLst>
                                    </p:anim>
                                    <p:anim calcmode="lin" valueType="num">
                                      <p:cBhvr>
                                        <p:cTn id="73" dur="1000" fill="hold"/>
                                        <p:tgtEl>
                                          <p:spTgt spid="147"/>
                                        </p:tgtEl>
                                        <p:attrNameLst>
                                          <p:attrName>ppt_y</p:attrName>
                                        </p:attrNameLst>
                                      </p:cBhvr>
                                      <p:tavLst>
                                        <p:tav tm="0">
                                          <p:val>
                                            <p:strVal val="#ppt_y+.1"/>
                                          </p:val>
                                        </p:tav>
                                        <p:tav tm="100000">
                                          <p:val>
                                            <p:strVal val="#ppt_y"/>
                                          </p:val>
                                        </p:tav>
                                      </p:tavLst>
                                    </p:anim>
                                  </p:childTnLst>
                                </p:cTn>
                              </p:par>
                              <p:par>
                                <p:cTn id="74" presetID="42" presetClass="entr" presetSubtype="0" fill="hold" nodeType="withEffect">
                                  <p:stCondLst>
                                    <p:cond delay="0"/>
                                  </p:stCondLst>
                                  <p:childTnLst>
                                    <p:set>
                                      <p:cBhvr>
                                        <p:cTn id="75" dur="1" fill="hold">
                                          <p:stCondLst>
                                            <p:cond delay="0"/>
                                          </p:stCondLst>
                                        </p:cTn>
                                        <p:tgtEl>
                                          <p:spTgt spid="148"/>
                                        </p:tgtEl>
                                        <p:attrNameLst>
                                          <p:attrName>style.visibility</p:attrName>
                                        </p:attrNameLst>
                                      </p:cBhvr>
                                      <p:to>
                                        <p:strVal val="visible"/>
                                      </p:to>
                                    </p:set>
                                    <p:animEffect transition="in" filter="fade">
                                      <p:cBhvr>
                                        <p:cTn id="76" dur="1000"/>
                                        <p:tgtEl>
                                          <p:spTgt spid="148"/>
                                        </p:tgtEl>
                                      </p:cBhvr>
                                    </p:animEffect>
                                    <p:anim calcmode="lin" valueType="num">
                                      <p:cBhvr>
                                        <p:cTn id="77" dur="1000" fill="hold"/>
                                        <p:tgtEl>
                                          <p:spTgt spid="148"/>
                                        </p:tgtEl>
                                        <p:attrNameLst>
                                          <p:attrName>ppt_x</p:attrName>
                                        </p:attrNameLst>
                                      </p:cBhvr>
                                      <p:tavLst>
                                        <p:tav tm="0">
                                          <p:val>
                                            <p:strVal val="#ppt_x"/>
                                          </p:val>
                                        </p:tav>
                                        <p:tav tm="100000">
                                          <p:val>
                                            <p:strVal val="#ppt_x"/>
                                          </p:val>
                                        </p:tav>
                                      </p:tavLst>
                                    </p:anim>
                                    <p:anim calcmode="lin" valueType="num">
                                      <p:cBhvr>
                                        <p:cTn id="78" dur="1000" fill="hold"/>
                                        <p:tgtEl>
                                          <p:spTgt spid="148"/>
                                        </p:tgtEl>
                                        <p:attrNameLst>
                                          <p:attrName>ppt_y</p:attrName>
                                        </p:attrNameLst>
                                      </p:cBhvr>
                                      <p:tavLst>
                                        <p:tav tm="0">
                                          <p:val>
                                            <p:strVal val="#ppt_y+.1"/>
                                          </p:val>
                                        </p:tav>
                                        <p:tav tm="100000">
                                          <p:val>
                                            <p:strVal val="#ppt_y"/>
                                          </p:val>
                                        </p:tav>
                                      </p:tavLst>
                                    </p:anim>
                                  </p:childTnLst>
                                </p:cTn>
                              </p:par>
                              <p:par>
                                <p:cTn id="79" presetID="42" presetClass="entr" presetSubtype="0" fill="hold" nodeType="withEffect">
                                  <p:stCondLst>
                                    <p:cond delay="0"/>
                                  </p:stCondLst>
                                  <p:childTnLst>
                                    <p:set>
                                      <p:cBhvr>
                                        <p:cTn id="80" dur="1" fill="hold">
                                          <p:stCondLst>
                                            <p:cond delay="0"/>
                                          </p:stCondLst>
                                        </p:cTn>
                                        <p:tgtEl>
                                          <p:spTgt spid="153"/>
                                        </p:tgtEl>
                                        <p:attrNameLst>
                                          <p:attrName>style.visibility</p:attrName>
                                        </p:attrNameLst>
                                      </p:cBhvr>
                                      <p:to>
                                        <p:strVal val="visible"/>
                                      </p:to>
                                    </p:set>
                                    <p:animEffect transition="in" filter="fade">
                                      <p:cBhvr>
                                        <p:cTn id="81" dur="1000"/>
                                        <p:tgtEl>
                                          <p:spTgt spid="153"/>
                                        </p:tgtEl>
                                      </p:cBhvr>
                                    </p:animEffect>
                                    <p:anim calcmode="lin" valueType="num">
                                      <p:cBhvr>
                                        <p:cTn id="82" dur="1000" fill="hold"/>
                                        <p:tgtEl>
                                          <p:spTgt spid="153"/>
                                        </p:tgtEl>
                                        <p:attrNameLst>
                                          <p:attrName>ppt_x</p:attrName>
                                        </p:attrNameLst>
                                      </p:cBhvr>
                                      <p:tavLst>
                                        <p:tav tm="0">
                                          <p:val>
                                            <p:strVal val="#ppt_x"/>
                                          </p:val>
                                        </p:tav>
                                        <p:tav tm="100000">
                                          <p:val>
                                            <p:strVal val="#ppt_x"/>
                                          </p:val>
                                        </p:tav>
                                      </p:tavLst>
                                    </p:anim>
                                    <p:anim calcmode="lin" valueType="num">
                                      <p:cBhvr>
                                        <p:cTn id="83" dur="1000" fill="hold"/>
                                        <p:tgtEl>
                                          <p:spTgt spid="153"/>
                                        </p:tgtEl>
                                        <p:attrNameLst>
                                          <p:attrName>ppt_y</p:attrName>
                                        </p:attrNameLst>
                                      </p:cBhvr>
                                      <p:tavLst>
                                        <p:tav tm="0">
                                          <p:val>
                                            <p:strVal val="#ppt_y+.1"/>
                                          </p:val>
                                        </p:tav>
                                        <p:tav tm="100000">
                                          <p:val>
                                            <p:strVal val="#ppt_y"/>
                                          </p:val>
                                        </p:tav>
                                      </p:tavLst>
                                    </p:anim>
                                  </p:childTnLst>
                                </p:cTn>
                              </p:par>
                              <p:par>
                                <p:cTn id="84" presetID="42" presetClass="entr" presetSubtype="0" fill="hold" nodeType="withEffect">
                                  <p:stCondLst>
                                    <p:cond delay="0"/>
                                  </p:stCondLst>
                                  <p:childTnLst>
                                    <p:set>
                                      <p:cBhvr>
                                        <p:cTn id="85" dur="1" fill="hold">
                                          <p:stCondLst>
                                            <p:cond delay="0"/>
                                          </p:stCondLst>
                                        </p:cTn>
                                        <p:tgtEl>
                                          <p:spTgt spid="154"/>
                                        </p:tgtEl>
                                        <p:attrNameLst>
                                          <p:attrName>style.visibility</p:attrName>
                                        </p:attrNameLst>
                                      </p:cBhvr>
                                      <p:to>
                                        <p:strVal val="visible"/>
                                      </p:to>
                                    </p:set>
                                    <p:animEffect transition="in" filter="fade">
                                      <p:cBhvr>
                                        <p:cTn id="86" dur="1000"/>
                                        <p:tgtEl>
                                          <p:spTgt spid="154"/>
                                        </p:tgtEl>
                                      </p:cBhvr>
                                    </p:animEffect>
                                    <p:anim calcmode="lin" valueType="num">
                                      <p:cBhvr>
                                        <p:cTn id="87" dur="1000" fill="hold"/>
                                        <p:tgtEl>
                                          <p:spTgt spid="154"/>
                                        </p:tgtEl>
                                        <p:attrNameLst>
                                          <p:attrName>ppt_x</p:attrName>
                                        </p:attrNameLst>
                                      </p:cBhvr>
                                      <p:tavLst>
                                        <p:tav tm="0">
                                          <p:val>
                                            <p:strVal val="#ppt_x"/>
                                          </p:val>
                                        </p:tav>
                                        <p:tav tm="100000">
                                          <p:val>
                                            <p:strVal val="#ppt_x"/>
                                          </p:val>
                                        </p:tav>
                                      </p:tavLst>
                                    </p:anim>
                                    <p:anim calcmode="lin" valueType="num">
                                      <p:cBhvr>
                                        <p:cTn id="88" dur="1000" fill="hold"/>
                                        <p:tgtEl>
                                          <p:spTgt spid="154"/>
                                        </p:tgtEl>
                                        <p:attrNameLst>
                                          <p:attrName>ppt_y</p:attrName>
                                        </p:attrNameLst>
                                      </p:cBhvr>
                                      <p:tavLst>
                                        <p:tav tm="0">
                                          <p:val>
                                            <p:strVal val="#ppt_y+.1"/>
                                          </p:val>
                                        </p:tav>
                                        <p:tav tm="100000">
                                          <p:val>
                                            <p:strVal val="#ppt_y"/>
                                          </p:val>
                                        </p:tav>
                                      </p:tavLst>
                                    </p:anim>
                                  </p:childTnLst>
                                </p:cTn>
                              </p:par>
                              <p:par>
                                <p:cTn id="89" presetID="42" presetClass="entr" presetSubtype="0" fill="hold" nodeType="withEffect">
                                  <p:stCondLst>
                                    <p:cond delay="0"/>
                                  </p:stCondLst>
                                  <p:childTnLst>
                                    <p:set>
                                      <p:cBhvr>
                                        <p:cTn id="90" dur="1" fill="hold">
                                          <p:stCondLst>
                                            <p:cond delay="0"/>
                                          </p:stCondLst>
                                        </p:cTn>
                                        <p:tgtEl>
                                          <p:spTgt spid="158"/>
                                        </p:tgtEl>
                                        <p:attrNameLst>
                                          <p:attrName>style.visibility</p:attrName>
                                        </p:attrNameLst>
                                      </p:cBhvr>
                                      <p:to>
                                        <p:strVal val="visible"/>
                                      </p:to>
                                    </p:set>
                                    <p:animEffect transition="in" filter="fade">
                                      <p:cBhvr>
                                        <p:cTn id="91" dur="1000"/>
                                        <p:tgtEl>
                                          <p:spTgt spid="158"/>
                                        </p:tgtEl>
                                      </p:cBhvr>
                                    </p:animEffect>
                                    <p:anim calcmode="lin" valueType="num">
                                      <p:cBhvr>
                                        <p:cTn id="92" dur="1000" fill="hold"/>
                                        <p:tgtEl>
                                          <p:spTgt spid="158"/>
                                        </p:tgtEl>
                                        <p:attrNameLst>
                                          <p:attrName>ppt_x</p:attrName>
                                        </p:attrNameLst>
                                      </p:cBhvr>
                                      <p:tavLst>
                                        <p:tav tm="0">
                                          <p:val>
                                            <p:strVal val="#ppt_x"/>
                                          </p:val>
                                        </p:tav>
                                        <p:tav tm="100000">
                                          <p:val>
                                            <p:strVal val="#ppt_x"/>
                                          </p:val>
                                        </p:tav>
                                      </p:tavLst>
                                    </p:anim>
                                    <p:anim calcmode="lin" valueType="num">
                                      <p:cBhvr>
                                        <p:cTn id="93" dur="1000" fill="hold"/>
                                        <p:tgtEl>
                                          <p:spTgt spid="158"/>
                                        </p:tgtEl>
                                        <p:attrNameLst>
                                          <p:attrName>ppt_y</p:attrName>
                                        </p:attrNameLst>
                                      </p:cBhvr>
                                      <p:tavLst>
                                        <p:tav tm="0">
                                          <p:val>
                                            <p:strVal val="#ppt_y+.1"/>
                                          </p:val>
                                        </p:tav>
                                        <p:tav tm="100000">
                                          <p:val>
                                            <p:strVal val="#ppt_y"/>
                                          </p:val>
                                        </p:tav>
                                      </p:tavLst>
                                    </p:anim>
                                  </p:childTnLst>
                                </p:cTn>
                              </p:par>
                              <p:par>
                                <p:cTn id="94" presetID="42" presetClass="entr" presetSubtype="0" fill="hold" nodeType="withEffect">
                                  <p:stCondLst>
                                    <p:cond delay="0"/>
                                  </p:stCondLst>
                                  <p:childTnLst>
                                    <p:set>
                                      <p:cBhvr>
                                        <p:cTn id="95" dur="1" fill="hold">
                                          <p:stCondLst>
                                            <p:cond delay="0"/>
                                          </p:stCondLst>
                                        </p:cTn>
                                        <p:tgtEl>
                                          <p:spTgt spid="159"/>
                                        </p:tgtEl>
                                        <p:attrNameLst>
                                          <p:attrName>style.visibility</p:attrName>
                                        </p:attrNameLst>
                                      </p:cBhvr>
                                      <p:to>
                                        <p:strVal val="visible"/>
                                      </p:to>
                                    </p:set>
                                    <p:animEffect transition="in" filter="fade">
                                      <p:cBhvr>
                                        <p:cTn id="96" dur="1000"/>
                                        <p:tgtEl>
                                          <p:spTgt spid="159"/>
                                        </p:tgtEl>
                                      </p:cBhvr>
                                    </p:animEffect>
                                    <p:anim calcmode="lin" valueType="num">
                                      <p:cBhvr>
                                        <p:cTn id="97" dur="1000" fill="hold"/>
                                        <p:tgtEl>
                                          <p:spTgt spid="159"/>
                                        </p:tgtEl>
                                        <p:attrNameLst>
                                          <p:attrName>ppt_x</p:attrName>
                                        </p:attrNameLst>
                                      </p:cBhvr>
                                      <p:tavLst>
                                        <p:tav tm="0">
                                          <p:val>
                                            <p:strVal val="#ppt_x"/>
                                          </p:val>
                                        </p:tav>
                                        <p:tav tm="100000">
                                          <p:val>
                                            <p:strVal val="#ppt_x"/>
                                          </p:val>
                                        </p:tav>
                                      </p:tavLst>
                                    </p:anim>
                                    <p:anim calcmode="lin" valueType="num">
                                      <p:cBhvr>
                                        <p:cTn id="98" dur="1000" fill="hold"/>
                                        <p:tgtEl>
                                          <p:spTgt spid="159"/>
                                        </p:tgtEl>
                                        <p:attrNameLst>
                                          <p:attrName>ppt_y</p:attrName>
                                        </p:attrNameLst>
                                      </p:cBhvr>
                                      <p:tavLst>
                                        <p:tav tm="0">
                                          <p:val>
                                            <p:strVal val="#ppt_y+.1"/>
                                          </p:val>
                                        </p:tav>
                                        <p:tav tm="100000">
                                          <p:val>
                                            <p:strVal val="#ppt_y"/>
                                          </p:val>
                                        </p:tav>
                                      </p:tavLst>
                                    </p:anim>
                                  </p:childTnLst>
                                </p:cTn>
                              </p:par>
                              <p:par>
                                <p:cTn id="99" presetID="42" presetClass="entr" presetSubtype="0" fill="hold" nodeType="withEffect">
                                  <p:stCondLst>
                                    <p:cond delay="0"/>
                                  </p:stCondLst>
                                  <p:childTnLst>
                                    <p:set>
                                      <p:cBhvr>
                                        <p:cTn id="100" dur="1" fill="hold">
                                          <p:stCondLst>
                                            <p:cond delay="0"/>
                                          </p:stCondLst>
                                        </p:cTn>
                                        <p:tgtEl>
                                          <p:spTgt spid="160"/>
                                        </p:tgtEl>
                                        <p:attrNameLst>
                                          <p:attrName>style.visibility</p:attrName>
                                        </p:attrNameLst>
                                      </p:cBhvr>
                                      <p:to>
                                        <p:strVal val="visible"/>
                                      </p:to>
                                    </p:set>
                                    <p:animEffect transition="in" filter="fade">
                                      <p:cBhvr>
                                        <p:cTn id="101" dur="1000"/>
                                        <p:tgtEl>
                                          <p:spTgt spid="160"/>
                                        </p:tgtEl>
                                      </p:cBhvr>
                                    </p:animEffect>
                                    <p:anim calcmode="lin" valueType="num">
                                      <p:cBhvr>
                                        <p:cTn id="102" dur="1000" fill="hold"/>
                                        <p:tgtEl>
                                          <p:spTgt spid="160"/>
                                        </p:tgtEl>
                                        <p:attrNameLst>
                                          <p:attrName>ppt_x</p:attrName>
                                        </p:attrNameLst>
                                      </p:cBhvr>
                                      <p:tavLst>
                                        <p:tav tm="0">
                                          <p:val>
                                            <p:strVal val="#ppt_x"/>
                                          </p:val>
                                        </p:tav>
                                        <p:tav tm="100000">
                                          <p:val>
                                            <p:strVal val="#ppt_x"/>
                                          </p:val>
                                        </p:tav>
                                      </p:tavLst>
                                    </p:anim>
                                    <p:anim calcmode="lin" valueType="num">
                                      <p:cBhvr>
                                        <p:cTn id="103" dur="1000" fill="hold"/>
                                        <p:tgtEl>
                                          <p:spTgt spid="160"/>
                                        </p:tgtEl>
                                        <p:attrNameLst>
                                          <p:attrName>ppt_y</p:attrName>
                                        </p:attrNameLst>
                                      </p:cBhvr>
                                      <p:tavLst>
                                        <p:tav tm="0">
                                          <p:val>
                                            <p:strVal val="#ppt_y+.1"/>
                                          </p:val>
                                        </p:tav>
                                        <p:tav tm="100000">
                                          <p:val>
                                            <p:strVal val="#ppt_y"/>
                                          </p:val>
                                        </p:tav>
                                      </p:tavLst>
                                    </p:anim>
                                  </p:childTnLst>
                                </p:cTn>
                              </p:par>
                              <p:par>
                                <p:cTn id="104" presetID="42" presetClass="entr" presetSubtype="0" fill="hold" nodeType="withEffect">
                                  <p:stCondLst>
                                    <p:cond delay="0"/>
                                  </p:stCondLst>
                                  <p:childTnLst>
                                    <p:set>
                                      <p:cBhvr>
                                        <p:cTn id="105" dur="1" fill="hold">
                                          <p:stCondLst>
                                            <p:cond delay="0"/>
                                          </p:stCondLst>
                                        </p:cTn>
                                        <p:tgtEl>
                                          <p:spTgt spid="161"/>
                                        </p:tgtEl>
                                        <p:attrNameLst>
                                          <p:attrName>style.visibility</p:attrName>
                                        </p:attrNameLst>
                                      </p:cBhvr>
                                      <p:to>
                                        <p:strVal val="visible"/>
                                      </p:to>
                                    </p:set>
                                    <p:animEffect transition="in" filter="fade">
                                      <p:cBhvr>
                                        <p:cTn id="106" dur="1000"/>
                                        <p:tgtEl>
                                          <p:spTgt spid="161"/>
                                        </p:tgtEl>
                                      </p:cBhvr>
                                    </p:animEffect>
                                    <p:anim calcmode="lin" valueType="num">
                                      <p:cBhvr>
                                        <p:cTn id="107" dur="1000" fill="hold"/>
                                        <p:tgtEl>
                                          <p:spTgt spid="161"/>
                                        </p:tgtEl>
                                        <p:attrNameLst>
                                          <p:attrName>ppt_x</p:attrName>
                                        </p:attrNameLst>
                                      </p:cBhvr>
                                      <p:tavLst>
                                        <p:tav tm="0">
                                          <p:val>
                                            <p:strVal val="#ppt_x"/>
                                          </p:val>
                                        </p:tav>
                                        <p:tav tm="100000">
                                          <p:val>
                                            <p:strVal val="#ppt_x"/>
                                          </p:val>
                                        </p:tav>
                                      </p:tavLst>
                                    </p:anim>
                                    <p:anim calcmode="lin" valueType="num">
                                      <p:cBhvr>
                                        <p:cTn id="108" dur="1000" fill="hold"/>
                                        <p:tgtEl>
                                          <p:spTgt spid="161"/>
                                        </p:tgtEl>
                                        <p:attrNameLst>
                                          <p:attrName>ppt_y</p:attrName>
                                        </p:attrNameLst>
                                      </p:cBhvr>
                                      <p:tavLst>
                                        <p:tav tm="0">
                                          <p:val>
                                            <p:strVal val="#ppt_y+.1"/>
                                          </p:val>
                                        </p:tav>
                                        <p:tav tm="100000">
                                          <p:val>
                                            <p:strVal val="#ppt_y"/>
                                          </p:val>
                                        </p:tav>
                                      </p:tavLst>
                                    </p:anim>
                                  </p:childTnLst>
                                </p:cTn>
                              </p:par>
                              <p:par>
                                <p:cTn id="109" presetID="42" presetClass="entr" presetSubtype="0" fill="hold" nodeType="withEffect">
                                  <p:stCondLst>
                                    <p:cond delay="0"/>
                                  </p:stCondLst>
                                  <p:childTnLst>
                                    <p:set>
                                      <p:cBhvr>
                                        <p:cTn id="110" dur="1" fill="hold">
                                          <p:stCondLst>
                                            <p:cond delay="0"/>
                                          </p:stCondLst>
                                        </p:cTn>
                                        <p:tgtEl>
                                          <p:spTgt spid="162"/>
                                        </p:tgtEl>
                                        <p:attrNameLst>
                                          <p:attrName>style.visibility</p:attrName>
                                        </p:attrNameLst>
                                      </p:cBhvr>
                                      <p:to>
                                        <p:strVal val="visible"/>
                                      </p:to>
                                    </p:set>
                                    <p:animEffect transition="in" filter="fade">
                                      <p:cBhvr>
                                        <p:cTn id="111" dur="1000"/>
                                        <p:tgtEl>
                                          <p:spTgt spid="162"/>
                                        </p:tgtEl>
                                      </p:cBhvr>
                                    </p:animEffect>
                                    <p:anim calcmode="lin" valueType="num">
                                      <p:cBhvr>
                                        <p:cTn id="112" dur="1000" fill="hold"/>
                                        <p:tgtEl>
                                          <p:spTgt spid="162"/>
                                        </p:tgtEl>
                                        <p:attrNameLst>
                                          <p:attrName>ppt_x</p:attrName>
                                        </p:attrNameLst>
                                      </p:cBhvr>
                                      <p:tavLst>
                                        <p:tav tm="0">
                                          <p:val>
                                            <p:strVal val="#ppt_x"/>
                                          </p:val>
                                        </p:tav>
                                        <p:tav tm="100000">
                                          <p:val>
                                            <p:strVal val="#ppt_x"/>
                                          </p:val>
                                        </p:tav>
                                      </p:tavLst>
                                    </p:anim>
                                    <p:anim calcmode="lin" valueType="num">
                                      <p:cBhvr>
                                        <p:cTn id="113" dur="1000" fill="hold"/>
                                        <p:tgtEl>
                                          <p:spTgt spid="162"/>
                                        </p:tgtEl>
                                        <p:attrNameLst>
                                          <p:attrName>ppt_y</p:attrName>
                                        </p:attrNameLst>
                                      </p:cBhvr>
                                      <p:tavLst>
                                        <p:tav tm="0">
                                          <p:val>
                                            <p:strVal val="#ppt_y+.1"/>
                                          </p:val>
                                        </p:tav>
                                        <p:tav tm="100000">
                                          <p:val>
                                            <p:strVal val="#ppt_y"/>
                                          </p:val>
                                        </p:tav>
                                      </p:tavLst>
                                    </p:anim>
                                  </p:childTnLst>
                                </p:cTn>
                              </p:par>
                              <p:par>
                                <p:cTn id="114" presetID="42" presetClass="entr" presetSubtype="0" fill="hold" nodeType="withEffect">
                                  <p:stCondLst>
                                    <p:cond delay="0"/>
                                  </p:stCondLst>
                                  <p:childTnLst>
                                    <p:set>
                                      <p:cBhvr>
                                        <p:cTn id="115" dur="1" fill="hold">
                                          <p:stCondLst>
                                            <p:cond delay="0"/>
                                          </p:stCondLst>
                                        </p:cTn>
                                        <p:tgtEl>
                                          <p:spTgt spid="163"/>
                                        </p:tgtEl>
                                        <p:attrNameLst>
                                          <p:attrName>style.visibility</p:attrName>
                                        </p:attrNameLst>
                                      </p:cBhvr>
                                      <p:to>
                                        <p:strVal val="visible"/>
                                      </p:to>
                                    </p:set>
                                    <p:animEffect transition="in" filter="fade">
                                      <p:cBhvr>
                                        <p:cTn id="116" dur="1000"/>
                                        <p:tgtEl>
                                          <p:spTgt spid="163"/>
                                        </p:tgtEl>
                                      </p:cBhvr>
                                    </p:animEffect>
                                    <p:anim calcmode="lin" valueType="num">
                                      <p:cBhvr>
                                        <p:cTn id="117" dur="1000" fill="hold"/>
                                        <p:tgtEl>
                                          <p:spTgt spid="163"/>
                                        </p:tgtEl>
                                        <p:attrNameLst>
                                          <p:attrName>ppt_x</p:attrName>
                                        </p:attrNameLst>
                                      </p:cBhvr>
                                      <p:tavLst>
                                        <p:tav tm="0">
                                          <p:val>
                                            <p:strVal val="#ppt_x"/>
                                          </p:val>
                                        </p:tav>
                                        <p:tav tm="100000">
                                          <p:val>
                                            <p:strVal val="#ppt_x"/>
                                          </p:val>
                                        </p:tav>
                                      </p:tavLst>
                                    </p:anim>
                                    <p:anim calcmode="lin" valueType="num">
                                      <p:cBhvr>
                                        <p:cTn id="118" dur="1000" fill="hold"/>
                                        <p:tgtEl>
                                          <p:spTgt spid="163"/>
                                        </p:tgtEl>
                                        <p:attrNameLst>
                                          <p:attrName>ppt_y</p:attrName>
                                        </p:attrNameLst>
                                      </p:cBhvr>
                                      <p:tavLst>
                                        <p:tav tm="0">
                                          <p:val>
                                            <p:strVal val="#ppt_y+.1"/>
                                          </p:val>
                                        </p:tav>
                                        <p:tav tm="100000">
                                          <p:val>
                                            <p:strVal val="#ppt_y"/>
                                          </p:val>
                                        </p:tav>
                                      </p:tavLst>
                                    </p:anim>
                                  </p:childTnLst>
                                </p:cTn>
                              </p:par>
                              <p:par>
                                <p:cTn id="119" presetID="42" presetClass="entr" presetSubtype="0" fill="hold" nodeType="withEffect">
                                  <p:stCondLst>
                                    <p:cond delay="0"/>
                                  </p:stCondLst>
                                  <p:childTnLst>
                                    <p:set>
                                      <p:cBhvr>
                                        <p:cTn id="120" dur="1" fill="hold">
                                          <p:stCondLst>
                                            <p:cond delay="0"/>
                                          </p:stCondLst>
                                        </p:cTn>
                                        <p:tgtEl>
                                          <p:spTgt spid="145"/>
                                        </p:tgtEl>
                                        <p:attrNameLst>
                                          <p:attrName>style.visibility</p:attrName>
                                        </p:attrNameLst>
                                      </p:cBhvr>
                                      <p:to>
                                        <p:strVal val="visible"/>
                                      </p:to>
                                    </p:set>
                                    <p:animEffect transition="in" filter="fade">
                                      <p:cBhvr>
                                        <p:cTn id="121" dur="1000"/>
                                        <p:tgtEl>
                                          <p:spTgt spid="145"/>
                                        </p:tgtEl>
                                      </p:cBhvr>
                                    </p:animEffect>
                                    <p:anim calcmode="lin" valueType="num">
                                      <p:cBhvr>
                                        <p:cTn id="122" dur="1000" fill="hold"/>
                                        <p:tgtEl>
                                          <p:spTgt spid="145"/>
                                        </p:tgtEl>
                                        <p:attrNameLst>
                                          <p:attrName>ppt_x</p:attrName>
                                        </p:attrNameLst>
                                      </p:cBhvr>
                                      <p:tavLst>
                                        <p:tav tm="0">
                                          <p:val>
                                            <p:strVal val="#ppt_x"/>
                                          </p:val>
                                        </p:tav>
                                        <p:tav tm="100000">
                                          <p:val>
                                            <p:strVal val="#ppt_x"/>
                                          </p:val>
                                        </p:tav>
                                      </p:tavLst>
                                    </p:anim>
                                    <p:anim calcmode="lin" valueType="num">
                                      <p:cBhvr>
                                        <p:cTn id="123" dur="1000" fill="hold"/>
                                        <p:tgtEl>
                                          <p:spTgt spid="145"/>
                                        </p:tgtEl>
                                        <p:attrNameLst>
                                          <p:attrName>ppt_y</p:attrName>
                                        </p:attrNameLst>
                                      </p:cBhvr>
                                      <p:tavLst>
                                        <p:tav tm="0">
                                          <p:val>
                                            <p:strVal val="#ppt_y+.1"/>
                                          </p:val>
                                        </p:tav>
                                        <p:tav tm="100000">
                                          <p:val>
                                            <p:strVal val="#ppt_y"/>
                                          </p:val>
                                        </p:tav>
                                      </p:tavLst>
                                    </p:anim>
                                  </p:childTnLst>
                                </p:cTn>
                              </p:par>
                              <p:par>
                                <p:cTn id="124" presetID="42" presetClass="entr" presetSubtype="0" fill="hold" nodeType="withEffect">
                                  <p:stCondLst>
                                    <p:cond delay="0"/>
                                  </p:stCondLst>
                                  <p:childTnLst>
                                    <p:set>
                                      <p:cBhvr>
                                        <p:cTn id="125" dur="1" fill="hold">
                                          <p:stCondLst>
                                            <p:cond delay="0"/>
                                          </p:stCondLst>
                                        </p:cTn>
                                        <p:tgtEl>
                                          <p:spTgt spid="152"/>
                                        </p:tgtEl>
                                        <p:attrNameLst>
                                          <p:attrName>style.visibility</p:attrName>
                                        </p:attrNameLst>
                                      </p:cBhvr>
                                      <p:to>
                                        <p:strVal val="visible"/>
                                      </p:to>
                                    </p:set>
                                    <p:animEffect transition="in" filter="fade">
                                      <p:cBhvr>
                                        <p:cTn id="126" dur="1000"/>
                                        <p:tgtEl>
                                          <p:spTgt spid="152"/>
                                        </p:tgtEl>
                                      </p:cBhvr>
                                    </p:animEffect>
                                    <p:anim calcmode="lin" valueType="num">
                                      <p:cBhvr>
                                        <p:cTn id="127" dur="1000" fill="hold"/>
                                        <p:tgtEl>
                                          <p:spTgt spid="152"/>
                                        </p:tgtEl>
                                        <p:attrNameLst>
                                          <p:attrName>ppt_x</p:attrName>
                                        </p:attrNameLst>
                                      </p:cBhvr>
                                      <p:tavLst>
                                        <p:tav tm="0">
                                          <p:val>
                                            <p:strVal val="#ppt_x"/>
                                          </p:val>
                                        </p:tav>
                                        <p:tav tm="100000">
                                          <p:val>
                                            <p:strVal val="#ppt_x"/>
                                          </p:val>
                                        </p:tav>
                                      </p:tavLst>
                                    </p:anim>
                                    <p:anim calcmode="lin" valueType="num">
                                      <p:cBhvr>
                                        <p:cTn id="128" dur="1000" fill="hold"/>
                                        <p:tgtEl>
                                          <p:spTgt spid="152"/>
                                        </p:tgtEl>
                                        <p:attrNameLst>
                                          <p:attrName>ppt_y</p:attrName>
                                        </p:attrNameLst>
                                      </p:cBhvr>
                                      <p:tavLst>
                                        <p:tav tm="0">
                                          <p:val>
                                            <p:strVal val="#ppt_y+.1"/>
                                          </p:val>
                                        </p:tav>
                                        <p:tav tm="100000">
                                          <p:val>
                                            <p:strVal val="#ppt_y"/>
                                          </p:val>
                                        </p:tav>
                                      </p:tavLst>
                                    </p:anim>
                                  </p:childTnLst>
                                </p:cTn>
                              </p:par>
                              <p:par>
                                <p:cTn id="129" presetID="42" presetClass="entr" presetSubtype="0" fill="hold" nodeType="withEffect">
                                  <p:stCondLst>
                                    <p:cond delay="0"/>
                                  </p:stCondLst>
                                  <p:childTnLst>
                                    <p:set>
                                      <p:cBhvr>
                                        <p:cTn id="130" dur="1" fill="hold">
                                          <p:stCondLst>
                                            <p:cond delay="0"/>
                                          </p:stCondLst>
                                        </p:cTn>
                                        <p:tgtEl>
                                          <p:spTgt spid="167"/>
                                        </p:tgtEl>
                                        <p:attrNameLst>
                                          <p:attrName>style.visibility</p:attrName>
                                        </p:attrNameLst>
                                      </p:cBhvr>
                                      <p:to>
                                        <p:strVal val="visible"/>
                                      </p:to>
                                    </p:set>
                                    <p:animEffect transition="in" filter="fade">
                                      <p:cBhvr>
                                        <p:cTn id="131" dur="1000"/>
                                        <p:tgtEl>
                                          <p:spTgt spid="167"/>
                                        </p:tgtEl>
                                      </p:cBhvr>
                                    </p:animEffect>
                                    <p:anim calcmode="lin" valueType="num">
                                      <p:cBhvr>
                                        <p:cTn id="132" dur="1000" fill="hold"/>
                                        <p:tgtEl>
                                          <p:spTgt spid="167"/>
                                        </p:tgtEl>
                                        <p:attrNameLst>
                                          <p:attrName>ppt_x</p:attrName>
                                        </p:attrNameLst>
                                      </p:cBhvr>
                                      <p:tavLst>
                                        <p:tav tm="0">
                                          <p:val>
                                            <p:strVal val="#ppt_x"/>
                                          </p:val>
                                        </p:tav>
                                        <p:tav tm="100000">
                                          <p:val>
                                            <p:strVal val="#ppt_x"/>
                                          </p:val>
                                        </p:tav>
                                      </p:tavLst>
                                    </p:anim>
                                    <p:anim calcmode="lin" valueType="num">
                                      <p:cBhvr>
                                        <p:cTn id="133" dur="1000" fill="hold"/>
                                        <p:tgtEl>
                                          <p:spTgt spid="167"/>
                                        </p:tgtEl>
                                        <p:attrNameLst>
                                          <p:attrName>ppt_y</p:attrName>
                                        </p:attrNameLst>
                                      </p:cBhvr>
                                      <p:tavLst>
                                        <p:tav tm="0">
                                          <p:val>
                                            <p:strVal val="#ppt_y+.1"/>
                                          </p:val>
                                        </p:tav>
                                        <p:tav tm="100000">
                                          <p:val>
                                            <p:strVal val="#ppt_y"/>
                                          </p:val>
                                        </p:tav>
                                      </p:tavLst>
                                    </p:anim>
                                  </p:childTnLst>
                                </p:cTn>
                              </p:par>
                              <p:par>
                                <p:cTn id="134" presetID="42" presetClass="entr" presetSubtype="0" fill="hold" nodeType="withEffect">
                                  <p:stCondLst>
                                    <p:cond delay="0"/>
                                  </p:stCondLst>
                                  <p:childTnLst>
                                    <p:set>
                                      <p:cBhvr>
                                        <p:cTn id="135" dur="1" fill="hold">
                                          <p:stCondLst>
                                            <p:cond delay="0"/>
                                          </p:stCondLst>
                                        </p:cTn>
                                        <p:tgtEl>
                                          <p:spTgt spid="168"/>
                                        </p:tgtEl>
                                        <p:attrNameLst>
                                          <p:attrName>style.visibility</p:attrName>
                                        </p:attrNameLst>
                                      </p:cBhvr>
                                      <p:to>
                                        <p:strVal val="visible"/>
                                      </p:to>
                                    </p:set>
                                    <p:animEffect transition="in" filter="fade">
                                      <p:cBhvr>
                                        <p:cTn id="136" dur="1000"/>
                                        <p:tgtEl>
                                          <p:spTgt spid="168"/>
                                        </p:tgtEl>
                                      </p:cBhvr>
                                    </p:animEffect>
                                    <p:anim calcmode="lin" valueType="num">
                                      <p:cBhvr>
                                        <p:cTn id="137" dur="1000" fill="hold"/>
                                        <p:tgtEl>
                                          <p:spTgt spid="168"/>
                                        </p:tgtEl>
                                        <p:attrNameLst>
                                          <p:attrName>ppt_x</p:attrName>
                                        </p:attrNameLst>
                                      </p:cBhvr>
                                      <p:tavLst>
                                        <p:tav tm="0">
                                          <p:val>
                                            <p:strVal val="#ppt_x"/>
                                          </p:val>
                                        </p:tav>
                                        <p:tav tm="100000">
                                          <p:val>
                                            <p:strVal val="#ppt_x"/>
                                          </p:val>
                                        </p:tav>
                                      </p:tavLst>
                                    </p:anim>
                                    <p:anim calcmode="lin" valueType="num">
                                      <p:cBhvr>
                                        <p:cTn id="138" dur="1000" fill="hold"/>
                                        <p:tgtEl>
                                          <p:spTgt spid="168"/>
                                        </p:tgtEl>
                                        <p:attrNameLst>
                                          <p:attrName>ppt_y</p:attrName>
                                        </p:attrNameLst>
                                      </p:cBhvr>
                                      <p:tavLst>
                                        <p:tav tm="0">
                                          <p:val>
                                            <p:strVal val="#ppt_y+.1"/>
                                          </p:val>
                                        </p:tav>
                                        <p:tav tm="100000">
                                          <p:val>
                                            <p:strVal val="#ppt_y"/>
                                          </p:val>
                                        </p:tav>
                                      </p:tavLst>
                                    </p:anim>
                                  </p:childTnLst>
                                </p:cTn>
                              </p:par>
                              <p:par>
                                <p:cTn id="139" presetID="42" presetClass="entr" presetSubtype="0" fill="hold" nodeType="withEffect">
                                  <p:stCondLst>
                                    <p:cond delay="0"/>
                                  </p:stCondLst>
                                  <p:childTnLst>
                                    <p:set>
                                      <p:cBhvr>
                                        <p:cTn id="140" dur="1" fill="hold">
                                          <p:stCondLst>
                                            <p:cond delay="0"/>
                                          </p:stCondLst>
                                        </p:cTn>
                                        <p:tgtEl>
                                          <p:spTgt spid="169"/>
                                        </p:tgtEl>
                                        <p:attrNameLst>
                                          <p:attrName>style.visibility</p:attrName>
                                        </p:attrNameLst>
                                      </p:cBhvr>
                                      <p:to>
                                        <p:strVal val="visible"/>
                                      </p:to>
                                    </p:set>
                                    <p:animEffect transition="in" filter="fade">
                                      <p:cBhvr>
                                        <p:cTn id="141" dur="1000"/>
                                        <p:tgtEl>
                                          <p:spTgt spid="169"/>
                                        </p:tgtEl>
                                      </p:cBhvr>
                                    </p:animEffect>
                                    <p:anim calcmode="lin" valueType="num">
                                      <p:cBhvr>
                                        <p:cTn id="142" dur="1000" fill="hold"/>
                                        <p:tgtEl>
                                          <p:spTgt spid="169"/>
                                        </p:tgtEl>
                                        <p:attrNameLst>
                                          <p:attrName>ppt_x</p:attrName>
                                        </p:attrNameLst>
                                      </p:cBhvr>
                                      <p:tavLst>
                                        <p:tav tm="0">
                                          <p:val>
                                            <p:strVal val="#ppt_x"/>
                                          </p:val>
                                        </p:tav>
                                        <p:tav tm="100000">
                                          <p:val>
                                            <p:strVal val="#ppt_x"/>
                                          </p:val>
                                        </p:tav>
                                      </p:tavLst>
                                    </p:anim>
                                    <p:anim calcmode="lin" valueType="num">
                                      <p:cBhvr>
                                        <p:cTn id="143" dur="1000" fill="hold"/>
                                        <p:tgtEl>
                                          <p:spTgt spid="169"/>
                                        </p:tgtEl>
                                        <p:attrNameLst>
                                          <p:attrName>ppt_y</p:attrName>
                                        </p:attrNameLst>
                                      </p:cBhvr>
                                      <p:tavLst>
                                        <p:tav tm="0">
                                          <p:val>
                                            <p:strVal val="#ppt_y+.1"/>
                                          </p:val>
                                        </p:tav>
                                        <p:tav tm="100000">
                                          <p:val>
                                            <p:strVal val="#ppt_y"/>
                                          </p:val>
                                        </p:tav>
                                      </p:tavLst>
                                    </p:anim>
                                  </p:childTnLst>
                                </p:cTn>
                              </p:par>
                            </p:childTnLst>
                          </p:cTn>
                        </p:par>
                      </p:childTnLst>
                    </p:cTn>
                  </p:par>
                  <p:par>
                    <p:cTn id="144" fill="hold">
                      <p:stCondLst>
                        <p:cond delay="indefinite"/>
                      </p:stCondLst>
                      <p:childTnLst>
                        <p:par>
                          <p:cTn id="145" fill="hold">
                            <p:stCondLst>
                              <p:cond delay="0"/>
                            </p:stCondLst>
                            <p:childTnLst>
                              <p:par>
                                <p:cTn id="146" presetID="42" presetClass="path" presetSubtype="0" accel="50000" decel="50000" fill="hold" nodeType="clickEffect">
                                  <p:stCondLst>
                                    <p:cond delay="0"/>
                                  </p:stCondLst>
                                  <p:childTnLst>
                                    <p:animMotion origin="layout" path="M 4.79167E-6 1.48148E-6 L 0.07669 0.5081 " pathEditMode="relative" rAng="0" ptsTypes="AA">
                                      <p:cBhvr>
                                        <p:cTn id="147" dur="2000" fill="hold"/>
                                        <p:tgtEl>
                                          <p:spTgt spid="148"/>
                                        </p:tgtEl>
                                        <p:attrNameLst>
                                          <p:attrName>ppt_x</p:attrName>
                                          <p:attrName>ppt_y</p:attrName>
                                        </p:attrNameLst>
                                      </p:cBhvr>
                                      <p:rCtr x="3828" y="25394"/>
                                    </p:animMotion>
                                  </p:childTnLst>
                                </p:cTn>
                              </p:par>
                              <p:par>
                                <p:cTn id="148" presetID="42" presetClass="path" presetSubtype="0" accel="50000" decel="50000" fill="hold" nodeType="withEffect">
                                  <p:stCondLst>
                                    <p:cond delay="0"/>
                                  </p:stCondLst>
                                  <p:childTnLst>
                                    <p:animMotion origin="layout" path="M -3.75E-6 1.11111E-6 L 0.02149 0.3544 " pathEditMode="relative" rAng="0" ptsTypes="AA">
                                      <p:cBhvr>
                                        <p:cTn id="149" dur="2000" fill="hold"/>
                                        <p:tgtEl>
                                          <p:spTgt spid="161"/>
                                        </p:tgtEl>
                                        <p:attrNameLst>
                                          <p:attrName>ppt_x</p:attrName>
                                          <p:attrName>ppt_y</p:attrName>
                                        </p:attrNameLst>
                                      </p:cBhvr>
                                      <p:rCtr x="1068" y="17708"/>
                                    </p:animMotion>
                                  </p:childTnLst>
                                </p:cTn>
                              </p:par>
                              <p:par>
                                <p:cTn id="150" presetID="42" presetClass="path" presetSubtype="0" accel="50000" decel="50000" fill="hold" nodeType="withEffect">
                                  <p:stCondLst>
                                    <p:cond delay="0"/>
                                  </p:stCondLst>
                                  <p:childTnLst>
                                    <p:animMotion origin="layout" path="M -3.54167E-6 -2.59259E-6 L 0.04011 0.39213 " pathEditMode="relative" rAng="0" ptsTypes="AA">
                                      <p:cBhvr>
                                        <p:cTn id="151" dur="2000" fill="hold"/>
                                        <p:tgtEl>
                                          <p:spTgt spid="160"/>
                                        </p:tgtEl>
                                        <p:attrNameLst>
                                          <p:attrName>ppt_x</p:attrName>
                                          <p:attrName>ppt_y</p:attrName>
                                        </p:attrNameLst>
                                      </p:cBhvr>
                                      <p:rCtr x="2005" y="19606"/>
                                    </p:animMotion>
                                  </p:childTnLst>
                                </p:cTn>
                              </p:par>
                              <p:par>
                                <p:cTn id="152" presetID="42" presetClass="path" presetSubtype="0" accel="50000" decel="50000" fill="hold" nodeType="withEffect">
                                  <p:stCondLst>
                                    <p:cond delay="0"/>
                                  </p:stCondLst>
                                  <p:childTnLst>
                                    <p:animMotion origin="layout" path="M -4.16667E-7 -2.96296E-6 L -0.03216 0.30394 " pathEditMode="relative" rAng="0" ptsTypes="AA">
                                      <p:cBhvr>
                                        <p:cTn id="153" dur="2000" fill="hold"/>
                                        <p:tgtEl>
                                          <p:spTgt spid="167"/>
                                        </p:tgtEl>
                                        <p:attrNameLst>
                                          <p:attrName>ppt_x</p:attrName>
                                          <p:attrName>ppt_y</p:attrName>
                                        </p:attrNameLst>
                                      </p:cBhvr>
                                      <p:rCtr x="-1615" y="15185"/>
                                    </p:animMotion>
                                  </p:childTnLst>
                                </p:cTn>
                              </p:par>
                              <p:par>
                                <p:cTn id="154" presetID="42" presetClass="path" presetSubtype="0" accel="50000" decel="50000" fill="hold" nodeType="withEffect">
                                  <p:stCondLst>
                                    <p:cond delay="0"/>
                                  </p:stCondLst>
                                  <p:childTnLst>
                                    <p:animMotion origin="layout" path="M -1.66667E-6 -1.11111E-6 L -0.00039 0.30579 " pathEditMode="relative" rAng="0" ptsTypes="AA">
                                      <p:cBhvr>
                                        <p:cTn id="155" dur="2000" fill="hold"/>
                                        <p:tgtEl>
                                          <p:spTgt spid="169"/>
                                        </p:tgtEl>
                                        <p:attrNameLst>
                                          <p:attrName>ppt_x</p:attrName>
                                          <p:attrName>ppt_y</p:attrName>
                                        </p:attrNameLst>
                                      </p:cBhvr>
                                      <p:rCtr x="-26" y="15278"/>
                                    </p:animMotion>
                                  </p:childTnLst>
                                </p:cTn>
                              </p:par>
                              <p:par>
                                <p:cTn id="156" presetID="42" presetClass="path" presetSubtype="0" accel="50000" decel="50000" fill="hold" nodeType="withEffect">
                                  <p:stCondLst>
                                    <p:cond delay="0"/>
                                  </p:stCondLst>
                                  <p:childTnLst>
                                    <p:animMotion origin="layout" path="M -4.16667E-7 -3.7037E-7 L 0.11745 0.28773 " pathEditMode="relative" rAng="0" ptsTypes="AA">
                                      <p:cBhvr>
                                        <p:cTn id="157" dur="2000" fill="hold"/>
                                        <p:tgtEl>
                                          <p:spTgt spid="168"/>
                                        </p:tgtEl>
                                        <p:attrNameLst>
                                          <p:attrName>ppt_x</p:attrName>
                                          <p:attrName>ppt_y</p:attrName>
                                        </p:attrNameLst>
                                      </p:cBhvr>
                                      <p:rCtr x="5872" y="14375"/>
                                    </p:animMotion>
                                  </p:childTnLst>
                                </p:cTn>
                              </p:par>
                              <p:par>
                                <p:cTn id="158" presetID="42" presetClass="entr" presetSubtype="0" fill="hold" grpId="0" nodeType="withEffect">
                                  <p:stCondLst>
                                    <p:cond delay="300"/>
                                  </p:stCondLst>
                                  <p:childTnLst>
                                    <p:set>
                                      <p:cBhvr>
                                        <p:cTn id="159" dur="1" fill="hold">
                                          <p:stCondLst>
                                            <p:cond delay="0"/>
                                          </p:stCondLst>
                                        </p:cTn>
                                        <p:tgtEl>
                                          <p:spTgt spid="44"/>
                                        </p:tgtEl>
                                        <p:attrNameLst>
                                          <p:attrName>style.visibility</p:attrName>
                                        </p:attrNameLst>
                                      </p:cBhvr>
                                      <p:to>
                                        <p:strVal val="visible"/>
                                      </p:to>
                                    </p:set>
                                    <p:animEffect transition="in" filter="fade">
                                      <p:cBhvr>
                                        <p:cTn id="160" dur="1000"/>
                                        <p:tgtEl>
                                          <p:spTgt spid="44"/>
                                        </p:tgtEl>
                                      </p:cBhvr>
                                    </p:animEffect>
                                    <p:anim calcmode="lin" valueType="num">
                                      <p:cBhvr>
                                        <p:cTn id="161" dur="1000" fill="hold"/>
                                        <p:tgtEl>
                                          <p:spTgt spid="44"/>
                                        </p:tgtEl>
                                        <p:attrNameLst>
                                          <p:attrName>ppt_x</p:attrName>
                                        </p:attrNameLst>
                                      </p:cBhvr>
                                      <p:tavLst>
                                        <p:tav tm="0">
                                          <p:val>
                                            <p:strVal val="#ppt_x"/>
                                          </p:val>
                                        </p:tav>
                                        <p:tav tm="100000">
                                          <p:val>
                                            <p:strVal val="#ppt_x"/>
                                          </p:val>
                                        </p:tav>
                                      </p:tavLst>
                                    </p:anim>
                                    <p:anim calcmode="lin" valueType="num">
                                      <p:cBhvr>
                                        <p:cTn id="162" dur="1000" fill="hold"/>
                                        <p:tgtEl>
                                          <p:spTgt spid="44"/>
                                        </p:tgtEl>
                                        <p:attrNameLst>
                                          <p:attrName>ppt_y</p:attrName>
                                        </p:attrNameLst>
                                      </p:cBhvr>
                                      <p:tavLst>
                                        <p:tav tm="0">
                                          <p:val>
                                            <p:strVal val="#ppt_y+.1"/>
                                          </p:val>
                                        </p:tav>
                                        <p:tav tm="100000">
                                          <p:val>
                                            <p:strVal val="#ppt_y"/>
                                          </p:val>
                                        </p:tav>
                                      </p:tavLst>
                                    </p:anim>
                                  </p:childTnLst>
                                </p:cTn>
                              </p:par>
                              <p:par>
                                <p:cTn id="163" presetID="42" presetClass="entr" presetSubtype="0" fill="hold" grpId="0" nodeType="withEffect">
                                  <p:stCondLst>
                                    <p:cond delay="300"/>
                                  </p:stCondLst>
                                  <p:childTnLst>
                                    <p:set>
                                      <p:cBhvr>
                                        <p:cTn id="164" dur="1" fill="hold">
                                          <p:stCondLst>
                                            <p:cond delay="0"/>
                                          </p:stCondLst>
                                        </p:cTn>
                                        <p:tgtEl>
                                          <p:spTgt spid="45"/>
                                        </p:tgtEl>
                                        <p:attrNameLst>
                                          <p:attrName>style.visibility</p:attrName>
                                        </p:attrNameLst>
                                      </p:cBhvr>
                                      <p:to>
                                        <p:strVal val="visible"/>
                                      </p:to>
                                    </p:set>
                                    <p:animEffect transition="in" filter="fade">
                                      <p:cBhvr>
                                        <p:cTn id="165" dur="1000"/>
                                        <p:tgtEl>
                                          <p:spTgt spid="45"/>
                                        </p:tgtEl>
                                      </p:cBhvr>
                                    </p:animEffect>
                                    <p:anim calcmode="lin" valueType="num">
                                      <p:cBhvr>
                                        <p:cTn id="166" dur="1000" fill="hold"/>
                                        <p:tgtEl>
                                          <p:spTgt spid="45"/>
                                        </p:tgtEl>
                                        <p:attrNameLst>
                                          <p:attrName>ppt_x</p:attrName>
                                        </p:attrNameLst>
                                      </p:cBhvr>
                                      <p:tavLst>
                                        <p:tav tm="0">
                                          <p:val>
                                            <p:strVal val="#ppt_x"/>
                                          </p:val>
                                        </p:tav>
                                        <p:tav tm="100000">
                                          <p:val>
                                            <p:strVal val="#ppt_x"/>
                                          </p:val>
                                        </p:tav>
                                      </p:tavLst>
                                    </p:anim>
                                    <p:anim calcmode="lin" valueType="num">
                                      <p:cBhvr>
                                        <p:cTn id="167" dur="1000" fill="hold"/>
                                        <p:tgtEl>
                                          <p:spTgt spid="4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123" grpId="0"/>
      <p:bldP spid="44" grpId="0"/>
      <p:bldP spid="45" grpId="0"/>
      <p:bldP spid="4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 name="Freeform: Shape 184">
            <a:extLst>
              <a:ext uri="{FF2B5EF4-FFF2-40B4-BE49-F238E27FC236}">
                <a16:creationId xmlns:a16="http://schemas.microsoft.com/office/drawing/2014/main" id="{C053A41A-4A55-442F-A079-36B0DF3E8688}"/>
              </a:ext>
            </a:extLst>
          </p:cNvPr>
          <p:cNvSpPr/>
          <p:nvPr/>
        </p:nvSpPr>
        <p:spPr>
          <a:xfrm>
            <a:off x="0" y="5392946"/>
            <a:ext cx="12202630" cy="1465190"/>
          </a:xfrm>
          <a:custGeom>
            <a:avLst/>
            <a:gdLst>
              <a:gd name="connsiteX0" fmla="*/ 2003797 w 12192000"/>
              <a:gd name="connsiteY0" fmla="*/ 997 h 4474299"/>
              <a:gd name="connsiteX1" fmla="*/ 2400300 w 12192000"/>
              <a:gd name="connsiteY1" fmla="*/ 16599 h 4474299"/>
              <a:gd name="connsiteX2" fmla="*/ 5435601 w 12192000"/>
              <a:gd name="connsiteY2" fmla="*/ 1248499 h 4474299"/>
              <a:gd name="connsiteX3" fmla="*/ 7899401 w 12192000"/>
              <a:gd name="connsiteY3" fmla="*/ 1235799 h 4474299"/>
              <a:gd name="connsiteX4" fmla="*/ 10147300 w 12192000"/>
              <a:gd name="connsiteY4" fmla="*/ 2315299 h 4474299"/>
              <a:gd name="connsiteX5" fmla="*/ 12091619 w 12192000"/>
              <a:gd name="connsiteY5" fmla="*/ 1580532 h 4474299"/>
              <a:gd name="connsiteX6" fmla="*/ 12192000 w 12192000"/>
              <a:gd name="connsiteY6" fmla="*/ 1543563 h 4474299"/>
              <a:gd name="connsiteX7" fmla="*/ 12192000 w 12192000"/>
              <a:gd name="connsiteY7" fmla="*/ 4474299 h 4474299"/>
              <a:gd name="connsiteX8" fmla="*/ 0 w 12192000"/>
              <a:gd name="connsiteY8" fmla="*/ 4474299 h 4474299"/>
              <a:gd name="connsiteX9" fmla="*/ 0 w 12192000"/>
              <a:gd name="connsiteY9" fmla="*/ 383415 h 4474299"/>
              <a:gd name="connsiteX10" fmla="*/ 329481 w 12192000"/>
              <a:gd name="connsiteY10" fmla="*/ 292799 h 4474299"/>
              <a:gd name="connsiteX11" fmla="*/ 2003797 w 12192000"/>
              <a:gd name="connsiteY11" fmla="*/ 997 h 4474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4474299">
                <a:moveTo>
                  <a:pt x="2003797" y="997"/>
                </a:moveTo>
                <a:cubicBezTo>
                  <a:pt x="2140182" y="-2252"/>
                  <a:pt x="2273036" y="2312"/>
                  <a:pt x="2400300" y="16599"/>
                </a:cubicBezTo>
                <a:cubicBezTo>
                  <a:pt x="3418417" y="130899"/>
                  <a:pt x="4519085" y="1045299"/>
                  <a:pt x="5435601" y="1248499"/>
                </a:cubicBezTo>
                <a:cubicBezTo>
                  <a:pt x="6352117" y="1451699"/>
                  <a:pt x="7114118" y="1057999"/>
                  <a:pt x="7899401" y="1235799"/>
                </a:cubicBezTo>
                <a:cubicBezTo>
                  <a:pt x="8684683" y="1413599"/>
                  <a:pt x="9398000" y="2270849"/>
                  <a:pt x="10147300" y="2315299"/>
                </a:cubicBezTo>
                <a:cubicBezTo>
                  <a:pt x="10756106" y="2351415"/>
                  <a:pt x="11574512" y="1790870"/>
                  <a:pt x="12091619" y="1580532"/>
                </a:cubicBezTo>
                <a:lnTo>
                  <a:pt x="12192000" y="1543563"/>
                </a:lnTo>
                <a:lnTo>
                  <a:pt x="12192000" y="4474299"/>
                </a:lnTo>
                <a:lnTo>
                  <a:pt x="0" y="4474299"/>
                </a:lnTo>
                <a:lnTo>
                  <a:pt x="0" y="383415"/>
                </a:lnTo>
                <a:lnTo>
                  <a:pt x="329481" y="292799"/>
                </a:lnTo>
                <a:cubicBezTo>
                  <a:pt x="856233" y="152008"/>
                  <a:pt x="1458260" y="13995"/>
                  <a:pt x="2003797" y="997"/>
                </a:cubicBezTo>
                <a:close/>
              </a:path>
            </a:pathLst>
          </a:custGeom>
          <a:gradFill flip="none" rotWithShape="1">
            <a:gsLst>
              <a:gs pos="7000">
                <a:srgbClr val="0070C0"/>
              </a:gs>
              <a:gs pos="100000">
                <a:srgbClr val="00B0F0"/>
              </a:gs>
            </a:gsLst>
            <a:lin ang="16800000" scaled="0"/>
            <a:tileRect/>
          </a:gradFill>
          <a:ln>
            <a:noFill/>
          </a:ln>
          <a:effectLst>
            <a:outerShdw blurRad="215900" dist="38100" dir="2700000" algn="tl" rotWithShape="0">
              <a:prstClr val="black">
                <a:alpha val="1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a:p>
        </p:txBody>
      </p:sp>
      <p:grpSp>
        <p:nvGrpSpPr>
          <p:cNvPr id="3" name="Group 2">
            <a:extLst>
              <a:ext uri="{FF2B5EF4-FFF2-40B4-BE49-F238E27FC236}">
                <a16:creationId xmlns:a16="http://schemas.microsoft.com/office/drawing/2014/main" id="{EFD42C14-A6FD-49B2-BF08-373BBD7AD6CF}"/>
              </a:ext>
            </a:extLst>
          </p:cNvPr>
          <p:cNvGrpSpPr/>
          <p:nvPr/>
        </p:nvGrpSpPr>
        <p:grpSpPr>
          <a:xfrm>
            <a:off x="-166375" y="4899689"/>
            <a:ext cx="4497076" cy="2071983"/>
            <a:chOff x="1013064" y="4899689"/>
            <a:chExt cx="4497076" cy="2071983"/>
          </a:xfrm>
        </p:grpSpPr>
        <p:grpSp>
          <p:nvGrpSpPr>
            <p:cNvPr id="170" name="Group 169">
              <a:extLst>
                <a:ext uri="{FF2B5EF4-FFF2-40B4-BE49-F238E27FC236}">
                  <a16:creationId xmlns:a16="http://schemas.microsoft.com/office/drawing/2014/main" id="{96039FA6-6AE9-45DD-818C-240F9C3EF7FA}"/>
                </a:ext>
              </a:extLst>
            </p:cNvPr>
            <p:cNvGrpSpPr/>
            <p:nvPr/>
          </p:nvGrpSpPr>
          <p:grpSpPr>
            <a:xfrm>
              <a:off x="2524093" y="4899689"/>
              <a:ext cx="688579" cy="1028714"/>
              <a:chOff x="4528901" y="5179824"/>
              <a:chExt cx="688579" cy="1028714"/>
            </a:xfrm>
          </p:grpSpPr>
          <p:sp>
            <p:nvSpPr>
              <p:cNvPr id="171" name="Freeform: Shape 170">
                <a:extLst>
                  <a:ext uri="{FF2B5EF4-FFF2-40B4-BE49-F238E27FC236}">
                    <a16:creationId xmlns:a16="http://schemas.microsoft.com/office/drawing/2014/main" id="{D439AF0F-EC0C-4181-9A28-8753FB8633A0}"/>
                  </a:ext>
                </a:extLst>
              </p:cNvPr>
              <p:cNvSpPr/>
              <p:nvPr/>
            </p:nvSpPr>
            <p:spPr>
              <a:xfrm rot="21301151" flipH="1">
                <a:off x="4885569" y="5797936"/>
                <a:ext cx="264214" cy="52843"/>
              </a:xfrm>
              <a:custGeom>
                <a:avLst/>
                <a:gdLst>
                  <a:gd name="connsiteX0" fmla="*/ 233959 w 238125"/>
                  <a:gd name="connsiteY0" fmla="*/ 43950 h 47625"/>
                  <a:gd name="connsiteX1" fmla="*/ 232435 w 238125"/>
                  <a:gd name="connsiteY1" fmla="*/ 43474 h 47625"/>
                  <a:gd name="connsiteX2" fmla="*/ 230244 w 238125"/>
                  <a:gd name="connsiteY2" fmla="*/ 35664 h 47625"/>
                  <a:gd name="connsiteX3" fmla="*/ 5454 w 238125"/>
                  <a:gd name="connsiteY3" fmla="*/ 8327 h 47625"/>
                  <a:gd name="connsiteX4" fmla="*/ 5835 w 238125"/>
                  <a:gd name="connsiteY4" fmla="*/ 21567 h 47625"/>
                  <a:gd name="connsiteX5" fmla="*/ 229196 w 238125"/>
                  <a:gd name="connsiteY5" fmla="*/ 56523 h 47625"/>
                  <a:gd name="connsiteX6" fmla="*/ 233959 w 238125"/>
                  <a:gd name="connsiteY6" fmla="*/ 43950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8125" h="47625">
                    <a:moveTo>
                      <a:pt x="233959" y="43950"/>
                    </a:moveTo>
                    <a:cubicBezTo>
                      <a:pt x="233482" y="43760"/>
                      <a:pt x="233006" y="43665"/>
                      <a:pt x="232435" y="43474"/>
                    </a:cubicBezTo>
                    <a:cubicBezTo>
                      <a:pt x="233578" y="40902"/>
                      <a:pt x="233292" y="37759"/>
                      <a:pt x="230244" y="35664"/>
                    </a:cubicBezTo>
                    <a:cubicBezTo>
                      <a:pt x="163759" y="-10914"/>
                      <a:pt x="81559" y="-2151"/>
                      <a:pt x="5454" y="8327"/>
                    </a:cubicBezTo>
                    <a:cubicBezTo>
                      <a:pt x="-1880" y="9375"/>
                      <a:pt x="-1880" y="21757"/>
                      <a:pt x="5835" y="21567"/>
                    </a:cubicBezTo>
                    <a:cubicBezTo>
                      <a:pt x="82035" y="19566"/>
                      <a:pt x="157187" y="31282"/>
                      <a:pt x="229196" y="56523"/>
                    </a:cubicBezTo>
                    <a:cubicBezTo>
                      <a:pt x="237388" y="59286"/>
                      <a:pt x="242150" y="46808"/>
                      <a:pt x="233959" y="43950"/>
                    </a:cubicBezTo>
                    <a:close/>
                  </a:path>
                </a:pathLst>
              </a:custGeom>
              <a:solidFill>
                <a:schemeClr val="accent4"/>
              </a:solidFill>
              <a:ln w="9525" cap="flat">
                <a:noFill/>
                <a:prstDash val="solid"/>
                <a:miter/>
              </a:ln>
            </p:spPr>
            <p:txBody>
              <a:bodyPr rtlCol="0" anchor="ctr"/>
              <a:lstStyle/>
              <a:p>
                <a:endParaRPr lang="en-ID"/>
              </a:p>
            </p:txBody>
          </p:sp>
          <p:sp>
            <p:nvSpPr>
              <p:cNvPr id="172" name="Freeform: Shape 171">
                <a:extLst>
                  <a:ext uri="{FF2B5EF4-FFF2-40B4-BE49-F238E27FC236}">
                    <a16:creationId xmlns:a16="http://schemas.microsoft.com/office/drawing/2014/main" id="{D3EF1520-87DF-44DA-8E6A-6DFADF5CBF42}"/>
                  </a:ext>
                </a:extLst>
              </p:cNvPr>
              <p:cNvSpPr/>
              <p:nvPr/>
            </p:nvSpPr>
            <p:spPr>
              <a:xfrm rot="21301151" flipH="1">
                <a:off x="4860226" y="5615638"/>
                <a:ext cx="84548" cy="274783"/>
              </a:xfrm>
              <a:custGeom>
                <a:avLst/>
                <a:gdLst>
                  <a:gd name="connsiteX0" fmla="*/ 4494 w 76200"/>
                  <a:gd name="connsiteY0" fmla="*/ 5848 h 247650"/>
                  <a:gd name="connsiteX1" fmla="*/ 69645 w 76200"/>
                  <a:gd name="connsiteY1" fmla="*/ 246450 h 247650"/>
                  <a:gd name="connsiteX2" fmla="*/ 81837 w 76200"/>
                  <a:gd name="connsiteY2" fmla="*/ 240926 h 247650"/>
                  <a:gd name="connsiteX3" fmla="*/ 81361 w 76200"/>
                  <a:gd name="connsiteY3" fmla="*/ 240068 h 247650"/>
                  <a:gd name="connsiteX4" fmla="*/ 81265 w 76200"/>
                  <a:gd name="connsiteY4" fmla="*/ 235211 h 247650"/>
                  <a:gd name="connsiteX5" fmla="*/ 17638 w 76200"/>
                  <a:gd name="connsiteY5" fmla="*/ 5467 h 247650"/>
                  <a:gd name="connsiteX6" fmla="*/ 4494 w 76200"/>
                  <a:gd name="connsiteY6" fmla="*/ 5848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00" h="247650">
                    <a:moveTo>
                      <a:pt x="4494" y="5848"/>
                    </a:moveTo>
                    <a:cubicBezTo>
                      <a:pt x="-14080" y="92717"/>
                      <a:pt x="28306" y="173012"/>
                      <a:pt x="69645" y="246450"/>
                    </a:cubicBezTo>
                    <a:cubicBezTo>
                      <a:pt x="73836" y="253879"/>
                      <a:pt x="86123" y="248450"/>
                      <a:pt x="81837" y="240926"/>
                    </a:cubicBezTo>
                    <a:cubicBezTo>
                      <a:pt x="81646" y="240640"/>
                      <a:pt x="81551" y="240354"/>
                      <a:pt x="81361" y="240068"/>
                    </a:cubicBezTo>
                    <a:cubicBezTo>
                      <a:pt x="81932" y="238640"/>
                      <a:pt x="82027" y="237020"/>
                      <a:pt x="81265" y="235211"/>
                    </a:cubicBezTo>
                    <a:cubicBezTo>
                      <a:pt x="52309" y="160820"/>
                      <a:pt x="31069" y="84049"/>
                      <a:pt x="17638" y="5467"/>
                    </a:cubicBezTo>
                    <a:cubicBezTo>
                      <a:pt x="16400" y="-2438"/>
                      <a:pt x="6018" y="-1295"/>
                      <a:pt x="4494" y="5848"/>
                    </a:cubicBezTo>
                    <a:close/>
                  </a:path>
                </a:pathLst>
              </a:custGeom>
              <a:solidFill>
                <a:schemeClr val="accent4"/>
              </a:solidFill>
              <a:ln w="9525" cap="flat">
                <a:noFill/>
                <a:prstDash val="solid"/>
                <a:miter/>
              </a:ln>
            </p:spPr>
            <p:txBody>
              <a:bodyPr rtlCol="0" anchor="ctr"/>
              <a:lstStyle/>
              <a:p>
                <a:endParaRPr lang="en-ID"/>
              </a:p>
            </p:txBody>
          </p:sp>
          <p:sp>
            <p:nvSpPr>
              <p:cNvPr id="173" name="Freeform: Shape 172">
                <a:extLst>
                  <a:ext uri="{FF2B5EF4-FFF2-40B4-BE49-F238E27FC236}">
                    <a16:creationId xmlns:a16="http://schemas.microsoft.com/office/drawing/2014/main" id="{9E0B2FB2-C182-4E83-A1F6-5B366FCB7DC4}"/>
                  </a:ext>
                </a:extLst>
              </p:cNvPr>
              <p:cNvSpPr/>
              <p:nvPr/>
            </p:nvSpPr>
            <p:spPr>
              <a:xfrm rot="21301151" flipH="1">
                <a:off x="4699994" y="5648404"/>
                <a:ext cx="422742" cy="560134"/>
              </a:xfrm>
              <a:custGeom>
                <a:avLst/>
                <a:gdLst>
                  <a:gd name="connsiteX0" fmla="*/ 387345 w 381000"/>
                  <a:gd name="connsiteY0" fmla="*/ 496477 h 504825"/>
                  <a:gd name="connsiteX1" fmla="*/ 13965 w 381000"/>
                  <a:gd name="connsiteY1" fmla="*/ 1748 h 504825"/>
                  <a:gd name="connsiteX2" fmla="*/ 3678 w 381000"/>
                  <a:gd name="connsiteY2" fmla="*/ 16321 h 504825"/>
                  <a:gd name="connsiteX3" fmla="*/ 371152 w 381000"/>
                  <a:gd name="connsiteY3" fmla="*/ 503906 h 504825"/>
                  <a:gd name="connsiteX4" fmla="*/ 387345 w 381000"/>
                  <a:gd name="connsiteY4" fmla="*/ 496477 h 504825"/>
                  <a:gd name="connsiteX5" fmla="*/ 387345 w 381000"/>
                  <a:gd name="connsiteY5" fmla="*/ 496477 h 50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1000" h="504825">
                    <a:moveTo>
                      <a:pt x="387345" y="496477"/>
                    </a:moveTo>
                    <a:cubicBezTo>
                      <a:pt x="315241" y="298642"/>
                      <a:pt x="184272" y="125383"/>
                      <a:pt x="13965" y="1748"/>
                    </a:cubicBezTo>
                    <a:cubicBezTo>
                      <a:pt x="4630" y="-5015"/>
                      <a:pt x="-5657" y="9559"/>
                      <a:pt x="3678" y="16321"/>
                    </a:cubicBezTo>
                    <a:cubicBezTo>
                      <a:pt x="171699" y="138337"/>
                      <a:pt x="300096" y="308834"/>
                      <a:pt x="371152" y="503906"/>
                    </a:cubicBezTo>
                    <a:cubicBezTo>
                      <a:pt x="375057" y="514669"/>
                      <a:pt x="391250" y="507240"/>
                      <a:pt x="387345" y="496477"/>
                    </a:cubicBezTo>
                    <a:lnTo>
                      <a:pt x="387345" y="496477"/>
                    </a:lnTo>
                    <a:close/>
                  </a:path>
                </a:pathLst>
              </a:custGeom>
              <a:solidFill>
                <a:schemeClr val="accent4"/>
              </a:solidFill>
              <a:ln w="9525" cap="flat">
                <a:noFill/>
                <a:prstDash val="solid"/>
                <a:miter/>
              </a:ln>
            </p:spPr>
            <p:txBody>
              <a:bodyPr rtlCol="0" anchor="ctr"/>
              <a:lstStyle/>
              <a:p>
                <a:endParaRPr lang="en-ID"/>
              </a:p>
            </p:txBody>
          </p:sp>
          <p:sp>
            <p:nvSpPr>
              <p:cNvPr id="174" name="Freeform: Shape 173">
                <a:extLst>
                  <a:ext uri="{FF2B5EF4-FFF2-40B4-BE49-F238E27FC236}">
                    <a16:creationId xmlns:a16="http://schemas.microsoft.com/office/drawing/2014/main" id="{12E5849C-E111-40CA-A676-3419CF72A700}"/>
                  </a:ext>
                </a:extLst>
              </p:cNvPr>
              <p:cNvSpPr/>
              <p:nvPr/>
            </p:nvSpPr>
            <p:spPr>
              <a:xfrm rot="21301151" flipH="1">
                <a:off x="5006109" y="5543194"/>
                <a:ext cx="211371" cy="158528"/>
              </a:xfrm>
              <a:custGeom>
                <a:avLst/>
                <a:gdLst>
                  <a:gd name="connsiteX0" fmla="*/ 185767 w 190500"/>
                  <a:gd name="connsiteY0" fmla="*/ 102133 h 142875"/>
                  <a:gd name="connsiteX1" fmla="*/ 35367 w 190500"/>
                  <a:gd name="connsiteY1" fmla="*/ 2121 h 142875"/>
                  <a:gd name="connsiteX2" fmla="*/ 16508 w 190500"/>
                  <a:gd name="connsiteY2" fmla="*/ 52222 h 142875"/>
                  <a:gd name="connsiteX3" fmla="*/ 144619 w 190500"/>
                  <a:gd name="connsiteY3" fmla="*/ 136328 h 142875"/>
                  <a:gd name="connsiteX4" fmla="*/ 185767 w 190500"/>
                  <a:gd name="connsiteY4" fmla="*/ 102133 h 142875"/>
                  <a:gd name="connsiteX5" fmla="*/ 185767 w 190500"/>
                  <a:gd name="connsiteY5" fmla="*/ 102133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142875">
                    <a:moveTo>
                      <a:pt x="185767" y="102133"/>
                    </a:moveTo>
                    <a:cubicBezTo>
                      <a:pt x="142238" y="58890"/>
                      <a:pt x="92232" y="25266"/>
                      <a:pt x="35367" y="2121"/>
                    </a:cubicBezTo>
                    <a:cubicBezTo>
                      <a:pt x="3363" y="-10833"/>
                      <a:pt x="-15401" y="39268"/>
                      <a:pt x="16508" y="52222"/>
                    </a:cubicBezTo>
                    <a:cubicBezTo>
                      <a:pt x="64419" y="71653"/>
                      <a:pt x="107948" y="99847"/>
                      <a:pt x="144619" y="136328"/>
                    </a:cubicBezTo>
                    <a:cubicBezTo>
                      <a:pt x="168717" y="160426"/>
                      <a:pt x="210246" y="126517"/>
                      <a:pt x="185767" y="102133"/>
                    </a:cubicBezTo>
                    <a:lnTo>
                      <a:pt x="185767" y="102133"/>
                    </a:lnTo>
                    <a:close/>
                  </a:path>
                </a:pathLst>
              </a:custGeom>
              <a:solidFill>
                <a:schemeClr val="accent5"/>
              </a:solidFill>
              <a:ln w="9525" cap="flat">
                <a:noFill/>
                <a:prstDash val="solid"/>
                <a:miter/>
              </a:ln>
            </p:spPr>
            <p:txBody>
              <a:bodyPr rtlCol="0" anchor="ctr"/>
              <a:lstStyle/>
              <a:p>
                <a:endParaRPr lang="en-ID"/>
              </a:p>
            </p:txBody>
          </p:sp>
          <p:sp>
            <p:nvSpPr>
              <p:cNvPr id="175" name="Freeform: Shape 174">
                <a:extLst>
                  <a:ext uri="{FF2B5EF4-FFF2-40B4-BE49-F238E27FC236}">
                    <a16:creationId xmlns:a16="http://schemas.microsoft.com/office/drawing/2014/main" id="{DB291F5F-0720-4037-8E2B-F918AD887C83}"/>
                  </a:ext>
                </a:extLst>
              </p:cNvPr>
              <p:cNvSpPr/>
              <p:nvPr/>
            </p:nvSpPr>
            <p:spPr>
              <a:xfrm rot="21301151" flipH="1">
                <a:off x="4582713" y="5707008"/>
                <a:ext cx="137391" cy="169097"/>
              </a:xfrm>
              <a:custGeom>
                <a:avLst/>
                <a:gdLst>
                  <a:gd name="connsiteX0" fmla="*/ 12350 w 123825"/>
                  <a:gd name="connsiteY0" fmla="*/ 154829 h 152400"/>
                  <a:gd name="connsiteX1" fmla="*/ 129889 w 123825"/>
                  <a:gd name="connsiteY1" fmla="*/ 9192 h 152400"/>
                  <a:gd name="connsiteX2" fmla="*/ 122745 w 123825"/>
                  <a:gd name="connsiteY2" fmla="*/ 905 h 152400"/>
                  <a:gd name="connsiteX3" fmla="*/ 158 w 123825"/>
                  <a:gd name="connsiteY3" fmla="*/ 142637 h 152400"/>
                  <a:gd name="connsiteX4" fmla="*/ 3206 w 123825"/>
                  <a:gd name="connsiteY4" fmla="*/ 148638 h 152400"/>
                  <a:gd name="connsiteX5" fmla="*/ 2539 w 123825"/>
                  <a:gd name="connsiteY5" fmla="*/ 149781 h 152400"/>
                  <a:gd name="connsiteX6" fmla="*/ 12350 w 123825"/>
                  <a:gd name="connsiteY6" fmla="*/ 154829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825" h="152400">
                    <a:moveTo>
                      <a:pt x="12350" y="154829"/>
                    </a:moveTo>
                    <a:cubicBezTo>
                      <a:pt x="42449" y="99298"/>
                      <a:pt x="82073" y="50435"/>
                      <a:pt x="129889" y="9192"/>
                    </a:cubicBezTo>
                    <a:cubicBezTo>
                      <a:pt x="134746" y="5001"/>
                      <a:pt x="127793" y="-2619"/>
                      <a:pt x="122745" y="905"/>
                    </a:cubicBezTo>
                    <a:cubicBezTo>
                      <a:pt x="70262" y="36719"/>
                      <a:pt x="15017" y="77010"/>
                      <a:pt x="158" y="142637"/>
                    </a:cubicBezTo>
                    <a:cubicBezTo>
                      <a:pt x="-509" y="145590"/>
                      <a:pt x="1015" y="147685"/>
                      <a:pt x="3206" y="148638"/>
                    </a:cubicBezTo>
                    <a:cubicBezTo>
                      <a:pt x="3016" y="149019"/>
                      <a:pt x="2825" y="149400"/>
                      <a:pt x="2539" y="149781"/>
                    </a:cubicBezTo>
                    <a:cubicBezTo>
                      <a:pt x="-985" y="156067"/>
                      <a:pt x="8921" y="161115"/>
                      <a:pt x="12350" y="154829"/>
                    </a:cubicBezTo>
                    <a:close/>
                  </a:path>
                </a:pathLst>
              </a:custGeom>
              <a:solidFill>
                <a:schemeClr val="accent4"/>
              </a:solidFill>
              <a:ln w="9525" cap="flat">
                <a:noFill/>
                <a:prstDash val="solid"/>
                <a:miter/>
              </a:ln>
            </p:spPr>
            <p:txBody>
              <a:bodyPr rtlCol="0" anchor="ctr"/>
              <a:lstStyle/>
              <a:p>
                <a:endParaRPr lang="en-ID"/>
              </a:p>
            </p:txBody>
          </p:sp>
          <p:sp>
            <p:nvSpPr>
              <p:cNvPr id="176" name="Freeform: Shape 175">
                <a:extLst>
                  <a:ext uri="{FF2B5EF4-FFF2-40B4-BE49-F238E27FC236}">
                    <a16:creationId xmlns:a16="http://schemas.microsoft.com/office/drawing/2014/main" id="{386E7F0D-F046-415B-A402-204B3EDB8AD1}"/>
                  </a:ext>
                </a:extLst>
              </p:cNvPr>
              <p:cNvSpPr/>
              <p:nvPr/>
            </p:nvSpPr>
            <p:spPr>
              <a:xfrm rot="21301151" flipH="1">
                <a:off x="4618224" y="5549203"/>
                <a:ext cx="116254" cy="570702"/>
              </a:xfrm>
              <a:custGeom>
                <a:avLst/>
                <a:gdLst>
                  <a:gd name="connsiteX0" fmla="*/ 6235 w 104775"/>
                  <a:gd name="connsiteY0" fmla="*/ 508892 h 514350"/>
                  <a:gd name="connsiteX1" fmla="*/ 96722 w 104775"/>
                  <a:gd name="connsiteY1" fmla="*/ 3877 h 514350"/>
                  <a:gd name="connsiteX2" fmla="*/ 109771 w 104775"/>
                  <a:gd name="connsiteY2" fmla="*/ 10735 h 514350"/>
                  <a:gd name="connsiteX3" fmla="*/ 20998 w 104775"/>
                  <a:gd name="connsiteY3" fmla="*/ 508226 h 514350"/>
                  <a:gd name="connsiteX4" fmla="*/ 6235 w 104775"/>
                  <a:gd name="connsiteY4" fmla="*/ 508892 h 514350"/>
                  <a:gd name="connsiteX5" fmla="*/ 6235 w 104775"/>
                  <a:gd name="connsiteY5" fmla="*/ 508892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514350">
                    <a:moveTo>
                      <a:pt x="6235" y="508892"/>
                    </a:moveTo>
                    <a:cubicBezTo>
                      <a:pt x="-14625" y="335823"/>
                      <a:pt x="17188" y="158944"/>
                      <a:pt x="96722" y="3877"/>
                    </a:cubicBezTo>
                    <a:cubicBezTo>
                      <a:pt x="101104" y="-4600"/>
                      <a:pt x="114153" y="2258"/>
                      <a:pt x="109771" y="10735"/>
                    </a:cubicBezTo>
                    <a:cubicBezTo>
                      <a:pt x="31381" y="163706"/>
                      <a:pt x="520" y="337633"/>
                      <a:pt x="20998" y="508226"/>
                    </a:cubicBezTo>
                    <a:cubicBezTo>
                      <a:pt x="22141" y="517655"/>
                      <a:pt x="7378" y="518322"/>
                      <a:pt x="6235" y="508892"/>
                    </a:cubicBezTo>
                    <a:lnTo>
                      <a:pt x="6235" y="508892"/>
                    </a:lnTo>
                    <a:close/>
                  </a:path>
                </a:pathLst>
              </a:custGeom>
              <a:solidFill>
                <a:schemeClr val="accent4"/>
              </a:solidFill>
              <a:ln w="9525" cap="flat">
                <a:noFill/>
                <a:prstDash val="solid"/>
                <a:miter/>
              </a:ln>
            </p:spPr>
            <p:txBody>
              <a:bodyPr rtlCol="0" anchor="ctr"/>
              <a:lstStyle/>
              <a:p>
                <a:endParaRPr lang="en-ID"/>
              </a:p>
            </p:txBody>
          </p:sp>
          <p:sp>
            <p:nvSpPr>
              <p:cNvPr id="177" name="Freeform: Shape 176">
                <a:extLst>
                  <a:ext uri="{FF2B5EF4-FFF2-40B4-BE49-F238E27FC236}">
                    <a16:creationId xmlns:a16="http://schemas.microsoft.com/office/drawing/2014/main" id="{BF3F0CD4-95C5-4789-BC75-99CED575D13B}"/>
                  </a:ext>
                </a:extLst>
              </p:cNvPr>
              <p:cNvSpPr/>
              <p:nvPr/>
            </p:nvSpPr>
            <p:spPr>
              <a:xfrm rot="21301151" flipH="1">
                <a:off x="4528901" y="5451983"/>
                <a:ext cx="116254" cy="179666"/>
              </a:xfrm>
              <a:custGeom>
                <a:avLst/>
                <a:gdLst>
                  <a:gd name="connsiteX0" fmla="*/ 1235 w 104775"/>
                  <a:gd name="connsiteY0" fmla="*/ 137591 h 161925"/>
                  <a:gd name="connsiteX1" fmla="*/ 74863 w 104775"/>
                  <a:gd name="connsiteY1" fmla="*/ 7479 h 161925"/>
                  <a:gd name="connsiteX2" fmla="*/ 107534 w 104775"/>
                  <a:gd name="connsiteY2" fmla="*/ 37388 h 161925"/>
                  <a:gd name="connsiteX3" fmla="*/ 44479 w 104775"/>
                  <a:gd name="connsiteY3" fmla="*/ 147402 h 161925"/>
                  <a:gd name="connsiteX4" fmla="*/ 1235 w 104775"/>
                  <a:gd name="connsiteY4" fmla="*/ 137591 h 161925"/>
                  <a:gd name="connsiteX5" fmla="*/ 1235 w 104775"/>
                  <a:gd name="connsiteY5" fmla="*/ 137591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161925">
                    <a:moveTo>
                      <a:pt x="1235" y="137591"/>
                    </a:moveTo>
                    <a:cubicBezTo>
                      <a:pt x="17142" y="89395"/>
                      <a:pt x="41526" y="45865"/>
                      <a:pt x="74863" y="7479"/>
                    </a:cubicBezTo>
                    <a:cubicBezTo>
                      <a:pt x="93628" y="-14142"/>
                      <a:pt x="126298" y="15862"/>
                      <a:pt x="107534" y="37388"/>
                    </a:cubicBezTo>
                    <a:cubicBezTo>
                      <a:pt x="79435" y="69678"/>
                      <a:pt x="57909" y="106730"/>
                      <a:pt x="44479" y="147402"/>
                    </a:cubicBezTo>
                    <a:cubicBezTo>
                      <a:pt x="35525" y="174358"/>
                      <a:pt x="-7814" y="164737"/>
                      <a:pt x="1235" y="137591"/>
                    </a:cubicBezTo>
                    <a:lnTo>
                      <a:pt x="1235" y="137591"/>
                    </a:lnTo>
                    <a:close/>
                  </a:path>
                </a:pathLst>
              </a:custGeom>
              <a:solidFill>
                <a:schemeClr val="accent5"/>
              </a:solidFill>
              <a:ln w="9525" cap="flat">
                <a:noFill/>
                <a:prstDash val="solid"/>
                <a:miter/>
              </a:ln>
            </p:spPr>
            <p:txBody>
              <a:bodyPr rtlCol="0" anchor="ctr"/>
              <a:lstStyle/>
              <a:p>
                <a:endParaRPr lang="en-ID"/>
              </a:p>
            </p:txBody>
          </p:sp>
          <p:sp>
            <p:nvSpPr>
              <p:cNvPr id="178" name="Freeform: Shape 177">
                <a:extLst>
                  <a:ext uri="{FF2B5EF4-FFF2-40B4-BE49-F238E27FC236}">
                    <a16:creationId xmlns:a16="http://schemas.microsoft.com/office/drawing/2014/main" id="{40BB6BCC-EF24-4D46-BBF4-4E31ACAD40E6}"/>
                  </a:ext>
                </a:extLst>
              </p:cNvPr>
              <p:cNvSpPr/>
              <p:nvPr/>
            </p:nvSpPr>
            <p:spPr>
              <a:xfrm rot="21301151" flipH="1">
                <a:off x="4807060" y="5502975"/>
                <a:ext cx="285351" cy="147960"/>
              </a:xfrm>
              <a:custGeom>
                <a:avLst/>
                <a:gdLst>
                  <a:gd name="connsiteX0" fmla="*/ 260041 w 257175"/>
                  <a:gd name="connsiteY0" fmla="*/ 127094 h 133350"/>
                  <a:gd name="connsiteX1" fmla="*/ 258517 w 257175"/>
                  <a:gd name="connsiteY1" fmla="*/ 125951 h 133350"/>
                  <a:gd name="connsiteX2" fmla="*/ 258993 w 257175"/>
                  <a:gd name="connsiteY2" fmla="*/ 116045 h 133350"/>
                  <a:gd name="connsiteX3" fmla="*/ 9438 w 257175"/>
                  <a:gd name="connsiteY3" fmla="*/ 126 h 133350"/>
                  <a:gd name="connsiteX4" fmla="*/ 4866 w 257175"/>
                  <a:gd name="connsiteY4" fmla="*/ 15652 h 133350"/>
                  <a:gd name="connsiteX5" fmla="*/ 249944 w 257175"/>
                  <a:gd name="connsiteY5" fmla="*/ 139858 h 133350"/>
                  <a:gd name="connsiteX6" fmla="*/ 260041 w 257175"/>
                  <a:gd name="connsiteY6" fmla="*/ 127094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7175" h="133350">
                    <a:moveTo>
                      <a:pt x="260041" y="127094"/>
                    </a:moveTo>
                    <a:cubicBezTo>
                      <a:pt x="259564" y="126713"/>
                      <a:pt x="258993" y="126332"/>
                      <a:pt x="258517" y="125951"/>
                    </a:cubicBezTo>
                    <a:cubicBezTo>
                      <a:pt x="260803" y="123379"/>
                      <a:pt x="261660" y="119665"/>
                      <a:pt x="258993" y="116045"/>
                    </a:cubicBezTo>
                    <a:cubicBezTo>
                      <a:pt x="199557" y="37178"/>
                      <a:pt x="101354" y="16509"/>
                      <a:pt x="9438" y="126"/>
                    </a:cubicBezTo>
                    <a:cubicBezTo>
                      <a:pt x="580" y="-1493"/>
                      <a:pt x="-4183" y="12985"/>
                      <a:pt x="4866" y="15652"/>
                    </a:cubicBezTo>
                    <a:cubicBezTo>
                      <a:pt x="93734" y="41941"/>
                      <a:pt x="176221" y="83660"/>
                      <a:pt x="249944" y="139858"/>
                    </a:cubicBezTo>
                    <a:cubicBezTo>
                      <a:pt x="258231" y="146144"/>
                      <a:pt x="268327" y="133476"/>
                      <a:pt x="260041" y="127094"/>
                    </a:cubicBezTo>
                    <a:close/>
                  </a:path>
                </a:pathLst>
              </a:custGeom>
              <a:solidFill>
                <a:schemeClr val="accent4"/>
              </a:solidFill>
              <a:ln w="9525" cap="flat">
                <a:noFill/>
                <a:prstDash val="solid"/>
                <a:miter/>
              </a:ln>
            </p:spPr>
            <p:txBody>
              <a:bodyPr rtlCol="0" anchor="ctr"/>
              <a:lstStyle/>
              <a:p>
                <a:endParaRPr lang="en-ID"/>
              </a:p>
            </p:txBody>
          </p:sp>
          <p:sp>
            <p:nvSpPr>
              <p:cNvPr id="179" name="Freeform: Shape 178">
                <a:extLst>
                  <a:ext uri="{FF2B5EF4-FFF2-40B4-BE49-F238E27FC236}">
                    <a16:creationId xmlns:a16="http://schemas.microsoft.com/office/drawing/2014/main" id="{8B2A6D5F-4280-4DF6-9A73-C6D342015DC8}"/>
                  </a:ext>
                </a:extLst>
              </p:cNvPr>
              <p:cNvSpPr/>
              <p:nvPr/>
            </p:nvSpPr>
            <p:spPr>
              <a:xfrm rot="21301151" flipH="1">
                <a:off x="4762785" y="5360757"/>
                <a:ext cx="52843" cy="338194"/>
              </a:xfrm>
              <a:custGeom>
                <a:avLst/>
                <a:gdLst>
                  <a:gd name="connsiteX0" fmla="*/ 35393 w 47625"/>
                  <a:gd name="connsiteY0" fmla="*/ 4494 h 304800"/>
                  <a:gd name="connsiteX1" fmla="*/ 20438 w 47625"/>
                  <a:gd name="connsiteY1" fmla="*/ 307104 h 304800"/>
                  <a:gd name="connsiteX2" fmla="*/ 36631 w 47625"/>
                  <a:gd name="connsiteY2" fmla="*/ 305294 h 304800"/>
                  <a:gd name="connsiteX3" fmla="*/ 36440 w 47625"/>
                  <a:gd name="connsiteY3" fmla="*/ 304151 h 304800"/>
                  <a:gd name="connsiteX4" fmla="*/ 38155 w 47625"/>
                  <a:gd name="connsiteY4" fmla="*/ 298531 h 304800"/>
                  <a:gd name="connsiteX5" fmla="*/ 50918 w 47625"/>
                  <a:gd name="connsiteY5" fmla="*/ 9066 h 304800"/>
                  <a:gd name="connsiteX6" fmla="*/ 35393 w 47625"/>
                  <a:gd name="connsiteY6" fmla="*/ 4494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625" h="304800">
                    <a:moveTo>
                      <a:pt x="35393" y="4494"/>
                    </a:moveTo>
                    <a:cubicBezTo>
                      <a:pt x="-18709" y="98030"/>
                      <a:pt x="150" y="206710"/>
                      <a:pt x="20438" y="307104"/>
                    </a:cubicBezTo>
                    <a:cubicBezTo>
                      <a:pt x="22534" y="317295"/>
                      <a:pt x="38726" y="315581"/>
                      <a:pt x="36631" y="305294"/>
                    </a:cubicBezTo>
                    <a:cubicBezTo>
                      <a:pt x="36536" y="304913"/>
                      <a:pt x="36440" y="304532"/>
                      <a:pt x="36440" y="304151"/>
                    </a:cubicBezTo>
                    <a:cubicBezTo>
                      <a:pt x="37583" y="302722"/>
                      <a:pt x="38345" y="300912"/>
                      <a:pt x="38155" y="298531"/>
                    </a:cubicBezTo>
                    <a:cubicBezTo>
                      <a:pt x="32630" y="201662"/>
                      <a:pt x="36917" y="104983"/>
                      <a:pt x="50918" y="9066"/>
                    </a:cubicBezTo>
                    <a:cubicBezTo>
                      <a:pt x="52252" y="-554"/>
                      <a:pt x="39869" y="-3221"/>
                      <a:pt x="35393" y="4494"/>
                    </a:cubicBezTo>
                    <a:close/>
                  </a:path>
                </a:pathLst>
              </a:custGeom>
              <a:solidFill>
                <a:schemeClr val="accent4"/>
              </a:solidFill>
              <a:ln w="9525" cap="flat">
                <a:noFill/>
                <a:prstDash val="solid"/>
                <a:miter/>
              </a:ln>
            </p:spPr>
            <p:txBody>
              <a:bodyPr rtlCol="0" anchor="ctr"/>
              <a:lstStyle/>
              <a:p>
                <a:endParaRPr lang="en-ID"/>
              </a:p>
            </p:txBody>
          </p:sp>
          <p:sp>
            <p:nvSpPr>
              <p:cNvPr id="180" name="Freeform: Shape 179">
                <a:extLst>
                  <a:ext uri="{FF2B5EF4-FFF2-40B4-BE49-F238E27FC236}">
                    <a16:creationId xmlns:a16="http://schemas.microsoft.com/office/drawing/2014/main" id="{3F9B0166-23DC-4D6D-B1B0-E23F04E63440}"/>
                  </a:ext>
                </a:extLst>
              </p:cNvPr>
              <p:cNvSpPr/>
              <p:nvPr/>
            </p:nvSpPr>
            <p:spPr>
              <a:xfrm rot="21301151" flipH="1">
                <a:off x="4717132" y="5331107"/>
                <a:ext cx="285351" cy="803211"/>
              </a:xfrm>
              <a:custGeom>
                <a:avLst/>
                <a:gdLst>
                  <a:gd name="connsiteX0" fmla="*/ 265598 w 257175"/>
                  <a:gd name="connsiteY0" fmla="*/ 716469 h 723900"/>
                  <a:gd name="connsiteX1" fmla="*/ 19567 w 257175"/>
                  <a:gd name="connsiteY1" fmla="*/ 4380 h 723900"/>
                  <a:gd name="connsiteX2" fmla="*/ 2137 w 257175"/>
                  <a:gd name="connsiteY2" fmla="*/ 17334 h 723900"/>
                  <a:gd name="connsiteX3" fmla="*/ 243976 w 257175"/>
                  <a:gd name="connsiteY3" fmla="*/ 718850 h 723900"/>
                  <a:gd name="connsiteX4" fmla="*/ 265598 w 257175"/>
                  <a:gd name="connsiteY4" fmla="*/ 716469 h 723900"/>
                  <a:gd name="connsiteX5" fmla="*/ 265598 w 257175"/>
                  <a:gd name="connsiteY5" fmla="*/ 716469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7175" h="723900">
                    <a:moveTo>
                      <a:pt x="265598" y="716469"/>
                    </a:moveTo>
                    <a:cubicBezTo>
                      <a:pt x="256454" y="460722"/>
                      <a:pt x="170158" y="211358"/>
                      <a:pt x="19567" y="4380"/>
                    </a:cubicBezTo>
                    <a:cubicBezTo>
                      <a:pt x="11376" y="-6955"/>
                      <a:pt x="-6055" y="5999"/>
                      <a:pt x="2137" y="17334"/>
                    </a:cubicBezTo>
                    <a:cubicBezTo>
                      <a:pt x="150536" y="221359"/>
                      <a:pt x="235023" y="466723"/>
                      <a:pt x="243976" y="718850"/>
                    </a:cubicBezTo>
                    <a:cubicBezTo>
                      <a:pt x="244548" y="732852"/>
                      <a:pt x="266074" y="730375"/>
                      <a:pt x="265598" y="716469"/>
                    </a:cubicBezTo>
                    <a:lnTo>
                      <a:pt x="265598" y="716469"/>
                    </a:lnTo>
                    <a:close/>
                  </a:path>
                </a:pathLst>
              </a:custGeom>
              <a:solidFill>
                <a:schemeClr val="accent4"/>
              </a:solidFill>
              <a:ln w="9525" cap="flat">
                <a:noFill/>
                <a:prstDash val="solid"/>
                <a:miter/>
              </a:ln>
            </p:spPr>
            <p:txBody>
              <a:bodyPr rtlCol="0" anchor="ctr"/>
              <a:lstStyle/>
              <a:p>
                <a:endParaRPr lang="en-ID"/>
              </a:p>
            </p:txBody>
          </p:sp>
          <p:sp>
            <p:nvSpPr>
              <p:cNvPr id="181" name="Freeform: Shape 180">
                <a:extLst>
                  <a:ext uri="{FF2B5EF4-FFF2-40B4-BE49-F238E27FC236}">
                    <a16:creationId xmlns:a16="http://schemas.microsoft.com/office/drawing/2014/main" id="{CED29B21-0AB0-49FE-8F7F-231777B10E00}"/>
                  </a:ext>
                </a:extLst>
              </p:cNvPr>
              <p:cNvSpPr/>
              <p:nvPr/>
            </p:nvSpPr>
            <p:spPr>
              <a:xfrm rot="21301151" flipH="1">
                <a:off x="4870150" y="5179824"/>
                <a:ext cx="211371" cy="243077"/>
              </a:xfrm>
              <a:custGeom>
                <a:avLst/>
                <a:gdLst>
                  <a:gd name="connsiteX0" fmla="*/ 188739 w 190500"/>
                  <a:gd name="connsiteY0" fmla="*/ 179707 h 219075"/>
                  <a:gd name="connsiteX1" fmla="*/ 52341 w 190500"/>
                  <a:gd name="connsiteY1" fmla="*/ 7686 h 219075"/>
                  <a:gd name="connsiteX2" fmla="*/ 11669 w 190500"/>
                  <a:gd name="connsiteY2" fmla="*/ 58549 h 219075"/>
                  <a:gd name="connsiteX3" fmla="*/ 128160 w 190500"/>
                  <a:gd name="connsiteY3" fmla="*/ 203901 h 219075"/>
                  <a:gd name="connsiteX4" fmla="*/ 188739 w 190500"/>
                  <a:gd name="connsiteY4" fmla="*/ 179707 h 219075"/>
                  <a:gd name="connsiteX5" fmla="*/ 188739 w 190500"/>
                  <a:gd name="connsiteY5" fmla="*/ 179707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219075">
                    <a:moveTo>
                      <a:pt x="188739" y="179707"/>
                    </a:moveTo>
                    <a:cubicBezTo>
                      <a:pt x="154640" y="113413"/>
                      <a:pt x="109396" y="55692"/>
                      <a:pt x="52341" y="7686"/>
                    </a:cubicBezTo>
                    <a:cubicBezTo>
                      <a:pt x="20242" y="-19365"/>
                      <a:pt x="-20335" y="31593"/>
                      <a:pt x="11669" y="58549"/>
                    </a:cubicBezTo>
                    <a:cubicBezTo>
                      <a:pt x="59771" y="99030"/>
                      <a:pt x="99490" y="147894"/>
                      <a:pt x="128160" y="203901"/>
                    </a:cubicBezTo>
                    <a:cubicBezTo>
                      <a:pt x="147210" y="240762"/>
                      <a:pt x="207980" y="217045"/>
                      <a:pt x="188739" y="179707"/>
                    </a:cubicBezTo>
                    <a:lnTo>
                      <a:pt x="188739" y="179707"/>
                    </a:lnTo>
                    <a:close/>
                  </a:path>
                </a:pathLst>
              </a:custGeom>
              <a:solidFill>
                <a:schemeClr val="accent5"/>
              </a:solidFill>
              <a:ln w="9525" cap="flat">
                <a:noFill/>
                <a:prstDash val="solid"/>
                <a:miter/>
              </a:ln>
            </p:spPr>
            <p:txBody>
              <a:bodyPr rtlCol="0" anchor="ctr"/>
              <a:lstStyle/>
              <a:p>
                <a:endParaRPr lang="en-ID"/>
              </a:p>
            </p:txBody>
          </p:sp>
        </p:grpSp>
        <p:pic>
          <p:nvPicPr>
            <p:cNvPr id="129" name="Graphic 128">
              <a:extLst>
                <a:ext uri="{FF2B5EF4-FFF2-40B4-BE49-F238E27FC236}">
                  <a16:creationId xmlns:a16="http://schemas.microsoft.com/office/drawing/2014/main" id="{D7AB4529-A391-4F5D-9AEE-2382D08EA71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a:off x="1179145" y="5076825"/>
              <a:ext cx="4330995" cy="1790699"/>
            </a:xfrm>
            <a:prstGeom prst="rect">
              <a:avLst/>
            </a:prstGeom>
          </p:spPr>
        </p:pic>
        <p:sp>
          <p:nvSpPr>
            <p:cNvPr id="182" name="Freeform: Shape 181">
              <a:extLst>
                <a:ext uri="{FF2B5EF4-FFF2-40B4-BE49-F238E27FC236}">
                  <a16:creationId xmlns:a16="http://schemas.microsoft.com/office/drawing/2014/main" id="{0149328F-341B-4B8A-9583-7CB8D39B6617}"/>
                </a:ext>
              </a:extLst>
            </p:cNvPr>
            <p:cNvSpPr/>
            <p:nvPr/>
          </p:nvSpPr>
          <p:spPr>
            <a:xfrm rot="21301151" flipH="1">
              <a:off x="1060638" y="5693096"/>
              <a:ext cx="2171698" cy="1278576"/>
            </a:xfrm>
            <a:custGeom>
              <a:avLst/>
              <a:gdLst>
                <a:gd name="connsiteX0" fmla="*/ 60686 w 2200275"/>
                <a:gd name="connsiteY0" fmla="*/ 1297753 h 1295400"/>
                <a:gd name="connsiteX1" fmla="*/ 12 w 2200275"/>
                <a:gd name="connsiteY1" fmla="*/ 1078392 h 1295400"/>
                <a:gd name="connsiteX2" fmla="*/ 104882 w 2200275"/>
                <a:gd name="connsiteY2" fmla="*/ 889226 h 1295400"/>
                <a:gd name="connsiteX3" fmla="*/ 269188 w 2200275"/>
                <a:gd name="connsiteY3" fmla="*/ 838838 h 1295400"/>
                <a:gd name="connsiteX4" fmla="*/ 323862 w 2200275"/>
                <a:gd name="connsiteY4" fmla="*/ 703298 h 1295400"/>
                <a:gd name="connsiteX5" fmla="*/ 332434 w 2200275"/>
                <a:gd name="connsiteY5" fmla="*/ 552898 h 1295400"/>
                <a:gd name="connsiteX6" fmla="*/ 436543 w 2200275"/>
                <a:gd name="connsiteY6" fmla="*/ 459458 h 1295400"/>
                <a:gd name="connsiteX7" fmla="*/ 531793 w 2200275"/>
                <a:gd name="connsiteY7" fmla="*/ 480317 h 1295400"/>
                <a:gd name="connsiteX8" fmla="*/ 616565 w 2200275"/>
                <a:gd name="connsiteY8" fmla="*/ 400022 h 1295400"/>
                <a:gd name="connsiteX9" fmla="*/ 618184 w 2200275"/>
                <a:gd name="connsiteY9" fmla="*/ 275435 h 1295400"/>
                <a:gd name="connsiteX10" fmla="*/ 667333 w 2200275"/>
                <a:gd name="connsiteY10" fmla="*/ 58646 h 1295400"/>
                <a:gd name="connsiteX11" fmla="*/ 867073 w 2200275"/>
                <a:gd name="connsiteY11" fmla="*/ 29975 h 1295400"/>
                <a:gd name="connsiteX12" fmla="*/ 946321 w 2200275"/>
                <a:gd name="connsiteY12" fmla="*/ 158563 h 1295400"/>
                <a:gd name="connsiteX13" fmla="*/ 1221879 w 2200275"/>
                <a:gd name="connsiteY13" fmla="*/ 246193 h 1295400"/>
                <a:gd name="connsiteX14" fmla="*/ 1315129 w 2200275"/>
                <a:gd name="connsiteY14" fmla="*/ 514607 h 1295400"/>
                <a:gd name="connsiteX15" fmla="*/ 1466195 w 2200275"/>
                <a:gd name="connsiteY15" fmla="*/ 611572 h 1295400"/>
                <a:gd name="connsiteX16" fmla="*/ 1649361 w 2200275"/>
                <a:gd name="connsiteY16" fmla="*/ 633670 h 1295400"/>
                <a:gd name="connsiteX17" fmla="*/ 2206669 w 2200275"/>
                <a:gd name="connsiteY17" fmla="*/ 1117159 h 1295400"/>
                <a:gd name="connsiteX18" fmla="*/ 60686 w 2200275"/>
                <a:gd name="connsiteY18" fmla="*/ 1297753 h 129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00275" h="1295400">
                  <a:moveTo>
                    <a:pt x="60686" y="1297753"/>
                  </a:moveTo>
                  <a:cubicBezTo>
                    <a:pt x="30968" y="1227363"/>
                    <a:pt x="774" y="1154783"/>
                    <a:pt x="12" y="1078392"/>
                  </a:cubicBezTo>
                  <a:cubicBezTo>
                    <a:pt x="-750" y="1002002"/>
                    <a:pt x="34969" y="919991"/>
                    <a:pt x="104882" y="889226"/>
                  </a:cubicBezTo>
                  <a:cubicBezTo>
                    <a:pt x="157746" y="865985"/>
                    <a:pt x="223278" y="873890"/>
                    <a:pt x="269188" y="838838"/>
                  </a:cubicBezTo>
                  <a:cubicBezTo>
                    <a:pt x="309193" y="808263"/>
                    <a:pt x="322052" y="753685"/>
                    <a:pt x="323862" y="703298"/>
                  </a:cubicBezTo>
                  <a:cubicBezTo>
                    <a:pt x="325672" y="653006"/>
                    <a:pt x="319290" y="601475"/>
                    <a:pt x="332434" y="552898"/>
                  </a:cubicBezTo>
                  <a:cubicBezTo>
                    <a:pt x="345579" y="504320"/>
                    <a:pt x="386251" y="457648"/>
                    <a:pt x="436543" y="459458"/>
                  </a:cubicBezTo>
                  <a:cubicBezTo>
                    <a:pt x="469213" y="460601"/>
                    <a:pt x="499122" y="481556"/>
                    <a:pt x="531793" y="480317"/>
                  </a:cubicBezTo>
                  <a:cubicBezTo>
                    <a:pt x="573512" y="478793"/>
                    <a:pt x="606088" y="440408"/>
                    <a:pt x="616565" y="400022"/>
                  </a:cubicBezTo>
                  <a:cubicBezTo>
                    <a:pt x="627138" y="359636"/>
                    <a:pt x="621137" y="317059"/>
                    <a:pt x="618184" y="275435"/>
                  </a:cubicBezTo>
                  <a:cubicBezTo>
                    <a:pt x="612850" y="199806"/>
                    <a:pt x="620089" y="117986"/>
                    <a:pt x="667333" y="58646"/>
                  </a:cubicBezTo>
                  <a:cubicBezTo>
                    <a:pt x="714577" y="-695"/>
                    <a:pt x="812971" y="-23174"/>
                    <a:pt x="867073" y="29975"/>
                  </a:cubicBezTo>
                  <a:cubicBezTo>
                    <a:pt x="903172" y="65408"/>
                    <a:pt x="910602" y="122558"/>
                    <a:pt x="946321" y="158563"/>
                  </a:cubicBezTo>
                  <a:cubicBezTo>
                    <a:pt x="1015567" y="228381"/>
                    <a:pt x="1147108" y="182375"/>
                    <a:pt x="1221879" y="246193"/>
                  </a:cubicBezTo>
                  <a:cubicBezTo>
                    <a:pt x="1295221" y="308867"/>
                    <a:pt x="1266266" y="431549"/>
                    <a:pt x="1315129" y="514607"/>
                  </a:cubicBezTo>
                  <a:cubicBezTo>
                    <a:pt x="1346371" y="567662"/>
                    <a:pt x="1406188" y="597856"/>
                    <a:pt x="1466195" y="611572"/>
                  </a:cubicBezTo>
                  <a:cubicBezTo>
                    <a:pt x="1526203" y="625288"/>
                    <a:pt x="1588401" y="625288"/>
                    <a:pt x="1649361" y="633670"/>
                  </a:cubicBezTo>
                  <a:cubicBezTo>
                    <a:pt x="1907203" y="668912"/>
                    <a:pt x="2135422" y="866937"/>
                    <a:pt x="2206669" y="1117159"/>
                  </a:cubicBezTo>
                  <a:lnTo>
                    <a:pt x="60686" y="1297753"/>
                  </a:lnTo>
                  <a:close/>
                </a:path>
              </a:pathLst>
            </a:custGeom>
            <a:solidFill>
              <a:srgbClr val="5ACF8B"/>
            </a:solidFill>
            <a:ln w="9525" cap="flat">
              <a:noFill/>
              <a:prstDash val="solid"/>
              <a:miter/>
            </a:ln>
          </p:spPr>
          <p:txBody>
            <a:bodyPr rtlCol="0" anchor="ctr"/>
            <a:lstStyle/>
            <a:p>
              <a:endParaRPr lang="en-ID"/>
            </a:p>
          </p:txBody>
        </p:sp>
        <p:grpSp>
          <p:nvGrpSpPr>
            <p:cNvPr id="187" name="Group 186">
              <a:extLst>
                <a:ext uri="{FF2B5EF4-FFF2-40B4-BE49-F238E27FC236}">
                  <a16:creationId xmlns:a16="http://schemas.microsoft.com/office/drawing/2014/main" id="{BDF87204-AD52-4997-AEDF-3BEAEEF7687B}"/>
                </a:ext>
              </a:extLst>
            </p:cNvPr>
            <p:cNvGrpSpPr/>
            <p:nvPr/>
          </p:nvGrpSpPr>
          <p:grpSpPr>
            <a:xfrm>
              <a:off x="1013064" y="5827914"/>
              <a:ext cx="640736" cy="1050159"/>
              <a:chOff x="1013064" y="6056514"/>
              <a:chExt cx="640736" cy="1050159"/>
            </a:xfrm>
          </p:grpSpPr>
          <p:sp>
            <p:nvSpPr>
              <p:cNvPr id="132" name="Freeform: Shape 131">
                <a:extLst>
                  <a:ext uri="{FF2B5EF4-FFF2-40B4-BE49-F238E27FC236}">
                    <a16:creationId xmlns:a16="http://schemas.microsoft.com/office/drawing/2014/main" id="{775D9557-5F56-4E8D-A263-3016A0A77A94}"/>
                  </a:ext>
                </a:extLst>
              </p:cNvPr>
              <p:cNvSpPr/>
              <p:nvPr/>
            </p:nvSpPr>
            <p:spPr>
              <a:xfrm>
                <a:off x="1290656" y="6482419"/>
                <a:ext cx="174799" cy="240349"/>
              </a:xfrm>
              <a:custGeom>
                <a:avLst/>
                <a:gdLst>
                  <a:gd name="connsiteX0" fmla="*/ 6667 w 76200"/>
                  <a:gd name="connsiteY0" fmla="*/ 107347 h 104775"/>
                  <a:gd name="connsiteX1" fmla="*/ 31432 w 76200"/>
                  <a:gd name="connsiteY1" fmla="*/ 84582 h 104775"/>
                  <a:gd name="connsiteX2" fmla="*/ 52006 w 76200"/>
                  <a:gd name="connsiteY2" fmla="*/ 58769 h 104775"/>
                  <a:gd name="connsiteX3" fmla="*/ 68294 w 76200"/>
                  <a:gd name="connsiteY3" fmla="*/ 30385 h 104775"/>
                  <a:gd name="connsiteX4" fmla="*/ 79629 w 76200"/>
                  <a:gd name="connsiteY4" fmla="*/ 0 h 104775"/>
                  <a:gd name="connsiteX5" fmla="*/ 65723 w 76200"/>
                  <a:gd name="connsiteY5" fmla="*/ 29051 h 104775"/>
                  <a:gd name="connsiteX6" fmla="*/ 47244 w 76200"/>
                  <a:gd name="connsiteY6" fmla="*/ 55340 h 104775"/>
                  <a:gd name="connsiteX7" fmla="*/ 25051 w 76200"/>
                  <a:gd name="connsiteY7" fmla="*/ 78486 h 104775"/>
                  <a:gd name="connsiteX8" fmla="*/ 0 w 76200"/>
                  <a:gd name="connsiteY8" fmla="*/ 97726 h 104775"/>
                  <a:gd name="connsiteX9" fmla="*/ 6667 w 76200"/>
                  <a:gd name="connsiteY9" fmla="*/ 107347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200" h="104775">
                    <a:moveTo>
                      <a:pt x="6667" y="107347"/>
                    </a:moveTo>
                    <a:cubicBezTo>
                      <a:pt x="16002" y="100298"/>
                      <a:pt x="23908" y="92773"/>
                      <a:pt x="31432" y="84582"/>
                    </a:cubicBezTo>
                    <a:cubicBezTo>
                      <a:pt x="38957" y="76486"/>
                      <a:pt x="45910" y="67818"/>
                      <a:pt x="52006" y="58769"/>
                    </a:cubicBezTo>
                    <a:cubicBezTo>
                      <a:pt x="58198" y="49721"/>
                      <a:pt x="63722" y="40291"/>
                      <a:pt x="68294" y="30385"/>
                    </a:cubicBezTo>
                    <a:cubicBezTo>
                      <a:pt x="73152" y="20669"/>
                      <a:pt x="76486" y="10287"/>
                      <a:pt x="79629" y="0"/>
                    </a:cubicBezTo>
                    <a:cubicBezTo>
                      <a:pt x="75629" y="10001"/>
                      <a:pt x="71342" y="19907"/>
                      <a:pt x="65723" y="29051"/>
                    </a:cubicBezTo>
                    <a:cubicBezTo>
                      <a:pt x="60388" y="38290"/>
                      <a:pt x="54102" y="47053"/>
                      <a:pt x="47244" y="55340"/>
                    </a:cubicBezTo>
                    <a:cubicBezTo>
                      <a:pt x="40481" y="63627"/>
                      <a:pt x="33052" y="71342"/>
                      <a:pt x="25051" y="78486"/>
                    </a:cubicBezTo>
                    <a:cubicBezTo>
                      <a:pt x="17145" y="85534"/>
                      <a:pt x="8573" y="92297"/>
                      <a:pt x="0" y="97726"/>
                    </a:cubicBezTo>
                    <a:lnTo>
                      <a:pt x="6667" y="107347"/>
                    </a:lnTo>
                    <a:close/>
                  </a:path>
                </a:pathLst>
              </a:custGeom>
              <a:solidFill>
                <a:srgbClr val="018673"/>
              </a:solidFill>
              <a:ln w="9525" cap="flat">
                <a:noFill/>
                <a:prstDash val="solid"/>
                <a:miter/>
              </a:ln>
            </p:spPr>
            <p:txBody>
              <a:bodyPr rtlCol="0" anchor="ctr"/>
              <a:lstStyle/>
              <a:p>
                <a:endParaRPr lang="en-ID"/>
              </a:p>
            </p:txBody>
          </p:sp>
          <p:sp>
            <p:nvSpPr>
              <p:cNvPr id="133" name="Freeform: Shape 132">
                <a:extLst>
                  <a:ext uri="{FF2B5EF4-FFF2-40B4-BE49-F238E27FC236}">
                    <a16:creationId xmlns:a16="http://schemas.microsoft.com/office/drawing/2014/main" id="{5CB46A89-7F33-4F4E-B626-6FA91F6E1FBC}"/>
                  </a:ext>
                </a:extLst>
              </p:cNvPr>
              <p:cNvSpPr/>
              <p:nvPr/>
            </p:nvSpPr>
            <p:spPr>
              <a:xfrm>
                <a:off x="1095537" y="6057877"/>
                <a:ext cx="349599" cy="1048796"/>
              </a:xfrm>
              <a:custGeom>
                <a:avLst/>
                <a:gdLst>
                  <a:gd name="connsiteX0" fmla="*/ 15240 w 152400"/>
                  <a:gd name="connsiteY0" fmla="*/ 466058 h 457200"/>
                  <a:gd name="connsiteX1" fmla="*/ 66294 w 152400"/>
                  <a:gd name="connsiteY1" fmla="*/ 354044 h 457200"/>
                  <a:gd name="connsiteX2" fmla="*/ 110014 w 152400"/>
                  <a:gd name="connsiteY2" fmla="*/ 239268 h 457200"/>
                  <a:gd name="connsiteX3" fmla="*/ 143637 w 152400"/>
                  <a:gd name="connsiteY3" fmla="*/ 121348 h 457200"/>
                  <a:gd name="connsiteX4" fmla="*/ 158306 w 152400"/>
                  <a:gd name="connsiteY4" fmla="*/ 0 h 457200"/>
                  <a:gd name="connsiteX5" fmla="*/ 139446 w 152400"/>
                  <a:gd name="connsiteY5" fmla="*/ 120396 h 457200"/>
                  <a:gd name="connsiteX6" fmla="*/ 101917 w 152400"/>
                  <a:gd name="connsiteY6" fmla="*/ 236506 h 457200"/>
                  <a:gd name="connsiteX7" fmla="*/ 54483 w 152400"/>
                  <a:gd name="connsiteY7" fmla="*/ 349091 h 457200"/>
                  <a:gd name="connsiteX8" fmla="*/ 0 w 152400"/>
                  <a:gd name="connsiteY8" fmla="*/ 458343 h 457200"/>
                  <a:gd name="connsiteX9" fmla="*/ 15240 w 152400"/>
                  <a:gd name="connsiteY9" fmla="*/ 466058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2400" h="457200">
                    <a:moveTo>
                      <a:pt x="15240" y="466058"/>
                    </a:moveTo>
                    <a:cubicBezTo>
                      <a:pt x="33719" y="429101"/>
                      <a:pt x="50387" y="391859"/>
                      <a:pt x="66294" y="354044"/>
                    </a:cubicBezTo>
                    <a:cubicBezTo>
                      <a:pt x="82105" y="316230"/>
                      <a:pt x="96965" y="278035"/>
                      <a:pt x="110014" y="239268"/>
                    </a:cubicBezTo>
                    <a:cubicBezTo>
                      <a:pt x="122968" y="200501"/>
                      <a:pt x="135065" y="161353"/>
                      <a:pt x="143637" y="121348"/>
                    </a:cubicBezTo>
                    <a:cubicBezTo>
                      <a:pt x="152209" y="81439"/>
                      <a:pt x="158686" y="40862"/>
                      <a:pt x="158306" y="0"/>
                    </a:cubicBezTo>
                    <a:cubicBezTo>
                      <a:pt x="157258" y="40862"/>
                      <a:pt x="149352" y="80963"/>
                      <a:pt x="139446" y="120396"/>
                    </a:cubicBezTo>
                    <a:cubicBezTo>
                      <a:pt x="129540" y="159829"/>
                      <a:pt x="116110" y="198406"/>
                      <a:pt x="101917" y="236506"/>
                    </a:cubicBezTo>
                    <a:cubicBezTo>
                      <a:pt x="87630" y="274606"/>
                      <a:pt x="71533" y="312039"/>
                      <a:pt x="54483" y="349091"/>
                    </a:cubicBezTo>
                    <a:cubicBezTo>
                      <a:pt x="37338" y="386048"/>
                      <a:pt x="19336" y="422719"/>
                      <a:pt x="0" y="458343"/>
                    </a:cubicBezTo>
                    <a:lnTo>
                      <a:pt x="15240" y="466058"/>
                    </a:lnTo>
                    <a:close/>
                  </a:path>
                </a:pathLst>
              </a:custGeom>
              <a:solidFill>
                <a:srgbClr val="018673"/>
              </a:solidFill>
              <a:ln w="9525" cap="flat">
                <a:noFill/>
                <a:prstDash val="solid"/>
                <a:miter/>
              </a:ln>
            </p:spPr>
            <p:txBody>
              <a:bodyPr rtlCol="0" anchor="ctr"/>
              <a:lstStyle/>
              <a:p>
                <a:endParaRPr lang="en-ID"/>
              </a:p>
            </p:txBody>
          </p:sp>
          <p:sp>
            <p:nvSpPr>
              <p:cNvPr id="134" name="Freeform: Shape 133">
                <a:extLst>
                  <a:ext uri="{FF2B5EF4-FFF2-40B4-BE49-F238E27FC236}">
                    <a16:creationId xmlns:a16="http://schemas.microsoft.com/office/drawing/2014/main" id="{2C0C7DA1-E62C-44EA-B075-B995A1BD6CBB}"/>
                  </a:ext>
                </a:extLst>
              </p:cNvPr>
              <p:cNvSpPr/>
              <p:nvPr/>
            </p:nvSpPr>
            <p:spPr>
              <a:xfrm>
                <a:off x="1159047" y="6307838"/>
                <a:ext cx="43700" cy="611797"/>
              </a:xfrm>
              <a:custGeom>
                <a:avLst/>
                <a:gdLst>
                  <a:gd name="connsiteX0" fmla="*/ 26987 w 19050"/>
                  <a:gd name="connsiteY0" fmla="*/ 272225 h 266700"/>
                  <a:gd name="connsiteX1" fmla="*/ 14986 w 19050"/>
                  <a:gd name="connsiteY1" fmla="*/ 205454 h 266700"/>
                  <a:gd name="connsiteX2" fmla="*/ 8700 w 19050"/>
                  <a:gd name="connsiteY2" fmla="*/ 137255 h 266700"/>
                  <a:gd name="connsiteX3" fmla="*/ 7366 w 19050"/>
                  <a:gd name="connsiteY3" fmla="*/ 68675 h 266700"/>
                  <a:gd name="connsiteX4" fmla="*/ 10509 w 19050"/>
                  <a:gd name="connsiteY4" fmla="*/ 0 h 266700"/>
                  <a:gd name="connsiteX5" fmla="*/ 2984 w 19050"/>
                  <a:gd name="connsiteY5" fmla="*/ 68485 h 266700"/>
                  <a:gd name="connsiteX6" fmla="*/ 32 w 19050"/>
                  <a:gd name="connsiteY6" fmla="*/ 137446 h 266700"/>
                  <a:gd name="connsiteX7" fmla="*/ 2032 w 19050"/>
                  <a:gd name="connsiteY7" fmla="*/ 206597 h 266700"/>
                  <a:gd name="connsiteX8" fmla="*/ 10033 w 19050"/>
                  <a:gd name="connsiteY8" fmla="*/ 275939 h 266700"/>
                  <a:gd name="connsiteX9" fmla="*/ 26987 w 19050"/>
                  <a:gd name="connsiteY9" fmla="*/ 272225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050" h="266700">
                    <a:moveTo>
                      <a:pt x="26987" y="272225"/>
                    </a:moveTo>
                    <a:cubicBezTo>
                      <a:pt x="21654" y="250698"/>
                      <a:pt x="17939" y="227933"/>
                      <a:pt x="14986" y="205454"/>
                    </a:cubicBezTo>
                    <a:cubicBezTo>
                      <a:pt x="12033" y="182880"/>
                      <a:pt x="9938" y="160115"/>
                      <a:pt x="8700" y="137255"/>
                    </a:cubicBezTo>
                    <a:cubicBezTo>
                      <a:pt x="7652" y="114491"/>
                      <a:pt x="6890" y="91535"/>
                      <a:pt x="7366" y="68675"/>
                    </a:cubicBezTo>
                    <a:cubicBezTo>
                      <a:pt x="7557" y="45815"/>
                      <a:pt x="8890" y="22860"/>
                      <a:pt x="10509" y="0"/>
                    </a:cubicBezTo>
                    <a:cubicBezTo>
                      <a:pt x="7461" y="22765"/>
                      <a:pt x="4699" y="45530"/>
                      <a:pt x="2984" y="68485"/>
                    </a:cubicBezTo>
                    <a:cubicBezTo>
                      <a:pt x="1080" y="91440"/>
                      <a:pt x="317" y="114395"/>
                      <a:pt x="32" y="137446"/>
                    </a:cubicBezTo>
                    <a:cubicBezTo>
                      <a:pt x="-159" y="160496"/>
                      <a:pt x="508" y="183547"/>
                      <a:pt x="2032" y="206597"/>
                    </a:cubicBezTo>
                    <a:cubicBezTo>
                      <a:pt x="3651" y="229743"/>
                      <a:pt x="5842" y="252508"/>
                      <a:pt x="10033" y="275939"/>
                    </a:cubicBezTo>
                    <a:lnTo>
                      <a:pt x="26987" y="272225"/>
                    </a:lnTo>
                    <a:close/>
                  </a:path>
                </a:pathLst>
              </a:custGeom>
              <a:solidFill>
                <a:srgbClr val="018673"/>
              </a:solidFill>
              <a:ln w="9525" cap="flat">
                <a:noFill/>
                <a:prstDash val="solid"/>
                <a:miter/>
              </a:ln>
            </p:spPr>
            <p:txBody>
              <a:bodyPr rtlCol="0" anchor="ctr"/>
              <a:lstStyle/>
              <a:p>
                <a:endParaRPr lang="en-ID"/>
              </a:p>
            </p:txBody>
          </p:sp>
          <p:sp>
            <p:nvSpPr>
              <p:cNvPr id="135" name="Freeform: Shape 134">
                <a:extLst>
                  <a:ext uri="{FF2B5EF4-FFF2-40B4-BE49-F238E27FC236}">
                    <a16:creationId xmlns:a16="http://schemas.microsoft.com/office/drawing/2014/main" id="{1F6B4440-2720-49D8-A835-5C1AF2F31303}"/>
                  </a:ext>
                </a:extLst>
              </p:cNvPr>
              <p:cNvSpPr/>
              <p:nvPr/>
            </p:nvSpPr>
            <p:spPr>
              <a:xfrm>
                <a:off x="1435301" y="6298444"/>
                <a:ext cx="218499" cy="218499"/>
              </a:xfrm>
              <a:custGeom>
                <a:avLst/>
                <a:gdLst>
                  <a:gd name="connsiteX0" fmla="*/ 0 w 95250"/>
                  <a:gd name="connsiteY0" fmla="*/ 104585 h 95250"/>
                  <a:gd name="connsiteX1" fmla="*/ 96774 w 95250"/>
                  <a:gd name="connsiteY1" fmla="*/ 0 h 95250"/>
                  <a:gd name="connsiteX2" fmla="*/ 2762 w 95250"/>
                  <a:gd name="connsiteY2" fmla="*/ 103727 h 95250"/>
                </a:gdLst>
                <a:ahLst/>
                <a:cxnLst>
                  <a:cxn ang="0">
                    <a:pos x="connsiteX0" y="connsiteY0"/>
                  </a:cxn>
                  <a:cxn ang="0">
                    <a:pos x="connsiteX1" y="connsiteY1"/>
                  </a:cxn>
                  <a:cxn ang="0">
                    <a:pos x="connsiteX2" y="connsiteY2"/>
                  </a:cxn>
                </a:cxnLst>
                <a:rect l="l" t="t" r="r" b="b"/>
                <a:pathLst>
                  <a:path w="95250" h="95250">
                    <a:moveTo>
                      <a:pt x="0" y="104585"/>
                    </a:moveTo>
                    <a:cubicBezTo>
                      <a:pt x="0" y="104585"/>
                      <a:pt x="25146" y="13907"/>
                      <a:pt x="96774" y="0"/>
                    </a:cubicBezTo>
                    <a:cubicBezTo>
                      <a:pt x="96774" y="0"/>
                      <a:pt x="144780" y="84487"/>
                      <a:pt x="2762" y="103727"/>
                    </a:cubicBezTo>
                  </a:path>
                </a:pathLst>
              </a:custGeom>
              <a:solidFill>
                <a:srgbClr val="018673"/>
              </a:solidFill>
              <a:ln w="9525" cap="flat">
                <a:noFill/>
                <a:prstDash val="solid"/>
                <a:miter/>
              </a:ln>
            </p:spPr>
            <p:txBody>
              <a:bodyPr rtlCol="0" anchor="ctr"/>
              <a:lstStyle/>
              <a:p>
                <a:endParaRPr lang="en-ID"/>
              </a:p>
            </p:txBody>
          </p:sp>
          <p:sp>
            <p:nvSpPr>
              <p:cNvPr id="136" name="Freeform: Shape 135">
                <a:extLst>
                  <a:ext uri="{FF2B5EF4-FFF2-40B4-BE49-F238E27FC236}">
                    <a16:creationId xmlns:a16="http://schemas.microsoft.com/office/drawing/2014/main" id="{A902797D-5AFE-4A3F-9332-72DB40817A69}"/>
                  </a:ext>
                </a:extLst>
              </p:cNvPr>
              <p:cNvSpPr/>
              <p:nvPr/>
            </p:nvSpPr>
            <p:spPr>
              <a:xfrm>
                <a:off x="1246300" y="6056514"/>
                <a:ext cx="174799" cy="240349"/>
              </a:xfrm>
              <a:custGeom>
                <a:avLst/>
                <a:gdLst>
                  <a:gd name="connsiteX0" fmla="*/ 80963 w 76200"/>
                  <a:gd name="connsiteY0" fmla="*/ 106321 h 104775"/>
                  <a:gd name="connsiteX1" fmla="*/ 18955 w 76200"/>
                  <a:gd name="connsiteY1" fmla="*/ 307 h 104775"/>
                  <a:gd name="connsiteX2" fmla="*/ 80963 w 76200"/>
                  <a:gd name="connsiteY2" fmla="*/ 106321 h 104775"/>
                </a:gdLst>
                <a:ahLst/>
                <a:cxnLst>
                  <a:cxn ang="0">
                    <a:pos x="connsiteX0" y="connsiteY0"/>
                  </a:cxn>
                  <a:cxn ang="0">
                    <a:pos x="connsiteX1" y="connsiteY1"/>
                  </a:cxn>
                  <a:cxn ang="0">
                    <a:pos x="connsiteX2" y="connsiteY2"/>
                  </a:cxn>
                </a:cxnLst>
                <a:rect l="l" t="t" r="r" b="b"/>
                <a:pathLst>
                  <a:path w="76200" h="104775">
                    <a:moveTo>
                      <a:pt x="80963" y="106321"/>
                    </a:moveTo>
                    <a:cubicBezTo>
                      <a:pt x="80963" y="106321"/>
                      <a:pt x="56008" y="7070"/>
                      <a:pt x="18955" y="307"/>
                    </a:cubicBezTo>
                    <a:cubicBezTo>
                      <a:pt x="-18192" y="-6455"/>
                      <a:pt x="-2381" y="100606"/>
                      <a:pt x="80963" y="106321"/>
                    </a:cubicBezTo>
                    <a:close/>
                  </a:path>
                </a:pathLst>
              </a:custGeom>
              <a:solidFill>
                <a:srgbClr val="018673"/>
              </a:solidFill>
              <a:ln w="9525" cap="flat">
                <a:noFill/>
                <a:prstDash val="solid"/>
                <a:miter/>
              </a:ln>
            </p:spPr>
            <p:txBody>
              <a:bodyPr rtlCol="0" anchor="ctr"/>
              <a:lstStyle/>
              <a:p>
                <a:endParaRPr lang="en-ID"/>
              </a:p>
            </p:txBody>
          </p:sp>
          <p:sp>
            <p:nvSpPr>
              <p:cNvPr id="137" name="Freeform: Shape 136">
                <a:extLst>
                  <a:ext uri="{FF2B5EF4-FFF2-40B4-BE49-F238E27FC236}">
                    <a16:creationId xmlns:a16="http://schemas.microsoft.com/office/drawing/2014/main" id="{799F60DE-48E8-499C-A16D-2DB50B1E669E}"/>
                  </a:ext>
                </a:extLst>
              </p:cNvPr>
              <p:cNvSpPr/>
              <p:nvPr/>
            </p:nvSpPr>
            <p:spPr>
              <a:xfrm>
                <a:off x="1091954" y="6110971"/>
                <a:ext cx="109250" cy="284049"/>
              </a:xfrm>
              <a:custGeom>
                <a:avLst/>
                <a:gdLst>
                  <a:gd name="connsiteX0" fmla="*/ 42043 w 47625"/>
                  <a:gd name="connsiteY0" fmla="*/ 130016 h 123825"/>
                  <a:gd name="connsiteX1" fmla="*/ 31947 w 47625"/>
                  <a:gd name="connsiteY1" fmla="*/ 0 h 123825"/>
                  <a:gd name="connsiteX2" fmla="*/ 42043 w 47625"/>
                  <a:gd name="connsiteY2" fmla="*/ 130016 h 123825"/>
                </a:gdLst>
                <a:ahLst/>
                <a:cxnLst>
                  <a:cxn ang="0">
                    <a:pos x="connsiteX0" y="connsiteY0"/>
                  </a:cxn>
                  <a:cxn ang="0">
                    <a:pos x="connsiteX1" y="connsiteY1"/>
                  </a:cxn>
                  <a:cxn ang="0">
                    <a:pos x="connsiteX2" y="connsiteY2"/>
                  </a:cxn>
                </a:cxnLst>
                <a:rect l="l" t="t" r="r" b="b"/>
                <a:pathLst>
                  <a:path w="47625" h="123825">
                    <a:moveTo>
                      <a:pt x="42043" y="130016"/>
                    </a:moveTo>
                    <a:cubicBezTo>
                      <a:pt x="42043" y="130016"/>
                      <a:pt x="75095" y="34862"/>
                      <a:pt x="31947" y="0"/>
                    </a:cubicBezTo>
                    <a:cubicBezTo>
                      <a:pt x="31947" y="-95"/>
                      <a:pt x="-46254" y="56198"/>
                      <a:pt x="42043" y="130016"/>
                    </a:cubicBezTo>
                    <a:close/>
                  </a:path>
                </a:pathLst>
              </a:custGeom>
              <a:solidFill>
                <a:srgbClr val="018673"/>
              </a:solidFill>
              <a:ln w="9525" cap="flat">
                <a:noFill/>
                <a:prstDash val="solid"/>
                <a:miter/>
              </a:ln>
            </p:spPr>
            <p:txBody>
              <a:bodyPr rtlCol="0" anchor="ctr"/>
              <a:lstStyle/>
              <a:p>
                <a:endParaRPr lang="en-ID"/>
              </a:p>
            </p:txBody>
          </p:sp>
          <p:sp>
            <p:nvSpPr>
              <p:cNvPr id="138" name="Freeform: Shape 137">
                <a:extLst>
                  <a:ext uri="{FF2B5EF4-FFF2-40B4-BE49-F238E27FC236}">
                    <a16:creationId xmlns:a16="http://schemas.microsoft.com/office/drawing/2014/main" id="{6C98CE6B-03E1-43F7-A01C-25C784BE4F58}"/>
                  </a:ext>
                </a:extLst>
              </p:cNvPr>
              <p:cNvSpPr/>
              <p:nvPr/>
            </p:nvSpPr>
            <p:spPr>
              <a:xfrm>
                <a:off x="1013064" y="6453346"/>
                <a:ext cx="152949" cy="305899"/>
              </a:xfrm>
              <a:custGeom>
                <a:avLst/>
                <a:gdLst>
                  <a:gd name="connsiteX0" fmla="*/ 68909 w 66675"/>
                  <a:gd name="connsiteY0" fmla="*/ 134213 h 133350"/>
                  <a:gd name="connsiteX1" fmla="*/ 32904 w 66675"/>
                  <a:gd name="connsiteY1" fmla="*/ 6 h 133350"/>
                  <a:gd name="connsiteX2" fmla="*/ 68909 w 66675"/>
                  <a:gd name="connsiteY2" fmla="*/ 134213 h 133350"/>
                </a:gdLst>
                <a:ahLst/>
                <a:cxnLst>
                  <a:cxn ang="0">
                    <a:pos x="connsiteX0" y="connsiteY0"/>
                  </a:cxn>
                  <a:cxn ang="0">
                    <a:pos x="connsiteX1" y="connsiteY1"/>
                  </a:cxn>
                  <a:cxn ang="0">
                    <a:pos x="connsiteX2" y="connsiteY2"/>
                  </a:cxn>
                </a:cxnLst>
                <a:rect l="l" t="t" r="r" b="b"/>
                <a:pathLst>
                  <a:path w="66675" h="133350">
                    <a:moveTo>
                      <a:pt x="68909" y="134213"/>
                    </a:moveTo>
                    <a:cubicBezTo>
                      <a:pt x="68909" y="134213"/>
                      <a:pt x="75957" y="-1042"/>
                      <a:pt x="32904" y="6"/>
                    </a:cubicBezTo>
                    <a:cubicBezTo>
                      <a:pt x="-58250" y="2292"/>
                      <a:pt x="68909" y="134213"/>
                      <a:pt x="68909" y="134213"/>
                    </a:cubicBezTo>
                    <a:close/>
                  </a:path>
                </a:pathLst>
              </a:custGeom>
              <a:solidFill>
                <a:srgbClr val="018673"/>
              </a:solidFill>
              <a:ln w="9525" cap="flat">
                <a:noFill/>
                <a:prstDash val="solid"/>
                <a:miter/>
              </a:ln>
            </p:spPr>
            <p:txBody>
              <a:bodyPr rtlCol="0" anchor="ctr"/>
              <a:lstStyle/>
              <a:p>
                <a:endParaRPr lang="en-ID"/>
              </a:p>
            </p:txBody>
          </p:sp>
        </p:grpSp>
        <p:grpSp>
          <p:nvGrpSpPr>
            <p:cNvPr id="189" name="Group 188">
              <a:extLst>
                <a:ext uri="{FF2B5EF4-FFF2-40B4-BE49-F238E27FC236}">
                  <a16:creationId xmlns:a16="http://schemas.microsoft.com/office/drawing/2014/main" id="{39EDA1D5-1ECC-457E-8420-FCA25B234934}"/>
                </a:ext>
              </a:extLst>
            </p:cNvPr>
            <p:cNvGrpSpPr/>
            <p:nvPr/>
          </p:nvGrpSpPr>
          <p:grpSpPr>
            <a:xfrm>
              <a:off x="3193342" y="5589777"/>
              <a:ext cx="393302" cy="1288440"/>
              <a:chOff x="3193342" y="5904102"/>
              <a:chExt cx="393302" cy="1288440"/>
            </a:xfrm>
          </p:grpSpPr>
          <p:sp>
            <p:nvSpPr>
              <p:cNvPr id="146" name="Freeform: Shape 145">
                <a:extLst>
                  <a:ext uri="{FF2B5EF4-FFF2-40B4-BE49-F238E27FC236}">
                    <a16:creationId xmlns:a16="http://schemas.microsoft.com/office/drawing/2014/main" id="{69636CE7-21AE-4E4C-A5F4-837473959477}"/>
                  </a:ext>
                </a:extLst>
              </p:cNvPr>
              <p:cNvSpPr/>
              <p:nvPr/>
            </p:nvSpPr>
            <p:spPr>
              <a:xfrm>
                <a:off x="3232020" y="6095239"/>
                <a:ext cx="174799" cy="1092496"/>
              </a:xfrm>
              <a:custGeom>
                <a:avLst/>
                <a:gdLst>
                  <a:gd name="connsiteX0" fmla="*/ 50673 w 76200"/>
                  <a:gd name="connsiteY0" fmla="*/ 391096 h 476250"/>
                  <a:gd name="connsiteX1" fmla="*/ 18002 w 76200"/>
                  <a:gd name="connsiteY1" fmla="*/ 481679 h 476250"/>
                  <a:gd name="connsiteX2" fmla="*/ 0 w 76200"/>
                  <a:gd name="connsiteY2" fmla="*/ 481679 h 476250"/>
                  <a:gd name="connsiteX3" fmla="*/ 38290 w 76200"/>
                  <a:gd name="connsiteY3" fmla="*/ 387477 h 476250"/>
                  <a:gd name="connsiteX4" fmla="*/ 66484 w 76200"/>
                  <a:gd name="connsiteY4" fmla="*/ 260223 h 476250"/>
                  <a:gd name="connsiteX5" fmla="*/ 71152 w 76200"/>
                  <a:gd name="connsiteY5" fmla="*/ 129731 h 476250"/>
                  <a:gd name="connsiteX6" fmla="*/ 64675 w 76200"/>
                  <a:gd name="connsiteY6" fmla="*/ 64484 h 476250"/>
                  <a:gd name="connsiteX7" fmla="*/ 58960 w 76200"/>
                  <a:gd name="connsiteY7" fmla="*/ 32194 h 476250"/>
                  <a:gd name="connsiteX8" fmla="*/ 52483 w 76200"/>
                  <a:gd name="connsiteY8" fmla="*/ 0 h 476250"/>
                  <a:gd name="connsiteX9" fmla="*/ 60007 w 76200"/>
                  <a:gd name="connsiteY9" fmla="*/ 32004 h 476250"/>
                  <a:gd name="connsiteX10" fmla="*/ 66770 w 76200"/>
                  <a:gd name="connsiteY10" fmla="*/ 64198 h 476250"/>
                  <a:gd name="connsiteX11" fmla="*/ 75438 w 76200"/>
                  <a:gd name="connsiteY11" fmla="*/ 129445 h 476250"/>
                  <a:gd name="connsiteX12" fmla="*/ 75057 w 76200"/>
                  <a:gd name="connsiteY12" fmla="*/ 261175 h 476250"/>
                  <a:gd name="connsiteX13" fmla="*/ 50673 w 76200"/>
                  <a:gd name="connsiteY13" fmla="*/ 391096 h 476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6200" h="476250">
                    <a:moveTo>
                      <a:pt x="50673" y="391096"/>
                    </a:moveTo>
                    <a:cubicBezTo>
                      <a:pt x="41815" y="421957"/>
                      <a:pt x="31337" y="452247"/>
                      <a:pt x="18002" y="481679"/>
                    </a:cubicBezTo>
                    <a:lnTo>
                      <a:pt x="0" y="481679"/>
                    </a:lnTo>
                    <a:cubicBezTo>
                      <a:pt x="15335" y="451675"/>
                      <a:pt x="28003" y="419767"/>
                      <a:pt x="38290" y="387477"/>
                    </a:cubicBezTo>
                    <a:cubicBezTo>
                      <a:pt x="51435" y="346043"/>
                      <a:pt x="61341" y="303467"/>
                      <a:pt x="66484" y="260223"/>
                    </a:cubicBezTo>
                    <a:cubicBezTo>
                      <a:pt x="71723" y="217075"/>
                      <a:pt x="74200" y="173260"/>
                      <a:pt x="71152" y="129731"/>
                    </a:cubicBezTo>
                    <a:cubicBezTo>
                      <a:pt x="70675" y="107823"/>
                      <a:pt x="67342" y="86201"/>
                      <a:pt x="64675" y="64484"/>
                    </a:cubicBezTo>
                    <a:cubicBezTo>
                      <a:pt x="63627" y="53530"/>
                      <a:pt x="61055" y="42958"/>
                      <a:pt x="58960" y="32194"/>
                    </a:cubicBezTo>
                    <a:lnTo>
                      <a:pt x="52483" y="0"/>
                    </a:lnTo>
                    <a:lnTo>
                      <a:pt x="60007" y="32004"/>
                    </a:lnTo>
                    <a:cubicBezTo>
                      <a:pt x="62389" y="42672"/>
                      <a:pt x="65437" y="53340"/>
                      <a:pt x="66770" y="64198"/>
                    </a:cubicBezTo>
                    <a:cubicBezTo>
                      <a:pt x="70199" y="85820"/>
                      <a:pt x="74200" y="107537"/>
                      <a:pt x="75438" y="129445"/>
                    </a:cubicBezTo>
                    <a:cubicBezTo>
                      <a:pt x="79915" y="173165"/>
                      <a:pt x="78962" y="217361"/>
                      <a:pt x="75057" y="261175"/>
                    </a:cubicBezTo>
                    <a:cubicBezTo>
                      <a:pt x="71152" y="304990"/>
                      <a:pt x="62579" y="348520"/>
                      <a:pt x="50673" y="391096"/>
                    </a:cubicBezTo>
                    <a:close/>
                  </a:path>
                </a:pathLst>
              </a:custGeom>
              <a:solidFill>
                <a:srgbClr val="018673"/>
              </a:solidFill>
              <a:ln w="9525" cap="flat">
                <a:noFill/>
                <a:prstDash val="solid"/>
                <a:miter/>
              </a:ln>
            </p:spPr>
            <p:txBody>
              <a:bodyPr rtlCol="0" anchor="ctr"/>
              <a:lstStyle/>
              <a:p>
                <a:endParaRPr lang="en-ID"/>
              </a:p>
            </p:txBody>
          </p:sp>
          <p:sp>
            <p:nvSpPr>
              <p:cNvPr id="147" name="Freeform: Shape 146">
                <a:extLst>
                  <a:ext uri="{FF2B5EF4-FFF2-40B4-BE49-F238E27FC236}">
                    <a16:creationId xmlns:a16="http://schemas.microsoft.com/office/drawing/2014/main" id="{958D19BC-8D51-4580-BB9A-6DBEE1F90C96}"/>
                  </a:ext>
                </a:extLst>
              </p:cNvPr>
              <p:cNvSpPr/>
              <p:nvPr/>
            </p:nvSpPr>
            <p:spPr>
              <a:xfrm>
                <a:off x="3321606" y="6493345"/>
                <a:ext cx="65550" cy="699197"/>
              </a:xfrm>
              <a:custGeom>
                <a:avLst/>
                <a:gdLst>
                  <a:gd name="connsiteX0" fmla="*/ 17717 w 28575"/>
                  <a:gd name="connsiteY0" fmla="*/ 308134 h 304800"/>
                  <a:gd name="connsiteX1" fmla="*/ 1333 w 28575"/>
                  <a:gd name="connsiteY1" fmla="*/ 308134 h 304800"/>
                  <a:gd name="connsiteX2" fmla="*/ 16383 w 28575"/>
                  <a:gd name="connsiteY2" fmla="*/ 252698 h 304800"/>
                  <a:gd name="connsiteX3" fmla="*/ 27908 w 28575"/>
                  <a:gd name="connsiteY3" fmla="*/ 168021 h 304800"/>
                  <a:gd name="connsiteX4" fmla="*/ 23908 w 28575"/>
                  <a:gd name="connsiteY4" fmla="*/ 82582 h 304800"/>
                  <a:gd name="connsiteX5" fmla="*/ 0 w 28575"/>
                  <a:gd name="connsiteY5" fmla="*/ 0 h 304800"/>
                  <a:gd name="connsiteX6" fmla="*/ 28099 w 28575"/>
                  <a:gd name="connsiteY6" fmla="*/ 81820 h 304800"/>
                  <a:gd name="connsiteX7" fmla="*/ 36481 w 28575"/>
                  <a:gd name="connsiteY7" fmla="*/ 168211 h 304800"/>
                  <a:gd name="connsiteX8" fmla="*/ 29051 w 28575"/>
                  <a:gd name="connsiteY8" fmla="*/ 254984 h 304800"/>
                  <a:gd name="connsiteX9" fmla="*/ 17717 w 28575"/>
                  <a:gd name="connsiteY9" fmla="*/ 308134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575" h="304800">
                    <a:moveTo>
                      <a:pt x="17717" y="308134"/>
                    </a:moveTo>
                    <a:lnTo>
                      <a:pt x="1333" y="308134"/>
                    </a:lnTo>
                    <a:cubicBezTo>
                      <a:pt x="7239" y="290036"/>
                      <a:pt x="12287" y="271367"/>
                      <a:pt x="16383" y="252698"/>
                    </a:cubicBezTo>
                    <a:cubicBezTo>
                      <a:pt x="22384" y="224885"/>
                      <a:pt x="26289" y="196501"/>
                      <a:pt x="27908" y="168021"/>
                    </a:cubicBezTo>
                    <a:cubicBezTo>
                      <a:pt x="29813" y="139541"/>
                      <a:pt x="27908" y="110871"/>
                      <a:pt x="23908" y="82582"/>
                    </a:cubicBezTo>
                    <a:cubicBezTo>
                      <a:pt x="19812" y="54197"/>
                      <a:pt x="11049" y="26670"/>
                      <a:pt x="0" y="0"/>
                    </a:cubicBezTo>
                    <a:cubicBezTo>
                      <a:pt x="12287" y="26098"/>
                      <a:pt x="22574" y="53340"/>
                      <a:pt x="28099" y="81820"/>
                    </a:cubicBezTo>
                    <a:cubicBezTo>
                      <a:pt x="33623" y="110204"/>
                      <a:pt x="36957" y="139160"/>
                      <a:pt x="36481" y="168211"/>
                    </a:cubicBezTo>
                    <a:cubicBezTo>
                      <a:pt x="36290" y="197263"/>
                      <a:pt x="33814" y="226219"/>
                      <a:pt x="29051" y="254984"/>
                    </a:cubicBezTo>
                    <a:cubicBezTo>
                      <a:pt x="26099" y="272891"/>
                      <a:pt x="22384" y="290608"/>
                      <a:pt x="17717" y="308134"/>
                    </a:cubicBezTo>
                    <a:close/>
                  </a:path>
                </a:pathLst>
              </a:custGeom>
              <a:solidFill>
                <a:srgbClr val="018673"/>
              </a:solidFill>
              <a:ln w="9525" cap="flat">
                <a:noFill/>
                <a:prstDash val="solid"/>
                <a:miter/>
              </a:ln>
            </p:spPr>
            <p:txBody>
              <a:bodyPr rtlCol="0" anchor="ctr"/>
              <a:lstStyle/>
              <a:p>
                <a:endParaRPr lang="en-ID"/>
              </a:p>
            </p:txBody>
          </p:sp>
          <p:sp>
            <p:nvSpPr>
              <p:cNvPr id="148" name="Freeform: Shape 147">
                <a:extLst>
                  <a:ext uri="{FF2B5EF4-FFF2-40B4-BE49-F238E27FC236}">
                    <a16:creationId xmlns:a16="http://schemas.microsoft.com/office/drawing/2014/main" id="{CF18CFE1-CF90-42EC-BA58-C5EB1BD37E51}"/>
                  </a:ext>
                </a:extLst>
              </p:cNvPr>
              <p:cNvSpPr/>
              <p:nvPr/>
            </p:nvSpPr>
            <p:spPr>
              <a:xfrm>
                <a:off x="3193342" y="6276594"/>
                <a:ext cx="174799" cy="284049"/>
              </a:xfrm>
              <a:custGeom>
                <a:avLst/>
                <a:gdLst>
                  <a:gd name="connsiteX0" fmla="*/ 77535 w 76200"/>
                  <a:gd name="connsiteY0" fmla="*/ 130302 h 123825"/>
                  <a:gd name="connsiteX1" fmla="*/ 7907 w 76200"/>
                  <a:gd name="connsiteY1" fmla="*/ 0 h 123825"/>
                  <a:gd name="connsiteX2" fmla="*/ 11527 w 76200"/>
                  <a:gd name="connsiteY2" fmla="*/ 91726 h 123825"/>
                  <a:gd name="connsiteX3" fmla="*/ 77535 w 76200"/>
                  <a:gd name="connsiteY3" fmla="*/ 130302 h 123825"/>
                </a:gdLst>
                <a:ahLst/>
                <a:cxnLst>
                  <a:cxn ang="0">
                    <a:pos x="connsiteX0" y="connsiteY0"/>
                  </a:cxn>
                  <a:cxn ang="0">
                    <a:pos x="connsiteX1" y="connsiteY1"/>
                  </a:cxn>
                  <a:cxn ang="0">
                    <a:pos x="connsiteX2" y="connsiteY2"/>
                  </a:cxn>
                  <a:cxn ang="0">
                    <a:pos x="connsiteX3" y="connsiteY3"/>
                  </a:cxn>
                </a:cxnLst>
                <a:rect l="l" t="t" r="r" b="b"/>
                <a:pathLst>
                  <a:path w="76200" h="123825">
                    <a:moveTo>
                      <a:pt x="77535" y="130302"/>
                    </a:moveTo>
                    <a:cubicBezTo>
                      <a:pt x="77535" y="130302"/>
                      <a:pt x="47817" y="27813"/>
                      <a:pt x="7907" y="0"/>
                    </a:cubicBezTo>
                    <a:cubicBezTo>
                      <a:pt x="7907" y="0"/>
                      <a:pt x="-12095" y="42005"/>
                      <a:pt x="11527" y="91726"/>
                    </a:cubicBezTo>
                    <a:cubicBezTo>
                      <a:pt x="35149" y="141351"/>
                      <a:pt x="77535" y="130302"/>
                      <a:pt x="77535" y="130302"/>
                    </a:cubicBezTo>
                    <a:close/>
                  </a:path>
                </a:pathLst>
              </a:custGeom>
              <a:solidFill>
                <a:srgbClr val="018673"/>
              </a:solidFill>
              <a:ln w="9525" cap="flat">
                <a:noFill/>
                <a:prstDash val="solid"/>
                <a:miter/>
              </a:ln>
            </p:spPr>
            <p:txBody>
              <a:bodyPr rtlCol="0" anchor="ctr"/>
              <a:lstStyle/>
              <a:p>
                <a:endParaRPr lang="en-ID"/>
              </a:p>
            </p:txBody>
          </p:sp>
          <p:sp>
            <p:nvSpPr>
              <p:cNvPr id="149" name="Freeform: Shape 148">
                <a:extLst>
                  <a:ext uri="{FF2B5EF4-FFF2-40B4-BE49-F238E27FC236}">
                    <a16:creationId xmlns:a16="http://schemas.microsoft.com/office/drawing/2014/main" id="{7FA058A0-B08E-45F1-9E2D-3ABA4963078D}"/>
                  </a:ext>
                </a:extLst>
              </p:cNvPr>
              <p:cNvSpPr/>
              <p:nvPr/>
            </p:nvSpPr>
            <p:spPr>
              <a:xfrm>
                <a:off x="3261520" y="5904102"/>
                <a:ext cx="131099" cy="305899"/>
              </a:xfrm>
              <a:custGeom>
                <a:avLst/>
                <a:gdLst>
                  <a:gd name="connsiteX0" fmla="*/ 52481 w 57150"/>
                  <a:gd name="connsiteY0" fmla="*/ 138282 h 133350"/>
                  <a:gd name="connsiteX1" fmla="*/ 2761 w 57150"/>
                  <a:gd name="connsiteY1" fmla="*/ 5598 h 133350"/>
                  <a:gd name="connsiteX2" fmla="*/ 52481 w 57150"/>
                  <a:gd name="connsiteY2" fmla="*/ 138282 h 133350"/>
                </a:gdLst>
                <a:ahLst/>
                <a:cxnLst>
                  <a:cxn ang="0">
                    <a:pos x="connsiteX0" y="connsiteY0"/>
                  </a:cxn>
                  <a:cxn ang="0">
                    <a:pos x="connsiteX1" y="connsiteY1"/>
                  </a:cxn>
                  <a:cxn ang="0">
                    <a:pos x="connsiteX2" y="connsiteY2"/>
                  </a:cxn>
                </a:cxnLst>
                <a:rect l="l" t="t" r="r" b="b"/>
                <a:pathLst>
                  <a:path w="57150" h="133350">
                    <a:moveTo>
                      <a:pt x="52481" y="138282"/>
                    </a:moveTo>
                    <a:cubicBezTo>
                      <a:pt x="52481" y="138282"/>
                      <a:pt x="-14194" y="35983"/>
                      <a:pt x="2761" y="5598"/>
                    </a:cubicBezTo>
                    <a:cubicBezTo>
                      <a:pt x="19620" y="-24691"/>
                      <a:pt x="97535" y="74845"/>
                      <a:pt x="52481" y="138282"/>
                    </a:cubicBezTo>
                    <a:close/>
                  </a:path>
                </a:pathLst>
              </a:custGeom>
              <a:solidFill>
                <a:srgbClr val="018673"/>
              </a:solidFill>
              <a:ln w="9525" cap="flat">
                <a:noFill/>
                <a:prstDash val="solid"/>
                <a:miter/>
              </a:ln>
            </p:spPr>
            <p:txBody>
              <a:bodyPr rtlCol="0" anchor="ctr"/>
              <a:lstStyle/>
              <a:p>
                <a:endParaRPr lang="en-ID"/>
              </a:p>
            </p:txBody>
          </p:sp>
          <p:sp>
            <p:nvSpPr>
              <p:cNvPr id="150" name="Freeform: Shape 149">
                <a:extLst>
                  <a:ext uri="{FF2B5EF4-FFF2-40B4-BE49-F238E27FC236}">
                    <a16:creationId xmlns:a16="http://schemas.microsoft.com/office/drawing/2014/main" id="{1A14ACF8-9EAB-484E-BA83-C870069621C7}"/>
                  </a:ext>
                </a:extLst>
              </p:cNvPr>
              <p:cNvSpPr/>
              <p:nvPr/>
            </p:nvSpPr>
            <p:spPr>
              <a:xfrm>
                <a:off x="3433695" y="6488980"/>
                <a:ext cx="152949" cy="218499"/>
              </a:xfrm>
              <a:custGeom>
                <a:avLst/>
                <a:gdLst>
                  <a:gd name="connsiteX0" fmla="*/ 0 w 66675"/>
                  <a:gd name="connsiteY0" fmla="*/ 96581 h 95250"/>
                  <a:gd name="connsiteX1" fmla="*/ 60293 w 66675"/>
                  <a:gd name="connsiteY1" fmla="*/ 1046 h 95250"/>
                  <a:gd name="connsiteX2" fmla="*/ 0 w 66675"/>
                  <a:gd name="connsiteY2" fmla="*/ 96581 h 95250"/>
                </a:gdLst>
                <a:ahLst/>
                <a:cxnLst>
                  <a:cxn ang="0">
                    <a:pos x="connsiteX0" y="connsiteY0"/>
                  </a:cxn>
                  <a:cxn ang="0">
                    <a:pos x="connsiteX1" y="connsiteY1"/>
                  </a:cxn>
                  <a:cxn ang="0">
                    <a:pos x="connsiteX2" y="connsiteY2"/>
                  </a:cxn>
                </a:cxnLst>
                <a:rect l="l" t="t" r="r" b="b"/>
                <a:pathLst>
                  <a:path w="66675" h="95250">
                    <a:moveTo>
                      <a:pt x="0" y="96581"/>
                    </a:moveTo>
                    <a:cubicBezTo>
                      <a:pt x="0" y="96581"/>
                      <a:pt x="10573" y="-11718"/>
                      <a:pt x="60293" y="1046"/>
                    </a:cubicBezTo>
                    <a:cubicBezTo>
                      <a:pt x="110014" y="13809"/>
                      <a:pt x="0" y="96581"/>
                      <a:pt x="0" y="96581"/>
                    </a:cubicBezTo>
                    <a:close/>
                  </a:path>
                </a:pathLst>
              </a:custGeom>
              <a:solidFill>
                <a:srgbClr val="018673"/>
              </a:solidFill>
              <a:ln w="9525" cap="flat">
                <a:noFill/>
                <a:prstDash val="solid"/>
                <a:miter/>
              </a:ln>
            </p:spPr>
            <p:txBody>
              <a:bodyPr rtlCol="0" anchor="ctr"/>
              <a:lstStyle/>
              <a:p>
                <a:endParaRPr lang="en-ID"/>
              </a:p>
            </p:txBody>
          </p:sp>
        </p:grpSp>
        <p:grpSp>
          <p:nvGrpSpPr>
            <p:cNvPr id="190" name="Group 189">
              <a:extLst>
                <a:ext uri="{FF2B5EF4-FFF2-40B4-BE49-F238E27FC236}">
                  <a16:creationId xmlns:a16="http://schemas.microsoft.com/office/drawing/2014/main" id="{4E3D1982-E984-4684-B61F-B1542340E007}"/>
                </a:ext>
              </a:extLst>
            </p:cNvPr>
            <p:cNvGrpSpPr/>
            <p:nvPr/>
          </p:nvGrpSpPr>
          <p:grpSpPr>
            <a:xfrm>
              <a:off x="3730677" y="5167230"/>
              <a:ext cx="852931" cy="1753123"/>
              <a:chOff x="3606852" y="4821608"/>
              <a:chExt cx="1206448" cy="2479746"/>
            </a:xfrm>
          </p:grpSpPr>
          <p:sp>
            <p:nvSpPr>
              <p:cNvPr id="151" name="Freeform: Shape 150">
                <a:extLst>
                  <a:ext uri="{FF2B5EF4-FFF2-40B4-BE49-F238E27FC236}">
                    <a16:creationId xmlns:a16="http://schemas.microsoft.com/office/drawing/2014/main" id="{12D5235E-108D-4509-8862-357A53FD624F}"/>
                  </a:ext>
                </a:extLst>
              </p:cNvPr>
              <p:cNvSpPr/>
              <p:nvPr/>
            </p:nvSpPr>
            <p:spPr>
              <a:xfrm>
                <a:off x="4321894" y="6580307"/>
                <a:ext cx="262199" cy="721047"/>
              </a:xfrm>
              <a:custGeom>
                <a:avLst/>
                <a:gdLst>
                  <a:gd name="connsiteX0" fmla="*/ 24384 w 114300"/>
                  <a:gd name="connsiteY0" fmla="*/ 315373 h 314325"/>
                  <a:gd name="connsiteX1" fmla="*/ 75629 w 114300"/>
                  <a:gd name="connsiteY1" fmla="*/ 158687 h 314325"/>
                  <a:gd name="connsiteX2" fmla="*/ 117824 w 114300"/>
                  <a:gd name="connsiteY2" fmla="*/ 0 h 314325"/>
                  <a:gd name="connsiteX3" fmla="*/ 63151 w 114300"/>
                  <a:gd name="connsiteY3" fmla="*/ 154686 h 314325"/>
                  <a:gd name="connsiteX4" fmla="*/ 0 w 114300"/>
                  <a:gd name="connsiteY4" fmla="*/ 305562 h 314325"/>
                  <a:gd name="connsiteX5" fmla="*/ 24384 w 114300"/>
                  <a:gd name="connsiteY5" fmla="*/ 315373 h 31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300" h="314325">
                    <a:moveTo>
                      <a:pt x="24384" y="315373"/>
                    </a:moveTo>
                    <a:cubicBezTo>
                      <a:pt x="43434" y="263366"/>
                      <a:pt x="60103" y="211265"/>
                      <a:pt x="75629" y="158687"/>
                    </a:cubicBezTo>
                    <a:cubicBezTo>
                      <a:pt x="91154" y="106108"/>
                      <a:pt x="105156" y="53150"/>
                      <a:pt x="117824" y="0"/>
                    </a:cubicBezTo>
                    <a:cubicBezTo>
                      <a:pt x="100965" y="52102"/>
                      <a:pt x="82772" y="103632"/>
                      <a:pt x="63151" y="154686"/>
                    </a:cubicBezTo>
                    <a:cubicBezTo>
                      <a:pt x="43529" y="205645"/>
                      <a:pt x="22670" y="256318"/>
                      <a:pt x="0" y="305562"/>
                    </a:cubicBezTo>
                    <a:lnTo>
                      <a:pt x="24384" y="315373"/>
                    </a:lnTo>
                    <a:close/>
                  </a:path>
                </a:pathLst>
              </a:custGeom>
              <a:solidFill>
                <a:srgbClr val="018673"/>
              </a:solidFill>
              <a:ln w="9525" cap="flat">
                <a:noFill/>
                <a:prstDash val="solid"/>
                <a:miter/>
              </a:ln>
            </p:spPr>
            <p:txBody>
              <a:bodyPr rtlCol="0" anchor="ctr"/>
              <a:lstStyle/>
              <a:p>
                <a:endParaRPr lang="en-ID"/>
              </a:p>
            </p:txBody>
          </p:sp>
          <p:sp>
            <p:nvSpPr>
              <p:cNvPr id="152" name="Freeform: Shape 151">
                <a:extLst>
                  <a:ext uri="{FF2B5EF4-FFF2-40B4-BE49-F238E27FC236}">
                    <a16:creationId xmlns:a16="http://schemas.microsoft.com/office/drawing/2014/main" id="{413622C7-67E2-4BCC-9393-2D9DD157E9E9}"/>
                  </a:ext>
                </a:extLst>
              </p:cNvPr>
              <p:cNvSpPr/>
              <p:nvPr/>
            </p:nvSpPr>
            <p:spPr>
              <a:xfrm>
                <a:off x="3873098" y="5711554"/>
                <a:ext cx="174799" cy="917696"/>
              </a:xfrm>
              <a:custGeom>
                <a:avLst/>
                <a:gdLst>
                  <a:gd name="connsiteX0" fmla="*/ 84106 w 76200"/>
                  <a:gd name="connsiteY0" fmla="*/ 393764 h 400050"/>
                  <a:gd name="connsiteX1" fmla="*/ 70009 w 76200"/>
                  <a:gd name="connsiteY1" fmla="*/ 374428 h 400050"/>
                  <a:gd name="connsiteX2" fmla="*/ 57912 w 76200"/>
                  <a:gd name="connsiteY2" fmla="*/ 352330 h 400050"/>
                  <a:gd name="connsiteX3" fmla="*/ 39052 w 76200"/>
                  <a:gd name="connsiteY3" fmla="*/ 305086 h 400050"/>
                  <a:gd name="connsiteX4" fmla="*/ 15335 w 76200"/>
                  <a:gd name="connsiteY4" fmla="*/ 205454 h 400050"/>
                  <a:gd name="connsiteX5" fmla="*/ 13240 w 76200"/>
                  <a:gd name="connsiteY5" fmla="*/ 192786 h 400050"/>
                  <a:gd name="connsiteX6" fmla="*/ 11621 w 76200"/>
                  <a:gd name="connsiteY6" fmla="*/ 180023 h 400050"/>
                  <a:gd name="connsiteX7" fmla="*/ 8477 w 76200"/>
                  <a:gd name="connsiteY7" fmla="*/ 154496 h 400050"/>
                  <a:gd name="connsiteX8" fmla="*/ 4381 w 76200"/>
                  <a:gd name="connsiteY8" fmla="*/ 103156 h 400050"/>
                  <a:gd name="connsiteX9" fmla="*/ 2476 w 76200"/>
                  <a:gd name="connsiteY9" fmla="*/ 51626 h 400050"/>
                  <a:gd name="connsiteX10" fmla="*/ 2381 w 76200"/>
                  <a:gd name="connsiteY10" fmla="*/ 0 h 400050"/>
                  <a:gd name="connsiteX11" fmla="*/ 286 w 76200"/>
                  <a:gd name="connsiteY11" fmla="*/ 51626 h 400050"/>
                  <a:gd name="connsiteX12" fmla="*/ 0 w 76200"/>
                  <a:gd name="connsiteY12" fmla="*/ 103346 h 400050"/>
                  <a:gd name="connsiteX13" fmla="*/ 2000 w 76200"/>
                  <a:gd name="connsiteY13" fmla="*/ 155067 h 400050"/>
                  <a:gd name="connsiteX14" fmla="*/ 4096 w 76200"/>
                  <a:gd name="connsiteY14" fmla="*/ 180880 h 400050"/>
                  <a:gd name="connsiteX15" fmla="*/ 5143 w 76200"/>
                  <a:gd name="connsiteY15" fmla="*/ 193834 h 400050"/>
                  <a:gd name="connsiteX16" fmla="*/ 6763 w 76200"/>
                  <a:gd name="connsiteY16" fmla="*/ 206693 h 400050"/>
                  <a:gd name="connsiteX17" fmla="*/ 26575 w 76200"/>
                  <a:gd name="connsiteY17" fmla="*/ 308896 h 400050"/>
                  <a:gd name="connsiteX18" fmla="*/ 44005 w 76200"/>
                  <a:gd name="connsiteY18" fmla="*/ 358521 h 400050"/>
                  <a:gd name="connsiteX19" fmla="*/ 55817 w 76200"/>
                  <a:gd name="connsiteY19" fmla="*/ 382429 h 400050"/>
                  <a:gd name="connsiteX20" fmla="*/ 71438 w 76200"/>
                  <a:gd name="connsiteY20" fmla="*/ 405574 h 400050"/>
                  <a:gd name="connsiteX21" fmla="*/ 84106 w 76200"/>
                  <a:gd name="connsiteY21" fmla="*/ 393764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6200" h="400050">
                    <a:moveTo>
                      <a:pt x="84106" y="393764"/>
                    </a:moveTo>
                    <a:cubicBezTo>
                      <a:pt x="79343" y="388715"/>
                      <a:pt x="74295" y="381286"/>
                      <a:pt x="70009" y="374428"/>
                    </a:cubicBezTo>
                    <a:cubicBezTo>
                      <a:pt x="65627" y="367379"/>
                      <a:pt x="61817" y="359855"/>
                      <a:pt x="57912" y="352330"/>
                    </a:cubicBezTo>
                    <a:cubicBezTo>
                      <a:pt x="50768" y="336995"/>
                      <a:pt x="44291" y="321278"/>
                      <a:pt x="39052" y="305086"/>
                    </a:cubicBezTo>
                    <a:cubicBezTo>
                      <a:pt x="28480" y="272701"/>
                      <a:pt x="20479" y="239268"/>
                      <a:pt x="15335" y="205454"/>
                    </a:cubicBezTo>
                    <a:lnTo>
                      <a:pt x="13240" y="192786"/>
                    </a:lnTo>
                    <a:lnTo>
                      <a:pt x="11621" y="180023"/>
                    </a:lnTo>
                    <a:lnTo>
                      <a:pt x="8477" y="154496"/>
                    </a:lnTo>
                    <a:cubicBezTo>
                      <a:pt x="6953" y="137446"/>
                      <a:pt x="5525" y="120301"/>
                      <a:pt x="4381" y="103156"/>
                    </a:cubicBezTo>
                    <a:cubicBezTo>
                      <a:pt x="3810" y="86011"/>
                      <a:pt x="2858" y="68771"/>
                      <a:pt x="2476" y="51626"/>
                    </a:cubicBezTo>
                    <a:lnTo>
                      <a:pt x="2381" y="0"/>
                    </a:lnTo>
                    <a:lnTo>
                      <a:pt x="286" y="51626"/>
                    </a:lnTo>
                    <a:cubicBezTo>
                      <a:pt x="-95" y="68866"/>
                      <a:pt x="95" y="86106"/>
                      <a:pt x="0" y="103346"/>
                    </a:cubicBezTo>
                    <a:cubicBezTo>
                      <a:pt x="476" y="120587"/>
                      <a:pt x="1143" y="137827"/>
                      <a:pt x="2000" y="155067"/>
                    </a:cubicBezTo>
                    <a:lnTo>
                      <a:pt x="4096" y="180880"/>
                    </a:lnTo>
                    <a:lnTo>
                      <a:pt x="5143" y="193834"/>
                    </a:lnTo>
                    <a:lnTo>
                      <a:pt x="6763" y="206693"/>
                    </a:lnTo>
                    <a:cubicBezTo>
                      <a:pt x="10477" y="241078"/>
                      <a:pt x="17145" y="275272"/>
                      <a:pt x="26575" y="308896"/>
                    </a:cubicBezTo>
                    <a:cubicBezTo>
                      <a:pt x="31147" y="325755"/>
                      <a:pt x="37243" y="342233"/>
                      <a:pt x="44005" y="358521"/>
                    </a:cubicBezTo>
                    <a:cubicBezTo>
                      <a:pt x="47720" y="366522"/>
                      <a:pt x="51435" y="374618"/>
                      <a:pt x="55817" y="382429"/>
                    </a:cubicBezTo>
                    <a:cubicBezTo>
                      <a:pt x="60388" y="390335"/>
                      <a:pt x="64579" y="397669"/>
                      <a:pt x="71438" y="405574"/>
                    </a:cubicBezTo>
                    <a:lnTo>
                      <a:pt x="84106" y="393764"/>
                    </a:lnTo>
                    <a:close/>
                  </a:path>
                </a:pathLst>
              </a:custGeom>
              <a:solidFill>
                <a:srgbClr val="018673"/>
              </a:solidFill>
              <a:ln w="9525" cap="flat">
                <a:noFill/>
                <a:prstDash val="solid"/>
                <a:miter/>
              </a:ln>
            </p:spPr>
            <p:txBody>
              <a:bodyPr rtlCol="0" anchor="ctr"/>
              <a:lstStyle/>
              <a:p>
                <a:endParaRPr lang="en-ID"/>
              </a:p>
            </p:txBody>
          </p:sp>
          <p:sp>
            <p:nvSpPr>
              <p:cNvPr id="153" name="Freeform: Shape 152">
                <a:extLst>
                  <a:ext uri="{FF2B5EF4-FFF2-40B4-BE49-F238E27FC236}">
                    <a16:creationId xmlns:a16="http://schemas.microsoft.com/office/drawing/2014/main" id="{33D1663F-BBE4-4AA3-B407-AAAE2B5DB257}"/>
                  </a:ext>
                </a:extLst>
              </p:cNvPr>
              <p:cNvSpPr/>
              <p:nvPr/>
            </p:nvSpPr>
            <p:spPr>
              <a:xfrm>
                <a:off x="3989183" y="5333114"/>
                <a:ext cx="524398" cy="1900942"/>
              </a:xfrm>
              <a:custGeom>
                <a:avLst/>
                <a:gdLst>
                  <a:gd name="connsiteX0" fmla="*/ 18356 w 228600"/>
                  <a:gd name="connsiteY0" fmla="*/ 827627 h 828675"/>
                  <a:gd name="connsiteX1" fmla="*/ 25881 w 228600"/>
                  <a:gd name="connsiteY1" fmla="*/ 612267 h 828675"/>
                  <a:gd name="connsiteX2" fmla="*/ 66457 w 228600"/>
                  <a:gd name="connsiteY2" fmla="*/ 399479 h 828675"/>
                  <a:gd name="connsiteX3" fmla="*/ 137037 w 228600"/>
                  <a:gd name="connsiteY3" fmla="*/ 194024 h 828675"/>
                  <a:gd name="connsiteX4" fmla="*/ 147705 w 228600"/>
                  <a:gd name="connsiteY4" fmla="*/ 168974 h 828675"/>
                  <a:gd name="connsiteX5" fmla="*/ 153039 w 228600"/>
                  <a:gd name="connsiteY5" fmla="*/ 156401 h 828675"/>
                  <a:gd name="connsiteX6" fmla="*/ 159040 w 228600"/>
                  <a:gd name="connsiteY6" fmla="*/ 144209 h 828675"/>
                  <a:gd name="connsiteX7" fmla="*/ 183138 w 228600"/>
                  <a:gd name="connsiteY7" fmla="*/ 95345 h 828675"/>
                  <a:gd name="connsiteX8" fmla="*/ 209142 w 228600"/>
                  <a:gd name="connsiteY8" fmla="*/ 47434 h 828675"/>
                  <a:gd name="connsiteX9" fmla="*/ 236193 w 228600"/>
                  <a:gd name="connsiteY9" fmla="*/ 0 h 828675"/>
                  <a:gd name="connsiteX10" fmla="*/ 208189 w 228600"/>
                  <a:gd name="connsiteY10" fmla="*/ 46958 h 828675"/>
                  <a:gd name="connsiteX11" fmla="*/ 181233 w 228600"/>
                  <a:gd name="connsiteY11" fmla="*/ 94488 h 828675"/>
                  <a:gd name="connsiteX12" fmla="*/ 156087 w 228600"/>
                  <a:gd name="connsiteY12" fmla="*/ 142970 h 828675"/>
                  <a:gd name="connsiteX13" fmla="*/ 149801 w 228600"/>
                  <a:gd name="connsiteY13" fmla="*/ 155067 h 828675"/>
                  <a:gd name="connsiteX14" fmla="*/ 144181 w 228600"/>
                  <a:gd name="connsiteY14" fmla="*/ 167545 h 828675"/>
                  <a:gd name="connsiteX15" fmla="*/ 133037 w 228600"/>
                  <a:gd name="connsiteY15" fmla="*/ 192500 h 828675"/>
                  <a:gd name="connsiteX16" fmla="*/ 58075 w 228600"/>
                  <a:gd name="connsiteY16" fmla="*/ 397383 h 828675"/>
                  <a:gd name="connsiteX17" fmla="*/ 12927 w 228600"/>
                  <a:gd name="connsiteY17" fmla="*/ 610838 h 828675"/>
                  <a:gd name="connsiteX18" fmla="*/ 1020 w 228600"/>
                  <a:gd name="connsiteY18" fmla="*/ 829247 h 828675"/>
                  <a:gd name="connsiteX19" fmla="*/ 18356 w 228600"/>
                  <a:gd name="connsiteY19" fmla="*/ 827627 h 828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28600" h="828675">
                    <a:moveTo>
                      <a:pt x="18356" y="827627"/>
                    </a:moveTo>
                    <a:cubicBezTo>
                      <a:pt x="13689" y="756476"/>
                      <a:pt x="17594" y="683800"/>
                      <a:pt x="25881" y="612267"/>
                    </a:cubicBezTo>
                    <a:cubicBezTo>
                      <a:pt x="34453" y="540639"/>
                      <a:pt x="47407" y="469297"/>
                      <a:pt x="66457" y="399479"/>
                    </a:cubicBezTo>
                    <a:cubicBezTo>
                      <a:pt x="85317" y="329660"/>
                      <a:pt x="107891" y="260604"/>
                      <a:pt x="137037" y="194024"/>
                    </a:cubicBezTo>
                    <a:lnTo>
                      <a:pt x="147705" y="168974"/>
                    </a:lnTo>
                    <a:lnTo>
                      <a:pt x="153039" y="156401"/>
                    </a:lnTo>
                    <a:lnTo>
                      <a:pt x="159040" y="144209"/>
                    </a:lnTo>
                    <a:lnTo>
                      <a:pt x="183138" y="95345"/>
                    </a:lnTo>
                    <a:cubicBezTo>
                      <a:pt x="190758" y="78772"/>
                      <a:pt x="200283" y="63246"/>
                      <a:pt x="209142" y="47434"/>
                    </a:cubicBezTo>
                    <a:lnTo>
                      <a:pt x="236193" y="0"/>
                    </a:lnTo>
                    <a:lnTo>
                      <a:pt x="208189" y="46958"/>
                    </a:lnTo>
                    <a:cubicBezTo>
                      <a:pt x="198950" y="62675"/>
                      <a:pt x="189139" y="78105"/>
                      <a:pt x="181233" y="94488"/>
                    </a:cubicBezTo>
                    <a:lnTo>
                      <a:pt x="156087" y="142970"/>
                    </a:lnTo>
                    <a:lnTo>
                      <a:pt x="149801" y="155067"/>
                    </a:lnTo>
                    <a:lnTo>
                      <a:pt x="144181" y="167545"/>
                    </a:lnTo>
                    <a:lnTo>
                      <a:pt x="133037" y="192500"/>
                    </a:lnTo>
                    <a:cubicBezTo>
                      <a:pt x="102462" y="258699"/>
                      <a:pt x="78459" y="327565"/>
                      <a:pt x="58075" y="397383"/>
                    </a:cubicBezTo>
                    <a:cubicBezTo>
                      <a:pt x="37501" y="467201"/>
                      <a:pt x="23023" y="538734"/>
                      <a:pt x="12927" y="610838"/>
                    </a:cubicBezTo>
                    <a:cubicBezTo>
                      <a:pt x="3116" y="683038"/>
                      <a:pt x="-2409" y="755618"/>
                      <a:pt x="1020" y="829247"/>
                    </a:cubicBezTo>
                    <a:lnTo>
                      <a:pt x="18356" y="827627"/>
                    </a:lnTo>
                    <a:close/>
                  </a:path>
                </a:pathLst>
              </a:custGeom>
              <a:solidFill>
                <a:srgbClr val="018673"/>
              </a:solidFill>
              <a:ln w="9525" cap="flat">
                <a:noFill/>
                <a:prstDash val="solid"/>
                <a:miter/>
              </a:ln>
            </p:spPr>
            <p:txBody>
              <a:bodyPr rtlCol="0" anchor="ctr"/>
              <a:lstStyle/>
              <a:p>
                <a:endParaRPr lang="en-ID"/>
              </a:p>
            </p:txBody>
          </p:sp>
          <p:sp>
            <p:nvSpPr>
              <p:cNvPr id="154" name="Freeform: Shape 153">
                <a:extLst>
                  <a:ext uri="{FF2B5EF4-FFF2-40B4-BE49-F238E27FC236}">
                    <a16:creationId xmlns:a16="http://schemas.microsoft.com/office/drawing/2014/main" id="{76E2F531-9638-4A6E-85F7-892D5A066E49}"/>
                  </a:ext>
                </a:extLst>
              </p:cNvPr>
              <p:cNvSpPr/>
              <p:nvPr/>
            </p:nvSpPr>
            <p:spPr>
              <a:xfrm>
                <a:off x="4192980" y="5899473"/>
                <a:ext cx="458848" cy="218499"/>
              </a:xfrm>
              <a:custGeom>
                <a:avLst/>
                <a:gdLst>
                  <a:gd name="connsiteX0" fmla="*/ 0 w 200025"/>
                  <a:gd name="connsiteY0" fmla="*/ 69910 h 95250"/>
                  <a:gd name="connsiteX1" fmla="*/ 200882 w 200025"/>
                  <a:gd name="connsiteY1" fmla="*/ 6473 h 95250"/>
                  <a:gd name="connsiteX2" fmla="*/ 0 w 200025"/>
                  <a:gd name="connsiteY2" fmla="*/ 69910 h 95250"/>
                </a:gdLst>
                <a:ahLst/>
                <a:cxnLst>
                  <a:cxn ang="0">
                    <a:pos x="connsiteX0" y="connsiteY0"/>
                  </a:cxn>
                  <a:cxn ang="0">
                    <a:pos x="connsiteX1" y="connsiteY1"/>
                  </a:cxn>
                  <a:cxn ang="0">
                    <a:pos x="connsiteX2" y="connsiteY2"/>
                  </a:cxn>
                </a:cxnLst>
                <a:rect l="l" t="t" r="r" b="b"/>
                <a:pathLst>
                  <a:path w="200025" h="95250">
                    <a:moveTo>
                      <a:pt x="0" y="69910"/>
                    </a:moveTo>
                    <a:cubicBezTo>
                      <a:pt x="0" y="69910"/>
                      <a:pt x="41053" y="-25245"/>
                      <a:pt x="200882" y="6473"/>
                    </a:cubicBezTo>
                    <a:cubicBezTo>
                      <a:pt x="200882" y="6473"/>
                      <a:pt x="158782" y="156587"/>
                      <a:pt x="0" y="69910"/>
                    </a:cubicBezTo>
                    <a:close/>
                  </a:path>
                </a:pathLst>
              </a:custGeom>
              <a:solidFill>
                <a:srgbClr val="018673"/>
              </a:solidFill>
              <a:ln w="9525" cap="flat">
                <a:noFill/>
                <a:prstDash val="solid"/>
                <a:miter/>
              </a:ln>
            </p:spPr>
            <p:txBody>
              <a:bodyPr rtlCol="0" anchor="ctr"/>
              <a:lstStyle/>
              <a:p>
                <a:endParaRPr lang="en-ID"/>
              </a:p>
            </p:txBody>
          </p:sp>
          <p:sp>
            <p:nvSpPr>
              <p:cNvPr id="155" name="Freeform: Shape 154">
                <a:extLst>
                  <a:ext uri="{FF2B5EF4-FFF2-40B4-BE49-F238E27FC236}">
                    <a16:creationId xmlns:a16="http://schemas.microsoft.com/office/drawing/2014/main" id="{DDF712AC-1C38-4103-9023-49A92459D7C5}"/>
                  </a:ext>
                </a:extLst>
              </p:cNvPr>
              <p:cNvSpPr/>
              <p:nvPr/>
            </p:nvSpPr>
            <p:spPr>
              <a:xfrm>
                <a:off x="4309440" y="4821608"/>
                <a:ext cx="218499" cy="546248"/>
              </a:xfrm>
              <a:custGeom>
                <a:avLst/>
                <a:gdLst>
                  <a:gd name="connsiteX0" fmla="*/ 0 w 95250"/>
                  <a:gd name="connsiteY0" fmla="*/ 0 h 238125"/>
                  <a:gd name="connsiteX1" fmla="*/ 87821 w 95250"/>
                  <a:gd name="connsiteY1" fmla="*/ 242411 h 238125"/>
                  <a:gd name="connsiteX2" fmla="*/ 0 w 95250"/>
                  <a:gd name="connsiteY2" fmla="*/ 0 h 238125"/>
                </a:gdLst>
                <a:ahLst/>
                <a:cxnLst>
                  <a:cxn ang="0">
                    <a:pos x="connsiteX0" y="connsiteY0"/>
                  </a:cxn>
                  <a:cxn ang="0">
                    <a:pos x="connsiteX1" y="connsiteY1"/>
                  </a:cxn>
                  <a:cxn ang="0">
                    <a:pos x="connsiteX2" y="connsiteY2"/>
                  </a:cxn>
                </a:cxnLst>
                <a:rect l="l" t="t" r="r" b="b"/>
                <a:pathLst>
                  <a:path w="95250" h="238125">
                    <a:moveTo>
                      <a:pt x="0" y="0"/>
                    </a:moveTo>
                    <a:cubicBezTo>
                      <a:pt x="0" y="0"/>
                      <a:pt x="139636" y="80105"/>
                      <a:pt x="87821" y="242411"/>
                    </a:cubicBezTo>
                    <a:cubicBezTo>
                      <a:pt x="87821" y="242411"/>
                      <a:pt x="1429" y="260794"/>
                      <a:pt x="0" y="0"/>
                    </a:cubicBezTo>
                    <a:close/>
                  </a:path>
                </a:pathLst>
              </a:custGeom>
              <a:solidFill>
                <a:srgbClr val="018673"/>
              </a:solidFill>
              <a:ln w="9525" cap="flat">
                <a:noFill/>
                <a:prstDash val="solid"/>
                <a:miter/>
              </a:ln>
            </p:spPr>
            <p:txBody>
              <a:bodyPr rtlCol="0" anchor="ctr"/>
              <a:lstStyle/>
              <a:p>
                <a:endParaRPr lang="en-ID"/>
              </a:p>
            </p:txBody>
          </p:sp>
          <p:sp>
            <p:nvSpPr>
              <p:cNvPr id="156" name="Freeform: Shape 155">
                <a:extLst>
                  <a:ext uri="{FF2B5EF4-FFF2-40B4-BE49-F238E27FC236}">
                    <a16:creationId xmlns:a16="http://schemas.microsoft.com/office/drawing/2014/main" id="{E0E26697-3FC2-4F6D-B07D-4533181A4087}"/>
                  </a:ext>
                </a:extLst>
              </p:cNvPr>
              <p:cNvSpPr/>
              <p:nvPr/>
            </p:nvSpPr>
            <p:spPr>
              <a:xfrm>
                <a:off x="4502641" y="5114615"/>
                <a:ext cx="152949" cy="262199"/>
              </a:xfrm>
              <a:custGeom>
                <a:avLst/>
                <a:gdLst>
                  <a:gd name="connsiteX0" fmla="*/ 70274 w 66675"/>
                  <a:gd name="connsiteY0" fmla="*/ 0 h 114300"/>
                  <a:gd name="connsiteX1" fmla="*/ 1122 w 66675"/>
                  <a:gd name="connsiteY1" fmla="*/ 114871 h 114300"/>
                  <a:gd name="connsiteX2" fmla="*/ 70274 w 66675"/>
                  <a:gd name="connsiteY2" fmla="*/ 0 h 114300"/>
                </a:gdLst>
                <a:ahLst/>
                <a:cxnLst>
                  <a:cxn ang="0">
                    <a:pos x="connsiteX0" y="connsiteY0"/>
                  </a:cxn>
                  <a:cxn ang="0">
                    <a:pos x="connsiteX1" y="connsiteY1"/>
                  </a:cxn>
                  <a:cxn ang="0">
                    <a:pos x="connsiteX2" y="connsiteY2"/>
                  </a:cxn>
                </a:cxnLst>
                <a:rect l="l" t="t" r="r" b="b"/>
                <a:pathLst>
                  <a:path w="66675" h="114300">
                    <a:moveTo>
                      <a:pt x="70274" y="0"/>
                    </a:moveTo>
                    <a:cubicBezTo>
                      <a:pt x="70274" y="0"/>
                      <a:pt x="86085" y="84582"/>
                      <a:pt x="1122" y="114871"/>
                    </a:cubicBezTo>
                    <a:cubicBezTo>
                      <a:pt x="1217" y="114967"/>
                      <a:pt x="-14689" y="35243"/>
                      <a:pt x="70274" y="0"/>
                    </a:cubicBezTo>
                    <a:close/>
                  </a:path>
                </a:pathLst>
              </a:custGeom>
              <a:solidFill>
                <a:srgbClr val="018673"/>
              </a:solidFill>
              <a:ln w="9525" cap="flat">
                <a:noFill/>
                <a:prstDash val="solid"/>
                <a:miter/>
              </a:ln>
            </p:spPr>
            <p:txBody>
              <a:bodyPr rtlCol="0" anchor="ctr"/>
              <a:lstStyle/>
              <a:p>
                <a:endParaRPr lang="en-ID"/>
              </a:p>
            </p:txBody>
          </p:sp>
          <p:sp>
            <p:nvSpPr>
              <p:cNvPr id="157" name="Freeform: Shape 156">
                <a:extLst>
                  <a:ext uri="{FF2B5EF4-FFF2-40B4-BE49-F238E27FC236}">
                    <a16:creationId xmlns:a16="http://schemas.microsoft.com/office/drawing/2014/main" id="{E9620D17-CC96-4FD5-A83A-818CE2953B64}"/>
                  </a:ext>
                </a:extLst>
              </p:cNvPr>
              <p:cNvSpPr/>
              <p:nvPr/>
            </p:nvSpPr>
            <p:spPr>
              <a:xfrm>
                <a:off x="4208827" y="5237630"/>
                <a:ext cx="152949" cy="415148"/>
              </a:xfrm>
              <a:custGeom>
                <a:avLst/>
                <a:gdLst>
                  <a:gd name="connsiteX0" fmla="*/ 15095 w 66675"/>
                  <a:gd name="connsiteY0" fmla="*/ 0 h 180975"/>
                  <a:gd name="connsiteX1" fmla="*/ 61577 w 66675"/>
                  <a:gd name="connsiteY1" fmla="*/ 189262 h 180975"/>
                  <a:gd name="connsiteX2" fmla="*/ 15095 w 66675"/>
                  <a:gd name="connsiteY2" fmla="*/ 0 h 180975"/>
                </a:gdLst>
                <a:ahLst/>
                <a:cxnLst>
                  <a:cxn ang="0">
                    <a:pos x="connsiteX0" y="connsiteY0"/>
                  </a:cxn>
                  <a:cxn ang="0">
                    <a:pos x="connsiteX1" y="connsiteY1"/>
                  </a:cxn>
                  <a:cxn ang="0">
                    <a:pos x="connsiteX2" y="connsiteY2"/>
                  </a:cxn>
                </a:cxnLst>
                <a:rect l="l" t="t" r="r" b="b"/>
                <a:pathLst>
                  <a:path w="66675" h="180975">
                    <a:moveTo>
                      <a:pt x="15095" y="0"/>
                    </a:moveTo>
                    <a:cubicBezTo>
                      <a:pt x="15095" y="0"/>
                      <a:pt x="106916" y="43339"/>
                      <a:pt x="61577" y="189262"/>
                    </a:cubicBezTo>
                    <a:cubicBezTo>
                      <a:pt x="61482" y="189262"/>
                      <a:pt x="-36721" y="160782"/>
                      <a:pt x="15095" y="0"/>
                    </a:cubicBezTo>
                    <a:close/>
                  </a:path>
                </a:pathLst>
              </a:custGeom>
              <a:solidFill>
                <a:srgbClr val="018673"/>
              </a:solidFill>
              <a:ln w="9525" cap="flat">
                <a:noFill/>
                <a:prstDash val="solid"/>
                <a:miter/>
              </a:ln>
            </p:spPr>
            <p:txBody>
              <a:bodyPr rtlCol="0" anchor="ctr"/>
              <a:lstStyle/>
              <a:p>
                <a:endParaRPr lang="en-ID"/>
              </a:p>
            </p:txBody>
          </p:sp>
          <p:sp>
            <p:nvSpPr>
              <p:cNvPr id="158" name="Freeform: Shape 157">
                <a:extLst>
                  <a:ext uri="{FF2B5EF4-FFF2-40B4-BE49-F238E27FC236}">
                    <a16:creationId xmlns:a16="http://schemas.microsoft.com/office/drawing/2014/main" id="{D83314DA-0108-42CA-9B0B-F8D27844D2ED}"/>
                  </a:ext>
                </a:extLst>
              </p:cNvPr>
              <p:cNvSpPr/>
              <p:nvPr/>
            </p:nvSpPr>
            <p:spPr>
              <a:xfrm>
                <a:off x="3873313" y="5408241"/>
                <a:ext cx="240349" cy="415148"/>
              </a:xfrm>
              <a:custGeom>
                <a:avLst/>
                <a:gdLst>
                  <a:gd name="connsiteX0" fmla="*/ 1 w 104775"/>
                  <a:gd name="connsiteY0" fmla="*/ 183182 h 180975"/>
                  <a:gd name="connsiteX1" fmla="*/ 86392 w 104775"/>
                  <a:gd name="connsiteY1" fmla="*/ 207 h 180975"/>
                  <a:gd name="connsiteX2" fmla="*/ 1 w 104775"/>
                  <a:gd name="connsiteY2" fmla="*/ 183182 h 180975"/>
                </a:gdLst>
                <a:ahLst/>
                <a:cxnLst>
                  <a:cxn ang="0">
                    <a:pos x="connsiteX0" y="connsiteY0"/>
                  </a:cxn>
                  <a:cxn ang="0">
                    <a:pos x="connsiteX1" y="connsiteY1"/>
                  </a:cxn>
                  <a:cxn ang="0">
                    <a:pos x="connsiteX2" y="connsiteY2"/>
                  </a:cxn>
                </a:cxnLst>
                <a:rect l="l" t="t" r="r" b="b"/>
                <a:pathLst>
                  <a:path w="104775" h="180975">
                    <a:moveTo>
                      <a:pt x="1" y="183182"/>
                    </a:moveTo>
                    <a:cubicBezTo>
                      <a:pt x="1" y="183182"/>
                      <a:pt x="-1047" y="-7128"/>
                      <a:pt x="86392" y="207"/>
                    </a:cubicBezTo>
                    <a:cubicBezTo>
                      <a:pt x="173832" y="7636"/>
                      <a:pt x="1" y="183182"/>
                      <a:pt x="1" y="183182"/>
                    </a:cubicBezTo>
                    <a:close/>
                  </a:path>
                </a:pathLst>
              </a:custGeom>
              <a:solidFill>
                <a:srgbClr val="018673"/>
              </a:solidFill>
              <a:ln w="9525" cap="flat">
                <a:noFill/>
                <a:prstDash val="solid"/>
                <a:miter/>
              </a:ln>
            </p:spPr>
            <p:txBody>
              <a:bodyPr rtlCol="0" anchor="ctr"/>
              <a:lstStyle/>
              <a:p>
                <a:endParaRPr lang="en-ID"/>
              </a:p>
            </p:txBody>
          </p:sp>
          <p:sp>
            <p:nvSpPr>
              <p:cNvPr id="159" name="Freeform: Shape 158">
                <a:extLst>
                  <a:ext uri="{FF2B5EF4-FFF2-40B4-BE49-F238E27FC236}">
                    <a16:creationId xmlns:a16="http://schemas.microsoft.com/office/drawing/2014/main" id="{69E126D4-3E08-42BA-8DC0-A2968534BA49}"/>
                  </a:ext>
                </a:extLst>
              </p:cNvPr>
              <p:cNvSpPr/>
              <p:nvPr/>
            </p:nvSpPr>
            <p:spPr>
              <a:xfrm>
                <a:off x="3606852" y="5870385"/>
                <a:ext cx="284049" cy="349599"/>
              </a:xfrm>
              <a:custGeom>
                <a:avLst/>
                <a:gdLst>
                  <a:gd name="connsiteX0" fmla="*/ 129780 w 123825"/>
                  <a:gd name="connsiteY0" fmla="*/ 156027 h 152400"/>
                  <a:gd name="connsiteX1" fmla="*/ 20719 w 123825"/>
                  <a:gd name="connsiteY1" fmla="*/ 579 h 152400"/>
                  <a:gd name="connsiteX2" fmla="*/ 129780 w 123825"/>
                  <a:gd name="connsiteY2" fmla="*/ 156027 h 152400"/>
                </a:gdLst>
                <a:ahLst/>
                <a:cxnLst>
                  <a:cxn ang="0">
                    <a:pos x="connsiteX0" y="connsiteY0"/>
                  </a:cxn>
                  <a:cxn ang="0">
                    <a:pos x="connsiteX1" y="connsiteY1"/>
                  </a:cxn>
                  <a:cxn ang="0">
                    <a:pos x="connsiteX2" y="connsiteY2"/>
                  </a:cxn>
                </a:cxnLst>
                <a:rect l="l" t="t" r="r" b="b"/>
                <a:pathLst>
                  <a:path w="123825" h="152400">
                    <a:moveTo>
                      <a:pt x="129780" y="156027"/>
                    </a:moveTo>
                    <a:cubicBezTo>
                      <a:pt x="129780" y="156027"/>
                      <a:pt x="90918" y="-11041"/>
                      <a:pt x="20719" y="579"/>
                    </a:cubicBezTo>
                    <a:cubicBezTo>
                      <a:pt x="-49481" y="12200"/>
                      <a:pt x="76916" y="148598"/>
                      <a:pt x="129780" y="156027"/>
                    </a:cubicBezTo>
                    <a:close/>
                  </a:path>
                </a:pathLst>
              </a:custGeom>
              <a:solidFill>
                <a:srgbClr val="018673"/>
              </a:solidFill>
              <a:ln w="9525" cap="flat">
                <a:noFill/>
                <a:prstDash val="solid"/>
                <a:miter/>
              </a:ln>
            </p:spPr>
            <p:txBody>
              <a:bodyPr rtlCol="0" anchor="ctr"/>
              <a:lstStyle/>
              <a:p>
                <a:endParaRPr lang="en-ID"/>
              </a:p>
            </p:txBody>
          </p:sp>
          <p:sp>
            <p:nvSpPr>
              <p:cNvPr id="160" name="Freeform: Shape 159">
                <a:extLst>
                  <a:ext uri="{FF2B5EF4-FFF2-40B4-BE49-F238E27FC236}">
                    <a16:creationId xmlns:a16="http://schemas.microsoft.com/office/drawing/2014/main" id="{68089972-4B98-487A-8330-1CABAA6735B5}"/>
                  </a:ext>
                </a:extLst>
              </p:cNvPr>
              <p:cNvSpPr/>
              <p:nvPr/>
            </p:nvSpPr>
            <p:spPr>
              <a:xfrm>
                <a:off x="3947612" y="6103600"/>
                <a:ext cx="152949" cy="305899"/>
              </a:xfrm>
              <a:custGeom>
                <a:avLst/>
                <a:gdLst>
                  <a:gd name="connsiteX0" fmla="*/ 283 w 66675"/>
                  <a:gd name="connsiteY0" fmla="*/ 137801 h 133350"/>
                  <a:gd name="connsiteX1" fmla="*/ 55337 w 66675"/>
                  <a:gd name="connsiteY1" fmla="*/ 356 h 133350"/>
                  <a:gd name="connsiteX2" fmla="*/ 283 w 66675"/>
                  <a:gd name="connsiteY2" fmla="*/ 137801 h 133350"/>
                </a:gdLst>
                <a:ahLst/>
                <a:cxnLst>
                  <a:cxn ang="0">
                    <a:pos x="connsiteX0" y="connsiteY0"/>
                  </a:cxn>
                  <a:cxn ang="0">
                    <a:pos x="connsiteX1" y="connsiteY1"/>
                  </a:cxn>
                  <a:cxn ang="0">
                    <a:pos x="connsiteX2" y="connsiteY2"/>
                  </a:cxn>
                </a:cxnLst>
                <a:rect l="l" t="t" r="r" b="b"/>
                <a:pathLst>
                  <a:path w="66675" h="133350">
                    <a:moveTo>
                      <a:pt x="283" y="137801"/>
                    </a:moveTo>
                    <a:cubicBezTo>
                      <a:pt x="283" y="137801"/>
                      <a:pt x="-7242" y="8833"/>
                      <a:pt x="55337" y="356"/>
                    </a:cubicBezTo>
                    <a:cubicBezTo>
                      <a:pt x="117916" y="-8122"/>
                      <a:pt x="283" y="137801"/>
                      <a:pt x="283" y="137801"/>
                    </a:cubicBezTo>
                    <a:close/>
                  </a:path>
                </a:pathLst>
              </a:custGeom>
              <a:solidFill>
                <a:srgbClr val="018673"/>
              </a:solidFill>
              <a:ln w="9525" cap="flat">
                <a:noFill/>
                <a:prstDash val="solid"/>
                <a:miter/>
              </a:ln>
            </p:spPr>
            <p:txBody>
              <a:bodyPr rtlCol="0" anchor="ctr"/>
              <a:lstStyle/>
              <a:p>
                <a:endParaRPr lang="en-ID"/>
              </a:p>
            </p:txBody>
          </p:sp>
          <p:sp>
            <p:nvSpPr>
              <p:cNvPr id="161" name="Freeform: Shape 160">
                <a:extLst>
                  <a:ext uri="{FF2B5EF4-FFF2-40B4-BE49-F238E27FC236}">
                    <a16:creationId xmlns:a16="http://schemas.microsoft.com/office/drawing/2014/main" id="{8796DCD4-6122-42EA-A4EF-BEC2F8627930}"/>
                  </a:ext>
                </a:extLst>
              </p:cNvPr>
              <p:cNvSpPr/>
              <p:nvPr/>
            </p:nvSpPr>
            <p:spPr>
              <a:xfrm>
                <a:off x="4507401" y="6711002"/>
                <a:ext cx="305899" cy="152949"/>
              </a:xfrm>
              <a:custGeom>
                <a:avLst/>
                <a:gdLst>
                  <a:gd name="connsiteX0" fmla="*/ 0 w 133350"/>
                  <a:gd name="connsiteY0" fmla="*/ 68470 h 66675"/>
                  <a:gd name="connsiteX1" fmla="*/ 125921 w 133350"/>
                  <a:gd name="connsiteY1" fmla="*/ 6367 h 66675"/>
                  <a:gd name="connsiteX2" fmla="*/ 0 w 133350"/>
                  <a:gd name="connsiteY2" fmla="*/ 68470 h 66675"/>
                </a:gdLst>
                <a:ahLst/>
                <a:cxnLst>
                  <a:cxn ang="0">
                    <a:pos x="connsiteX0" y="connsiteY0"/>
                  </a:cxn>
                  <a:cxn ang="0">
                    <a:pos x="connsiteX1" y="connsiteY1"/>
                  </a:cxn>
                  <a:cxn ang="0">
                    <a:pos x="connsiteX2" y="connsiteY2"/>
                  </a:cxn>
                </a:cxnLst>
                <a:rect l="l" t="t" r="r" b="b"/>
                <a:pathLst>
                  <a:path w="133350" h="66675">
                    <a:moveTo>
                      <a:pt x="0" y="68470"/>
                    </a:moveTo>
                    <a:cubicBezTo>
                      <a:pt x="0" y="68470"/>
                      <a:pt x="63437" y="-24780"/>
                      <a:pt x="125921" y="6367"/>
                    </a:cubicBezTo>
                    <a:cubicBezTo>
                      <a:pt x="188404" y="37609"/>
                      <a:pt x="0" y="68470"/>
                      <a:pt x="0" y="68470"/>
                    </a:cubicBezTo>
                    <a:close/>
                  </a:path>
                </a:pathLst>
              </a:custGeom>
              <a:solidFill>
                <a:srgbClr val="018673"/>
              </a:solidFill>
              <a:ln w="9525" cap="flat">
                <a:noFill/>
                <a:prstDash val="solid"/>
                <a:miter/>
              </a:ln>
            </p:spPr>
            <p:txBody>
              <a:bodyPr rtlCol="0" anchor="ctr"/>
              <a:lstStyle/>
              <a:p>
                <a:endParaRPr lang="en-ID"/>
              </a:p>
            </p:txBody>
          </p:sp>
          <p:sp>
            <p:nvSpPr>
              <p:cNvPr id="162" name="Freeform: Shape 161">
                <a:extLst>
                  <a:ext uri="{FF2B5EF4-FFF2-40B4-BE49-F238E27FC236}">
                    <a16:creationId xmlns:a16="http://schemas.microsoft.com/office/drawing/2014/main" id="{850E6F6C-C062-475C-98A2-6264EE26467F}"/>
                  </a:ext>
                </a:extLst>
              </p:cNvPr>
              <p:cNvSpPr/>
              <p:nvPr/>
            </p:nvSpPr>
            <p:spPr>
              <a:xfrm>
                <a:off x="4572061" y="6386596"/>
                <a:ext cx="218499" cy="262199"/>
              </a:xfrm>
              <a:custGeom>
                <a:avLst/>
                <a:gdLst>
                  <a:gd name="connsiteX0" fmla="*/ 6 w 95250"/>
                  <a:gd name="connsiteY0" fmla="*/ 114448 h 114300"/>
                  <a:gd name="connsiteX1" fmla="*/ 80112 w 95250"/>
                  <a:gd name="connsiteY1" fmla="*/ 1768 h 114300"/>
                  <a:gd name="connsiteX2" fmla="*/ 6 w 95250"/>
                  <a:gd name="connsiteY2" fmla="*/ 114448 h 114300"/>
                </a:gdLst>
                <a:ahLst/>
                <a:cxnLst>
                  <a:cxn ang="0">
                    <a:pos x="connsiteX0" y="connsiteY0"/>
                  </a:cxn>
                  <a:cxn ang="0">
                    <a:pos x="connsiteX1" y="connsiteY1"/>
                  </a:cxn>
                  <a:cxn ang="0">
                    <a:pos x="connsiteX2" y="connsiteY2"/>
                  </a:cxn>
                </a:cxnLst>
                <a:rect l="l" t="t" r="r" b="b"/>
                <a:pathLst>
                  <a:path w="95250" h="114300">
                    <a:moveTo>
                      <a:pt x="6" y="114448"/>
                    </a:moveTo>
                    <a:cubicBezTo>
                      <a:pt x="6" y="114448"/>
                      <a:pt x="-2280" y="-16616"/>
                      <a:pt x="80112" y="1768"/>
                    </a:cubicBezTo>
                    <a:cubicBezTo>
                      <a:pt x="162503" y="20151"/>
                      <a:pt x="6" y="114448"/>
                      <a:pt x="6" y="114448"/>
                    </a:cubicBezTo>
                    <a:close/>
                  </a:path>
                </a:pathLst>
              </a:custGeom>
              <a:solidFill>
                <a:srgbClr val="018673"/>
              </a:solidFill>
              <a:ln w="9525" cap="flat">
                <a:noFill/>
                <a:prstDash val="solid"/>
                <a:miter/>
              </a:ln>
            </p:spPr>
            <p:txBody>
              <a:bodyPr rtlCol="0" anchor="ctr"/>
              <a:lstStyle/>
              <a:p>
                <a:endParaRPr lang="en-ID"/>
              </a:p>
            </p:txBody>
          </p:sp>
          <p:sp>
            <p:nvSpPr>
              <p:cNvPr id="163" name="Freeform: Shape 162">
                <a:extLst>
                  <a:ext uri="{FF2B5EF4-FFF2-40B4-BE49-F238E27FC236}">
                    <a16:creationId xmlns:a16="http://schemas.microsoft.com/office/drawing/2014/main" id="{B4ACC557-BC90-4675-B22F-C3BC47DA2912}"/>
                  </a:ext>
                </a:extLst>
              </p:cNvPr>
              <p:cNvSpPr/>
              <p:nvPr/>
            </p:nvSpPr>
            <p:spPr>
              <a:xfrm>
                <a:off x="4380052" y="6489553"/>
                <a:ext cx="152949" cy="262199"/>
              </a:xfrm>
              <a:custGeom>
                <a:avLst/>
                <a:gdLst>
                  <a:gd name="connsiteX0" fmla="*/ 67040 w 66675"/>
                  <a:gd name="connsiteY0" fmla="*/ 120239 h 114300"/>
                  <a:gd name="connsiteX1" fmla="*/ 20081 w 66675"/>
                  <a:gd name="connsiteY1" fmla="*/ 1557 h 114300"/>
                  <a:gd name="connsiteX2" fmla="*/ 67040 w 66675"/>
                  <a:gd name="connsiteY2" fmla="*/ 120239 h 114300"/>
                </a:gdLst>
                <a:ahLst/>
                <a:cxnLst>
                  <a:cxn ang="0">
                    <a:pos x="connsiteX0" y="connsiteY0"/>
                  </a:cxn>
                  <a:cxn ang="0">
                    <a:pos x="connsiteX1" y="connsiteY1"/>
                  </a:cxn>
                  <a:cxn ang="0">
                    <a:pos x="connsiteX2" y="connsiteY2"/>
                  </a:cxn>
                </a:cxnLst>
                <a:rect l="l" t="t" r="r" b="b"/>
                <a:pathLst>
                  <a:path w="66675" h="114300">
                    <a:moveTo>
                      <a:pt x="67040" y="120239"/>
                    </a:moveTo>
                    <a:cubicBezTo>
                      <a:pt x="67040" y="120239"/>
                      <a:pt x="84566" y="-15969"/>
                      <a:pt x="20081" y="1557"/>
                    </a:cubicBezTo>
                    <a:cubicBezTo>
                      <a:pt x="-44403" y="19274"/>
                      <a:pt x="67040" y="120239"/>
                      <a:pt x="67040" y="120239"/>
                    </a:cubicBezTo>
                    <a:close/>
                  </a:path>
                </a:pathLst>
              </a:custGeom>
              <a:solidFill>
                <a:srgbClr val="018673"/>
              </a:solidFill>
              <a:ln w="9525" cap="flat">
                <a:noFill/>
                <a:prstDash val="solid"/>
                <a:miter/>
              </a:ln>
            </p:spPr>
            <p:txBody>
              <a:bodyPr rtlCol="0" anchor="ctr"/>
              <a:lstStyle/>
              <a:p>
                <a:endParaRPr lang="en-ID"/>
              </a:p>
            </p:txBody>
          </p:sp>
        </p:grpSp>
        <p:grpSp>
          <p:nvGrpSpPr>
            <p:cNvPr id="188" name="Group 187">
              <a:extLst>
                <a:ext uri="{FF2B5EF4-FFF2-40B4-BE49-F238E27FC236}">
                  <a16:creationId xmlns:a16="http://schemas.microsoft.com/office/drawing/2014/main" id="{FE41269C-A6D1-4B81-A898-A3A48A08F1E1}"/>
                </a:ext>
              </a:extLst>
            </p:cNvPr>
            <p:cNvGrpSpPr/>
            <p:nvPr/>
          </p:nvGrpSpPr>
          <p:grpSpPr>
            <a:xfrm>
              <a:off x="1842982" y="5553816"/>
              <a:ext cx="839043" cy="1338417"/>
              <a:chOff x="2166832" y="6058641"/>
              <a:chExt cx="839043" cy="1338417"/>
            </a:xfrm>
          </p:grpSpPr>
          <p:sp>
            <p:nvSpPr>
              <p:cNvPr id="164" name="Freeform: Shape 163">
                <a:extLst>
                  <a:ext uri="{FF2B5EF4-FFF2-40B4-BE49-F238E27FC236}">
                    <a16:creationId xmlns:a16="http://schemas.microsoft.com/office/drawing/2014/main" id="{19E91DC0-7BA1-472D-9DE3-D4158518BC21}"/>
                  </a:ext>
                </a:extLst>
              </p:cNvPr>
              <p:cNvSpPr/>
              <p:nvPr/>
            </p:nvSpPr>
            <p:spPr>
              <a:xfrm>
                <a:off x="2455361" y="6348262"/>
                <a:ext cx="458848" cy="1048796"/>
              </a:xfrm>
              <a:custGeom>
                <a:avLst/>
                <a:gdLst>
                  <a:gd name="connsiteX0" fmla="*/ 129114 w 200025"/>
                  <a:gd name="connsiteY0" fmla="*/ 317754 h 457200"/>
                  <a:gd name="connsiteX1" fmla="*/ 118446 w 200025"/>
                  <a:gd name="connsiteY1" fmla="*/ 184213 h 457200"/>
                  <a:gd name="connsiteX2" fmla="*/ 121970 w 200025"/>
                  <a:gd name="connsiteY2" fmla="*/ 117538 h 457200"/>
                  <a:gd name="connsiteX3" fmla="*/ 134829 w 200025"/>
                  <a:gd name="connsiteY3" fmla="*/ 53054 h 457200"/>
                  <a:gd name="connsiteX4" fmla="*/ 115302 w 200025"/>
                  <a:gd name="connsiteY4" fmla="*/ 115157 h 457200"/>
                  <a:gd name="connsiteX5" fmla="*/ 104920 w 200025"/>
                  <a:gd name="connsiteY5" fmla="*/ 181927 h 457200"/>
                  <a:gd name="connsiteX6" fmla="*/ 102729 w 200025"/>
                  <a:gd name="connsiteY6" fmla="*/ 251174 h 457200"/>
                  <a:gd name="connsiteX7" fmla="*/ 102729 w 200025"/>
                  <a:gd name="connsiteY7" fmla="*/ 252127 h 457200"/>
                  <a:gd name="connsiteX8" fmla="*/ 60057 w 200025"/>
                  <a:gd name="connsiteY8" fmla="*/ 78867 h 457200"/>
                  <a:gd name="connsiteX9" fmla="*/ 73392 w 200025"/>
                  <a:gd name="connsiteY9" fmla="*/ 178308 h 457200"/>
                  <a:gd name="connsiteX10" fmla="*/ 55581 w 200025"/>
                  <a:gd name="connsiteY10" fmla="*/ 156877 h 457200"/>
                  <a:gd name="connsiteX11" fmla="*/ 28053 w 200025"/>
                  <a:gd name="connsiteY11" fmla="*/ 110204 h 457200"/>
                  <a:gd name="connsiteX12" fmla="*/ 9765 w 200025"/>
                  <a:gd name="connsiteY12" fmla="*/ 56959 h 457200"/>
                  <a:gd name="connsiteX13" fmla="*/ 2145 w 200025"/>
                  <a:gd name="connsiteY13" fmla="*/ 0 h 457200"/>
                  <a:gd name="connsiteX14" fmla="*/ 1193 w 200025"/>
                  <a:gd name="connsiteY14" fmla="*/ 49149 h 457200"/>
                  <a:gd name="connsiteX15" fmla="*/ 13956 w 200025"/>
                  <a:gd name="connsiteY15" fmla="*/ 107347 h 457200"/>
                  <a:gd name="connsiteX16" fmla="*/ 36150 w 200025"/>
                  <a:gd name="connsiteY16" fmla="*/ 153448 h 457200"/>
                  <a:gd name="connsiteX17" fmla="*/ 82632 w 200025"/>
                  <a:gd name="connsiteY17" fmla="*/ 214884 h 457200"/>
                  <a:gd name="connsiteX18" fmla="*/ 80631 w 200025"/>
                  <a:gd name="connsiteY18" fmla="*/ 209836 h 457200"/>
                  <a:gd name="connsiteX19" fmla="*/ 115017 w 200025"/>
                  <a:gd name="connsiteY19" fmla="*/ 320802 h 457200"/>
                  <a:gd name="connsiteX20" fmla="*/ 155593 w 200025"/>
                  <a:gd name="connsiteY20" fmla="*/ 417862 h 457200"/>
                  <a:gd name="connsiteX21" fmla="*/ 177882 w 200025"/>
                  <a:gd name="connsiteY21" fmla="*/ 463391 h 457200"/>
                  <a:gd name="connsiteX22" fmla="*/ 202170 w 200025"/>
                  <a:gd name="connsiteY22" fmla="*/ 458057 h 457200"/>
                  <a:gd name="connsiteX23" fmla="*/ 172738 w 200025"/>
                  <a:gd name="connsiteY23" fmla="*/ 406432 h 457200"/>
                  <a:gd name="connsiteX24" fmla="*/ 129114 w 200025"/>
                  <a:gd name="connsiteY24" fmla="*/ 317754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00025" h="457200">
                    <a:moveTo>
                      <a:pt x="129114" y="317754"/>
                    </a:moveTo>
                    <a:cubicBezTo>
                      <a:pt x="129114" y="317754"/>
                      <a:pt x="114636" y="252794"/>
                      <a:pt x="118446" y="184213"/>
                    </a:cubicBezTo>
                    <a:cubicBezTo>
                      <a:pt x="119684" y="162020"/>
                      <a:pt x="119303" y="139541"/>
                      <a:pt x="121970" y="117538"/>
                    </a:cubicBezTo>
                    <a:cubicBezTo>
                      <a:pt x="124256" y="95345"/>
                      <a:pt x="129304" y="74104"/>
                      <a:pt x="134829" y="53054"/>
                    </a:cubicBezTo>
                    <a:cubicBezTo>
                      <a:pt x="127113" y="72866"/>
                      <a:pt x="119874" y="93345"/>
                      <a:pt x="115302" y="115157"/>
                    </a:cubicBezTo>
                    <a:cubicBezTo>
                      <a:pt x="110349" y="136779"/>
                      <a:pt x="106730" y="159163"/>
                      <a:pt x="104920" y="181927"/>
                    </a:cubicBezTo>
                    <a:cubicBezTo>
                      <a:pt x="102920" y="204692"/>
                      <a:pt x="102063" y="227838"/>
                      <a:pt x="102729" y="251174"/>
                    </a:cubicBezTo>
                    <a:cubicBezTo>
                      <a:pt x="102729" y="251555"/>
                      <a:pt x="102729" y="251841"/>
                      <a:pt x="102729" y="252127"/>
                    </a:cubicBezTo>
                    <a:cubicBezTo>
                      <a:pt x="96633" y="235267"/>
                      <a:pt x="64629" y="115252"/>
                      <a:pt x="60057" y="78867"/>
                    </a:cubicBezTo>
                    <a:cubicBezTo>
                      <a:pt x="62248" y="112014"/>
                      <a:pt x="66725" y="145351"/>
                      <a:pt x="73392" y="178308"/>
                    </a:cubicBezTo>
                    <a:cubicBezTo>
                      <a:pt x="67201" y="171640"/>
                      <a:pt x="61105" y="164401"/>
                      <a:pt x="55581" y="156877"/>
                    </a:cubicBezTo>
                    <a:cubicBezTo>
                      <a:pt x="45008" y="142684"/>
                      <a:pt x="35673" y="126968"/>
                      <a:pt x="28053" y="110204"/>
                    </a:cubicBezTo>
                    <a:cubicBezTo>
                      <a:pt x="20338" y="93440"/>
                      <a:pt x="13861" y="75533"/>
                      <a:pt x="9765" y="56959"/>
                    </a:cubicBezTo>
                    <a:cubicBezTo>
                      <a:pt x="5098" y="38386"/>
                      <a:pt x="3288" y="19240"/>
                      <a:pt x="2145" y="0"/>
                    </a:cubicBezTo>
                    <a:cubicBezTo>
                      <a:pt x="1002" y="18955"/>
                      <a:pt x="-1474" y="29623"/>
                      <a:pt x="1193" y="49149"/>
                    </a:cubicBezTo>
                    <a:cubicBezTo>
                      <a:pt x="3193" y="68770"/>
                      <a:pt x="7670" y="88392"/>
                      <a:pt x="13956" y="107347"/>
                    </a:cubicBezTo>
                    <a:cubicBezTo>
                      <a:pt x="20148" y="126397"/>
                      <a:pt x="26339" y="136112"/>
                      <a:pt x="36150" y="153448"/>
                    </a:cubicBezTo>
                    <a:cubicBezTo>
                      <a:pt x="46151" y="170974"/>
                      <a:pt x="68344" y="199358"/>
                      <a:pt x="82632" y="214884"/>
                    </a:cubicBezTo>
                    <a:lnTo>
                      <a:pt x="80631" y="209836"/>
                    </a:lnTo>
                    <a:cubicBezTo>
                      <a:pt x="87680" y="238125"/>
                      <a:pt x="115017" y="320802"/>
                      <a:pt x="115017" y="320802"/>
                    </a:cubicBezTo>
                    <a:cubicBezTo>
                      <a:pt x="127304" y="353759"/>
                      <a:pt x="140829" y="386144"/>
                      <a:pt x="155593" y="417862"/>
                    </a:cubicBezTo>
                    <a:cubicBezTo>
                      <a:pt x="162832" y="433197"/>
                      <a:pt x="170262" y="448342"/>
                      <a:pt x="177882" y="463391"/>
                    </a:cubicBezTo>
                    <a:lnTo>
                      <a:pt x="202170" y="458057"/>
                    </a:lnTo>
                    <a:cubicBezTo>
                      <a:pt x="191979" y="441103"/>
                      <a:pt x="182168" y="423863"/>
                      <a:pt x="172738" y="406432"/>
                    </a:cubicBezTo>
                    <a:cubicBezTo>
                      <a:pt x="156927" y="377666"/>
                      <a:pt x="142544" y="348044"/>
                      <a:pt x="129114" y="317754"/>
                    </a:cubicBezTo>
                    <a:close/>
                  </a:path>
                </a:pathLst>
              </a:custGeom>
              <a:solidFill>
                <a:srgbClr val="018673"/>
              </a:solidFill>
              <a:ln w="9525" cap="flat">
                <a:noFill/>
                <a:prstDash val="solid"/>
                <a:miter/>
              </a:ln>
            </p:spPr>
            <p:txBody>
              <a:bodyPr rtlCol="0" anchor="ctr"/>
              <a:lstStyle/>
              <a:p>
                <a:endParaRPr lang="en-ID"/>
              </a:p>
            </p:txBody>
          </p:sp>
          <p:sp>
            <p:nvSpPr>
              <p:cNvPr id="165" name="Freeform: Shape 164">
                <a:extLst>
                  <a:ext uri="{FF2B5EF4-FFF2-40B4-BE49-F238E27FC236}">
                    <a16:creationId xmlns:a16="http://schemas.microsoft.com/office/drawing/2014/main" id="{A3E501E8-CD65-4EC2-9865-FD84D898ADA7}"/>
                  </a:ext>
                </a:extLst>
              </p:cNvPr>
              <p:cNvSpPr/>
              <p:nvPr/>
            </p:nvSpPr>
            <p:spPr>
              <a:xfrm>
                <a:off x="2201743" y="6058641"/>
                <a:ext cx="262199" cy="349599"/>
              </a:xfrm>
              <a:custGeom>
                <a:avLst/>
                <a:gdLst>
                  <a:gd name="connsiteX0" fmla="*/ 117943 w 114300"/>
                  <a:gd name="connsiteY0" fmla="*/ 153496 h 152400"/>
                  <a:gd name="connsiteX1" fmla="*/ 27265 w 114300"/>
                  <a:gd name="connsiteY1" fmla="*/ 8430 h 152400"/>
                  <a:gd name="connsiteX2" fmla="*/ 117943 w 114300"/>
                  <a:gd name="connsiteY2" fmla="*/ 153496 h 152400"/>
                </a:gdLst>
                <a:ahLst/>
                <a:cxnLst>
                  <a:cxn ang="0">
                    <a:pos x="connsiteX0" y="connsiteY0"/>
                  </a:cxn>
                  <a:cxn ang="0">
                    <a:pos x="connsiteX1" y="connsiteY1"/>
                  </a:cxn>
                  <a:cxn ang="0">
                    <a:pos x="connsiteX2" y="connsiteY2"/>
                  </a:cxn>
                </a:cxnLst>
                <a:rect l="l" t="t" r="r" b="b"/>
                <a:pathLst>
                  <a:path w="114300" h="152400">
                    <a:moveTo>
                      <a:pt x="117943" y="153496"/>
                    </a:moveTo>
                    <a:cubicBezTo>
                      <a:pt x="117943" y="153496"/>
                      <a:pt x="122705" y="-42434"/>
                      <a:pt x="27265" y="8430"/>
                    </a:cubicBezTo>
                    <a:cubicBezTo>
                      <a:pt x="-68271" y="59293"/>
                      <a:pt x="117943" y="153496"/>
                      <a:pt x="117943" y="153496"/>
                    </a:cubicBezTo>
                    <a:close/>
                  </a:path>
                </a:pathLst>
              </a:custGeom>
              <a:solidFill>
                <a:srgbClr val="018673"/>
              </a:solidFill>
              <a:ln w="9525" cap="flat">
                <a:noFill/>
                <a:prstDash val="solid"/>
                <a:miter/>
              </a:ln>
            </p:spPr>
            <p:txBody>
              <a:bodyPr rtlCol="0" anchor="ctr"/>
              <a:lstStyle/>
              <a:p>
                <a:endParaRPr lang="en-ID"/>
              </a:p>
            </p:txBody>
          </p:sp>
          <p:sp>
            <p:nvSpPr>
              <p:cNvPr id="166" name="Freeform: Shape 165">
                <a:extLst>
                  <a:ext uri="{FF2B5EF4-FFF2-40B4-BE49-F238E27FC236}">
                    <a16:creationId xmlns:a16="http://schemas.microsoft.com/office/drawing/2014/main" id="{B90295A9-B26F-434A-A305-2542B87EDBEB}"/>
                  </a:ext>
                </a:extLst>
              </p:cNvPr>
              <p:cNvSpPr/>
              <p:nvPr/>
            </p:nvSpPr>
            <p:spPr>
              <a:xfrm>
                <a:off x="2549213" y="6283565"/>
                <a:ext cx="109250" cy="305899"/>
              </a:xfrm>
              <a:custGeom>
                <a:avLst/>
                <a:gdLst>
                  <a:gd name="connsiteX0" fmla="*/ 20287 w 47625"/>
                  <a:gd name="connsiteY0" fmla="*/ 135549 h 133350"/>
                  <a:gd name="connsiteX1" fmla="*/ 22001 w 47625"/>
                  <a:gd name="connsiteY1" fmla="*/ 3342 h 133350"/>
                  <a:gd name="connsiteX2" fmla="*/ 20287 w 47625"/>
                  <a:gd name="connsiteY2" fmla="*/ 135549 h 133350"/>
                </a:gdLst>
                <a:ahLst/>
                <a:cxnLst>
                  <a:cxn ang="0">
                    <a:pos x="connsiteX0" y="connsiteY0"/>
                  </a:cxn>
                  <a:cxn ang="0">
                    <a:pos x="connsiteX1" y="connsiteY1"/>
                  </a:cxn>
                  <a:cxn ang="0">
                    <a:pos x="connsiteX2" y="connsiteY2"/>
                  </a:cxn>
                </a:cxnLst>
                <a:rect l="l" t="t" r="r" b="b"/>
                <a:pathLst>
                  <a:path w="47625" h="133350">
                    <a:moveTo>
                      <a:pt x="20287" y="135549"/>
                    </a:moveTo>
                    <a:cubicBezTo>
                      <a:pt x="20287" y="135549"/>
                      <a:pt x="-26481" y="27822"/>
                      <a:pt x="22001" y="3342"/>
                    </a:cubicBezTo>
                    <a:cubicBezTo>
                      <a:pt x="70388" y="-21137"/>
                      <a:pt x="66388" y="95544"/>
                      <a:pt x="20287" y="135549"/>
                    </a:cubicBezTo>
                    <a:close/>
                  </a:path>
                </a:pathLst>
              </a:custGeom>
              <a:solidFill>
                <a:srgbClr val="018673"/>
              </a:solidFill>
              <a:ln w="9525" cap="flat">
                <a:noFill/>
                <a:prstDash val="solid"/>
                <a:miter/>
              </a:ln>
            </p:spPr>
            <p:txBody>
              <a:bodyPr rtlCol="0" anchor="ctr"/>
              <a:lstStyle/>
              <a:p>
                <a:endParaRPr lang="en-ID"/>
              </a:p>
            </p:txBody>
          </p:sp>
          <p:sp>
            <p:nvSpPr>
              <p:cNvPr id="167" name="Freeform: Shape 166">
                <a:extLst>
                  <a:ext uri="{FF2B5EF4-FFF2-40B4-BE49-F238E27FC236}">
                    <a16:creationId xmlns:a16="http://schemas.microsoft.com/office/drawing/2014/main" id="{1B3C0AAD-7266-4F89-9613-42B0778847C0}"/>
                  </a:ext>
                </a:extLst>
              </p:cNvPr>
              <p:cNvSpPr/>
              <p:nvPr/>
            </p:nvSpPr>
            <p:spPr>
              <a:xfrm>
                <a:off x="2751010" y="6224937"/>
                <a:ext cx="196649" cy="262199"/>
              </a:xfrm>
              <a:custGeom>
                <a:avLst/>
                <a:gdLst>
                  <a:gd name="connsiteX0" fmla="*/ 1565 w 85725"/>
                  <a:gd name="connsiteY0" fmla="*/ 115007 h 114300"/>
                  <a:gd name="connsiteX1" fmla="*/ 69002 w 85725"/>
                  <a:gd name="connsiteY1" fmla="*/ 326 h 114300"/>
                  <a:gd name="connsiteX2" fmla="*/ 1565 w 85725"/>
                  <a:gd name="connsiteY2" fmla="*/ 115007 h 114300"/>
                </a:gdLst>
                <a:ahLst/>
                <a:cxnLst>
                  <a:cxn ang="0">
                    <a:pos x="connsiteX0" y="connsiteY0"/>
                  </a:cxn>
                  <a:cxn ang="0">
                    <a:pos x="connsiteX1" y="connsiteY1"/>
                  </a:cxn>
                  <a:cxn ang="0">
                    <a:pos x="connsiteX2" y="connsiteY2"/>
                  </a:cxn>
                </a:cxnLst>
                <a:rect l="l" t="t" r="r" b="b"/>
                <a:pathLst>
                  <a:path w="85725" h="114300">
                    <a:moveTo>
                      <a:pt x="1565" y="115007"/>
                    </a:moveTo>
                    <a:cubicBezTo>
                      <a:pt x="1565" y="115007"/>
                      <a:pt x="-16342" y="-7104"/>
                      <a:pt x="69002" y="326"/>
                    </a:cubicBezTo>
                    <a:cubicBezTo>
                      <a:pt x="154346" y="7851"/>
                      <a:pt x="1565" y="115007"/>
                      <a:pt x="1565" y="115007"/>
                    </a:cubicBezTo>
                    <a:close/>
                  </a:path>
                </a:pathLst>
              </a:custGeom>
              <a:solidFill>
                <a:srgbClr val="018673"/>
              </a:solidFill>
              <a:ln w="9525" cap="flat">
                <a:noFill/>
                <a:prstDash val="solid"/>
                <a:miter/>
              </a:ln>
            </p:spPr>
            <p:txBody>
              <a:bodyPr rtlCol="0" anchor="ctr"/>
              <a:lstStyle/>
              <a:p>
                <a:endParaRPr lang="en-ID"/>
              </a:p>
            </p:txBody>
          </p:sp>
          <p:sp>
            <p:nvSpPr>
              <p:cNvPr id="168" name="Freeform: Shape 167">
                <a:extLst>
                  <a:ext uri="{FF2B5EF4-FFF2-40B4-BE49-F238E27FC236}">
                    <a16:creationId xmlns:a16="http://schemas.microsoft.com/office/drawing/2014/main" id="{AE5B0A66-6C8B-4CCE-B9A9-A85FB7FE0E77}"/>
                  </a:ext>
                </a:extLst>
              </p:cNvPr>
              <p:cNvSpPr/>
              <p:nvPr/>
            </p:nvSpPr>
            <p:spPr>
              <a:xfrm>
                <a:off x="2721826" y="6455633"/>
                <a:ext cx="284049" cy="152949"/>
              </a:xfrm>
              <a:custGeom>
                <a:avLst/>
                <a:gdLst>
                  <a:gd name="connsiteX0" fmla="*/ 0 w 123825"/>
                  <a:gd name="connsiteY0" fmla="*/ 70161 h 66675"/>
                  <a:gd name="connsiteX1" fmla="*/ 123539 w 123825"/>
                  <a:gd name="connsiteY1" fmla="*/ 33680 h 66675"/>
                  <a:gd name="connsiteX2" fmla="*/ 0 w 123825"/>
                  <a:gd name="connsiteY2" fmla="*/ 70161 h 66675"/>
                </a:gdLst>
                <a:ahLst/>
                <a:cxnLst>
                  <a:cxn ang="0">
                    <a:pos x="connsiteX0" y="connsiteY0"/>
                  </a:cxn>
                  <a:cxn ang="0">
                    <a:pos x="connsiteX1" y="connsiteY1"/>
                  </a:cxn>
                  <a:cxn ang="0">
                    <a:pos x="connsiteX2" y="connsiteY2"/>
                  </a:cxn>
                </a:cxnLst>
                <a:rect l="l" t="t" r="r" b="b"/>
                <a:pathLst>
                  <a:path w="123825" h="66675">
                    <a:moveTo>
                      <a:pt x="0" y="70161"/>
                    </a:moveTo>
                    <a:cubicBezTo>
                      <a:pt x="0" y="70161"/>
                      <a:pt x="84772" y="-59474"/>
                      <a:pt x="123539" y="33680"/>
                    </a:cubicBezTo>
                    <a:cubicBezTo>
                      <a:pt x="138017" y="68351"/>
                      <a:pt x="0" y="70161"/>
                      <a:pt x="0" y="70161"/>
                    </a:cubicBezTo>
                    <a:close/>
                  </a:path>
                </a:pathLst>
              </a:custGeom>
              <a:solidFill>
                <a:srgbClr val="018673"/>
              </a:solidFill>
              <a:ln w="9525" cap="flat">
                <a:noFill/>
                <a:prstDash val="solid"/>
                <a:miter/>
              </a:ln>
            </p:spPr>
            <p:txBody>
              <a:bodyPr rtlCol="0" anchor="ctr"/>
              <a:lstStyle/>
              <a:p>
                <a:endParaRPr lang="en-ID"/>
              </a:p>
            </p:txBody>
          </p:sp>
          <p:sp>
            <p:nvSpPr>
              <p:cNvPr id="169" name="Freeform: Shape 168">
                <a:extLst>
                  <a:ext uri="{FF2B5EF4-FFF2-40B4-BE49-F238E27FC236}">
                    <a16:creationId xmlns:a16="http://schemas.microsoft.com/office/drawing/2014/main" id="{39BE6BD8-E0B5-478A-ABEB-A1CF93CD70B0}"/>
                  </a:ext>
                </a:extLst>
              </p:cNvPr>
              <p:cNvSpPr/>
              <p:nvPr/>
            </p:nvSpPr>
            <p:spPr>
              <a:xfrm>
                <a:off x="2166832" y="6440311"/>
                <a:ext cx="327749" cy="109250"/>
              </a:xfrm>
              <a:custGeom>
                <a:avLst/>
                <a:gdLst>
                  <a:gd name="connsiteX0" fmla="*/ 145259 w 142875"/>
                  <a:gd name="connsiteY0" fmla="*/ 46360 h 47625"/>
                  <a:gd name="connsiteX1" fmla="*/ 13433 w 142875"/>
                  <a:gd name="connsiteY1" fmla="*/ 13880 h 47625"/>
                  <a:gd name="connsiteX2" fmla="*/ 145259 w 142875"/>
                  <a:gd name="connsiteY2" fmla="*/ 46360 h 47625"/>
                </a:gdLst>
                <a:ahLst/>
                <a:cxnLst>
                  <a:cxn ang="0">
                    <a:pos x="connsiteX0" y="connsiteY0"/>
                  </a:cxn>
                  <a:cxn ang="0">
                    <a:pos x="connsiteX1" y="connsiteY1"/>
                  </a:cxn>
                  <a:cxn ang="0">
                    <a:pos x="connsiteX2" y="connsiteY2"/>
                  </a:cxn>
                </a:cxnLst>
                <a:rect l="l" t="t" r="r" b="b"/>
                <a:pathLst>
                  <a:path w="142875" h="47625">
                    <a:moveTo>
                      <a:pt x="145259" y="46360"/>
                    </a:moveTo>
                    <a:cubicBezTo>
                      <a:pt x="145259" y="46360"/>
                      <a:pt x="70012" y="-30697"/>
                      <a:pt x="13433" y="13880"/>
                    </a:cubicBezTo>
                    <a:cubicBezTo>
                      <a:pt x="-43241" y="58552"/>
                      <a:pt x="94586" y="61981"/>
                      <a:pt x="145259" y="46360"/>
                    </a:cubicBezTo>
                    <a:close/>
                  </a:path>
                </a:pathLst>
              </a:custGeom>
              <a:solidFill>
                <a:srgbClr val="018673"/>
              </a:solidFill>
              <a:ln w="9525" cap="flat">
                <a:noFill/>
                <a:prstDash val="solid"/>
                <a:miter/>
              </a:ln>
            </p:spPr>
            <p:txBody>
              <a:bodyPr rtlCol="0" anchor="ctr"/>
              <a:lstStyle/>
              <a:p>
                <a:endParaRPr lang="en-ID"/>
              </a:p>
            </p:txBody>
          </p:sp>
        </p:grpSp>
      </p:grpSp>
      <p:sp>
        <p:nvSpPr>
          <p:cNvPr id="4" name="Slide Number Placeholder 3">
            <a:extLst>
              <a:ext uri="{FF2B5EF4-FFF2-40B4-BE49-F238E27FC236}">
                <a16:creationId xmlns:a16="http://schemas.microsoft.com/office/drawing/2014/main" id="{8940BE1C-AEE5-43E7-9989-483E1B507081}"/>
              </a:ext>
            </a:extLst>
          </p:cNvPr>
          <p:cNvSpPr>
            <a:spLocks noGrp="1"/>
          </p:cNvSpPr>
          <p:nvPr>
            <p:ph type="sldNum" sz="quarter" idx="12"/>
          </p:nvPr>
        </p:nvSpPr>
        <p:spPr/>
        <p:txBody>
          <a:bodyPr/>
          <a:lstStyle/>
          <a:p>
            <a:fld id="{FFA84B14-57FB-4834-9351-A79C9F9528A4}" type="slidenum">
              <a:rPr lang="en-ID" smtClean="0"/>
              <a:pPr/>
              <a:t>16</a:t>
            </a:fld>
            <a:endParaRPr lang="en-ID"/>
          </a:p>
        </p:txBody>
      </p:sp>
      <p:sp>
        <p:nvSpPr>
          <p:cNvPr id="2" name="Title 1">
            <a:extLst>
              <a:ext uri="{FF2B5EF4-FFF2-40B4-BE49-F238E27FC236}">
                <a16:creationId xmlns:a16="http://schemas.microsoft.com/office/drawing/2014/main" id="{A42FED0C-0488-4DE5-8505-9C2A9244BBC4}"/>
              </a:ext>
            </a:extLst>
          </p:cNvPr>
          <p:cNvSpPr>
            <a:spLocks noGrp="1"/>
          </p:cNvSpPr>
          <p:nvPr>
            <p:ph type="title"/>
          </p:nvPr>
        </p:nvSpPr>
        <p:spPr>
          <a:xfrm>
            <a:off x="8176824" y="989352"/>
            <a:ext cx="4951010" cy="1107996"/>
          </a:xfrm>
        </p:spPr>
        <p:txBody>
          <a:bodyPr/>
          <a:lstStyle/>
          <a:p>
            <a:pPr algn="l"/>
            <a:r>
              <a:rPr lang="en-US" sz="4000" dirty="0"/>
              <a:t>Models</a:t>
            </a:r>
            <a:br>
              <a:rPr lang="en-US" sz="4000" dirty="0"/>
            </a:br>
            <a:r>
              <a:rPr lang="en-US" sz="4000" dirty="0"/>
              <a:t>Explained</a:t>
            </a:r>
            <a:endParaRPr lang="en-ID" sz="4000" dirty="0"/>
          </a:p>
        </p:txBody>
      </p:sp>
      <p:pic>
        <p:nvPicPr>
          <p:cNvPr id="12" name="Picture 11" descr="A close up of a sign&#10;&#10;Description automatically generated">
            <a:extLst>
              <a:ext uri="{FF2B5EF4-FFF2-40B4-BE49-F238E27FC236}">
                <a16:creationId xmlns:a16="http://schemas.microsoft.com/office/drawing/2014/main" id="{7024D33D-D3DD-49E5-B78F-BC2CB0BA116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51238" y="562799"/>
            <a:ext cx="3439399" cy="4055741"/>
          </a:xfrm>
          <a:prstGeom prst="rect">
            <a:avLst/>
          </a:prstGeom>
        </p:spPr>
      </p:pic>
      <p:pic>
        <p:nvPicPr>
          <p:cNvPr id="14" name="Picture 13" descr="A close up of a logo&#10;&#10;Description automatically generated">
            <a:extLst>
              <a:ext uri="{FF2B5EF4-FFF2-40B4-BE49-F238E27FC236}">
                <a16:creationId xmlns:a16="http://schemas.microsoft.com/office/drawing/2014/main" id="{C4A60023-5F36-4DE6-A1BE-E7290D062F0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06747" y="1940691"/>
            <a:ext cx="501729" cy="501729"/>
          </a:xfrm>
          <a:prstGeom prst="rect">
            <a:avLst/>
          </a:prstGeom>
        </p:spPr>
      </p:pic>
      <p:pic>
        <p:nvPicPr>
          <p:cNvPr id="16" name="Picture 15" descr="A close up of a logo&#10;&#10;Description automatically generated">
            <a:extLst>
              <a:ext uri="{FF2B5EF4-FFF2-40B4-BE49-F238E27FC236}">
                <a16:creationId xmlns:a16="http://schemas.microsoft.com/office/drawing/2014/main" id="{AAC40698-F8DB-431E-B501-1D554AC3FEF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20660170">
            <a:off x="2880102" y="1279973"/>
            <a:ext cx="526754" cy="526754"/>
          </a:xfrm>
          <a:prstGeom prst="rect">
            <a:avLst/>
          </a:prstGeom>
        </p:spPr>
      </p:pic>
      <p:pic>
        <p:nvPicPr>
          <p:cNvPr id="18" name="Picture 17" descr="A close up of a logo&#10;&#10;Description automatically generated">
            <a:extLst>
              <a:ext uri="{FF2B5EF4-FFF2-40B4-BE49-F238E27FC236}">
                <a16:creationId xmlns:a16="http://schemas.microsoft.com/office/drawing/2014/main" id="{00D319F6-E88F-46ED-9C8F-8D57E9AA54D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201062" y="1259841"/>
            <a:ext cx="428873" cy="428873"/>
          </a:xfrm>
          <a:prstGeom prst="rect">
            <a:avLst/>
          </a:prstGeom>
        </p:spPr>
      </p:pic>
      <p:pic>
        <p:nvPicPr>
          <p:cNvPr id="183" name="Picture 182" descr="A close up of a logo&#10;&#10;Description automatically generated">
            <a:extLst>
              <a:ext uri="{FF2B5EF4-FFF2-40B4-BE49-F238E27FC236}">
                <a16:creationId xmlns:a16="http://schemas.microsoft.com/office/drawing/2014/main" id="{9E9DCACF-DFF4-4219-A020-F9CCDEBF74E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8707388">
            <a:off x="3270316" y="2599637"/>
            <a:ext cx="526754" cy="526754"/>
          </a:xfrm>
          <a:prstGeom prst="rect">
            <a:avLst/>
          </a:prstGeom>
        </p:spPr>
      </p:pic>
      <p:pic>
        <p:nvPicPr>
          <p:cNvPr id="184" name="Picture 183" descr="A close up of a logo&#10;&#10;Description automatically generated">
            <a:extLst>
              <a:ext uri="{FF2B5EF4-FFF2-40B4-BE49-F238E27FC236}">
                <a16:creationId xmlns:a16="http://schemas.microsoft.com/office/drawing/2014/main" id="{02D2B4E5-4DEB-4150-8784-681B442A741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989761">
            <a:off x="4970471" y="2660619"/>
            <a:ext cx="526754" cy="526754"/>
          </a:xfrm>
          <a:prstGeom prst="rect">
            <a:avLst/>
          </a:prstGeom>
        </p:spPr>
      </p:pic>
      <p:pic>
        <p:nvPicPr>
          <p:cNvPr id="20" name="Picture 19" descr="A close up of a logo&#10;&#10;Description automatically generated">
            <a:extLst>
              <a:ext uri="{FF2B5EF4-FFF2-40B4-BE49-F238E27FC236}">
                <a16:creationId xmlns:a16="http://schemas.microsoft.com/office/drawing/2014/main" id="{F6D8615E-88BD-4D3A-B787-AEB47EDC7BD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844228" y="4454111"/>
            <a:ext cx="1801094" cy="1801094"/>
          </a:xfrm>
          <a:prstGeom prst="rect">
            <a:avLst/>
          </a:prstGeom>
        </p:spPr>
      </p:pic>
    </p:spTree>
    <p:extLst>
      <p:ext uri="{BB962C8B-B14F-4D97-AF65-F5344CB8AC3E}">
        <p14:creationId xmlns:p14="http://schemas.microsoft.com/office/powerpoint/2010/main" val="7856700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1000"/>
                                        <p:tgtEl>
                                          <p:spTgt spid="12"/>
                                        </p:tgtEl>
                                      </p:cBhvr>
                                    </p:animEffect>
                                    <p:anim calcmode="lin" valueType="num">
                                      <p:cBhvr>
                                        <p:cTn id="13" dur="1000" fill="hold"/>
                                        <p:tgtEl>
                                          <p:spTgt spid="12"/>
                                        </p:tgtEl>
                                        <p:attrNameLst>
                                          <p:attrName>ppt_x</p:attrName>
                                        </p:attrNameLst>
                                      </p:cBhvr>
                                      <p:tavLst>
                                        <p:tav tm="0">
                                          <p:val>
                                            <p:strVal val="#ppt_x"/>
                                          </p:val>
                                        </p:tav>
                                        <p:tav tm="100000">
                                          <p:val>
                                            <p:strVal val="#ppt_x"/>
                                          </p:val>
                                        </p:tav>
                                      </p:tavLst>
                                    </p:anim>
                                    <p:anim calcmode="lin" valueType="num">
                                      <p:cBhvr>
                                        <p:cTn id="14"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1000"/>
                                        <p:tgtEl>
                                          <p:spTgt spid="16"/>
                                        </p:tgtEl>
                                      </p:cBhvr>
                                    </p:animEffect>
                                    <p:anim calcmode="lin" valueType="num">
                                      <p:cBhvr>
                                        <p:cTn id="20" dur="1000" fill="hold"/>
                                        <p:tgtEl>
                                          <p:spTgt spid="16"/>
                                        </p:tgtEl>
                                        <p:attrNameLst>
                                          <p:attrName>ppt_x</p:attrName>
                                        </p:attrNameLst>
                                      </p:cBhvr>
                                      <p:tavLst>
                                        <p:tav tm="0">
                                          <p:val>
                                            <p:strVal val="#ppt_x"/>
                                          </p:val>
                                        </p:tav>
                                        <p:tav tm="100000">
                                          <p:val>
                                            <p:strVal val="#ppt_x"/>
                                          </p:val>
                                        </p:tav>
                                      </p:tavLst>
                                    </p:anim>
                                    <p:anim calcmode="lin" valueType="num">
                                      <p:cBhvr>
                                        <p:cTn id="21" dur="1000" fill="hold"/>
                                        <p:tgtEl>
                                          <p:spTgt spid="16"/>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1000"/>
                                        <p:tgtEl>
                                          <p:spTgt spid="14"/>
                                        </p:tgtEl>
                                      </p:cBhvr>
                                    </p:animEffect>
                                    <p:anim calcmode="lin" valueType="num">
                                      <p:cBhvr>
                                        <p:cTn id="25" dur="1000" fill="hold"/>
                                        <p:tgtEl>
                                          <p:spTgt spid="14"/>
                                        </p:tgtEl>
                                        <p:attrNameLst>
                                          <p:attrName>ppt_x</p:attrName>
                                        </p:attrNameLst>
                                      </p:cBhvr>
                                      <p:tavLst>
                                        <p:tav tm="0">
                                          <p:val>
                                            <p:strVal val="#ppt_x"/>
                                          </p:val>
                                        </p:tav>
                                        <p:tav tm="100000">
                                          <p:val>
                                            <p:strVal val="#ppt_x"/>
                                          </p:val>
                                        </p:tav>
                                      </p:tavLst>
                                    </p:anim>
                                    <p:anim calcmode="lin" valueType="num">
                                      <p:cBhvr>
                                        <p:cTn id="26" dur="1000" fill="hold"/>
                                        <p:tgtEl>
                                          <p:spTgt spid="14"/>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18"/>
                                        </p:tgtEl>
                                        <p:attrNameLst>
                                          <p:attrName>style.visibility</p:attrName>
                                        </p:attrNameLst>
                                      </p:cBhvr>
                                      <p:to>
                                        <p:strVal val="visible"/>
                                      </p:to>
                                    </p:set>
                                    <p:animEffect transition="in" filter="fade">
                                      <p:cBhvr>
                                        <p:cTn id="29" dur="1000"/>
                                        <p:tgtEl>
                                          <p:spTgt spid="18"/>
                                        </p:tgtEl>
                                      </p:cBhvr>
                                    </p:animEffect>
                                    <p:anim calcmode="lin" valueType="num">
                                      <p:cBhvr>
                                        <p:cTn id="30" dur="1000" fill="hold"/>
                                        <p:tgtEl>
                                          <p:spTgt spid="18"/>
                                        </p:tgtEl>
                                        <p:attrNameLst>
                                          <p:attrName>ppt_x</p:attrName>
                                        </p:attrNameLst>
                                      </p:cBhvr>
                                      <p:tavLst>
                                        <p:tav tm="0">
                                          <p:val>
                                            <p:strVal val="#ppt_x"/>
                                          </p:val>
                                        </p:tav>
                                        <p:tav tm="100000">
                                          <p:val>
                                            <p:strVal val="#ppt_x"/>
                                          </p:val>
                                        </p:tav>
                                      </p:tavLst>
                                    </p:anim>
                                    <p:anim calcmode="lin" valueType="num">
                                      <p:cBhvr>
                                        <p:cTn id="31" dur="1000" fill="hold"/>
                                        <p:tgtEl>
                                          <p:spTgt spid="18"/>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183"/>
                                        </p:tgtEl>
                                        <p:attrNameLst>
                                          <p:attrName>style.visibility</p:attrName>
                                        </p:attrNameLst>
                                      </p:cBhvr>
                                      <p:to>
                                        <p:strVal val="visible"/>
                                      </p:to>
                                    </p:set>
                                    <p:animEffect transition="in" filter="fade">
                                      <p:cBhvr>
                                        <p:cTn id="34" dur="1000"/>
                                        <p:tgtEl>
                                          <p:spTgt spid="183"/>
                                        </p:tgtEl>
                                      </p:cBhvr>
                                    </p:animEffect>
                                    <p:anim calcmode="lin" valueType="num">
                                      <p:cBhvr>
                                        <p:cTn id="35" dur="1000" fill="hold"/>
                                        <p:tgtEl>
                                          <p:spTgt spid="183"/>
                                        </p:tgtEl>
                                        <p:attrNameLst>
                                          <p:attrName>ppt_x</p:attrName>
                                        </p:attrNameLst>
                                      </p:cBhvr>
                                      <p:tavLst>
                                        <p:tav tm="0">
                                          <p:val>
                                            <p:strVal val="#ppt_x"/>
                                          </p:val>
                                        </p:tav>
                                        <p:tav tm="100000">
                                          <p:val>
                                            <p:strVal val="#ppt_x"/>
                                          </p:val>
                                        </p:tav>
                                      </p:tavLst>
                                    </p:anim>
                                    <p:anim calcmode="lin" valueType="num">
                                      <p:cBhvr>
                                        <p:cTn id="36" dur="1000" fill="hold"/>
                                        <p:tgtEl>
                                          <p:spTgt spid="183"/>
                                        </p:tgtEl>
                                        <p:attrNameLst>
                                          <p:attrName>ppt_y</p:attrName>
                                        </p:attrNameLst>
                                      </p:cBhvr>
                                      <p:tavLst>
                                        <p:tav tm="0">
                                          <p:val>
                                            <p:strVal val="#ppt_y+.1"/>
                                          </p:val>
                                        </p:tav>
                                        <p:tav tm="100000">
                                          <p:val>
                                            <p:strVal val="#ppt_y"/>
                                          </p:val>
                                        </p:tav>
                                      </p:tavLst>
                                    </p:anim>
                                  </p:childTnLst>
                                </p:cTn>
                              </p:par>
                              <p:par>
                                <p:cTn id="37" presetID="42" presetClass="entr" presetSubtype="0" fill="hold" nodeType="withEffect">
                                  <p:stCondLst>
                                    <p:cond delay="0"/>
                                  </p:stCondLst>
                                  <p:childTnLst>
                                    <p:set>
                                      <p:cBhvr>
                                        <p:cTn id="38" dur="1" fill="hold">
                                          <p:stCondLst>
                                            <p:cond delay="0"/>
                                          </p:stCondLst>
                                        </p:cTn>
                                        <p:tgtEl>
                                          <p:spTgt spid="184"/>
                                        </p:tgtEl>
                                        <p:attrNameLst>
                                          <p:attrName>style.visibility</p:attrName>
                                        </p:attrNameLst>
                                      </p:cBhvr>
                                      <p:to>
                                        <p:strVal val="visible"/>
                                      </p:to>
                                    </p:set>
                                    <p:animEffect transition="in" filter="fade">
                                      <p:cBhvr>
                                        <p:cTn id="39" dur="1000"/>
                                        <p:tgtEl>
                                          <p:spTgt spid="184"/>
                                        </p:tgtEl>
                                      </p:cBhvr>
                                    </p:animEffect>
                                    <p:anim calcmode="lin" valueType="num">
                                      <p:cBhvr>
                                        <p:cTn id="40" dur="1000" fill="hold"/>
                                        <p:tgtEl>
                                          <p:spTgt spid="184"/>
                                        </p:tgtEl>
                                        <p:attrNameLst>
                                          <p:attrName>ppt_x</p:attrName>
                                        </p:attrNameLst>
                                      </p:cBhvr>
                                      <p:tavLst>
                                        <p:tav tm="0">
                                          <p:val>
                                            <p:strVal val="#ppt_x"/>
                                          </p:val>
                                        </p:tav>
                                        <p:tav tm="100000">
                                          <p:val>
                                            <p:strVal val="#ppt_x"/>
                                          </p:val>
                                        </p:tav>
                                      </p:tavLst>
                                    </p:anim>
                                    <p:anim calcmode="lin" valueType="num">
                                      <p:cBhvr>
                                        <p:cTn id="41" dur="1000" fill="hold"/>
                                        <p:tgtEl>
                                          <p:spTgt spid="184"/>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42" presetClass="entr" presetSubtype="0" fill="hold" nodeType="clickEffect">
                                  <p:stCondLst>
                                    <p:cond delay="0"/>
                                  </p:stCondLst>
                                  <p:childTnLst>
                                    <p:set>
                                      <p:cBhvr>
                                        <p:cTn id="45" dur="1" fill="hold">
                                          <p:stCondLst>
                                            <p:cond delay="0"/>
                                          </p:stCondLst>
                                        </p:cTn>
                                        <p:tgtEl>
                                          <p:spTgt spid="20"/>
                                        </p:tgtEl>
                                        <p:attrNameLst>
                                          <p:attrName>style.visibility</p:attrName>
                                        </p:attrNameLst>
                                      </p:cBhvr>
                                      <p:to>
                                        <p:strVal val="visible"/>
                                      </p:to>
                                    </p:set>
                                    <p:animEffect transition="in" filter="fade">
                                      <p:cBhvr>
                                        <p:cTn id="46" dur="1000"/>
                                        <p:tgtEl>
                                          <p:spTgt spid="20"/>
                                        </p:tgtEl>
                                      </p:cBhvr>
                                    </p:animEffect>
                                    <p:anim calcmode="lin" valueType="num">
                                      <p:cBhvr>
                                        <p:cTn id="47" dur="1000" fill="hold"/>
                                        <p:tgtEl>
                                          <p:spTgt spid="20"/>
                                        </p:tgtEl>
                                        <p:attrNameLst>
                                          <p:attrName>ppt_x</p:attrName>
                                        </p:attrNameLst>
                                      </p:cBhvr>
                                      <p:tavLst>
                                        <p:tav tm="0">
                                          <p:val>
                                            <p:strVal val="#ppt_x"/>
                                          </p:val>
                                        </p:tav>
                                        <p:tav tm="100000">
                                          <p:val>
                                            <p:strVal val="#ppt_x"/>
                                          </p:val>
                                        </p:tav>
                                      </p:tavLst>
                                    </p:anim>
                                    <p:anim calcmode="lin" valueType="num">
                                      <p:cBhvr>
                                        <p:cTn id="48"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Graphic 20">
            <a:extLst>
              <a:ext uri="{FF2B5EF4-FFF2-40B4-BE49-F238E27FC236}">
                <a16:creationId xmlns:a16="http://schemas.microsoft.com/office/drawing/2014/main" id="{DCD2CBEA-3B9E-4F83-AC48-F3E56C7C8840}"/>
              </a:ext>
            </a:extLst>
          </p:cNvPr>
          <p:cNvSpPr/>
          <p:nvPr/>
        </p:nvSpPr>
        <p:spPr>
          <a:xfrm>
            <a:off x="0" y="1511300"/>
            <a:ext cx="9547233" cy="5346700"/>
          </a:xfrm>
          <a:custGeom>
            <a:avLst/>
            <a:gdLst>
              <a:gd name="connsiteX0" fmla="*/ 0 w 4352925"/>
              <a:gd name="connsiteY0" fmla="*/ 95 h 3514725"/>
              <a:gd name="connsiteX1" fmla="*/ 0 w 4352925"/>
              <a:gd name="connsiteY1" fmla="*/ 3523488 h 3514725"/>
              <a:gd name="connsiteX2" fmla="*/ 4353497 w 4352925"/>
              <a:gd name="connsiteY2" fmla="*/ 3523488 h 3514725"/>
              <a:gd name="connsiteX3" fmla="*/ 4347877 w 4352925"/>
              <a:gd name="connsiteY3" fmla="*/ 3507581 h 3514725"/>
              <a:gd name="connsiteX4" fmla="*/ 3672745 w 4352925"/>
              <a:gd name="connsiteY4" fmla="*/ 2554224 h 3514725"/>
              <a:gd name="connsiteX5" fmla="*/ 3409474 w 4352925"/>
              <a:gd name="connsiteY5" fmla="*/ 2178082 h 3514725"/>
              <a:gd name="connsiteX6" fmla="*/ 3359753 w 4352925"/>
              <a:gd name="connsiteY6" fmla="*/ 1482757 h 3514725"/>
              <a:gd name="connsiteX7" fmla="*/ 3112580 w 4352925"/>
              <a:gd name="connsiteY7" fmla="*/ 1004316 h 3514725"/>
              <a:gd name="connsiteX8" fmla="*/ 2625281 w 4352925"/>
              <a:gd name="connsiteY8" fmla="*/ 758476 h 3514725"/>
              <a:gd name="connsiteX9" fmla="*/ 2140077 w 4352925"/>
              <a:gd name="connsiteY9" fmla="*/ 328517 h 3514725"/>
              <a:gd name="connsiteX10" fmla="*/ 2147030 w 4352925"/>
              <a:gd name="connsiteY10" fmla="*/ 0 h 3514725"/>
              <a:gd name="connsiteX11" fmla="*/ 0 w 4352925"/>
              <a:gd name="connsiteY11" fmla="*/ 0 h 3514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52925" h="3514725">
                <a:moveTo>
                  <a:pt x="0" y="95"/>
                </a:moveTo>
                <a:lnTo>
                  <a:pt x="0" y="3523488"/>
                </a:lnTo>
                <a:lnTo>
                  <a:pt x="4353497" y="3523488"/>
                </a:lnTo>
                <a:cubicBezTo>
                  <a:pt x="4351592" y="3518154"/>
                  <a:pt x="4349687" y="3512915"/>
                  <a:pt x="4347877" y="3507581"/>
                </a:cubicBezTo>
                <a:cubicBezTo>
                  <a:pt x="4218051" y="3124772"/>
                  <a:pt x="4039838" y="2825592"/>
                  <a:pt x="3672745" y="2554224"/>
                </a:cubicBezTo>
                <a:cubicBezTo>
                  <a:pt x="3514344" y="2437162"/>
                  <a:pt x="3511487" y="2357533"/>
                  <a:pt x="3409474" y="2178082"/>
                </a:cubicBezTo>
                <a:cubicBezTo>
                  <a:pt x="3315367" y="2012537"/>
                  <a:pt x="3399282" y="1665446"/>
                  <a:pt x="3359753" y="1482757"/>
                </a:cubicBezTo>
                <a:cubicBezTo>
                  <a:pt x="3320987" y="1303877"/>
                  <a:pt x="3254788" y="1126903"/>
                  <a:pt x="3112580" y="1004316"/>
                </a:cubicBezTo>
                <a:cubicBezTo>
                  <a:pt x="2972276" y="883349"/>
                  <a:pt x="2795207" y="824484"/>
                  <a:pt x="2625281" y="758476"/>
                </a:cubicBezTo>
                <a:cubicBezTo>
                  <a:pt x="2411825" y="675513"/>
                  <a:pt x="2209705" y="563213"/>
                  <a:pt x="2140077" y="328517"/>
                </a:cubicBezTo>
                <a:cubicBezTo>
                  <a:pt x="2107121" y="217456"/>
                  <a:pt x="2111883" y="103537"/>
                  <a:pt x="2147030" y="0"/>
                </a:cubicBezTo>
                <a:lnTo>
                  <a:pt x="0" y="0"/>
                </a:lnTo>
                <a:close/>
              </a:path>
            </a:pathLst>
          </a:custGeom>
          <a:gradFill flip="none" rotWithShape="1">
            <a:gsLst>
              <a:gs pos="0">
                <a:schemeClr val="bg1"/>
              </a:gs>
              <a:gs pos="100000">
                <a:schemeClr val="bg1">
                  <a:lumMod val="95000"/>
                </a:schemeClr>
              </a:gs>
            </a:gsLst>
            <a:lin ang="16200000" scaled="1"/>
            <a:tileRect/>
          </a:gradFill>
          <a:ln w="9525" cap="flat">
            <a:noFill/>
            <a:prstDash val="solid"/>
            <a:miter/>
          </a:ln>
        </p:spPr>
        <p:txBody>
          <a:bodyPr rtlCol="0" anchor="ctr"/>
          <a:lstStyle/>
          <a:p>
            <a:endParaRPr lang="en-ID"/>
          </a:p>
        </p:txBody>
      </p:sp>
      <p:pic>
        <p:nvPicPr>
          <p:cNvPr id="16" name="Graphic 15">
            <a:extLst>
              <a:ext uri="{FF2B5EF4-FFF2-40B4-BE49-F238E27FC236}">
                <a16:creationId xmlns:a16="http://schemas.microsoft.com/office/drawing/2014/main" id="{EECD99A7-6390-4DD0-BB1D-54DC5499455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9169459">
            <a:off x="59525" y="5080340"/>
            <a:ext cx="1213175" cy="1268953"/>
          </a:xfrm>
          <a:prstGeom prst="rect">
            <a:avLst/>
          </a:prstGeom>
        </p:spPr>
      </p:pic>
      <p:pic>
        <p:nvPicPr>
          <p:cNvPr id="17" name="Graphic 16">
            <a:extLst>
              <a:ext uri="{FF2B5EF4-FFF2-40B4-BE49-F238E27FC236}">
                <a16:creationId xmlns:a16="http://schemas.microsoft.com/office/drawing/2014/main" id="{C10E1DAE-CA09-4040-B63A-0B50B99E75D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flipH="1">
            <a:off x="0" y="5503252"/>
            <a:ext cx="3276600" cy="1354748"/>
          </a:xfrm>
          <a:prstGeom prst="rect">
            <a:avLst/>
          </a:prstGeom>
        </p:spPr>
      </p:pic>
      <p:sp>
        <p:nvSpPr>
          <p:cNvPr id="9" name="Graphic 7">
            <a:extLst>
              <a:ext uri="{FF2B5EF4-FFF2-40B4-BE49-F238E27FC236}">
                <a16:creationId xmlns:a16="http://schemas.microsoft.com/office/drawing/2014/main" id="{37BB1BC7-4978-4D54-8B95-47128D6F8966}"/>
              </a:ext>
            </a:extLst>
          </p:cNvPr>
          <p:cNvSpPr/>
          <p:nvPr/>
        </p:nvSpPr>
        <p:spPr>
          <a:xfrm flipH="1">
            <a:off x="-1" y="0"/>
            <a:ext cx="7209323" cy="5014519"/>
          </a:xfrm>
          <a:custGeom>
            <a:avLst/>
            <a:gdLst>
              <a:gd name="connsiteX0" fmla="*/ 151164 w 4505325"/>
              <a:gd name="connsiteY0" fmla="*/ 1401889 h 3133725"/>
              <a:gd name="connsiteX1" fmla="*/ 152592 w 4505325"/>
              <a:gd name="connsiteY1" fmla="*/ 1183577 h 3133725"/>
              <a:gd name="connsiteX2" fmla="*/ 13146 w 4505325"/>
              <a:gd name="connsiteY2" fmla="*/ 855250 h 3133725"/>
              <a:gd name="connsiteX3" fmla="*/ 166594 w 4505325"/>
              <a:gd name="connsiteY3" fmla="*/ 733235 h 3133725"/>
              <a:gd name="connsiteX4" fmla="*/ 487015 w 4505325"/>
              <a:gd name="connsiteY4" fmla="*/ 646081 h 3133725"/>
              <a:gd name="connsiteX5" fmla="*/ 665895 w 4505325"/>
              <a:gd name="connsiteY5" fmla="*/ 322898 h 3133725"/>
              <a:gd name="connsiteX6" fmla="*/ 404052 w 4505325"/>
              <a:gd name="connsiteY6" fmla="*/ 0 h 3133725"/>
              <a:gd name="connsiteX7" fmla="*/ 4510280 w 4505325"/>
              <a:gd name="connsiteY7" fmla="*/ 0 h 3133725"/>
              <a:gd name="connsiteX8" fmla="*/ 4510280 w 4505325"/>
              <a:gd name="connsiteY8" fmla="*/ 2837688 h 3133725"/>
              <a:gd name="connsiteX9" fmla="*/ 3598166 w 4505325"/>
              <a:gd name="connsiteY9" fmla="*/ 2752058 h 3133725"/>
              <a:gd name="connsiteX10" fmla="*/ 2655667 w 4505325"/>
              <a:gd name="connsiteY10" fmla="*/ 3127153 h 3133725"/>
              <a:gd name="connsiteX11" fmla="*/ 1770223 w 4505325"/>
              <a:gd name="connsiteY11" fmla="*/ 2879693 h 3133725"/>
              <a:gd name="connsiteX12" fmla="*/ 1145955 w 4505325"/>
              <a:gd name="connsiteY12" fmla="*/ 2364105 h 3133725"/>
              <a:gd name="connsiteX13" fmla="*/ 593600 w 4505325"/>
              <a:gd name="connsiteY13" fmla="*/ 2104263 h 3133725"/>
              <a:gd name="connsiteX14" fmla="*/ 491492 w 4505325"/>
              <a:gd name="connsiteY14" fmla="*/ 1793939 h 3133725"/>
              <a:gd name="connsiteX15" fmla="*/ 184692 w 4505325"/>
              <a:gd name="connsiteY15" fmla="*/ 1661160 h 3133725"/>
              <a:gd name="connsiteX16" fmla="*/ 90204 w 4505325"/>
              <a:gd name="connsiteY16" fmla="*/ 1488377 h 3133725"/>
              <a:gd name="connsiteX17" fmla="*/ 151164 w 4505325"/>
              <a:gd name="connsiteY17" fmla="*/ 1401889 h 3133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05325" h="3133725">
                <a:moveTo>
                  <a:pt x="151164" y="1401889"/>
                </a:moveTo>
                <a:cubicBezTo>
                  <a:pt x="205361" y="1332357"/>
                  <a:pt x="202122" y="1254062"/>
                  <a:pt x="152592" y="1183577"/>
                </a:cubicBezTo>
                <a:cubicBezTo>
                  <a:pt x="82298" y="1083374"/>
                  <a:pt x="-40384" y="973360"/>
                  <a:pt x="13146" y="855250"/>
                </a:cubicBezTo>
                <a:cubicBezTo>
                  <a:pt x="37245" y="802291"/>
                  <a:pt x="97824" y="760571"/>
                  <a:pt x="166594" y="733235"/>
                </a:cubicBezTo>
                <a:cubicBezTo>
                  <a:pt x="267178" y="693230"/>
                  <a:pt x="384050" y="682657"/>
                  <a:pt x="487015" y="646081"/>
                </a:cubicBezTo>
                <a:cubicBezTo>
                  <a:pt x="671705" y="580549"/>
                  <a:pt x="728950" y="457010"/>
                  <a:pt x="665895" y="322898"/>
                </a:cubicBezTo>
                <a:cubicBezTo>
                  <a:pt x="610554" y="205169"/>
                  <a:pt x="520829" y="93917"/>
                  <a:pt x="404052" y="0"/>
                </a:cubicBezTo>
                <a:lnTo>
                  <a:pt x="4510280" y="0"/>
                </a:lnTo>
                <a:cubicBezTo>
                  <a:pt x="4510280" y="0"/>
                  <a:pt x="4510280" y="2835402"/>
                  <a:pt x="4510280" y="2837688"/>
                </a:cubicBezTo>
                <a:cubicBezTo>
                  <a:pt x="4510280" y="2837688"/>
                  <a:pt x="4072987" y="2518029"/>
                  <a:pt x="3598166" y="2752058"/>
                </a:cubicBezTo>
                <a:cubicBezTo>
                  <a:pt x="3280317" y="2908649"/>
                  <a:pt x="3018951" y="3086672"/>
                  <a:pt x="2655667" y="3127153"/>
                </a:cubicBezTo>
                <a:cubicBezTo>
                  <a:pt x="2344676" y="3161824"/>
                  <a:pt x="1999490" y="3109055"/>
                  <a:pt x="1770223" y="2879693"/>
                </a:cubicBezTo>
                <a:cubicBezTo>
                  <a:pt x="1575342" y="2684716"/>
                  <a:pt x="1425132" y="2449449"/>
                  <a:pt x="1145955" y="2364105"/>
                </a:cubicBezTo>
                <a:cubicBezTo>
                  <a:pt x="980124" y="2313337"/>
                  <a:pt x="600648" y="2359533"/>
                  <a:pt x="593600" y="2104263"/>
                </a:cubicBezTo>
                <a:cubicBezTo>
                  <a:pt x="590361" y="1986915"/>
                  <a:pt x="599410" y="1870329"/>
                  <a:pt x="491492" y="1793939"/>
                </a:cubicBezTo>
                <a:cubicBezTo>
                  <a:pt x="406529" y="1733741"/>
                  <a:pt x="274893" y="1717453"/>
                  <a:pt x="184692" y="1661160"/>
                </a:cubicBezTo>
                <a:cubicBezTo>
                  <a:pt x="121065" y="1621441"/>
                  <a:pt x="64867" y="1549051"/>
                  <a:pt x="90204" y="1488377"/>
                </a:cubicBezTo>
                <a:cubicBezTo>
                  <a:pt x="103158" y="1457230"/>
                  <a:pt x="129161" y="1430084"/>
                  <a:pt x="151164" y="1401889"/>
                </a:cubicBezTo>
                <a:close/>
              </a:path>
            </a:pathLst>
          </a:custGeom>
          <a:gradFill flip="none" rotWithShape="1">
            <a:gsLst>
              <a:gs pos="7000">
                <a:schemeClr val="accent2"/>
              </a:gs>
              <a:gs pos="100000">
                <a:schemeClr val="accent4">
                  <a:lumMod val="90000"/>
                </a:schemeClr>
              </a:gs>
            </a:gsLst>
            <a:lin ang="168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a:solidFill>
                <a:schemeClr val="lt1"/>
              </a:solidFill>
            </a:endParaRPr>
          </a:p>
        </p:txBody>
      </p:sp>
      <p:sp>
        <p:nvSpPr>
          <p:cNvPr id="2" name="Title 1">
            <a:extLst>
              <a:ext uri="{FF2B5EF4-FFF2-40B4-BE49-F238E27FC236}">
                <a16:creationId xmlns:a16="http://schemas.microsoft.com/office/drawing/2014/main" id="{B191C205-8900-466F-A402-42E3F836422C}"/>
              </a:ext>
            </a:extLst>
          </p:cNvPr>
          <p:cNvSpPr>
            <a:spLocks noGrp="1"/>
          </p:cNvSpPr>
          <p:nvPr>
            <p:ph type="title"/>
          </p:nvPr>
        </p:nvSpPr>
        <p:spPr>
          <a:xfrm>
            <a:off x="905576" y="1910492"/>
            <a:ext cx="5190424" cy="553998"/>
          </a:xfrm>
        </p:spPr>
        <p:txBody>
          <a:bodyPr vert="horz" wrap="square" lIns="0" tIns="0" rIns="0" bIns="0" rtlCol="0" anchor="t">
            <a:spAutoFit/>
          </a:bodyPr>
          <a:lstStyle/>
          <a:p>
            <a:pPr algn="l"/>
            <a:r>
              <a:rPr lang="en-US" sz="4000" dirty="0"/>
              <a:t>Model Predictions</a:t>
            </a:r>
            <a:endParaRPr lang="en-ID" sz="4000" dirty="0"/>
          </a:p>
        </p:txBody>
      </p:sp>
      <p:sp>
        <p:nvSpPr>
          <p:cNvPr id="14" name="Title 1">
            <a:extLst>
              <a:ext uri="{FF2B5EF4-FFF2-40B4-BE49-F238E27FC236}">
                <a16:creationId xmlns:a16="http://schemas.microsoft.com/office/drawing/2014/main" id="{FCAADB5B-1CC0-42AE-9586-D750C8EA3FA2}"/>
              </a:ext>
            </a:extLst>
          </p:cNvPr>
          <p:cNvSpPr txBox="1">
            <a:spLocks/>
          </p:cNvSpPr>
          <p:nvPr/>
        </p:nvSpPr>
        <p:spPr>
          <a:xfrm>
            <a:off x="905576" y="1036087"/>
            <a:ext cx="4089935" cy="830997"/>
          </a:xfrm>
          <a:prstGeom prst="rect">
            <a:avLst/>
          </a:prstGeom>
        </p:spPr>
        <p:txBody>
          <a:bodyPr vert="horz" wrap="square" lIns="0" tIns="0" rIns="0" bIns="0" rtlCol="0" anchor="ctr">
            <a:spAutoFit/>
          </a:bodyPr>
          <a:lstStyle>
            <a:lvl1pPr algn="ctr" defTabSz="914400" rtl="0" eaLnBrk="1" latinLnBrk="0" hangingPunct="1">
              <a:lnSpc>
                <a:spcPct val="90000"/>
              </a:lnSpc>
              <a:spcBef>
                <a:spcPct val="0"/>
              </a:spcBef>
              <a:buNone/>
              <a:defRPr sz="3200" b="1" kern="1200">
                <a:solidFill>
                  <a:schemeClr val="accent1"/>
                </a:solidFill>
                <a:latin typeface="+mj-lt"/>
                <a:ea typeface="+mj-ea"/>
                <a:cs typeface="+mj-cs"/>
              </a:defRPr>
            </a:lvl1pPr>
          </a:lstStyle>
          <a:p>
            <a:pPr algn="l"/>
            <a:r>
              <a:rPr lang="en-US" sz="6000" dirty="0">
                <a:solidFill>
                  <a:schemeClr val="bg1"/>
                </a:solidFill>
              </a:rPr>
              <a:t>6</a:t>
            </a:r>
            <a:endParaRPr lang="en-ID" sz="6000" dirty="0">
              <a:solidFill>
                <a:schemeClr val="bg1"/>
              </a:solidFill>
            </a:endParaRPr>
          </a:p>
        </p:txBody>
      </p:sp>
      <p:pic>
        <p:nvPicPr>
          <p:cNvPr id="15" name="Graphic 14">
            <a:extLst>
              <a:ext uri="{FF2B5EF4-FFF2-40B4-BE49-F238E27FC236}">
                <a16:creationId xmlns:a16="http://schemas.microsoft.com/office/drawing/2014/main" id="{60AFC9D5-65AE-4417-B25A-18F128E9492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613583" y="5602774"/>
            <a:ext cx="5038583" cy="1255226"/>
          </a:xfrm>
          <a:prstGeom prst="rect">
            <a:avLst/>
          </a:prstGeom>
        </p:spPr>
      </p:pic>
      <p:grpSp>
        <p:nvGrpSpPr>
          <p:cNvPr id="18" name="Group 17">
            <a:extLst>
              <a:ext uri="{FF2B5EF4-FFF2-40B4-BE49-F238E27FC236}">
                <a16:creationId xmlns:a16="http://schemas.microsoft.com/office/drawing/2014/main" id="{543F344E-37D6-4053-90E8-8CA724CE387F}"/>
              </a:ext>
            </a:extLst>
          </p:cNvPr>
          <p:cNvGrpSpPr/>
          <p:nvPr/>
        </p:nvGrpSpPr>
        <p:grpSpPr>
          <a:xfrm>
            <a:off x="6902145" y="4420868"/>
            <a:ext cx="5038584" cy="2742628"/>
            <a:chOff x="8654986" y="-1310744"/>
            <a:chExt cx="2142545" cy="1166241"/>
          </a:xfrm>
        </p:grpSpPr>
        <p:sp>
          <p:nvSpPr>
            <p:cNvPr id="19" name="Freeform: Shape 18">
              <a:extLst>
                <a:ext uri="{FF2B5EF4-FFF2-40B4-BE49-F238E27FC236}">
                  <a16:creationId xmlns:a16="http://schemas.microsoft.com/office/drawing/2014/main" id="{7C81D808-DB73-4E62-84E4-148AD7F938BB}"/>
                </a:ext>
              </a:extLst>
            </p:cNvPr>
            <p:cNvSpPr/>
            <p:nvPr/>
          </p:nvSpPr>
          <p:spPr>
            <a:xfrm>
              <a:off x="9261910" y="-586749"/>
              <a:ext cx="76200" cy="104775"/>
            </a:xfrm>
            <a:custGeom>
              <a:avLst/>
              <a:gdLst>
                <a:gd name="connsiteX0" fmla="*/ 6667 w 76200"/>
                <a:gd name="connsiteY0" fmla="*/ 107347 h 104775"/>
                <a:gd name="connsiteX1" fmla="*/ 31432 w 76200"/>
                <a:gd name="connsiteY1" fmla="*/ 84582 h 104775"/>
                <a:gd name="connsiteX2" fmla="*/ 52006 w 76200"/>
                <a:gd name="connsiteY2" fmla="*/ 58769 h 104775"/>
                <a:gd name="connsiteX3" fmla="*/ 68294 w 76200"/>
                <a:gd name="connsiteY3" fmla="*/ 30385 h 104775"/>
                <a:gd name="connsiteX4" fmla="*/ 79629 w 76200"/>
                <a:gd name="connsiteY4" fmla="*/ 0 h 104775"/>
                <a:gd name="connsiteX5" fmla="*/ 65723 w 76200"/>
                <a:gd name="connsiteY5" fmla="*/ 29051 h 104775"/>
                <a:gd name="connsiteX6" fmla="*/ 47244 w 76200"/>
                <a:gd name="connsiteY6" fmla="*/ 55340 h 104775"/>
                <a:gd name="connsiteX7" fmla="*/ 25051 w 76200"/>
                <a:gd name="connsiteY7" fmla="*/ 78486 h 104775"/>
                <a:gd name="connsiteX8" fmla="*/ 0 w 76200"/>
                <a:gd name="connsiteY8" fmla="*/ 97726 h 104775"/>
                <a:gd name="connsiteX9" fmla="*/ 6667 w 76200"/>
                <a:gd name="connsiteY9" fmla="*/ 107347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200" h="104775">
                  <a:moveTo>
                    <a:pt x="6667" y="107347"/>
                  </a:moveTo>
                  <a:cubicBezTo>
                    <a:pt x="16002" y="100298"/>
                    <a:pt x="23908" y="92773"/>
                    <a:pt x="31432" y="84582"/>
                  </a:cubicBezTo>
                  <a:cubicBezTo>
                    <a:pt x="38957" y="76486"/>
                    <a:pt x="45910" y="67818"/>
                    <a:pt x="52006" y="58769"/>
                  </a:cubicBezTo>
                  <a:cubicBezTo>
                    <a:pt x="58198" y="49721"/>
                    <a:pt x="63722" y="40291"/>
                    <a:pt x="68294" y="30385"/>
                  </a:cubicBezTo>
                  <a:cubicBezTo>
                    <a:pt x="73152" y="20669"/>
                    <a:pt x="76486" y="10287"/>
                    <a:pt x="79629" y="0"/>
                  </a:cubicBezTo>
                  <a:cubicBezTo>
                    <a:pt x="75629" y="10001"/>
                    <a:pt x="71342" y="19907"/>
                    <a:pt x="65723" y="29051"/>
                  </a:cubicBezTo>
                  <a:cubicBezTo>
                    <a:pt x="60388" y="38290"/>
                    <a:pt x="54102" y="47053"/>
                    <a:pt x="47244" y="55340"/>
                  </a:cubicBezTo>
                  <a:cubicBezTo>
                    <a:pt x="40481" y="63627"/>
                    <a:pt x="33052" y="71342"/>
                    <a:pt x="25051" y="78486"/>
                  </a:cubicBezTo>
                  <a:cubicBezTo>
                    <a:pt x="17145" y="85534"/>
                    <a:pt x="8573" y="92297"/>
                    <a:pt x="0" y="97726"/>
                  </a:cubicBezTo>
                  <a:lnTo>
                    <a:pt x="6667" y="107347"/>
                  </a:lnTo>
                  <a:close/>
                </a:path>
              </a:pathLst>
            </a:custGeom>
            <a:solidFill>
              <a:srgbClr val="018673"/>
            </a:solidFill>
            <a:ln w="9525" cap="flat">
              <a:noFill/>
              <a:prstDash val="solid"/>
              <a:miter/>
            </a:ln>
          </p:spPr>
          <p:txBody>
            <a:bodyPr rtlCol="0" anchor="ctr"/>
            <a:lstStyle/>
            <a:p>
              <a:endParaRPr lang="en-ID"/>
            </a:p>
          </p:txBody>
        </p:sp>
        <p:sp>
          <p:nvSpPr>
            <p:cNvPr id="20" name="Freeform: Shape 19">
              <a:extLst>
                <a:ext uri="{FF2B5EF4-FFF2-40B4-BE49-F238E27FC236}">
                  <a16:creationId xmlns:a16="http://schemas.microsoft.com/office/drawing/2014/main" id="{ABD5B5D1-1EB1-4876-BA8F-789FBFB44095}"/>
                </a:ext>
              </a:extLst>
            </p:cNvPr>
            <p:cNvSpPr/>
            <p:nvPr/>
          </p:nvSpPr>
          <p:spPr>
            <a:xfrm>
              <a:off x="9176852" y="-771819"/>
              <a:ext cx="152400" cy="457200"/>
            </a:xfrm>
            <a:custGeom>
              <a:avLst/>
              <a:gdLst>
                <a:gd name="connsiteX0" fmla="*/ 15240 w 152400"/>
                <a:gd name="connsiteY0" fmla="*/ 466058 h 457200"/>
                <a:gd name="connsiteX1" fmla="*/ 66294 w 152400"/>
                <a:gd name="connsiteY1" fmla="*/ 354044 h 457200"/>
                <a:gd name="connsiteX2" fmla="*/ 110014 w 152400"/>
                <a:gd name="connsiteY2" fmla="*/ 239268 h 457200"/>
                <a:gd name="connsiteX3" fmla="*/ 143637 w 152400"/>
                <a:gd name="connsiteY3" fmla="*/ 121348 h 457200"/>
                <a:gd name="connsiteX4" fmla="*/ 158306 w 152400"/>
                <a:gd name="connsiteY4" fmla="*/ 0 h 457200"/>
                <a:gd name="connsiteX5" fmla="*/ 139446 w 152400"/>
                <a:gd name="connsiteY5" fmla="*/ 120396 h 457200"/>
                <a:gd name="connsiteX6" fmla="*/ 101917 w 152400"/>
                <a:gd name="connsiteY6" fmla="*/ 236506 h 457200"/>
                <a:gd name="connsiteX7" fmla="*/ 54483 w 152400"/>
                <a:gd name="connsiteY7" fmla="*/ 349091 h 457200"/>
                <a:gd name="connsiteX8" fmla="*/ 0 w 152400"/>
                <a:gd name="connsiteY8" fmla="*/ 458343 h 457200"/>
                <a:gd name="connsiteX9" fmla="*/ 15240 w 152400"/>
                <a:gd name="connsiteY9" fmla="*/ 466058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2400" h="457200">
                  <a:moveTo>
                    <a:pt x="15240" y="466058"/>
                  </a:moveTo>
                  <a:cubicBezTo>
                    <a:pt x="33719" y="429101"/>
                    <a:pt x="50387" y="391859"/>
                    <a:pt x="66294" y="354044"/>
                  </a:cubicBezTo>
                  <a:cubicBezTo>
                    <a:pt x="82105" y="316230"/>
                    <a:pt x="96965" y="278035"/>
                    <a:pt x="110014" y="239268"/>
                  </a:cubicBezTo>
                  <a:cubicBezTo>
                    <a:pt x="122968" y="200501"/>
                    <a:pt x="135065" y="161353"/>
                    <a:pt x="143637" y="121348"/>
                  </a:cubicBezTo>
                  <a:cubicBezTo>
                    <a:pt x="152209" y="81439"/>
                    <a:pt x="158686" y="40862"/>
                    <a:pt x="158306" y="0"/>
                  </a:cubicBezTo>
                  <a:cubicBezTo>
                    <a:pt x="157258" y="40862"/>
                    <a:pt x="149352" y="80963"/>
                    <a:pt x="139446" y="120396"/>
                  </a:cubicBezTo>
                  <a:cubicBezTo>
                    <a:pt x="129540" y="159829"/>
                    <a:pt x="116110" y="198406"/>
                    <a:pt x="101917" y="236506"/>
                  </a:cubicBezTo>
                  <a:cubicBezTo>
                    <a:pt x="87630" y="274606"/>
                    <a:pt x="71533" y="312039"/>
                    <a:pt x="54483" y="349091"/>
                  </a:cubicBezTo>
                  <a:cubicBezTo>
                    <a:pt x="37338" y="386048"/>
                    <a:pt x="19336" y="422719"/>
                    <a:pt x="0" y="458343"/>
                  </a:cubicBezTo>
                  <a:lnTo>
                    <a:pt x="15240" y="466058"/>
                  </a:lnTo>
                  <a:close/>
                </a:path>
              </a:pathLst>
            </a:custGeom>
            <a:solidFill>
              <a:srgbClr val="018673"/>
            </a:solidFill>
            <a:ln w="9525" cap="flat">
              <a:noFill/>
              <a:prstDash val="solid"/>
              <a:miter/>
            </a:ln>
          </p:spPr>
          <p:txBody>
            <a:bodyPr rtlCol="0" anchor="ctr"/>
            <a:lstStyle/>
            <a:p>
              <a:endParaRPr lang="en-ID"/>
            </a:p>
          </p:txBody>
        </p:sp>
        <p:sp>
          <p:nvSpPr>
            <p:cNvPr id="21" name="Freeform: Shape 20">
              <a:extLst>
                <a:ext uri="{FF2B5EF4-FFF2-40B4-BE49-F238E27FC236}">
                  <a16:creationId xmlns:a16="http://schemas.microsoft.com/office/drawing/2014/main" id="{93138FE6-FDD5-4990-BFD6-1E92B485DB33}"/>
                </a:ext>
              </a:extLst>
            </p:cNvPr>
            <p:cNvSpPr/>
            <p:nvPr/>
          </p:nvSpPr>
          <p:spPr>
            <a:xfrm>
              <a:off x="9204538" y="-662854"/>
              <a:ext cx="19050" cy="266700"/>
            </a:xfrm>
            <a:custGeom>
              <a:avLst/>
              <a:gdLst>
                <a:gd name="connsiteX0" fmla="*/ 26987 w 19050"/>
                <a:gd name="connsiteY0" fmla="*/ 272225 h 266700"/>
                <a:gd name="connsiteX1" fmla="*/ 14986 w 19050"/>
                <a:gd name="connsiteY1" fmla="*/ 205454 h 266700"/>
                <a:gd name="connsiteX2" fmla="*/ 8700 w 19050"/>
                <a:gd name="connsiteY2" fmla="*/ 137255 h 266700"/>
                <a:gd name="connsiteX3" fmla="*/ 7366 w 19050"/>
                <a:gd name="connsiteY3" fmla="*/ 68675 h 266700"/>
                <a:gd name="connsiteX4" fmla="*/ 10509 w 19050"/>
                <a:gd name="connsiteY4" fmla="*/ 0 h 266700"/>
                <a:gd name="connsiteX5" fmla="*/ 2984 w 19050"/>
                <a:gd name="connsiteY5" fmla="*/ 68485 h 266700"/>
                <a:gd name="connsiteX6" fmla="*/ 32 w 19050"/>
                <a:gd name="connsiteY6" fmla="*/ 137446 h 266700"/>
                <a:gd name="connsiteX7" fmla="*/ 2032 w 19050"/>
                <a:gd name="connsiteY7" fmla="*/ 206597 h 266700"/>
                <a:gd name="connsiteX8" fmla="*/ 10033 w 19050"/>
                <a:gd name="connsiteY8" fmla="*/ 275939 h 266700"/>
                <a:gd name="connsiteX9" fmla="*/ 26987 w 19050"/>
                <a:gd name="connsiteY9" fmla="*/ 272225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050" h="266700">
                  <a:moveTo>
                    <a:pt x="26987" y="272225"/>
                  </a:moveTo>
                  <a:cubicBezTo>
                    <a:pt x="21654" y="250698"/>
                    <a:pt x="17939" y="227933"/>
                    <a:pt x="14986" y="205454"/>
                  </a:cubicBezTo>
                  <a:cubicBezTo>
                    <a:pt x="12033" y="182880"/>
                    <a:pt x="9938" y="160115"/>
                    <a:pt x="8700" y="137255"/>
                  </a:cubicBezTo>
                  <a:cubicBezTo>
                    <a:pt x="7652" y="114491"/>
                    <a:pt x="6890" y="91535"/>
                    <a:pt x="7366" y="68675"/>
                  </a:cubicBezTo>
                  <a:cubicBezTo>
                    <a:pt x="7557" y="45815"/>
                    <a:pt x="8890" y="22860"/>
                    <a:pt x="10509" y="0"/>
                  </a:cubicBezTo>
                  <a:cubicBezTo>
                    <a:pt x="7461" y="22765"/>
                    <a:pt x="4699" y="45530"/>
                    <a:pt x="2984" y="68485"/>
                  </a:cubicBezTo>
                  <a:cubicBezTo>
                    <a:pt x="1080" y="91440"/>
                    <a:pt x="317" y="114395"/>
                    <a:pt x="32" y="137446"/>
                  </a:cubicBezTo>
                  <a:cubicBezTo>
                    <a:pt x="-159" y="160496"/>
                    <a:pt x="508" y="183547"/>
                    <a:pt x="2032" y="206597"/>
                  </a:cubicBezTo>
                  <a:cubicBezTo>
                    <a:pt x="3651" y="229743"/>
                    <a:pt x="5842" y="252508"/>
                    <a:pt x="10033" y="275939"/>
                  </a:cubicBezTo>
                  <a:lnTo>
                    <a:pt x="26987" y="272225"/>
                  </a:lnTo>
                  <a:close/>
                </a:path>
              </a:pathLst>
            </a:custGeom>
            <a:solidFill>
              <a:srgbClr val="018673"/>
            </a:solidFill>
            <a:ln w="9525" cap="flat">
              <a:noFill/>
              <a:prstDash val="solid"/>
              <a:miter/>
            </a:ln>
          </p:spPr>
          <p:txBody>
            <a:bodyPr rtlCol="0" anchor="ctr"/>
            <a:lstStyle/>
            <a:p>
              <a:endParaRPr lang="en-ID"/>
            </a:p>
          </p:txBody>
        </p:sp>
        <p:sp>
          <p:nvSpPr>
            <p:cNvPr id="22" name="Freeform: Shape 21">
              <a:extLst>
                <a:ext uri="{FF2B5EF4-FFF2-40B4-BE49-F238E27FC236}">
                  <a16:creationId xmlns:a16="http://schemas.microsoft.com/office/drawing/2014/main" id="{9C8686E2-B102-4F1E-AFE9-E40D2456AB34}"/>
                </a:ext>
              </a:extLst>
            </p:cNvPr>
            <p:cNvSpPr/>
            <p:nvPr/>
          </p:nvSpPr>
          <p:spPr>
            <a:xfrm>
              <a:off x="9324965" y="-666949"/>
              <a:ext cx="95250" cy="95250"/>
            </a:xfrm>
            <a:custGeom>
              <a:avLst/>
              <a:gdLst>
                <a:gd name="connsiteX0" fmla="*/ 0 w 95250"/>
                <a:gd name="connsiteY0" fmla="*/ 104585 h 95250"/>
                <a:gd name="connsiteX1" fmla="*/ 96774 w 95250"/>
                <a:gd name="connsiteY1" fmla="*/ 0 h 95250"/>
                <a:gd name="connsiteX2" fmla="*/ 2762 w 95250"/>
                <a:gd name="connsiteY2" fmla="*/ 103727 h 95250"/>
              </a:gdLst>
              <a:ahLst/>
              <a:cxnLst>
                <a:cxn ang="0">
                  <a:pos x="connsiteX0" y="connsiteY0"/>
                </a:cxn>
                <a:cxn ang="0">
                  <a:pos x="connsiteX1" y="connsiteY1"/>
                </a:cxn>
                <a:cxn ang="0">
                  <a:pos x="connsiteX2" y="connsiteY2"/>
                </a:cxn>
              </a:cxnLst>
              <a:rect l="l" t="t" r="r" b="b"/>
              <a:pathLst>
                <a:path w="95250" h="95250">
                  <a:moveTo>
                    <a:pt x="0" y="104585"/>
                  </a:moveTo>
                  <a:cubicBezTo>
                    <a:pt x="0" y="104585"/>
                    <a:pt x="25146" y="13907"/>
                    <a:pt x="96774" y="0"/>
                  </a:cubicBezTo>
                  <a:cubicBezTo>
                    <a:pt x="96774" y="0"/>
                    <a:pt x="144780" y="84487"/>
                    <a:pt x="2762" y="103727"/>
                  </a:cubicBezTo>
                </a:path>
              </a:pathLst>
            </a:custGeom>
            <a:solidFill>
              <a:srgbClr val="018673"/>
            </a:solidFill>
            <a:ln w="9525" cap="flat">
              <a:noFill/>
              <a:prstDash val="solid"/>
              <a:miter/>
            </a:ln>
          </p:spPr>
          <p:txBody>
            <a:bodyPr rtlCol="0" anchor="ctr"/>
            <a:lstStyle/>
            <a:p>
              <a:endParaRPr lang="en-ID"/>
            </a:p>
          </p:txBody>
        </p:sp>
        <p:sp>
          <p:nvSpPr>
            <p:cNvPr id="23" name="Freeform: Shape 22">
              <a:extLst>
                <a:ext uri="{FF2B5EF4-FFF2-40B4-BE49-F238E27FC236}">
                  <a16:creationId xmlns:a16="http://schemas.microsoft.com/office/drawing/2014/main" id="{8A164524-7E1C-4E9C-9B2E-94DADFF6F650}"/>
                </a:ext>
              </a:extLst>
            </p:cNvPr>
            <p:cNvSpPr/>
            <p:nvPr/>
          </p:nvSpPr>
          <p:spPr>
            <a:xfrm>
              <a:off x="9242574" y="-772413"/>
              <a:ext cx="76200" cy="104775"/>
            </a:xfrm>
            <a:custGeom>
              <a:avLst/>
              <a:gdLst>
                <a:gd name="connsiteX0" fmla="*/ 80963 w 76200"/>
                <a:gd name="connsiteY0" fmla="*/ 106321 h 104775"/>
                <a:gd name="connsiteX1" fmla="*/ 18955 w 76200"/>
                <a:gd name="connsiteY1" fmla="*/ 307 h 104775"/>
                <a:gd name="connsiteX2" fmla="*/ 80963 w 76200"/>
                <a:gd name="connsiteY2" fmla="*/ 106321 h 104775"/>
              </a:gdLst>
              <a:ahLst/>
              <a:cxnLst>
                <a:cxn ang="0">
                  <a:pos x="connsiteX0" y="connsiteY0"/>
                </a:cxn>
                <a:cxn ang="0">
                  <a:pos x="connsiteX1" y="connsiteY1"/>
                </a:cxn>
                <a:cxn ang="0">
                  <a:pos x="connsiteX2" y="connsiteY2"/>
                </a:cxn>
              </a:cxnLst>
              <a:rect l="l" t="t" r="r" b="b"/>
              <a:pathLst>
                <a:path w="76200" h="104775">
                  <a:moveTo>
                    <a:pt x="80963" y="106321"/>
                  </a:moveTo>
                  <a:cubicBezTo>
                    <a:pt x="80963" y="106321"/>
                    <a:pt x="56008" y="7070"/>
                    <a:pt x="18955" y="307"/>
                  </a:cubicBezTo>
                  <a:cubicBezTo>
                    <a:pt x="-18192" y="-6455"/>
                    <a:pt x="-2381" y="100606"/>
                    <a:pt x="80963" y="106321"/>
                  </a:cubicBezTo>
                  <a:close/>
                </a:path>
              </a:pathLst>
            </a:custGeom>
            <a:solidFill>
              <a:srgbClr val="018673"/>
            </a:solidFill>
            <a:ln w="9525" cap="flat">
              <a:noFill/>
              <a:prstDash val="solid"/>
              <a:miter/>
            </a:ln>
          </p:spPr>
          <p:txBody>
            <a:bodyPr rtlCol="0" anchor="ctr"/>
            <a:lstStyle/>
            <a:p>
              <a:endParaRPr lang="en-ID"/>
            </a:p>
          </p:txBody>
        </p:sp>
        <p:sp>
          <p:nvSpPr>
            <p:cNvPr id="24" name="Freeform: Shape 23">
              <a:extLst>
                <a:ext uri="{FF2B5EF4-FFF2-40B4-BE49-F238E27FC236}">
                  <a16:creationId xmlns:a16="http://schemas.microsoft.com/office/drawing/2014/main" id="{F670CDCC-6F32-4A73-A96B-F1E0B69DBB8D}"/>
                </a:ext>
              </a:extLst>
            </p:cNvPr>
            <p:cNvSpPr/>
            <p:nvPr/>
          </p:nvSpPr>
          <p:spPr>
            <a:xfrm>
              <a:off x="9175290" y="-748674"/>
              <a:ext cx="47625" cy="123825"/>
            </a:xfrm>
            <a:custGeom>
              <a:avLst/>
              <a:gdLst>
                <a:gd name="connsiteX0" fmla="*/ 42043 w 47625"/>
                <a:gd name="connsiteY0" fmla="*/ 130016 h 123825"/>
                <a:gd name="connsiteX1" fmla="*/ 31947 w 47625"/>
                <a:gd name="connsiteY1" fmla="*/ 0 h 123825"/>
                <a:gd name="connsiteX2" fmla="*/ 42043 w 47625"/>
                <a:gd name="connsiteY2" fmla="*/ 130016 h 123825"/>
              </a:gdLst>
              <a:ahLst/>
              <a:cxnLst>
                <a:cxn ang="0">
                  <a:pos x="connsiteX0" y="connsiteY0"/>
                </a:cxn>
                <a:cxn ang="0">
                  <a:pos x="connsiteX1" y="connsiteY1"/>
                </a:cxn>
                <a:cxn ang="0">
                  <a:pos x="connsiteX2" y="connsiteY2"/>
                </a:cxn>
              </a:cxnLst>
              <a:rect l="l" t="t" r="r" b="b"/>
              <a:pathLst>
                <a:path w="47625" h="123825">
                  <a:moveTo>
                    <a:pt x="42043" y="130016"/>
                  </a:moveTo>
                  <a:cubicBezTo>
                    <a:pt x="42043" y="130016"/>
                    <a:pt x="75095" y="34862"/>
                    <a:pt x="31947" y="0"/>
                  </a:cubicBezTo>
                  <a:cubicBezTo>
                    <a:pt x="31947" y="-95"/>
                    <a:pt x="-46254" y="56198"/>
                    <a:pt x="42043" y="130016"/>
                  </a:cubicBezTo>
                  <a:close/>
                </a:path>
              </a:pathLst>
            </a:custGeom>
            <a:solidFill>
              <a:srgbClr val="018673"/>
            </a:solidFill>
            <a:ln w="9525" cap="flat">
              <a:noFill/>
              <a:prstDash val="solid"/>
              <a:miter/>
            </a:ln>
          </p:spPr>
          <p:txBody>
            <a:bodyPr rtlCol="0" anchor="ctr"/>
            <a:lstStyle/>
            <a:p>
              <a:endParaRPr lang="en-ID"/>
            </a:p>
          </p:txBody>
        </p:sp>
        <p:sp>
          <p:nvSpPr>
            <p:cNvPr id="25" name="Freeform: Shape 24">
              <a:extLst>
                <a:ext uri="{FF2B5EF4-FFF2-40B4-BE49-F238E27FC236}">
                  <a16:creationId xmlns:a16="http://schemas.microsoft.com/office/drawing/2014/main" id="{82AC34D5-7FD1-4AE1-95B1-3638A81929D9}"/>
                </a:ext>
              </a:extLst>
            </p:cNvPr>
            <p:cNvSpPr/>
            <p:nvPr/>
          </p:nvSpPr>
          <p:spPr>
            <a:xfrm>
              <a:off x="9140900" y="-599423"/>
              <a:ext cx="66675" cy="133350"/>
            </a:xfrm>
            <a:custGeom>
              <a:avLst/>
              <a:gdLst>
                <a:gd name="connsiteX0" fmla="*/ 68909 w 66675"/>
                <a:gd name="connsiteY0" fmla="*/ 134213 h 133350"/>
                <a:gd name="connsiteX1" fmla="*/ 32904 w 66675"/>
                <a:gd name="connsiteY1" fmla="*/ 6 h 133350"/>
                <a:gd name="connsiteX2" fmla="*/ 68909 w 66675"/>
                <a:gd name="connsiteY2" fmla="*/ 134213 h 133350"/>
              </a:gdLst>
              <a:ahLst/>
              <a:cxnLst>
                <a:cxn ang="0">
                  <a:pos x="connsiteX0" y="connsiteY0"/>
                </a:cxn>
                <a:cxn ang="0">
                  <a:pos x="connsiteX1" y="connsiteY1"/>
                </a:cxn>
                <a:cxn ang="0">
                  <a:pos x="connsiteX2" y="connsiteY2"/>
                </a:cxn>
              </a:cxnLst>
              <a:rect l="l" t="t" r="r" b="b"/>
              <a:pathLst>
                <a:path w="66675" h="133350">
                  <a:moveTo>
                    <a:pt x="68909" y="134213"/>
                  </a:moveTo>
                  <a:cubicBezTo>
                    <a:pt x="68909" y="134213"/>
                    <a:pt x="75957" y="-1042"/>
                    <a:pt x="32904" y="6"/>
                  </a:cubicBezTo>
                  <a:cubicBezTo>
                    <a:pt x="-58250" y="2292"/>
                    <a:pt x="68909" y="134213"/>
                    <a:pt x="68909" y="134213"/>
                  </a:cubicBezTo>
                  <a:close/>
                </a:path>
              </a:pathLst>
            </a:custGeom>
            <a:solidFill>
              <a:srgbClr val="018673"/>
            </a:solidFill>
            <a:ln w="9525" cap="flat">
              <a:noFill/>
              <a:prstDash val="solid"/>
              <a:miter/>
            </a:ln>
          </p:spPr>
          <p:txBody>
            <a:bodyPr rtlCol="0" anchor="ctr"/>
            <a:lstStyle/>
            <a:p>
              <a:endParaRPr lang="en-ID"/>
            </a:p>
          </p:txBody>
        </p:sp>
        <p:sp>
          <p:nvSpPr>
            <p:cNvPr id="26" name="Freeform: Shape 25">
              <a:extLst>
                <a:ext uri="{FF2B5EF4-FFF2-40B4-BE49-F238E27FC236}">
                  <a16:creationId xmlns:a16="http://schemas.microsoft.com/office/drawing/2014/main" id="{E4F20A76-C8EC-41A1-A2EA-8391BD7D37EF}"/>
                </a:ext>
              </a:extLst>
            </p:cNvPr>
            <p:cNvSpPr/>
            <p:nvPr/>
          </p:nvSpPr>
          <p:spPr>
            <a:xfrm>
              <a:off x="8824808" y="-420728"/>
              <a:ext cx="161925" cy="276225"/>
            </a:xfrm>
            <a:custGeom>
              <a:avLst/>
              <a:gdLst>
                <a:gd name="connsiteX0" fmla="*/ 170974 w 161925"/>
                <a:gd name="connsiteY0" fmla="*/ 272796 h 276225"/>
                <a:gd name="connsiteX1" fmla="*/ 122301 w 161925"/>
                <a:gd name="connsiteY1" fmla="*/ 208502 h 276225"/>
                <a:gd name="connsiteX2" fmla="*/ 76867 w 161925"/>
                <a:gd name="connsiteY2" fmla="*/ 141732 h 276225"/>
                <a:gd name="connsiteX3" fmla="*/ 0 w 161925"/>
                <a:gd name="connsiteY3" fmla="*/ 0 h 276225"/>
                <a:gd name="connsiteX4" fmla="*/ 69818 w 161925"/>
                <a:gd name="connsiteY4" fmla="*/ 145923 h 276225"/>
                <a:gd name="connsiteX5" fmla="*/ 112014 w 161925"/>
                <a:gd name="connsiteY5" fmla="*/ 215265 h 276225"/>
                <a:gd name="connsiteX6" fmla="*/ 157925 w 161925"/>
                <a:gd name="connsiteY6" fmla="*/ 282607 h 276225"/>
                <a:gd name="connsiteX7" fmla="*/ 170974 w 161925"/>
                <a:gd name="connsiteY7" fmla="*/ 272796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1925" h="276225">
                  <a:moveTo>
                    <a:pt x="170974" y="272796"/>
                  </a:moveTo>
                  <a:cubicBezTo>
                    <a:pt x="154210" y="252031"/>
                    <a:pt x="138017" y="230410"/>
                    <a:pt x="122301" y="208502"/>
                  </a:cubicBezTo>
                  <a:cubicBezTo>
                    <a:pt x="106585" y="186595"/>
                    <a:pt x="91440" y="164401"/>
                    <a:pt x="76867" y="141732"/>
                  </a:cubicBezTo>
                  <a:cubicBezTo>
                    <a:pt x="47816" y="96393"/>
                    <a:pt x="21241" y="49530"/>
                    <a:pt x="0" y="0"/>
                  </a:cubicBezTo>
                  <a:cubicBezTo>
                    <a:pt x="18669" y="50482"/>
                    <a:pt x="42958" y="98965"/>
                    <a:pt x="69818" y="145923"/>
                  </a:cubicBezTo>
                  <a:cubicBezTo>
                    <a:pt x="83249" y="169354"/>
                    <a:pt x="97345" y="192500"/>
                    <a:pt x="112014" y="215265"/>
                  </a:cubicBezTo>
                  <a:cubicBezTo>
                    <a:pt x="126682" y="238030"/>
                    <a:pt x="141827" y="260509"/>
                    <a:pt x="157925" y="282607"/>
                  </a:cubicBezTo>
                  <a:lnTo>
                    <a:pt x="170974" y="272796"/>
                  </a:lnTo>
                  <a:close/>
                </a:path>
              </a:pathLst>
            </a:custGeom>
            <a:solidFill>
              <a:srgbClr val="018673"/>
            </a:solidFill>
            <a:ln w="9525" cap="flat">
              <a:noFill/>
              <a:prstDash val="solid"/>
              <a:miter/>
            </a:ln>
          </p:spPr>
          <p:txBody>
            <a:bodyPr rtlCol="0" anchor="ctr"/>
            <a:lstStyle/>
            <a:p>
              <a:endParaRPr lang="en-ID"/>
            </a:p>
          </p:txBody>
        </p:sp>
        <p:sp>
          <p:nvSpPr>
            <p:cNvPr id="27" name="Freeform: Shape 26">
              <a:extLst>
                <a:ext uri="{FF2B5EF4-FFF2-40B4-BE49-F238E27FC236}">
                  <a16:creationId xmlns:a16="http://schemas.microsoft.com/office/drawing/2014/main" id="{69995CDE-9726-4C3E-A2AB-D9DABE57F2DE}"/>
                </a:ext>
              </a:extLst>
            </p:cNvPr>
            <p:cNvSpPr/>
            <p:nvPr/>
          </p:nvSpPr>
          <p:spPr>
            <a:xfrm>
              <a:off x="8783088" y="-347576"/>
              <a:ext cx="104775" cy="66675"/>
            </a:xfrm>
            <a:custGeom>
              <a:avLst/>
              <a:gdLst>
                <a:gd name="connsiteX0" fmla="*/ 110204 w 104775"/>
                <a:gd name="connsiteY0" fmla="*/ 54007 h 66675"/>
                <a:gd name="connsiteX1" fmla="*/ 80486 w 104775"/>
                <a:gd name="connsiteY1" fmla="*/ 49149 h 66675"/>
                <a:gd name="connsiteX2" fmla="*/ 51245 w 104775"/>
                <a:gd name="connsiteY2" fmla="*/ 37719 h 66675"/>
                <a:gd name="connsiteX3" fmla="*/ 24289 w 104775"/>
                <a:gd name="connsiteY3" fmla="*/ 20955 h 66675"/>
                <a:gd name="connsiteX4" fmla="*/ 0 w 104775"/>
                <a:gd name="connsiteY4" fmla="*/ 0 h 66675"/>
                <a:gd name="connsiteX5" fmla="*/ 21527 w 104775"/>
                <a:gd name="connsiteY5" fmla="*/ 24003 h 66675"/>
                <a:gd name="connsiteX6" fmla="*/ 46958 w 104775"/>
                <a:gd name="connsiteY6" fmla="*/ 44672 h 66675"/>
                <a:gd name="connsiteX7" fmla="*/ 76200 w 104775"/>
                <a:gd name="connsiteY7" fmla="*/ 60579 h 66675"/>
                <a:gd name="connsiteX8" fmla="*/ 109538 w 104775"/>
                <a:gd name="connsiteY8" fmla="*/ 70199 h 66675"/>
                <a:gd name="connsiteX9" fmla="*/ 110204 w 104775"/>
                <a:gd name="connsiteY9" fmla="*/ 54007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775" h="66675">
                  <a:moveTo>
                    <a:pt x="110204" y="54007"/>
                  </a:moveTo>
                  <a:cubicBezTo>
                    <a:pt x="101156" y="53911"/>
                    <a:pt x="90297" y="51911"/>
                    <a:pt x="80486" y="49149"/>
                  </a:cubicBezTo>
                  <a:cubicBezTo>
                    <a:pt x="70485" y="46292"/>
                    <a:pt x="60674" y="42386"/>
                    <a:pt x="51245" y="37719"/>
                  </a:cubicBezTo>
                  <a:cubicBezTo>
                    <a:pt x="41910" y="32766"/>
                    <a:pt x="32766" y="27432"/>
                    <a:pt x="24289" y="20955"/>
                  </a:cubicBezTo>
                  <a:cubicBezTo>
                    <a:pt x="15621" y="14669"/>
                    <a:pt x="7715" y="7525"/>
                    <a:pt x="0" y="0"/>
                  </a:cubicBezTo>
                  <a:cubicBezTo>
                    <a:pt x="6667" y="8382"/>
                    <a:pt x="13621" y="16573"/>
                    <a:pt x="21527" y="24003"/>
                  </a:cubicBezTo>
                  <a:cubicBezTo>
                    <a:pt x="29242" y="31623"/>
                    <a:pt x="37910" y="38290"/>
                    <a:pt x="46958" y="44672"/>
                  </a:cubicBezTo>
                  <a:cubicBezTo>
                    <a:pt x="56102" y="50768"/>
                    <a:pt x="65913" y="56197"/>
                    <a:pt x="76200" y="60579"/>
                  </a:cubicBezTo>
                  <a:cubicBezTo>
                    <a:pt x="86677" y="64960"/>
                    <a:pt x="96964" y="68485"/>
                    <a:pt x="109538" y="70199"/>
                  </a:cubicBezTo>
                  <a:lnTo>
                    <a:pt x="110204" y="54007"/>
                  </a:lnTo>
                  <a:close/>
                </a:path>
              </a:pathLst>
            </a:custGeom>
            <a:solidFill>
              <a:srgbClr val="018673"/>
            </a:solidFill>
            <a:ln w="9525" cap="flat">
              <a:noFill/>
              <a:prstDash val="solid"/>
              <a:miter/>
            </a:ln>
          </p:spPr>
          <p:txBody>
            <a:bodyPr rtlCol="0" anchor="ctr"/>
            <a:lstStyle/>
            <a:p>
              <a:endParaRPr lang="en-ID"/>
            </a:p>
          </p:txBody>
        </p:sp>
        <p:sp>
          <p:nvSpPr>
            <p:cNvPr id="28" name="Freeform: Shape 27">
              <a:extLst>
                <a:ext uri="{FF2B5EF4-FFF2-40B4-BE49-F238E27FC236}">
                  <a16:creationId xmlns:a16="http://schemas.microsoft.com/office/drawing/2014/main" id="{F0B574C3-BD23-4569-8DB9-5B73EA62874C}"/>
                </a:ext>
              </a:extLst>
            </p:cNvPr>
            <p:cNvSpPr/>
            <p:nvPr/>
          </p:nvSpPr>
          <p:spPr>
            <a:xfrm>
              <a:off x="8799194" y="-619229"/>
              <a:ext cx="57150" cy="142875"/>
            </a:xfrm>
            <a:custGeom>
              <a:avLst/>
              <a:gdLst>
                <a:gd name="connsiteX0" fmla="*/ 12946 w 57150"/>
                <a:gd name="connsiteY0" fmla="*/ 144209 h 142875"/>
                <a:gd name="connsiteX1" fmla="*/ 41997 w 57150"/>
                <a:gd name="connsiteY1" fmla="*/ 0 h 142875"/>
                <a:gd name="connsiteX2" fmla="*/ 54475 w 57150"/>
                <a:gd name="connsiteY2" fmla="*/ 91440 h 142875"/>
                <a:gd name="connsiteX3" fmla="*/ 12946 w 57150"/>
                <a:gd name="connsiteY3" fmla="*/ 144209 h 142875"/>
              </a:gdLst>
              <a:ahLst/>
              <a:cxnLst>
                <a:cxn ang="0">
                  <a:pos x="connsiteX0" y="connsiteY0"/>
                </a:cxn>
                <a:cxn ang="0">
                  <a:pos x="connsiteX1" y="connsiteY1"/>
                </a:cxn>
                <a:cxn ang="0">
                  <a:pos x="connsiteX2" y="connsiteY2"/>
                </a:cxn>
                <a:cxn ang="0">
                  <a:pos x="connsiteX3" y="connsiteY3"/>
                </a:cxn>
              </a:cxnLst>
              <a:rect l="l" t="t" r="r" b="b"/>
              <a:pathLst>
                <a:path w="57150" h="142875">
                  <a:moveTo>
                    <a:pt x="12946" y="144209"/>
                  </a:moveTo>
                  <a:cubicBezTo>
                    <a:pt x="12946" y="144209"/>
                    <a:pt x="-30584" y="34385"/>
                    <a:pt x="41997" y="0"/>
                  </a:cubicBezTo>
                  <a:cubicBezTo>
                    <a:pt x="41997" y="0"/>
                    <a:pt x="73048" y="43815"/>
                    <a:pt x="54475" y="91440"/>
                  </a:cubicBezTo>
                  <a:cubicBezTo>
                    <a:pt x="43711" y="118872"/>
                    <a:pt x="12946" y="144209"/>
                    <a:pt x="12946" y="144209"/>
                  </a:cubicBezTo>
                  <a:close/>
                </a:path>
              </a:pathLst>
            </a:custGeom>
            <a:solidFill>
              <a:srgbClr val="018673"/>
            </a:solidFill>
            <a:ln w="9525" cap="flat">
              <a:noFill/>
              <a:prstDash val="solid"/>
              <a:miter/>
            </a:ln>
          </p:spPr>
          <p:txBody>
            <a:bodyPr rtlCol="0" anchor="ctr"/>
            <a:lstStyle/>
            <a:p>
              <a:endParaRPr lang="en-ID"/>
            </a:p>
          </p:txBody>
        </p:sp>
        <p:sp>
          <p:nvSpPr>
            <p:cNvPr id="29" name="Freeform: Shape 28">
              <a:extLst>
                <a:ext uri="{FF2B5EF4-FFF2-40B4-BE49-F238E27FC236}">
                  <a16:creationId xmlns:a16="http://schemas.microsoft.com/office/drawing/2014/main" id="{89974453-119B-463D-A59E-F40A1B9812FB}"/>
                </a:ext>
              </a:extLst>
            </p:cNvPr>
            <p:cNvSpPr/>
            <p:nvPr/>
          </p:nvSpPr>
          <p:spPr>
            <a:xfrm>
              <a:off x="8855369" y="-505882"/>
              <a:ext cx="66675" cy="114300"/>
            </a:xfrm>
            <a:custGeom>
              <a:avLst/>
              <a:gdLst>
                <a:gd name="connsiteX0" fmla="*/ 2300 w 66675"/>
                <a:gd name="connsiteY0" fmla="*/ 121253 h 114300"/>
                <a:gd name="connsiteX1" fmla="*/ 56973 w 66675"/>
                <a:gd name="connsiteY1" fmla="*/ 0 h 114300"/>
                <a:gd name="connsiteX2" fmla="*/ 61259 w 66675"/>
                <a:gd name="connsiteY2" fmla="*/ 72581 h 114300"/>
                <a:gd name="connsiteX3" fmla="*/ 2300 w 66675"/>
                <a:gd name="connsiteY3" fmla="*/ 121253 h 114300"/>
              </a:gdLst>
              <a:ahLst/>
              <a:cxnLst>
                <a:cxn ang="0">
                  <a:pos x="connsiteX0" y="connsiteY0"/>
                </a:cxn>
                <a:cxn ang="0">
                  <a:pos x="connsiteX1" y="connsiteY1"/>
                </a:cxn>
                <a:cxn ang="0">
                  <a:pos x="connsiteX2" y="connsiteY2"/>
                </a:cxn>
                <a:cxn ang="0">
                  <a:pos x="connsiteX3" y="connsiteY3"/>
                </a:cxn>
              </a:cxnLst>
              <a:rect l="l" t="t" r="r" b="b"/>
              <a:pathLst>
                <a:path w="66675" h="114300">
                  <a:moveTo>
                    <a:pt x="2300" y="121253"/>
                  </a:moveTo>
                  <a:cubicBezTo>
                    <a:pt x="2300" y="121253"/>
                    <a:pt x="-17131" y="13430"/>
                    <a:pt x="56973" y="0"/>
                  </a:cubicBezTo>
                  <a:cubicBezTo>
                    <a:pt x="56973" y="0"/>
                    <a:pt x="87929" y="30290"/>
                    <a:pt x="61259" y="72581"/>
                  </a:cubicBezTo>
                  <a:cubicBezTo>
                    <a:pt x="34589" y="114871"/>
                    <a:pt x="2300" y="121253"/>
                    <a:pt x="2300" y="121253"/>
                  </a:cubicBezTo>
                  <a:close/>
                </a:path>
              </a:pathLst>
            </a:custGeom>
            <a:solidFill>
              <a:srgbClr val="018673"/>
            </a:solidFill>
            <a:ln w="9525" cap="flat">
              <a:noFill/>
              <a:prstDash val="solid"/>
              <a:miter/>
            </a:ln>
          </p:spPr>
          <p:txBody>
            <a:bodyPr rtlCol="0" anchor="ctr"/>
            <a:lstStyle/>
            <a:p>
              <a:endParaRPr lang="en-ID"/>
            </a:p>
          </p:txBody>
        </p:sp>
        <p:sp>
          <p:nvSpPr>
            <p:cNvPr id="30" name="Freeform: Shape 29">
              <a:extLst>
                <a:ext uri="{FF2B5EF4-FFF2-40B4-BE49-F238E27FC236}">
                  <a16:creationId xmlns:a16="http://schemas.microsoft.com/office/drawing/2014/main" id="{C53D2D6A-D770-4856-8AF4-CA574752C4CB}"/>
                </a:ext>
              </a:extLst>
            </p:cNvPr>
            <p:cNvSpPr/>
            <p:nvPr/>
          </p:nvSpPr>
          <p:spPr>
            <a:xfrm>
              <a:off x="8718233" y="-484994"/>
              <a:ext cx="95250" cy="76200"/>
            </a:xfrm>
            <a:custGeom>
              <a:avLst/>
              <a:gdLst>
                <a:gd name="connsiteX0" fmla="*/ 102860 w 95250"/>
                <a:gd name="connsiteY0" fmla="*/ 81030 h 76200"/>
                <a:gd name="connsiteX1" fmla="*/ 11706 w 95250"/>
                <a:gd name="connsiteY1" fmla="*/ 5306 h 76200"/>
                <a:gd name="connsiteX2" fmla="*/ 102860 w 95250"/>
                <a:gd name="connsiteY2" fmla="*/ 81030 h 76200"/>
              </a:gdLst>
              <a:ahLst/>
              <a:cxnLst>
                <a:cxn ang="0">
                  <a:pos x="connsiteX0" y="connsiteY0"/>
                </a:cxn>
                <a:cxn ang="0">
                  <a:pos x="connsiteX1" y="connsiteY1"/>
                </a:cxn>
                <a:cxn ang="0">
                  <a:pos x="connsiteX2" y="connsiteY2"/>
                </a:cxn>
              </a:cxnLst>
              <a:rect l="l" t="t" r="r" b="b"/>
              <a:pathLst>
                <a:path w="95250" h="76200">
                  <a:moveTo>
                    <a:pt x="102860" y="81030"/>
                  </a:moveTo>
                  <a:cubicBezTo>
                    <a:pt x="102860" y="81030"/>
                    <a:pt x="41329" y="-24507"/>
                    <a:pt x="11706" y="5306"/>
                  </a:cubicBezTo>
                  <a:cubicBezTo>
                    <a:pt x="-18012" y="35024"/>
                    <a:pt x="7610" y="83697"/>
                    <a:pt x="102860" y="81030"/>
                  </a:cubicBezTo>
                  <a:close/>
                </a:path>
              </a:pathLst>
            </a:custGeom>
            <a:solidFill>
              <a:srgbClr val="018673"/>
            </a:solidFill>
            <a:ln w="9525" cap="flat">
              <a:noFill/>
              <a:prstDash val="solid"/>
              <a:miter/>
            </a:ln>
          </p:spPr>
          <p:txBody>
            <a:bodyPr rtlCol="0" anchor="ctr"/>
            <a:lstStyle/>
            <a:p>
              <a:endParaRPr lang="en-ID"/>
            </a:p>
          </p:txBody>
        </p:sp>
        <p:sp>
          <p:nvSpPr>
            <p:cNvPr id="31" name="Freeform: Shape 30">
              <a:extLst>
                <a:ext uri="{FF2B5EF4-FFF2-40B4-BE49-F238E27FC236}">
                  <a16:creationId xmlns:a16="http://schemas.microsoft.com/office/drawing/2014/main" id="{0259A2F8-E337-4965-AE55-07610FB0C47E}"/>
                </a:ext>
              </a:extLst>
            </p:cNvPr>
            <p:cNvSpPr/>
            <p:nvPr/>
          </p:nvSpPr>
          <p:spPr>
            <a:xfrm>
              <a:off x="8654986" y="-401667"/>
              <a:ext cx="95250" cy="47625"/>
            </a:xfrm>
            <a:custGeom>
              <a:avLst/>
              <a:gdLst>
                <a:gd name="connsiteX0" fmla="*/ 99717 w 95250"/>
                <a:gd name="connsiteY0" fmla="*/ 43804 h 47625"/>
                <a:gd name="connsiteX1" fmla="*/ 2562 w 95250"/>
                <a:gd name="connsiteY1" fmla="*/ 17039 h 47625"/>
                <a:gd name="connsiteX2" fmla="*/ 99717 w 95250"/>
                <a:gd name="connsiteY2" fmla="*/ 43804 h 47625"/>
              </a:gdLst>
              <a:ahLst/>
              <a:cxnLst>
                <a:cxn ang="0">
                  <a:pos x="connsiteX0" y="connsiteY0"/>
                </a:cxn>
                <a:cxn ang="0">
                  <a:pos x="connsiteX1" y="connsiteY1"/>
                </a:cxn>
                <a:cxn ang="0">
                  <a:pos x="connsiteX2" y="connsiteY2"/>
                </a:cxn>
              </a:cxnLst>
              <a:rect l="l" t="t" r="r" b="b"/>
              <a:pathLst>
                <a:path w="95250" h="47625">
                  <a:moveTo>
                    <a:pt x="99717" y="43804"/>
                  </a:moveTo>
                  <a:cubicBezTo>
                    <a:pt x="99717" y="43804"/>
                    <a:pt x="20660" y="-33254"/>
                    <a:pt x="2562" y="17039"/>
                  </a:cubicBezTo>
                  <a:cubicBezTo>
                    <a:pt x="-14773" y="65044"/>
                    <a:pt x="60093" y="52281"/>
                    <a:pt x="99717" y="43804"/>
                  </a:cubicBezTo>
                  <a:close/>
                </a:path>
              </a:pathLst>
            </a:custGeom>
            <a:solidFill>
              <a:srgbClr val="018673"/>
            </a:solidFill>
            <a:ln w="9525" cap="flat">
              <a:noFill/>
              <a:prstDash val="solid"/>
              <a:miter/>
            </a:ln>
          </p:spPr>
          <p:txBody>
            <a:bodyPr rtlCol="0" anchor="ctr"/>
            <a:lstStyle/>
            <a:p>
              <a:endParaRPr lang="en-ID"/>
            </a:p>
          </p:txBody>
        </p:sp>
        <p:sp>
          <p:nvSpPr>
            <p:cNvPr id="32" name="Freeform: Shape 31">
              <a:extLst>
                <a:ext uri="{FF2B5EF4-FFF2-40B4-BE49-F238E27FC236}">
                  <a16:creationId xmlns:a16="http://schemas.microsoft.com/office/drawing/2014/main" id="{BFCCEA7E-B42F-4CF2-A570-19B59DC70C35}"/>
                </a:ext>
              </a:extLst>
            </p:cNvPr>
            <p:cNvSpPr/>
            <p:nvPr/>
          </p:nvSpPr>
          <p:spPr>
            <a:xfrm>
              <a:off x="8729496" y="-322454"/>
              <a:ext cx="95250" cy="76200"/>
            </a:xfrm>
            <a:custGeom>
              <a:avLst/>
              <a:gdLst>
                <a:gd name="connsiteX0" fmla="*/ 99884 w 95250"/>
                <a:gd name="connsiteY0" fmla="*/ 310 h 76200"/>
                <a:gd name="connsiteX1" fmla="*/ 2538 w 95250"/>
                <a:gd name="connsiteY1" fmla="*/ 36124 h 76200"/>
                <a:gd name="connsiteX2" fmla="*/ 46068 w 95250"/>
                <a:gd name="connsiteY2" fmla="*/ 78034 h 76200"/>
                <a:gd name="connsiteX3" fmla="*/ 99884 w 95250"/>
                <a:gd name="connsiteY3" fmla="*/ 310 h 76200"/>
              </a:gdLst>
              <a:ahLst/>
              <a:cxnLst>
                <a:cxn ang="0">
                  <a:pos x="connsiteX0" y="connsiteY0"/>
                </a:cxn>
                <a:cxn ang="0">
                  <a:pos x="connsiteX1" y="connsiteY1"/>
                </a:cxn>
                <a:cxn ang="0">
                  <a:pos x="connsiteX2" y="connsiteY2"/>
                </a:cxn>
                <a:cxn ang="0">
                  <a:pos x="connsiteX3" y="connsiteY3"/>
                </a:cxn>
              </a:cxnLst>
              <a:rect l="l" t="t" r="r" b="b"/>
              <a:pathLst>
                <a:path w="95250" h="76200">
                  <a:moveTo>
                    <a:pt x="99884" y="310"/>
                  </a:moveTo>
                  <a:cubicBezTo>
                    <a:pt x="99884" y="310"/>
                    <a:pt x="13587" y="-5786"/>
                    <a:pt x="2538" y="36124"/>
                  </a:cubicBezTo>
                  <a:cubicBezTo>
                    <a:pt x="-8511" y="78034"/>
                    <a:pt x="18445" y="92226"/>
                    <a:pt x="46068" y="78034"/>
                  </a:cubicBezTo>
                  <a:cubicBezTo>
                    <a:pt x="73690" y="63937"/>
                    <a:pt x="99884" y="310"/>
                    <a:pt x="99884" y="310"/>
                  </a:cubicBezTo>
                  <a:close/>
                </a:path>
              </a:pathLst>
            </a:custGeom>
            <a:solidFill>
              <a:srgbClr val="018673"/>
            </a:solidFill>
            <a:ln w="9525" cap="flat">
              <a:noFill/>
              <a:prstDash val="solid"/>
              <a:miter/>
            </a:ln>
          </p:spPr>
          <p:txBody>
            <a:bodyPr rtlCol="0" anchor="ctr"/>
            <a:lstStyle/>
            <a:p>
              <a:endParaRPr lang="en-ID"/>
            </a:p>
          </p:txBody>
        </p:sp>
        <p:sp>
          <p:nvSpPr>
            <p:cNvPr id="33" name="Freeform: Shape 32">
              <a:extLst>
                <a:ext uri="{FF2B5EF4-FFF2-40B4-BE49-F238E27FC236}">
                  <a16:creationId xmlns:a16="http://schemas.microsoft.com/office/drawing/2014/main" id="{CB5961AB-E815-4314-B773-76A99AF71EF8}"/>
                </a:ext>
              </a:extLst>
            </p:cNvPr>
            <p:cNvSpPr/>
            <p:nvPr/>
          </p:nvSpPr>
          <p:spPr>
            <a:xfrm>
              <a:off x="10108206" y="-755532"/>
              <a:ext cx="76200" cy="476250"/>
            </a:xfrm>
            <a:custGeom>
              <a:avLst/>
              <a:gdLst>
                <a:gd name="connsiteX0" fmla="*/ 50673 w 76200"/>
                <a:gd name="connsiteY0" fmla="*/ 391096 h 476250"/>
                <a:gd name="connsiteX1" fmla="*/ 18002 w 76200"/>
                <a:gd name="connsiteY1" fmla="*/ 481679 h 476250"/>
                <a:gd name="connsiteX2" fmla="*/ 0 w 76200"/>
                <a:gd name="connsiteY2" fmla="*/ 481679 h 476250"/>
                <a:gd name="connsiteX3" fmla="*/ 38290 w 76200"/>
                <a:gd name="connsiteY3" fmla="*/ 387477 h 476250"/>
                <a:gd name="connsiteX4" fmla="*/ 66484 w 76200"/>
                <a:gd name="connsiteY4" fmla="*/ 260223 h 476250"/>
                <a:gd name="connsiteX5" fmla="*/ 71152 w 76200"/>
                <a:gd name="connsiteY5" fmla="*/ 129731 h 476250"/>
                <a:gd name="connsiteX6" fmla="*/ 64675 w 76200"/>
                <a:gd name="connsiteY6" fmla="*/ 64484 h 476250"/>
                <a:gd name="connsiteX7" fmla="*/ 58960 w 76200"/>
                <a:gd name="connsiteY7" fmla="*/ 32194 h 476250"/>
                <a:gd name="connsiteX8" fmla="*/ 52483 w 76200"/>
                <a:gd name="connsiteY8" fmla="*/ 0 h 476250"/>
                <a:gd name="connsiteX9" fmla="*/ 60007 w 76200"/>
                <a:gd name="connsiteY9" fmla="*/ 32004 h 476250"/>
                <a:gd name="connsiteX10" fmla="*/ 66770 w 76200"/>
                <a:gd name="connsiteY10" fmla="*/ 64198 h 476250"/>
                <a:gd name="connsiteX11" fmla="*/ 75438 w 76200"/>
                <a:gd name="connsiteY11" fmla="*/ 129445 h 476250"/>
                <a:gd name="connsiteX12" fmla="*/ 75057 w 76200"/>
                <a:gd name="connsiteY12" fmla="*/ 261175 h 476250"/>
                <a:gd name="connsiteX13" fmla="*/ 50673 w 76200"/>
                <a:gd name="connsiteY13" fmla="*/ 391096 h 476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6200" h="476250">
                  <a:moveTo>
                    <a:pt x="50673" y="391096"/>
                  </a:moveTo>
                  <a:cubicBezTo>
                    <a:pt x="41815" y="421957"/>
                    <a:pt x="31337" y="452247"/>
                    <a:pt x="18002" y="481679"/>
                  </a:cubicBezTo>
                  <a:lnTo>
                    <a:pt x="0" y="481679"/>
                  </a:lnTo>
                  <a:cubicBezTo>
                    <a:pt x="15335" y="451675"/>
                    <a:pt x="28003" y="419767"/>
                    <a:pt x="38290" y="387477"/>
                  </a:cubicBezTo>
                  <a:cubicBezTo>
                    <a:pt x="51435" y="346043"/>
                    <a:pt x="61341" y="303467"/>
                    <a:pt x="66484" y="260223"/>
                  </a:cubicBezTo>
                  <a:cubicBezTo>
                    <a:pt x="71723" y="217075"/>
                    <a:pt x="74200" y="173260"/>
                    <a:pt x="71152" y="129731"/>
                  </a:cubicBezTo>
                  <a:cubicBezTo>
                    <a:pt x="70675" y="107823"/>
                    <a:pt x="67342" y="86201"/>
                    <a:pt x="64675" y="64484"/>
                  </a:cubicBezTo>
                  <a:cubicBezTo>
                    <a:pt x="63627" y="53530"/>
                    <a:pt x="61055" y="42958"/>
                    <a:pt x="58960" y="32194"/>
                  </a:cubicBezTo>
                  <a:lnTo>
                    <a:pt x="52483" y="0"/>
                  </a:lnTo>
                  <a:lnTo>
                    <a:pt x="60007" y="32004"/>
                  </a:lnTo>
                  <a:cubicBezTo>
                    <a:pt x="62389" y="42672"/>
                    <a:pt x="65437" y="53340"/>
                    <a:pt x="66770" y="64198"/>
                  </a:cubicBezTo>
                  <a:cubicBezTo>
                    <a:pt x="70199" y="85820"/>
                    <a:pt x="74200" y="107537"/>
                    <a:pt x="75438" y="129445"/>
                  </a:cubicBezTo>
                  <a:cubicBezTo>
                    <a:pt x="79915" y="173165"/>
                    <a:pt x="78962" y="217361"/>
                    <a:pt x="75057" y="261175"/>
                  </a:cubicBezTo>
                  <a:cubicBezTo>
                    <a:pt x="71152" y="304990"/>
                    <a:pt x="62579" y="348520"/>
                    <a:pt x="50673" y="391096"/>
                  </a:cubicBezTo>
                  <a:close/>
                </a:path>
              </a:pathLst>
            </a:custGeom>
            <a:solidFill>
              <a:srgbClr val="018673"/>
            </a:solidFill>
            <a:ln w="9525" cap="flat">
              <a:noFill/>
              <a:prstDash val="solid"/>
              <a:miter/>
            </a:ln>
          </p:spPr>
          <p:txBody>
            <a:bodyPr rtlCol="0" anchor="ctr"/>
            <a:lstStyle/>
            <a:p>
              <a:endParaRPr lang="en-ID"/>
            </a:p>
          </p:txBody>
        </p:sp>
        <p:sp>
          <p:nvSpPr>
            <p:cNvPr id="34" name="Freeform: Shape 33">
              <a:extLst>
                <a:ext uri="{FF2B5EF4-FFF2-40B4-BE49-F238E27FC236}">
                  <a16:creationId xmlns:a16="http://schemas.microsoft.com/office/drawing/2014/main" id="{06D54653-6366-45A2-80C2-EA2B672C4A98}"/>
                </a:ext>
              </a:extLst>
            </p:cNvPr>
            <p:cNvSpPr/>
            <p:nvPr/>
          </p:nvSpPr>
          <p:spPr>
            <a:xfrm>
              <a:off x="10147259" y="-581986"/>
              <a:ext cx="28575" cy="304800"/>
            </a:xfrm>
            <a:custGeom>
              <a:avLst/>
              <a:gdLst>
                <a:gd name="connsiteX0" fmla="*/ 17717 w 28575"/>
                <a:gd name="connsiteY0" fmla="*/ 308134 h 304800"/>
                <a:gd name="connsiteX1" fmla="*/ 1333 w 28575"/>
                <a:gd name="connsiteY1" fmla="*/ 308134 h 304800"/>
                <a:gd name="connsiteX2" fmla="*/ 16383 w 28575"/>
                <a:gd name="connsiteY2" fmla="*/ 252698 h 304800"/>
                <a:gd name="connsiteX3" fmla="*/ 27908 w 28575"/>
                <a:gd name="connsiteY3" fmla="*/ 168021 h 304800"/>
                <a:gd name="connsiteX4" fmla="*/ 23908 w 28575"/>
                <a:gd name="connsiteY4" fmla="*/ 82582 h 304800"/>
                <a:gd name="connsiteX5" fmla="*/ 0 w 28575"/>
                <a:gd name="connsiteY5" fmla="*/ 0 h 304800"/>
                <a:gd name="connsiteX6" fmla="*/ 28099 w 28575"/>
                <a:gd name="connsiteY6" fmla="*/ 81820 h 304800"/>
                <a:gd name="connsiteX7" fmla="*/ 36481 w 28575"/>
                <a:gd name="connsiteY7" fmla="*/ 168211 h 304800"/>
                <a:gd name="connsiteX8" fmla="*/ 29051 w 28575"/>
                <a:gd name="connsiteY8" fmla="*/ 254984 h 304800"/>
                <a:gd name="connsiteX9" fmla="*/ 17717 w 28575"/>
                <a:gd name="connsiteY9" fmla="*/ 308134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575" h="304800">
                  <a:moveTo>
                    <a:pt x="17717" y="308134"/>
                  </a:moveTo>
                  <a:lnTo>
                    <a:pt x="1333" y="308134"/>
                  </a:lnTo>
                  <a:cubicBezTo>
                    <a:pt x="7239" y="290036"/>
                    <a:pt x="12287" y="271367"/>
                    <a:pt x="16383" y="252698"/>
                  </a:cubicBezTo>
                  <a:cubicBezTo>
                    <a:pt x="22384" y="224885"/>
                    <a:pt x="26289" y="196501"/>
                    <a:pt x="27908" y="168021"/>
                  </a:cubicBezTo>
                  <a:cubicBezTo>
                    <a:pt x="29813" y="139541"/>
                    <a:pt x="27908" y="110871"/>
                    <a:pt x="23908" y="82582"/>
                  </a:cubicBezTo>
                  <a:cubicBezTo>
                    <a:pt x="19812" y="54197"/>
                    <a:pt x="11049" y="26670"/>
                    <a:pt x="0" y="0"/>
                  </a:cubicBezTo>
                  <a:cubicBezTo>
                    <a:pt x="12287" y="26098"/>
                    <a:pt x="22574" y="53340"/>
                    <a:pt x="28099" y="81820"/>
                  </a:cubicBezTo>
                  <a:cubicBezTo>
                    <a:pt x="33623" y="110204"/>
                    <a:pt x="36957" y="139160"/>
                    <a:pt x="36481" y="168211"/>
                  </a:cubicBezTo>
                  <a:cubicBezTo>
                    <a:pt x="36290" y="197263"/>
                    <a:pt x="33814" y="226219"/>
                    <a:pt x="29051" y="254984"/>
                  </a:cubicBezTo>
                  <a:cubicBezTo>
                    <a:pt x="26099" y="272891"/>
                    <a:pt x="22384" y="290608"/>
                    <a:pt x="17717" y="308134"/>
                  </a:cubicBezTo>
                  <a:close/>
                </a:path>
              </a:pathLst>
            </a:custGeom>
            <a:solidFill>
              <a:srgbClr val="018673"/>
            </a:solidFill>
            <a:ln w="9525" cap="flat">
              <a:noFill/>
              <a:prstDash val="solid"/>
              <a:miter/>
            </a:ln>
          </p:spPr>
          <p:txBody>
            <a:bodyPr rtlCol="0" anchor="ctr"/>
            <a:lstStyle/>
            <a:p>
              <a:endParaRPr lang="en-ID"/>
            </a:p>
          </p:txBody>
        </p:sp>
        <p:sp>
          <p:nvSpPr>
            <p:cNvPr id="35" name="Freeform: Shape 34">
              <a:extLst>
                <a:ext uri="{FF2B5EF4-FFF2-40B4-BE49-F238E27FC236}">
                  <a16:creationId xmlns:a16="http://schemas.microsoft.com/office/drawing/2014/main" id="{0753442A-D35C-459A-AB67-F6C11445ECAE}"/>
                </a:ext>
              </a:extLst>
            </p:cNvPr>
            <p:cNvSpPr/>
            <p:nvPr/>
          </p:nvSpPr>
          <p:spPr>
            <a:xfrm>
              <a:off x="10091345" y="-676474"/>
              <a:ext cx="76200" cy="123825"/>
            </a:xfrm>
            <a:custGeom>
              <a:avLst/>
              <a:gdLst>
                <a:gd name="connsiteX0" fmla="*/ 77535 w 76200"/>
                <a:gd name="connsiteY0" fmla="*/ 130302 h 123825"/>
                <a:gd name="connsiteX1" fmla="*/ 7907 w 76200"/>
                <a:gd name="connsiteY1" fmla="*/ 0 h 123825"/>
                <a:gd name="connsiteX2" fmla="*/ 11527 w 76200"/>
                <a:gd name="connsiteY2" fmla="*/ 91726 h 123825"/>
                <a:gd name="connsiteX3" fmla="*/ 77535 w 76200"/>
                <a:gd name="connsiteY3" fmla="*/ 130302 h 123825"/>
              </a:gdLst>
              <a:ahLst/>
              <a:cxnLst>
                <a:cxn ang="0">
                  <a:pos x="connsiteX0" y="connsiteY0"/>
                </a:cxn>
                <a:cxn ang="0">
                  <a:pos x="connsiteX1" y="connsiteY1"/>
                </a:cxn>
                <a:cxn ang="0">
                  <a:pos x="connsiteX2" y="connsiteY2"/>
                </a:cxn>
                <a:cxn ang="0">
                  <a:pos x="connsiteX3" y="connsiteY3"/>
                </a:cxn>
              </a:cxnLst>
              <a:rect l="l" t="t" r="r" b="b"/>
              <a:pathLst>
                <a:path w="76200" h="123825">
                  <a:moveTo>
                    <a:pt x="77535" y="130302"/>
                  </a:moveTo>
                  <a:cubicBezTo>
                    <a:pt x="77535" y="130302"/>
                    <a:pt x="47817" y="27813"/>
                    <a:pt x="7907" y="0"/>
                  </a:cubicBezTo>
                  <a:cubicBezTo>
                    <a:pt x="7907" y="0"/>
                    <a:pt x="-12095" y="42005"/>
                    <a:pt x="11527" y="91726"/>
                  </a:cubicBezTo>
                  <a:cubicBezTo>
                    <a:pt x="35149" y="141351"/>
                    <a:pt x="77535" y="130302"/>
                    <a:pt x="77535" y="130302"/>
                  </a:cubicBezTo>
                  <a:close/>
                </a:path>
              </a:pathLst>
            </a:custGeom>
            <a:solidFill>
              <a:srgbClr val="018673"/>
            </a:solidFill>
            <a:ln w="9525" cap="flat">
              <a:noFill/>
              <a:prstDash val="solid"/>
              <a:miter/>
            </a:ln>
          </p:spPr>
          <p:txBody>
            <a:bodyPr rtlCol="0" anchor="ctr"/>
            <a:lstStyle/>
            <a:p>
              <a:endParaRPr lang="en-ID"/>
            </a:p>
          </p:txBody>
        </p:sp>
        <p:sp>
          <p:nvSpPr>
            <p:cNvPr id="36" name="Freeform: Shape 35">
              <a:extLst>
                <a:ext uri="{FF2B5EF4-FFF2-40B4-BE49-F238E27FC236}">
                  <a16:creationId xmlns:a16="http://schemas.microsoft.com/office/drawing/2014/main" id="{4D9B2F98-76D4-4DEB-B8B6-0A89A238B9CA}"/>
                </a:ext>
              </a:extLst>
            </p:cNvPr>
            <p:cNvSpPr/>
            <p:nvPr/>
          </p:nvSpPr>
          <p:spPr>
            <a:xfrm>
              <a:off x="10121066" y="-838854"/>
              <a:ext cx="57150" cy="133350"/>
            </a:xfrm>
            <a:custGeom>
              <a:avLst/>
              <a:gdLst>
                <a:gd name="connsiteX0" fmla="*/ 52481 w 57150"/>
                <a:gd name="connsiteY0" fmla="*/ 138282 h 133350"/>
                <a:gd name="connsiteX1" fmla="*/ 2761 w 57150"/>
                <a:gd name="connsiteY1" fmla="*/ 5598 h 133350"/>
                <a:gd name="connsiteX2" fmla="*/ 52481 w 57150"/>
                <a:gd name="connsiteY2" fmla="*/ 138282 h 133350"/>
              </a:gdLst>
              <a:ahLst/>
              <a:cxnLst>
                <a:cxn ang="0">
                  <a:pos x="connsiteX0" y="connsiteY0"/>
                </a:cxn>
                <a:cxn ang="0">
                  <a:pos x="connsiteX1" y="connsiteY1"/>
                </a:cxn>
                <a:cxn ang="0">
                  <a:pos x="connsiteX2" y="connsiteY2"/>
                </a:cxn>
              </a:cxnLst>
              <a:rect l="l" t="t" r="r" b="b"/>
              <a:pathLst>
                <a:path w="57150" h="133350">
                  <a:moveTo>
                    <a:pt x="52481" y="138282"/>
                  </a:moveTo>
                  <a:cubicBezTo>
                    <a:pt x="52481" y="138282"/>
                    <a:pt x="-14194" y="35983"/>
                    <a:pt x="2761" y="5598"/>
                  </a:cubicBezTo>
                  <a:cubicBezTo>
                    <a:pt x="19620" y="-24691"/>
                    <a:pt x="97535" y="74845"/>
                    <a:pt x="52481" y="138282"/>
                  </a:cubicBezTo>
                  <a:close/>
                </a:path>
              </a:pathLst>
            </a:custGeom>
            <a:solidFill>
              <a:srgbClr val="018673"/>
            </a:solidFill>
            <a:ln w="9525" cap="flat">
              <a:noFill/>
              <a:prstDash val="solid"/>
              <a:miter/>
            </a:ln>
          </p:spPr>
          <p:txBody>
            <a:bodyPr rtlCol="0" anchor="ctr"/>
            <a:lstStyle/>
            <a:p>
              <a:endParaRPr lang="en-ID"/>
            </a:p>
          </p:txBody>
        </p:sp>
        <p:sp>
          <p:nvSpPr>
            <p:cNvPr id="37" name="Freeform: Shape 36">
              <a:extLst>
                <a:ext uri="{FF2B5EF4-FFF2-40B4-BE49-F238E27FC236}">
                  <a16:creationId xmlns:a16="http://schemas.microsoft.com/office/drawing/2014/main" id="{D6671F72-0E52-40E8-A420-AB2E976DA167}"/>
                </a:ext>
              </a:extLst>
            </p:cNvPr>
            <p:cNvSpPr/>
            <p:nvPr/>
          </p:nvSpPr>
          <p:spPr>
            <a:xfrm>
              <a:off x="10196122" y="-583889"/>
              <a:ext cx="66675" cy="95250"/>
            </a:xfrm>
            <a:custGeom>
              <a:avLst/>
              <a:gdLst>
                <a:gd name="connsiteX0" fmla="*/ 0 w 66675"/>
                <a:gd name="connsiteY0" fmla="*/ 96581 h 95250"/>
                <a:gd name="connsiteX1" fmla="*/ 60293 w 66675"/>
                <a:gd name="connsiteY1" fmla="*/ 1046 h 95250"/>
                <a:gd name="connsiteX2" fmla="*/ 0 w 66675"/>
                <a:gd name="connsiteY2" fmla="*/ 96581 h 95250"/>
              </a:gdLst>
              <a:ahLst/>
              <a:cxnLst>
                <a:cxn ang="0">
                  <a:pos x="connsiteX0" y="connsiteY0"/>
                </a:cxn>
                <a:cxn ang="0">
                  <a:pos x="connsiteX1" y="connsiteY1"/>
                </a:cxn>
                <a:cxn ang="0">
                  <a:pos x="connsiteX2" y="connsiteY2"/>
                </a:cxn>
              </a:cxnLst>
              <a:rect l="l" t="t" r="r" b="b"/>
              <a:pathLst>
                <a:path w="66675" h="95250">
                  <a:moveTo>
                    <a:pt x="0" y="96581"/>
                  </a:moveTo>
                  <a:cubicBezTo>
                    <a:pt x="0" y="96581"/>
                    <a:pt x="10573" y="-11718"/>
                    <a:pt x="60293" y="1046"/>
                  </a:cubicBezTo>
                  <a:cubicBezTo>
                    <a:pt x="110014" y="13809"/>
                    <a:pt x="0" y="96581"/>
                    <a:pt x="0" y="96581"/>
                  </a:cubicBezTo>
                  <a:close/>
                </a:path>
              </a:pathLst>
            </a:custGeom>
            <a:solidFill>
              <a:srgbClr val="018673"/>
            </a:solidFill>
            <a:ln w="9525" cap="flat">
              <a:noFill/>
              <a:prstDash val="solid"/>
              <a:miter/>
            </a:ln>
          </p:spPr>
          <p:txBody>
            <a:bodyPr rtlCol="0" anchor="ctr"/>
            <a:lstStyle/>
            <a:p>
              <a:endParaRPr lang="en-ID"/>
            </a:p>
          </p:txBody>
        </p:sp>
        <p:sp>
          <p:nvSpPr>
            <p:cNvPr id="38" name="Freeform: Shape 37">
              <a:extLst>
                <a:ext uri="{FF2B5EF4-FFF2-40B4-BE49-F238E27FC236}">
                  <a16:creationId xmlns:a16="http://schemas.microsoft.com/office/drawing/2014/main" id="{053F3FDA-F1BE-4DFC-A914-E847E1FF1108}"/>
                </a:ext>
              </a:extLst>
            </p:cNvPr>
            <p:cNvSpPr/>
            <p:nvPr/>
          </p:nvSpPr>
          <p:spPr>
            <a:xfrm>
              <a:off x="10583313" y="-544077"/>
              <a:ext cx="114300" cy="314325"/>
            </a:xfrm>
            <a:custGeom>
              <a:avLst/>
              <a:gdLst>
                <a:gd name="connsiteX0" fmla="*/ 24384 w 114300"/>
                <a:gd name="connsiteY0" fmla="*/ 315373 h 314325"/>
                <a:gd name="connsiteX1" fmla="*/ 75629 w 114300"/>
                <a:gd name="connsiteY1" fmla="*/ 158687 h 314325"/>
                <a:gd name="connsiteX2" fmla="*/ 117824 w 114300"/>
                <a:gd name="connsiteY2" fmla="*/ 0 h 314325"/>
                <a:gd name="connsiteX3" fmla="*/ 63151 w 114300"/>
                <a:gd name="connsiteY3" fmla="*/ 154686 h 314325"/>
                <a:gd name="connsiteX4" fmla="*/ 0 w 114300"/>
                <a:gd name="connsiteY4" fmla="*/ 305562 h 314325"/>
                <a:gd name="connsiteX5" fmla="*/ 24384 w 114300"/>
                <a:gd name="connsiteY5" fmla="*/ 315373 h 31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300" h="314325">
                  <a:moveTo>
                    <a:pt x="24384" y="315373"/>
                  </a:moveTo>
                  <a:cubicBezTo>
                    <a:pt x="43434" y="263366"/>
                    <a:pt x="60103" y="211265"/>
                    <a:pt x="75629" y="158687"/>
                  </a:cubicBezTo>
                  <a:cubicBezTo>
                    <a:pt x="91154" y="106108"/>
                    <a:pt x="105156" y="53150"/>
                    <a:pt x="117824" y="0"/>
                  </a:cubicBezTo>
                  <a:cubicBezTo>
                    <a:pt x="100965" y="52102"/>
                    <a:pt x="82772" y="103632"/>
                    <a:pt x="63151" y="154686"/>
                  </a:cubicBezTo>
                  <a:cubicBezTo>
                    <a:pt x="43529" y="205645"/>
                    <a:pt x="22670" y="256318"/>
                    <a:pt x="0" y="305562"/>
                  </a:cubicBezTo>
                  <a:lnTo>
                    <a:pt x="24384" y="315373"/>
                  </a:lnTo>
                  <a:close/>
                </a:path>
              </a:pathLst>
            </a:custGeom>
            <a:solidFill>
              <a:srgbClr val="018673"/>
            </a:solidFill>
            <a:ln w="9525" cap="flat">
              <a:noFill/>
              <a:prstDash val="solid"/>
              <a:miter/>
            </a:ln>
          </p:spPr>
          <p:txBody>
            <a:bodyPr rtlCol="0" anchor="ctr"/>
            <a:lstStyle/>
            <a:p>
              <a:endParaRPr lang="en-ID"/>
            </a:p>
          </p:txBody>
        </p:sp>
        <p:sp>
          <p:nvSpPr>
            <p:cNvPr id="39" name="Freeform: Shape 38">
              <a:extLst>
                <a:ext uri="{FF2B5EF4-FFF2-40B4-BE49-F238E27FC236}">
                  <a16:creationId xmlns:a16="http://schemas.microsoft.com/office/drawing/2014/main" id="{40767337-5F48-42F2-BB45-A0D87FE7D7E4}"/>
                </a:ext>
              </a:extLst>
            </p:cNvPr>
            <p:cNvSpPr/>
            <p:nvPr/>
          </p:nvSpPr>
          <p:spPr>
            <a:xfrm>
              <a:off x="10387670" y="-922791"/>
              <a:ext cx="76200" cy="400050"/>
            </a:xfrm>
            <a:custGeom>
              <a:avLst/>
              <a:gdLst>
                <a:gd name="connsiteX0" fmla="*/ 84106 w 76200"/>
                <a:gd name="connsiteY0" fmla="*/ 393764 h 400050"/>
                <a:gd name="connsiteX1" fmla="*/ 70009 w 76200"/>
                <a:gd name="connsiteY1" fmla="*/ 374428 h 400050"/>
                <a:gd name="connsiteX2" fmla="*/ 57912 w 76200"/>
                <a:gd name="connsiteY2" fmla="*/ 352330 h 400050"/>
                <a:gd name="connsiteX3" fmla="*/ 39052 w 76200"/>
                <a:gd name="connsiteY3" fmla="*/ 305086 h 400050"/>
                <a:gd name="connsiteX4" fmla="*/ 15335 w 76200"/>
                <a:gd name="connsiteY4" fmla="*/ 205454 h 400050"/>
                <a:gd name="connsiteX5" fmla="*/ 13240 w 76200"/>
                <a:gd name="connsiteY5" fmla="*/ 192786 h 400050"/>
                <a:gd name="connsiteX6" fmla="*/ 11621 w 76200"/>
                <a:gd name="connsiteY6" fmla="*/ 180023 h 400050"/>
                <a:gd name="connsiteX7" fmla="*/ 8477 w 76200"/>
                <a:gd name="connsiteY7" fmla="*/ 154496 h 400050"/>
                <a:gd name="connsiteX8" fmla="*/ 4381 w 76200"/>
                <a:gd name="connsiteY8" fmla="*/ 103156 h 400050"/>
                <a:gd name="connsiteX9" fmla="*/ 2476 w 76200"/>
                <a:gd name="connsiteY9" fmla="*/ 51626 h 400050"/>
                <a:gd name="connsiteX10" fmla="*/ 2381 w 76200"/>
                <a:gd name="connsiteY10" fmla="*/ 0 h 400050"/>
                <a:gd name="connsiteX11" fmla="*/ 286 w 76200"/>
                <a:gd name="connsiteY11" fmla="*/ 51626 h 400050"/>
                <a:gd name="connsiteX12" fmla="*/ 0 w 76200"/>
                <a:gd name="connsiteY12" fmla="*/ 103346 h 400050"/>
                <a:gd name="connsiteX13" fmla="*/ 2000 w 76200"/>
                <a:gd name="connsiteY13" fmla="*/ 155067 h 400050"/>
                <a:gd name="connsiteX14" fmla="*/ 4096 w 76200"/>
                <a:gd name="connsiteY14" fmla="*/ 180880 h 400050"/>
                <a:gd name="connsiteX15" fmla="*/ 5143 w 76200"/>
                <a:gd name="connsiteY15" fmla="*/ 193834 h 400050"/>
                <a:gd name="connsiteX16" fmla="*/ 6763 w 76200"/>
                <a:gd name="connsiteY16" fmla="*/ 206693 h 400050"/>
                <a:gd name="connsiteX17" fmla="*/ 26575 w 76200"/>
                <a:gd name="connsiteY17" fmla="*/ 308896 h 400050"/>
                <a:gd name="connsiteX18" fmla="*/ 44005 w 76200"/>
                <a:gd name="connsiteY18" fmla="*/ 358521 h 400050"/>
                <a:gd name="connsiteX19" fmla="*/ 55817 w 76200"/>
                <a:gd name="connsiteY19" fmla="*/ 382429 h 400050"/>
                <a:gd name="connsiteX20" fmla="*/ 71438 w 76200"/>
                <a:gd name="connsiteY20" fmla="*/ 405574 h 400050"/>
                <a:gd name="connsiteX21" fmla="*/ 84106 w 76200"/>
                <a:gd name="connsiteY21" fmla="*/ 393764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6200" h="400050">
                  <a:moveTo>
                    <a:pt x="84106" y="393764"/>
                  </a:moveTo>
                  <a:cubicBezTo>
                    <a:pt x="79343" y="388715"/>
                    <a:pt x="74295" y="381286"/>
                    <a:pt x="70009" y="374428"/>
                  </a:cubicBezTo>
                  <a:cubicBezTo>
                    <a:pt x="65627" y="367379"/>
                    <a:pt x="61817" y="359855"/>
                    <a:pt x="57912" y="352330"/>
                  </a:cubicBezTo>
                  <a:cubicBezTo>
                    <a:pt x="50768" y="336995"/>
                    <a:pt x="44291" y="321278"/>
                    <a:pt x="39052" y="305086"/>
                  </a:cubicBezTo>
                  <a:cubicBezTo>
                    <a:pt x="28480" y="272701"/>
                    <a:pt x="20479" y="239268"/>
                    <a:pt x="15335" y="205454"/>
                  </a:cubicBezTo>
                  <a:lnTo>
                    <a:pt x="13240" y="192786"/>
                  </a:lnTo>
                  <a:lnTo>
                    <a:pt x="11621" y="180023"/>
                  </a:lnTo>
                  <a:lnTo>
                    <a:pt x="8477" y="154496"/>
                  </a:lnTo>
                  <a:cubicBezTo>
                    <a:pt x="6953" y="137446"/>
                    <a:pt x="5525" y="120301"/>
                    <a:pt x="4381" y="103156"/>
                  </a:cubicBezTo>
                  <a:cubicBezTo>
                    <a:pt x="3810" y="86011"/>
                    <a:pt x="2858" y="68771"/>
                    <a:pt x="2476" y="51626"/>
                  </a:cubicBezTo>
                  <a:lnTo>
                    <a:pt x="2381" y="0"/>
                  </a:lnTo>
                  <a:lnTo>
                    <a:pt x="286" y="51626"/>
                  </a:lnTo>
                  <a:cubicBezTo>
                    <a:pt x="-95" y="68866"/>
                    <a:pt x="95" y="86106"/>
                    <a:pt x="0" y="103346"/>
                  </a:cubicBezTo>
                  <a:cubicBezTo>
                    <a:pt x="476" y="120587"/>
                    <a:pt x="1143" y="137827"/>
                    <a:pt x="2000" y="155067"/>
                  </a:cubicBezTo>
                  <a:lnTo>
                    <a:pt x="4096" y="180880"/>
                  </a:lnTo>
                  <a:lnTo>
                    <a:pt x="5143" y="193834"/>
                  </a:lnTo>
                  <a:lnTo>
                    <a:pt x="6763" y="206693"/>
                  </a:lnTo>
                  <a:cubicBezTo>
                    <a:pt x="10477" y="241078"/>
                    <a:pt x="17145" y="275272"/>
                    <a:pt x="26575" y="308896"/>
                  </a:cubicBezTo>
                  <a:cubicBezTo>
                    <a:pt x="31147" y="325755"/>
                    <a:pt x="37243" y="342233"/>
                    <a:pt x="44005" y="358521"/>
                  </a:cubicBezTo>
                  <a:cubicBezTo>
                    <a:pt x="47720" y="366522"/>
                    <a:pt x="51435" y="374618"/>
                    <a:pt x="55817" y="382429"/>
                  </a:cubicBezTo>
                  <a:cubicBezTo>
                    <a:pt x="60388" y="390335"/>
                    <a:pt x="64579" y="397669"/>
                    <a:pt x="71438" y="405574"/>
                  </a:cubicBezTo>
                  <a:lnTo>
                    <a:pt x="84106" y="393764"/>
                  </a:lnTo>
                  <a:close/>
                </a:path>
              </a:pathLst>
            </a:custGeom>
            <a:solidFill>
              <a:srgbClr val="018673"/>
            </a:solidFill>
            <a:ln w="9525" cap="flat">
              <a:noFill/>
              <a:prstDash val="solid"/>
              <a:miter/>
            </a:ln>
          </p:spPr>
          <p:txBody>
            <a:bodyPr rtlCol="0" anchor="ctr"/>
            <a:lstStyle/>
            <a:p>
              <a:endParaRPr lang="en-ID"/>
            </a:p>
          </p:txBody>
        </p:sp>
        <p:sp>
          <p:nvSpPr>
            <p:cNvPr id="40" name="Freeform: Shape 39">
              <a:extLst>
                <a:ext uri="{FF2B5EF4-FFF2-40B4-BE49-F238E27FC236}">
                  <a16:creationId xmlns:a16="http://schemas.microsoft.com/office/drawing/2014/main" id="{A4BC6113-2ACE-4A30-97CE-D44DD997A620}"/>
                </a:ext>
              </a:extLst>
            </p:cNvPr>
            <p:cNvSpPr/>
            <p:nvPr/>
          </p:nvSpPr>
          <p:spPr>
            <a:xfrm>
              <a:off x="10438275" y="-1087764"/>
              <a:ext cx="228600" cy="828675"/>
            </a:xfrm>
            <a:custGeom>
              <a:avLst/>
              <a:gdLst>
                <a:gd name="connsiteX0" fmla="*/ 18356 w 228600"/>
                <a:gd name="connsiteY0" fmla="*/ 827627 h 828675"/>
                <a:gd name="connsiteX1" fmla="*/ 25881 w 228600"/>
                <a:gd name="connsiteY1" fmla="*/ 612267 h 828675"/>
                <a:gd name="connsiteX2" fmla="*/ 66457 w 228600"/>
                <a:gd name="connsiteY2" fmla="*/ 399479 h 828675"/>
                <a:gd name="connsiteX3" fmla="*/ 137037 w 228600"/>
                <a:gd name="connsiteY3" fmla="*/ 194024 h 828675"/>
                <a:gd name="connsiteX4" fmla="*/ 147705 w 228600"/>
                <a:gd name="connsiteY4" fmla="*/ 168974 h 828675"/>
                <a:gd name="connsiteX5" fmla="*/ 153039 w 228600"/>
                <a:gd name="connsiteY5" fmla="*/ 156401 h 828675"/>
                <a:gd name="connsiteX6" fmla="*/ 159040 w 228600"/>
                <a:gd name="connsiteY6" fmla="*/ 144209 h 828675"/>
                <a:gd name="connsiteX7" fmla="*/ 183138 w 228600"/>
                <a:gd name="connsiteY7" fmla="*/ 95345 h 828675"/>
                <a:gd name="connsiteX8" fmla="*/ 209142 w 228600"/>
                <a:gd name="connsiteY8" fmla="*/ 47434 h 828675"/>
                <a:gd name="connsiteX9" fmla="*/ 236193 w 228600"/>
                <a:gd name="connsiteY9" fmla="*/ 0 h 828675"/>
                <a:gd name="connsiteX10" fmla="*/ 208189 w 228600"/>
                <a:gd name="connsiteY10" fmla="*/ 46958 h 828675"/>
                <a:gd name="connsiteX11" fmla="*/ 181233 w 228600"/>
                <a:gd name="connsiteY11" fmla="*/ 94488 h 828675"/>
                <a:gd name="connsiteX12" fmla="*/ 156087 w 228600"/>
                <a:gd name="connsiteY12" fmla="*/ 142970 h 828675"/>
                <a:gd name="connsiteX13" fmla="*/ 149801 w 228600"/>
                <a:gd name="connsiteY13" fmla="*/ 155067 h 828675"/>
                <a:gd name="connsiteX14" fmla="*/ 144181 w 228600"/>
                <a:gd name="connsiteY14" fmla="*/ 167545 h 828675"/>
                <a:gd name="connsiteX15" fmla="*/ 133037 w 228600"/>
                <a:gd name="connsiteY15" fmla="*/ 192500 h 828675"/>
                <a:gd name="connsiteX16" fmla="*/ 58075 w 228600"/>
                <a:gd name="connsiteY16" fmla="*/ 397383 h 828675"/>
                <a:gd name="connsiteX17" fmla="*/ 12927 w 228600"/>
                <a:gd name="connsiteY17" fmla="*/ 610838 h 828675"/>
                <a:gd name="connsiteX18" fmla="*/ 1020 w 228600"/>
                <a:gd name="connsiteY18" fmla="*/ 829247 h 828675"/>
                <a:gd name="connsiteX19" fmla="*/ 18356 w 228600"/>
                <a:gd name="connsiteY19" fmla="*/ 827627 h 828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28600" h="828675">
                  <a:moveTo>
                    <a:pt x="18356" y="827627"/>
                  </a:moveTo>
                  <a:cubicBezTo>
                    <a:pt x="13689" y="756476"/>
                    <a:pt x="17594" y="683800"/>
                    <a:pt x="25881" y="612267"/>
                  </a:cubicBezTo>
                  <a:cubicBezTo>
                    <a:pt x="34453" y="540639"/>
                    <a:pt x="47407" y="469297"/>
                    <a:pt x="66457" y="399479"/>
                  </a:cubicBezTo>
                  <a:cubicBezTo>
                    <a:pt x="85317" y="329660"/>
                    <a:pt x="107891" y="260604"/>
                    <a:pt x="137037" y="194024"/>
                  </a:cubicBezTo>
                  <a:lnTo>
                    <a:pt x="147705" y="168974"/>
                  </a:lnTo>
                  <a:lnTo>
                    <a:pt x="153039" y="156401"/>
                  </a:lnTo>
                  <a:lnTo>
                    <a:pt x="159040" y="144209"/>
                  </a:lnTo>
                  <a:lnTo>
                    <a:pt x="183138" y="95345"/>
                  </a:lnTo>
                  <a:cubicBezTo>
                    <a:pt x="190758" y="78772"/>
                    <a:pt x="200283" y="63246"/>
                    <a:pt x="209142" y="47434"/>
                  </a:cubicBezTo>
                  <a:lnTo>
                    <a:pt x="236193" y="0"/>
                  </a:lnTo>
                  <a:lnTo>
                    <a:pt x="208189" y="46958"/>
                  </a:lnTo>
                  <a:cubicBezTo>
                    <a:pt x="198950" y="62675"/>
                    <a:pt x="189139" y="78105"/>
                    <a:pt x="181233" y="94488"/>
                  </a:cubicBezTo>
                  <a:lnTo>
                    <a:pt x="156087" y="142970"/>
                  </a:lnTo>
                  <a:lnTo>
                    <a:pt x="149801" y="155067"/>
                  </a:lnTo>
                  <a:lnTo>
                    <a:pt x="144181" y="167545"/>
                  </a:lnTo>
                  <a:lnTo>
                    <a:pt x="133037" y="192500"/>
                  </a:lnTo>
                  <a:cubicBezTo>
                    <a:pt x="102462" y="258699"/>
                    <a:pt x="78459" y="327565"/>
                    <a:pt x="58075" y="397383"/>
                  </a:cubicBezTo>
                  <a:cubicBezTo>
                    <a:pt x="37501" y="467201"/>
                    <a:pt x="23023" y="538734"/>
                    <a:pt x="12927" y="610838"/>
                  </a:cubicBezTo>
                  <a:cubicBezTo>
                    <a:pt x="3116" y="683038"/>
                    <a:pt x="-2409" y="755618"/>
                    <a:pt x="1020" y="829247"/>
                  </a:cubicBezTo>
                  <a:lnTo>
                    <a:pt x="18356" y="827627"/>
                  </a:lnTo>
                  <a:close/>
                </a:path>
              </a:pathLst>
            </a:custGeom>
            <a:solidFill>
              <a:srgbClr val="018673"/>
            </a:solidFill>
            <a:ln w="9525" cap="flat">
              <a:noFill/>
              <a:prstDash val="solid"/>
              <a:miter/>
            </a:ln>
          </p:spPr>
          <p:txBody>
            <a:bodyPr rtlCol="0" anchor="ctr"/>
            <a:lstStyle/>
            <a:p>
              <a:endParaRPr lang="en-ID"/>
            </a:p>
          </p:txBody>
        </p:sp>
        <p:sp>
          <p:nvSpPr>
            <p:cNvPr id="41" name="Freeform: Shape 40">
              <a:extLst>
                <a:ext uri="{FF2B5EF4-FFF2-40B4-BE49-F238E27FC236}">
                  <a16:creationId xmlns:a16="http://schemas.microsoft.com/office/drawing/2014/main" id="{DD50DF3E-FB91-4F49-B391-E964A92AEEC6}"/>
                </a:ext>
              </a:extLst>
            </p:cNvPr>
            <p:cNvSpPr/>
            <p:nvPr/>
          </p:nvSpPr>
          <p:spPr>
            <a:xfrm>
              <a:off x="10527116" y="-840872"/>
              <a:ext cx="200025" cy="95250"/>
            </a:xfrm>
            <a:custGeom>
              <a:avLst/>
              <a:gdLst>
                <a:gd name="connsiteX0" fmla="*/ 0 w 200025"/>
                <a:gd name="connsiteY0" fmla="*/ 69910 h 95250"/>
                <a:gd name="connsiteX1" fmla="*/ 200882 w 200025"/>
                <a:gd name="connsiteY1" fmla="*/ 6473 h 95250"/>
                <a:gd name="connsiteX2" fmla="*/ 0 w 200025"/>
                <a:gd name="connsiteY2" fmla="*/ 69910 h 95250"/>
              </a:gdLst>
              <a:ahLst/>
              <a:cxnLst>
                <a:cxn ang="0">
                  <a:pos x="connsiteX0" y="connsiteY0"/>
                </a:cxn>
                <a:cxn ang="0">
                  <a:pos x="connsiteX1" y="connsiteY1"/>
                </a:cxn>
                <a:cxn ang="0">
                  <a:pos x="connsiteX2" y="connsiteY2"/>
                </a:cxn>
              </a:cxnLst>
              <a:rect l="l" t="t" r="r" b="b"/>
              <a:pathLst>
                <a:path w="200025" h="95250">
                  <a:moveTo>
                    <a:pt x="0" y="69910"/>
                  </a:moveTo>
                  <a:cubicBezTo>
                    <a:pt x="0" y="69910"/>
                    <a:pt x="41053" y="-25245"/>
                    <a:pt x="200882" y="6473"/>
                  </a:cubicBezTo>
                  <a:cubicBezTo>
                    <a:pt x="200882" y="6473"/>
                    <a:pt x="158782" y="156587"/>
                    <a:pt x="0" y="69910"/>
                  </a:cubicBezTo>
                  <a:close/>
                </a:path>
              </a:pathLst>
            </a:custGeom>
            <a:solidFill>
              <a:srgbClr val="018673"/>
            </a:solidFill>
            <a:ln w="9525" cap="flat">
              <a:noFill/>
              <a:prstDash val="solid"/>
              <a:miter/>
            </a:ln>
          </p:spPr>
          <p:txBody>
            <a:bodyPr rtlCol="0" anchor="ctr"/>
            <a:lstStyle/>
            <a:p>
              <a:endParaRPr lang="en-ID"/>
            </a:p>
          </p:txBody>
        </p:sp>
        <p:sp>
          <p:nvSpPr>
            <p:cNvPr id="42" name="Freeform: Shape 41">
              <a:extLst>
                <a:ext uri="{FF2B5EF4-FFF2-40B4-BE49-F238E27FC236}">
                  <a16:creationId xmlns:a16="http://schemas.microsoft.com/office/drawing/2014/main" id="{18AD601C-C5BA-4A58-BB81-CF6E4D679361}"/>
                </a:ext>
              </a:extLst>
            </p:cNvPr>
            <p:cNvSpPr/>
            <p:nvPr/>
          </p:nvSpPr>
          <p:spPr>
            <a:xfrm>
              <a:off x="10577884" y="-1310744"/>
              <a:ext cx="95250" cy="238125"/>
            </a:xfrm>
            <a:custGeom>
              <a:avLst/>
              <a:gdLst>
                <a:gd name="connsiteX0" fmla="*/ 0 w 95250"/>
                <a:gd name="connsiteY0" fmla="*/ 0 h 238125"/>
                <a:gd name="connsiteX1" fmla="*/ 87821 w 95250"/>
                <a:gd name="connsiteY1" fmla="*/ 242411 h 238125"/>
                <a:gd name="connsiteX2" fmla="*/ 0 w 95250"/>
                <a:gd name="connsiteY2" fmla="*/ 0 h 238125"/>
              </a:gdLst>
              <a:ahLst/>
              <a:cxnLst>
                <a:cxn ang="0">
                  <a:pos x="connsiteX0" y="connsiteY0"/>
                </a:cxn>
                <a:cxn ang="0">
                  <a:pos x="connsiteX1" y="connsiteY1"/>
                </a:cxn>
                <a:cxn ang="0">
                  <a:pos x="connsiteX2" y="connsiteY2"/>
                </a:cxn>
              </a:cxnLst>
              <a:rect l="l" t="t" r="r" b="b"/>
              <a:pathLst>
                <a:path w="95250" h="238125">
                  <a:moveTo>
                    <a:pt x="0" y="0"/>
                  </a:moveTo>
                  <a:cubicBezTo>
                    <a:pt x="0" y="0"/>
                    <a:pt x="139636" y="80105"/>
                    <a:pt x="87821" y="242411"/>
                  </a:cubicBezTo>
                  <a:cubicBezTo>
                    <a:pt x="87821" y="242411"/>
                    <a:pt x="1429" y="260794"/>
                    <a:pt x="0" y="0"/>
                  </a:cubicBezTo>
                  <a:close/>
                </a:path>
              </a:pathLst>
            </a:custGeom>
            <a:solidFill>
              <a:srgbClr val="018673"/>
            </a:solidFill>
            <a:ln w="9525" cap="flat">
              <a:noFill/>
              <a:prstDash val="solid"/>
              <a:miter/>
            </a:ln>
          </p:spPr>
          <p:txBody>
            <a:bodyPr rtlCol="0" anchor="ctr"/>
            <a:lstStyle/>
            <a:p>
              <a:endParaRPr lang="en-ID"/>
            </a:p>
          </p:txBody>
        </p:sp>
        <p:sp>
          <p:nvSpPr>
            <p:cNvPr id="43" name="Freeform: Shape 42">
              <a:extLst>
                <a:ext uri="{FF2B5EF4-FFF2-40B4-BE49-F238E27FC236}">
                  <a16:creationId xmlns:a16="http://schemas.microsoft.com/office/drawing/2014/main" id="{14B41EF6-BD09-40FE-954A-6CA06967D583}"/>
                </a:ext>
              </a:extLst>
            </p:cNvPr>
            <p:cNvSpPr/>
            <p:nvPr/>
          </p:nvSpPr>
          <p:spPr>
            <a:xfrm>
              <a:off x="10662106" y="-1183014"/>
              <a:ext cx="66675" cy="114300"/>
            </a:xfrm>
            <a:custGeom>
              <a:avLst/>
              <a:gdLst>
                <a:gd name="connsiteX0" fmla="*/ 70274 w 66675"/>
                <a:gd name="connsiteY0" fmla="*/ 0 h 114300"/>
                <a:gd name="connsiteX1" fmla="*/ 1122 w 66675"/>
                <a:gd name="connsiteY1" fmla="*/ 114871 h 114300"/>
                <a:gd name="connsiteX2" fmla="*/ 70274 w 66675"/>
                <a:gd name="connsiteY2" fmla="*/ 0 h 114300"/>
              </a:gdLst>
              <a:ahLst/>
              <a:cxnLst>
                <a:cxn ang="0">
                  <a:pos x="connsiteX0" y="connsiteY0"/>
                </a:cxn>
                <a:cxn ang="0">
                  <a:pos x="connsiteX1" y="connsiteY1"/>
                </a:cxn>
                <a:cxn ang="0">
                  <a:pos x="connsiteX2" y="connsiteY2"/>
                </a:cxn>
              </a:cxnLst>
              <a:rect l="l" t="t" r="r" b="b"/>
              <a:pathLst>
                <a:path w="66675" h="114300">
                  <a:moveTo>
                    <a:pt x="70274" y="0"/>
                  </a:moveTo>
                  <a:cubicBezTo>
                    <a:pt x="70274" y="0"/>
                    <a:pt x="86085" y="84582"/>
                    <a:pt x="1122" y="114871"/>
                  </a:cubicBezTo>
                  <a:cubicBezTo>
                    <a:pt x="1217" y="114967"/>
                    <a:pt x="-14689" y="35243"/>
                    <a:pt x="70274" y="0"/>
                  </a:cubicBezTo>
                  <a:close/>
                </a:path>
              </a:pathLst>
            </a:custGeom>
            <a:solidFill>
              <a:srgbClr val="018673"/>
            </a:solidFill>
            <a:ln w="9525" cap="flat">
              <a:noFill/>
              <a:prstDash val="solid"/>
              <a:miter/>
            </a:ln>
          </p:spPr>
          <p:txBody>
            <a:bodyPr rtlCol="0" anchor="ctr"/>
            <a:lstStyle/>
            <a:p>
              <a:endParaRPr lang="en-ID"/>
            </a:p>
          </p:txBody>
        </p:sp>
        <p:sp>
          <p:nvSpPr>
            <p:cNvPr id="44" name="Freeform: Shape 43">
              <a:extLst>
                <a:ext uri="{FF2B5EF4-FFF2-40B4-BE49-F238E27FC236}">
                  <a16:creationId xmlns:a16="http://schemas.microsoft.com/office/drawing/2014/main" id="{81638158-403D-488D-99D4-4ABD21999E01}"/>
                </a:ext>
              </a:extLst>
            </p:cNvPr>
            <p:cNvSpPr/>
            <p:nvPr/>
          </p:nvSpPr>
          <p:spPr>
            <a:xfrm>
              <a:off x="10534024" y="-1129388"/>
              <a:ext cx="66675" cy="180975"/>
            </a:xfrm>
            <a:custGeom>
              <a:avLst/>
              <a:gdLst>
                <a:gd name="connsiteX0" fmla="*/ 15095 w 66675"/>
                <a:gd name="connsiteY0" fmla="*/ 0 h 180975"/>
                <a:gd name="connsiteX1" fmla="*/ 61577 w 66675"/>
                <a:gd name="connsiteY1" fmla="*/ 189262 h 180975"/>
                <a:gd name="connsiteX2" fmla="*/ 15095 w 66675"/>
                <a:gd name="connsiteY2" fmla="*/ 0 h 180975"/>
              </a:gdLst>
              <a:ahLst/>
              <a:cxnLst>
                <a:cxn ang="0">
                  <a:pos x="connsiteX0" y="connsiteY0"/>
                </a:cxn>
                <a:cxn ang="0">
                  <a:pos x="connsiteX1" y="connsiteY1"/>
                </a:cxn>
                <a:cxn ang="0">
                  <a:pos x="connsiteX2" y="connsiteY2"/>
                </a:cxn>
              </a:cxnLst>
              <a:rect l="l" t="t" r="r" b="b"/>
              <a:pathLst>
                <a:path w="66675" h="180975">
                  <a:moveTo>
                    <a:pt x="15095" y="0"/>
                  </a:moveTo>
                  <a:cubicBezTo>
                    <a:pt x="15095" y="0"/>
                    <a:pt x="106916" y="43339"/>
                    <a:pt x="61577" y="189262"/>
                  </a:cubicBezTo>
                  <a:cubicBezTo>
                    <a:pt x="61482" y="189262"/>
                    <a:pt x="-36721" y="160782"/>
                    <a:pt x="15095" y="0"/>
                  </a:cubicBezTo>
                  <a:close/>
                </a:path>
              </a:pathLst>
            </a:custGeom>
            <a:solidFill>
              <a:srgbClr val="018673"/>
            </a:solidFill>
            <a:ln w="9525" cap="flat">
              <a:noFill/>
              <a:prstDash val="solid"/>
              <a:miter/>
            </a:ln>
          </p:spPr>
          <p:txBody>
            <a:bodyPr rtlCol="0" anchor="ctr"/>
            <a:lstStyle/>
            <a:p>
              <a:endParaRPr lang="en-ID"/>
            </a:p>
          </p:txBody>
        </p:sp>
        <p:sp>
          <p:nvSpPr>
            <p:cNvPr id="45" name="Freeform: Shape 44">
              <a:extLst>
                <a:ext uri="{FF2B5EF4-FFF2-40B4-BE49-F238E27FC236}">
                  <a16:creationId xmlns:a16="http://schemas.microsoft.com/office/drawing/2014/main" id="{1FA9FF93-D017-44A3-A567-1DC582F726B2}"/>
                </a:ext>
              </a:extLst>
            </p:cNvPr>
            <p:cNvSpPr/>
            <p:nvPr/>
          </p:nvSpPr>
          <p:spPr>
            <a:xfrm>
              <a:off x="10387764" y="-1055014"/>
              <a:ext cx="104775" cy="180975"/>
            </a:xfrm>
            <a:custGeom>
              <a:avLst/>
              <a:gdLst>
                <a:gd name="connsiteX0" fmla="*/ 1 w 104775"/>
                <a:gd name="connsiteY0" fmla="*/ 183182 h 180975"/>
                <a:gd name="connsiteX1" fmla="*/ 86392 w 104775"/>
                <a:gd name="connsiteY1" fmla="*/ 207 h 180975"/>
                <a:gd name="connsiteX2" fmla="*/ 1 w 104775"/>
                <a:gd name="connsiteY2" fmla="*/ 183182 h 180975"/>
              </a:gdLst>
              <a:ahLst/>
              <a:cxnLst>
                <a:cxn ang="0">
                  <a:pos x="connsiteX0" y="connsiteY0"/>
                </a:cxn>
                <a:cxn ang="0">
                  <a:pos x="connsiteX1" y="connsiteY1"/>
                </a:cxn>
                <a:cxn ang="0">
                  <a:pos x="connsiteX2" y="connsiteY2"/>
                </a:cxn>
              </a:cxnLst>
              <a:rect l="l" t="t" r="r" b="b"/>
              <a:pathLst>
                <a:path w="104775" h="180975">
                  <a:moveTo>
                    <a:pt x="1" y="183182"/>
                  </a:moveTo>
                  <a:cubicBezTo>
                    <a:pt x="1" y="183182"/>
                    <a:pt x="-1047" y="-7128"/>
                    <a:pt x="86392" y="207"/>
                  </a:cubicBezTo>
                  <a:cubicBezTo>
                    <a:pt x="173832" y="7636"/>
                    <a:pt x="1" y="183182"/>
                    <a:pt x="1" y="183182"/>
                  </a:cubicBezTo>
                  <a:close/>
                </a:path>
              </a:pathLst>
            </a:custGeom>
            <a:solidFill>
              <a:srgbClr val="018673"/>
            </a:solidFill>
            <a:ln w="9525" cap="flat">
              <a:noFill/>
              <a:prstDash val="solid"/>
              <a:miter/>
            </a:ln>
          </p:spPr>
          <p:txBody>
            <a:bodyPr rtlCol="0" anchor="ctr"/>
            <a:lstStyle/>
            <a:p>
              <a:endParaRPr lang="en-ID"/>
            </a:p>
          </p:txBody>
        </p:sp>
        <p:sp>
          <p:nvSpPr>
            <p:cNvPr id="46" name="Freeform: Shape 45">
              <a:extLst>
                <a:ext uri="{FF2B5EF4-FFF2-40B4-BE49-F238E27FC236}">
                  <a16:creationId xmlns:a16="http://schemas.microsoft.com/office/drawing/2014/main" id="{B7060DED-F0F9-4D36-B8B4-668653F1ECA8}"/>
                </a:ext>
              </a:extLst>
            </p:cNvPr>
            <p:cNvSpPr/>
            <p:nvPr/>
          </p:nvSpPr>
          <p:spPr>
            <a:xfrm>
              <a:off x="10271606" y="-853552"/>
              <a:ext cx="123825" cy="152400"/>
            </a:xfrm>
            <a:custGeom>
              <a:avLst/>
              <a:gdLst>
                <a:gd name="connsiteX0" fmla="*/ 129780 w 123825"/>
                <a:gd name="connsiteY0" fmla="*/ 156027 h 152400"/>
                <a:gd name="connsiteX1" fmla="*/ 20719 w 123825"/>
                <a:gd name="connsiteY1" fmla="*/ 579 h 152400"/>
                <a:gd name="connsiteX2" fmla="*/ 129780 w 123825"/>
                <a:gd name="connsiteY2" fmla="*/ 156027 h 152400"/>
              </a:gdLst>
              <a:ahLst/>
              <a:cxnLst>
                <a:cxn ang="0">
                  <a:pos x="connsiteX0" y="connsiteY0"/>
                </a:cxn>
                <a:cxn ang="0">
                  <a:pos x="connsiteX1" y="connsiteY1"/>
                </a:cxn>
                <a:cxn ang="0">
                  <a:pos x="connsiteX2" y="connsiteY2"/>
                </a:cxn>
              </a:cxnLst>
              <a:rect l="l" t="t" r="r" b="b"/>
              <a:pathLst>
                <a:path w="123825" h="152400">
                  <a:moveTo>
                    <a:pt x="129780" y="156027"/>
                  </a:moveTo>
                  <a:cubicBezTo>
                    <a:pt x="129780" y="156027"/>
                    <a:pt x="90918" y="-11041"/>
                    <a:pt x="20719" y="579"/>
                  </a:cubicBezTo>
                  <a:cubicBezTo>
                    <a:pt x="-49481" y="12200"/>
                    <a:pt x="76916" y="148598"/>
                    <a:pt x="129780" y="156027"/>
                  </a:cubicBezTo>
                  <a:close/>
                </a:path>
              </a:pathLst>
            </a:custGeom>
            <a:solidFill>
              <a:srgbClr val="018673"/>
            </a:solidFill>
            <a:ln w="9525" cap="flat">
              <a:noFill/>
              <a:prstDash val="solid"/>
              <a:miter/>
            </a:ln>
          </p:spPr>
          <p:txBody>
            <a:bodyPr rtlCol="0" anchor="ctr"/>
            <a:lstStyle/>
            <a:p>
              <a:endParaRPr lang="en-ID"/>
            </a:p>
          </p:txBody>
        </p:sp>
        <p:sp>
          <p:nvSpPr>
            <p:cNvPr id="47" name="Freeform: Shape 46">
              <a:extLst>
                <a:ext uri="{FF2B5EF4-FFF2-40B4-BE49-F238E27FC236}">
                  <a16:creationId xmlns:a16="http://schemas.microsoft.com/office/drawing/2014/main" id="{5542198B-E628-42B0-AC9C-88E45CF21B7F}"/>
                </a:ext>
              </a:extLst>
            </p:cNvPr>
            <p:cNvSpPr/>
            <p:nvPr/>
          </p:nvSpPr>
          <p:spPr>
            <a:xfrm>
              <a:off x="10420153" y="-751887"/>
              <a:ext cx="66675" cy="133350"/>
            </a:xfrm>
            <a:custGeom>
              <a:avLst/>
              <a:gdLst>
                <a:gd name="connsiteX0" fmla="*/ 283 w 66675"/>
                <a:gd name="connsiteY0" fmla="*/ 137801 h 133350"/>
                <a:gd name="connsiteX1" fmla="*/ 55337 w 66675"/>
                <a:gd name="connsiteY1" fmla="*/ 356 h 133350"/>
                <a:gd name="connsiteX2" fmla="*/ 283 w 66675"/>
                <a:gd name="connsiteY2" fmla="*/ 137801 h 133350"/>
              </a:gdLst>
              <a:ahLst/>
              <a:cxnLst>
                <a:cxn ang="0">
                  <a:pos x="connsiteX0" y="connsiteY0"/>
                </a:cxn>
                <a:cxn ang="0">
                  <a:pos x="connsiteX1" y="connsiteY1"/>
                </a:cxn>
                <a:cxn ang="0">
                  <a:pos x="connsiteX2" y="connsiteY2"/>
                </a:cxn>
              </a:cxnLst>
              <a:rect l="l" t="t" r="r" b="b"/>
              <a:pathLst>
                <a:path w="66675" h="133350">
                  <a:moveTo>
                    <a:pt x="283" y="137801"/>
                  </a:moveTo>
                  <a:cubicBezTo>
                    <a:pt x="283" y="137801"/>
                    <a:pt x="-7242" y="8833"/>
                    <a:pt x="55337" y="356"/>
                  </a:cubicBezTo>
                  <a:cubicBezTo>
                    <a:pt x="117916" y="-8122"/>
                    <a:pt x="283" y="137801"/>
                    <a:pt x="283" y="137801"/>
                  </a:cubicBezTo>
                  <a:close/>
                </a:path>
              </a:pathLst>
            </a:custGeom>
            <a:solidFill>
              <a:srgbClr val="018673"/>
            </a:solidFill>
            <a:ln w="9525" cap="flat">
              <a:noFill/>
              <a:prstDash val="solid"/>
              <a:miter/>
            </a:ln>
          </p:spPr>
          <p:txBody>
            <a:bodyPr rtlCol="0" anchor="ctr"/>
            <a:lstStyle/>
            <a:p>
              <a:endParaRPr lang="en-ID"/>
            </a:p>
          </p:txBody>
        </p:sp>
        <p:sp>
          <p:nvSpPr>
            <p:cNvPr id="48" name="Freeform: Shape 47">
              <a:extLst>
                <a:ext uri="{FF2B5EF4-FFF2-40B4-BE49-F238E27FC236}">
                  <a16:creationId xmlns:a16="http://schemas.microsoft.com/office/drawing/2014/main" id="{108512B9-74CC-4C6E-B809-C3FB46129864}"/>
                </a:ext>
              </a:extLst>
            </p:cNvPr>
            <p:cNvSpPr/>
            <p:nvPr/>
          </p:nvSpPr>
          <p:spPr>
            <a:xfrm>
              <a:off x="10664181" y="-487103"/>
              <a:ext cx="133350" cy="66675"/>
            </a:xfrm>
            <a:custGeom>
              <a:avLst/>
              <a:gdLst>
                <a:gd name="connsiteX0" fmla="*/ 0 w 133350"/>
                <a:gd name="connsiteY0" fmla="*/ 68470 h 66675"/>
                <a:gd name="connsiteX1" fmla="*/ 125921 w 133350"/>
                <a:gd name="connsiteY1" fmla="*/ 6367 h 66675"/>
                <a:gd name="connsiteX2" fmla="*/ 0 w 133350"/>
                <a:gd name="connsiteY2" fmla="*/ 68470 h 66675"/>
              </a:gdLst>
              <a:ahLst/>
              <a:cxnLst>
                <a:cxn ang="0">
                  <a:pos x="connsiteX0" y="connsiteY0"/>
                </a:cxn>
                <a:cxn ang="0">
                  <a:pos x="connsiteX1" y="connsiteY1"/>
                </a:cxn>
                <a:cxn ang="0">
                  <a:pos x="connsiteX2" y="connsiteY2"/>
                </a:cxn>
              </a:cxnLst>
              <a:rect l="l" t="t" r="r" b="b"/>
              <a:pathLst>
                <a:path w="133350" h="66675">
                  <a:moveTo>
                    <a:pt x="0" y="68470"/>
                  </a:moveTo>
                  <a:cubicBezTo>
                    <a:pt x="0" y="68470"/>
                    <a:pt x="63437" y="-24780"/>
                    <a:pt x="125921" y="6367"/>
                  </a:cubicBezTo>
                  <a:cubicBezTo>
                    <a:pt x="188404" y="37609"/>
                    <a:pt x="0" y="68470"/>
                    <a:pt x="0" y="68470"/>
                  </a:cubicBezTo>
                  <a:close/>
                </a:path>
              </a:pathLst>
            </a:custGeom>
            <a:solidFill>
              <a:srgbClr val="018673"/>
            </a:solidFill>
            <a:ln w="9525" cap="flat">
              <a:noFill/>
              <a:prstDash val="solid"/>
              <a:miter/>
            </a:ln>
          </p:spPr>
          <p:txBody>
            <a:bodyPr rtlCol="0" anchor="ctr"/>
            <a:lstStyle/>
            <a:p>
              <a:endParaRPr lang="en-ID"/>
            </a:p>
          </p:txBody>
        </p:sp>
        <p:sp>
          <p:nvSpPr>
            <p:cNvPr id="49" name="Freeform: Shape 48">
              <a:extLst>
                <a:ext uri="{FF2B5EF4-FFF2-40B4-BE49-F238E27FC236}">
                  <a16:creationId xmlns:a16="http://schemas.microsoft.com/office/drawing/2014/main" id="{CC020472-F4D9-4135-8C92-873296E709D9}"/>
                </a:ext>
              </a:extLst>
            </p:cNvPr>
            <p:cNvSpPr/>
            <p:nvPr/>
          </p:nvSpPr>
          <p:spPr>
            <a:xfrm>
              <a:off x="10692368" y="-628521"/>
              <a:ext cx="95250" cy="114300"/>
            </a:xfrm>
            <a:custGeom>
              <a:avLst/>
              <a:gdLst>
                <a:gd name="connsiteX0" fmla="*/ 6 w 95250"/>
                <a:gd name="connsiteY0" fmla="*/ 114448 h 114300"/>
                <a:gd name="connsiteX1" fmla="*/ 80112 w 95250"/>
                <a:gd name="connsiteY1" fmla="*/ 1768 h 114300"/>
                <a:gd name="connsiteX2" fmla="*/ 6 w 95250"/>
                <a:gd name="connsiteY2" fmla="*/ 114448 h 114300"/>
              </a:gdLst>
              <a:ahLst/>
              <a:cxnLst>
                <a:cxn ang="0">
                  <a:pos x="connsiteX0" y="connsiteY0"/>
                </a:cxn>
                <a:cxn ang="0">
                  <a:pos x="connsiteX1" y="connsiteY1"/>
                </a:cxn>
                <a:cxn ang="0">
                  <a:pos x="connsiteX2" y="connsiteY2"/>
                </a:cxn>
              </a:cxnLst>
              <a:rect l="l" t="t" r="r" b="b"/>
              <a:pathLst>
                <a:path w="95250" h="114300">
                  <a:moveTo>
                    <a:pt x="6" y="114448"/>
                  </a:moveTo>
                  <a:cubicBezTo>
                    <a:pt x="6" y="114448"/>
                    <a:pt x="-2280" y="-16616"/>
                    <a:pt x="80112" y="1768"/>
                  </a:cubicBezTo>
                  <a:cubicBezTo>
                    <a:pt x="162503" y="20151"/>
                    <a:pt x="6" y="114448"/>
                    <a:pt x="6" y="114448"/>
                  </a:cubicBezTo>
                  <a:close/>
                </a:path>
              </a:pathLst>
            </a:custGeom>
            <a:solidFill>
              <a:srgbClr val="018673"/>
            </a:solidFill>
            <a:ln w="9525" cap="flat">
              <a:noFill/>
              <a:prstDash val="solid"/>
              <a:miter/>
            </a:ln>
          </p:spPr>
          <p:txBody>
            <a:bodyPr rtlCol="0" anchor="ctr"/>
            <a:lstStyle/>
            <a:p>
              <a:endParaRPr lang="en-ID"/>
            </a:p>
          </p:txBody>
        </p:sp>
        <p:sp>
          <p:nvSpPr>
            <p:cNvPr id="50" name="Freeform: Shape 49">
              <a:extLst>
                <a:ext uri="{FF2B5EF4-FFF2-40B4-BE49-F238E27FC236}">
                  <a16:creationId xmlns:a16="http://schemas.microsoft.com/office/drawing/2014/main" id="{637A6E35-1EAF-4A02-B2D3-36A92DD573EC}"/>
                </a:ext>
              </a:extLst>
            </p:cNvPr>
            <p:cNvSpPr/>
            <p:nvPr/>
          </p:nvSpPr>
          <p:spPr>
            <a:xfrm>
              <a:off x="10608666" y="-583639"/>
              <a:ext cx="66675" cy="114300"/>
            </a:xfrm>
            <a:custGeom>
              <a:avLst/>
              <a:gdLst>
                <a:gd name="connsiteX0" fmla="*/ 67040 w 66675"/>
                <a:gd name="connsiteY0" fmla="*/ 120239 h 114300"/>
                <a:gd name="connsiteX1" fmla="*/ 20081 w 66675"/>
                <a:gd name="connsiteY1" fmla="*/ 1557 h 114300"/>
                <a:gd name="connsiteX2" fmla="*/ 67040 w 66675"/>
                <a:gd name="connsiteY2" fmla="*/ 120239 h 114300"/>
              </a:gdLst>
              <a:ahLst/>
              <a:cxnLst>
                <a:cxn ang="0">
                  <a:pos x="connsiteX0" y="connsiteY0"/>
                </a:cxn>
                <a:cxn ang="0">
                  <a:pos x="connsiteX1" y="connsiteY1"/>
                </a:cxn>
                <a:cxn ang="0">
                  <a:pos x="connsiteX2" y="connsiteY2"/>
                </a:cxn>
              </a:cxnLst>
              <a:rect l="l" t="t" r="r" b="b"/>
              <a:pathLst>
                <a:path w="66675" h="114300">
                  <a:moveTo>
                    <a:pt x="67040" y="120239"/>
                  </a:moveTo>
                  <a:cubicBezTo>
                    <a:pt x="67040" y="120239"/>
                    <a:pt x="84566" y="-15969"/>
                    <a:pt x="20081" y="1557"/>
                  </a:cubicBezTo>
                  <a:cubicBezTo>
                    <a:pt x="-44403" y="19274"/>
                    <a:pt x="67040" y="120239"/>
                    <a:pt x="67040" y="120239"/>
                  </a:cubicBezTo>
                  <a:close/>
                </a:path>
              </a:pathLst>
            </a:custGeom>
            <a:solidFill>
              <a:srgbClr val="018673"/>
            </a:solidFill>
            <a:ln w="9525" cap="flat">
              <a:noFill/>
              <a:prstDash val="solid"/>
              <a:miter/>
            </a:ln>
          </p:spPr>
          <p:txBody>
            <a:bodyPr rtlCol="0" anchor="ctr"/>
            <a:lstStyle/>
            <a:p>
              <a:endParaRPr lang="en-ID"/>
            </a:p>
          </p:txBody>
        </p:sp>
        <p:sp>
          <p:nvSpPr>
            <p:cNvPr id="51" name="Freeform: Shape 50">
              <a:extLst>
                <a:ext uri="{FF2B5EF4-FFF2-40B4-BE49-F238E27FC236}">
                  <a16:creationId xmlns:a16="http://schemas.microsoft.com/office/drawing/2014/main" id="{ABB2406D-E13E-454B-9CF6-51592123030F}"/>
                </a:ext>
              </a:extLst>
            </p:cNvPr>
            <p:cNvSpPr/>
            <p:nvPr/>
          </p:nvSpPr>
          <p:spPr>
            <a:xfrm>
              <a:off x="9769638" y="-645232"/>
              <a:ext cx="200025" cy="457200"/>
            </a:xfrm>
            <a:custGeom>
              <a:avLst/>
              <a:gdLst>
                <a:gd name="connsiteX0" fmla="*/ 129114 w 200025"/>
                <a:gd name="connsiteY0" fmla="*/ 317754 h 457200"/>
                <a:gd name="connsiteX1" fmla="*/ 118446 w 200025"/>
                <a:gd name="connsiteY1" fmla="*/ 184213 h 457200"/>
                <a:gd name="connsiteX2" fmla="*/ 121970 w 200025"/>
                <a:gd name="connsiteY2" fmla="*/ 117538 h 457200"/>
                <a:gd name="connsiteX3" fmla="*/ 134829 w 200025"/>
                <a:gd name="connsiteY3" fmla="*/ 53054 h 457200"/>
                <a:gd name="connsiteX4" fmla="*/ 115302 w 200025"/>
                <a:gd name="connsiteY4" fmla="*/ 115157 h 457200"/>
                <a:gd name="connsiteX5" fmla="*/ 104920 w 200025"/>
                <a:gd name="connsiteY5" fmla="*/ 181927 h 457200"/>
                <a:gd name="connsiteX6" fmla="*/ 102729 w 200025"/>
                <a:gd name="connsiteY6" fmla="*/ 251174 h 457200"/>
                <a:gd name="connsiteX7" fmla="*/ 102729 w 200025"/>
                <a:gd name="connsiteY7" fmla="*/ 252127 h 457200"/>
                <a:gd name="connsiteX8" fmla="*/ 60057 w 200025"/>
                <a:gd name="connsiteY8" fmla="*/ 78867 h 457200"/>
                <a:gd name="connsiteX9" fmla="*/ 73392 w 200025"/>
                <a:gd name="connsiteY9" fmla="*/ 178308 h 457200"/>
                <a:gd name="connsiteX10" fmla="*/ 55581 w 200025"/>
                <a:gd name="connsiteY10" fmla="*/ 156877 h 457200"/>
                <a:gd name="connsiteX11" fmla="*/ 28053 w 200025"/>
                <a:gd name="connsiteY11" fmla="*/ 110204 h 457200"/>
                <a:gd name="connsiteX12" fmla="*/ 9765 w 200025"/>
                <a:gd name="connsiteY12" fmla="*/ 56959 h 457200"/>
                <a:gd name="connsiteX13" fmla="*/ 2145 w 200025"/>
                <a:gd name="connsiteY13" fmla="*/ 0 h 457200"/>
                <a:gd name="connsiteX14" fmla="*/ 1193 w 200025"/>
                <a:gd name="connsiteY14" fmla="*/ 49149 h 457200"/>
                <a:gd name="connsiteX15" fmla="*/ 13956 w 200025"/>
                <a:gd name="connsiteY15" fmla="*/ 107347 h 457200"/>
                <a:gd name="connsiteX16" fmla="*/ 36150 w 200025"/>
                <a:gd name="connsiteY16" fmla="*/ 153448 h 457200"/>
                <a:gd name="connsiteX17" fmla="*/ 82632 w 200025"/>
                <a:gd name="connsiteY17" fmla="*/ 214884 h 457200"/>
                <a:gd name="connsiteX18" fmla="*/ 80631 w 200025"/>
                <a:gd name="connsiteY18" fmla="*/ 209836 h 457200"/>
                <a:gd name="connsiteX19" fmla="*/ 115017 w 200025"/>
                <a:gd name="connsiteY19" fmla="*/ 320802 h 457200"/>
                <a:gd name="connsiteX20" fmla="*/ 155593 w 200025"/>
                <a:gd name="connsiteY20" fmla="*/ 417862 h 457200"/>
                <a:gd name="connsiteX21" fmla="*/ 177882 w 200025"/>
                <a:gd name="connsiteY21" fmla="*/ 463391 h 457200"/>
                <a:gd name="connsiteX22" fmla="*/ 202170 w 200025"/>
                <a:gd name="connsiteY22" fmla="*/ 458057 h 457200"/>
                <a:gd name="connsiteX23" fmla="*/ 172738 w 200025"/>
                <a:gd name="connsiteY23" fmla="*/ 406432 h 457200"/>
                <a:gd name="connsiteX24" fmla="*/ 129114 w 200025"/>
                <a:gd name="connsiteY24" fmla="*/ 317754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00025" h="457200">
                  <a:moveTo>
                    <a:pt x="129114" y="317754"/>
                  </a:moveTo>
                  <a:cubicBezTo>
                    <a:pt x="129114" y="317754"/>
                    <a:pt x="114636" y="252794"/>
                    <a:pt x="118446" y="184213"/>
                  </a:cubicBezTo>
                  <a:cubicBezTo>
                    <a:pt x="119684" y="162020"/>
                    <a:pt x="119303" y="139541"/>
                    <a:pt x="121970" y="117538"/>
                  </a:cubicBezTo>
                  <a:cubicBezTo>
                    <a:pt x="124256" y="95345"/>
                    <a:pt x="129304" y="74104"/>
                    <a:pt x="134829" y="53054"/>
                  </a:cubicBezTo>
                  <a:cubicBezTo>
                    <a:pt x="127113" y="72866"/>
                    <a:pt x="119874" y="93345"/>
                    <a:pt x="115302" y="115157"/>
                  </a:cubicBezTo>
                  <a:cubicBezTo>
                    <a:pt x="110349" y="136779"/>
                    <a:pt x="106730" y="159163"/>
                    <a:pt x="104920" y="181927"/>
                  </a:cubicBezTo>
                  <a:cubicBezTo>
                    <a:pt x="102920" y="204692"/>
                    <a:pt x="102063" y="227838"/>
                    <a:pt x="102729" y="251174"/>
                  </a:cubicBezTo>
                  <a:cubicBezTo>
                    <a:pt x="102729" y="251555"/>
                    <a:pt x="102729" y="251841"/>
                    <a:pt x="102729" y="252127"/>
                  </a:cubicBezTo>
                  <a:cubicBezTo>
                    <a:pt x="96633" y="235267"/>
                    <a:pt x="64629" y="115252"/>
                    <a:pt x="60057" y="78867"/>
                  </a:cubicBezTo>
                  <a:cubicBezTo>
                    <a:pt x="62248" y="112014"/>
                    <a:pt x="66725" y="145351"/>
                    <a:pt x="73392" y="178308"/>
                  </a:cubicBezTo>
                  <a:cubicBezTo>
                    <a:pt x="67201" y="171640"/>
                    <a:pt x="61105" y="164401"/>
                    <a:pt x="55581" y="156877"/>
                  </a:cubicBezTo>
                  <a:cubicBezTo>
                    <a:pt x="45008" y="142684"/>
                    <a:pt x="35673" y="126968"/>
                    <a:pt x="28053" y="110204"/>
                  </a:cubicBezTo>
                  <a:cubicBezTo>
                    <a:pt x="20338" y="93440"/>
                    <a:pt x="13861" y="75533"/>
                    <a:pt x="9765" y="56959"/>
                  </a:cubicBezTo>
                  <a:cubicBezTo>
                    <a:pt x="5098" y="38386"/>
                    <a:pt x="3288" y="19240"/>
                    <a:pt x="2145" y="0"/>
                  </a:cubicBezTo>
                  <a:cubicBezTo>
                    <a:pt x="1002" y="18955"/>
                    <a:pt x="-1474" y="29623"/>
                    <a:pt x="1193" y="49149"/>
                  </a:cubicBezTo>
                  <a:cubicBezTo>
                    <a:pt x="3193" y="68770"/>
                    <a:pt x="7670" y="88392"/>
                    <a:pt x="13956" y="107347"/>
                  </a:cubicBezTo>
                  <a:cubicBezTo>
                    <a:pt x="20148" y="126397"/>
                    <a:pt x="26339" y="136112"/>
                    <a:pt x="36150" y="153448"/>
                  </a:cubicBezTo>
                  <a:cubicBezTo>
                    <a:pt x="46151" y="170974"/>
                    <a:pt x="68344" y="199358"/>
                    <a:pt x="82632" y="214884"/>
                  </a:cubicBezTo>
                  <a:lnTo>
                    <a:pt x="80631" y="209836"/>
                  </a:lnTo>
                  <a:cubicBezTo>
                    <a:pt x="87680" y="238125"/>
                    <a:pt x="115017" y="320802"/>
                    <a:pt x="115017" y="320802"/>
                  </a:cubicBezTo>
                  <a:cubicBezTo>
                    <a:pt x="127304" y="353759"/>
                    <a:pt x="140829" y="386144"/>
                    <a:pt x="155593" y="417862"/>
                  </a:cubicBezTo>
                  <a:cubicBezTo>
                    <a:pt x="162832" y="433197"/>
                    <a:pt x="170262" y="448342"/>
                    <a:pt x="177882" y="463391"/>
                  </a:cubicBezTo>
                  <a:lnTo>
                    <a:pt x="202170" y="458057"/>
                  </a:lnTo>
                  <a:cubicBezTo>
                    <a:pt x="191979" y="441103"/>
                    <a:pt x="182168" y="423863"/>
                    <a:pt x="172738" y="406432"/>
                  </a:cubicBezTo>
                  <a:cubicBezTo>
                    <a:pt x="156927" y="377666"/>
                    <a:pt x="142544" y="348044"/>
                    <a:pt x="129114" y="317754"/>
                  </a:cubicBezTo>
                  <a:close/>
                </a:path>
              </a:pathLst>
            </a:custGeom>
            <a:solidFill>
              <a:srgbClr val="018673"/>
            </a:solidFill>
            <a:ln w="9525" cap="flat">
              <a:noFill/>
              <a:prstDash val="solid"/>
              <a:miter/>
            </a:ln>
          </p:spPr>
          <p:txBody>
            <a:bodyPr rtlCol="0" anchor="ctr"/>
            <a:lstStyle/>
            <a:p>
              <a:endParaRPr lang="en-ID"/>
            </a:p>
          </p:txBody>
        </p:sp>
        <p:sp>
          <p:nvSpPr>
            <p:cNvPr id="52" name="Freeform: Shape 51">
              <a:extLst>
                <a:ext uri="{FF2B5EF4-FFF2-40B4-BE49-F238E27FC236}">
                  <a16:creationId xmlns:a16="http://schemas.microsoft.com/office/drawing/2014/main" id="{BDC2F471-7074-4188-8FB9-26BD6D4B5D0F}"/>
                </a:ext>
              </a:extLst>
            </p:cNvPr>
            <p:cNvSpPr/>
            <p:nvPr/>
          </p:nvSpPr>
          <p:spPr>
            <a:xfrm>
              <a:off x="9659079" y="-771486"/>
              <a:ext cx="114300" cy="152400"/>
            </a:xfrm>
            <a:custGeom>
              <a:avLst/>
              <a:gdLst>
                <a:gd name="connsiteX0" fmla="*/ 117943 w 114300"/>
                <a:gd name="connsiteY0" fmla="*/ 153496 h 152400"/>
                <a:gd name="connsiteX1" fmla="*/ 27265 w 114300"/>
                <a:gd name="connsiteY1" fmla="*/ 8430 h 152400"/>
                <a:gd name="connsiteX2" fmla="*/ 117943 w 114300"/>
                <a:gd name="connsiteY2" fmla="*/ 153496 h 152400"/>
              </a:gdLst>
              <a:ahLst/>
              <a:cxnLst>
                <a:cxn ang="0">
                  <a:pos x="connsiteX0" y="connsiteY0"/>
                </a:cxn>
                <a:cxn ang="0">
                  <a:pos x="connsiteX1" y="connsiteY1"/>
                </a:cxn>
                <a:cxn ang="0">
                  <a:pos x="connsiteX2" y="connsiteY2"/>
                </a:cxn>
              </a:cxnLst>
              <a:rect l="l" t="t" r="r" b="b"/>
              <a:pathLst>
                <a:path w="114300" h="152400">
                  <a:moveTo>
                    <a:pt x="117943" y="153496"/>
                  </a:moveTo>
                  <a:cubicBezTo>
                    <a:pt x="117943" y="153496"/>
                    <a:pt x="122705" y="-42434"/>
                    <a:pt x="27265" y="8430"/>
                  </a:cubicBezTo>
                  <a:cubicBezTo>
                    <a:pt x="-68271" y="59293"/>
                    <a:pt x="117943" y="153496"/>
                    <a:pt x="117943" y="153496"/>
                  </a:cubicBezTo>
                  <a:close/>
                </a:path>
              </a:pathLst>
            </a:custGeom>
            <a:solidFill>
              <a:srgbClr val="018673"/>
            </a:solidFill>
            <a:ln w="9525" cap="flat">
              <a:noFill/>
              <a:prstDash val="solid"/>
              <a:miter/>
            </a:ln>
          </p:spPr>
          <p:txBody>
            <a:bodyPr rtlCol="0" anchor="ctr"/>
            <a:lstStyle/>
            <a:p>
              <a:endParaRPr lang="en-ID"/>
            </a:p>
          </p:txBody>
        </p:sp>
        <p:sp>
          <p:nvSpPr>
            <p:cNvPr id="53" name="Freeform: Shape 52">
              <a:extLst>
                <a:ext uri="{FF2B5EF4-FFF2-40B4-BE49-F238E27FC236}">
                  <a16:creationId xmlns:a16="http://schemas.microsoft.com/office/drawing/2014/main" id="{62228E8D-65F6-4D20-9A83-59EEE0594B1F}"/>
                </a:ext>
              </a:extLst>
            </p:cNvPr>
            <p:cNvSpPr/>
            <p:nvPr/>
          </p:nvSpPr>
          <p:spPr>
            <a:xfrm>
              <a:off x="9810551" y="-673435"/>
              <a:ext cx="47625" cy="133350"/>
            </a:xfrm>
            <a:custGeom>
              <a:avLst/>
              <a:gdLst>
                <a:gd name="connsiteX0" fmla="*/ 20287 w 47625"/>
                <a:gd name="connsiteY0" fmla="*/ 135549 h 133350"/>
                <a:gd name="connsiteX1" fmla="*/ 22001 w 47625"/>
                <a:gd name="connsiteY1" fmla="*/ 3342 h 133350"/>
                <a:gd name="connsiteX2" fmla="*/ 20287 w 47625"/>
                <a:gd name="connsiteY2" fmla="*/ 135549 h 133350"/>
              </a:gdLst>
              <a:ahLst/>
              <a:cxnLst>
                <a:cxn ang="0">
                  <a:pos x="connsiteX0" y="connsiteY0"/>
                </a:cxn>
                <a:cxn ang="0">
                  <a:pos x="connsiteX1" y="connsiteY1"/>
                </a:cxn>
                <a:cxn ang="0">
                  <a:pos x="connsiteX2" y="connsiteY2"/>
                </a:cxn>
              </a:cxnLst>
              <a:rect l="l" t="t" r="r" b="b"/>
              <a:pathLst>
                <a:path w="47625" h="133350">
                  <a:moveTo>
                    <a:pt x="20287" y="135549"/>
                  </a:moveTo>
                  <a:cubicBezTo>
                    <a:pt x="20287" y="135549"/>
                    <a:pt x="-26481" y="27822"/>
                    <a:pt x="22001" y="3342"/>
                  </a:cubicBezTo>
                  <a:cubicBezTo>
                    <a:pt x="70388" y="-21137"/>
                    <a:pt x="66388" y="95544"/>
                    <a:pt x="20287" y="135549"/>
                  </a:cubicBezTo>
                  <a:close/>
                </a:path>
              </a:pathLst>
            </a:custGeom>
            <a:solidFill>
              <a:srgbClr val="018673"/>
            </a:solidFill>
            <a:ln w="9525" cap="flat">
              <a:noFill/>
              <a:prstDash val="solid"/>
              <a:miter/>
            </a:ln>
          </p:spPr>
          <p:txBody>
            <a:bodyPr rtlCol="0" anchor="ctr"/>
            <a:lstStyle/>
            <a:p>
              <a:endParaRPr lang="en-ID"/>
            </a:p>
          </p:txBody>
        </p:sp>
        <p:sp>
          <p:nvSpPr>
            <p:cNvPr id="54" name="Freeform: Shape 53">
              <a:extLst>
                <a:ext uri="{FF2B5EF4-FFF2-40B4-BE49-F238E27FC236}">
                  <a16:creationId xmlns:a16="http://schemas.microsoft.com/office/drawing/2014/main" id="{607DBEBC-D196-4A6C-B033-BFCE7E44158A}"/>
                </a:ext>
              </a:extLst>
            </p:cNvPr>
            <p:cNvSpPr/>
            <p:nvPr/>
          </p:nvSpPr>
          <p:spPr>
            <a:xfrm>
              <a:off x="9898520" y="-698993"/>
              <a:ext cx="85725" cy="114300"/>
            </a:xfrm>
            <a:custGeom>
              <a:avLst/>
              <a:gdLst>
                <a:gd name="connsiteX0" fmla="*/ 1565 w 85725"/>
                <a:gd name="connsiteY0" fmla="*/ 115007 h 114300"/>
                <a:gd name="connsiteX1" fmla="*/ 69002 w 85725"/>
                <a:gd name="connsiteY1" fmla="*/ 326 h 114300"/>
                <a:gd name="connsiteX2" fmla="*/ 1565 w 85725"/>
                <a:gd name="connsiteY2" fmla="*/ 115007 h 114300"/>
              </a:gdLst>
              <a:ahLst/>
              <a:cxnLst>
                <a:cxn ang="0">
                  <a:pos x="connsiteX0" y="connsiteY0"/>
                </a:cxn>
                <a:cxn ang="0">
                  <a:pos x="connsiteX1" y="connsiteY1"/>
                </a:cxn>
                <a:cxn ang="0">
                  <a:pos x="connsiteX2" y="connsiteY2"/>
                </a:cxn>
              </a:cxnLst>
              <a:rect l="l" t="t" r="r" b="b"/>
              <a:pathLst>
                <a:path w="85725" h="114300">
                  <a:moveTo>
                    <a:pt x="1565" y="115007"/>
                  </a:moveTo>
                  <a:cubicBezTo>
                    <a:pt x="1565" y="115007"/>
                    <a:pt x="-16342" y="-7104"/>
                    <a:pt x="69002" y="326"/>
                  </a:cubicBezTo>
                  <a:cubicBezTo>
                    <a:pt x="154346" y="7851"/>
                    <a:pt x="1565" y="115007"/>
                    <a:pt x="1565" y="115007"/>
                  </a:cubicBezTo>
                  <a:close/>
                </a:path>
              </a:pathLst>
            </a:custGeom>
            <a:solidFill>
              <a:srgbClr val="018673"/>
            </a:solidFill>
            <a:ln w="9525" cap="flat">
              <a:noFill/>
              <a:prstDash val="solid"/>
              <a:miter/>
            </a:ln>
          </p:spPr>
          <p:txBody>
            <a:bodyPr rtlCol="0" anchor="ctr"/>
            <a:lstStyle/>
            <a:p>
              <a:endParaRPr lang="en-ID"/>
            </a:p>
          </p:txBody>
        </p:sp>
        <p:sp>
          <p:nvSpPr>
            <p:cNvPr id="55" name="Freeform: Shape 54">
              <a:extLst>
                <a:ext uri="{FF2B5EF4-FFF2-40B4-BE49-F238E27FC236}">
                  <a16:creationId xmlns:a16="http://schemas.microsoft.com/office/drawing/2014/main" id="{CFB5FEEB-362E-4766-A301-02C562B610D9}"/>
                </a:ext>
              </a:extLst>
            </p:cNvPr>
            <p:cNvSpPr/>
            <p:nvPr/>
          </p:nvSpPr>
          <p:spPr>
            <a:xfrm>
              <a:off x="9885798" y="-598426"/>
              <a:ext cx="123825" cy="66675"/>
            </a:xfrm>
            <a:custGeom>
              <a:avLst/>
              <a:gdLst>
                <a:gd name="connsiteX0" fmla="*/ 0 w 123825"/>
                <a:gd name="connsiteY0" fmla="*/ 70161 h 66675"/>
                <a:gd name="connsiteX1" fmla="*/ 123539 w 123825"/>
                <a:gd name="connsiteY1" fmla="*/ 33680 h 66675"/>
                <a:gd name="connsiteX2" fmla="*/ 0 w 123825"/>
                <a:gd name="connsiteY2" fmla="*/ 70161 h 66675"/>
              </a:gdLst>
              <a:ahLst/>
              <a:cxnLst>
                <a:cxn ang="0">
                  <a:pos x="connsiteX0" y="connsiteY0"/>
                </a:cxn>
                <a:cxn ang="0">
                  <a:pos x="connsiteX1" y="connsiteY1"/>
                </a:cxn>
                <a:cxn ang="0">
                  <a:pos x="connsiteX2" y="connsiteY2"/>
                </a:cxn>
              </a:cxnLst>
              <a:rect l="l" t="t" r="r" b="b"/>
              <a:pathLst>
                <a:path w="123825" h="66675">
                  <a:moveTo>
                    <a:pt x="0" y="70161"/>
                  </a:moveTo>
                  <a:cubicBezTo>
                    <a:pt x="0" y="70161"/>
                    <a:pt x="84772" y="-59474"/>
                    <a:pt x="123539" y="33680"/>
                  </a:cubicBezTo>
                  <a:cubicBezTo>
                    <a:pt x="138017" y="68351"/>
                    <a:pt x="0" y="70161"/>
                    <a:pt x="0" y="70161"/>
                  </a:cubicBezTo>
                  <a:close/>
                </a:path>
              </a:pathLst>
            </a:custGeom>
            <a:solidFill>
              <a:srgbClr val="018673"/>
            </a:solidFill>
            <a:ln w="9525" cap="flat">
              <a:noFill/>
              <a:prstDash val="solid"/>
              <a:miter/>
            </a:ln>
          </p:spPr>
          <p:txBody>
            <a:bodyPr rtlCol="0" anchor="ctr"/>
            <a:lstStyle/>
            <a:p>
              <a:endParaRPr lang="en-ID"/>
            </a:p>
          </p:txBody>
        </p:sp>
        <p:sp>
          <p:nvSpPr>
            <p:cNvPr id="56" name="Freeform: Shape 55">
              <a:extLst>
                <a:ext uri="{FF2B5EF4-FFF2-40B4-BE49-F238E27FC236}">
                  <a16:creationId xmlns:a16="http://schemas.microsoft.com/office/drawing/2014/main" id="{17ACFA0E-1DC4-4CAF-B62A-46625F18D209}"/>
                </a:ext>
              </a:extLst>
            </p:cNvPr>
            <p:cNvSpPr/>
            <p:nvPr/>
          </p:nvSpPr>
          <p:spPr>
            <a:xfrm>
              <a:off x="9643860" y="-605105"/>
              <a:ext cx="142875" cy="47625"/>
            </a:xfrm>
            <a:custGeom>
              <a:avLst/>
              <a:gdLst>
                <a:gd name="connsiteX0" fmla="*/ 145259 w 142875"/>
                <a:gd name="connsiteY0" fmla="*/ 46360 h 47625"/>
                <a:gd name="connsiteX1" fmla="*/ 13433 w 142875"/>
                <a:gd name="connsiteY1" fmla="*/ 13880 h 47625"/>
                <a:gd name="connsiteX2" fmla="*/ 145259 w 142875"/>
                <a:gd name="connsiteY2" fmla="*/ 46360 h 47625"/>
              </a:gdLst>
              <a:ahLst/>
              <a:cxnLst>
                <a:cxn ang="0">
                  <a:pos x="connsiteX0" y="connsiteY0"/>
                </a:cxn>
                <a:cxn ang="0">
                  <a:pos x="connsiteX1" y="connsiteY1"/>
                </a:cxn>
                <a:cxn ang="0">
                  <a:pos x="connsiteX2" y="connsiteY2"/>
                </a:cxn>
              </a:cxnLst>
              <a:rect l="l" t="t" r="r" b="b"/>
              <a:pathLst>
                <a:path w="142875" h="47625">
                  <a:moveTo>
                    <a:pt x="145259" y="46360"/>
                  </a:moveTo>
                  <a:cubicBezTo>
                    <a:pt x="145259" y="46360"/>
                    <a:pt x="70012" y="-30697"/>
                    <a:pt x="13433" y="13880"/>
                  </a:cubicBezTo>
                  <a:cubicBezTo>
                    <a:pt x="-43241" y="58552"/>
                    <a:pt x="94586" y="61981"/>
                    <a:pt x="145259" y="46360"/>
                  </a:cubicBezTo>
                  <a:close/>
                </a:path>
              </a:pathLst>
            </a:custGeom>
            <a:solidFill>
              <a:srgbClr val="018673"/>
            </a:solidFill>
            <a:ln w="9525" cap="flat">
              <a:noFill/>
              <a:prstDash val="solid"/>
              <a:miter/>
            </a:ln>
          </p:spPr>
          <p:txBody>
            <a:bodyPr rtlCol="0" anchor="ctr"/>
            <a:lstStyle/>
            <a:p>
              <a:endParaRPr lang="en-ID"/>
            </a:p>
          </p:txBody>
        </p:sp>
      </p:grpSp>
      <p:sp>
        <p:nvSpPr>
          <p:cNvPr id="4" name="Slide Number Placeholder 3">
            <a:extLst>
              <a:ext uri="{FF2B5EF4-FFF2-40B4-BE49-F238E27FC236}">
                <a16:creationId xmlns:a16="http://schemas.microsoft.com/office/drawing/2014/main" id="{775E3828-BD55-472A-8D55-E0380BB4C472}"/>
              </a:ext>
            </a:extLst>
          </p:cNvPr>
          <p:cNvSpPr>
            <a:spLocks noGrp="1"/>
          </p:cNvSpPr>
          <p:nvPr>
            <p:ph type="sldNum" sz="quarter" idx="12"/>
          </p:nvPr>
        </p:nvSpPr>
        <p:spPr>
          <a:xfrm>
            <a:off x="10798102" y="6400006"/>
            <a:ext cx="583406" cy="277812"/>
          </a:xfrm>
        </p:spPr>
        <p:txBody>
          <a:bodyPr/>
          <a:lstStyle/>
          <a:p>
            <a:fld id="{FFA84B14-57FB-4834-9351-A79C9F9528A4}" type="slidenum">
              <a:rPr lang="en-ID" smtClean="0"/>
              <a:pPr/>
              <a:t>17</a:t>
            </a:fld>
            <a:endParaRPr lang="en-ID"/>
          </a:p>
        </p:txBody>
      </p:sp>
      <p:pic>
        <p:nvPicPr>
          <p:cNvPr id="58" name="Graphic 57">
            <a:extLst>
              <a:ext uri="{FF2B5EF4-FFF2-40B4-BE49-F238E27FC236}">
                <a16:creationId xmlns:a16="http://schemas.microsoft.com/office/drawing/2014/main" id="{641243EE-A67D-465F-B209-D80D0274E5A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8343946">
            <a:off x="1376944" y="6199196"/>
            <a:ext cx="865641" cy="905441"/>
          </a:xfrm>
          <a:prstGeom prst="rect">
            <a:avLst/>
          </a:prstGeom>
        </p:spPr>
      </p:pic>
      <p:pic>
        <p:nvPicPr>
          <p:cNvPr id="57" name="Graphic 56">
            <a:extLst>
              <a:ext uri="{FF2B5EF4-FFF2-40B4-BE49-F238E27FC236}">
                <a16:creationId xmlns:a16="http://schemas.microsoft.com/office/drawing/2014/main" id="{97839378-765D-4EA7-9AB9-98515EFB8DA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9924886">
            <a:off x="2138411" y="6084114"/>
            <a:ext cx="1155107" cy="1208215"/>
          </a:xfrm>
          <a:prstGeom prst="rect">
            <a:avLst/>
          </a:prstGeom>
        </p:spPr>
      </p:pic>
      <p:grpSp>
        <p:nvGrpSpPr>
          <p:cNvPr id="59" name="Group 58">
            <a:extLst>
              <a:ext uri="{FF2B5EF4-FFF2-40B4-BE49-F238E27FC236}">
                <a16:creationId xmlns:a16="http://schemas.microsoft.com/office/drawing/2014/main" id="{5F5E7906-8AC1-4641-819C-B4BE968E2FA7}"/>
              </a:ext>
            </a:extLst>
          </p:cNvPr>
          <p:cNvGrpSpPr/>
          <p:nvPr/>
        </p:nvGrpSpPr>
        <p:grpSpPr>
          <a:xfrm rot="20358220">
            <a:off x="833575" y="5716415"/>
            <a:ext cx="688579" cy="1028714"/>
            <a:chOff x="4528901" y="5179824"/>
            <a:chExt cx="688579" cy="1028714"/>
          </a:xfrm>
        </p:grpSpPr>
        <p:sp>
          <p:nvSpPr>
            <p:cNvPr id="60" name="Freeform: Shape 59">
              <a:extLst>
                <a:ext uri="{FF2B5EF4-FFF2-40B4-BE49-F238E27FC236}">
                  <a16:creationId xmlns:a16="http://schemas.microsoft.com/office/drawing/2014/main" id="{D10CCD9B-7652-4F23-AF5B-4614851816D5}"/>
                </a:ext>
              </a:extLst>
            </p:cNvPr>
            <p:cNvSpPr/>
            <p:nvPr/>
          </p:nvSpPr>
          <p:spPr>
            <a:xfrm rot="21301151" flipH="1">
              <a:off x="4885569" y="5797936"/>
              <a:ext cx="264214" cy="52843"/>
            </a:xfrm>
            <a:custGeom>
              <a:avLst/>
              <a:gdLst>
                <a:gd name="connsiteX0" fmla="*/ 233959 w 238125"/>
                <a:gd name="connsiteY0" fmla="*/ 43950 h 47625"/>
                <a:gd name="connsiteX1" fmla="*/ 232435 w 238125"/>
                <a:gd name="connsiteY1" fmla="*/ 43474 h 47625"/>
                <a:gd name="connsiteX2" fmla="*/ 230244 w 238125"/>
                <a:gd name="connsiteY2" fmla="*/ 35664 h 47625"/>
                <a:gd name="connsiteX3" fmla="*/ 5454 w 238125"/>
                <a:gd name="connsiteY3" fmla="*/ 8327 h 47625"/>
                <a:gd name="connsiteX4" fmla="*/ 5835 w 238125"/>
                <a:gd name="connsiteY4" fmla="*/ 21567 h 47625"/>
                <a:gd name="connsiteX5" fmla="*/ 229196 w 238125"/>
                <a:gd name="connsiteY5" fmla="*/ 56523 h 47625"/>
                <a:gd name="connsiteX6" fmla="*/ 233959 w 238125"/>
                <a:gd name="connsiteY6" fmla="*/ 43950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8125" h="47625">
                  <a:moveTo>
                    <a:pt x="233959" y="43950"/>
                  </a:moveTo>
                  <a:cubicBezTo>
                    <a:pt x="233482" y="43760"/>
                    <a:pt x="233006" y="43665"/>
                    <a:pt x="232435" y="43474"/>
                  </a:cubicBezTo>
                  <a:cubicBezTo>
                    <a:pt x="233578" y="40902"/>
                    <a:pt x="233292" y="37759"/>
                    <a:pt x="230244" y="35664"/>
                  </a:cubicBezTo>
                  <a:cubicBezTo>
                    <a:pt x="163759" y="-10914"/>
                    <a:pt x="81559" y="-2151"/>
                    <a:pt x="5454" y="8327"/>
                  </a:cubicBezTo>
                  <a:cubicBezTo>
                    <a:pt x="-1880" y="9375"/>
                    <a:pt x="-1880" y="21757"/>
                    <a:pt x="5835" y="21567"/>
                  </a:cubicBezTo>
                  <a:cubicBezTo>
                    <a:pt x="82035" y="19566"/>
                    <a:pt x="157187" y="31282"/>
                    <a:pt x="229196" y="56523"/>
                  </a:cubicBezTo>
                  <a:cubicBezTo>
                    <a:pt x="237388" y="59286"/>
                    <a:pt x="242150" y="46808"/>
                    <a:pt x="233959" y="43950"/>
                  </a:cubicBezTo>
                  <a:close/>
                </a:path>
              </a:pathLst>
            </a:custGeom>
            <a:solidFill>
              <a:schemeClr val="accent4"/>
            </a:solidFill>
            <a:ln w="9525" cap="flat">
              <a:noFill/>
              <a:prstDash val="solid"/>
              <a:miter/>
            </a:ln>
          </p:spPr>
          <p:txBody>
            <a:bodyPr rtlCol="0" anchor="ctr"/>
            <a:lstStyle/>
            <a:p>
              <a:endParaRPr lang="en-ID"/>
            </a:p>
          </p:txBody>
        </p:sp>
        <p:sp>
          <p:nvSpPr>
            <p:cNvPr id="61" name="Freeform: Shape 60">
              <a:extLst>
                <a:ext uri="{FF2B5EF4-FFF2-40B4-BE49-F238E27FC236}">
                  <a16:creationId xmlns:a16="http://schemas.microsoft.com/office/drawing/2014/main" id="{35565645-3CCF-4553-8C3E-86FA8987BEA5}"/>
                </a:ext>
              </a:extLst>
            </p:cNvPr>
            <p:cNvSpPr/>
            <p:nvPr/>
          </p:nvSpPr>
          <p:spPr>
            <a:xfrm rot="21301151" flipH="1">
              <a:off x="4860226" y="5615638"/>
              <a:ext cx="84548" cy="274783"/>
            </a:xfrm>
            <a:custGeom>
              <a:avLst/>
              <a:gdLst>
                <a:gd name="connsiteX0" fmla="*/ 4494 w 76200"/>
                <a:gd name="connsiteY0" fmla="*/ 5848 h 247650"/>
                <a:gd name="connsiteX1" fmla="*/ 69645 w 76200"/>
                <a:gd name="connsiteY1" fmla="*/ 246450 h 247650"/>
                <a:gd name="connsiteX2" fmla="*/ 81837 w 76200"/>
                <a:gd name="connsiteY2" fmla="*/ 240926 h 247650"/>
                <a:gd name="connsiteX3" fmla="*/ 81361 w 76200"/>
                <a:gd name="connsiteY3" fmla="*/ 240068 h 247650"/>
                <a:gd name="connsiteX4" fmla="*/ 81265 w 76200"/>
                <a:gd name="connsiteY4" fmla="*/ 235211 h 247650"/>
                <a:gd name="connsiteX5" fmla="*/ 17638 w 76200"/>
                <a:gd name="connsiteY5" fmla="*/ 5467 h 247650"/>
                <a:gd name="connsiteX6" fmla="*/ 4494 w 76200"/>
                <a:gd name="connsiteY6" fmla="*/ 5848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00" h="247650">
                  <a:moveTo>
                    <a:pt x="4494" y="5848"/>
                  </a:moveTo>
                  <a:cubicBezTo>
                    <a:pt x="-14080" y="92717"/>
                    <a:pt x="28306" y="173012"/>
                    <a:pt x="69645" y="246450"/>
                  </a:cubicBezTo>
                  <a:cubicBezTo>
                    <a:pt x="73836" y="253879"/>
                    <a:pt x="86123" y="248450"/>
                    <a:pt x="81837" y="240926"/>
                  </a:cubicBezTo>
                  <a:cubicBezTo>
                    <a:pt x="81646" y="240640"/>
                    <a:pt x="81551" y="240354"/>
                    <a:pt x="81361" y="240068"/>
                  </a:cubicBezTo>
                  <a:cubicBezTo>
                    <a:pt x="81932" y="238640"/>
                    <a:pt x="82027" y="237020"/>
                    <a:pt x="81265" y="235211"/>
                  </a:cubicBezTo>
                  <a:cubicBezTo>
                    <a:pt x="52309" y="160820"/>
                    <a:pt x="31069" y="84049"/>
                    <a:pt x="17638" y="5467"/>
                  </a:cubicBezTo>
                  <a:cubicBezTo>
                    <a:pt x="16400" y="-2438"/>
                    <a:pt x="6018" y="-1295"/>
                    <a:pt x="4494" y="5848"/>
                  </a:cubicBezTo>
                  <a:close/>
                </a:path>
              </a:pathLst>
            </a:custGeom>
            <a:solidFill>
              <a:schemeClr val="accent4"/>
            </a:solidFill>
            <a:ln w="9525" cap="flat">
              <a:noFill/>
              <a:prstDash val="solid"/>
              <a:miter/>
            </a:ln>
          </p:spPr>
          <p:txBody>
            <a:bodyPr rtlCol="0" anchor="ctr"/>
            <a:lstStyle/>
            <a:p>
              <a:endParaRPr lang="en-ID"/>
            </a:p>
          </p:txBody>
        </p:sp>
        <p:sp>
          <p:nvSpPr>
            <p:cNvPr id="62" name="Freeform: Shape 61">
              <a:extLst>
                <a:ext uri="{FF2B5EF4-FFF2-40B4-BE49-F238E27FC236}">
                  <a16:creationId xmlns:a16="http://schemas.microsoft.com/office/drawing/2014/main" id="{4F245B62-ADC5-4EE8-AC3C-861CC09F6570}"/>
                </a:ext>
              </a:extLst>
            </p:cNvPr>
            <p:cNvSpPr/>
            <p:nvPr/>
          </p:nvSpPr>
          <p:spPr>
            <a:xfrm rot="21301151" flipH="1">
              <a:off x="4699994" y="5648404"/>
              <a:ext cx="422742" cy="560134"/>
            </a:xfrm>
            <a:custGeom>
              <a:avLst/>
              <a:gdLst>
                <a:gd name="connsiteX0" fmla="*/ 387345 w 381000"/>
                <a:gd name="connsiteY0" fmla="*/ 496477 h 504825"/>
                <a:gd name="connsiteX1" fmla="*/ 13965 w 381000"/>
                <a:gd name="connsiteY1" fmla="*/ 1748 h 504825"/>
                <a:gd name="connsiteX2" fmla="*/ 3678 w 381000"/>
                <a:gd name="connsiteY2" fmla="*/ 16321 h 504825"/>
                <a:gd name="connsiteX3" fmla="*/ 371152 w 381000"/>
                <a:gd name="connsiteY3" fmla="*/ 503906 h 504825"/>
                <a:gd name="connsiteX4" fmla="*/ 387345 w 381000"/>
                <a:gd name="connsiteY4" fmla="*/ 496477 h 504825"/>
                <a:gd name="connsiteX5" fmla="*/ 387345 w 381000"/>
                <a:gd name="connsiteY5" fmla="*/ 496477 h 50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1000" h="504825">
                  <a:moveTo>
                    <a:pt x="387345" y="496477"/>
                  </a:moveTo>
                  <a:cubicBezTo>
                    <a:pt x="315241" y="298642"/>
                    <a:pt x="184272" y="125383"/>
                    <a:pt x="13965" y="1748"/>
                  </a:cubicBezTo>
                  <a:cubicBezTo>
                    <a:pt x="4630" y="-5015"/>
                    <a:pt x="-5657" y="9559"/>
                    <a:pt x="3678" y="16321"/>
                  </a:cubicBezTo>
                  <a:cubicBezTo>
                    <a:pt x="171699" y="138337"/>
                    <a:pt x="300096" y="308834"/>
                    <a:pt x="371152" y="503906"/>
                  </a:cubicBezTo>
                  <a:cubicBezTo>
                    <a:pt x="375057" y="514669"/>
                    <a:pt x="391250" y="507240"/>
                    <a:pt x="387345" y="496477"/>
                  </a:cubicBezTo>
                  <a:lnTo>
                    <a:pt x="387345" y="496477"/>
                  </a:lnTo>
                  <a:close/>
                </a:path>
              </a:pathLst>
            </a:custGeom>
            <a:solidFill>
              <a:schemeClr val="accent4"/>
            </a:solidFill>
            <a:ln w="9525" cap="flat">
              <a:noFill/>
              <a:prstDash val="solid"/>
              <a:miter/>
            </a:ln>
          </p:spPr>
          <p:txBody>
            <a:bodyPr rtlCol="0" anchor="ctr"/>
            <a:lstStyle/>
            <a:p>
              <a:endParaRPr lang="en-ID"/>
            </a:p>
          </p:txBody>
        </p:sp>
        <p:sp>
          <p:nvSpPr>
            <p:cNvPr id="63" name="Freeform: Shape 62">
              <a:extLst>
                <a:ext uri="{FF2B5EF4-FFF2-40B4-BE49-F238E27FC236}">
                  <a16:creationId xmlns:a16="http://schemas.microsoft.com/office/drawing/2014/main" id="{43678640-A950-49B3-A26A-9E7200B06F89}"/>
                </a:ext>
              </a:extLst>
            </p:cNvPr>
            <p:cNvSpPr/>
            <p:nvPr/>
          </p:nvSpPr>
          <p:spPr>
            <a:xfrm rot="21301151" flipH="1">
              <a:off x="5006109" y="5543194"/>
              <a:ext cx="211371" cy="158528"/>
            </a:xfrm>
            <a:custGeom>
              <a:avLst/>
              <a:gdLst>
                <a:gd name="connsiteX0" fmla="*/ 185767 w 190500"/>
                <a:gd name="connsiteY0" fmla="*/ 102133 h 142875"/>
                <a:gd name="connsiteX1" fmla="*/ 35367 w 190500"/>
                <a:gd name="connsiteY1" fmla="*/ 2121 h 142875"/>
                <a:gd name="connsiteX2" fmla="*/ 16508 w 190500"/>
                <a:gd name="connsiteY2" fmla="*/ 52222 h 142875"/>
                <a:gd name="connsiteX3" fmla="*/ 144619 w 190500"/>
                <a:gd name="connsiteY3" fmla="*/ 136328 h 142875"/>
                <a:gd name="connsiteX4" fmla="*/ 185767 w 190500"/>
                <a:gd name="connsiteY4" fmla="*/ 102133 h 142875"/>
                <a:gd name="connsiteX5" fmla="*/ 185767 w 190500"/>
                <a:gd name="connsiteY5" fmla="*/ 102133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142875">
                  <a:moveTo>
                    <a:pt x="185767" y="102133"/>
                  </a:moveTo>
                  <a:cubicBezTo>
                    <a:pt x="142238" y="58890"/>
                    <a:pt x="92232" y="25266"/>
                    <a:pt x="35367" y="2121"/>
                  </a:cubicBezTo>
                  <a:cubicBezTo>
                    <a:pt x="3363" y="-10833"/>
                    <a:pt x="-15401" y="39268"/>
                    <a:pt x="16508" y="52222"/>
                  </a:cubicBezTo>
                  <a:cubicBezTo>
                    <a:pt x="64419" y="71653"/>
                    <a:pt x="107948" y="99847"/>
                    <a:pt x="144619" y="136328"/>
                  </a:cubicBezTo>
                  <a:cubicBezTo>
                    <a:pt x="168717" y="160426"/>
                    <a:pt x="210246" y="126517"/>
                    <a:pt x="185767" y="102133"/>
                  </a:cubicBezTo>
                  <a:lnTo>
                    <a:pt x="185767" y="102133"/>
                  </a:lnTo>
                  <a:close/>
                </a:path>
              </a:pathLst>
            </a:custGeom>
            <a:solidFill>
              <a:schemeClr val="accent5"/>
            </a:solidFill>
            <a:ln w="9525" cap="flat">
              <a:noFill/>
              <a:prstDash val="solid"/>
              <a:miter/>
            </a:ln>
          </p:spPr>
          <p:txBody>
            <a:bodyPr rtlCol="0" anchor="ctr"/>
            <a:lstStyle/>
            <a:p>
              <a:endParaRPr lang="en-ID"/>
            </a:p>
          </p:txBody>
        </p:sp>
        <p:sp>
          <p:nvSpPr>
            <p:cNvPr id="64" name="Freeform: Shape 63">
              <a:extLst>
                <a:ext uri="{FF2B5EF4-FFF2-40B4-BE49-F238E27FC236}">
                  <a16:creationId xmlns:a16="http://schemas.microsoft.com/office/drawing/2014/main" id="{A00EB68C-2E24-4751-99DD-B29F593CCA02}"/>
                </a:ext>
              </a:extLst>
            </p:cNvPr>
            <p:cNvSpPr/>
            <p:nvPr/>
          </p:nvSpPr>
          <p:spPr>
            <a:xfrm rot="21301151" flipH="1">
              <a:off x="4582713" y="5707008"/>
              <a:ext cx="137391" cy="169097"/>
            </a:xfrm>
            <a:custGeom>
              <a:avLst/>
              <a:gdLst>
                <a:gd name="connsiteX0" fmla="*/ 12350 w 123825"/>
                <a:gd name="connsiteY0" fmla="*/ 154829 h 152400"/>
                <a:gd name="connsiteX1" fmla="*/ 129889 w 123825"/>
                <a:gd name="connsiteY1" fmla="*/ 9192 h 152400"/>
                <a:gd name="connsiteX2" fmla="*/ 122745 w 123825"/>
                <a:gd name="connsiteY2" fmla="*/ 905 h 152400"/>
                <a:gd name="connsiteX3" fmla="*/ 158 w 123825"/>
                <a:gd name="connsiteY3" fmla="*/ 142637 h 152400"/>
                <a:gd name="connsiteX4" fmla="*/ 3206 w 123825"/>
                <a:gd name="connsiteY4" fmla="*/ 148638 h 152400"/>
                <a:gd name="connsiteX5" fmla="*/ 2539 w 123825"/>
                <a:gd name="connsiteY5" fmla="*/ 149781 h 152400"/>
                <a:gd name="connsiteX6" fmla="*/ 12350 w 123825"/>
                <a:gd name="connsiteY6" fmla="*/ 154829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825" h="152400">
                  <a:moveTo>
                    <a:pt x="12350" y="154829"/>
                  </a:moveTo>
                  <a:cubicBezTo>
                    <a:pt x="42449" y="99298"/>
                    <a:pt x="82073" y="50435"/>
                    <a:pt x="129889" y="9192"/>
                  </a:cubicBezTo>
                  <a:cubicBezTo>
                    <a:pt x="134746" y="5001"/>
                    <a:pt x="127793" y="-2619"/>
                    <a:pt x="122745" y="905"/>
                  </a:cubicBezTo>
                  <a:cubicBezTo>
                    <a:pt x="70262" y="36719"/>
                    <a:pt x="15017" y="77010"/>
                    <a:pt x="158" y="142637"/>
                  </a:cubicBezTo>
                  <a:cubicBezTo>
                    <a:pt x="-509" y="145590"/>
                    <a:pt x="1015" y="147685"/>
                    <a:pt x="3206" y="148638"/>
                  </a:cubicBezTo>
                  <a:cubicBezTo>
                    <a:pt x="3016" y="149019"/>
                    <a:pt x="2825" y="149400"/>
                    <a:pt x="2539" y="149781"/>
                  </a:cubicBezTo>
                  <a:cubicBezTo>
                    <a:pt x="-985" y="156067"/>
                    <a:pt x="8921" y="161115"/>
                    <a:pt x="12350" y="154829"/>
                  </a:cubicBezTo>
                  <a:close/>
                </a:path>
              </a:pathLst>
            </a:custGeom>
            <a:solidFill>
              <a:schemeClr val="accent4"/>
            </a:solidFill>
            <a:ln w="9525" cap="flat">
              <a:noFill/>
              <a:prstDash val="solid"/>
              <a:miter/>
            </a:ln>
          </p:spPr>
          <p:txBody>
            <a:bodyPr rtlCol="0" anchor="ctr"/>
            <a:lstStyle/>
            <a:p>
              <a:endParaRPr lang="en-ID"/>
            </a:p>
          </p:txBody>
        </p:sp>
        <p:sp>
          <p:nvSpPr>
            <p:cNvPr id="65" name="Freeform: Shape 64">
              <a:extLst>
                <a:ext uri="{FF2B5EF4-FFF2-40B4-BE49-F238E27FC236}">
                  <a16:creationId xmlns:a16="http://schemas.microsoft.com/office/drawing/2014/main" id="{FE9E6F28-327F-4417-BD9D-9DCB010DD8FC}"/>
                </a:ext>
              </a:extLst>
            </p:cNvPr>
            <p:cNvSpPr/>
            <p:nvPr/>
          </p:nvSpPr>
          <p:spPr>
            <a:xfrm rot="21301151" flipH="1">
              <a:off x="4618224" y="5549203"/>
              <a:ext cx="116254" cy="570702"/>
            </a:xfrm>
            <a:custGeom>
              <a:avLst/>
              <a:gdLst>
                <a:gd name="connsiteX0" fmla="*/ 6235 w 104775"/>
                <a:gd name="connsiteY0" fmla="*/ 508892 h 514350"/>
                <a:gd name="connsiteX1" fmla="*/ 96722 w 104775"/>
                <a:gd name="connsiteY1" fmla="*/ 3877 h 514350"/>
                <a:gd name="connsiteX2" fmla="*/ 109771 w 104775"/>
                <a:gd name="connsiteY2" fmla="*/ 10735 h 514350"/>
                <a:gd name="connsiteX3" fmla="*/ 20998 w 104775"/>
                <a:gd name="connsiteY3" fmla="*/ 508226 h 514350"/>
                <a:gd name="connsiteX4" fmla="*/ 6235 w 104775"/>
                <a:gd name="connsiteY4" fmla="*/ 508892 h 514350"/>
                <a:gd name="connsiteX5" fmla="*/ 6235 w 104775"/>
                <a:gd name="connsiteY5" fmla="*/ 508892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514350">
                  <a:moveTo>
                    <a:pt x="6235" y="508892"/>
                  </a:moveTo>
                  <a:cubicBezTo>
                    <a:pt x="-14625" y="335823"/>
                    <a:pt x="17188" y="158944"/>
                    <a:pt x="96722" y="3877"/>
                  </a:cubicBezTo>
                  <a:cubicBezTo>
                    <a:pt x="101104" y="-4600"/>
                    <a:pt x="114153" y="2258"/>
                    <a:pt x="109771" y="10735"/>
                  </a:cubicBezTo>
                  <a:cubicBezTo>
                    <a:pt x="31381" y="163706"/>
                    <a:pt x="520" y="337633"/>
                    <a:pt x="20998" y="508226"/>
                  </a:cubicBezTo>
                  <a:cubicBezTo>
                    <a:pt x="22141" y="517655"/>
                    <a:pt x="7378" y="518322"/>
                    <a:pt x="6235" y="508892"/>
                  </a:cubicBezTo>
                  <a:lnTo>
                    <a:pt x="6235" y="508892"/>
                  </a:lnTo>
                  <a:close/>
                </a:path>
              </a:pathLst>
            </a:custGeom>
            <a:solidFill>
              <a:schemeClr val="accent4"/>
            </a:solidFill>
            <a:ln w="9525" cap="flat">
              <a:noFill/>
              <a:prstDash val="solid"/>
              <a:miter/>
            </a:ln>
          </p:spPr>
          <p:txBody>
            <a:bodyPr rtlCol="0" anchor="ctr"/>
            <a:lstStyle/>
            <a:p>
              <a:endParaRPr lang="en-ID"/>
            </a:p>
          </p:txBody>
        </p:sp>
        <p:sp>
          <p:nvSpPr>
            <p:cNvPr id="66" name="Freeform: Shape 65">
              <a:extLst>
                <a:ext uri="{FF2B5EF4-FFF2-40B4-BE49-F238E27FC236}">
                  <a16:creationId xmlns:a16="http://schemas.microsoft.com/office/drawing/2014/main" id="{53E5DE5B-456F-4FDF-AD64-50932EA824AF}"/>
                </a:ext>
              </a:extLst>
            </p:cNvPr>
            <p:cNvSpPr/>
            <p:nvPr/>
          </p:nvSpPr>
          <p:spPr>
            <a:xfrm rot="21301151" flipH="1">
              <a:off x="4528901" y="5451983"/>
              <a:ext cx="116254" cy="179666"/>
            </a:xfrm>
            <a:custGeom>
              <a:avLst/>
              <a:gdLst>
                <a:gd name="connsiteX0" fmla="*/ 1235 w 104775"/>
                <a:gd name="connsiteY0" fmla="*/ 137591 h 161925"/>
                <a:gd name="connsiteX1" fmla="*/ 74863 w 104775"/>
                <a:gd name="connsiteY1" fmla="*/ 7479 h 161925"/>
                <a:gd name="connsiteX2" fmla="*/ 107534 w 104775"/>
                <a:gd name="connsiteY2" fmla="*/ 37388 h 161925"/>
                <a:gd name="connsiteX3" fmla="*/ 44479 w 104775"/>
                <a:gd name="connsiteY3" fmla="*/ 147402 h 161925"/>
                <a:gd name="connsiteX4" fmla="*/ 1235 w 104775"/>
                <a:gd name="connsiteY4" fmla="*/ 137591 h 161925"/>
                <a:gd name="connsiteX5" fmla="*/ 1235 w 104775"/>
                <a:gd name="connsiteY5" fmla="*/ 137591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161925">
                  <a:moveTo>
                    <a:pt x="1235" y="137591"/>
                  </a:moveTo>
                  <a:cubicBezTo>
                    <a:pt x="17142" y="89395"/>
                    <a:pt x="41526" y="45865"/>
                    <a:pt x="74863" y="7479"/>
                  </a:cubicBezTo>
                  <a:cubicBezTo>
                    <a:pt x="93628" y="-14142"/>
                    <a:pt x="126298" y="15862"/>
                    <a:pt x="107534" y="37388"/>
                  </a:cubicBezTo>
                  <a:cubicBezTo>
                    <a:pt x="79435" y="69678"/>
                    <a:pt x="57909" y="106730"/>
                    <a:pt x="44479" y="147402"/>
                  </a:cubicBezTo>
                  <a:cubicBezTo>
                    <a:pt x="35525" y="174358"/>
                    <a:pt x="-7814" y="164737"/>
                    <a:pt x="1235" y="137591"/>
                  </a:cubicBezTo>
                  <a:lnTo>
                    <a:pt x="1235" y="137591"/>
                  </a:lnTo>
                  <a:close/>
                </a:path>
              </a:pathLst>
            </a:custGeom>
            <a:solidFill>
              <a:schemeClr val="accent5"/>
            </a:solidFill>
            <a:ln w="9525" cap="flat">
              <a:noFill/>
              <a:prstDash val="solid"/>
              <a:miter/>
            </a:ln>
          </p:spPr>
          <p:txBody>
            <a:bodyPr rtlCol="0" anchor="ctr"/>
            <a:lstStyle/>
            <a:p>
              <a:endParaRPr lang="en-ID"/>
            </a:p>
          </p:txBody>
        </p:sp>
        <p:sp>
          <p:nvSpPr>
            <p:cNvPr id="67" name="Freeform: Shape 66">
              <a:extLst>
                <a:ext uri="{FF2B5EF4-FFF2-40B4-BE49-F238E27FC236}">
                  <a16:creationId xmlns:a16="http://schemas.microsoft.com/office/drawing/2014/main" id="{6493A7AA-1C46-479E-B054-F6C2179618EE}"/>
                </a:ext>
              </a:extLst>
            </p:cNvPr>
            <p:cNvSpPr/>
            <p:nvPr/>
          </p:nvSpPr>
          <p:spPr>
            <a:xfrm rot="21301151" flipH="1">
              <a:off x="4807060" y="5502975"/>
              <a:ext cx="285351" cy="147960"/>
            </a:xfrm>
            <a:custGeom>
              <a:avLst/>
              <a:gdLst>
                <a:gd name="connsiteX0" fmla="*/ 260041 w 257175"/>
                <a:gd name="connsiteY0" fmla="*/ 127094 h 133350"/>
                <a:gd name="connsiteX1" fmla="*/ 258517 w 257175"/>
                <a:gd name="connsiteY1" fmla="*/ 125951 h 133350"/>
                <a:gd name="connsiteX2" fmla="*/ 258993 w 257175"/>
                <a:gd name="connsiteY2" fmla="*/ 116045 h 133350"/>
                <a:gd name="connsiteX3" fmla="*/ 9438 w 257175"/>
                <a:gd name="connsiteY3" fmla="*/ 126 h 133350"/>
                <a:gd name="connsiteX4" fmla="*/ 4866 w 257175"/>
                <a:gd name="connsiteY4" fmla="*/ 15652 h 133350"/>
                <a:gd name="connsiteX5" fmla="*/ 249944 w 257175"/>
                <a:gd name="connsiteY5" fmla="*/ 139858 h 133350"/>
                <a:gd name="connsiteX6" fmla="*/ 260041 w 257175"/>
                <a:gd name="connsiteY6" fmla="*/ 127094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7175" h="133350">
                  <a:moveTo>
                    <a:pt x="260041" y="127094"/>
                  </a:moveTo>
                  <a:cubicBezTo>
                    <a:pt x="259564" y="126713"/>
                    <a:pt x="258993" y="126332"/>
                    <a:pt x="258517" y="125951"/>
                  </a:cubicBezTo>
                  <a:cubicBezTo>
                    <a:pt x="260803" y="123379"/>
                    <a:pt x="261660" y="119665"/>
                    <a:pt x="258993" y="116045"/>
                  </a:cubicBezTo>
                  <a:cubicBezTo>
                    <a:pt x="199557" y="37178"/>
                    <a:pt x="101354" y="16509"/>
                    <a:pt x="9438" y="126"/>
                  </a:cubicBezTo>
                  <a:cubicBezTo>
                    <a:pt x="580" y="-1493"/>
                    <a:pt x="-4183" y="12985"/>
                    <a:pt x="4866" y="15652"/>
                  </a:cubicBezTo>
                  <a:cubicBezTo>
                    <a:pt x="93734" y="41941"/>
                    <a:pt x="176221" y="83660"/>
                    <a:pt x="249944" y="139858"/>
                  </a:cubicBezTo>
                  <a:cubicBezTo>
                    <a:pt x="258231" y="146144"/>
                    <a:pt x="268327" y="133476"/>
                    <a:pt x="260041" y="127094"/>
                  </a:cubicBezTo>
                  <a:close/>
                </a:path>
              </a:pathLst>
            </a:custGeom>
            <a:solidFill>
              <a:schemeClr val="accent4"/>
            </a:solidFill>
            <a:ln w="9525" cap="flat">
              <a:noFill/>
              <a:prstDash val="solid"/>
              <a:miter/>
            </a:ln>
          </p:spPr>
          <p:txBody>
            <a:bodyPr rtlCol="0" anchor="ctr"/>
            <a:lstStyle/>
            <a:p>
              <a:endParaRPr lang="en-ID"/>
            </a:p>
          </p:txBody>
        </p:sp>
        <p:sp>
          <p:nvSpPr>
            <p:cNvPr id="68" name="Freeform: Shape 67">
              <a:extLst>
                <a:ext uri="{FF2B5EF4-FFF2-40B4-BE49-F238E27FC236}">
                  <a16:creationId xmlns:a16="http://schemas.microsoft.com/office/drawing/2014/main" id="{96D14AD8-0699-4886-9D6F-05053FA6F33F}"/>
                </a:ext>
              </a:extLst>
            </p:cNvPr>
            <p:cNvSpPr/>
            <p:nvPr/>
          </p:nvSpPr>
          <p:spPr>
            <a:xfrm rot="21301151" flipH="1">
              <a:off x="4762785" y="5360757"/>
              <a:ext cx="52843" cy="338194"/>
            </a:xfrm>
            <a:custGeom>
              <a:avLst/>
              <a:gdLst>
                <a:gd name="connsiteX0" fmla="*/ 35393 w 47625"/>
                <a:gd name="connsiteY0" fmla="*/ 4494 h 304800"/>
                <a:gd name="connsiteX1" fmla="*/ 20438 w 47625"/>
                <a:gd name="connsiteY1" fmla="*/ 307104 h 304800"/>
                <a:gd name="connsiteX2" fmla="*/ 36631 w 47625"/>
                <a:gd name="connsiteY2" fmla="*/ 305294 h 304800"/>
                <a:gd name="connsiteX3" fmla="*/ 36440 w 47625"/>
                <a:gd name="connsiteY3" fmla="*/ 304151 h 304800"/>
                <a:gd name="connsiteX4" fmla="*/ 38155 w 47625"/>
                <a:gd name="connsiteY4" fmla="*/ 298531 h 304800"/>
                <a:gd name="connsiteX5" fmla="*/ 50918 w 47625"/>
                <a:gd name="connsiteY5" fmla="*/ 9066 h 304800"/>
                <a:gd name="connsiteX6" fmla="*/ 35393 w 47625"/>
                <a:gd name="connsiteY6" fmla="*/ 4494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625" h="304800">
                  <a:moveTo>
                    <a:pt x="35393" y="4494"/>
                  </a:moveTo>
                  <a:cubicBezTo>
                    <a:pt x="-18709" y="98030"/>
                    <a:pt x="150" y="206710"/>
                    <a:pt x="20438" y="307104"/>
                  </a:cubicBezTo>
                  <a:cubicBezTo>
                    <a:pt x="22534" y="317295"/>
                    <a:pt x="38726" y="315581"/>
                    <a:pt x="36631" y="305294"/>
                  </a:cubicBezTo>
                  <a:cubicBezTo>
                    <a:pt x="36536" y="304913"/>
                    <a:pt x="36440" y="304532"/>
                    <a:pt x="36440" y="304151"/>
                  </a:cubicBezTo>
                  <a:cubicBezTo>
                    <a:pt x="37583" y="302722"/>
                    <a:pt x="38345" y="300912"/>
                    <a:pt x="38155" y="298531"/>
                  </a:cubicBezTo>
                  <a:cubicBezTo>
                    <a:pt x="32630" y="201662"/>
                    <a:pt x="36917" y="104983"/>
                    <a:pt x="50918" y="9066"/>
                  </a:cubicBezTo>
                  <a:cubicBezTo>
                    <a:pt x="52252" y="-554"/>
                    <a:pt x="39869" y="-3221"/>
                    <a:pt x="35393" y="4494"/>
                  </a:cubicBezTo>
                  <a:close/>
                </a:path>
              </a:pathLst>
            </a:custGeom>
            <a:solidFill>
              <a:schemeClr val="accent4"/>
            </a:solidFill>
            <a:ln w="9525" cap="flat">
              <a:noFill/>
              <a:prstDash val="solid"/>
              <a:miter/>
            </a:ln>
          </p:spPr>
          <p:txBody>
            <a:bodyPr rtlCol="0" anchor="ctr"/>
            <a:lstStyle/>
            <a:p>
              <a:endParaRPr lang="en-ID"/>
            </a:p>
          </p:txBody>
        </p:sp>
        <p:sp>
          <p:nvSpPr>
            <p:cNvPr id="69" name="Freeform: Shape 68">
              <a:extLst>
                <a:ext uri="{FF2B5EF4-FFF2-40B4-BE49-F238E27FC236}">
                  <a16:creationId xmlns:a16="http://schemas.microsoft.com/office/drawing/2014/main" id="{A8CBA459-7FE9-48C8-8859-779091A923CC}"/>
                </a:ext>
              </a:extLst>
            </p:cNvPr>
            <p:cNvSpPr/>
            <p:nvPr/>
          </p:nvSpPr>
          <p:spPr>
            <a:xfrm rot="21301151" flipH="1">
              <a:off x="4717132" y="5331107"/>
              <a:ext cx="285351" cy="803211"/>
            </a:xfrm>
            <a:custGeom>
              <a:avLst/>
              <a:gdLst>
                <a:gd name="connsiteX0" fmla="*/ 265598 w 257175"/>
                <a:gd name="connsiteY0" fmla="*/ 716469 h 723900"/>
                <a:gd name="connsiteX1" fmla="*/ 19567 w 257175"/>
                <a:gd name="connsiteY1" fmla="*/ 4380 h 723900"/>
                <a:gd name="connsiteX2" fmla="*/ 2137 w 257175"/>
                <a:gd name="connsiteY2" fmla="*/ 17334 h 723900"/>
                <a:gd name="connsiteX3" fmla="*/ 243976 w 257175"/>
                <a:gd name="connsiteY3" fmla="*/ 718850 h 723900"/>
                <a:gd name="connsiteX4" fmla="*/ 265598 w 257175"/>
                <a:gd name="connsiteY4" fmla="*/ 716469 h 723900"/>
                <a:gd name="connsiteX5" fmla="*/ 265598 w 257175"/>
                <a:gd name="connsiteY5" fmla="*/ 716469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7175" h="723900">
                  <a:moveTo>
                    <a:pt x="265598" y="716469"/>
                  </a:moveTo>
                  <a:cubicBezTo>
                    <a:pt x="256454" y="460722"/>
                    <a:pt x="170158" y="211358"/>
                    <a:pt x="19567" y="4380"/>
                  </a:cubicBezTo>
                  <a:cubicBezTo>
                    <a:pt x="11376" y="-6955"/>
                    <a:pt x="-6055" y="5999"/>
                    <a:pt x="2137" y="17334"/>
                  </a:cubicBezTo>
                  <a:cubicBezTo>
                    <a:pt x="150536" y="221359"/>
                    <a:pt x="235023" y="466723"/>
                    <a:pt x="243976" y="718850"/>
                  </a:cubicBezTo>
                  <a:cubicBezTo>
                    <a:pt x="244548" y="732852"/>
                    <a:pt x="266074" y="730375"/>
                    <a:pt x="265598" y="716469"/>
                  </a:cubicBezTo>
                  <a:lnTo>
                    <a:pt x="265598" y="716469"/>
                  </a:lnTo>
                  <a:close/>
                </a:path>
              </a:pathLst>
            </a:custGeom>
            <a:solidFill>
              <a:schemeClr val="accent4"/>
            </a:solidFill>
            <a:ln w="9525" cap="flat">
              <a:noFill/>
              <a:prstDash val="solid"/>
              <a:miter/>
            </a:ln>
          </p:spPr>
          <p:txBody>
            <a:bodyPr rtlCol="0" anchor="ctr"/>
            <a:lstStyle/>
            <a:p>
              <a:endParaRPr lang="en-ID"/>
            </a:p>
          </p:txBody>
        </p:sp>
        <p:sp>
          <p:nvSpPr>
            <p:cNvPr id="70" name="Freeform: Shape 69">
              <a:extLst>
                <a:ext uri="{FF2B5EF4-FFF2-40B4-BE49-F238E27FC236}">
                  <a16:creationId xmlns:a16="http://schemas.microsoft.com/office/drawing/2014/main" id="{87134173-928B-4DA5-9A12-C883EA0C047A}"/>
                </a:ext>
              </a:extLst>
            </p:cNvPr>
            <p:cNvSpPr/>
            <p:nvPr/>
          </p:nvSpPr>
          <p:spPr>
            <a:xfrm rot="21301151" flipH="1">
              <a:off x="4870150" y="5179824"/>
              <a:ext cx="211371" cy="243077"/>
            </a:xfrm>
            <a:custGeom>
              <a:avLst/>
              <a:gdLst>
                <a:gd name="connsiteX0" fmla="*/ 188739 w 190500"/>
                <a:gd name="connsiteY0" fmla="*/ 179707 h 219075"/>
                <a:gd name="connsiteX1" fmla="*/ 52341 w 190500"/>
                <a:gd name="connsiteY1" fmla="*/ 7686 h 219075"/>
                <a:gd name="connsiteX2" fmla="*/ 11669 w 190500"/>
                <a:gd name="connsiteY2" fmla="*/ 58549 h 219075"/>
                <a:gd name="connsiteX3" fmla="*/ 128160 w 190500"/>
                <a:gd name="connsiteY3" fmla="*/ 203901 h 219075"/>
                <a:gd name="connsiteX4" fmla="*/ 188739 w 190500"/>
                <a:gd name="connsiteY4" fmla="*/ 179707 h 219075"/>
                <a:gd name="connsiteX5" fmla="*/ 188739 w 190500"/>
                <a:gd name="connsiteY5" fmla="*/ 179707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219075">
                  <a:moveTo>
                    <a:pt x="188739" y="179707"/>
                  </a:moveTo>
                  <a:cubicBezTo>
                    <a:pt x="154640" y="113413"/>
                    <a:pt x="109396" y="55692"/>
                    <a:pt x="52341" y="7686"/>
                  </a:cubicBezTo>
                  <a:cubicBezTo>
                    <a:pt x="20242" y="-19365"/>
                    <a:pt x="-20335" y="31593"/>
                    <a:pt x="11669" y="58549"/>
                  </a:cubicBezTo>
                  <a:cubicBezTo>
                    <a:pt x="59771" y="99030"/>
                    <a:pt x="99490" y="147894"/>
                    <a:pt x="128160" y="203901"/>
                  </a:cubicBezTo>
                  <a:cubicBezTo>
                    <a:pt x="147210" y="240762"/>
                    <a:pt x="207980" y="217045"/>
                    <a:pt x="188739" y="179707"/>
                  </a:cubicBezTo>
                  <a:lnTo>
                    <a:pt x="188739" y="179707"/>
                  </a:lnTo>
                  <a:close/>
                </a:path>
              </a:pathLst>
            </a:custGeom>
            <a:solidFill>
              <a:schemeClr val="accent5"/>
            </a:solidFill>
            <a:ln w="9525" cap="flat">
              <a:noFill/>
              <a:prstDash val="solid"/>
              <a:miter/>
            </a:ln>
          </p:spPr>
          <p:txBody>
            <a:bodyPr rtlCol="0" anchor="ctr"/>
            <a:lstStyle/>
            <a:p>
              <a:endParaRPr lang="en-ID"/>
            </a:p>
          </p:txBody>
        </p:sp>
      </p:grpSp>
      <p:grpSp>
        <p:nvGrpSpPr>
          <p:cNvPr id="3" name="Group 2">
            <a:extLst>
              <a:ext uri="{FF2B5EF4-FFF2-40B4-BE49-F238E27FC236}">
                <a16:creationId xmlns:a16="http://schemas.microsoft.com/office/drawing/2014/main" id="{2818C45F-36A1-4DF1-8F8A-5C190CDD6C32}"/>
              </a:ext>
            </a:extLst>
          </p:cNvPr>
          <p:cNvGrpSpPr/>
          <p:nvPr/>
        </p:nvGrpSpPr>
        <p:grpSpPr>
          <a:xfrm>
            <a:off x="905576" y="3221527"/>
            <a:ext cx="10500361" cy="0"/>
            <a:chOff x="905576" y="3221527"/>
            <a:chExt cx="10500361" cy="0"/>
          </a:xfrm>
        </p:grpSpPr>
        <p:cxnSp>
          <p:nvCxnSpPr>
            <p:cNvPr id="72" name="Straight Connector 71">
              <a:extLst>
                <a:ext uri="{FF2B5EF4-FFF2-40B4-BE49-F238E27FC236}">
                  <a16:creationId xmlns:a16="http://schemas.microsoft.com/office/drawing/2014/main" id="{E4AE6FA8-A918-42E9-BC9E-E5FBC384A40A}"/>
                </a:ext>
              </a:extLst>
            </p:cNvPr>
            <p:cNvCxnSpPr>
              <a:cxnSpLocks/>
            </p:cNvCxnSpPr>
            <p:nvPr/>
          </p:nvCxnSpPr>
          <p:spPr>
            <a:xfrm>
              <a:off x="905576" y="3221527"/>
              <a:ext cx="534122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56002B35-D2F6-456D-A785-5131E91EC39E}"/>
                </a:ext>
              </a:extLst>
            </p:cNvPr>
            <p:cNvCxnSpPr>
              <a:cxnSpLocks/>
            </p:cNvCxnSpPr>
            <p:nvPr/>
          </p:nvCxnSpPr>
          <p:spPr>
            <a:xfrm>
              <a:off x="6243776" y="3221527"/>
              <a:ext cx="5162161" cy="0"/>
            </a:xfrm>
            <a:prstGeom prst="line">
              <a:avLst/>
            </a:prstGeom>
            <a:ln>
              <a:solidFill>
                <a:schemeClr val="accent5"/>
              </a:solidFill>
              <a:tailEnd type="none" w="sm" len="sm"/>
            </a:ln>
          </p:spPr>
          <p:style>
            <a:lnRef idx="1">
              <a:schemeClr val="accent1"/>
            </a:lnRef>
            <a:fillRef idx="0">
              <a:schemeClr val="accent1"/>
            </a:fillRef>
            <a:effectRef idx="0">
              <a:schemeClr val="accent1"/>
            </a:effectRef>
            <a:fontRef idx="minor">
              <a:schemeClr val="tx1"/>
            </a:fontRef>
          </p:style>
        </p:cxnSp>
      </p:grpSp>
      <p:sp>
        <p:nvSpPr>
          <p:cNvPr id="80" name="Freeform: Shape 79">
            <a:extLst>
              <a:ext uri="{FF2B5EF4-FFF2-40B4-BE49-F238E27FC236}">
                <a16:creationId xmlns:a16="http://schemas.microsoft.com/office/drawing/2014/main" id="{8C55A0D0-B606-448C-8C6D-B231CFCDA3AE}"/>
              </a:ext>
            </a:extLst>
          </p:cNvPr>
          <p:cNvSpPr/>
          <p:nvPr/>
        </p:nvSpPr>
        <p:spPr>
          <a:xfrm rot="21389182" flipH="1">
            <a:off x="8934591" y="5715954"/>
            <a:ext cx="1190986" cy="1207256"/>
          </a:xfrm>
          <a:custGeom>
            <a:avLst/>
            <a:gdLst>
              <a:gd name="connsiteX0" fmla="*/ 1199516 w 1266825"/>
              <a:gd name="connsiteY0" fmla="*/ 0 h 1038225"/>
              <a:gd name="connsiteX1" fmla="*/ 1128841 w 1266825"/>
              <a:gd name="connsiteY1" fmla="*/ 45244 h 1038225"/>
              <a:gd name="connsiteX2" fmla="*/ 1040449 w 1266825"/>
              <a:gd name="connsiteY2" fmla="*/ 34671 h 1038225"/>
              <a:gd name="connsiteX3" fmla="*/ 955962 w 1266825"/>
              <a:gd name="connsiteY3" fmla="*/ 53340 h 1038225"/>
              <a:gd name="connsiteX4" fmla="*/ 906051 w 1266825"/>
              <a:gd name="connsiteY4" fmla="*/ 133160 h 1038225"/>
              <a:gd name="connsiteX5" fmla="*/ 725838 w 1266825"/>
              <a:gd name="connsiteY5" fmla="*/ 188119 h 1038225"/>
              <a:gd name="connsiteX6" fmla="*/ 631540 w 1266825"/>
              <a:gd name="connsiteY6" fmla="*/ 303371 h 1038225"/>
              <a:gd name="connsiteX7" fmla="*/ 585058 w 1266825"/>
              <a:gd name="connsiteY7" fmla="*/ 449199 h 1038225"/>
              <a:gd name="connsiteX8" fmla="*/ 479902 w 1266825"/>
              <a:gd name="connsiteY8" fmla="*/ 553117 h 1038225"/>
              <a:gd name="connsiteX9" fmla="*/ 354172 w 1266825"/>
              <a:gd name="connsiteY9" fmla="*/ 557213 h 1038225"/>
              <a:gd name="connsiteX10" fmla="*/ 245397 w 1266825"/>
              <a:gd name="connsiteY10" fmla="*/ 647890 h 1038225"/>
              <a:gd name="connsiteX11" fmla="*/ 229776 w 1266825"/>
              <a:gd name="connsiteY11" fmla="*/ 748094 h 1038225"/>
              <a:gd name="connsiteX12" fmla="*/ 179008 w 1266825"/>
              <a:gd name="connsiteY12" fmla="*/ 831628 h 1038225"/>
              <a:gd name="connsiteX13" fmla="*/ 99855 w 1266825"/>
              <a:gd name="connsiteY13" fmla="*/ 847439 h 1038225"/>
              <a:gd name="connsiteX14" fmla="*/ 26512 w 1266825"/>
              <a:gd name="connsiteY14" fmla="*/ 927640 h 1038225"/>
              <a:gd name="connsiteX15" fmla="*/ 14797 w 1266825"/>
              <a:gd name="connsiteY15" fmla="*/ 1039463 h 1038225"/>
              <a:gd name="connsiteX16" fmla="*/ 1270096 w 1266825"/>
              <a:gd name="connsiteY16" fmla="*/ 986600 h 1038225"/>
              <a:gd name="connsiteX17" fmla="*/ 1199516 w 1266825"/>
              <a:gd name="connsiteY17" fmla="*/ 0 h 1038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66825" h="1038225">
                <a:moveTo>
                  <a:pt x="1199516" y="0"/>
                </a:moveTo>
                <a:cubicBezTo>
                  <a:pt x="1190372" y="28289"/>
                  <a:pt x="1158559" y="43529"/>
                  <a:pt x="1128841" y="45244"/>
                </a:cubicBezTo>
                <a:cubicBezTo>
                  <a:pt x="1099123" y="46863"/>
                  <a:pt x="1069976" y="38291"/>
                  <a:pt x="1040449" y="34671"/>
                </a:cubicBezTo>
                <a:cubicBezTo>
                  <a:pt x="1010921" y="31052"/>
                  <a:pt x="978155" y="33528"/>
                  <a:pt x="955962" y="53340"/>
                </a:cubicBezTo>
                <a:cubicBezTo>
                  <a:pt x="932435" y="74390"/>
                  <a:pt x="926815" y="109442"/>
                  <a:pt x="906051" y="133160"/>
                </a:cubicBezTo>
                <a:cubicBezTo>
                  <a:pt x="863950" y="181356"/>
                  <a:pt x="784607" y="162687"/>
                  <a:pt x="725838" y="188119"/>
                </a:cubicBezTo>
                <a:cubicBezTo>
                  <a:pt x="678975" y="208407"/>
                  <a:pt x="649257" y="255461"/>
                  <a:pt x="631540" y="303371"/>
                </a:cubicBezTo>
                <a:cubicBezTo>
                  <a:pt x="613824" y="351282"/>
                  <a:pt x="605251" y="402336"/>
                  <a:pt x="585058" y="449199"/>
                </a:cubicBezTo>
                <a:cubicBezTo>
                  <a:pt x="564865" y="496062"/>
                  <a:pt x="529432" y="540449"/>
                  <a:pt x="479902" y="553117"/>
                </a:cubicBezTo>
                <a:cubicBezTo>
                  <a:pt x="439135" y="563499"/>
                  <a:pt x="395701" y="550831"/>
                  <a:pt x="354172" y="557213"/>
                </a:cubicBezTo>
                <a:cubicBezTo>
                  <a:pt x="305214" y="564832"/>
                  <a:pt x="261685" y="601028"/>
                  <a:pt x="245397" y="647890"/>
                </a:cubicBezTo>
                <a:cubicBezTo>
                  <a:pt x="234253" y="679895"/>
                  <a:pt x="235300" y="714661"/>
                  <a:pt x="229776" y="748094"/>
                </a:cubicBezTo>
                <a:cubicBezTo>
                  <a:pt x="224251" y="781526"/>
                  <a:pt x="209583" y="816864"/>
                  <a:pt x="179008" y="831628"/>
                </a:cubicBezTo>
                <a:cubicBezTo>
                  <a:pt x="154719" y="843344"/>
                  <a:pt x="125668" y="839438"/>
                  <a:pt x="99855" y="847439"/>
                </a:cubicBezTo>
                <a:cubicBezTo>
                  <a:pt x="63850" y="858488"/>
                  <a:pt x="38228" y="891921"/>
                  <a:pt x="26512" y="927640"/>
                </a:cubicBezTo>
                <a:cubicBezTo>
                  <a:pt x="14797" y="963454"/>
                  <a:pt x="-19398" y="1023747"/>
                  <a:pt x="14797" y="1039463"/>
                </a:cubicBezTo>
                <a:cubicBezTo>
                  <a:pt x="29370" y="1046131"/>
                  <a:pt x="1270096" y="986600"/>
                  <a:pt x="1270096" y="986600"/>
                </a:cubicBezTo>
                <a:lnTo>
                  <a:pt x="1199516" y="0"/>
                </a:lnTo>
                <a:close/>
              </a:path>
            </a:pathLst>
          </a:custGeom>
          <a:solidFill>
            <a:schemeClr val="accent4">
              <a:lumMod val="90000"/>
            </a:schemeClr>
          </a:solidFill>
          <a:ln w="9525" cap="flat">
            <a:noFill/>
            <a:prstDash val="solid"/>
            <a:miter/>
          </a:ln>
        </p:spPr>
        <p:txBody>
          <a:bodyPr rtlCol="0" anchor="ctr"/>
          <a:lstStyle/>
          <a:p>
            <a:endParaRPr lang="en-ID"/>
          </a:p>
        </p:txBody>
      </p:sp>
      <p:sp>
        <p:nvSpPr>
          <p:cNvPr id="81" name="Freeform: Shape 80">
            <a:extLst>
              <a:ext uri="{FF2B5EF4-FFF2-40B4-BE49-F238E27FC236}">
                <a16:creationId xmlns:a16="http://schemas.microsoft.com/office/drawing/2014/main" id="{1EAAE87B-1D1B-4FA2-B1B8-88E9FF25AB8F}"/>
              </a:ext>
            </a:extLst>
          </p:cNvPr>
          <p:cNvSpPr/>
          <p:nvPr/>
        </p:nvSpPr>
        <p:spPr>
          <a:xfrm rot="21301151" flipH="1">
            <a:off x="7657953" y="5751963"/>
            <a:ext cx="2068554" cy="1217851"/>
          </a:xfrm>
          <a:custGeom>
            <a:avLst/>
            <a:gdLst>
              <a:gd name="connsiteX0" fmla="*/ 60686 w 2200275"/>
              <a:gd name="connsiteY0" fmla="*/ 1297753 h 1295400"/>
              <a:gd name="connsiteX1" fmla="*/ 12 w 2200275"/>
              <a:gd name="connsiteY1" fmla="*/ 1078392 h 1295400"/>
              <a:gd name="connsiteX2" fmla="*/ 104882 w 2200275"/>
              <a:gd name="connsiteY2" fmla="*/ 889226 h 1295400"/>
              <a:gd name="connsiteX3" fmla="*/ 269188 w 2200275"/>
              <a:gd name="connsiteY3" fmla="*/ 838838 h 1295400"/>
              <a:gd name="connsiteX4" fmla="*/ 323862 w 2200275"/>
              <a:gd name="connsiteY4" fmla="*/ 703298 h 1295400"/>
              <a:gd name="connsiteX5" fmla="*/ 332434 w 2200275"/>
              <a:gd name="connsiteY5" fmla="*/ 552898 h 1295400"/>
              <a:gd name="connsiteX6" fmla="*/ 436543 w 2200275"/>
              <a:gd name="connsiteY6" fmla="*/ 459458 h 1295400"/>
              <a:gd name="connsiteX7" fmla="*/ 531793 w 2200275"/>
              <a:gd name="connsiteY7" fmla="*/ 480317 h 1295400"/>
              <a:gd name="connsiteX8" fmla="*/ 616565 w 2200275"/>
              <a:gd name="connsiteY8" fmla="*/ 400022 h 1295400"/>
              <a:gd name="connsiteX9" fmla="*/ 618184 w 2200275"/>
              <a:gd name="connsiteY9" fmla="*/ 275435 h 1295400"/>
              <a:gd name="connsiteX10" fmla="*/ 667333 w 2200275"/>
              <a:gd name="connsiteY10" fmla="*/ 58646 h 1295400"/>
              <a:gd name="connsiteX11" fmla="*/ 867073 w 2200275"/>
              <a:gd name="connsiteY11" fmla="*/ 29975 h 1295400"/>
              <a:gd name="connsiteX12" fmla="*/ 946321 w 2200275"/>
              <a:gd name="connsiteY12" fmla="*/ 158563 h 1295400"/>
              <a:gd name="connsiteX13" fmla="*/ 1221879 w 2200275"/>
              <a:gd name="connsiteY13" fmla="*/ 246193 h 1295400"/>
              <a:gd name="connsiteX14" fmla="*/ 1315129 w 2200275"/>
              <a:gd name="connsiteY14" fmla="*/ 514607 h 1295400"/>
              <a:gd name="connsiteX15" fmla="*/ 1466195 w 2200275"/>
              <a:gd name="connsiteY15" fmla="*/ 611572 h 1295400"/>
              <a:gd name="connsiteX16" fmla="*/ 1649361 w 2200275"/>
              <a:gd name="connsiteY16" fmla="*/ 633670 h 1295400"/>
              <a:gd name="connsiteX17" fmla="*/ 2206669 w 2200275"/>
              <a:gd name="connsiteY17" fmla="*/ 1117159 h 1295400"/>
              <a:gd name="connsiteX18" fmla="*/ 60686 w 2200275"/>
              <a:gd name="connsiteY18" fmla="*/ 1297753 h 129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00275" h="1295400">
                <a:moveTo>
                  <a:pt x="60686" y="1297753"/>
                </a:moveTo>
                <a:cubicBezTo>
                  <a:pt x="30968" y="1227363"/>
                  <a:pt x="774" y="1154783"/>
                  <a:pt x="12" y="1078392"/>
                </a:cubicBezTo>
                <a:cubicBezTo>
                  <a:pt x="-750" y="1002002"/>
                  <a:pt x="34969" y="919991"/>
                  <a:pt x="104882" y="889226"/>
                </a:cubicBezTo>
                <a:cubicBezTo>
                  <a:pt x="157746" y="865985"/>
                  <a:pt x="223278" y="873890"/>
                  <a:pt x="269188" y="838838"/>
                </a:cubicBezTo>
                <a:cubicBezTo>
                  <a:pt x="309193" y="808263"/>
                  <a:pt x="322052" y="753685"/>
                  <a:pt x="323862" y="703298"/>
                </a:cubicBezTo>
                <a:cubicBezTo>
                  <a:pt x="325672" y="653006"/>
                  <a:pt x="319290" y="601475"/>
                  <a:pt x="332434" y="552898"/>
                </a:cubicBezTo>
                <a:cubicBezTo>
                  <a:pt x="345579" y="504320"/>
                  <a:pt x="386251" y="457648"/>
                  <a:pt x="436543" y="459458"/>
                </a:cubicBezTo>
                <a:cubicBezTo>
                  <a:pt x="469213" y="460601"/>
                  <a:pt x="499122" y="481556"/>
                  <a:pt x="531793" y="480317"/>
                </a:cubicBezTo>
                <a:cubicBezTo>
                  <a:pt x="573512" y="478793"/>
                  <a:pt x="606088" y="440408"/>
                  <a:pt x="616565" y="400022"/>
                </a:cubicBezTo>
                <a:cubicBezTo>
                  <a:pt x="627138" y="359636"/>
                  <a:pt x="621137" y="317059"/>
                  <a:pt x="618184" y="275435"/>
                </a:cubicBezTo>
                <a:cubicBezTo>
                  <a:pt x="612850" y="199806"/>
                  <a:pt x="620089" y="117986"/>
                  <a:pt x="667333" y="58646"/>
                </a:cubicBezTo>
                <a:cubicBezTo>
                  <a:pt x="714577" y="-695"/>
                  <a:pt x="812971" y="-23174"/>
                  <a:pt x="867073" y="29975"/>
                </a:cubicBezTo>
                <a:cubicBezTo>
                  <a:pt x="903172" y="65408"/>
                  <a:pt x="910602" y="122558"/>
                  <a:pt x="946321" y="158563"/>
                </a:cubicBezTo>
                <a:cubicBezTo>
                  <a:pt x="1015567" y="228381"/>
                  <a:pt x="1147108" y="182375"/>
                  <a:pt x="1221879" y="246193"/>
                </a:cubicBezTo>
                <a:cubicBezTo>
                  <a:pt x="1295221" y="308867"/>
                  <a:pt x="1266266" y="431549"/>
                  <a:pt x="1315129" y="514607"/>
                </a:cubicBezTo>
                <a:cubicBezTo>
                  <a:pt x="1346371" y="567662"/>
                  <a:pt x="1406188" y="597856"/>
                  <a:pt x="1466195" y="611572"/>
                </a:cubicBezTo>
                <a:cubicBezTo>
                  <a:pt x="1526203" y="625288"/>
                  <a:pt x="1588401" y="625288"/>
                  <a:pt x="1649361" y="633670"/>
                </a:cubicBezTo>
                <a:cubicBezTo>
                  <a:pt x="1907203" y="668912"/>
                  <a:pt x="2135422" y="866937"/>
                  <a:pt x="2206669" y="1117159"/>
                </a:cubicBezTo>
                <a:lnTo>
                  <a:pt x="60686" y="1297753"/>
                </a:lnTo>
                <a:close/>
              </a:path>
            </a:pathLst>
          </a:custGeom>
          <a:solidFill>
            <a:srgbClr val="5ACF8B"/>
          </a:solidFill>
          <a:ln w="9525" cap="flat">
            <a:noFill/>
            <a:prstDash val="solid"/>
            <a:miter/>
          </a:ln>
        </p:spPr>
        <p:txBody>
          <a:bodyPr rtlCol="0" anchor="ctr"/>
          <a:lstStyle/>
          <a:p>
            <a:endParaRPr lang="en-ID"/>
          </a:p>
        </p:txBody>
      </p:sp>
      <p:sp>
        <p:nvSpPr>
          <p:cNvPr id="82" name="Freeform: Shape 81">
            <a:extLst>
              <a:ext uri="{FF2B5EF4-FFF2-40B4-BE49-F238E27FC236}">
                <a16:creationId xmlns:a16="http://schemas.microsoft.com/office/drawing/2014/main" id="{08DC9D62-9C13-4826-BB03-3E22DC5E116B}"/>
              </a:ext>
            </a:extLst>
          </p:cNvPr>
          <p:cNvSpPr/>
          <p:nvPr/>
        </p:nvSpPr>
        <p:spPr>
          <a:xfrm rot="21301151" flipH="1">
            <a:off x="9006245" y="6175776"/>
            <a:ext cx="295507" cy="734292"/>
          </a:xfrm>
          <a:custGeom>
            <a:avLst/>
            <a:gdLst>
              <a:gd name="connsiteX0" fmla="*/ 257444 w 314325"/>
              <a:gd name="connsiteY0" fmla="*/ 486644 h 781050"/>
              <a:gd name="connsiteX1" fmla="*/ 256778 w 314325"/>
              <a:gd name="connsiteY1" fmla="*/ 183559 h 781050"/>
              <a:gd name="connsiteX2" fmla="*/ 243824 w 314325"/>
              <a:gd name="connsiteY2" fmla="*/ 187083 h 781050"/>
              <a:gd name="connsiteX3" fmla="*/ 250967 w 314325"/>
              <a:gd name="connsiteY3" fmla="*/ 467594 h 781050"/>
              <a:gd name="connsiteX4" fmla="*/ 92090 w 314325"/>
              <a:gd name="connsiteY4" fmla="*/ 149745 h 781050"/>
              <a:gd name="connsiteX5" fmla="*/ 92662 w 314325"/>
              <a:gd name="connsiteY5" fmla="*/ 6394 h 781050"/>
              <a:gd name="connsiteX6" fmla="*/ 79232 w 314325"/>
              <a:gd name="connsiteY6" fmla="*/ 6394 h 781050"/>
              <a:gd name="connsiteX7" fmla="*/ 80089 w 314325"/>
              <a:gd name="connsiteY7" fmla="*/ 132219 h 781050"/>
              <a:gd name="connsiteX8" fmla="*/ 29797 w 314325"/>
              <a:gd name="connsiteY8" fmla="*/ 64687 h 781050"/>
              <a:gd name="connsiteX9" fmla="*/ 20367 w 314325"/>
              <a:gd name="connsiteY9" fmla="*/ 74116 h 781050"/>
              <a:gd name="connsiteX10" fmla="*/ 78946 w 314325"/>
              <a:gd name="connsiteY10" fmla="*/ 153841 h 781050"/>
              <a:gd name="connsiteX11" fmla="*/ 80184 w 314325"/>
              <a:gd name="connsiteY11" fmla="*/ 155746 h 781050"/>
              <a:gd name="connsiteX12" fmla="*/ 160099 w 314325"/>
              <a:gd name="connsiteY12" fmla="*/ 289858 h 781050"/>
              <a:gd name="connsiteX13" fmla="*/ 10271 w 314325"/>
              <a:gd name="connsiteY13" fmla="*/ 259949 h 781050"/>
              <a:gd name="connsiteX14" fmla="*/ 3508 w 314325"/>
              <a:gd name="connsiteY14" fmla="*/ 271475 h 781050"/>
              <a:gd name="connsiteX15" fmla="*/ 166481 w 314325"/>
              <a:gd name="connsiteY15" fmla="*/ 303097 h 781050"/>
              <a:gd name="connsiteX16" fmla="*/ 166957 w 314325"/>
              <a:gd name="connsiteY16" fmla="*/ 303002 h 781050"/>
              <a:gd name="connsiteX17" fmla="*/ 305831 w 314325"/>
              <a:gd name="connsiteY17" fmla="*/ 776680 h 781050"/>
              <a:gd name="connsiteX18" fmla="*/ 319262 w 314325"/>
              <a:gd name="connsiteY18" fmla="*/ 776680 h 781050"/>
              <a:gd name="connsiteX19" fmla="*/ 257444 w 314325"/>
              <a:gd name="connsiteY19" fmla="*/ 486644 h 781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14325" h="781050">
                <a:moveTo>
                  <a:pt x="257444" y="486644"/>
                </a:moveTo>
                <a:cubicBezTo>
                  <a:pt x="299831" y="392918"/>
                  <a:pt x="288972" y="278523"/>
                  <a:pt x="256778" y="183559"/>
                </a:cubicBezTo>
                <a:cubicBezTo>
                  <a:pt x="254015" y="175462"/>
                  <a:pt x="241061" y="178892"/>
                  <a:pt x="243824" y="187083"/>
                </a:cubicBezTo>
                <a:cubicBezTo>
                  <a:pt x="273351" y="274237"/>
                  <a:pt x="285448" y="379679"/>
                  <a:pt x="250967" y="467594"/>
                </a:cubicBezTo>
                <a:cubicBezTo>
                  <a:pt x="212105" y="355390"/>
                  <a:pt x="158670" y="248424"/>
                  <a:pt x="92090" y="149745"/>
                </a:cubicBezTo>
                <a:cubicBezTo>
                  <a:pt x="96377" y="102120"/>
                  <a:pt x="97139" y="54114"/>
                  <a:pt x="92662" y="6394"/>
                </a:cubicBezTo>
                <a:cubicBezTo>
                  <a:pt x="91900" y="-2084"/>
                  <a:pt x="78470" y="-2179"/>
                  <a:pt x="79232" y="6394"/>
                </a:cubicBezTo>
                <a:cubicBezTo>
                  <a:pt x="83137" y="48208"/>
                  <a:pt x="83042" y="90309"/>
                  <a:pt x="80089" y="132219"/>
                </a:cubicBezTo>
                <a:cubicBezTo>
                  <a:pt x="64087" y="109264"/>
                  <a:pt x="47323" y="86689"/>
                  <a:pt x="29797" y="64687"/>
                </a:cubicBezTo>
                <a:cubicBezTo>
                  <a:pt x="24463" y="57924"/>
                  <a:pt x="15033" y="67449"/>
                  <a:pt x="20367" y="74116"/>
                </a:cubicBezTo>
                <a:cubicBezTo>
                  <a:pt x="40941" y="99929"/>
                  <a:pt x="60467" y="126599"/>
                  <a:pt x="78946" y="153841"/>
                </a:cubicBezTo>
                <a:cubicBezTo>
                  <a:pt x="79232" y="154603"/>
                  <a:pt x="79613" y="155174"/>
                  <a:pt x="80184" y="155746"/>
                </a:cubicBezTo>
                <a:cubicBezTo>
                  <a:pt x="109426" y="198894"/>
                  <a:pt x="136096" y="243662"/>
                  <a:pt x="160099" y="289858"/>
                </a:cubicBezTo>
                <a:cubicBezTo>
                  <a:pt x="108283" y="290905"/>
                  <a:pt x="57705" y="281000"/>
                  <a:pt x="10271" y="259949"/>
                </a:cubicBezTo>
                <a:cubicBezTo>
                  <a:pt x="2460" y="256520"/>
                  <a:pt x="-4398" y="268046"/>
                  <a:pt x="3508" y="271475"/>
                </a:cubicBezTo>
                <a:cubicBezTo>
                  <a:pt x="55133" y="294430"/>
                  <a:pt x="109902" y="305288"/>
                  <a:pt x="166481" y="303097"/>
                </a:cubicBezTo>
                <a:cubicBezTo>
                  <a:pt x="166671" y="303097"/>
                  <a:pt x="166766" y="303097"/>
                  <a:pt x="166957" y="303002"/>
                </a:cubicBezTo>
                <a:cubicBezTo>
                  <a:pt x="241633" y="450544"/>
                  <a:pt x="289163" y="611612"/>
                  <a:pt x="305831" y="776680"/>
                </a:cubicBezTo>
                <a:cubicBezTo>
                  <a:pt x="306689" y="785158"/>
                  <a:pt x="320119" y="785253"/>
                  <a:pt x="319262" y="776680"/>
                </a:cubicBezTo>
                <a:cubicBezTo>
                  <a:pt x="309260" y="677811"/>
                  <a:pt x="288401" y="580561"/>
                  <a:pt x="257444" y="486644"/>
                </a:cubicBezTo>
                <a:close/>
              </a:path>
            </a:pathLst>
          </a:custGeom>
          <a:solidFill>
            <a:srgbClr val="69E299"/>
          </a:solidFill>
          <a:ln w="9525" cap="flat">
            <a:noFill/>
            <a:prstDash val="solid"/>
            <a:miter/>
          </a:ln>
        </p:spPr>
        <p:txBody>
          <a:bodyPr rtlCol="0" anchor="ctr"/>
          <a:lstStyle/>
          <a:p>
            <a:endParaRPr lang="en-ID"/>
          </a:p>
        </p:txBody>
      </p:sp>
      <p:sp>
        <p:nvSpPr>
          <p:cNvPr id="83" name="Freeform: Shape 82">
            <a:extLst>
              <a:ext uri="{FF2B5EF4-FFF2-40B4-BE49-F238E27FC236}">
                <a16:creationId xmlns:a16="http://schemas.microsoft.com/office/drawing/2014/main" id="{46CFAA9D-B48C-4423-8B87-05B9E2001E4D}"/>
              </a:ext>
            </a:extLst>
          </p:cNvPr>
          <p:cNvSpPr/>
          <p:nvPr/>
        </p:nvSpPr>
        <p:spPr>
          <a:xfrm rot="21301151" flipH="1">
            <a:off x="8591957" y="5795819"/>
            <a:ext cx="456694" cy="1002935"/>
          </a:xfrm>
          <a:custGeom>
            <a:avLst/>
            <a:gdLst>
              <a:gd name="connsiteX0" fmla="*/ 478881 w 485775"/>
              <a:gd name="connsiteY0" fmla="*/ 686694 h 1066800"/>
              <a:gd name="connsiteX1" fmla="*/ 323433 w 485775"/>
              <a:gd name="connsiteY1" fmla="*/ 930058 h 1066800"/>
              <a:gd name="connsiteX2" fmla="*/ 254091 w 485775"/>
              <a:gd name="connsiteY2" fmla="*/ 498956 h 1066800"/>
              <a:gd name="connsiteX3" fmla="*/ 346007 w 485775"/>
              <a:gd name="connsiteY3" fmla="*/ 426661 h 1066800"/>
              <a:gd name="connsiteX4" fmla="*/ 405824 w 485775"/>
              <a:gd name="connsiteY4" fmla="*/ 215587 h 1066800"/>
              <a:gd name="connsiteX5" fmla="*/ 392394 w 485775"/>
              <a:gd name="connsiteY5" fmla="*/ 215587 h 1066800"/>
              <a:gd name="connsiteX6" fmla="*/ 340007 w 485775"/>
              <a:gd name="connsiteY6" fmla="*/ 411802 h 1066800"/>
              <a:gd name="connsiteX7" fmla="*/ 250853 w 485775"/>
              <a:gd name="connsiteY7" fmla="*/ 486002 h 1066800"/>
              <a:gd name="connsiteX8" fmla="*/ 172843 w 485775"/>
              <a:gd name="connsiteY8" fmla="*/ 225589 h 1066800"/>
              <a:gd name="connsiteX9" fmla="*/ 83212 w 485775"/>
              <a:gd name="connsiteY9" fmla="*/ 3466 h 1066800"/>
              <a:gd name="connsiteX10" fmla="*/ 71687 w 485775"/>
              <a:gd name="connsiteY10" fmla="*/ 10228 h 1066800"/>
              <a:gd name="connsiteX11" fmla="*/ 179225 w 485775"/>
              <a:gd name="connsiteY11" fmla="*/ 285596 h 1066800"/>
              <a:gd name="connsiteX12" fmla="*/ 11204 w 485775"/>
              <a:gd name="connsiteY12" fmla="*/ 189870 h 1066800"/>
              <a:gd name="connsiteX13" fmla="*/ 1774 w 485775"/>
              <a:gd name="connsiteY13" fmla="*/ 199300 h 1066800"/>
              <a:gd name="connsiteX14" fmla="*/ 183796 w 485775"/>
              <a:gd name="connsiteY14" fmla="*/ 299598 h 1066800"/>
              <a:gd name="connsiteX15" fmla="*/ 295334 w 485775"/>
              <a:gd name="connsiteY15" fmla="*/ 790612 h 1066800"/>
              <a:gd name="connsiteX16" fmla="*/ 156936 w 485775"/>
              <a:gd name="connsiteY16" fmla="*/ 623257 h 1066800"/>
              <a:gd name="connsiteX17" fmla="*/ 143982 w 485775"/>
              <a:gd name="connsiteY17" fmla="*/ 626782 h 1066800"/>
              <a:gd name="connsiteX18" fmla="*/ 295906 w 485775"/>
              <a:gd name="connsiteY18" fmla="*/ 806423 h 1066800"/>
              <a:gd name="connsiteX19" fmla="*/ 297430 w 485775"/>
              <a:gd name="connsiteY19" fmla="*/ 807090 h 1066800"/>
              <a:gd name="connsiteX20" fmla="*/ 299716 w 485775"/>
              <a:gd name="connsiteY20" fmla="*/ 825187 h 1066800"/>
              <a:gd name="connsiteX21" fmla="*/ 317813 w 485775"/>
              <a:gd name="connsiteY21" fmla="*/ 1062265 h 1066800"/>
              <a:gd name="connsiteX22" fmla="*/ 331244 w 485775"/>
              <a:gd name="connsiteY22" fmla="*/ 1062265 h 1066800"/>
              <a:gd name="connsiteX23" fmla="*/ 324576 w 485775"/>
              <a:gd name="connsiteY23" fmla="*/ 943774 h 1066800"/>
              <a:gd name="connsiteX24" fmla="*/ 492311 w 485775"/>
              <a:gd name="connsiteY24" fmla="*/ 686694 h 1066800"/>
              <a:gd name="connsiteX25" fmla="*/ 478881 w 485775"/>
              <a:gd name="connsiteY25" fmla="*/ 686694 h 106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85775" h="1066800">
                <a:moveTo>
                  <a:pt x="478881" y="686694"/>
                </a:moveTo>
                <a:cubicBezTo>
                  <a:pt x="473452" y="784420"/>
                  <a:pt x="421445" y="896815"/>
                  <a:pt x="323433" y="930058"/>
                </a:cubicBezTo>
                <a:cubicBezTo>
                  <a:pt x="311527" y="784801"/>
                  <a:pt x="288381" y="640593"/>
                  <a:pt x="254091" y="498956"/>
                </a:cubicBezTo>
                <a:cubicBezTo>
                  <a:pt x="292286" y="491717"/>
                  <a:pt x="324671" y="456284"/>
                  <a:pt x="346007" y="426661"/>
                </a:cubicBezTo>
                <a:cubicBezTo>
                  <a:pt x="390013" y="365606"/>
                  <a:pt x="407253" y="289882"/>
                  <a:pt x="405824" y="215587"/>
                </a:cubicBezTo>
                <a:cubicBezTo>
                  <a:pt x="405634" y="207015"/>
                  <a:pt x="392299" y="206920"/>
                  <a:pt x="392394" y="215587"/>
                </a:cubicBezTo>
                <a:cubicBezTo>
                  <a:pt x="393728" y="284548"/>
                  <a:pt x="378678" y="353890"/>
                  <a:pt x="340007" y="411802"/>
                </a:cubicBezTo>
                <a:cubicBezTo>
                  <a:pt x="320766" y="440568"/>
                  <a:pt x="288191" y="479906"/>
                  <a:pt x="250853" y="486002"/>
                </a:cubicBezTo>
                <a:cubicBezTo>
                  <a:pt x="229136" y="397991"/>
                  <a:pt x="203132" y="311123"/>
                  <a:pt x="172843" y="225589"/>
                </a:cubicBezTo>
                <a:cubicBezTo>
                  <a:pt x="146173" y="150246"/>
                  <a:pt x="116169" y="76237"/>
                  <a:pt x="83212" y="3466"/>
                </a:cubicBezTo>
                <a:cubicBezTo>
                  <a:pt x="79688" y="-4345"/>
                  <a:pt x="68163" y="2418"/>
                  <a:pt x="71687" y="10228"/>
                </a:cubicBezTo>
                <a:cubicBezTo>
                  <a:pt x="112359" y="100049"/>
                  <a:pt x="148268" y="191965"/>
                  <a:pt x="179225" y="285596"/>
                </a:cubicBezTo>
                <a:cubicBezTo>
                  <a:pt x="112931" y="276262"/>
                  <a:pt x="55400" y="239495"/>
                  <a:pt x="11204" y="189870"/>
                </a:cubicBezTo>
                <a:cubicBezTo>
                  <a:pt x="5489" y="183393"/>
                  <a:pt x="-3941" y="192918"/>
                  <a:pt x="1774" y="199300"/>
                </a:cubicBezTo>
                <a:cubicBezTo>
                  <a:pt x="49494" y="252830"/>
                  <a:pt x="111978" y="290930"/>
                  <a:pt x="183796" y="299598"/>
                </a:cubicBezTo>
                <a:cubicBezTo>
                  <a:pt x="235708" y="459427"/>
                  <a:pt x="273141" y="623924"/>
                  <a:pt x="295334" y="790612"/>
                </a:cubicBezTo>
                <a:cubicBezTo>
                  <a:pt x="230850" y="752893"/>
                  <a:pt x="181796" y="694028"/>
                  <a:pt x="156936" y="623257"/>
                </a:cubicBezTo>
                <a:cubicBezTo>
                  <a:pt x="154079" y="615161"/>
                  <a:pt x="141125" y="618685"/>
                  <a:pt x="143982" y="626782"/>
                </a:cubicBezTo>
                <a:cubicBezTo>
                  <a:pt x="170938" y="703458"/>
                  <a:pt x="224659" y="767180"/>
                  <a:pt x="295906" y="806423"/>
                </a:cubicBezTo>
                <a:cubicBezTo>
                  <a:pt x="296477" y="806709"/>
                  <a:pt x="296954" y="806899"/>
                  <a:pt x="297430" y="807090"/>
                </a:cubicBezTo>
                <a:cubicBezTo>
                  <a:pt x="298192" y="813091"/>
                  <a:pt x="298954" y="819187"/>
                  <a:pt x="299716" y="825187"/>
                </a:cubicBezTo>
                <a:cubicBezTo>
                  <a:pt x="309146" y="903959"/>
                  <a:pt x="315146" y="983017"/>
                  <a:pt x="317813" y="1062265"/>
                </a:cubicBezTo>
                <a:cubicBezTo>
                  <a:pt x="318099" y="1070837"/>
                  <a:pt x="331529" y="1070932"/>
                  <a:pt x="331244" y="1062265"/>
                </a:cubicBezTo>
                <a:cubicBezTo>
                  <a:pt x="329910" y="1022736"/>
                  <a:pt x="327624" y="983207"/>
                  <a:pt x="324576" y="943774"/>
                </a:cubicBezTo>
                <a:cubicBezTo>
                  <a:pt x="430208" y="909865"/>
                  <a:pt x="486501" y="791374"/>
                  <a:pt x="492311" y="686694"/>
                </a:cubicBezTo>
                <a:cubicBezTo>
                  <a:pt x="492692" y="678121"/>
                  <a:pt x="479357" y="678121"/>
                  <a:pt x="478881" y="686694"/>
                </a:cubicBezTo>
                <a:close/>
              </a:path>
            </a:pathLst>
          </a:custGeom>
          <a:solidFill>
            <a:srgbClr val="69E299"/>
          </a:solidFill>
          <a:ln w="9525" cap="flat">
            <a:noFill/>
            <a:prstDash val="solid"/>
            <a:miter/>
          </a:ln>
        </p:spPr>
        <p:txBody>
          <a:bodyPr rtlCol="0" anchor="ctr"/>
          <a:lstStyle/>
          <a:p>
            <a:endParaRPr lang="en-ID"/>
          </a:p>
        </p:txBody>
      </p:sp>
      <p:sp>
        <p:nvSpPr>
          <p:cNvPr id="84" name="Freeform: Shape 83">
            <a:extLst>
              <a:ext uri="{FF2B5EF4-FFF2-40B4-BE49-F238E27FC236}">
                <a16:creationId xmlns:a16="http://schemas.microsoft.com/office/drawing/2014/main" id="{B30070DF-F1B1-4850-83EF-F2A0AC9373E9}"/>
              </a:ext>
            </a:extLst>
          </p:cNvPr>
          <p:cNvSpPr/>
          <p:nvPr/>
        </p:nvSpPr>
        <p:spPr>
          <a:xfrm rot="21301151" flipH="1">
            <a:off x="8130371" y="6339396"/>
            <a:ext cx="331327" cy="546241"/>
          </a:xfrm>
          <a:custGeom>
            <a:avLst/>
            <a:gdLst>
              <a:gd name="connsiteX0" fmla="*/ 347517 w 352425"/>
              <a:gd name="connsiteY0" fmla="*/ 230575 h 581025"/>
              <a:gd name="connsiteX1" fmla="*/ 65006 w 352425"/>
              <a:gd name="connsiteY1" fmla="*/ 366402 h 581025"/>
              <a:gd name="connsiteX2" fmla="*/ 141301 w 352425"/>
              <a:gd name="connsiteY2" fmla="*/ 148756 h 581025"/>
              <a:gd name="connsiteX3" fmla="*/ 304464 w 352425"/>
              <a:gd name="connsiteY3" fmla="*/ 56935 h 581025"/>
              <a:gd name="connsiteX4" fmla="*/ 292939 w 352425"/>
              <a:gd name="connsiteY4" fmla="*/ 50172 h 581025"/>
              <a:gd name="connsiteX5" fmla="*/ 147207 w 352425"/>
              <a:gd name="connsiteY5" fmla="*/ 134563 h 581025"/>
              <a:gd name="connsiteX6" fmla="*/ 203404 w 352425"/>
              <a:gd name="connsiteY6" fmla="*/ 10167 h 581025"/>
              <a:gd name="connsiteX7" fmla="*/ 191879 w 352425"/>
              <a:gd name="connsiteY7" fmla="*/ 3404 h 581025"/>
              <a:gd name="connsiteX8" fmla="*/ 77293 w 352425"/>
              <a:gd name="connsiteY8" fmla="*/ 282868 h 581025"/>
              <a:gd name="connsiteX9" fmla="*/ 57100 w 352425"/>
              <a:gd name="connsiteY9" fmla="*/ 60840 h 581025"/>
              <a:gd name="connsiteX10" fmla="*/ 43670 w 352425"/>
              <a:gd name="connsiteY10" fmla="*/ 60840 h 581025"/>
              <a:gd name="connsiteX11" fmla="*/ 68625 w 352425"/>
              <a:gd name="connsiteY11" fmla="*/ 300965 h 581025"/>
              <a:gd name="connsiteX12" fmla="*/ 70435 w 352425"/>
              <a:gd name="connsiteY12" fmla="*/ 303918 h 581025"/>
              <a:gd name="connsiteX13" fmla="*/ 141 w 352425"/>
              <a:gd name="connsiteY13" fmla="*/ 576523 h 581025"/>
              <a:gd name="connsiteX14" fmla="*/ 13095 w 352425"/>
              <a:gd name="connsiteY14" fmla="*/ 580048 h 581025"/>
              <a:gd name="connsiteX15" fmla="*/ 61101 w 352425"/>
              <a:gd name="connsiteY15" fmla="*/ 380213 h 581025"/>
              <a:gd name="connsiteX16" fmla="*/ 357042 w 352425"/>
              <a:gd name="connsiteY16" fmla="*/ 240100 h 581025"/>
              <a:gd name="connsiteX17" fmla="*/ 347517 w 352425"/>
              <a:gd name="connsiteY17" fmla="*/ 230575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2425" h="581025">
                <a:moveTo>
                  <a:pt x="347517" y="230575"/>
                </a:moveTo>
                <a:cubicBezTo>
                  <a:pt x="273413" y="309157"/>
                  <a:pt x="172543" y="357639"/>
                  <a:pt x="65006" y="366402"/>
                </a:cubicBezTo>
                <a:cubicBezTo>
                  <a:pt x="86723" y="292583"/>
                  <a:pt x="112155" y="219907"/>
                  <a:pt x="141301" y="148756"/>
                </a:cubicBezTo>
                <a:cubicBezTo>
                  <a:pt x="205690" y="140374"/>
                  <a:pt x="274270" y="120181"/>
                  <a:pt x="304464" y="56935"/>
                </a:cubicBezTo>
                <a:cubicBezTo>
                  <a:pt x="308179" y="49219"/>
                  <a:pt x="296654" y="42361"/>
                  <a:pt x="292939" y="50172"/>
                </a:cubicBezTo>
                <a:cubicBezTo>
                  <a:pt x="265793" y="106941"/>
                  <a:pt x="205309" y="126277"/>
                  <a:pt x="147207" y="134563"/>
                </a:cubicBezTo>
                <a:cubicBezTo>
                  <a:pt x="164637" y="92558"/>
                  <a:pt x="183402" y="51124"/>
                  <a:pt x="203404" y="10167"/>
                </a:cubicBezTo>
                <a:cubicBezTo>
                  <a:pt x="207214" y="2452"/>
                  <a:pt x="195594" y="-4311"/>
                  <a:pt x="191879" y="3404"/>
                </a:cubicBezTo>
                <a:cubicBezTo>
                  <a:pt x="147588" y="93987"/>
                  <a:pt x="109297" y="187427"/>
                  <a:pt x="77293" y="282868"/>
                </a:cubicBezTo>
                <a:cubicBezTo>
                  <a:pt x="56910" y="210573"/>
                  <a:pt x="50147" y="135802"/>
                  <a:pt x="57100" y="60840"/>
                </a:cubicBezTo>
                <a:cubicBezTo>
                  <a:pt x="57862" y="52267"/>
                  <a:pt x="44527" y="52363"/>
                  <a:pt x="43670" y="60840"/>
                </a:cubicBezTo>
                <a:cubicBezTo>
                  <a:pt x="36145" y="141993"/>
                  <a:pt x="44622" y="223051"/>
                  <a:pt x="68625" y="300965"/>
                </a:cubicBezTo>
                <a:cubicBezTo>
                  <a:pt x="69006" y="302203"/>
                  <a:pt x="69673" y="303156"/>
                  <a:pt x="70435" y="303918"/>
                </a:cubicBezTo>
                <a:cubicBezTo>
                  <a:pt x="41479" y="393167"/>
                  <a:pt x="17952" y="484226"/>
                  <a:pt x="141" y="576523"/>
                </a:cubicBezTo>
                <a:cubicBezTo>
                  <a:pt x="-1479" y="584906"/>
                  <a:pt x="11380" y="588525"/>
                  <a:pt x="13095" y="580048"/>
                </a:cubicBezTo>
                <a:cubicBezTo>
                  <a:pt x="26049" y="512706"/>
                  <a:pt x="42146" y="446031"/>
                  <a:pt x="61101" y="380213"/>
                </a:cubicBezTo>
                <a:cubicBezTo>
                  <a:pt x="173591" y="372117"/>
                  <a:pt x="279509" y="322301"/>
                  <a:pt x="357042" y="240100"/>
                </a:cubicBezTo>
                <a:cubicBezTo>
                  <a:pt x="362853" y="233814"/>
                  <a:pt x="353423" y="224289"/>
                  <a:pt x="347517" y="230575"/>
                </a:cubicBezTo>
                <a:close/>
              </a:path>
            </a:pathLst>
          </a:custGeom>
          <a:solidFill>
            <a:srgbClr val="69E299"/>
          </a:solidFill>
          <a:ln w="9525" cap="flat">
            <a:noFill/>
            <a:prstDash val="solid"/>
            <a:miter/>
          </a:ln>
        </p:spPr>
        <p:txBody>
          <a:bodyPr rtlCol="0" anchor="ctr"/>
          <a:lstStyle/>
          <a:p>
            <a:endParaRPr lang="en-ID"/>
          </a:p>
        </p:txBody>
      </p:sp>
      <p:sp>
        <p:nvSpPr>
          <p:cNvPr id="71" name="Freeform: Shape 70">
            <a:extLst>
              <a:ext uri="{FF2B5EF4-FFF2-40B4-BE49-F238E27FC236}">
                <a16:creationId xmlns:a16="http://schemas.microsoft.com/office/drawing/2014/main" id="{32857F76-F834-48A1-A53D-077490FEB127}"/>
              </a:ext>
            </a:extLst>
          </p:cNvPr>
          <p:cNvSpPr/>
          <p:nvPr/>
        </p:nvSpPr>
        <p:spPr>
          <a:xfrm>
            <a:off x="0" y="6188837"/>
            <a:ext cx="1676174" cy="690189"/>
          </a:xfrm>
          <a:custGeom>
            <a:avLst/>
            <a:gdLst>
              <a:gd name="connsiteX0" fmla="*/ 0 w 1295400"/>
              <a:gd name="connsiteY0" fmla="*/ 130851 h 533400"/>
              <a:gd name="connsiteX1" fmla="*/ 143161 w 1295400"/>
              <a:gd name="connsiteY1" fmla="*/ 10550 h 533400"/>
              <a:gd name="connsiteX2" fmla="*/ 309086 w 1295400"/>
              <a:gd name="connsiteY2" fmla="*/ 57508 h 533400"/>
              <a:gd name="connsiteX3" fmla="*/ 361760 w 1295400"/>
              <a:gd name="connsiteY3" fmla="*/ 165236 h 533400"/>
              <a:gd name="connsiteX4" fmla="*/ 527304 w 1295400"/>
              <a:gd name="connsiteY4" fmla="*/ 131136 h 533400"/>
              <a:gd name="connsiteX5" fmla="*/ 700659 w 1295400"/>
              <a:gd name="connsiteY5" fmla="*/ 278583 h 533400"/>
              <a:gd name="connsiteX6" fmla="*/ 917258 w 1295400"/>
              <a:gd name="connsiteY6" fmla="*/ 241531 h 533400"/>
              <a:gd name="connsiteX7" fmla="*/ 1000411 w 1295400"/>
              <a:gd name="connsiteY7" fmla="*/ 366309 h 533400"/>
              <a:gd name="connsiteX8" fmla="*/ 1115568 w 1295400"/>
              <a:gd name="connsiteY8" fmla="*/ 411171 h 533400"/>
              <a:gd name="connsiteX9" fmla="*/ 1240060 w 1295400"/>
              <a:gd name="connsiteY9" fmla="*/ 430983 h 533400"/>
              <a:gd name="connsiteX10" fmla="*/ 1300067 w 1295400"/>
              <a:gd name="connsiteY10" fmla="*/ 530520 h 533400"/>
              <a:gd name="connsiteX11" fmla="*/ 0 w 1295400"/>
              <a:gd name="connsiteY11" fmla="*/ 536139 h 533400"/>
              <a:gd name="connsiteX12" fmla="*/ 0 w 1295400"/>
              <a:gd name="connsiteY12" fmla="*/ 130851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95400" h="533400">
                <a:moveTo>
                  <a:pt x="0" y="130851"/>
                </a:moveTo>
                <a:cubicBezTo>
                  <a:pt x="41053" y="83035"/>
                  <a:pt x="84487" y="33505"/>
                  <a:pt x="143161" y="10550"/>
                </a:cubicBezTo>
                <a:cubicBezTo>
                  <a:pt x="201835" y="-12405"/>
                  <a:pt x="280130" y="1596"/>
                  <a:pt x="309086" y="57508"/>
                </a:cubicBezTo>
                <a:cubicBezTo>
                  <a:pt x="327850" y="93798"/>
                  <a:pt x="326231" y="144852"/>
                  <a:pt x="361760" y="165236"/>
                </a:cubicBezTo>
                <a:cubicBezTo>
                  <a:pt x="412242" y="194192"/>
                  <a:pt x="469201" y="126755"/>
                  <a:pt x="527304" y="131136"/>
                </a:cubicBezTo>
                <a:cubicBezTo>
                  <a:pt x="605314" y="137042"/>
                  <a:pt x="624840" y="259248"/>
                  <a:pt x="700659" y="278583"/>
                </a:cubicBezTo>
                <a:cubicBezTo>
                  <a:pt x="773811" y="297252"/>
                  <a:pt x="850106" y="206860"/>
                  <a:pt x="917258" y="241531"/>
                </a:cubicBezTo>
                <a:cubicBezTo>
                  <a:pt x="962406" y="264867"/>
                  <a:pt x="966597" y="328399"/>
                  <a:pt x="1000411" y="366309"/>
                </a:cubicBezTo>
                <a:cubicBezTo>
                  <a:pt x="1028510" y="397836"/>
                  <a:pt x="1073468" y="407647"/>
                  <a:pt x="1115568" y="411171"/>
                </a:cubicBezTo>
                <a:cubicBezTo>
                  <a:pt x="1157669" y="414696"/>
                  <a:pt x="1201388" y="414029"/>
                  <a:pt x="1240060" y="430983"/>
                </a:cubicBezTo>
                <a:cubicBezTo>
                  <a:pt x="1278731" y="447938"/>
                  <a:pt x="1310926" y="489753"/>
                  <a:pt x="1300067" y="530520"/>
                </a:cubicBezTo>
                <a:lnTo>
                  <a:pt x="0" y="536139"/>
                </a:lnTo>
                <a:lnTo>
                  <a:pt x="0" y="130851"/>
                </a:lnTo>
                <a:close/>
              </a:path>
            </a:pathLst>
          </a:custGeom>
          <a:solidFill>
            <a:schemeClr val="accent4"/>
          </a:solidFill>
          <a:ln w="9525" cap="flat">
            <a:noFill/>
            <a:prstDash val="solid"/>
            <a:miter/>
          </a:ln>
        </p:spPr>
        <p:txBody>
          <a:bodyPr rtlCol="0" anchor="ctr"/>
          <a:lstStyle/>
          <a:p>
            <a:endParaRPr lang="en-ID"/>
          </a:p>
        </p:txBody>
      </p:sp>
    </p:spTree>
    <p:extLst>
      <p:ext uri="{BB962C8B-B14F-4D97-AF65-F5344CB8AC3E}">
        <p14:creationId xmlns:p14="http://schemas.microsoft.com/office/powerpoint/2010/main" val="1535766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1" name="Graphic 84">
            <a:extLst>
              <a:ext uri="{FF2B5EF4-FFF2-40B4-BE49-F238E27FC236}">
                <a16:creationId xmlns:a16="http://schemas.microsoft.com/office/drawing/2014/main" id="{CFA94688-EAE2-41F3-BE75-62A2935F2E3F}"/>
              </a:ext>
            </a:extLst>
          </p:cNvPr>
          <p:cNvGrpSpPr/>
          <p:nvPr/>
        </p:nvGrpSpPr>
        <p:grpSpPr>
          <a:xfrm flipH="1">
            <a:off x="8089744" y="2531921"/>
            <a:ext cx="4062659" cy="2569754"/>
            <a:chOff x="5305425" y="2928937"/>
            <a:chExt cx="1581150" cy="1000125"/>
          </a:xfrm>
        </p:grpSpPr>
        <p:sp>
          <p:nvSpPr>
            <p:cNvPr id="102" name="Freeform: Shape 101">
              <a:extLst>
                <a:ext uri="{FF2B5EF4-FFF2-40B4-BE49-F238E27FC236}">
                  <a16:creationId xmlns:a16="http://schemas.microsoft.com/office/drawing/2014/main" id="{571501FB-9E6B-44F7-A846-F3150C500D97}"/>
                </a:ext>
              </a:extLst>
            </p:cNvPr>
            <p:cNvSpPr/>
            <p:nvPr/>
          </p:nvSpPr>
          <p:spPr>
            <a:xfrm>
              <a:off x="5404604" y="3017626"/>
              <a:ext cx="219075" cy="476250"/>
            </a:xfrm>
            <a:custGeom>
              <a:avLst/>
              <a:gdLst>
                <a:gd name="connsiteX0" fmla="*/ 155424 w 219075"/>
                <a:gd name="connsiteY0" fmla="*/ 230399 h 476250"/>
                <a:gd name="connsiteX1" fmla="*/ 155329 w 219075"/>
                <a:gd name="connsiteY1" fmla="*/ 229256 h 476250"/>
                <a:gd name="connsiteX2" fmla="*/ 126087 w 219075"/>
                <a:gd name="connsiteY2" fmla="*/ 153723 h 476250"/>
                <a:gd name="connsiteX3" fmla="*/ 1024 w 219075"/>
                <a:gd name="connsiteY3" fmla="*/ 105812 h 476250"/>
                <a:gd name="connsiteX4" fmla="*/ 7025 w 219075"/>
                <a:gd name="connsiteY4" fmla="*/ 100954 h 476250"/>
                <a:gd name="connsiteX5" fmla="*/ 118848 w 219075"/>
                <a:gd name="connsiteY5" fmla="*/ 138959 h 476250"/>
                <a:gd name="connsiteX6" fmla="*/ 63889 w 219075"/>
                <a:gd name="connsiteY6" fmla="*/ 42947 h 476250"/>
                <a:gd name="connsiteX7" fmla="*/ 70842 w 219075"/>
                <a:gd name="connsiteY7" fmla="*/ 39804 h 476250"/>
                <a:gd name="connsiteX8" fmla="*/ 105704 w 219075"/>
                <a:gd name="connsiteY8" fmla="*/ 98573 h 476250"/>
                <a:gd name="connsiteX9" fmla="*/ 118372 w 219075"/>
                <a:gd name="connsiteY9" fmla="*/ 69998 h 476250"/>
                <a:gd name="connsiteX10" fmla="*/ 146185 w 219075"/>
                <a:gd name="connsiteY10" fmla="*/ 3323 h 476250"/>
                <a:gd name="connsiteX11" fmla="*/ 153805 w 219075"/>
                <a:gd name="connsiteY11" fmla="*/ 4085 h 476250"/>
                <a:gd name="connsiteX12" fmla="*/ 137708 w 219075"/>
                <a:gd name="connsiteY12" fmla="*/ 58663 h 476250"/>
                <a:gd name="connsiteX13" fmla="*/ 118086 w 219075"/>
                <a:gd name="connsiteY13" fmla="*/ 82476 h 476250"/>
                <a:gd name="connsiteX14" fmla="*/ 113609 w 219075"/>
                <a:gd name="connsiteY14" fmla="*/ 110955 h 476250"/>
                <a:gd name="connsiteX15" fmla="*/ 113514 w 219075"/>
                <a:gd name="connsiteY15" fmla="*/ 112670 h 476250"/>
                <a:gd name="connsiteX16" fmla="*/ 132469 w 219075"/>
                <a:gd name="connsiteY16" fmla="*/ 149341 h 476250"/>
                <a:gd name="connsiteX17" fmla="*/ 133040 w 219075"/>
                <a:gd name="connsiteY17" fmla="*/ 150579 h 476250"/>
                <a:gd name="connsiteX18" fmla="*/ 155043 w 219075"/>
                <a:gd name="connsiteY18" fmla="*/ 203157 h 476250"/>
                <a:gd name="connsiteX19" fmla="*/ 185047 w 219075"/>
                <a:gd name="connsiteY19" fmla="*/ 132196 h 476250"/>
                <a:gd name="connsiteX20" fmla="*/ 191238 w 219075"/>
                <a:gd name="connsiteY20" fmla="*/ 136768 h 476250"/>
                <a:gd name="connsiteX21" fmla="*/ 162758 w 219075"/>
                <a:gd name="connsiteY21" fmla="*/ 227351 h 476250"/>
                <a:gd name="connsiteX22" fmla="*/ 166283 w 219075"/>
                <a:gd name="connsiteY22" fmla="*/ 240495 h 476250"/>
                <a:gd name="connsiteX23" fmla="*/ 176093 w 219075"/>
                <a:gd name="connsiteY23" fmla="*/ 304980 h 476250"/>
                <a:gd name="connsiteX24" fmla="*/ 214765 w 219075"/>
                <a:gd name="connsiteY24" fmla="*/ 250306 h 476250"/>
                <a:gd name="connsiteX25" fmla="*/ 219623 w 219075"/>
                <a:gd name="connsiteY25" fmla="*/ 256307 h 476250"/>
                <a:gd name="connsiteX26" fmla="*/ 176665 w 219075"/>
                <a:gd name="connsiteY26" fmla="*/ 328316 h 476250"/>
                <a:gd name="connsiteX27" fmla="*/ 175808 w 219075"/>
                <a:gd name="connsiteY27" fmla="*/ 350509 h 476250"/>
                <a:gd name="connsiteX28" fmla="*/ 183428 w 219075"/>
                <a:gd name="connsiteY28" fmla="*/ 472524 h 476250"/>
                <a:gd name="connsiteX29" fmla="*/ 176474 w 219075"/>
                <a:gd name="connsiteY29" fmla="*/ 475668 h 476250"/>
                <a:gd name="connsiteX30" fmla="*/ 166378 w 219075"/>
                <a:gd name="connsiteY30" fmla="*/ 371369 h 476250"/>
                <a:gd name="connsiteX31" fmla="*/ 167616 w 219075"/>
                <a:gd name="connsiteY31" fmla="*/ 354795 h 476250"/>
                <a:gd name="connsiteX32" fmla="*/ 167140 w 219075"/>
                <a:gd name="connsiteY32" fmla="*/ 353462 h 476250"/>
                <a:gd name="connsiteX33" fmla="*/ 111704 w 219075"/>
                <a:gd name="connsiteY33" fmla="*/ 307266 h 476250"/>
                <a:gd name="connsiteX34" fmla="*/ 114467 w 219075"/>
                <a:gd name="connsiteY34" fmla="*/ 300122 h 476250"/>
                <a:gd name="connsiteX35" fmla="*/ 167997 w 219075"/>
                <a:gd name="connsiteY35" fmla="*/ 334412 h 476250"/>
                <a:gd name="connsiteX36" fmla="*/ 167997 w 219075"/>
                <a:gd name="connsiteY36" fmla="*/ 332983 h 476250"/>
                <a:gd name="connsiteX37" fmla="*/ 168569 w 219075"/>
                <a:gd name="connsiteY37" fmla="*/ 330126 h 476250"/>
                <a:gd name="connsiteX38" fmla="*/ 161615 w 219075"/>
                <a:gd name="connsiteY38" fmla="*/ 254402 h 476250"/>
                <a:gd name="connsiteX39" fmla="*/ 160282 w 219075"/>
                <a:gd name="connsiteY39" fmla="*/ 253259 h 476250"/>
                <a:gd name="connsiteX40" fmla="*/ 65222 w 219075"/>
                <a:gd name="connsiteY40" fmla="*/ 223446 h 476250"/>
                <a:gd name="connsiteX41" fmla="*/ 62079 w 219075"/>
                <a:gd name="connsiteY41" fmla="*/ 216492 h 476250"/>
                <a:gd name="connsiteX42" fmla="*/ 157615 w 219075"/>
                <a:gd name="connsiteY42" fmla="*/ 237828 h 476250"/>
                <a:gd name="connsiteX43" fmla="*/ 156091 w 219075"/>
                <a:gd name="connsiteY43" fmla="*/ 232304 h 476250"/>
                <a:gd name="connsiteX44" fmla="*/ 155424 w 219075"/>
                <a:gd name="connsiteY44" fmla="*/ 230399 h 476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19075" h="476250">
                  <a:moveTo>
                    <a:pt x="155424" y="230399"/>
                  </a:moveTo>
                  <a:cubicBezTo>
                    <a:pt x="155329" y="230018"/>
                    <a:pt x="155329" y="229637"/>
                    <a:pt x="155329" y="229256"/>
                  </a:cubicBezTo>
                  <a:cubicBezTo>
                    <a:pt x="147804" y="203062"/>
                    <a:pt x="137708" y="178011"/>
                    <a:pt x="126087" y="153723"/>
                  </a:cubicBezTo>
                  <a:cubicBezTo>
                    <a:pt x="91988" y="120576"/>
                    <a:pt x="34647" y="141340"/>
                    <a:pt x="1024" y="105812"/>
                  </a:cubicBezTo>
                  <a:cubicBezTo>
                    <a:pt x="-2405" y="102192"/>
                    <a:pt x="3596" y="97430"/>
                    <a:pt x="7025" y="100954"/>
                  </a:cubicBezTo>
                  <a:cubicBezTo>
                    <a:pt x="35981" y="131529"/>
                    <a:pt x="84177" y="119337"/>
                    <a:pt x="118848" y="138959"/>
                  </a:cubicBezTo>
                  <a:cubicBezTo>
                    <a:pt x="102179" y="106193"/>
                    <a:pt x="83034" y="74570"/>
                    <a:pt x="63889" y="42947"/>
                  </a:cubicBezTo>
                  <a:cubicBezTo>
                    <a:pt x="61317" y="38756"/>
                    <a:pt x="68366" y="35613"/>
                    <a:pt x="70842" y="39804"/>
                  </a:cubicBezTo>
                  <a:cubicBezTo>
                    <a:pt x="82653" y="59330"/>
                    <a:pt x="94464" y="78856"/>
                    <a:pt x="105704" y="98573"/>
                  </a:cubicBezTo>
                  <a:cubicBezTo>
                    <a:pt x="106751" y="88095"/>
                    <a:pt x="111228" y="78285"/>
                    <a:pt x="118372" y="69998"/>
                  </a:cubicBezTo>
                  <a:cubicBezTo>
                    <a:pt x="135612" y="50186"/>
                    <a:pt x="146756" y="30374"/>
                    <a:pt x="146185" y="3323"/>
                  </a:cubicBezTo>
                  <a:cubicBezTo>
                    <a:pt x="146090" y="-1630"/>
                    <a:pt x="153710" y="-773"/>
                    <a:pt x="153805" y="4085"/>
                  </a:cubicBezTo>
                  <a:cubicBezTo>
                    <a:pt x="154186" y="23611"/>
                    <a:pt x="148947" y="42566"/>
                    <a:pt x="137708" y="58663"/>
                  </a:cubicBezTo>
                  <a:cubicBezTo>
                    <a:pt x="131897" y="67045"/>
                    <a:pt x="123230" y="73617"/>
                    <a:pt x="118086" y="82476"/>
                  </a:cubicBezTo>
                  <a:cubicBezTo>
                    <a:pt x="113419" y="90572"/>
                    <a:pt x="112085" y="101811"/>
                    <a:pt x="113609" y="110955"/>
                  </a:cubicBezTo>
                  <a:cubicBezTo>
                    <a:pt x="113705" y="111622"/>
                    <a:pt x="113705" y="112194"/>
                    <a:pt x="113514" y="112670"/>
                  </a:cubicBezTo>
                  <a:cubicBezTo>
                    <a:pt x="120182" y="124767"/>
                    <a:pt x="126563" y="136959"/>
                    <a:pt x="132469" y="149341"/>
                  </a:cubicBezTo>
                  <a:cubicBezTo>
                    <a:pt x="132755" y="149722"/>
                    <a:pt x="132945" y="150198"/>
                    <a:pt x="133040" y="150579"/>
                  </a:cubicBezTo>
                  <a:cubicBezTo>
                    <a:pt x="141232" y="167724"/>
                    <a:pt x="148661" y="185155"/>
                    <a:pt x="155043" y="203157"/>
                  </a:cubicBezTo>
                  <a:cubicBezTo>
                    <a:pt x="157520" y="177154"/>
                    <a:pt x="167902" y="151913"/>
                    <a:pt x="185047" y="132196"/>
                  </a:cubicBezTo>
                  <a:cubicBezTo>
                    <a:pt x="188285" y="128481"/>
                    <a:pt x="194477" y="132958"/>
                    <a:pt x="191238" y="136768"/>
                  </a:cubicBezTo>
                  <a:cubicBezTo>
                    <a:pt x="169807" y="161343"/>
                    <a:pt x="159234" y="194871"/>
                    <a:pt x="162758" y="227351"/>
                  </a:cubicBezTo>
                  <a:cubicBezTo>
                    <a:pt x="163997" y="231732"/>
                    <a:pt x="165235" y="236114"/>
                    <a:pt x="166283" y="240495"/>
                  </a:cubicBezTo>
                  <a:cubicBezTo>
                    <a:pt x="171617" y="261736"/>
                    <a:pt x="174855" y="283263"/>
                    <a:pt x="176093" y="304980"/>
                  </a:cubicBezTo>
                  <a:cubicBezTo>
                    <a:pt x="184666" y="284215"/>
                    <a:pt x="198096" y="265832"/>
                    <a:pt x="214765" y="250306"/>
                  </a:cubicBezTo>
                  <a:cubicBezTo>
                    <a:pt x="218384" y="246972"/>
                    <a:pt x="223242" y="252878"/>
                    <a:pt x="219623" y="256307"/>
                  </a:cubicBezTo>
                  <a:cubicBezTo>
                    <a:pt x="198668" y="275738"/>
                    <a:pt x="182951" y="300408"/>
                    <a:pt x="176665" y="328316"/>
                  </a:cubicBezTo>
                  <a:cubicBezTo>
                    <a:pt x="176570" y="335745"/>
                    <a:pt x="176379" y="343080"/>
                    <a:pt x="175808" y="350509"/>
                  </a:cubicBezTo>
                  <a:cubicBezTo>
                    <a:pt x="172760" y="391467"/>
                    <a:pt x="165616" y="433758"/>
                    <a:pt x="183428" y="472524"/>
                  </a:cubicBezTo>
                  <a:cubicBezTo>
                    <a:pt x="185523" y="477001"/>
                    <a:pt x="178475" y="480144"/>
                    <a:pt x="176474" y="475668"/>
                  </a:cubicBezTo>
                  <a:cubicBezTo>
                    <a:pt x="161330" y="442711"/>
                    <a:pt x="163139" y="406707"/>
                    <a:pt x="166378" y="371369"/>
                  </a:cubicBezTo>
                  <a:cubicBezTo>
                    <a:pt x="166854" y="365844"/>
                    <a:pt x="167330" y="360320"/>
                    <a:pt x="167616" y="354795"/>
                  </a:cubicBezTo>
                  <a:cubicBezTo>
                    <a:pt x="167426" y="354414"/>
                    <a:pt x="167235" y="354033"/>
                    <a:pt x="167140" y="353462"/>
                  </a:cubicBezTo>
                  <a:cubicBezTo>
                    <a:pt x="162568" y="325935"/>
                    <a:pt x="135326" y="315076"/>
                    <a:pt x="111704" y="307266"/>
                  </a:cubicBezTo>
                  <a:cubicBezTo>
                    <a:pt x="107037" y="305742"/>
                    <a:pt x="109799" y="298598"/>
                    <a:pt x="114467" y="300122"/>
                  </a:cubicBezTo>
                  <a:cubicBezTo>
                    <a:pt x="134945" y="306885"/>
                    <a:pt x="156853" y="316314"/>
                    <a:pt x="167997" y="334412"/>
                  </a:cubicBezTo>
                  <a:cubicBezTo>
                    <a:pt x="167902" y="333936"/>
                    <a:pt x="167902" y="333459"/>
                    <a:pt x="167997" y="332983"/>
                  </a:cubicBezTo>
                  <a:cubicBezTo>
                    <a:pt x="168188" y="332031"/>
                    <a:pt x="168378" y="331078"/>
                    <a:pt x="168569" y="330126"/>
                  </a:cubicBezTo>
                  <a:cubicBezTo>
                    <a:pt x="168950" y="304789"/>
                    <a:pt x="167045" y="279738"/>
                    <a:pt x="161615" y="254402"/>
                  </a:cubicBezTo>
                  <a:cubicBezTo>
                    <a:pt x="161139" y="254116"/>
                    <a:pt x="160663" y="253735"/>
                    <a:pt x="160282" y="253259"/>
                  </a:cubicBezTo>
                  <a:cubicBezTo>
                    <a:pt x="139613" y="222874"/>
                    <a:pt x="99512" y="212587"/>
                    <a:pt x="65222" y="223446"/>
                  </a:cubicBezTo>
                  <a:cubicBezTo>
                    <a:pt x="60555" y="224874"/>
                    <a:pt x="57317" y="217921"/>
                    <a:pt x="62079" y="216492"/>
                  </a:cubicBezTo>
                  <a:cubicBezTo>
                    <a:pt x="95131" y="206015"/>
                    <a:pt x="133517" y="212968"/>
                    <a:pt x="157615" y="237828"/>
                  </a:cubicBezTo>
                  <a:cubicBezTo>
                    <a:pt x="157139" y="235923"/>
                    <a:pt x="156567" y="234114"/>
                    <a:pt x="156091" y="232304"/>
                  </a:cubicBezTo>
                  <a:cubicBezTo>
                    <a:pt x="155805" y="231828"/>
                    <a:pt x="155519" y="231161"/>
                    <a:pt x="155424" y="230399"/>
                  </a:cubicBezTo>
                  <a:close/>
                </a:path>
              </a:pathLst>
            </a:custGeom>
            <a:solidFill>
              <a:srgbClr val="018673"/>
            </a:solidFill>
            <a:ln w="9525" cap="flat">
              <a:noFill/>
              <a:prstDash val="solid"/>
              <a:miter/>
            </a:ln>
          </p:spPr>
          <p:txBody>
            <a:bodyPr rtlCol="0" anchor="ctr"/>
            <a:lstStyle/>
            <a:p>
              <a:endParaRPr lang="en-ID"/>
            </a:p>
          </p:txBody>
        </p:sp>
        <p:sp>
          <p:nvSpPr>
            <p:cNvPr id="103" name="Freeform: Shape 102">
              <a:extLst>
                <a:ext uri="{FF2B5EF4-FFF2-40B4-BE49-F238E27FC236}">
                  <a16:creationId xmlns:a16="http://schemas.microsoft.com/office/drawing/2014/main" id="{5D66E44A-13A6-469D-8E33-4EEAAE722B35}"/>
                </a:ext>
              </a:extLst>
            </p:cNvPr>
            <p:cNvSpPr/>
            <p:nvPr/>
          </p:nvSpPr>
          <p:spPr>
            <a:xfrm>
              <a:off x="5446400" y="3288614"/>
              <a:ext cx="104775" cy="57150"/>
            </a:xfrm>
            <a:custGeom>
              <a:avLst/>
              <a:gdLst>
                <a:gd name="connsiteX0" fmla="*/ 757 w 104775"/>
                <a:gd name="connsiteY0" fmla="*/ 21037 h 57150"/>
                <a:gd name="connsiteX1" fmla="*/ 102960 w 104775"/>
                <a:gd name="connsiteY1" fmla="*/ 50279 h 57150"/>
                <a:gd name="connsiteX2" fmla="*/ 105056 w 104775"/>
                <a:gd name="connsiteY2" fmla="*/ 47802 h 57150"/>
                <a:gd name="connsiteX3" fmla="*/ 107151 w 104775"/>
                <a:gd name="connsiteY3" fmla="*/ 43897 h 57150"/>
                <a:gd name="connsiteX4" fmla="*/ 78767 w 104775"/>
                <a:gd name="connsiteY4" fmla="*/ 1320 h 57150"/>
                <a:gd name="connsiteX5" fmla="*/ 4091 w 104775"/>
                <a:gd name="connsiteY5" fmla="*/ 14751 h 57150"/>
                <a:gd name="connsiteX6" fmla="*/ 757 w 104775"/>
                <a:gd name="connsiteY6" fmla="*/ 21037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775" h="57150">
                  <a:moveTo>
                    <a:pt x="757" y="21037"/>
                  </a:moveTo>
                  <a:cubicBezTo>
                    <a:pt x="23522" y="54851"/>
                    <a:pt x="65717" y="66662"/>
                    <a:pt x="102960" y="50279"/>
                  </a:cubicBezTo>
                  <a:cubicBezTo>
                    <a:pt x="104198" y="49707"/>
                    <a:pt x="104865" y="48850"/>
                    <a:pt x="105056" y="47802"/>
                  </a:cubicBezTo>
                  <a:cubicBezTo>
                    <a:pt x="106389" y="47136"/>
                    <a:pt x="107437" y="45802"/>
                    <a:pt x="107151" y="43897"/>
                  </a:cubicBezTo>
                  <a:cubicBezTo>
                    <a:pt x="104579" y="25419"/>
                    <a:pt x="99245" y="6369"/>
                    <a:pt x="78767" y="1320"/>
                  </a:cubicBezTo>
                  <a:cubicBezTo>
                    <a:pt x="52573" y="-5157"/>
                    <a:pt x="29618" y="14274"/>
                    <a:pt x="4091" y="14751"/>
                  </a:cubicBezTo>
                  <a:cubicBezTo>
                    <a:pt x="757" y="14941"/>
                    <a:pt x="-1148" y="18084"/>
                    <a:pt x="757" y="21037"/>
                  </a:cubicBezTo>
                  <a:close/>
                </a:path>
              </a:pathLst>
            </a:custGeom>
            <a:solidFill>
              <a:srgbClr val="018673"/>
            </a:solidFill>
            <a:ln w="9525" cap="flat">
              <a:noFill/>
              <a:prstDash val="solid"/>
              <a:miter/>
            </a:ln>
          </p:spPr>
          <p:txBody>
            <a:bodyPr rtlCol="0" anchor="ctr"/>
            <a:lstStyle/>
            <a:p>
              <a:endParaRPr lang="en-ID"/>
            </a:p>
          </p:txBody>
        </p:sp>
        <p:sp>
          <p:nvSpPr>
            <p:cNvPr id="104" name="Freeform: Shape 103">
              <a:extLst>
                <a:ext uri="{FF2B5EF4-FFF2-40B4-BE49-F238E27FC236}">
                  <a16:creationId xmlns:a16="http://schemas.microsoft.com/office/drawing/2014/main" id="{6EB476A0-F2F1-476B-88FC-A0AD11094F31}"/>
                </a:ext>
              </a:extLst>
            </p:cNvPr>
            <p:cNvSpPr/>
            <p:nvPr/>
          </p:nvSpPr>
          <p:spPr>
            <a:xfrm>
              <a:off x="5385336" y="2977990"/>
              <a:ext cx="95250" cy="95250"/>
            </a:xfrm>
            <a:custGeom>
              <a:avLst/>
              <a:gdLst>
                <a:gd name="connsiteX0" fmla="*/ 4 w 95250"/>
                <a:gd name="connsiteY0" fmla="*/ 3811 h 95250"/>
                <a:gd name="connsiteX1" fmla="*/ 26865 w 95250"/>
                <a:gd name="connsiteY1" fmla="*/ 81821 h 95250"/>
                <a:gd name="connsiteX2" fmla="*/ 95064 w 95250"/>
                <a:gd name="connsiteY2" fmla="*/ 99347 h 95250"/>
                <a:gd name="connsiteX3" fmla="*/ 97445 w 95250"/>
                <a:gd name="connsiteY3" fmla="*/ 98299 h 95250"/>
                <a:gd name="connsiteX4" fmla="*/ 98397 w 95250"/>
                <a:gd name="connsiteY4" fmla="*/ 95632 h 95250"/>
                <a:gd name="connsiteX5" fmla="*/ 83253 w 95250"/>
                <a:gd name="connsiteY5" fmla="*/ 27623 h 95250"/>
                <a:gd name="connsiteX6" fmla="*/ 4100 w 95250"/>
                <a:gd name="connsiteY6" fmla="*/ 191 h 95250"/>
                <a:gd name="connsiteX7" fmla="*/ 3243 w 95250"/>
                <a:gd name="connsiteY7" fmla="*/ 382 h 95250"/>
                <a:gd name="connsiteX8" fmla="*/ 4 w 95250"/>
                <a:gd name="connsiteY8" fmla="*/ 3811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250" h="95250">
                  <a:moveTo>
                    <a:pt x="4" y="3811"/>
                  </a:moveTo>
                  <a:cubicBezTo>
                    <a:pt x="99" y="31624"/>
                    <a:pt x="6481" y="61532"/>
                    <a:pt x="26865" y="81821"/>
                  </a:cubicBezTo>
                  <a:cubicBezTo>
                    <a:pt x="44772" y="99728"/>
                    <a:pt x="70870" y="107538"/>
                    <a:pt x="95064" y="99347"/>
                  </a:cubicBezTo>
                  <a:cubicBezTo>
                    <a:pt x="96016" y="99347"/>
                    <a:pt x="96873" y="98966"/>
                    <a:pt x="97445" y="98299"/>
                  </a:cubicBezTo>
                  <a:cubicBezTo>
                    <a:pt x="98207" y="97632"/>
                    <a:pt x="98493" y="96680"/>
                    <a:pt x="98397" y="95632"/>
                  </a:cubicBezTo>
                  <a:cubicBezTo>
                    <a:pt x="103731" y="72486"/>
                    <a:pt x="99445" y="45721"/>
                    <a:pt x="83253" y="27623"/>
                  </a:cubicBezTo>
                  <a:cubicBezTo>
                    <a:pt x="64012" y="6097"/>
                    <a:pt x="31818" y="-1333"/>
                    <a:pt x="4100" y="191"/>
                  </a:cubicBezTo>
                  <a:cubicBezTo>
                    <a:pt x="3814" y="191"/>
                    <a:pt x="3528" y="287"/>
                    <a:pt x="3243" y="382"/>
                  </a:cubicBezTo>
                  <a:cubicBezTo>
                    <a:pt x="1433" y="477"/>
                    <a:pt x="-91" y="1620"/>
                    <a:pt x="4" y="3811"/>
                  </a:cubicBezTo>
                  <a:close/>
                </a:path>
              </a:pathLst>
            </a:custGeom>
            <a:solidFill>
              <a:srgbClr val="018673"/>
            </a:solidFill>
            <a:ln w="9525" cap="flat">
              <a:noFill/>
              <a:prstDash val="solid"/>
              <a:miter/>
            </a:ln>
          </p:spPr>
          <p:txBody>
            <a:bodyPr rtlCol="0" anchor="ctr"/>
            <a:lstStyle/>
            <a:p>
              <a:endParaRPr lang="en-ID"/>
            </a:p>
          </p:txBody>
        </p:sp>
        <p:sp>
          <p:nvSpPr>
            <p:cNvPr id="105" name="Freeform: Shape 104">
              <a:extLst>
                <a:ext uri="{FF2B5EF4-FFF2-40B4-BE49-F238E27FC236}">
                  <a16:creationId xmlns:a16="http://schemas.microsoft.com/office/drawing/2014/main" id="{5B16AE85-7152-44B3-B004-228EDD3A1C4C}"/>
                </a:ext>
              </a:extLst>
            </p:cNvPr>
            <p:cNvSpPr/>
            <p:nvPr/>
          </p:nvSpPr>
          <p:spPr>
            <a:xfrm>
              <a:off x="5312152" y="3090975"/>
              <a:ext cx="123825" cy="66675"/>
            </a:xfrm>
            <a:custGeom>
              <a:avLst/>
              <a:gdLst>
                <a:gd name="connsiteX0" fmla="*/ 1083 w 123825"/>
                <a:gd name="connsiteY0" fmla="*/ 21604 h 66675"/>
                <a:gd name="connsiteX1" fmla="*/ 67473 w 123825"/>
                <a:gd name="connsiteY1" fmla="*/ 68181 h 66675"/>
                <a:gd name="connsiteX2" fmla="*/ 131100 w 123825"/>
                <a:gd name="connsiteY2" fmla="*/ 49512 h 66675"/>
                <a:gd name="connsiteX3" fmla="*/ 131766 w 123825"/>
                <a:gd name="connsiteY3" fmla="*/ 48655 h 66675"/>
                <a:gd name="connsiteX4" fmla="*/ 132433 w 123825"/>
                <a:gd name="connsiteY4" fmla="*/ 46940 h 66675"/>
                <a:gd name="connsiteX5" fmla="*/ 96619 w 123825"/>
                <a:gd name="connsiteY5" fmla="*/ 1411 h 66675"/>
                <a:gd name="connsiteX6" fmla="*/ 6227 w 123825"/>
                <a:gd name="connsiteY6" fmla="*/ 15508 h 66675"/>
                <a:gd name="connsiteX7" fmla="*/ 5465 w 123825"/>
                <a:gd name="connsiteY7" fmla="*/ 15698 h 66675"/>
                <a:gd name="connsiteX8" fmla="*/ 1083 w 123825"/>
                <a:gd name="connsiteY8" fmla="*/ 2160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825" h="66675">
                  <a:moveTo>
                    <a:pt x="1083" y="21604"/>
                  </a:moveTo>
                  <a:cubicBezTo>
                    <a:pt x="19848" y="40463"/>
                    <a:pt x="40993" y="61133"/>
                    <a:pt x="67473" y="68181"/>
                  </a:cubicBezTo>
                  <a:cubicBezTo>
                    <a:pt x="90809" y="74372"/>
                    <a:pt x="113859" y="65324"/>
                    <a:pt x="131100" y="49512"/>
                  </a:cubicBezTo>
                  <a:cubicBezTo>
                    <a:pt x="131385" y="49226"/>
                    <a:pt x="131576" y="48941"/>
                    <a:pt x="131766" y="48655"/>
                  </a:cubicBezTo>
                  <a:cubicBezTo>
                    <a:pt x="132147" y="48179"/>
                    <a:pt x="132338" y="47607"/>
                    <a:pt x="132433" y="46940"/>
                  </a:cubicBezTo>
                  <a:cubicBezTo>
                    <a:pt x="135862" y="24271"/>
                    <a:pt x="117860" y="5888"/>
                    <a:pt x="96619" y="1411"/>
                  </a:cubicBezTo>
                  <a:cubicBezTo>
                    <a:pt x="65758" y="-4971"/>
                    <a:pt x="36326" y="12174"/>
                    <a:pt x="6227" y="15508"/>
                  </a:cubicBezTo>
                  <a:cubicBezTo>
                    <a:pt x="5941" y="15508"/>
                    <a:pt x="5655" y="15603"/>
                    <a:pt x="5465" y="15698"/>
                  </a:cubicBezTo>
                  <a:cubicBezTo>
                    <a:pt x="2036" y="14651"/>
                    <a:pt x="-1965" y="18556"/>
                    <a:pt x="1083" y="21604"/>
                  </a:cubicBezTo>
                  <a:close/>
                </a:path>
              </a:pathLst>
            </a:custGeom>
            <a:solidFill>
              <a:srgbClr val="018673"/>
            </a:solidFill>
            <a:ln w="9525" cap="flat">
              <a:noFill/>
              <a:prstDash val="solid"/>
              <a:miter/>
            </a:ln>
          </p:spPr>
          <p:txBody>
            <a:bodyPr rtlCol="0" anchor="ctr"/>
            <a:lstStyle/>
            <a:p>
              <a:endParaRPr lang="en-ID"/>
            </a:p>
          </p:txBody>
        </p:sp>
        <p:sp>
          <p:nvSpPr>
            <p:cNvPr id="106" name="Freeform: Shape 105">
              <a:extLst>
                <a:ext uri="{FF2B5EF4-FFF2-40B4-BE49-F238E27FC236}">
                  <a16:creationId xmlns:a16="http://schemas.microsoft.com/office/drawing/2014/main" id="{550033E1-B138-485E-B892-FE679D2B860E}"/>
                </a:ext>
              </a:extLst>
            </p:cNvPr>
            <p:cNvSpPr/>
            <p:nvPr/>
          </p:nvSpPr>
          <p:spPr>
            <a:xfrm>
              <a:off x="5522706" y="2928969"/>
              <a:ext cx="76200" cy="123825"/>
            </a:xfrm>
            <a:custGeom>
              <a:avLst/>
              <a:gdLst>
                <a:gd name="connsiteX0" fmla="*/ 27607 w 76200"/>
                <a:gd name="connsiteY0" fmla="*/ 125793 h 123825"/>
                <a:gd name="connsiteX1" fmla="*/ 29035 w 76200"/>
                <a:gd name="connsiteY1" fmla="*/ 126079 h 123825"/>
                <a:gd name="connsiteX2" fmla="*/ 31036 w 76200"/>
                <a:gd name="connsiteY2" fmla="*/ 126269 h 123825"/>
                <a:gd name="connsiteX3" fmla="*/ 66469 w 76200"/>
                <a:gd name="connsiteY3" fmla="*/ 111029 h 123825"/>
                <a:gd name="connsiteX4" fmla="*/ 78470 w 76200"/>
                <a:gd name="connsiteY4" fmla="*/ 75692 h 123825"/>
                <a:gd name="connsiteX5" fmla="*/ 72565 w 76200"/>
                <a:gd name="connsiteY5" fmla="*/ 38068 h 123825"/>
                <a:gd name="connsiteX6" fmla="*/ 61230 w 76200"/>
                <a:gd name="connsiteY6" fmla="*/ 2159 h 123825"/>
                <a:gd name="connsiteX7" fmla="*/ 54181 w 76200"/>
                <a:gd name="connsiteY7" fmla="*/ 2349 h 123825"/>
                <a:gd name="connsiteX8" fmla="*/ 3889 w 76200"/>
                <a:gd name="connsiteY8" fmla="*/ 67405 h 123825"/>
                <a:gd name="connsiteX9" fmla="*/ 27607 w 76200"/>
                <a:gd name="connsiteY9" fmla="*/ 125793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200" h="123825">
                  <a:moveTo>
                    <a:pt x="27607" y="125793"/>
                  </a:moveTo>
                  <a:cubicBezTo>
                    <a:pt x="28083" y="125984"/>
                    <a:pt x="28559" y="126079"/>
                    <a:pt x="29035" y="126079"/>
                  </a:cubicBezTo>
                  <a:cubicBezTo>
                    <a:pt x="29607" y="126269"/>
                    <a:pt x="30274" y="126365"/>
                    <a:pt x="31036" y="126269"/>
                  </a:cubicBezTo>
                  <a:cubicBezTo>
                    <a:pt x="43990" y="123983"/>
                    <a:pt x="57229" y="121126"/>
                    <a:pt x="66469" y="111029"/>
                  </a:cubicBezTo>
                  <a:cubicBezTo>
                    <a:pt x="75136" y="101600"/>
                    <a:pt x="78756" y="88265"/>
                    <a:pt x="78470" y="75692"/>
                  </a:cubicBezTo>
                  <a:cubicBezTo>
                    <a:pt x="78089" y="63214"/>
                    <a:pt x="75041" y="50260"/>
                    <a:pt x="72565" y="38068"/>
                  </a:cubicBezTo>
                  <a:cubicBezTo>
                    <a:pt x="70088" y="25876"/>
                    <a:pt x="67326" y="13112"/>
                    <a:pt x="61230" y="2159"/>
                  </a:cubicBezTo>
                  <a:cubicBezTo>
                    <a:pt x="59515" y="-889"/>
                    <a:pt x="55705" y="-604"/>
                    <a:pt x="54181" y="2349"/>
                  </a:cubicBezTo>
                  <a:cubicBezTo>
                    <a:pt x="41323" y="26638"/>
                    <a:pt x="15319" y="42545"/>
                    <a:pt x="3889" y="67405"/>
                  </a:cubicBezTo>
                  <a:cubicBezTo>
                    <a:pt x="-6588" y="90551"/>
                    <a:pt x="5032" y="115887"/>
                    <a:pt x="27607" y="125793"/>
                  </a:cubicBezTo>
                  <a:close/>
                </a:path>
              </a:pathLst>
            </a:custGeom>
            <a:solidFill>
              <a:srgbClr val="018673"/>
            </a:solidFill>
            <a:ln w="9525" cap="flat">
              <a:noFill/>
              <a:prstDash val="solid"/>
              <a:miter/>
            </a:ln>
          </p:spPr>
          <p:txBody>
            <a:bodyPr rtlCol="0" anchor="ctr"/>
            <a:lstStyle/>
            <a:p>
              <a:endParaRPr lang="en-ID"/>
            </a:p>
          </p:txBody>
        </p:sp>
        <p:sp>
          <p:nvSpPr>
            <p:cNvPr id="107" name="Freeform: Shape 106">
              <a:extLst>
                <a:ext uri="{FF2B5EF4-FFF2-40B4-BE49-F238E27FC236}">
                  <a16:creationId xmlns:a16="http://schemas.microsoft.com/office/drawing/2014/main" id="{CF2AE1CA-7A2F-4B8B-9AA3-0CC6751942B1}"/>
                </a:ext>
              </a:extLst>
            </p:cNvPr>
            <p:cNvSpPr/>
            <p:nvPr/>
          </p:nvSpPr>
          <p:spPr>
            <a:xfrm>
              <a:off x="5595976" y="3210283"/>
              <a:ext cx="95250" cy="85725"/>
            </a:xfrm>
            <a:custGeom>
              <a:avLst/>
              <a:gdLst>
                <a:gd name="connsiteX0" fmla="*/ 3485 w 95250"/>
                <a:gd name="connsiteY0" fmla="*/ 81937 h 85725"/>
                <a:gd name="connsiteX1" fmla="*/ 6057 w 95250"/>
                <a:gd name="connsiteY1" fmla="*/ 84128 h 85725"/>
                <a:gd name="connsiteX2" fmla="*/ 7010 w 95250"/>
                <a:gd name="connsiteY2" fmla="*/ 85366 h 85725"/>
                <a:gd name="connsiteX3" fmla="*/ 57206 w 95250"/>
                <a:gd name="connsiteY3" fmla="*/ 79080 h 85725"/>
                <a:gd name="connsiteX4" fmla="*/ 98450 w 95250"/>
                <a:gd name="connsiteY4" fmla="*/ 6785 h 85725"/>
                <a:gd name="connsiteX5" fmla="*/ 95402 w 95250"/>
                <a:gd name="connsiteY5" fmla="*/ 22 h 85725"/>
                <a:gd name="connsiteX6" fmla="*/ 19487 w 95250"/>
                <a:gd name="connsiteY6" fmla="*/ 23930 h 85725"/>
                <a:gd name="connsiteX7" fmla="*/ 3485 w 95250"/>
                <a:gd name="connsiteY7" fmla="*/ 81937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5250" h="85725">
                  <a:moveTo>
                    <a:pt x="3485" y="81937"/>
                  </a:moveTo>
                  <a:cubicBezTo>
                    <a:pt x="4057" y="83271"/>
                    <a:pt x="5009" y="83938"/>
                    <a:pt x="6057" y="84128"/>
                  </a:cubicBezTo>
                  <a:cubicBezTo>
                    <a:pt x="6248" y="84604"/>
                    <a:pt x="6533" y="84985"/>
                    <a:pt x="7010" y="85366"/>
                  </a:cubicBezTo>
                  <a:cubicBezTo>
                    <a:pt x="22345" y="99654"/>
                    <a:pt x="44348" y="93463"/>
                    <a:pt x="57206" y="79080"/>
                  </a:cubicBezTo>
                  <a:cubicBezTo>
                    <a:pt x="76256" y="57934"/>
                    <a:pt x="75875" y="25359"/>
                    <a:pt x="98450" y="6785"/>
                  </a:cubicBezTo>
                  <a:cubicBezTo>
                    <a:pt x="101498" y="4213"/>
                    <a:pt x="99116" y="-359"/>
                    <a:pt x="95402" y="22"/>
                  </a:cubicBezTo>
                  <a:cubicBezTo>
                    <a:pt x="68922" y="2594"/>
                    <a:pt x="40347" y="5737"/>
                    <a:pt x="19487" y="23930"/>
                  </a:cubicBezTo>
                  <a:cubicBezTo>
                    <a:pt x="2628" y="38503"/>
                    <a:pt x="-4992" y="60887"/>
                    <a:pt x="3485" y="81937"/>
                  </a:cubicBezTo>
                  <a:close/>
                </a:path>
              </a:pathLst>
            </a:custGeom>
            <a:solidFill>
              <a:srgbClr val="018673"/>
            </a:solidFill>
            <a:ln w="9525" cap="flat">
              <a:noFill/>
              <a:prstDash val="solid"/>
              <a:miter/>
            </a:ln>
          </p:spPr>
          <p:txBody>
            <a:bodyPr rtlCol="0" anchor="ctr"/>
            <a:lstStyle/>
            <a:p>
              <a:endParaRPr lang="en-ID"/>
            </a:p>
          </p:txBody>
        </p:sp>
        <p:sp>
          <p:nvSpPr>
            <p:cNvPr id="108" name="Freeform: Shape 107">
              <a:extLst>
                <a:ext uri="{FF2B5EF4-FFF2-40B4-BE49-F238E27FC236}">
                  <a16:creationId xmlns:a16="http://schemas.microsoft.com/office/drawing/2014/main" id="{1C47F9CE-2E93-40DF-9BAD-0262FF27CE3F}"/>
                </a:ext>
              </a:extLst>
            </p:cNvPr>
            <p:cNvSpPr/>
            <p:nvPr/>
          </p:nvSpPr>
          <p:spPr>
            <a:xfrm>
              <a:off x="5559077" y="3065584"/>
              <a:ext cx="104775" cy="114300"/>
            </a:xfrm>
            <a:custGeom>
              <a:avLst/>
              <a:gdLst>
                <a:gd name="connsiteX0" fmla="*/ 1332 w 104775"/>
                <a:gd name="connsiteY0" fmla="*/ 102525 h 114300"/>
                <a:gd name="connsiteX1" fmla="*/ 17715 w 104775"/>
                <a:gd name="connsiteY1" fmla="*/ 48423 h 114300"/>
                <a:gd name="connsiteX2" fmla="*/ 108488 w 104775"/>
                <a:gd name="connsiteY2" fmla="*/ 417 h 114300"/>
                <a:gd name="connsiteX3" fmla="*/ 113156 w 104775"/>
                <a:gd name="connsiteY3" fmla="*/ 6132 h 114300"/>
                <a:gd name="connsiteX4" fmla="*/ 78485 w 104775"/>
                <a:gd name="connsiteY4" fmla="*/ 95096 h 114300"/>
                <a:gd name="connsiteX5" fmla="*/ 17239 w 104775"/>
                <a:gd name="connsiteY5" fmla="*/ 119861 h 114300"/>
                <a:gd name="connsiteX6" fmla="*/ 16667 w 104775"/>
                <a:gd name="connsiteY6" fmla="*/ 119575 h 114300"/>
                <a:gd name="connsiteX7" fmla="*/ 1332 w 104775"/>
                <a:gd name="connsiteY7" fmla="*/ 102525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775" h="114300">
                  <a:moveTo>
                    <a:pt x="1332" y="102525"/>
                  </a:moveTo>
                  <a:cubicBezTo>
                    <a:pt x="-3145" y="83666"/>
                    <a:pt x="3999" y="63092"/>
                    <a:pt x="17715" y="48423"/>
                  </a:cubicBezTo>
                  <a:cubicBezTo>
                    <a:pt x="41718" y="22706"/>
                    <a:pt x="78008" y="15372"/>
                    <a:pt x="108488" y="417"/>
                  </a:cubicBezTo>
                  <a:cubicBezTo>
                    <a:pt x="112298" y="-1392"/>
                    <a:pt x="114870" y="3084"/>
                    <a:pt x="113156" y="6132"/>
                  </a:cubicBezTo>
                  <a:cubicBezTo>
                    <a:pt x="97439" y="34136"/>
                    <a:pt x="96392" y="68140"/>
                    <a:pt x="78485" y="95096"/>
                  </a:cubicBezTo>
                  <a:cubicBezTo>
                    <a:pt x="65150" y="115289"/>
                    <a:pt x="41147" y="128148"/>
                    <a:pt x="17239" y="119861"/>
                  </a:cubicBezTo>
                  <a:cubicBezTo>
                    <a:pt x="17048" y="119766"/>
                    <a:pt x="16858" y="119670"/>
                    <a:pt x="16667" y="119575"/>
                  </a:cubicBezTo>
                  <a:cubicBezTo>
                    <a:pt x="16763" y="119670"/>
                    <a:pt x="5809" y="116527"/>
                    <a:pt x="1332" y="102525"/>
                  </a:cubicBezTo>
                  <a:close/>
                </a:path>
              </a:pathLst>
            </a:custGeom>
            <a:solidFill>
              <a:srgbClr val="018673"/>
            </a:solidFill>
            <a:ln w="9525" cap="flat">
              <a:noFill/>
              <a:prstDash val="solid"/>
              <a:miter/>
            </a:ln>
          </p:spPr>
          <p:txBody>
            <a:bodyPr rtlCol="0" anchor="ctr"/>
            <a:lstStyle/>
            <a:p>
              <a:endParaRPr lang="en-ID"/>
            </a:p>
          </p:txBody>
        </p:sp>
        <p:sp>
          <p:nvSpPr>
            <p:cNvPr id="109" name="Freeform: Shape 108">
              <a:extLst>
                <a:ext uri="{FF2B5EF4-FFF2-40B4-BE49-F238E27FC236}">
                  <a16:creationId xmlns:a16="http://schemas.microsoft.com/office/drawing/2014/main" id="{CA4069CC-A24C-4464-A6A1-7BDF4BEA90BF}"/>
                </a:ext>
              </a:extLst>
            </p:cNvPr>
            <p:cNvSpPr/>
            <p:nvPr/>
          </p:nvSpPr>
          <p:spPr>
            <a:xfrm>
              <a:off x="5350622" y="3198056"/>
              <a:ext cx="142875" cy="76200"/>
            </a:xfrm>
            <a:custGeom>
              <a:avLst/>
              <a:gdLst>
                <a:gd name="connsiteX0" fmla="*/ 1190 w 142875"/>
                <a:gd name="connsiteY0" fmla="*/ 45492 h 76200"/>
                <a:gd name="connsiteX1" fmla="*/ 3381 w 142875"/>
                <a:gd name="connsiteY1" fmla="*/ 44349 h 76200"/>
                <a:gd name="connsiteX2" fmla="*/ 97011 w 142875"/>
                <a:gd name="connsiteY2" fmla="*/ 248 h 76200"/>
                <a:gd name="connsiteX3" fmla="*/ 152066 w 142875"/>
                <a:gd name="connsiteY3" fmla="*/ 34824 h 76200"/>
                <a:gd name="connsiteX4" fmla="*/ 147684 w 142875"/>
                <a:gd name="connsiteY4" fmla="*/ 50064 h 76200"/>
                <a:gd name="connsiteX5" fmla="*/ 2428 w 142875"/>
                <a:gd name="connsiteY5" fmla="*/ 51874 h 76200"/>
                <a:gd name="connsiteX6" fmla="*/ 1571 w 142875"/>
                <a:gd name="connsiteY6" fmla="*/ 51302 h 76200"/>
                <a:gd name="connsiteX7" fmla="*/ 1190 w 142875"/>
                <a:gd name="connsiteY7" fmla="*/ 45492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2875" h="76200">
                  <a:moveTo>
                    <a:pt x="1190" y="45492"/>
                  </a:moveTo>
                  <a:cubicBezTo>
                    <a:pt x="1761" y="44825"/>
                    <a:pt x="2523" y="44444"/>
                    <a:pt x="3381" y="44349"/>
                  </a:cubicBezTo>
                  <a:cubicBezTo>
                    <a:pt x="34908" y="30919"/>
                    <a:pt x="61578" y="3487"/>
                    <a:pt x="97011" y="248"/>
                  </a:cubicBezTo>
                  <a:cubicBezTo>
                    <a:pt x="121014" y="-1943"/>
                    <a:pt x="145779" y="10440"/>
                    <a:pt x="152066" y="34824"/>
                  </a:cubicBezTo>
                  <a:cubicBezTo>
                    <a:pt x="152066" y="34824"/>
                    <a:pt x="152066" y="42253"/>
                    <a:pt x="147684" y="50064"/>
                  </a:cubicBezTo>
                  <a:cubicBezTo>
                    <a:pt x="119109" y="98546"/>
                    <a:pt x="42433" y="73686"/>
                    <a:pt x="2428" y="51874"/>
                  </a:cubicBezTo>
                  <a:cubicBezTo>
                    <a:pt x="2142" y="51683"/>
                    <a:pt x="1857" y="51493"/>
                    <a:pt x="1571" y="51302"/>
                  </a:cubicBezTo>
                  <a:cubicBezTo>
                    <a:pt x="-144" y="49873"/>
                    <a:pt x="-715" y="47016"/>
                    <a:pt x="1190" y="45492"/>
                  </a:cubicBezTo>
                  <a:close/>
                </a:path>
              </a:pathLst>
            </a:custGeom>
            <a:solidFill>
              <a:srgbClr val="018673"/>
            </a:solidFill>
            <a:ln w="9525" cap="flat">
              <a:noFill/>
              <a:prstDash val="solid"/>
              <a:miter/>
            </a:ln>
          </p:spPr>
          <p:txBody>
            <a:bodyPr rtlCol="0" anchor="ctr"/>
            <a:lstStyle/>
            <a:p>
              <a:endParaRPr lang="en-ID"/>
            </a:p>
          </p:txBody>
        </p:sp>
        <p:sp>
          <p:nvSpPr>
            <p:cNvPr id="110" name="Freeform: Shape 109">
              <a:extLst>
                <a:ext uri="{FF2B5EF4-FFF2-40B4-BE49-F238E27FC236}">
                  <a16:creationId xmlns:a16="http://schemas.microsoft.com/office/drawing/2014/main" id="{94C19320-B141-445A-B18C-F7DB17C7C791}"/>
                </a:ext>
              </a:extLst>
            </p:cNvPr>
            <p:cNvSpPr/>
            <p:nvPr/>
          </p:nvSpPr>
          <p:spPr>
            <a:xfrm>
              <a:off x="5547074" y="2965862"/>
              <a:ext cx="28575" cy="85725"/>
            </a:xfrm>
            <a:custGeom>
              <a:avLst/>
              <a:gdLst>
                <a:gd name="connsiteX0" fmla="*/ 0 w 28575"/>
                <a:gd name="connsiteY0" fmla="*/ 87281 h 85725"/>
                <a:gd name="connsiteX1" fmla="*/ 17145 w 28575"/>
                <a:gd name="connsiteY1" fmla="*/ 49277 h 85725"/>
                <a:gd name="connsiteX2" fmla="*/ 26479 w 28575"/>
                <a:gd name="connsiteY2" fmla="*/ 1461 h 85725"/>
                <a:gd name="connsiteX3" fmla="*/ 28956 w 28575"/>
                <a:gd name="connsiteY3" fmla="*/ 1080 h 85725"/>
                <a:gd name="connsiteX4" fmla="*/ 22098 w 28575"/>
                <a:gd name="connsiteY4" fmla="*/ 44038 h 85725"/>
                <a:gd name="connsiteX5" fmla="*/ 2286 w 28575"/>
                <a:gd name="connsiteY5" fmla="*/ 88520 h 85725"/>
                <a:gd name="connsiteX6" fmla="*/ 0 w 28575"/>
                <a:gd name="connsiteY6" fmla="*/ 87281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575" h="85725">
                  <a:moveTo>
                    <a:pt x="0" y="87281"/>
                  </a:moveTo>
                  <a:cubicBezTo>
                    <a:pt x="2191" y="73184"/>
                    <a:pt x="11239" y="61945"/>
                    <a:pt x="17145" y="49277"/>
                  </a:cubicBezTo>
                  <a:cubicBezTo>
                    <a:pt x="24098" y="34322"/>
                    <a:pt x="27146" y="17939"/>
                    <a:pt x="26479" y="1461"/>
                  </a:cubicBezTo>
                  <a:cubicBezTo>
                    <a:pt x="26384" y="-158"/>
                    <a:pt x="28956" y="-634"/>
                    <a:pt x="28956" y="1080"/>
                  </a:cubicBezTo>
                  <a:cubicBezTo>
                    <a:pt x="29527" y="15749"/>
                    <a:pt x="27337" y="30322"/>
                    <a:pt x="22098" y="44038"/>
                  </a:cubicBezTo>
                  <a:cubicBezTo>
                    <a:pt x="16288" y="59183"/>
                    <a:pt x="4477" y="72137"/>
                    <a:pt x="2286" y="88520"/>
                  </a:cubicBezTo>
                  <a:cubicBezTo>
                    <a:pt x="1524" y="88139"/>
                    <a:pt x="762" y="87758"/>
                    <a:pt x="0" y="87281"/>
                  </a:cubicBezTo>
                  <a:close/>
                </a:path>
              </a:pathLst>
            </a:custGeom>
            <a:solidFill>
              <a:srgbClr val="34A7A4"/>
            </a:solidFill>
            <a:ln w="9525" cap="flat">
              <a:noFill/>
              <a:prstDash val="solid"/>
              <a:miter/>
            </a:ln>
          </p:spPr>
          <p:txBody>
            <a:bodyPr rtlCol="0" anchor="ctr"/>
            <a:lstStyle/>
            <a:p>
              <a:endParaRPr lang="en-ID"/>
            </a:p>
          </p:txBody>
        </p:sp>
        <p:sp>
          <p:nvSpPr>
            <p:cNvPr id="111" name="Freeform: Shape 110">
              <a:extLst>
                <a:ext uri="{FF2B5EF4-FFF2-40B4-BE49-F238E27FC236}">
                  <a16:creationId xmlns:a16="http://schemas.microsoft.com/office/drawing/2014/main" id="{3D46264D-95EE-47DA-911B-02060B86ACBD}"/>
                </a:ext>
              </a:extLst>
            </p:cNvPr>
            <p:cNvSpPr/>
            <p:nvPr/>
          </p:nvSpPr>
          <p:spPr>
            <a:xfrm>
              <a:off x="5418243" y="3007215"/>
              <a:ext cx="57150" cy="66675"/>
            </a:xfrm>
            <a:custGeom>
              <a:avLst/>
              <a:gdLst>
                <a:gd name="connsiteX0" fmla="*/ 2530 w 57150"/>
                <a:gd name="connsiteY0" fmla="*/ 685 h 66675"/>
                <a:gd name="connsiteX1" fmla="*/ 37296 w 57150"/>
                <a:gd name="connsiteY1" fmla="*/ 44214 h 66675"/>
                <a:gd name="connsiteX2" fmla="*/ 57679 w 57150"/>
                <a:gd name="connsiteY2" fmla="*/ 58978 h 66675"/>
                <a:gd name="connsiteX3" fmla="*/ 65490 w 57150"/>
                <a:gd name="connsiteY3" fmla="*/ 65836 h 66675"/>
                <a:gd name="connsiteX4" fmla="*/ 65395 w 57150"/>
                <a:gd name="connsiteY4" fmla="*/ 66407 h 66675"/>
                <a:gd name="connsiteX5" fmla="*/ 64537 w 57150"/>
                <a:gd name="connsiteY5" fmla="*/ 68884 h 66675"/>
                <a:gd name="connsiteX6" fmla="*/ 47964 w 57150"/>
                <a:gd name="connsiteY6" fmla="*/ 55644 h 66675"/>
                <a:gd name="connsiteX7" fmla="*/ 29390 w 57150"/>
                <a:gd name="connsiteY7" fmla="*/ 40404 h 66675"/>
                <a:gd name="connsiteX8" fmla="*/ 148 w 57150"/>
                <a:gd name="connsiteY8" fmla="*/ 1637 h 66675"/>
                <a:gd name="connsiteX9" fmla="*/ 2530 w 57150"/>
                <a:gd name="connsiteY9" fmla="*/ 685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150" h="66675">
                  <a:moveTo>
                    <a:pt x="2530" y="685"/>
                  </a:moveTo>
                  <a:cubicBezTo>
                    <a:pt x="11388" y="17163"/>
                    <a:pt x="23104" y="32022"/>
                    <a:pt x="37296" y="44214"/>
                  </a:cubicBezTo>
                  <a:cubicBezTo>
                    <a:pt x="43678" y="49738"/>
                    <a:pt x="50631" y="54310"/>
                    <a:pt x="57679" y="58978"/>
                  </a:cubicBezTo>
                  <a:cubicBezTo>
                    <a:pt x="60727" y="60978"/>
                    <a:pt x="63490" y="63169"/>
                    <a:pt x="65490" y="65836"/>
                  </a:cubicBezTo>
                  <a:cubicBezTo>
                    <a:pt x="65490" y="66026"/>
                    <a:pt x="65395" y="66217"/>
                    <a:pt x="65395" y="66407"/>
                  </a:cubicBezTo>
                  <a:cubicBezTo>
                    <a:pt x="65490" y="67360"/>
                    <a:pt x="65204" y="68217"/>
                    <a:pt x="64537" y="68884"/>
                  </a:cubicBezTo>
                  <a:cubicBezTo>
                    <a:pt x="61108" y="62883"/>
                    <a:pt x="53488" y="59454"/>
                    <a:pt x="47964" y="55644"/>
                  </a:cubicBezTo>
                  <a:cubicBezTo>
                    <a:pt x="41392" y="51072"/>
                    <a:pt x="35200" y="46024"/>
                    <a:pt x="29390" y="40404"/>
                  </a:cubicBezTo>
                  <a:cubicBezTo>
                    <a:pt x="17579" y="29069"/>
                    <a:pt x="7864" y="16020"/>
                    <a:pt x="148" y="1637"/>
                  </a:cubicBezTo>
                  <a:cubicBezTo>
                    <a:pt x="-614" y="304"/>
                    <a:pt x="1768" y="-744"/>
                    <a:pt x="2530" y="685"/>
                  </a:cubicBezTo>
                  <a:close/>
                </a:path>
              </a:pathLst>
            </a:custGeom>
            <a:solidFill>
              <a:srgbClr val="34A7A4"/>
            </a:solidFill>
            <a:ln w="9525" cap="flat">
              <a:noFill/>
              <a:prstDash val="solid"/>
              <a:miter/>
            </a:ln>
          </p:spPr>
          <p:txBody>
            <a:bodyPr rtlCol="0" anchor="ctr"/>
            <a:lstStyle/>
            <a:p>
              <a:endParaRPr lang="en-ID"/>
            </a:p>
          </p:txBody>
        </p:sp>
        <p:sp>
          <p:nvSpPr>
            <p:cNvPr id="112" name="Freeform: Shape 111">
              <a:extLst>
                <a:ext uri="{FF2B5EF4-FFF2-40B4-BE49-F238E27FC236}">
                  <a16:creationId xmlns:a16="http://schemas.microsoft.com/office/drawing/2014/main" id="{A76BE706-27B9-41E0-A531-28F2C52E5839}"/>
                </a:ext>
              </a:extLst>
            </p:cNvPr>
            <p:cNvSpPr/>
            <p:nvPr/>
          </p:nvSpPr>
          <p:spPr>
            <a:xfrm>
              <a:off x="5346891" y="3117796"/>
              <a:ext cx="95250" cy="19050"/>
            </a:xfrm>
            <a:custGeom>
              <a:avLst/>
              <a:gdLst>
                <a:gd name="connsiteX0" fmla="*/ 1682 w 95250"/>
                <a:gd name="connsiteY0" fmla="*/ 117 h 19050"/>
                <a:gd name="connsiteX1" fmla="*/ 53022 w 95250"/>
                <a:gd name="connsiteY1" fmla="*/ 14880 h 19050"/>
                <a:gd name="connsiteX2" fmla="*/ 97694 w 95250"/>
                <a:gd name="connsiteY2" fmla="*/ 19929 h 19050"/>
                <a:gd name="connsiteX3" fmla="*/ 97694 w 95250"/>
                <a:gd name="connsiteY3" fmla="*/ 20119 h 19050"/>
                <a:gd name="connsiteX4" fmla="*/ 97028 w 95250"/>
                <a:gd name="connsiteY4" fmla="*/ 21834 h 19050"/>
                <a:gd name="connsiteX5" fmla="*/ 96647 w 95250"/>
                <a:gd name="connsiteY5" fmla="*/ 22310 h 19050"/>
                <a:gd name="connsiteX6" fmla="*/ 48069 w 95250"/>
                <a:gd name="connsiteY6" fmla="*/ 16690 h 19050"/>
                <a:gd name="connsiteX7" fmla="*/ 730 w 95250"/>
                <a:gd name="connsiteY7" fmla="*/ 2498 h 19050"/>
                <a:gd name="connsiteX8" fmla="*/ 1682 w 95250"/>
                <a:gd name="connsiteY8" fmla="*/ 117 h 1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250" h="19050">
                  <a:moveTo>
                    <a:pt x="1682" y="117"/>
                  </a:moveTo>
                  <a:cubicBezTo>
                    <a:pt x="18065" y="7260"/>
                    <a:pt x="35306" y="12309"/>
                    <a:pt x="53022" y="14880"/>
                  </a:cubicBezTo>
                  <a:cubicBezTo>
                    <a:pt x="67786" y="16976"/>
                    <a:pt x="83216" y="16023"/>
                    <a:pt x="97694" y="19929"/>
                  </a:cubicBezTo>
                  <a:cubicBezTo>
                    <a:pt x="97694" y="20024"/>
                    <a:pt x="97694" y="20024"/>
                    <a:pt x="97694" y="20119"/>
                  </a:cubicBezTo>
                  <a:cubicBezTo>
                    <a:pt x="97599" y="20786"/>
                    <a:pt x="97313" y="21357"/>
                    <a:pt x="97028" y="21834"/>
                  </a:cubicBezTo>
                  <a:cubicBezTo>
                    <a:pt x="96932" y="22024"/>
                    <a:pt x="96742" y="22119"/>
                    <a:pt x="96647" y="22310"/>
                  </a:cubicBezTo>
                  <a:cubicBezTo>
                    <a:pt x="80930" y="18119"/>
                    <a:pt x="64071" y="19357"/>
                    <a:pt x="48069" y="16690"/>
                  </a:cubicBezTo>
                  <a:cubicBezTo>
                    <a:pt x="31781" y="13928"/>
                    <a:pt x="15875" y="9165"/>
                    <a:pt x="730" y="2498"/>
                  </a:cubicBezTo>
                  <a:cubicBezTo>
                    <a:pt x="-699" y="1831"/>
                    <a:pt x="158" y="-550"/>
                    <a:pt x="1682" y="117"/>
                  </a:cubicBezTo>
                  <a:close/>
                </a:path>
              </a:pathLst>
            </a:custGeom>
            <a:solidFill>
              <a:srgbClr val="34A7A4"/>
            </a:solidFill>
            <a:ln w="9525" cap="flat">
              <a:noFill/>
              <a:prstDash val="solid"/>
              <a:miter/>
            </a:ln>
          </p:spPr>
          <p:txBody>
            <a:bodyPr rtlCol="0" anchor="ctr"/>
            <a:lstStyle/>
            <a:p>
              <a:endParaRPr lang="en-ID"/>
            </a:p>
          </p:txBody>
        </p:sp>
        <p:sp>
          <p:nvSpPr>
            <p:cNvPr id="113" name="Freeform: Shape 112">
              <a:extLst>
                <a:ext uri="{FF2B5EF4-FFF2-40B4-BE49-F238E27FC236}">
                  <a16:creationId xmlns:a16="http://schemas.microsoft.com/office/drawing/2014/main" id="{7A534CA9-125F-44FD-8AB2-9489B0E7C459}"/>
                </a:ext>
              </a:extLst>
            </p:cNvPr>
            <p:cNvSpPr/>
            <p:nvPr/>
          </p:nvSpPr>
          <p:spPr>
            <a:xfrm>
              <a:off x="5386639" y="3228393"/>
              <a:ext cx="114300" cy="9525"/>
            </a:xfrm>
            <a:custGeom>
              <a:avLst/>
              <a:gdLst>
                <a:gd name="connsiteX0" fmla="*/ 58613 w 114300"/>
                <a:gd name="connsiteY0" fmla="*/ 7154 h 9525"/>
                <a:gd name="connsiteX1" fmla="*/ 28037 w 114300"/>
                <a:gd name="connsiteY1" fmla="*/ 15060 h 9525"/>
                <a:gd name="connsiteX2" fmla="*/ 796 w 114300"/>
                <a:gd name="connsiteY2" fmla="*/ 15536 h 9525"/>
                <a:gd name="connsiteX3" fmla="*/ 1748 w 114300"/>
                <a:gd name="connsiteY3" fmla="*/ 13155 h 9525"/>
                <a:gd name="connsiteX4" fmla="*/ 36610 w 114300"/>
                <a:gd name="connsiteY4" fmla="*/ 10107 h 9525"/>
                <a:gd name="connsiteX5" fmla="*/ 67376 w 114300"/>
                <a:gd name="connsiteY5" fmla="*/ 2677 h 9525"/>
                <a:gd name="connsiteX6" fmla="*/ 115191 w 114300"/>
                <a:gd name="connsiteY6" fmla="*/ 2106 h 9525"/>
                <a:gd name="connsiteX7" fmla="*/ 115953 w 114300"/>
                <a:gd name="connsiteY7" fmla="*/ 4582 h 9525"/>
                <a:gd name="connsiteX8" fmla="*/ 115953 w 114300"/>
                <a:gd name="connsiteY8" fmla="*/ 4868 h 9525"/>
                <a:gd name="connsiteX9" fmla="*/ 58613 w 114300"/>
                <a:gd name="connsiteY9" fmla="*/ 7154 h 9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4300" h="9525">
                  <a:moveTo>
                    <a:pt x="58613" y="7154"/>
                  </a:moveTo>
                  <a:cubicBezTo>
                    <a:pt x="48326" y="9440"/>
                    <a:pt x="38229" y="12488"/>
                    <a:pt x="28037" y="15060"/>
                  </a:cubicBezTo>
                  <a:cubicBezTo>
                    <a:pt x="18893" y="17346"/>
                    <a:pt x="9845" y="18775"/>
                    <a:pt x="796" y="15536"/>
                  </a:cubicBezTo>
                  <a:cubicBezTo>
                    <a:pt x="-728" y="14965"/>
                    <a:pt x="129" y="12583"/>
                    <a:pt x="1748" y="13155"/>
                  </a:cubicBezTo>
                  <a:cubicBezTo>
                    <a:pt x="13369" y="17251"/>
                    <a:pt x="25275" y="13155"/>
                    <a:pt x="36610" y="10107"/>
                  </a:cubicBezTo>
                  <a:cubicBezTo>
                    <a:pt x="46802" y="7345"/>
                    <a:pt x="56993" y="4678"/>
                    <a:pt x="67376" y="2677"/>
                  </a:cubicBezTo>
                  <a:cubicBezTo>
                    <a:pt x="83282" y="-275"/>
                    <a:pt x="99475" y="-1228"/>
                    <a:pt x="115191" y="2106"/>
                  </a:cubicBezTo>
                  <a:cubicBezTo>
                    <a:pt x="115477" y="2963"/>
                    <a:pt x="115763" y="3725"/>
                    <a:pt x="115953" y="4582"/>
                  </a:cubicBezTo>
                  <a:cubicBezTo>
                    <a:pt x="115953" y="4582"/>
                    <a:pt x="115953" y="4678"/>
                    <a:pt x="115953" y="4868"/>
                  </a:cubicBezTo>
                  <a:cubicBezTo>
                    <a:pt x="97094" y="582"/>
                    <a:pt x="77567" y="2868"/>
                    <a:pt x="58613" y="7154"/>
                  </a:cubicBezTo>
                  <a:close/>
                </a:path>
              </a:pathLst>
            </a:custGeom>
            <a:solidFill>
              <a:srgbClr val="34A7A4"/>
            </a:solidFill>
            <a:ln w="9525" cap="flat">
              <a:noFill/>
              <a:prstDash val="solid"/>
              <a:miter/>
            </a:ln>
          </p:spPr>
          <p:txBody>
            <a:bodyPr rtlCol="0" anchor="ctr"/>
            <a:lstStyle/>
            <a:p>
              <a:endParaRPr lang="en-ID"/>
            </a:p>
          </p:txBody>
        </p:sp>
        <p:sp>
          <p:nvSpPr>
            <p:cNvPr id="114" name="Freeform: Shape 113">
              <a:extLst>
                <a:ext uri="{FF2B5EF4-FFF2-40B4-BE49-F238E27FC236}">
                  <a16:creationId xmlns:a16="http://schemas.microsoft.com/office/drawing/2014/main" id="{B290443D-DFB2-4CE0-A8E3-72C89EC926DB}"/>
                </a:ext>
              </a:extLst>
            </p:cNvPr>
            <p:cNvSpPr/>
            <p:nvPr/>
          </p:nvSpPr>
          <p:spPr>
            <a:xfrm>
              <a:off x="5467149" y="3310541"/>
              <a:ext cx="85725" cy="19050"/>
            </a:xfrm>
            <a:custGeom>
              <a:avLst/>
              <a:gdLst>
                <a:gd name="connsiteX0" fmla="*/ 1725 w 85725"/>
                <a:gd name="connsiteY0" fmla="*/ 63 h 19050"/>
                <a:gd name="connsiteX1" fmla="*/ 86497 w 85725"/>
                <a:gd name="connsiteY1" fmla="*/ 22732 h 19050"/>
                <a:gd name="connsiteX2" fmla="*/ 85449 w 85725"/>
                <a:gd name="connsiteY2" fmla="*/ 25209 h 19050"/>
                <a:gd name="connsiteX3" fmla="*/ 772 w 85725"/>
                <a:gd name="connsiteY3" fmla="*/ 2539 h 19050"/>
                <a:gd name="connsiteX4" fmla="*/ 1725 w 85725"/>
                <a:gd name="connsiteY4" fmla="*/ 63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19050">
                  <a:moveTo>
                    <a:pt x="1725" y="63"/>
                  </a:moveTo>
                  <a:cubicBezTo>
                    <a:pt x="28204" y="9302"/>
                    <a:pt x="63923" y="4254"/>
                    <a:pt x="86497" y="22732"/>
                  </a:cubicBezTo>
                  <a:cubicBezTo>
                    <a:pt x="86497" y="23780"/>
                    <a:pt x="86116" y="24542"/>
                    <a:pt x="85449" y="25209"/>
                  </a:cubicBezTo>
                  <a:cubicBezTo>
                    <a:pt x="63256" y="6349"/>
                    <a:pt x="27156" y="11683"/>
                    <a:pt x="772" y="2539"/>
                  </a:cubicBezTo>
                  <a:cubicBezTo>
                    <a:pt x="-752" y="1968"/>
                    <a:pt x="201" y="-414"/>
                    <a:pt x="1725" y="63"/>
                  </a:cubicBezTo>
                  <a:close/>
                </a:path>
              </a:pathLst>
            </a:custGeom>
            <a:solidFill>
              <a:srgbClr val="34A7A4"/>
            </a:solidFill>
            <a:ln w="9525" cap="flat">
              <a:noFill/>
              <a:prstDash val="solid"/>
              <a:miter/>
            </a:ln>
          </p:spPr>
          <p:txBody>
            <a:bodyPr rtlCol="0" anchor="ctr"/>
            <a:lstStyle/>
            <a:p>
              <a:endParaRPr lang="en-ID"/>
            </a:p>
          </p:txBody>
        </p:sp>
        <p:sp>
          <p:nvSpPr>
            <p:cNvPr id="115" name="Freeform: Shape 114">
              <a:extLst>
                <a:ext uri="{FF2B5EF4-FFF2-40B4-BE49-F238E27FC236}">
                  <a16:creationId xmlns:a16="http://schemas.microsoft.com/office/drawing/2014/main" id="{2D802830-2888-45CC-84B5-C2BD1ACA9305}"/>
                </a:ext>
              </a:extLst>
            </p:cNvPr>
            <p:cNvSpPr/>
            <p:nvPr/>
          </p:nvSpPr>
          <p:spPr>
            <a:xfrm>
              <a:off x="5600224" y="3227390"/>
              <a:ext cx="57150" cy="66675"/>
            </a:xfrm>
            <a:custGeom>
              <a:avLst/>
              <a:gdLst>
                <a:gd name="connsiteX0" fmla="*/ 61150 w 57150"/>
                <a:gd name="connsiteY0" fmla="*/ 251 h 66675"/>
                <a:gd name="connsiteX1" fmla="*/ 62770 w 57150"/>
                <a:gd name="connsiteY1" fmla="*/ 2251 h 66675"/>
                <a:gd name="connsiteX2" fmla="*/ 2095 w 57150"/>
                <a:gd name="connsiteY2" fmla="*/ 67593 h 66675"/>
                <a:gd name="connsiteX3" fmla="*/ 1714 w 57150"/>
                <a:gd name="connsiteY3" fmla="*/ 67021 h 66675"/>
                <a:gd name="connsiteX4" fmla="*/ 0 w 57150"/>
                <a:gd name="connsiteY4" fmla="*/ 66069 h 66675"/>
                <a:gd name="connsiteX5" fmla="*/ 61150 w 57150"/>
                <a:gd name="connsiteY5" fmla="*/ 251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150" h="66675">
                  <a:moveTo>
                    <a:pt x="61150" y="251"/>
                  </a:moveTo>
                  <a:cubicBezTo>
                    <a:pt x="62484" y="-702"/>
                    <a:pt x="64103" y="1299"/>
                    <a:pt x="62770" y="2251"/>
                  </a:cubicBezTo>
                  <a:cubicBezTo>
                    <a:pt x="38291" y="19682"/>
                    <a:pt x="17717" y="41875"/>
                    <a:pt x="2095" y="67593"/>
                  </a:cubicBezTo>
                  <a:cubicBezTo>
                    <a:pt x="2000" y="67402"/>
                    <a:pt x="1810" y="67212"/>
                    <a:pt x="1714" y="67021"/>
                  </a:cubicBezTo>
                  <a:cubicBezTo>
                    <a:pt x="1048" y="66926"/>
                    <a:pt x="476" y="66640"/>
                    <a:pt x="0" y="66069"/>
                  </a:cubicBezTo>
                  <a:cubicBezTo>
                    <a:pt x="15811" y="40256"/>
                    <a:pt x="36481" y="17872"/>
                    <a:pt x="61150" y="251"/>
                  </a:cubicBezTo>
                  <a:close/>
                </a:path>
              </a:pathLst>
            </a:custGeom>
            <a:solidFill>
              <a:srgbClr val="34A7A4"/>
            </a:solidFill>
            <a:ln w="9525" cap="flat">
              <a:noFill/>
              <a:prstDash val="solid"/>
              <a:miter/>
            </a:ln>
          </p:spPr>
          <p:txBody>
            <a:bodyPr rtlCol="0" anchor="ctr"/>
            <a:lstStyle/>
            <a:p>
              <a:endParaRPr lang="en-ID"/>
            </a:p>
          </p:txBody>
        </p:sp>
        <p:sp>
          <p:nvSpPr>
            <p:cNvPr id="116" name="Freeform: Shape 115">
              <a:extLst>
                <a:ext uri="{FF2B5EF4-FFF2-40B4-BE49-F238E27FC236}">
                  <a16:creationId xmlns:a16="http://schemas.microsoft.com/office/drawing/2014/main" id="{F2568C64-1586-4A1C-84F2-0D351D6BC78D}"/>
                </a:ext>
              </a:extLst>
            </p:cNvPr>
            <p:cNvSpPr/>
            <p:nvPr/>
          </p:nvSpPr>
          <p:spPr>
            <a:xfrm>
              <a:off x="5573840" y="3091996"/>
              <a:ext cx="66675" cy="85725"/>
            </a:xfrm>
            <a:custGeom>
              <a:avLst/>
              <a:gdLst>
                <a:gd name="connsiteX0" fmla="*/ 71056 w 66675"/>
                <a:gd name="connsiteY0" fmla="*/ 295 h 85725"/>
                <a:gd name="connsiteX1" fmla="*/ 72676 w 66675"/>
                <a:gd name="connsiteY1" fmla="*/ 2295 h 85725"/>
                <a:gd name="connsiteX2" fmla="*/ 2381 w 66675"/>
                <a:gd name="connsiteY2" fmla="*/ 93545 h 85725"/>
                <a:gd name="connsiteX3" fmla="*/ 1905 w 66675"/>
                <a:gd name="connsiteY3" fmla="*/ 93354 h 85725"/>
                <a:gd name="connsiteX4" fmla="*/ 0 w 66675"/>
                <a:gd name="connsiteY4" fmla="*/ 92592 h 85725"/>
                <a:gd name="connsiteX5" fmla="*/ 71056 w 66675"/>
                <a:gd name="connsiteY5" fmla="*/ 295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675" h="85725">
                  <a:moveTo>
                    <a:pt x="71056" y="295"/>
                  </a:moveTo>
                  <a:cubicBezTo>
                    <a:pt x="72295" y="-753"/>
                    <a:pt x="73914" y="1247"/>
                    <a:pt x="72676" y="2295"/>
                  </a:cubicBezTo>
                  <a:cubicBezTo>
                    <a:pt x="42386" y="26774"/>
                    <a:pt x="18383" y="58112"/>
                    <a:pt x="2381" y="93545"/>
                  </a:cubicBezTo>
                  <a:cubicBezTo>
                    <a:pt x="2191" y="93449"/>
                    <a:pt x="2095" y="93449"/>
                    <a:pt x="1905" y="93354"/>
                  </a:cubicBezTo>
                  <a:cubicBezTo>
                    <a:pt x="1905" y="93354"/>
                    <a:pt x="1143" y="93164"/>
                    <a:pt x="0" y="92592"/>
                  </a:cubicBezTo>
                  <a:cubicBezTo>
                    <a:pt x="16192" y="56683"/>
                    <a:pt x="40481" y="25060"/>
                    <a:pt x="71056" y="295"/>
                  </a:cubicBezTo>
                  <a:close/>
                </a:path>
              </a:pathLst>
            </a:custGeom>
            <a:solidFill>
              <a:srgbClr val="34A7A4"/>
            </a:solidFill>
            <a:ln w="9525" cap="flat">
              <a:noFill/>
              <a:prstDash val="solid"/>
              <a:miter/>
            </a:ln>
          </p:spPr>
          <p:txBody>
            <a:bodyPr rtlCol="0" anchor="ctr"/>
            <a:lstStyle/>
            <a:p>
              <a:endParaRPr lang="en-ID"/>
            </a:p>
          </p:txBody>
        </p:sp>
        <p:sp>
          <p:nvSpPr>
            <p:cNvPr id="117" name="Freeform: Shape 116">
              <a:extLst>
                <a:ext uri="{FF2B5EF4-FFF2-40B4-BE49-F238E27FC236}">
                  <a16:creationId xmlns:a16="http://schemas.microsoft.com/office/drawing/2014/main" id="{2F710DD4-FF68-413F-9DD5-4FD482906ABB}"/>
                </a:ext>
              </a:extLst>
            </p:cNvPr>
            <p:cNvSpPr/>
            <p:nvPr/>
          </p:nvSpPr>
          <p:spPr>
            <a:xfrm>
              <a:off x="5396960" y="3244537"/>
              <a:ext cx="1485900" cy="676275"/>
            </a:xfrm>
            <a:custGeom>
              <a:avLst/>
              <a:gdLst>
                <a:gd name="connsiteX0" fmla="*/ 42863 w 1485900"/>
                <a:gd name="connsiteY0" fmla="*/ 325528 h 676275"/>
                <a:gd name="connsiteX1" fmla="*/ 157925 w 1485900"/>
                <a:gd name="connsiteY1" fmla="*/ 302858 h 676275"/>
                <a:gd name="connsiteX2" fmla="*/ 278702 w 1485900"/>
                <a:gd name="connsiteY2" fmla="*/ 304573 h 676275"/>
                <a:gd name="connsiteX3" fmla="*/ 416528 w 1485900"/>
                <a:gd name="connsiteY3" fmla="*/ 94832 h 676275"/>
                <a:gd name="connsiteX4" fmla="*/ 575596 w 1485900"/>
                <a:gd name="connsiteY4" fmla="*/ 64447 h 676275"/>
                <a:gd name="connsiteX5" fmla="*/ 688181 w 1485900"/>
                <a:gd name="connsiteY5" fmla="*/ 1582 h 676275"/>
                <a:gd name="connsiteX6" fmla="*/ 806577 w 1485900"/>
                <a:gd name="connsiteY6" fmla="*/ 60923 h 676275"/>
                <a:gd name="connsiteX7" fmla="*/ 870395 w 1485900"/>
                <a:gd name="connsiteY7" fmla="*/ 185415 h 676275"/>
                <a:gd name="connsiteX8" fmla="*/ 972503 w 1485900"/>
                <a:gd name="connsiteY8" fmla="*/ 274378 h 676275"/>
                <a:gd name="connsiteX9" fmla="*/ 1152906 w 1485900"/>
                <a:gd name="connsiteY9" fmla="*/ 278950 h 676275"/>
                <a:gd name="connsiteX10" fmla="*/ 1245680 w 1485900"/>
                <a:gd name="connsiteY10" fmla="*/ 454401 h 676275"/>
                <a:gd name="connsiteX11" fmla="*/ 1374172 w 1485900"/>
                <a:gd name="connsiteY11" fmla="*/ 452782 h 676275"/>
                <a:gd name="connsiteX12" fmla="*/ 1474184 w 1485900"/>
                <a:gd name="connsiteY12" fmla="*/ 540793 h 676275"/>
                <a:gd name="connsiteX13" fmla="*/ 1488186 w 1485900"/>
                <a:gd name="connsiteY13" fmla="*/ 679762 h 676275"/>
                <a:gd name="connsiteX14" fmla="*/ 0 w 1485900"/>
                <a:gd name="connsiteY14" fmla="*/ 679762 h 676275"/>
                <a:gd name="connsiteX15" fmla="*/ 42863 w 1485900"/>
                <a:gd name="connsiteY15" fmla="*/ 325528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85900" h="676275">
                  <a:moveTo>
                    <a:pt x="42863" y="325528"/>
                  </a:moveTo>
                  <a:cubicBezTo>
                    <a:pt x="69533" y="294381"/>
                    <a:pt x="117634" y="295238"/>
                    <a:pt x="157925" y="302858"/>
                  </a:cubicBezTo>
                  <a:cubicBezTo>
                    <a:pt x="198215" y="310478"/>
                    <a:pt x="241649" y="322099"/>
                    <a:pt x="278702" y="304573"/>
                  </a:cubicBezTo>
                  <a:cubicBezTo>
                    <a:pt x="356235" y="267997"/>
                    <a:pt x="343281" y="139504"/>
                    <a:pt x="416528" y="94832"/>
                  </a:cubicBezTo>
                  <a:cubicBezTo>
                    <a:pt x="462915" y="66352"/>
                    <a:pt x="524923" y="84450"/>
                    <a:pt x="575596" y="64447"/>
                  </a:cubicBezTo>
                  <a:cubicBezTo>
                    <a:pt x="615791" y="48541"/>
                    <a:pt x="645700" y="9869"/>
                    <a:pt x="688181" y="1582"/>
                  </a:cubicBezTo>
                  <a:cubicBezTo>
                    <a:pt x="733997" y="-7371"/>
                    <a:pt x="779431" y="22918"/>
                    <a:pt x="806577" y="60923"/>
                  </a:cubicBezTo>
                  <a:cubicBezTo>
                    <a:pt x="833723" y="98833"/>
                    <a:pt x="848201" y="144267"/>
                    <a:pt x="870395" y="185415"/>
                  </a:cubicBezTo>
                  <a:cubicBezTo>
                    <a:pt x="892588" y="226468"/>
                    <a:pt x="926592" y="265711"/>
                    <a:pt x="972503" y="274378"/>
                  </a:cubicBezTo>
                  <a:cubicBezTo>
                    <a:pt x="1032986" y="285713"/>
                    <a:pt x="1103186" y="242660"/>
                    <a:pt x="1152906" y="278950"/>
                  </a:cubicBezTo>
                  <a:cubicBezTo>
                    <a:pt x="1207865" y="319241"/>
                    <a:pt x="1184910" y="423540"/>
                    <a:pt x="1245680" y="454401"/>
                  </a:cubicBezTo>
                  <a:cubicBezTo>
                    <a:pt x="1284446" y="474118"/>
                    <a:pt x="1330928" y="448686"/>
                    <a:pt x="1374172" y="452782"/>
                  </a:cubicBezTo>
                  <a:cubicBezTo>
                    <a:pt x="1420844" y="457258"/>
                    <a:pt x="1458087" y="496787"/>
                    <a:pt x="1474184" y="540793"/>
                  </a:cubicBezTo>
                  <a:cubicBezTo>
                    <a:pt x="1490282" y="584798"/>
                    <a:pt x="1489329" y="632899"/>
                    <a:pt x="1488186" y="679762"/>
                  </a:cubicBezTo>
                  <a:lnTo>
                    <a:pt x="0" y="679762"/>
                  </a:lnTo>
                  <a:lnTo>
                    <a:pt x="42863" y="325528"/>
                  </a:lnTo>
                  <a:close/>
                </a:path>
              </a:pathLst>
            </a:custGeom>
            <a:solidFill>
              <a:schemeClr val="accent3"/>
            </a:solidFill>
            <a:ln w="9525" cap="flat">
              <a:noFill/>
              <a:prstDash val="solid"/>
              <a:miter/>
            </a:ln>
          </p:spPr>
          <p:txBody>
            <a:bodyPr rtlCol="0" anchor="ctr"/>
            <a:lstStyle/>
            <a:p>
              <a:endParaRPr lang="en-ID"/>
            </a:p>
          </p:txBody>
        </p:sp>
        <p:sp>
          <p:nvSpPr>
            <p:cNvPr id="118" name="Freeform: Shape 117">
              <a:extLst>
                <a:ext uri="{FF2B5EF4-FFF2-40B4-BE49-F238E27FC236}">
                  <a16:creationId xmlns:a16="http://schemas.microsoft.com/office/drawing/2014/main" id="{5B15F565-44C8-4A76-B436-FAE33619229D}"/>
                </a:ext>
              </a:extLst>
            </p:cNvPr>
            <p:cNvSpPr/>
            <p:nvPr/>
          </p:nvSpPr>
          <p:spPr>
            <a:xfrm>
              <a:off x="5305425" y="3371206"/>
              <a:ext cx="1295400" cy="533400"/>
            </a:xfrm>
            <a:custGeom>
              <a:avLst/>
              <a:gdLst>
                <a:gd name="connsiteX0" fmla="*/ 0 w 1295400"/>
                <a:gd name="connsiteY0" fmla="*/ 130851 h 533400"/>
                <a:gd name="connsiteX1" fmla="*/ 143161 w 1295400"/>
                <a:gd name="connsiteY1" fmla="*/ 10550 h 533400"/>
                <a:gd name="connsiteX2" fmla="*/ 309086 w 1295400"/>
                <a:gd name="connsiteY2" fmla="*/ 57508 h 533400"/>
                <a:gd name="connsiteX3" fmla="*/ 361760 w 1295400"/>
                <a:gd name="connsiteY3" fmla="*/ 165236 h 533400"/>
                <a:gd name="connsiteX4" fmla="*/ 527304 w 1295400"/>
                <a:gd name="connsiteY4" fmla="*/ 131136 h 533400"/>
                <a:gd name="connsiteX5" fmla="*/ 700659 w 1295400"/>
                <a:gd name="connsiteY5" fmla="*/ 278583 h 533400"/>
                <a:gd name="connsiteX6" fmla="*/ 917258 w 1295400"/>
                <a:gd name="connsiteY6" fmla="*/ 241531 h 533400"/>
                <a:gd name="connsiteX7" fmla="*/ 1000411 w 1295400"/>
                <a:gd name="connsiteY7" fmla="*/ 366309 h 533400"/>
                <a:gd name="connsiteX8" fmla="*/ 1115568 w 1295400"/>
                <a:gd name="connsiteY8" fmla="*/ 411171 h 533400"/>
                <a:gd name="connsiteX9" fmla="*/ 1240060 w 1295400"/>
                <a:gd name="connsiteY9" fmla="*/ 430983 h 533400"/>
                <a:gd name="connsiteX10" fmla="*/ 1300067 w 1295400"/>
                <a:gd name="connsiteY10" fmla="*/ 530520 h 533400"/>
                <a:gd name="connsiteX11" fmla="*/ 0 w 1295400"/>
                <a:gd name="connsiteY11" fmla="*/ 536139 h 533400"/>
                <a:gd name="connsiteX12" fmla="*/ 0 w 1295400"/>
                <a:gd name="connsiteY12" fmla="*/ 130851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95400" h="533400">
                  <a:moveTo>
                    <a:pt x="0" y="130851"/>
                  </a:moveTo>
                  <a:cubicBezTo>
                    <a:pt x="41053" y="83035"/>
                    <a:pt x="84487" y="33505"/>
                    <a:pt x="143161" y="10550"/>
                  </a:cubicBezTo>
                  <a:cubicBezTo>
                    <a:pt x="201835" y="-12405"/>
                    <a:pt x="280130" y="1596"/>
                    <a:pt x="309086" y="57508"/>
                  </a:cubicBezTo>
                  <a:cubicBezTo>
                    <a:pt x="327850" y="93798"/>
                    <a:pt x="326231" y="144852"/>
                    <a:pt x="361760" y="165236"/>
                  </a:cubicBezTo>
                  <a:cubicBezTo>
                    <a:pt x="412242" y="194192"/>
                    <a:pt x="469201" y="126755"/>
                    <a:pt x="527304" y="131136"/>
                  </a:cubicBezTo>
                  <a:cubicBezTo>
                    <a:pt x="605314" y="137042"/>
                    <a:pt x="624840" y="259248"/>
                    <a:pt x="700659" y="278583"/>
                  </a:cubicBezTo>
                  <a:cubicBezTo>
                    <a:pt x="773811" y="297252"/>
                    <a:pt x="850106" y="206860"/>
                    <a:pt x="917258" y="241531"/>
                  </a:cubicBezTo>
                  <a:cubicBezTo>
                    <a:pt x="962406" y="264867"/>
                    <a:pt x="966597" y="328399"/>
                    <a:pt x="1000411" y="366309"/>
                  </a:cubicBezTo>
                  <a:cubicBezTo>
                    <a:pt x="1028510" y="397836"/>
                    <a:pt x="1073468" y="407647"/>
                    <a:pt x="1115568" y="411171"/>
                  </a:cubicBezTo>
                  <a:cubicBezTo>
                    <a:pt x="1157669" y="414696"/>
                    <a:pt x="1201388" y="414029"/>
                    <a:pt x="1240060" y="430983"/>
                  </a:cubicBezTo>
                  <a:cubicBezTo>
                    <a:pt x="1278731" y="447938"/>
                    <a:pt x="1310926" y="489753"/>
                    <a:pt x="1300067" y="530520"/>
                  </a:cubicBezTo>
                  <a:lnTo>
                    <a:pt x="0" y="536139"/>
                  </a:lnTo>
                  <a:lnTo>
                    <a:pt x="0" y="130851"/>
                  </a:lnTo>
                  <a:close/>
                </a:path>
              </a:pathLst>
            </a:custGeom>
            <a:solidFill>
              <a:schemeClr val="accent4"/>
            </a:solidFill>
            <a:ln w="9525" cap="flat">
              <a:noFill/>
              <a:prstDash val="solid"/>
              <a:miter/>
            </a:ln>
          </p:spPr>
          <p:txBody>
            <a:bodyPr rtlCol="0" anchor="ctr"/>
            <a:lstStyle/>
            <a:p>
              <a:endParaRPr lang="en-ID"/>
            </a:p>
          </p:txBody>
        </p:sp>
      </p:grpSp>
      <p:sp>
        <p:nvSpPr>
          <p:cNvPr id="77" name="Freeform 53">
            <a:extLst>
              <a:ext uri="{FF2B5EF4-FFF2-40B4-BE49-F238E27FC236}">
                <a16:creationId xmlns:a16="http://schemas.microsoft.com/office/drawing/2014/main" id="{2CFB7F1F-7D75-41C7-89F2-D85CFFAFC453}"/>
              </a:ext>
            </a:extLst>
          </p:cNvPr>
          <p:cNvSpPr>
            <a:spLocks/>
          </p:cNvSpPr>
          <p:nvPr/>
        </p:nvSpPr>
        <p:spPr bwMode="auto">
          <a:xfrm>
            <a:off x="3023450" y="6346206"/>
            <a:ext cx="2402562" cy="530266"/>
          </a:xfrm>
          <a:custGeom>
            <a:avLst/>
            <a:gdLst>
              <a:gd name="T0" fmla="*/ 390 w 390"/>
              <a:gd name="T1" fmla="*/ 0 h 86"/>
              <a:gd name="T2" fmla="*/ 270 w 390"/>
              <a:gd name="T3" fmla="*/ 13 h 86"/>
              <a:gd name="T4" fmla="*/ 0 w 390"/>
              <a:gd name="T5" fmla="*/ 86 h 86"/>
              <a:gd name="T6" fmla="*/ 296 w 390"/>
              <a:gd name="T7" fmla="*/ 86 h 86"/>
              <a:gd name="T8" fmla="*/ 390 w 390"/>
              <a:gd name="T9" fmla="*/ 0 h 86"/>
            </a:gdLst>
            <a:ahLst/>
            <a:cxnLst>
              <a:cxn ang="0">
                <a:pos x="T0" y="T1"/>
              </a:cxn>
              <a:cxn ang="0">
                <a:pos x="T2" y="T3"/>
              </a:cxn>
              <a:cxn ang="0">
                <a:pos x="T4" y="T5"/>
              </a:cxn>
              <a:cxn ang="0">
                <a:pos x="T6" y="T7"/>
              </a:cxn>
              <a:cxn ang="0">
                <a:pos x="T8" y="T9"/>
              </a:cxn>
            </a:cxnLst>
            <a:rect l="0" t="0" r="r" b="b"/>
            <a:pathLst>
              <a:path w="390" h="86">
                <a:moveTo>
                  <a:pt x="390" y="0"/>
                </a:moveTo>
                <a:cubicBezTo>
                  <a:pt x="353" y="5"/>
                  <a:pt x="313" y="9"/>
                  <a:pt x="270" y="13"/>
                </a:cubicBezTo>
                <a:cubicBezTo>
                  <a:pt x="161" y="22"/>
                  <a:pt x="70" y="53"/>
                  <a:pt x="0" y="86"/>
                </a:cubicBezTo>
                <a:cubicBezTo>
                  <a:pt x="296" y="86"/>
                  <a:pt x="296" y="86"/>
                  <a:pt x="296" y="86"/>
                </a:cubicBezTo>
                <a:cubicBezTo>
                  <a:pt x="327" y="58"/>
                  <a:pt x="357" y="29"/>
                  <a:pt x="390" y="0"/>
                </a:cubicBezTo>
                <a:close/>
              </a:path>
            </a:pathLst>
          </a:custGeom>
          <a:solidFill>
            <a:srgbClr val="5CC6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82" name="Freeform: Shape 81">
            <a:extLst>
              <a:ext uri="{FF2B5EF4-FFF2-40B4-BE49-F238E27FC236}">
                <a16:creationId xmlns:a16="http://schemas.microsoft.com/office/drawing/2014/main" id="{C712B843-56AC-4347-89B8-656399E512C4}"/>
              </a:ext>
            </a:extLst>
          </p:cNvPr>
          <p:cNvSpPr>
            <a:spLocks/>
          </p:cNvSpPr>
          <p:nvPr/>
        </p:nvSpPr>
        <p:spPr bwMode="auto">
          <a:xfrm>
            <a:off x="4846647" y="4057199"/>
            <a:ext cx="7368076" cy="2811718"/>
          </a:xfrm>
          <a:custGeom>
            <a:avLst/>
            <a:gdLst>
              <a:gd name="connsiteX0" fmla="*/ 7368076 w 7368076"/>
              <a:gd name="connsiteY0" fmla="*/ 0 h 2811718"/>
              <a:gd name="connsiteX1" fmla="*/ 7368076 w 7368076"/>
              <a:gd name="connsiteY1" fmla="*/ 968070 h 2811718"/>
              <a:gd name="connsiteX2" fmla="*/ 4441791 w 7368076"/>
              <a:gd name="connsiteY2" fmla="*/ 1486018 h 2811718"/>
              <a:gd name="connsiteX3" fmla="*/ 2519685 w 7368076"/>
              <a:gd name="connsiteY3" fmla="*/ 2811718 h 2811718"/>
              <a:gd name="connsiteX4" fmla="*/ 0 w 7368076"/>
              <a:gd name="connsiteY4" fmla="*/ 2811718 h 2811718"/>
              <a:gd name="connsiteX5" fmla="*/ 579096 w 7368076"/>
              <a:gd name="connsiteY5" fmla="*/ 2281438 h 2811718"/>
              <a:gd name="connsiteX6" fmla="*/ 579446 w 7368076"/>
              <a:gd name="connsiteY6" fmla="*/ 2281383 h 2811718"/>
              <a:gd name="connsiteX7" fmla="*/ 860602 w 7368076"/>
              <a:gd name="connsiteY7" fmla="*/ 2041858 h 2811718"/>
              <a:gd name="connsiteX8" fmla="*/ 3462312 w 7368076"/>
              <a:gd name="connsiteY8" fmla="*/ 901379 h 2811718"/>
              <a:gd name="connsiteX9" fmla="*/ 3744542 w 7368076"/>
              <a:gd name="connsiteY9" fmla="*/ 864143 h 2811718"/>
              <a:gd name="connsiteX10" fmla="*/ 3745644 w 7368076"/>
              <a:gd name="connsiteY10" fmla="*/ 863247 h 2811718"/>
              <a:gd name="connsiteX11" fmla="*/ 4435631 w 7368076"/>
              <a:gd name="connsiteY11" fmla="*/ 813918 h 2811718"/>
              <a:gd name="connsiteX12" fmla="*/ 7368076 w 7368076"/>
              <a:gd name="connsiteY12" fmla="*/ 0 h 2811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368076" h="2811718">
                <a:moveTo>
                  <a:pt x="7368076" y="0"/>
                </a:moveTo>
                <a:cubicBezTo>
                  <a:pt x="7368076" y="0"/>
                  <a:pt x="7368076" y="0"/>
                  <a:pt x="7368076" y="968070"/>
                </a:cubicBezTo>
                <a:cubicBezTo>
                  <a:pt x="6370059" y="1023564"/>
                  <a:pt x="5273473" y="1140719"/>
                  <a:pt x="4441791" y="1486018"/>
                </a:cubicBezTo>
                <a:cubicBezTo>
                  <a:pt x="3702520" y="1794320"/>
                  <a:pt x="3037175" y="2275272"/>
                  <a:pt x="2519685" y="2811718"/>
                </a:cubicBezTo>
                <a:cubicBezTo>
                  <a:pt x="2519685" y="2811718"/>
                  <a:pt x="2519685" y="2811718"/>
                  <a:pt x="0" y="2811718"/>
                </a:cubicBezTo>
                <a:cubicBezTo>
                  <a:pt x="190978" y="2639069"/>
                  <a:pt x="375796" y="2460253"/>
                  <a:pt x="579096" y="2281438"/>
                </a:cubicBezTo>
                <a:lnTo>
                  <a:pt x="579446" y="2281383"/>
                </a:lnTo>
                <a:lnTo>
                  <a:pt x="860602" y="2041858"/>
                </a:lnTo>
                <a:cubicBezTo>
                  <a:pt x="1490952" y="1530928"/>
                  <a:pt x="2271209" y="1083561"/>
                  <a:pt x="3462312" y="901379"/>
                </a:cubicBezTo>
                <a:lnTo>
                  <a:pt x="3744542" y="864143"/>
                </a:lnTo>
                <a:lnTo>
                  <a:pt x="3745644" y="863247"/>
                </a:lnTo>
                <a:cubicBezTo>
                  <a:pt x="3961265" y="838582"/>
                  <a:pt x="4189207" y="820084"/>
                  <a:pt x="4435631" y="813918"/>
                </a:cubicBezTo>
                <a:cubicBezTo>
                  <a:pt x="5704715" y="776922"/>
                  <a:pt x="6690410" y="388461"/>
                  <a:pt x="7368076" y="0"/>
                </a:cubicBezTo>
                <a:close/>
              </a:path>
            </a:pathLst>
          </a:custGeom>
          <a:solidFill>
            <a:srgbClr val="38A06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ID"/>
          </a:p>
        </p:txBody>
      </p:sp>
      <p:sp>
        <p:nvSpPr>
          <p:cNvPr id="2" name="Title 1">
            <a:extLst>
              <a:ext uri="{FF2B5EF4-FFF2-40B4-BE49-F238E27FC236}">
                <a16:creationId xmlns:a16="http://schemas.microsoft.com/office/drawing/2014/main" id="{A901EE60-4EA2-4E2A-BF94-12EFE284C877}"/>
              </a:ext>
            </a:extLst>
          </p:cNvPr>
          <p:cNvSpPr>
            <a:spLocks noGrp="1"/>
          </p:cNvSpPr>
          <p:nvPr>
            <p:ph type="title"/>
          </p:nvPr>
        </p:nvSpPr>
        <p:spPr>
          <a:xfrm>
            <a:off x="519518" y="80287"/>
            <a:ext cx="9005049" cy="1218795"/>
          </a:xfrm>
        </p:spPr>
        <p:txBody>
          <a:bodyPr/>
          <a:lstStyle/>
          <a:p>
            <a:pPr algn="l"/>
            <a:r>
              <a:rPr lang="en-US" sz="4400" dirty="0"/>
              <a:t>Voting Classifier Accuracy Scores</a:t>
            </a:r>
            <a:endParaRPr lang="en-ID" sz="4400" dirty="0"/>
          </a:p>
        </p:txBody>
      </p:sp>
      <p:sp>
        <p:nvSpPr>
          <p:cNvPr id="4" name="Slide Number Placeholder 3">
            <a:extLst>
              <a:ext uri="{FF2B5EF4-FFF2-40B4-BE49-F238E27FC236}">
                <a16:creationId xmlns:a16="http://schemas.microsoft.com/office/drawing/2014/main" id="{090A666C-1926-4BCD-B062-FD8E33E74BA2}"/>
              </a:ext>
            </a:extLst>
          </p:cNvPr>
          <p:cNvSpPr>
            <a:spLocks noGrp="1"/>
          </p:cNvSpPr>
          <p:nvPr>
            <p:ph type="sldNum" sz="quarter" idx="12"/>
          </p:nvPr>
        </p:nvSpPr>
        <p:spPr/>
        <p:txBody>
          <a:bodyPr/>
          <a:lstStyle/>
          <a:p>
            <a:fld id="{FFA84B14-57FB-4834-9351-A79C9F9528A4}" type="slidenum">
              <a:rPr lang="en-ID" smtClean="0"/>
              <a:pPr/>
              <a:t>18</a:t>
            </a:fld>
            <a:endParaRPr lang="en-ID"/>
          </a:p>
        </p:txBody>
      </p:sp>
      <p:grpSp>
        <p:nvGrpSpPr>
          <p:cNvPr id="6" name="Group 5">
            <a:extLst>
              <a:ext uri="{FF2B5EF4-FFF2-40B4-BE49-F238E27FC236}">
                <a16:creationId xmlns:a16="http://schemas.microsoft.com/office/drawing/2014/main" id="{F1B59D94-9A4C-429D-8A41-4C622972C3A7}"/>
              </a:ext>
            </a:extLst>
          </p:cNvPr>
          <p:cNvGrpSpPr/>
          <p:nvPr/>
        </p:nvGrpSpPr>
        <p:grpSpPr>
          <a:xfrm rot="16200000" flipH="1">
            <a:off x="1213491" y="-1857374"/>
            <a:ext cx="335268" cy="2762250"/>
            <a:chOff x="-787400" y="0"/>
            <a:chExt cx="584200" cy="4813184"/>
          </a:xfrm>
        </p:grpSpPr>
        <p:sp>
          <p:nvSpPr>
            <p:cNvPr id="7" name="Oval 6">
              <a:extLst>
                <a:ext uri="{FF2B5EF4-FFF2-40B4-BE49-F238E27FC236}">
                  <a16:creationId xmlns:a16="http://schemas.microsoft.com/office/drawing/2014/main" id="{D6554CFB-6442-41DB-A323-1AB4CE03458C}"/>
                </a:ext>
              </a:extLst>
            </p:cNvPr>
            <p:cNvSpPr/>
            <p:nvPr/>
          </p:nvSpPr>
          <p:spPr>
            <a:xfrm>
              <a:off x="-787400" y="0"/>
              <a:ext cx="584200" cy="584200"/>
            </a:xfrm>
            <a:prstGeom prst="ellipse">
              <a:avLst/>
            </a:prstGeom>
            <a:solidFill>
              <a:srgbClr val="2A6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8" name="Oval 7">
              <a:extLst>
                <a:ext uri="{FF2B5EF4-FFF2-40B4-BE49-F238E27FC236}">
                  <a16:creationId xmlns:a16="http://schemas.microsoft.com/office/drawing/2014/main" id="{D0042E5C-5ECD-4803-AC7D-F03A2F7995D9}"/>
                </a:ext>
              </a:extLst>
            </p:cNvPr>
            <p:cNvSpPr/>
            <p:nvPr/>
          </p:nvSpPr>
          <p:spPr>
            <a:xfrm>
              <a:off x="-787400" y="685800"/>
              <a:ext cx="584200" cy="584200"/>
            </a:xfrm>
            <a:prstGeom prst="ellipse">
              <a:avLst/>
            </a:prstGeom>
            <a:solidFill>
              <a:srgbClr val="60BB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9" name="Oval 8">
              <a:extLst>
                <a:ext uri="{FF2B5EF4-FFF2-40B4-BE49-F238E27FC236}">
                  <a16:creationId xmlns:a16="http://schemas.microsoft.com/office/drawing/2014/main" id="{2A2CAFB8-DFCA-4BD3-A79F-26DC1804EC57}"/>
                </a:ext>
              </a:extLst>
            </p:cNvPr>
            <p:cNvSpPr/>
            <p:nvPr/>
          </p:nvSpPr>
          <p:spPr>
            <a:xfrm>
              <a:off x="-787400" y="2754313"/>
              <a:ext cx="584200" cy="584200"/>
            </a:xfrm>
            <a:prstGeom prst="ellipse">
              <a:avLst/>
            </a:prstGeom>
            <a:solidFill>
              <a:srgbClr val="F4B1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0" name="Oval 9">
              <a:extLst>
                <a:ext uri="{FF2B5EF4-FFF2-40B4-BE49-F238E27FC236}">
                  <a16:creationId xmlns:a16="http://schemas.microsoft.com/office/drawing/2014/main" id="{D8D67F11-A008-4AC7-9CEB-B34A8D90993D}"/>
                </a:ext>
              </a:extLst>
            </p:cNvPr>
            <p:cNvSpPr/>
            <p:nvPr/>
          </p:nvSpPr>
          <p:spPr>
            <a:xfrm>
              <a:off x="-787400" y="3465513"/>
              <a:ext cx="584200" cy="584200"/>
            </a:xfrm>
            <a:prstGeom prst="ellipse">
              <a:avLst/>
            </a:prstGeom>
            <a:solidFill>
              <a:srgbClr val="FE9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1" name="Oval 10">
              <a:extLst>
                <a:ext uri="{FF2B5EF4-FFF2-40B4-BE49-F238E27FC236}">
                  <a16:creationId xmlns:a16="http://schemas.microsoft.com/office/drawing/2014/main" id="{33B1D5EC-9DE1-4611-9E47-EC8BA4AA2C83}"/>
                </a:ext>
              </a:extLst>
            </p:cNvPr>
            <p:cNvSpPr/>
            <p:nvPr/>
          </p:nvSpPr>
          <p:spPr>
            <a:xfrm>
              <a:off x="-787400" y="1371600"/>
              <a:ext cx="584200" cy="584200"/>
            </a:xfrm>
            <a:prstGeom prst="ellipse">
              <a:avLst/>
            </a:prstGeom>
            <a:solidFill>
              <a:srgbClr val="78CA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2" name="Oval 11">
              <a:extLst>
                <a:ext uri="{FF2B5EF4-FFF2-40B4-BE49-F238E27FC236}">
                  <a16:creationId xmlns:a16="http://schemas.microsoft.com/office/drawing/2014/main" id="{AD96CE8B-0464-43A8-91F3-5031B7B2AFE6}"/>
                </a:ext>
              </a:extLst>
            </p:cNvPr>
            <p:cNvSpPr/>
            <p:nvPr/>
          </p:nvSpPr>
          <p:spPr>
            <a:xfrm>
              <a:off x="-787400" y="2036763"/>
              <a:ext cx="584200" cy="584200"/>
            </a:xfrm>
            <a:prstGeom prst="ellipse">
              <a:avLst/>
            </a:prstGeom>
            <a:solidFill>
              <a:srgbClr val="C7EB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3" name="Oval 12">
              <a:extLst>
                <a:ext uri="{FF2B5EF4-FFF2-40B4-BE49-F238E27FC236}">
                  <a16:creationId xmlns:a16="http://schemas.microsoft.com/office/drawing/2014/main" id="{4F839AA3-6A22-412A-9F07-FFED66DD0C15}"/>
                </a:ext>
              </a:extLst>
            </p:cNvPr>
            <p:cNvSpPr/>
            <p:nvPr/>
          </p:nvSpPr>
          <p:spPr>
            <a:xfrm>
              <a:off x="-787400" y="4228984"/>
              <a:ext cx="584200" cy="584200"/>
            </a:xfrm>
            <a:prstGeom prst="ellipse">
              <a:avLst/>
            </a:prstGeom>
            <a:solidFill>
              <a:srgbClr val="FCD5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grpSp>
        <p:nvGrpSpPr>
          <p:cNvPr id="84" name="Graphic 82">
            <a:extLst>
              <a:ext uri="{FF2B5EF4-FFF2-40B4-BE49-F238E27FC236}">
                <a16:creationId xmlns:a16="http://schemas.microsoft.com/office/drawing/2014/main" id="{09658A57-0C3C-419A-876D-41C1D4FFE027}"/>
              </a:ext>
            </a:extLst>
          </p:cNvPr>
          <p:cNvGrpSpPr/>
          <p:nvPr/>
        </p:nvGrpSpPr>
        <p:grpSpPr>
          <a:xfrm>
            <a:off x="9524567" y="1772010"/>
            <a:ext cx="2700391" cy="3921347"/>
            <a:chOff x="6839938" y="2455997"/>
            <a:chExt cx="2501527" cy="3632570"/>
          </a:xfrm>
        </p:grpSpPr>
        <p:sp>
          <p:nvSpPr>
            <p:cNvPr id="86" name="Freeform: Shape 85">
              <a:extLst>
                <a:ext uri="{FF2B5EF4-FFF2-40B4-BE49-F238E27FC236}">
                  <a16:creationId xmlns:a16="http://schemas.microsoft.com/office/drawing/2014/main" id="{7F3D23D0-7B2C-4486-8C5F-B6B3C72AAAC0}"/>
                </a:ext>
              </a:extLst>
            </p:cNvPr>
            <p:cNvSpPr/>
            <p:nvPr/>
          </p:nvSpPr>
          <p:spPr>
            <a:xfrm>
              <a:off x="6862418" y="4332899"/>
              <a:ext cx="1003935" cy="1747591"/>
            </a:xfrm>
            <a:custGeom>
              <a:avLst/>
              <a:gdLst>
                <a:gd name="connsiteX0" fmla="*/ 760460 w 1003935"/>
                <a:gd name="connsiteY0" fmla="*/ 53918 h 1747590"/>
                <a:gd name="connsiteX1" fmla="*/ 589419 w 1003935"/>
                <a:gd name="connsiteY1" fmla="*/ 433926 h 1747590"/>
                <a:gd name="connsiteX2" fmla="*/ 505757 w 1003935"/>
                <a:gd name="connsiteY2" fmla="*/ 715028 h 1747590"/>
                <a:gd name="connsiteX3" fmla="*/ 380451 w 1003935"/>
                <a:gd name="connsiteY3" fmla="*/ 1383760 h 1747590"/>
                <a:gd name="connsiteX4" fmla="*/ 308317 w 1003935"/>
                <a:gd name="connsiteY4" fmla="*/ 1535652 h 1747590"/>
                <a:gd name="connsiteX5" fmla="*/ 84105 w 1003935"/>
                <a:gd name="connsiteY5" fmla="*/ 1520407 h 1747590"/>
                <a:gd name="connsiteX6" fmla="*/ 443 w 1003935"/>
                <a:gd name="connsiteY6" fmla="*/ 1550711 h 1747590"/>
                <a:gd name="connsiteX7" fmla="*/ 220751 w 1003935"/>
                <a:gd name="connsiteY7" fmla="*/ 1710225 h 1747590"/>
                <a:gd name="connsiteX8" fmla="*/ 365207 w 1003935"/>
                <a:gd name="connsiteY8" fmla="*/ 1763396 h 1747590"/>
                <a:gd name="connsiteX9" fmla="*/ 460209 w 1003935"/>
                <a:gd name="connsiteY9" fmla="*/ 1573392 h 1747590"/>
                <a:gd name="connsiteX10" fmla="*/ 692043 w 1003935"/>
                <a:gd name="connsiteY10" fmla="*/ 1113627 h 1747590"/>
                <a:gd name="connsiteX11" fmla="*/ 794668 w 1003935"/>
                <a:gd name="connsiteY11" fmla="*/ 646239 h 1747590"/>
                <a:gd name="connsiteX12" fmla="*/ 988390 w 1003935"/>
                <a:gd name="connsiteY12" fmla="*/ 384101 h 1747590"/>
                <a:gd name="connsiteX13" fmla="*/ 977049 w 1003935"/>
                <a:gd name="connsiteY13" fmla="*/ 57264 h 1747590"/>
                <a:gd name="connsiteX14" fmla="*/ 760460 w 1003935"/>
                <a:gd name="connsiteY14" fmla="*/ 53918 h 1747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03935" h="1747590">
                  <a:moveTo>
                    <a:pt x="760460" y="53918"/>
                  </a:moveTo>
                  <a:cubicBezTo>
                    <a:pt x="760460" y="53918"/>
                    <a:pt x="657835" y="300811"/>
                    <a:pt x="589419" y="433926"/>
                  </a:cubicBezTo>
                  <a:cubicBezTo>
                    <a:pt x="521002" y="566854"/>
                    <a:pt x="517284" y="661856"/>
                    <a:pt x="505757" y="715028"/>
                  </a:cubicBezTo>
                  <a:cubicBezTo>
                    <a:pt x="494417" y="768199"/>
                    <a:pt x="410755" y="1273513"/>
                    <a:pt x="380451" y="1383760"/>
                  </a:cubicBezTo>
                  <a:cubicBezTo>
                    <a:pt x="350147" y="1494007"/>
                    <a:pt x="330998" y="1531933"/>
                    <a:pt x="308317" y="1535652"/>
                  </a:cubicBezTo>
                  <a:cubicBezTo>
                    <a:pt x="285449" y="1539370"/>
                    <a:pt x="152521" y="1535652"/>
                    <a:pt x="84105" y="1520407"/>
                  </a:cubicBezTo>
                  <a:cubicBezTo>
                    <a:pt x="15688" y="1505162"/>
                    <a:pt x="-3275" y="1516688"/>
                    <a:pt x="443" y="1550711"/>
                  </a:cubicBezTo>
                  <a:cubicBezTo>
                    <a:pt x="4162" y="1584919"/>
                    <a:pt x="156239" y="1668580"/>
                    <a:pt x="220751" y="1710225"/>
                  </a:cubicBezTo>
                  <a:cubicBezTo>
                    <a:pt x="285264" y="1752055"/>
                    <a:pt x="342339" y="1771019"/>
                    <a:pt x="365207" y="1763396"/>
                  </a:cubicBezTo>
                  <a:cubicBezTo>
                    <a:pt x="388074" y="1755774"/>
                    <a:pt x="429719" y="1638090"/>
                    <a:pt x="460209" y="1573392"/>
                  </a:cubicBezTo>
                  <a:cubicBezTo>
                    <a:pt x="490513" y="1508880"/>
                    <a:pt x="616004" y="1280764"/>
                    <a:pt x="692043" y="1113627"/>
                  </a:cubicBezTo>
                  <a:cubicBezTo>
                    <a:pt x="768082" y="946490"/>
                    <a:pt x="760460" y="725996"/>
                    <a:pt x="794668" y="646239"/>
                  </a:cubicBezTo>
                  <a:cubicBezTo>
                    <a:pt x="828876" y="566482"/>
                    <a:pt x="961804" y="414405"/>
                    <a:pt x="988390" y="384101"/>
                  </a:cubicBezTo>
                  <a:cubicBezTo>
                    <a:pt x="1014976" y="353797"/>
                    <a:pt x="1022598" y="144644"/>
                    <a:pt x="977049" y="57264"/>
                  </a:cubicBezTo>
                  <a:cubicBezTo>
                    <a:pt x="931500" y="-29558"/>
                    <a:pt x="802290" y="-6876"/>
                    <a:pt x="760460" y="53918"/>
                  </a:cubicBezTo>
                  <a:close/>
                </a:path>
              </a:pathLst>
            </a:custGeom>
            <a:solidFill>
              <a:schemeClr val="accent6"/>
            </a:solidFill>
            <a:ln w="18556" cap="flat">
              <a:noFill/>
              <a:prstDash val="solid"/>
              <a:miter/>
            </a:ln>
          </p:spPr>
          <p:txBody>
            <a:bodyPr rtlCol="0" anchor="ctr"/>
            <a:lstStyle/>
            <a:p>
              <a:endParaRPr lang="en-ID"/>
            </a:p>
          </p:txBody>
        </p:sp>
        <p:sp>
          <p:nvSpPr>
            <p:cNvPr id="87" name="Freeform: Shape 86">
              <a:extLst>
                <a:ext uri="{FF2B5EF4-FFF2-40B4-BE49-F238E27FC236}">
                  <a16:creationId xmlns:a16="http://schemas.microsoft.com/office/drawing/2014/main" id="{7F9E9144-F377-4854-B8E7-8FAF9DD2056E}"/>
                </a:ext>
              </a:extLst>
            </p:cNvPr>
            <p:cNvSpPr/>
            <p:nvPr/>
          </p:nvSpPr>
          <p:spPr>
            <a:xfrm>
              <a:off x="7683671" y="4237969"/>
              <a:ext cx="1654634" cy="1189849"/>
            </a:xfrm>
            <a:custGeom>
              <a:avLst/>
              <a:gdLst>
                <a:gd name="connsiteX0" fmla="*/ 0 w 1654633"/>
                <a:gd name="connsiteY0" fmla="*/ 194583 h 1189849"/>
                <a:gd name="connsiteX1" fmla="*/ 171041 w 1654633"/>
                <a:gd name="connsiteY1" fmla="*/ 673311 h 1189849"/>
                <a:gd name="connsiteX2" fmla="*/ 528182 w 1654633"/>
                <a:gd name="connsiteY2" fmla="*/ 1201493 h 1189849"/>
                <a:gd name="connsiteX3" fmla="*/ 1067704 w 1654633"/>
                <a:gd name="connsiteY3" fmla="*/ 863315 h 1189849"/>
                <a:gd name="connsiteX4" fmla="*/ 1405881 w 1654633"/>
                <a:gd name="connsiteY4" fmla="*/ 612517 h 1189849"/>
                <a:gd name="connsiteX5" fmla="*/ 1462957 w 1654633"/>
                <a:gd name="connsiteY5" fmla="*/ 585932 h 1189849"/>
                <a:gd name="connsiteX6" fmla="*/ 1645338 w 1654633"/>
                <a:gd name="connsiteY6" fmla="*/ 753068 h 1189849"/>
                <a:gd name="connsiteX7" fmla="*/ 1656679 w 1654633"/>
                <a:gd name="connsiteY7" fmla="*/ 695992 h 1189849"/>
                <a:gd name="connsiteX8" fmla="*/ 1538810 w 1654633"/>
                <a:gd name="connsiteY8" fmla="*/ 441476 h 1189849"/>
                <a:gd name="connsiteX9" fmla="*/ 1417222 w 1654633"/>
                <a:gd name="connsiteY9" fmla="*/ 392023 h 1189849"/>
                <a:gd name="connsiteX10" fmla="*/ 972702 w 1654633"/>
                <a:gd name="connsiteY10" fmla="*/ 654162 h 1189849"/>
                <a:gd name="connsiteX11" fmla="*/ 672637 w 1654633"/>
                <a:gd name="connsiteY11" fmla="*/ 844166 h 1189849"/>
                <a:gd name="connsiteX12" fmla="*/ 573916 w 1654633"/>
                <a:gd name="connsiteY12" fmla="*/ 783372 h 1189849"/>
                <a:gd name="connsiteX13" fmla="*/ 501782 w 1654633"/>
                <a:gd name="connsiteY13" fmla="*/ 315984 h 1189849"/>
                <a:gd name="connsiteX14" fmla="*/ 501782 w 1654633"/>
                <a:gd name="connsiteY14" fmla="*/ 8297 h 1189849"/>
                <a:gd name="connsiteX15" fmla="*/ 140923 w 1654633"/>
                <a:gd name="connsiteY15" fmla="*/ 141225 h 1189849"/>
                <a:gd name="connsiteX16" fmla="*/ 0 w 1654633"/>
                <a:gd name="connsiteY16" fmla="*/ 194583 h 1189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54633" h="1189849">
                  <a:moveTo>
                    <a:pt x="0" y="194583"/>
                  </a:moveTo>
                  <a:cubicBezTo>
                    <a:pt x="0" y="194583"/>
                    <a:pt x="91098" y="468062"/>
                    <a:pt x="171041" y="673311"/>
                  </a:cubicBezTo>
                  <a:cubicBezTo>
                    <a:pt x="250798" y="878560"/>
                    <a:pt x="475010" y="1201493"/>
                    <a:pt x="528182" y="1201493"/>
                  </a:cubicBezTo>
                  <a:cubicBezTo>
                    <a:pt x="581353" y="1201493"/>
                    <a:pt x="980324" y="939354"/>
                    <a:pt x="1067704" y="863315"/>
                  </a:cubicBezTo>
                  <a:cubicBezTo>
                    <a:pt x="1155083" y="787276"/>
                    <a:pt x="1371673" y="635385"/>
                    <a:pt x="1405881" y="612517"/>
                  </a:cubicBezTo>
                  <a:cubicBezTo>
                    <a:pt x="1440089" y="589650"/>
                    <a:pt x="1462957" y="585932"/>
                    <a:pt x="1462957" y="585932"/>
                  </a:cubicBezTo>
                  <a:cubicBezTo>
                    <a:pt x="1462957" y="585932"/>
                    <a:pt x="1626375" y="753068"/>
                    <a:pt x="1645338" y="753068"/>
                  </a:cubicBezTo>
                  <a:cubicBezTo>
                    <a:pt x="1664302" y="753068"/>
                    <a:pt x="1664302" y="726482"/>
                    <a:pt x="1656679" y="695992"/>
                  </a:cubicBezTo>
                  <a:cubicBezTo>
                    <a:pt x="1649057" y="665689"/>
                    <a:pt x="1565581" y="494648"/>
                    <a:pt x="1538810" y="441476"/>
                  </a:cubicBezTo>
                  <a:cubicBezTo>
                    <a:pt x="1512224" y="388305"/>
                    <a:pt x="1462027" y="347404"/>
                    <a:pt x="1417222" y="392023"/>
                  </a:cubicBezTo>
                  <a:cubicBezTo>
                    <a:pt x="1284293" y="524952"/>
                    <a:pt x="1128498" y="604709"/>
                    <a:pt x="972702" y="654162"/>
                  </a:cubicBezTo>
                  <a:cubicBezTo>
                    <a:pt x="822111" y="701942"/>
                    <a:pt x="748490" y="809958"/>
                    <a:pt x="672637" y="844166"/>
                  </a:cubicBezTo>
                  <a:cubicBezTo>
                    <a:pt x="596598" y="878374"/>
                    <a:pt x="588975" y="825203"/>
                    <a:pt x="573916" y="783372"/>
                  </a:cubicBezTo>
                  <a:cubicBezTo>
                    <a:pt x="558671" y="741542"/>
                    <a:pt x="501782" y="399646"/>
                    <a:pt x="501782" y="315984"/>
                  </a:cubicBezTo>
                  <a:cubicBezTo>
                    <a:pt x="501782" y="232323"/>
                    <a:pt x="532086" y="53846"/>
                    <a:pt x="501782" y="8297"/>
                  </a:cubicBezTo>
                  <a:cubicBezTo>
                    <a:pt x="471478" y="-37252"/>
                    <a:pt x="197812" y="118544"/>
                    <a:pt x="140923" y="141225"/>
                  </a:cubicBezTo>
                  <a:cubicBezTo>
                    <a:pt x="83661" y="164093"/>
                    <a:pt x="0" y="194583"/>
                    <a:pt x="0" y="194583"/>
                  </a:cubicBezTo>
                  <a:close/>
                </a:path>
              </a:pathLst>
            </a:custGeom>
            <a:solidFill>
              <a:schemeClr val="accent5"/>
            </a:solidFill>
            <a:ln w="18556" cap="flat">
              <a:noFill/>
              <a:prstDash val="solid"/>
              <a:miter/>
            </a:ln>
          </p:spPr>
          <p:txBody>
            <a:bodyPr rtlCol="0" anchor="ctr"/>
            <a:lstStyle/>
            <a:p>
              <a:endParaRPr lang="en-ID"/>
            </a:p>
          </p:txBody>
        </p:sp>
        <p:sp>
          <p:nvSpPr>
            <p:cNvPr id="88" name="Freeform: Shape 87">
              <a:extLst>
                <a:ext uri="{FF2B5EF4-FFF2-40B4-BE49-F238E27FC236}">
                  <a16:creationId xmlns:a16="http://schemas.microsoft.com/office/drawing/2014/main" id="{70A93A24-8F1B-4A2A-929E-7E6907009D39}"/>
                </a:ext>
              </a:extLst>
            </p:cNvPr>
            <p:cNvSpPr/>
            <p:nvPr/>
          </p:nvSpPr>
          <p:spPr>
            <a:xfrm>
              <a:off x="8065708" y="3167222"/>
              <a:ext cx="371828" cy="1003935"/>
            </a:xfrm>
            <a:custGeom>
              <a:avLst/>
              <a:gdLst>
                <a:gd name="connsiteX0" fmla="*/ 39802 w 371827"/>
                <a:gd name="connsiteY0" fmla="*/ 0 h 1003935"/>
                <a:gd name="connsiteX1" fmla="*/ 184257 w 371827"/>
                <a:gd name="connsiteY1" fmla="*/ 171041 h 1003935"/>
                <a:gd name="connsiteX2" fmla="*/ 389506 w 371827"/>
                <a:gd name="connsiteY2" fmla="*/ 531900 h 1003935"/>
                <a:gd name="connsiteX3" fmla="*/ 245051 w 371827"/>
                <a:gd name="connsiteY3" fmla="*/ 801661 h 1003935"/>
                <a:gd name="connsiteX4" fmla="*/ 104500 w 371827"/>
                <a:gd name="connsiteY4" fmla="*/ 1021969 h 1003935"/>
                <a:gd name="connsiteX5" fmla="*/ 9498 w 371827"/>
                <a:gd name="connsiteY5" fmla="*/ 945930 h 1003935"/>
                <a:gd name="connsiteX6" fmla="*/ 149863 w 371827"/>
                <a:gd name="connsiteY6" fmla="*/ 661110 h 1003935"/>
                <a:gd name="connsiteX7" fmla="*/ 176449 w 371827"/>
                <a:gd name="connsiteY7" fmla="*/ 558486 h 1003935"/>
                <a:gd name="connsiteX8" fmla="*/ 1690 w 371827"/>
                <a:gd name="connsiteY8" fmla="*/ 303969 h 1003935"/>
                <a:gd name="connsiteX9" fmla="*/ 39802 w 371827"/>
                <a:gd name="connsiteY9" fmla="*/ 0 h 1003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1827" h="1003935">
                  <a:moveTo>
                    <a:pt x="39802" y="0"/>
                  </a:moveTo>
                  <a:cubicBezTo>
                    <a:pt x="39802" y="0"/>
                    <a:pt x="142427" y="83661"/>
                    <a:pt x="184257" y="171041"/>
                  </a:cubicBezTo>
                  <a:cubicBezTo>
                    <a:pt x="226088" y="258420"/>
                    <a:pt x="381884" y="490255"/>
                    <a:pt x="389506" y="531900"/>
                  </a:cubicBezTo>
                  <a:cubicBezTo>
                    <a:pt x="397129" y="573731"/>
                    <a:pt x="294504" y="710563"/>
                    <a:pt x="245051" y="801661"/>
                  </a:cubicBezTo>
                  <a:cubicBezTo>
                    <a:pt x="195598" y="892759"/>
                    <a:pt x="115841" y="1014346"/>
                    <a:pt x="104500" y="1021969"/>
                  </a:cubicBezTo>
                  <a:cubicBezTo>
                    <a:pt x="93160" y="1029591"/>
                    <a:pt x="9498" y="945930"/>
                    <a:pt x="9498" y="945930"/>
                  </a:cubicBezTo>
                  <a:cubicBezTo>
                    <a:pt x="9498" y="945930"/>
                    <a:pt x="127182" y="710563"/>
                    <a:pt x="149863" y="661110"/>
                  </a:cubicBezTo>
                  <a:cubicBezTo>
                    <a:pt x="172731" y="611657"/>
                    <a:pt x="176449" y="577449"/>
                    <a:pt x="176449" y="558486"/>
                  </a:cubicBezTo>
                  <a:cubicBezTo>
                    <a:pt x="176449" y="539522"/>
                    <a:pt x="13031" y="322933"/>
                    <a:pt x="1690" y="303969"/>
                  </a:cubicBezTo>
                  <a:cubicBezTo>
                    <a:pt x="-9651" y="285006"/>
                    <a:pt x="39802" y="0"/>
                    <a:pt x="39802" y="0"/>
                  </a:cubicBezTo>
                  <a:close/>
                </a:path>
              </a:pathLst>
            </a:custGeom>
            <a:solidFill>
              <a:schemeClr val="accent1"/>
            </a:solidFill>
            <a:ln w="18556" cap="flat">
              <a:noFill/>
              <a:prstDash val="solid"/>
              <a:miter/>
            </a:ln>
          </p:spPr>
          <p:txBody>
            <a:bodyPr rtlCol="0" anchor="ctr"/>
            <a:lstStyle/>
            <a:p>
              <a:endParaRPr lang="en-ID"/>
            </a:p>
          </p:txBody>
        </p:sp>
        <p:sp>
          <p:nvSpPr>
            <p:cNvPr id="89" name="Freeform: Shape 88">
              <a:extLst>
                <a:ext uri="{FF2B5EF4-FFF2-40B4-BE49-F238E27FC236}">
                  <a16:creationId xmlns:a16="http://schemas.microsoft.com/office/drawing/2014/main" id="{4C1BA32B-76A7-4560-A061-3B874952F526}"/>
                </a:ext>
              </a:extLst>
            </p:cNvPr>
            <p:cNvSpPr/>
            <p:nvPr/>
          </p:nvSpPr>
          <p:spPr>
            <a:xfrm>
              <a:off x="7561125" y="3067789"/>
              <a:ext cx="650699" cy="1394354"/>
            </a:xfrm>
            <a:custGeom>
              <a:avLst/>
              <a:gdLst>
                <a:gd name="connsiteX0" fmla="*/ 88338 w 650698"/>
                <a:gd name="connsiteY0" fmla="*/ 114677 h 1394354"/>
                <a:gd name="connsiteX1" fmla="*/ 4677 w 650698"/>
                <a:gd name="connsiteY1" fmla="*/ 498404 h 1394354"/>
                <a:gd name="connsiteX2" fmla="*/ 50226 w 650698"/>
                <a:gd name="connsiteY2" fmla="*/ 1258234 h 1394354"/>
                <a:gd name="connsiteX3" fmla="*/ 16018 w 650698"/>
                <a:gd name="connsiteY3" fmla="*/ 1364577 h 1394354"/>
                <a:gd name="connsiteX4" fmla="*/ 399744 w 650698"/>
                <a:gd name="connsiteY4" fmla="*/ 1375917 h 1394354"/>
                <a:gd name="connsiteX5" fmla="*/ 650542 w 650698"/>
                <a:gd name="connsiteY5" fmla="*/ 1178291 h 1394354"/>
                <a:gd name="connsiteX6" fmla="*/ 513710 w 650698"/>
                <a:gd name="connsiteY6" fmla="*/ 939020 h 1394354"/>
                <a:gd name="connsiteX7" fmla="*/ 468161 w 650698"/>
                <a:gd name="connsiteY7" fmla="*/ 756638 h 1394354"/>
                <a:gd name="connsiteX8" fmla="*/ 570785 w 650698"/>
                <a:gd name="connsiteY8" fmla="*/ 179189 h 1394354"/>
                <a:gd name="connsiteX9" fmla="*/ 460538 w 650698"/>
                <a:gd name="connsiteY9" fmla="*/ 42357 h 1394354"/>
                <a:gd name="connsiteX10" fmla="*/ 228703 w 650698"/>
                <a:gd name="connsiteY10" fmla="*/ 8149 h 1394354"/>
                <a:gd name="connsiteX11" fmla="*/ 88338 w 650698"/>
                <a:gd name="connsiteY11" fmla="*/ 114677 h 1394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50698" h="1394354">
                  <a:moveTo>
                    <a:pt x="88338" y="114677"/>
                  </a:moveTo>
                  <a:cubicBezTo>
                    <a:pt x="88338" y="114677"/>
                    <a:pt x="27545" y="312304"/>
                    <a:pt x="4677" y="498404"/>
                  </a:cubicBezTo>
                  <a:cubicBezTo>
                    <a:pt x="-18190" y="684504"/>
                    <a:pt x="50226" y="1258234"/>
                    <a:pt x="50226" y="1258234"/>
                  </a:cubicBezTo>
                  <a:cubicBezTo>
                    <a:pt x="50226" y="1258234"/>
                    <a:pt x="-10568" y="1341895"/>
                    <a:pt x="16018" y="1364577"/>
                  </a:cubicBezTo>
                  <a:cubicBezTo>
                    <a:pt x="42604" y="1387444"/>
                    <a:pt x="278157" y="1421652"/>
                    <a:pt x="399744" y="1375917"/>
                  </a:cubicBezTo>
                  <a:cubicBezTo>
                    <a:pt x="521332" y="1330369"/>
                    <a:pt x="665787" y="1212499"/>
                    <a:pt x="650542" y="1178291"/>
                  </a:cubicBezTo>
                  <a:cubicBezTo>
                    <a:pt x="635297" y="1144083"/>
                    <a:pt x="555540" y="1033836"/>
                    <a:pt x="513710" y="939020"/>
                  </a:cubicBezTo>
                  <a:cubicBezTo>
                    <a:pt x="471879" y="844018"/>
                    <a:pt x="441575" y="821150"/>
                    <a:pt x="468161" y="756638"/>
                  </a:cubicBezTo>
                  <a:cubicBezTo>
                    <a:pt x="494746" y="692126"/>
                    <a:pt x="570785" y="277910"/>
                    <a:pt x="570785" y="179189"/>
                  </a:cubicBezTo>
                  <a:cubicBezTo>
                    <a:pt x="570785" y="80469"/>
                    <a:pt x="517614" y="80469"/>
                    <a:pt x="460538" y="42357"/>
                  </a:cubicBezTo>
                  <a:cubicBezTo>
                    <a:pt x="403463" y="4430"/>
                    <a:pt x="285779" y="-10815"/>
                    <a:pt x="228703" y="8149"/>
                  </a:cubicBezTo>
                  <a:cubicBezTo>
                    <a:pt x="172000" y="27298"/>
                    <a:pt x="88338" y="114677"/>
                    <a:pt x="88338" y="114677"/>
                  </a:cubicBezTo>
                  <a:close/>
                </a:path>
              </a:pathLst>
            </a:custGeom>
            <a:solidFill>
              <a:schemeClr val="accent1"/>
            </a:solidFill>
            <a:ln w="18556" cap="flat">
              <a:noFill/>
              <a:prstDash val="solid"/>
              <a:miter/>
            </a:ln>
          </p:spPr>
          <p:txBody>
            <a:bodyPr rtlCol="0" anchor="ctr"/>
            <a:lstStyle/>
            <a:p>
              <a:endParaRPr lang="en-ID"/>
            </a:p>
          </p:txBody>
        </p:sp>
        <p:sp>
          <p:nvSpPr>
            <p:cNvPr id="90" name="Freeform: Shape 89">
              <a:extLst>
                <a:ext uri="{FF2B5EF4-FFF2-40B4-BE49-F238E27FC236}">
                  <a16:creationId xmlns:a16="http://schemas.microsoft.com/office/drawing/2014/main" id="{86C1C47E-3D70-4785-A9DB-161B1E0F010B}"/>
                </a:ext>
              </a:extLst>
            </p:cNvPr>
            <p:cNvSpPr/>
            <p:nvPr/>
          </p:nvSpPr>
          <p:spPr>
            <a:xfrm>
              <a:off x="7923671" y="2455997"/>
              <a:ext cx="632107" cy="855204"/>
            </a:xfrm>
            <a:custGeom>
              <a:avLst/>
              <a:gdLst>
                <a:gd name="connsiteX0" fmla="*/ 3175 w 632107"/>
                <a:gd name="connsiteY0" fmla="*/ 183229 h 855204"/>
                <a:gd name="connsiteX1" fmla="*/ 227388 w 632107"/>
                <a:gd name="connsiteY1" fmla="*/ 16093 h 855204"/>
                <a:gd name="connsiteX2" fmla="*/ 641604 w 632107"/>
                <a:gd name="connsiteY2" fmla="*/ 209815 h 855204"/>
                <a:gd name="connsiteX3" fmla="*/ 504771 w 632107"/>
                <a:gd name="connsiteY3" fmla="*/ 517502 h 855204"/>
                <a:gd name="connsiteX4" fmla="*/ 462940 w 632107"/>
                <a:gd name="connsiteY4" fmla="*/ 449086 h 855204"/>
                <a:gd name="connsiteX5" fmla="*/ 360316 w 632107"/>
                <a:gd name="connsiteY5" fmla="*/ 616223 h 855204"/>
                <a:gd name="connsiteX6" fmla="*/ 618736 w 632107"/>
                <a:gd name="connsiteY6" fmla="*/ 612504 h 855204"/>
                <a:gd name="connsiteX7" fmla="*/ 565565 w 632107"/>
                <a:gd name="connsiteY7" fmla="*/ 737810 h 855204"/>
                <a:gd name="connsiteX8" fmla="*/ 280559 w 632107"/>
                <a:gd name="connsiteY8" fmla="*/ 836531 h 855204"/>
                <a:gd name="connsiteX9" fmla="*/ 147630 w 632107"/>
                <a:gd name="connsiteY9" fmla="*/ 513598 h 855204"/>
                <a:gd name="connsiteX10" fmla="*/ 151349 w 632107"/>
                <a:gd name="connsiteY10" fmla="*/ 274141 h 855204"/>
                <a:gd name="connsiteX11" fmla="*/ 14516 w 632107"/>
                <a:gd name="connsiteY11" fmla="*/ 243837 h 855204"/>
                <a:gd name="connsiteX12" fmla="*/ 3175 w 632107"/>
                <a:gd name="connsiteY12" fmla="*/ 183229 h 855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32107" h="855204">
                  <a:moveTo>
                    <a:pt x="3175" y="183229"/>
                  </a:moveTo>
                  <a:cubicBezTo>
                    <a:pt x="3175" y="183229"/>
                    <a:pt x="10798" y="65360"/>
                    <a:pt x="227388" y="16093"/>
                  </a:cubicBezTo>
                  <a:cubicBezTo>
                    <a:pt x="443977" y="-33361"/>
                    <a:pt x="633981" y="31152"/>
                    <a:pt x="641604" y="209815"/>
                  </a:cubicBezTo>
                  <a:cubicBezTo>
                    <a:pt x="649226" y="388478"/>
                    <a:pt x="535261" y="506162"/>
                    <a:pt x="504771" y="517502"/>
                  </a:cubicBezTo>
                  <a:cubicBezTo>
                    <a:pt x="474467" y="528843"/>
                    <a:pt x="489526" y="456709"/>
                    <a:pt x="462940" y="449086"/>
                  </a:cubicBezTo>
                  <a:cubicBezTo>
                    <a:pt x="436355" y="441464"/>
                    <a:pt x="348975" y="559333"/>
                    <a:pt x="360316" y="616223"/>
                  </a:cubicBezTo>
                  <a:cubicBezTo>
                    <a:pt x="371657" y="673298"/>
                    <a:pt x="580624" y="635186"/>
                    <a:pt x="618736" y="612504"/>
                  </a:cubicBezTo>
                  <a:cubicBezTo>
                    <a:pt x="656663" y="589637"/>
                    <a:pt x="607396" y="669580"/>
                    <a:pt x="565565" y="737810"/>
                  </a:cubicBezTo>
                  <a:cubicBezTo>
                    <a:pt x="523734" y="806227"/>
                    <a:pt x="428732" y="908851"/>
                    <a:pt x="280559" y="836531"/>
                  </a:cubicBezTo>
                  <a:cubicBezTo>
                    <a:pt x="132386" y="764396"/>
                    <a:pt x="109518" y="597074"/>
                    <a:pt x="147630" y="513598"/>
                  </a:cubicBezTo>
                  <a:cubicBezTo>
                    <a:pt x="185557" y="429937"/>
                    <a:pt x="208424" y="334935"/>
                    <a:pt x="151349" y="274141"/>
                  </a:cubicBezTo>
                  <a:cubicBezTo>
                    <a:pt x="94273" y="213347"/>
                    <a:pt x="14516" y="243837"/>
                    <a:pt x="14516" y="243837"/>
                  </a:cubicBezTo>
                  <a:cubicBezTo>
                    <a:pt x="14516" y="243837"/>
                    <a:pt x="-8165" y="228778"/>
                    <a:pt x="3175" y="183229"/>
                  </a:cubicBezTo>
                  <a:close/>
                </a:path>
              </a:pathLst>
            </a:custGeom>
            <a:solidFill>
              <a:schemeClr val="accent1"/>
            </a:solidFill>
            <a:ln w="18556" cap="flat">
              <a:noFill/>
              <a:prstDash val="solid"/>
              <a:miter/>
            </a:ln>
          </p:spPr>
          <p:txBody>
            <a:bodyPr rtlCol="0" anchor="ctr"/>
            <a:lstStyle/>
            <a:p>
              <a:endParaRPr lang="en-ID"/>
            </a:p>
          </p:txBody>
        </p:sp>
        <p:sp>
          <p:nvSpPr>
            <p:cNvPr id="91" name="Freeform: Shape 90">
              <a:extLst>
                <a:ext uri="{FF2B5EF4-FFF2-40B4-BE49-F238E27FC236}">
                  <a16:creationId xmlns:a16="http://schemas.microsoft.com/office/drawing/2014/main" id="{456800D2-DCD4-40C3-8180-407A920BF861}"/>
                </a:ext>
              </a:extLst>
            </p:cNvPr>
            <p:cNvSpPr/>
            <p:nvPr/>
          </p:nvSpPr>
          <p:spPr>
            <a:xfrm>
              <a:off x="7463081" y="2477532"/>
              <a:ext cx="464785" cy="613516"/>
            </a:xfrm>
            <a:custGeom>
              <a:avLst/>
              <a:gdLst>
                <a:gd name="connsiteX0" fmla="*/ 372668 w 464784"/>
                <a:gd name="connsiteY0" fmla="*/ 427552 h 613515"/>
                <a:gd name="connsiteX1" fmla="*/ 467670 w 464784"/>
                <a:gd name="connsiteY1" fmla="*/ 241452 h 613515"/>
                <a:gd name="connsiteX2" fmla="*/ 296629 w 464784"/>
                <a:gd name="connsiteY2" fmla="*/ 5899 h 613515"/>
                <a:gd name="connsiteX3" fmla="*/ 49735 w 464784"/>
                <a:gd name="connsiteY3" fmla="*/ 108523 h 613515"/>
                <a:gd name="connsiteX4" fmla="*/ 34490 w 464784"/>
                <a:gd name="connsiteY4" fmla="*/ 252978 h 613515"/>
                <a:gd name="connsiteX5" fmla="*/ 282 w 464784"/>
                <a:gd name="connsiteY5" fmla="*/ 340358 h 613515"/>
                <a:gd name="connsiteX6" fmla="*/ 38209 w 464784"/>
                <a:gd name="connsiteY6" fmla="*/ 378284 h 613515"/>
                <a:gd name="connsiteX7" fmla="*/ 106625 w 464784"/>
                <a:gd name="connsiteY7" fmla="*/ 499872 h 613515"/>
                <a:gd name="connsiteX8" fmla="*/ 224494 w 464784"/>
                <a:gd name="connsiteY8" fmla="*/ 480909 h 613515"/>
                <a:gd name="connsiteX9" fmla="*/ 270043 w 464784"/>
                <a:gd name="connsiteY9" fmla="*/ 617742 h 613515"/>
                <a:gd name="connsiteX10" fmla="*/ 444802 w 464784"/>
                <a:gd name="connsiteY10" fmla="*/ 572193 h 613515"/>
                <a:gd name="connsiteX11" fmla="*/ 372668 w 464784"/>
                <a:gd name="connsiteY11" fmla="*/ 427552 h 613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4784" h="613515">
                  <a:moveTo>
                    <a:pt x="372668" y="427552"/>
                  </a:moveTo>
                  <a:cubicBezTo>
                    <a:pt x="372668" y="427552"/>
                    <a:pt x="444802" y="363039"/>
                    <a:pt x="467670" y="241452"/>
                  </a:cubicBezTo>
                  <a:cubicBezTo>
                    <a:pt x="490537" y="119864"/>
                    <a:pt x="380290" y="32484"/>
                    <a:pt x="296629" y="5899"/>
                  </a:cubicBezTo>
                  <a:cubicBezTo>
                    <a:pt x="212968" y="-20687"/>
                    <a:pt x="91380" y="47729"/>
                    <a:pt x="49735" y="108523"/>
                  </a:cubicBezTo>
                  <a:cubicBezTo>
                    <a:pt x="8090" y="169317"/>
                    <a:pt x="38394" y="226393"/>
                    <a:pt x="34490" y="252978"/>
                  </a:cubicBezTo>
                  <a:cubicBezTo>
                    <a:pt x="30772" y="279564"/>
                    <a:pt x="-3436" y="321395"/>
                    <a:pt x="282" y="340358"/>
                  </a:cubicBezTo>
                  <a:cubicBezTo>
                    <a:pt x="4000" y="359321"/>
                    <a:pt x="38209" y="378284"/>
                    <a:pt x="38209" y="378284"/>
                  </a:cubicBezTo>
                  <a:cubicBezTo>
                    <a:pt x="38209" y="378284"/>
                    <a:pt x="87662" y="484627"/>
                    <a:pt x="106625" y="499872"/>
                  </a:cubicBezTo>
                  <a:cubicBezTo>
                    <a:pt x="125588" y="515117"/>
                    <a:pt x="224494" y="480909"/>
                    <a:pt x="224494" y="480909"/>
                  </a:cubicBezTo>
                  <a:lnTo>
                    <a:pt x="270043" y="617742"/>
                  </a:lnTo>
                  <a:lnTo>
                    <a:pt x="444802" y="572193"/>
                  </a:lnTo>
                  <a:lnTo>
                    <a:pt x="372668" y="427552"/>
                  </a:lnTo>
                  <a:close/>
                </a:path>
              </a:pathLst>
            </a:custGeom>
            <a:solidFill>
              <a:srgbClr val="FCD5B4"/>
            </a:solidFill>
            <a:ln w="18556" cap="flat">
              <a:noFill/>
              <a:prstDash val="solid"/>
              <a:miter/>
            </a:ln>
          </p:spPr>
          <p:txBody>
            <a:bodyPr rtlCol="0" anchor="ctr"/>
            <a:lstStyle/>
            <a:p>
              <a:endParaRPr lang="en-ID"/>
            </a:p>
          </p:txBody>
        </p:sp>
        <p:sp>
          <p:nvSpPr>
            <p:cNvPr id="92" name="Freeform: Shape 91">
              <a:extLst>
                <a:ext uri="{FF2B5EF4-FFF2-40B4-BE49-F238E27FC236}">
                  <a16:creationId xmlns:a16="http://schemas.microsoft.com/office/drawing/2014/main" id="{CB3E1C1C-4156-45D4-9F56-B02B0F89CFD8}"/>
                </a:ext>
              </a:extLst>
            </p:cNvPr>
            <p:cNvSpPr/>
            <p:nvPr/>
          </p:nvSpPr>
          <p:spPr>
            <a:xfrm>
              <a:off x="7577329" y="2477570"/>
              <a:ext cx="353236" cy="427602"/>
            </a:xfrm>
            <a:custGeom>
              <a:avLst/>
              <a:gdLst>
                <a:gd name="connsiteX0" fmla="*/ 258420 w 353236"/>
                <a:gd name="connsiteY0" fmla="*/ 427513 h 427602"/>
                <a:gd name="connsiteX1" fmla="*/ 353422 w 353236"/>
                <a:gd name="connsiteY1" fmla="*/ 241413 h 427602"/>
                <a:gd name="connsiteX2" fmla="*/ 182382 w 353236"/>
                <a:gd name="connsiteY2" fmla="*/ 5861 h 427602"/>
                <a:gd name="connsiteX3" fmla="*/ 0 w 353236"/>
                <a:gd name="connsiteY3" fmla="*/ 48993 h 427602"/>
                <a:gd name="connsiteX4" fmla="*/ 53171 w 353236"/>
                <a:gd name="connsiteY4" fmla="*/ 66654 h 427602"/>
                <a:gd name="connsiteX5" fmla="*/ 117684 w 353236"/>
                <a:gd name="connsiteY5" fmla="*/ 237695 h 427602"/>
                <a:gd name="connsiteX6" fmla="*/ 189818 w 353236"/>
                <a:gd name="connsiteY6" fmla="*/ 245318 h 427602"/>
                <a:gd name="connsiteX7" fmla="*/ 174573 w 353236"/>
                <a:gd name="connsiteY7" fmla="*/ 328979 h 427602"/>
                <a:gd name="connsiteX8" fmla="*/ 159328 w 353236"/>
                <a:gd name="connsiteY8" fmla="*/ 336601 h 427602"/>
                <a:gd name="connsiteX9" fmla="*/ 189632 w 353236"/>
                <a:gd name="connsiteY9" fmla="*/ 416358 h 427602"/>
                <a:gd name="connsiteX10" fmla="*/ 259350 w 353236"/>
                <a:gd name="connsiteY10" fmla="*/ 430302 h 427602"/>
                <a:gd name="connsiteX11" fmla="*/ 258420 w 353236"/>
                <a:gd name="connsiteY11" fmla="*/ 427513 h 427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3236" h="427602">
                  <a:moveTo>
                    <a:pt x="258420" y="427513"/>
                  </a:moveTo>
                  <a:cubicBezTo>
                    <a:pt x="258420" y="427513"/>
                    <a:pt x="330555" y="363001"/>
                    <a:pt x="353422" y="241413"/>
                  </a:cubicBezTo>
                  <a:cubicBezTo>
                    <a:pt x="376290" y="119826"/>
                    <a:pt x="266043" y="32446"/>
                    <a:pt x="182382" y="5861"/>
                  </a:cubicBezTo>
                  <a:cubicBezTo>
                    <a:pt x="126793" y="-11801"/>
                    <a:pt x="54659" y="12739"/>
                    <a:pt x="0" y="48993"/>
                  </a:cubicBezTo>
                  <a:cubicBezTo>
                    <a:pt x="18034" y="48063"/>
                    <a:pt x="36439" y="52153"/>
                    <a:pt x="53171" y="66654"/>
                  </a:cubicBezTo>
                  <a:cubicBezTo>
                    <a:pt x="110247" y="116107"/>
                    <a:pt x="117684" y="237695"/>
                    <a:pt x="117684" y="237695"/>
                  </a:cubicBezTo>
                  <a:cubicBezTo>
                    <a:pt x="117684" y="237695"/>
                    <a:pt x="182196" y="192146"/>
                    <a:pt x="189818" y="245318"/>
                  </a:cubicBezTo>
                  <a:cubicBezTo>
                    <a:pt x="197441" y="298489"/>
                    <a:pt x="189818" y="321356"/>
                    <a:pt x="174573" y="328979"/>
                  </a:cubicBezTo>
                  <a:cubicBezTo>
                    <a:pt x="159328" y="336601"/>
                    <a:pt x="159328" y="336601"/>
                    <a:pt x="159328" y="336601"/>
                  </a:cubicBezTo>
                  <a:cubicBezTo>
                    <a:pt x="159328" y="336601"/>
                    <a:pt x="174573" y="405018"/>
                    <a:pt x="189632" y="416358"/>
                  </a:cubicBezTo>
                  <a:cubicBezTo>
                    <a:pt x="197998" y="422680"/>
                    <a:pt x="229046" y="427699"/>
                    <a:pt x="259350" y="430302"/>
                  </a:cubicBezTo>
                  <a:lnTo>
                    <a:pt x="258420" y="427513"/>
                  </a:lnTo>
                  <a:close/>
                </a:path>
              </a:pathLst>
            </a:custGeom>
            <a:solidFill>
              <a:schemeClr val="accent1"/>
            </a:solidFill>
            <a:ln w="18556" cap="flat">
              <a:noFill/>
              <a:prstDash val="solid"/>
              <a:miter/>
            </a:ln>
          </p:spPr>
          <p:txBody>
            <a:bodyPr rtlCol="0" anchor="ctr"/>
            <a:lstStyle/>
            <a:p>
              <a:endParaRPr lang="en-ID"/>
            </a:p>
          </p:txBody>
        </p:sp>
        <p:sp>
          <p:nvSpPr>
            <p:cNvPr id="93" name="Freeform: Shape 92">
              <a:extLst>
                <a:ext uri="{FF2B5EF4-FFF2-40B4-BE49-F238E27FC236}">
                  <a16:creationId xmlns:a16="http://schemas.microsoft.com/office/drawing/2014/main" id="{C18C36FB-0CDC-4D3D-9707-CD7C9A326165}"/>
                </a:ext>
              </a:extLst>
            </p:cNvPr>
            <p:cNvSpPr/>
            <p:nvPr/>
          </p:nvSpPr>
          <p:spPr>
            <a:xfrm>
              <a:off x="7598323" y="2966531"/>
              <a:ext cx="483376" cy="260280"/>
            </a:xfrm>
            <a:custGeom>
              <a:avLst/>
              <a:gdLst>
                <a:gd name="connsiteX0" fmla="*/ 294316 w 483376"/>
                <a:gd name="connsiteY0" fmla="*/ 6968 h 260279"/>
                <a:gd name="connsiteX1" fmla="*/ 62481 w 483376"/>
                <a:gd name="connsiteY1" fmla="*/ 143801 h 260279"/>
                <a:gd name="connsiteX2" fmla="*/ 5405 w 483376"/>
                <a:gd name="connsiteY2" fmla="*/ 276729 h 260279"/>
                <a:gd name="connsiteX3" fmla="*/ 195409 w 483376"/>
                <a:gd name="connsiteY3" fmla="*/ 143801 h 260279"/>
                <a:gd name="connsiteX4" fmla="*/ 468889 w 483376"/>
                <a:gd name="connsiteY4" fmla="*/ 200877 h 260279"/>
                <a:gd name="connsiteX5" fmla="*/ 476511 w 483376"/>
                <a:gd name="connsiteY5" fmla="*/ 109779 h 260279"/>
                <a:gd name="connsiteX6" fmla="*/ 294316 w 483376"/>
                <a:gd name="connsiteY6" fmla="*/ 6968 h 260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3376" h="260279">
                  <a:moveTo>
                    <a:pt x="294316" y="6968"/>
                  </a:moveTo>
                  <a:cubicBezTo>
                    <a:pt x="283904" y="11616"/>
                    <a:pt x="138520" y="75385"/>
                    <a:pt x="62481" y="143801"/>
                  </a:cubicBezTo>
                  <a:cubicBezTo>
                    <a:pt x="-13558" y="212217"/>
                    <a:pt x="-2031" y="265389"/>
                    <a:pt x="5405" y="276729"/>
                  </a:cubicBezTo>
                  <a:cubicBezTo>
                    <a:pt x="13028" y="288070"/>
                    <a:pt x="145956" y="158860"/>
                    <a:pt x="195409" y="143801"/>
                  </a:cubicBezTo>
                  <a:cubicBezTo>
                    <a:pt x="244862" y="128556"/>
                    <a:pt x="442303" y="196972"/>
                    <a:pt x="468889" y="200877"/>
                  </a:cubicBezTo>
                  <a:cubicBezTo>
                    <a:pt x="495474" y="204595"/>
                    <a:pt x="506815" y="166668"/>
                    <a:pt x="476511" y="109779"/>
                  </a:cubicBezTo>
                  <a:cubicBezTo>
                    <a:pt x="446393" y="52517"/>
                    <a:pt x="362732" y="-23522"/>
                    <a:pt x="294316" y="6968"/>
                  </a:cubicBezTo>
                  <a:close/>
                </a:path>
              </a:pathLst>
            </a:custGeom>
            <a:solidFill>
              <a:schemeClr val="accent3"/>
            </a:solidFill>
            <a:ln w="18556" cap="flat">
              <a:noFill/>
              <a:prstDash val="solid"/>
              <a:miter/>
            </a:ln>
          </p:spPr>
          <p:txBody>
            <a:bodyPr rtlCol="0" anchor="ctr"/>
            <a:lstStyle/>
            <a:p>
              <a:endParaRPr lang="en-ID"/>
            </a:p>
          </p:txBody>
        </p:sp>
        <p:sp>
          <p:nvSpPr>
            <p:cNvPr id="94" name="Freeform: Shape 93">
              <a:extLst>
                <a:ext uri="{FF2B5EF4-FFF2-40B4-BE49-F238E27FC236}">
                  <a16:creationId xmlns:a16="http://schemas.microsoft.com/office/drawing/2014/main" id="{EBC85AA1-95FE-4EEA-BFB4-F0E57CEC1937}"/>
                </a:ext>
              </a:extLst>
            </p:cNvPr>
            <p:cNvSpPr/>
            <p:nvPr/>
          </p:nvSpPr>
          <p:spPr>
            <a:xfrm>
              <a:off x="6938681" y="3235501"/>
              <a:ext cx="92957" cy="74366"/>
            </a:xfrm>
            <a:custGeom>
              <a:avLst/>
              <a:gdLst>
                <a:gd name="connsiteX0" fmla="*/ 106748 w 92956"/>
                <a:gd name="connsiteY0" fmla="*/ 91421 h 74365"/>
                <a:gd name="connsiteX1" fmla="*/ 34614 w 92956"/>
                <a:gd name="connsiteY1" fmla="*/ 7760 h 74365"/>
                <a:gd name="connsiteX2" fmla="*/ 405 w 92956"/>
                <a:gd name="connsiteY2" fmla="*/ 30627 h 74365"/>
                <a:gd name="connsiteX3" fmla="*/ 15650 w 92956"/>
                <a:gd name="connsiteY3" fmla="*/ 76176 h 74365"/>
                <a:gd name="connsiteX4" fmla="*/ 106748 w 92956"/>
                <a:gd name="connsiteY4" fmla="*/ 91421 h 743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956" h="74365">
                  <a:moveTo>
                    <a:pt x="106748" y="91421"/>
                  </a:moveTo>
                  <a:cubicBezTo>
                    <a:pt x="106748" y="91421"/>
                    <a:pt x="49673" y="26909"/>
                    <a:pt x="34614" y="7760"/>
                  </a:cubicBezTo>
                  <a:cubicBezTo>
                    <a:pt x="19369" y="-11203"/>
                    <a:pt x="-3313" y="7760"/>
                    <a:pt x="405" y="30627"/>
                  </a:cubicBezTo>
                  <a:cubicBezTo>
                    <a:pt x="4124" y="53495"/>
                    <a:pt x="15650" y="76176"/>
                    <a:pt x="15650" y="76176"/>
                  </a:cubicBezTo>
                  <a:lnTo>
                    <a:pt x="106748" y="91421"/>
                  </a:lnTo>
                  <a:close/>
                </a:path>
              </a:pathLst>
            </a:custGeom>
            <a:solidFill>
              <a:srgbClr val="F6BA99"/>
            </a:solidFill>
            <a:ln w="18556" cap="flat">
              <a:noFill/>
              <a:prstDash val="solid"/>
              <a:miter/>
            </a:ln>
          </p:spPr>
          <p:txBody>
            <a:bodyPr rtlCol="0" anchor="ctr"/>
            <a:lstStyle/>
            <a:p>
              <a:endParaRPr lang="en-ID"/>
            </a:p>
          </p:txBody>
        </p:sp>
        <p:sp>
          <p:nvSpPr>
            <p:cNvPr id="95" name="Freeform: Shape 94">
              <a:extLst>
                <a:ext uri="{FF2B5EF4-FFF2-40B4-BE49-F238E27FC236}">
                  <a16:creationId xmlns:a16="http://schemas.microsoft.com/office/drawing/2014/main" id="{DB445B68-D7D2-41B3-AB44-F00902BD61E0}"/>
                </a:ext>
              </a:extLst>
            </p:cNvPr>
            <p:cNvSpPr/>
            <p:nvPr/>
          </p:nvSpPr>
          <p:spPr>
            <a:xfrm>
              <a:off x="6839938" y="3286064"/>
              <a:ext cx="260279" cy="223097"/>
            </a:xfrm>
            <a:custGeom>
              <a:avLst/>
              <a:gdLst>
                <a:gd name="connsiteX0" fmla="*/ 266285 w 260279"/>
                <a:gd name="connsiteY0" fmla="*/ 150919 h 223096"/>
                <a:gd name="connsiteX1" fmla="*/ 205491 w 260279"/>
                <a:gd name="connsiteY1" fmla="*/ 40672 h 223096"/>
                <a:gd name="connsiteX2" fmla="*/ 19391 w 260279"/>
                <a:gd name="connsiteY2" fmla="*/ 10368 h 223096"/>
                <a:gd name="connsiteX3" fmla="*/ 15673 w 260279"/>
                <a:gd name="connsiteY3" fmla="*/ 128237 h 223096"/>
                <a:gd name="connsiteX4" fmla="*/ 76466 w 260279"/>
                <a:gd name="connsiteY4" fmla="*/ 131955 h 223096"/>
                <a:gd name="connsiteX5" fmla="*/ 171468 w 260279"/>
                <a:gd name="connsiteY5" fmla="*/ 223053 h 223096"/>
                <a:gd name="connsiteX6" fmla="*/ 232262 w 260279"/>
                <a:gd name="connsiteY6" fmla="*/ 223053 h 223096"/>
                <a:gd name="connsiteX7" fmla="*/ 266285 w 260279"/>
                <a:gd name="connsiteY7" fmla="*/ 150919 h 223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0279" h="223096">
                  <a:moveTo>
                    <a:pt x="266285" y="150919"/>
                  </a:moveTo>
                  <a:cubicBezTo>
                    <a:pt x="266285" y="150919"/>
                    <a:pt x="232076" y="67257"/>
                    <a:pt x="205491" y="40672"/>
                  </a:cubicBezTo>
                  <a:cubicBezTo>
                    <a:pt x="178905" y="14086"/>
                    <a:pt x="38354" y="-16404"/>
                    <a:pt x="19391" y="10368"/>
                  </a:cubicBezTo>
                  <a:cubicBezTo>
                    <a:pt x="428" y="36953"/>
                    <a:pt x="-10913" y="112992"/>
                    <a:pt x="15673" y="128237"/>
                  </a:cubicBezTo>
                  <a:cubicBezTo>
                    <a:pt x="42258" y="143482"/>
                    <a:pt x="61222" y="120615"/>
                    <a:pt x="76466" y="131955"/>
                  </a:cubicBezTo>
                  <a:cubicBezTo>
                    <a:pt x="91711" y="143296"/>
                    <a:pt x="148601" y="204090"/>
                    <a:pt x="171468" y="223053"/>
                  </a:cubicBezTo>
                  <a:cubicBezTo>
                    <a:pt x="194336" y="242016"/>
                    <a:pt x="232262" y="223053"/>
                    <a:pt x="232262" y="223053"/>
                  </a:cubicBezTo>
                  <a:lnTo>
                    <a:pt x="266285" y="150919"/>
                  </a:lnTo>
                  <a:close/>
                </a:path>
              </a:pathLst>
            </a:custGeom>
            <a:solidFill>
              <a:srgbClr val="FCD5B4"/>
            </a:solidFill>
            <a:ln w="18556" cap="flat">
              <a:noFill/>
              <a:prstDash val="solid"/>
              <a:miter/>
            </a:ln>
          </p:spPr>
          <p:txBody>
            <a:bodyPr rtlCol="0" anchor="ctr"/>
            <a:lstStyle/>
            <a:p>
              <a:endParaRPr lang="en-ID"/>
            </a:p>
          </p:txBody>
        </p:sp>
        <p:sp>
          <p:nvSpPr>
            <p:cNvPr id="96" name="Freeform: Shape 95">
              <a:extLst>
                <a:ext uri="{FF2B5EF4-FFF2-40B4-BE49-F238E27FC236}">
                  <a16:creationId xmlns:a16="http://schemas.microsoft.com/office/drawing/2014/main" id="{0222041C-55DD-4ED9-9D9B-366ACAC04AC7}"/>
                </a:ext>
              </a:extLst>
            </p:cNvPr>
            <p:cNvSpPr/>
            <p:nvPr/>
          </p:nvSpPr>
          <p:spPr>
            <a:xfrm>
              <a:off x="7002530" y="3208494"/>
              <a:ext cx="762247" cy="855204"/>
            </a:xfrm>
            <a:custGeom>
              <a:avLst/>
              <a:gdLst>
                <a:gd name="connsiteX0" fmla="*/ 776143 w 762247"/>
                <a:gd name="connsiteY0" fmla="*/ 34767 h 855204"/>
                <a:gd name="connsiteX1" fmla="*/ 635592 w 762247"/>
                <a:gd name="connsiteY1" fmla="*/ 23426 h 855204"/>
                <a:gd name="connsiteX2" fmla="*/ 384794 w 762247"/>
                <a:gd name="connsiteY2" fmla="*/ 638987 h 855204"/>
                <a:gd name="connsiteX3" fmla="*/ 251866 w 762247"/>
                <a:gd name="connsiteY3" fmla="*/ 475569 h 855204"/>
                <a:gd name="connsiteX4" fmla="*/ 103692 w 762247"/>
                <a:gd name="connsiteY4" fmla="*/ 228675 h 855204"/>
                <a:gd name="connsiteX5" fmla="*/ 8690 w 762247"/>
                <a:gd name="connsiteY5" fmla="*/ 300809 h 855204"/>
                <a:gd name="connsiteX6" fmla="*/ 27654 w 762247"/>
                <a:gd name="connsiteY6" fmla="*/ 452701 h 855204"/>
                <a:gd name="connsiteX7" fmla="*/ 411380 w 762247"/>
                <a:gd name="connsiteY7" fmla="*/ 855391 h 855204"/>
                <a:gd name="connsiteX8" fmla="*/ 768521 w 762247"/>
                <a:gd name="connsiteY8" fmla="*/ 331113 h 855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2247" h="855204">
                  <a:moveTo>
                    <a:pt x="776143" y="34767"/>
                  </a:moveTo>
                  <a:cubicBezTo>
                    <a:pt x="764802" y="31048"/>
                    <a:pt x="707727" y="-33650"/>
                    <a:pt x="635592" y="23426"/>
                  </a:cubicBezTo>
                  <a:cubicBezTo>
                    <a:pt x="563458" y="80501"/>
                    <a:pt x="384794" y="638987"/>
                    <a:pt x="384794" y="638987"/>
                  </a:cubicBezTo>
                  <a:cubicBezTo>
                    <a:pt x="384794" y="638987"/>
                    <a:pt x="282170" y="551607"/>
                    <a:pt x="251866" y="475569"/>
                  </a:cubicBezTo>
                  <a:cubicBezTo>
                    <a:pt x="221562" y="399530"/>
                    <a:pt x="111315" y="247638"/>
                    <a:pt x="103692" y="228675"/>
                  </a:cubicBezTo>
                  <a:cubicBezTo>
                    <a:pt x="96070" y="209712"/>
                    <a:pt x="23935" y="247638"/>
                    <a:pt x="8690" y="300809"/>
                  </a:cubicBezTo>
                  <a:cubicBezTo>
                    <a:pt x="-6555" y="353981"/>
                    <a:pt x="-2650" y="353981"/>
                    <a:pt x="27654" y="452701"/>
                  </a:cubicBezTo>
                  <a:cubicBezTo>
                    <a:pt x="58143" y="551421"/>
                    <a:pt x="339245" y="840146"/>
                    <a:pt x="411380" y="855391"/>
                  </a:cubicBezTo>
                  <a:cubicBezTo>
                    <a:pt x="483514" y="870636"/>
                    <a:pt x="741935" y="365322"/>
                    <a:pt x="768521" y="331113"/>
                  </a:cubicBezTo>
                </a:path>
              </a:pathLst>
            </a:custGeom>
            <a:solidFill>
              <a:schemeClr val="accent1"/>
            </a:solidFill>
            <a:ln w="18556" cap="flat">
              <a:noFill/>
              <a:prstDash val="solid"/>
              <a:miter/>
            </a:ln>
          </p:spPr>
          <p:txBody>
            <a:bodyPr rtlCol="0" anchor="ctr"/>
            <a:lstStyle/>
            <a:p>
              <a:endParaRPr lang="en-ID"/>
            </a:p>
          </p:txBody>
        </p:sp>
        <p:sp>
          <p:nvSpPr>
            <p:cNvPr id="97" name="Freeform: Shape 96">
              <a:extLst>
                <a:ext uri="{FF2B5EF4-FFF2-40B4-BE49-F238E27FC236}">
                  <a16:creationId xmlns:a16="http://schemas.microsoft.com/office/drawing/2014/main" id="{59C91283-26FC-4764-AFEF-32DC5789F6D5}"/>
                </a:ext>
              </a:extLst>
            </p:cNvPr>
            <p:cNvSpPr/>
            <p:nvPr/>
          </p:nvSpPr>
          <p:spPr>
            <a:xfrm>
              <a:off x="6862604" y="5715172"/>
              <a:ext cx="520559" cy="371828"/>
            </a:xfrm>
            <a:custGeom>
              <a:avLst/>
              <a:gdLst>
                <a:gd name="connsiteX0" fmla="*/ 380823 w 520558"/>
                <a:gd name="connsiteY0" fmla="*/ 0 h 371827"/>
                <a:gd name="connsiteX1" fmla="*/ 380451 w 520558"/>
                <a:gd name="connsiteY1" fmla="*/ 1487 h 371827"/>
                <a:gd name="connsiteX2" fmla="*/ 308317 w 520558"/>
                <a:gd name="connsiteY2" fmla="*/ 153379 h 371827"/>
                <a:gd name="connsiteX3" fmla="*/ 84105 w 520558"/>
                <a:gd name="connsiteY3" fmla="*/ 138134 h 371827"/>
                <a:gd name="connsiteX4" fmla="*/ 443 w 520558"/>
                <a:gd name="connsiteY4" fmla="*/ 168438 h 371827"/>
                <a:gd name="connsiteX5" fmla="*/ 220751 w 520558"/>
                <a:gd name="connsiteY5" fmla="*/ 327952 h 371827"/>
                <a:gd name="connsiteX6" fmla="*/ 365207 w 520558"/>
                <a:gd name="connsiteY6" fmla="*/ 381124 h 371827"/>
                <a:gd name="connsiteX7" fmla="*/ 460209 w 520558"/>
                <a:gd name="connsiteY7" fmla="*/ 191120 h 371827"/>
                <a:gd name="connsiteX8" fmla="*/ 525093 w 520558"/>
                <a:gd name="connsiteY8" fmla="*/ 64884 h 371827"/>
                <a:gd name="connsiteX9" fmla="*/ 380823 w 520558"/>
                <a:gd name="connsiteY9" fmla="*/ 0 h 371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0558" h="371827">
                  <a:moveTo>
                    <a:pt x="380823" y="0"/>
                  </a:moveTo>
                  <a:cubicBezTo>
                    <a:pt x="380637" y="372"/>
                    <a:pt x="380637" y="1115"/>
                    <a:pt x="380451" y="1487"/>
                  </a:cubicBezTo>
                  <a:cubicBezTo>
                    <a:pt x="350147" y="111734"/>
                    <a:pt x="330998" y="149661"/>
                    <a:pt x="308317" y="153379"/>
                  </a:cubicBezTo>
                  <a:cubicBezTo>
                    <a:pt x="285449" y="157097"/>
                    <a:pt x="152521" y="153379"/>
                    <a:pt x="84105" y="138134"/>
                  </a:cubicBezTo>
                  <a:cubicBezTo>
                    <a:pt x="15688" y="122889"/>
                    <a:pt x="-3275" y="134416"/>
                    <a:pt x="443" y="168438"/>
                  </a:cubicBezTo>
                  <a:cubicBezTo>
                    <a:pt x="4162" y="202646"/>
                    <a:pt x="156239" y="286308"/>
                    <a:pt x="220751" y="327952"/>
                  </a:cubicBezTo>
                  <a:cubicBezTo>
                    <a:pt x="285264" y="369783"/>
                    <a:pt x="342339" y="388746"/>
                    <a:pt x="365207" y="381124"/>
                  </a:cubicBezTo>
                  <a:cubicBezTo>
                    <a:pt x="388074" y="373501"/>
                    <a:pt x="429719" y="255818"/>
                    <a:pt x="460209" y="191120"/>
                  </a:cubicBezTo>
                  <a:cubicBezTo>
                    <a:pt x="471363" y="167323"/>
                    <a:pt x="495346" y="121588"/>
                    <a:pt x="525093" y="64884"/>
                  </a:cubicBezTo>
                  <a:cubicBezTo>
                    <a:pt x="470434" y="50011"/>
                    <a:pt x="419122" y="23239"/>
                    <a:pt x="380823" y="0"/>
                  </a:cubicBezTo>
                  <a:close/>
                </a:path>
              </a:pathLst>
            </a:custGeom>
            <a:solidFill>
              <a:srgbClr val="FCD5B4"/>
            </a:solidFill>
            <a:ln w="18556" cap="flat">
              <a:noFill/>
              <a:prstDash val="solid"/>
              <a:miter/>
            </a:ln>
          </p:spPr>
          <p:txBody>
            <a:bodyPr rtlCol="0" anchor="ctr"/>
            <a:lstStyle/>
            <a:p>
              <a:endParaRPr lang="en-ID"/>
            </a:p>
          </p:txBody>
        </p:sp>
        <p:sp>
          <p:nvSpPr>
            <p:cNvPr id="98" name="Freeform: Shape 97">
              <a:extLst>
                <a:ext uri="{FF2B5EF4-FFF2-40B4-BE49-F238E27FC236}">
                  <a16:creationId xmlns:a16="http://schemas.microsoft.com/office/drawing/2014/main" id="{25E53E12-5330-496E-85EF-A1FF500C577E}"/>
                </a:ext>
              </a:extLst>
            </p:cNvPr>
            <p:cNvSpPr/>
            <p:nvPr/>
          </p:nvSpPr>
          <p:spPr>
            <a:xfrm>
              <a:off x="6862604" y="5846879"/>
              <a:ext cx="427602" cy="241688"/>
            </a:xfrm>
            <a:custGeom>
              <a:avLst/>
              <a:gdLst>
                <a:gd name="connsiteX0" fmla="*/ 84105 w 427602"/>
                <a:gd name="connsiteY0" fmla="*/ 6613 h 241688"/>
                <a:gd name="connsiteX1" fmla="*/ 443 w 427602"/>
                <a:gd name="connsiteY1" fmla="*/ 36917 h 241688"/>
                <a:gd name="connsiteX2" fmla="*/ 220751 w 427602"/>
                <a:gd name="connsiteY2" fmla="*/ 196431 h 241688"/>
                <a:gd name="connsiteX3" fmla="*/ 365207 w 427602"/>
                <a:gd name="connsiteY3" fmla="*/ 249603 h 241688"/>
                <a:gd name="connsiteX4" fmla="*/ 438085 w 427602"/>
                <a:gd name="connsiteY4" fmla="*/ 109981 h 241688"/>
                <a:gd name="connsiteX5" fmla="*/ 349962 w 427602"/>
                <a:gd name="connsiteY5" fmla="*/ 101429 h 241688"/>
                <a:gd name="connsiteX6" fmla="*/ 342339 w 427602"/>
                <a:gd name="connsiteY6" fmla="*/ 48258 h 241688"/>
                <a:gd name="connsiteX7" fmla="*/ 320401 w 427602"/>
                <a:gd name="connsiteY7" fmla="*/ 15351 h 241688"/>
                <a:gd name="connsiteX8" fmla="*/ 308131 w 427602"/>
                <a:gd name="connsiteY8" fmla="*/ 21672 h 241688"/>
                <a:gd name="connsiteX9" fmla="*/ 84105 w 427602"/>
                <a:gd name="connsiteY9" fmla="*/ 6613 h 24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7602" h="241688">
                  <a:moveTo>
                    <a:pt x="84105" y="6613"/>
                  </a:moveTo>
                  <a:cubicBezTo>
                    <a:pt x="15688" y="-8632"/>
                    <a:pt x="-3275" y="2895"/>
                    <a:pt x="443" y="36917"/>
                  </a:cubicBezTo>
                  <a:cubicBezTo>
                    <a:pt x="4162" y="71125"/>
                    <a:pt x="156239" y="154787"/>
                    <a:pt x="220751" y="196431"/>
                  </a:cubicBezTo>
                  <a:cubicBezTo>
                    <a:pt x="285264" y="238262"/>
                    <a:pt x="342339" y="257225"/>
                    <a:pt x="365207" y="249603"/>
                  </a:cubicBezTo>
                  <a:cubicBezTo>
                    <a:pt x="382868" y="243653"/>
                    <a:pt x="411871" y="172076"/>
                    <a:pt x="438085" y="109981"/>
                  </a:cubicBezTo>
                  <a:lnTo>
                    <a:pt x="349962" y="101429"/>
                  </a:lnTo>
                  <a:cubicBezTo>
                    <a:pt x="349962" y="101429"/>
                    <a:pt x="349962" y="101429"/>
                    <a:pt x="342339" y="48258"/>
                  </a:cubicBezTo>
                  <a:cubicBezTo>
                    <a:pt x="338249" y="19255"/>
                    <a:pt x="328396" y="14236"/>
                    <a:pt x="320401" y="15351"/>
                  </a:cubicBezTo>
                  <a:cubicBezTo>
                    <a:pt x="316311" y="18512"/>
                    <a:pt x="312407" y="20929"/>
                    <a:pt x="308131" y="21672"/>
                  </a:cubicBezTo>
                  <a:cubicBezTo>
                    <a:pt x="285449" y="25576"/>
                    <a:pt x="152521" y="21858"/>
                    <a:pt x="84105" y="6613"/>
                  </a:cubicBezTo>
                  <a:close/>
                </a:path>
              </a:pathLst>
            </a:custGeom>
            <a:solidFill>
              <a:schemeClr val="accent1"/>
            </a:solidFill>
            <a:ln w="18556" cap="flat">
              <a:noFill/>
              <a:prstDash val="solid"/>
              <a:miter/>
            </a:ln>
          </p:spPr>
          <p:txBody>
            <a:bodyPr rtlCol="0" anchor="ctr"/>
            <a:lstStyle/>
            <a:p>
              <a:endParaRPr lang="en-ID"/>
            </a:p>
          </p:txBody>
        </p:sp>
        <p:sp>
          <p:nvSpPr>
            <p:cNvPr id="99" name="Freeform: Shape 98">
              <a:extLst>
                <a:ext uri="{FF2B5EF4-FFF2-40B4-BE49-F238E27FC236}">
                  <a16:creationId xmlns:a16="http://schemas.microsoft.com/office/drawing/2014/main" id="{83CC50FF-420F-406F-A31D-13847E170B50}"/>
                </a:ext>
              </a:extLst>
            </p:cNvPr>
            <p:cNvSpPr/>
            <p:nvPr/>
          </p:nvSpPr>
          <p:spPr>
            <a:xfrm>
              <a:off x="8895272" y="4610948"/>
              <a:ext cx="446193" cy="371828"/>
            </a:xfrm>
            <a:custGeom>
              <a:avLst/>
              <a:gdLst>
                <a:gd name="connsiteX0" fmla="*/ 327209 w 446193"/>
                <a:gd name="connsiteY0" fmla="*/ 68498 h 371827"/>
                <a:gd name="connsiteX1" fmla="*/ 205621 w 446193"/>
                <a:gd name="connsiteY1" fmla="*/ 19045 h 371827"/>
                <a:gd name="connsiteX2" fmla="*/ 0 w 446193"/>
                <a:gd name="connsiteY2" fmla="*/ 176514 h 371827"/>
                <a:gd name="connsiteX3" fmla="*/ 53729 w 446193"/>
                <a:gd name="connsiteY3" fmla="*/ 239353 h 371827"/>
                <a:gd name="connsiteX4" fmla="*/ 90726 w 446193"/>
                <a:gd name="connsiteY4" fmla="*/ 312045 h 371827"/>
                <a:gd name="connsiteX5" fmla="*/ 194280 w 446193"/>
                <a:gd name="connsiteY5" fmla="*/ 239353 h 371827"/>
                <a:gd name="connsiteX6" fmla="*/ 251356 w 446193"/>
                <a:gd name="connsiteY6" fmla="*/ 212767 h 371827"/>
                <a:gd name="connsiteX7" fmla="*/ 433737 w 446193"/>
                <a:gd name="connsiteY7" fmla="*/ 379904 h 371827"/>
                <a:gd name="connsiteX8" fmla="*/ 445078 w 446193"/>
                <a:gd name="connsiteY8" fmla="*/ 322828 h 371827"/>
                <a:gd name="connsiteX9" fmla="*/ 327209 w 446193"/>
                <a:gd name="connsiteY9" fmla="*/ 68498 h 371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6193" h="371827">
                  <a:moveTo>
                    <a:pt x="327209" y="68498"/>
                  </a:moveTo>
                  <a:cubicBezTo>
                    <a:pt x="300623" y="15326"/>
                    <a:pt x="250426" y="-25575"/>
                    <a:pt x="205621" y="19045"/>
                  </a:cubicBezTo>
                  <a:cubicBezTo>
                    <a:pt x="141481" y="83185"/>
                    <a:pt x="72135" y="134683"/>
                    <a:pt x="0" y="176514"/>
                  </a:cubicBezTo>
                  <a:cubicBezTo>
                    <a:pt x="17290" y="190086"/>
                    <a:pt x="35696" y="209421"/>
                    <a:pt x="53729" y="239353"/>
                  </a:cubicBezTo>
                  <a:cubicBezTo>
                    <a:pt x="69718" y="266124"/>
                    <a:pt x="81616" y="290293"/>
                    <a:pt x="90726" y="312045"/>
                  </a:cubicBezTo>
                  <a:cubicBezTo>
                    <a:pt x="140551" y="276535"/>
                    <a:pt x="181080" y="248277"/>
                    <a:pt x="194280" y="239353"/>
                  </a:cubicBezTo>
                  <a:cubicBezTo>
                    <a:pt x="228488" y="216485"/>
                    <a:pt x="251356" y="212767"/>
                    <a:pt x="251356" y="212767"/>
                  </a:cubicBezTo>
                  <a:cubicBezTo>
                    <a:pt x="251356" y="212767"/>
                    <a:pt x="414774" y="379904"/>
                    <a:pt x="433737" y="379904"/>
                  </a:cubicBezTo>
                  <a:cubicBezTo>
                    <a:pt x="452701" y="379904"/>
                    <a:pt x="452701" y="353318"/>
                    <a:pt x="445078" y="322828"/>
                  </a:cubicBezTo>
                  <a:cubicBezTo>
                    <a:pt x="437455" y="292710"/>
                    <a:pt x="353794" y="121669"/>
                    <a:pt x="327209" y="68498"/>
                  </a:cubicBezTo>
                  <a:close/>
                </a:path>
              </a:pathLst>
            </a:custGeom>
            <a:solidFill>
              <a:srgbClr val="FCD5B4"/>
            </a:solidFill>
            <a:ln w="18556" cap="flat">
              <a:noFill/>
              <a:prstDash val="solid"/>
              <a:miter/>
            </a:ln>
          </p:spPr>
          <p:txBody>
            <a:bodyPr rtlCol="0" anchor="ctr"/>
            <a:lstStyle/>
            <a:p>
              <a:endParaRPr lang="en-ID"/>
            </a:p>
          </p:txBody>
        </p:sp>
        <p:sp>
          <p:nvSpPr>
            <p:cNvPr id="100" name="Freeform: Shape 99">
              <a:extLst>
                <a:ext uri="{FF2B5EF4-FFF2-40B4-BE49-F238E27FC236}">
                  <a16:creationId xmlns:a16="http://schemas.microsoft.com/office/drawing/2014/main" id="{DA1BB2A5-8834-4E93-99E0-7032548A3114}"/>
                </a:ext>
              </a:extLst>
            </p:cNvPr>
            <p:cNvSpPr/>
            <p:nvPr/>
          </p:nvSpPr>
          <p:spPr>
            <a:xfrm>
              <a:off x="9070403" y="4610948"/>
              <a:ext cx="260279" cy="371828"/>
            </a:xfrm>
            <a:custGeom>
              <a:avLst/>
              <a:gdLst>
                <a:gd name="connsiteX0" fmla="*/ 152078 w 260279"/>
                <a:gd name="connsiteY0" fmla="*/ 68498 h 371827"/>
                <a:gd name="connsiteX1" fmla="*/ 30490 w 260279"/>
                <a:gd name="connsiteY1" fmla="*/ 19045 h 371827"/>
                <a:gd name="connsiteX2" fmla="*/ 0 w 260279"/>
                <a:gd name="connsiteY2" fmla="*/ 47490 h 371827"/>
                <a:gd name="connsiteX3" fmla="*/ 41831 w 260279"/>
                <a:gd name="connsiteY3" fmla="*/ 68498 h 371827"/>
                <a:gd name="connsiteX4" fmla="*/ 121588 w 260279"/>
                <a:gd name="connsiteY4" fmla="*/ 197708 h 371827"/>
                <a:gd name="connsiteX5" fmla="*/ 76039 w 260279"/>
                <a:gd name="connsiteY5" fmla="*/ 212953 h 371827"/>
                <a:gd name="connsiteX6" fmla="*/ 258420 w 260279"/>
                <a:gd name="connsiteY6" fmla="*/ 380090 h 371827"/>
                <a:gd name="connsiteX7" fmla="*/ 269761 w 260279"/>
                <a:gd name="connsiteY7" fmla="*/ 323014 h 371827"/>
                <a:gd name="connsiteX8" fmla="*/ 152078 w 260279"/>
                <a:gd name="connsiteY8" fmla="*/ 68498 h 371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0279" h="371827">
                  <a:moveTo>
                    <a:pt x="152078" y="68498"/>
                  </a:moveTo>
                  <a:cubicBezTo>
                    <a:pt x="125492" y="15326"/>
                    <a:pt x="75295" y="-25575"/>
                    <a:pt x="30490" y="19045"/>
                  </a:cubicBezTo>
                  <a:cubicBezTo>
                    <a:pt x="20451" y="29084"/>
                    <a:pt x="10225" y="38008"/>
                    <a:pt x="0" y="47490"/>
                  </a:cubicBezTo>
                  <a:cubicBezTo>
                    <a:pt x="9482" y="42656"/>
                    <a:pt x="24355" y="42098"/>
                    <a:pt x="41831" y="68498"/>
                  </a:cubicBezTo>
                  <a:cubicBezTo>
                    <a:pt x="72135" y="114047"/>
                    <a:pt x="121588" y="197708"/>
                    <a:pt x="121588" y="197708"/>
                  </a:cubicBezTo>
                  <a:cubicBezTo>
                    <a:pt x="121588" y="197708"/>
                    <a:pt x="76039" y="190086"/>
                    <a:pt x="76039" y="212953"/>
                  </a:cubicBezTo>
                  <a:cubicBezTo>
                    <a:pt x="76039" y="212953"/>
                    <a:pt x="239457" y="380090"/>
                    <a:pt x="258420" y="380090"/>
                  </a:cubicBezTo>
                  <a:cubicBezTo>
                    <a:pt x="277383" y="380090"/>
                    <a:pt x="277383" y="353504"/>
                    <a:pt x="269761" y="323014"/>
                  </a:cubicBezTo>
                  <a:cubicBezTo>
                    <a:pt x="262324" y="292710"/>
                    <a:pt x="178663" y="121669"/>
                    <a:pt x="152078" y="68498"/>
                  </a:cubicBezTo>
                  <a:close/>
                </a:path>
              </a:pathLst>
            </a:custGeom>
            <a:solidFill>
              <a:schemeClr val="accent1"/>
            </a:solidFill>
            <a:ln w="18556" cap="flat">
              <a:noFill/>
              <a:prstDash val="solid"/>
              <a:miter/>
            </a:ln>
          </p:spPr>
          <p:txBody>
            <a:bodyPr rtlCol="0" anchor="ctr"/>
            <a:lstStyle/>
            <a:p>
              <a:endParaRPr lang="en-ID"/>
            </a:p>
          </p:txBody>
        </p:sp>
      </p:grpSp>
      <p:grpSp>
        <p:nvGrpSpPr>
          <p:cNvPr id="119" name="Group 118">
            <a:extLst>
              <a:ext uri="{FF2B5EF4-FFF2-40B4-BE49-F238E27FC236}">
                <a16:creationId xmlns:a16="http://schemas.microsoft.com/office/drawing/2014/main" id="{1AD91367-564C-42EB-90D9-86EF042E7A5D}"/>
              </a:ext>
            </a:extLst>
          </p:cNvPr>
          <p:cNvGrpSpPr/>
          <p:nvPr/>
        </p:nvGrpSpPr>
        <p:grpSpPr>
          <a:xfrm rot="298849">
            <a:off x="4412991" y="5025930"/>
            <a:ext cx="3404886" cy="1978400"/>
            <a:chOff x="3464452" y="3474465"/>
            <a:chExt cx="2625206" cy="1525369"/>
          </a:xfrm>
        </p:grpSpPr>
        <p:sp>
          <p:nvSpPr>
            <p:cNvPr id="120" name="Freeform: Shape 119">
              <a:extLst>
                <a:ext uri="{FF2B5EF4-FFF2-40B4-BE49-F238E27FC236}">
                  <a16:creationId xmlns:a16="http://schemas.microsoft.com/office/drawing/2014/main" id="{77C51E4C-80CC-4AA5-9143-34DDB1AF0946}"/>
                </a:ext>
              </a:extLst>
            </p:cNvPr>
            <p:cNvSpPr/>
            <p:nvPr/>
          </p:nvSpPr>
          <p:spPr>
            <a:xfrm>
              <a:off x="3606478" y="4033037"/>
              <a:ext cx="238125" cy="47625"/>
            </a:xfrm>
            <a:custGeom>
              <a:avLst/>
              <a:gdLst>
                <a:gd name="connsiteX0" fmla="*/ 233959 w 238125"/>
                <a:gd name="connsiteY0" fmla="*/ 43950 h 47625"/>
                <a:gd name="connsiteX1" fmla="*/ 232435 w 238125"/>
                <a:gd name="connsiteY1" fmla="*/ 43474 h 47625"/>
                <a:gd name="connsiteX2" fmla="*/ 230244 w 238125"/>
                <a:gd name="connsiteY2" fmla="*/ 35664 h 47625"/>
                <a:gd name="connsiteX3" fmla="*/ 5454 w 238125"/>
                <a:gd name="connsiteY3" fmla="*/ 8327 h 47625"/>
                <a:gd name="connsiteX4" fmla="*/ 5835 w 238125"/>
                <a:gd name="connsiteY4" fmla="*/ 21567 h 47625"/>
                <a:gd name="connsiteX5" fmla="*/ 229196 w 238125"/>
                <a:gd name="connsiteY5" fmla="*/ 56523 h 47625"/>
                <a:gd name="connsiteX6" fmla="*/ 233959 w 238125"/>
                <a:gd name="connsiteY6" fmla="*/ 43950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8125" h="47625">
                  <a:moveTo>
                    <a:pt x="233959" y="43950"/>
                  </a:moveTo>
                  <a:cubicBezTo>
                    <a:pt x="233482" y="43760"/>
                    <a:pt x="233006" y="43665"/>
                    <a:pt x="232435" y="43474"/>
                  </a:cubicBezTo>
                  <a:cubicBezTo>
                    <a:pt x="233578" y="40902"/>
                    <a:pt x="233292" y="37759"/>
                    <a:pt x="230244" y="35664"/>
                  </a:cubicBezTo>
                  <a:cubicBezTo>
                    <a:pt x="163759" y="-10914"/>
                    <a:pt x="81559" y="-2151"/>
                    <a:pt x="5454" y="8327"/>
                  </a:cubicBezTo>
                  <a:cubicBezTo>
                    <a:pt x="-1880" y="9375"/>
                    <a:pt x="-1880" y="21757"/>
                    <a:pt x="5835" y="21567"/>
                  </a:cubicBezTo>
                  <a:cubicBezTo>
                    <a:pt x="82035" y="19566"/>
                    <a:pt x="157187" y="31282"/>
                    <a:pt x="229196" y="56523"/>
                  </a:cubicBezTo>
                  <a:cubicBezTo>
                    <a:pt x="237388" y="59286"/>
                    <a:pt x="242150" y="46808"/>
                    <a:pt x="233959" y="43950"/>
                  </a:cubicBezTo>
                  <a:close/>
                </a:path>
              </a:pathLst>
            </a:custGeom>
            <a:solidFill>
              <a:schemeClr val="accent4"/>
            </a:solidFill>
            <a:ln w="9525" cap="flat">
              <a:noFill/>
              <a:prstDash val="solid"/>
              <a:miter/>
            </a:ln>
          </p:spPr>
          <p:txBody>
            <a:bodyPr rtlCol="0" anchor="ctr"/>
            <a:lstStyle/>
            <a:p>
              <a:endParaRPr lang="en-ID"/>
            </a:p>
          </p:txBody>
        </p:sp>
        <p:sp>
          <p:nvSpPr>
            <p:cNvPr id="121" name="Freeform: Shape 120">
              <a:extLst>
                <a:ext uri="{FF2B5EF4-FFF2-40B4-BE49-F238E27FC236}">
                  <a16:creationId xmlns:a16="http://schemas.microsoft.com/office/drawing/2014/main" id="{D5DFA113-E563-438B-9CC9-9DA7F435CC35}"/>
                </a:ext>
              </a:extLst>
            </p:cNvPr>
            <p:cNvSpPr/>
            <p:nvPr/>
          </p:nvSpPr>
          <p:spPr>
            <a:xfrm>
              <a:off x="3785270" y="3859970"/>
              <a:ext cx="76200" cy="247650"/>
            </a:xfrm>
            <a:custGeom>
              <a:avLst/>
              <a:gdLst>
                <a:gd name="connsiteX0" fmla="*/ 4494 w 76200"/>
                <a:gd name="connsiteY0" fmla="*/ 5848 h 247650"/>
                <a:gd name="connsiteX1" fmla="*/ 69645 w 76200"/>
                <a:gd name="connsiteY1" fmla="*/ 246450 h 247650"/>
                <a:gd name="connsiteX2" fmla="*/ 81837 w 76200"/>
                <a:gd name="connsiteY2" fmla="*/ 240926 h 247650"/>
                <a:gd name="connsiteX3" fmla="*/ 81361 w 76200"/>
                <a:gd name="connsiteY3" fmla="*/ 240068 h 247650"/>
                <a:gd name="connsiteX4" fmla="*/ 81265 w 76200"/>
                <a:gd name="connsiteY4" fmla="*/ 235211 h 247650"/>
                <a:gd name="connsiteX5" fmla="*/ 17638 w 76200"/>
                <a:gd name="connsiteY5" fmla="*/ 5467 h 247650"/>
                <a:gd name="connsiteX6" fmla="*/ 4494 w 76200"/>
                <a:gd name="connsiteY6" fmla="*/ 5848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00" h="247650">
                  <a:moveTo>
                    <a:pt x="4494" y="5848"/>
                  </a:moveTo>
                  <a:cubicBezTo>
                    <a:pt x="-14080" y="92717"/>
                    <a:pt x="28306" y="173012"/>
                    <a:pt x="69645" y="246450"/>
                  </a:cubicBezTo>
                  <a:cubicBezTo>
                    <a:pt x="73836" y="253879"/>
                    <a:pt x="86123" y="248450"/>
                    <a:pt x="81837" y="240926"/>
                  </a:cubicBezTo>
                  <a:cubicBezTo>
                    <a:pt x="81646" y="240640"/>
                    <a:pt x="81551" y="240354"/>
                    <a:pt x="81361" y="240068"/>
                  </a:cubicBezTo>
                  <a:cubicBezTo>
                    <a:pt x="81932" y="238640"/>
                    <a:pt x="82027" y="237020"/>
                    <a:pt x="81265" y="235211"/>
                  </a:cubicBezTo>
                  <a:cubicBezTo>
                    <a:pt x="52309" y="160820"/>
                    <a:pt x="31069" y="84049"/>
                    <a:pt x="17638" y="5467"/>
                  </a:cubicBezTo>
                  <a:cubicBezTo>
                    <a:pt x="16400" y="-2438"/>
                    <a:pt x="6018" y="-1295"/>
                    <a:pt x="4494" y="5848"/>
                  </a:cubicBezTo>
                  <a:close/>
                </a:path>
              </a:pathLst>
            </a:custGeom>
            <a:solidFill>
              <a:schemeClr val="accent4"/>
            </a:solidFill>
            <a:ln w="9525" cap="flat">
              <a:noFill/>
              <a:prstDash val="solid"/>
              <a:miter/>
            </a:ln>
          </p:spPr>
          <p:txBody>
            <a:bodyPr rtlCol="0" anchor="ctr"/>
            <a:lstStyle/>
            <a:p>
              <a:endParaRPr lang="en-ID"/>
            </a:p>
          </p:txBody>
        </p:sp>
        <p:sp>
          <p:nvSpPr>
            <p:cNvPr id="122" name="Freeform: Shape 121">
              <a:extLst>
                <a:ext uri="{FF2B5EF4-FFF2-40B4-BE49-F238E27FC236}">
                  <a16:creationId xmlns:a16="http://schemas.microsoft.com/office/drawing/2014/main" id="{8139827B-ED45-4BC0-9CBF-F10EEDFA8302}"/>
                </a:ext>
              </a:extLst>
            </p:cNvPr>
            <p:cNvSpPr/>
            <p:nvPr/>
          </p:nvSpPr>
          <p:spPr>
            <a:xfrm>
              <a:off x="3638639" y="3889597"/>
              <a:ext cx="381000" cy="504825"/>
            </a:xfrm>
            <a:custGeom>
              <a:avLst/>
              <a:gdLst>
                <a:gd name="connsiteX0" fmla="*/ 387345 w 381000"/>
                <a:gd name="connsiteY0" fmla="*/ 496477 h 504825"/>
                <a:gd name="connsiteX1" fmla="*/ 13965 w 381000"/>
                <a:gd name="connsiteY1" fmla="*/ 1748 h 504825"/>
                <a:gd name="connsiteX2" fmla="*/ 3678 w 381000"/>
                <a:gd name="connsiteY2" fmla="*/ 16321 h 504825"/>
                <a:gd name="connsiteX3" fmla="*/ 371152 w 381000"/>
                <a:gd name="connsiteY3" fmla="*/ 503906 h 504825"/>
                <a:gd name="connsiteX4" fmla="*/ 387345 w 381000"/>
                <a:gd name="connsiteY4" fmla="*/ 496477 h 504825"/>
                <a:gd name="connsiteX5" fmla="*/ 387345 w 381000"/>
                <a:gd name="connsiteY5" fmla="*/ 496477 h 50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1000" h="504825">
                  <a:moveTo>
                    <a:pt x="387345" y="496477"/>
                  </a:moveTo>
                  <a:cubicBezTo>
                    <a:pt x="315241" y="298642"/>
                    <a:pt x="184272" y="125383"/>
                    <a:pt x="13965" y="1748"/>
                  </a:cubicBezTo>
                  <a:cubicBezTo>
                    <a:pt x="4630" y="-5015"/>
                    <a:pt x="-5657" y="9559"/>
                    <a:pt x="3678" y="16321"/>
                  </a:cubicBezTo>
                  <a:cubicBezTo>
                    <a:pt x="171699" y="138337"/>
                    <a:pt x="300096" y="308834"/>
                    <a:pt x="371152" y="503906"/>
                  </a:cubicBezTo>
                  <a:cubicBezTo>
                    <a:pt x="375057" y="514669"/>
                    <a:pt x="391250" y="507240"/>
                    <a:pt x="387345" y="496477"/>
                  </a:cubicBezTo>
                  <a:lnTo>
                    <a:pt x="387345" y="496477"/>
                  </a:lnTo>
                  <a:close/>
                </a:path>
              </a:pathLst>
            </a:custGeom>
            <a:solidFill>
              <a:schemeClr val="accent4"/>
            </a:solidFill>
            <a:ln w="9525" cap="flat">
              <a:noFill/>
              <a:prstDash val="solid"/>
              <a:miter/>
            </a:ln>
          </p:spPr>
          <p:txBody>
            <a:bodyPr rtlCol="0" anchor="ctr"/>
            <a:lstStyle/>
            <a:p>
              <a:endParaRPr lang="en-ID"/>
            </a:p>
          </p:txBody>
        </p:sp>
        <p:sp>
          <p:nvSpPr>
            <p:cNvPr id="123" name="Freeform: Shape 122">
              <a:extLst>
                <a:ext uri="{FF2B5EF4-FFF2-40B4-BE49-F238E27FC236}">
                  <a16:creationId xmlns:a16="http://schemas.microsoft.com/office/drawing/2014/main" id="{314E443F-6D26-4737-9546-D4D603B88514}"/>
                </a:ext>
              </a:extLst>
            </p:cNvPr>
            <p:cNvSpPr/>
            <p:nvPr/>
          </p:nvSpPr>
          <p:spPr>
            <a:xfrm>
              <a:off x="3529987" y="3811501"/>
              <a:ext cx="190500" cy="142875"/>
            </a:xfrm>
            <a:custGeom>
              <a:avLst/>
              <a:gdLst>
                <a:gd name="connsiteX0" fmla="*/ 185767 w 190500"/>
                <a:gd name="connsiteY0" fmla="*/ 102133 h 142875"/>
                <a:gd name="connsiteX1" fmla="*/ 35367 w 190500"/>
                <a:gd name="connsiteY1" fmla="*/ 2121 h 142875"/>
                <a:gd name="connsiteX2" fmla="*/ 16508 w 190500"/>
                <a:gd name="connsiteY2" fmla="*/ 52222 h 142875"/>
                <a:gd name="connsiteX3" fmla="*/ 144619 w 190500"/>
                <a:gd name="connsiteY3" fmla="*/ 136328 h 142875"/>
                <a:gd name="connsiteX4" fmla="*/ 185767 w 190500"/>
                <a:gd name="connsiteY4" fmla="*/ 102133 h 142875"/>
                <a:gd name="connsiteX5" fmla="*/ 185767 w 190500"/>
                <a:gd name="connsiteY5" fmla="*/ 102133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142875">
                  <a:moveTo>
                    <a:pt x="185767" y="102133"/>
                  </a:moveTo>
                  <a:cubicBezTo>
                    <a:pt x="142238" y="58890"/>
                    <a:pt x="92232" y="25266"/>
                    <a:pt x="35367" y="2121"/>
                  </a:cubicBezTo>
                  <a:cubicBezTo>
                    <a:pt x="3363" y="-10833"/>
                    <a:pt x="-15401" y="39268"/>
                    <a:pt x="16508" y="52222"/>
                  </a:cubicBezTo>
                  <a:cubicBezTo>
                    <a:pt x="64419" y="71653"/>
                    <a:pt x="107948" y="99847"/>
                    <a:pt x="144619" y="136328"/>
                  </a:cubicBezTo>
                  <a:cubicBezTo>
                    <a:pt x="168717" y="160426"/>
                    <a:pt x="210246" y="126517"/>
                    <a:pt x="185767" y="102133"/>
                  </a:cubicBezTo>
                  <a:lnTo>
                    <a:pt x="185767" y="102133"/>
                  </a:lnTo>
                  <a:close/>
                </a:path>
              </a:pathLst>
            </a:custGeom>
            <a:solidFill>
              <a:schemeClr val="accent5"/>
            </a:solidFill>
            <a:ln w="9525" cap="flat">
              <a:noFill/>
              <a:prstDash val="solid"/>
              <a:miter/>
            </a:ln>
          </p:spPr>
          <p:txBody>
            <a:bodyPr rtlCol="0" anchor="ctr"/>
            <a:lstStyle/>
            <a:p>
              <a:endParaRPr lang="en-ID"/>
            </a:p>
          </p:txBody>
        </p:sp>
        <p:sp>
          <p:nvSpPr>
            <p:cNvPr id="124" name="Freeform: Shape 123">
              <a:extLst>
                <a:ext uri="{FF2B5EF4-FFF2-40B4-BE49-F238E27FC236}">
                  <a16:creationId xmlns:a16="http://schemas.microsoft.com/office/drawing/2014/main" id="{5ADC0011-DC20-4365-85E0-6CABC1004B5F}"/>
                </a:ext>
              </a:extLst>
            </p:cNvPr>
            <p:cNvSpPr/>
            <p:nvPr/>
          </p:nvSpPr>
          <p:spPr>
            <a:xfrm>
              <a:off x="3989916" y="3922539"/>
              <a:ext cx="123825" cy="152400"/>
            </a:xfrm>
            <a:custGeom>
              <a:avLst/>
              <a:gdLst>
                <a:gd name="connsiteX0" fmla="*/ 12350 w 123825"/>
                <a:gd name="connsiteY0" fmla="*/ 154829 h 152400"/>
                <a:gd name="connsiteX1" fmla="*/ 129889 w 123825"/>
                <a:gd name="connsiteY1" fmla="*/ 9192 h 152400"/>
                <a:gd name="connsiteX2" fmla="*/ 122745 w 123825"/>
                <a:gd name="connsiteY2" fmla="*/ 905 h 152400"/>
                <a:gd name="connsiteX3" fmla="*/ 158 w 123825"/>
                <a:gd name="connsiteY3" fmla="*/ 142637 h 152400"/>
                <a:gd name="connsiteX4" fmla="*/ 3206 w 123825"/>
                <a:gd name="connsiteY4" fmla="*/ 148638 h 152400"/>
                <a:gd name="connsiteX5" fmla="*/ 2539 w 123825"/>
                <a:gd name="connsiteY5" fmla="*/ 149781 h 152400"/>
                <a:gd name="connsiteX6" fmla="*/ 12350 w 123825"/>
                <a:gd name="connsiteY6" fmla="*/ 154829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825" h="152400">
                  <a:moveTo>
                    <a:pt x="12350" y="154829"/>
                  </a:moveTo>
                  <a:cubicBezTo>
                    <a:pt x="42449" y="99298"/>
                    <a:pt x="82073" y="50435"/>
                    <a:pt x="129889" y="9192"/>
                  </a:cubicBezTo>
                  <a:cubicBezTo>
                    <a:pt x="134746" y="5001"/>
                    <a:pt x="127793" y="-2619"/>
                    <a:pt x="122745" y="905"/>
                  </a:cubicBezTo>
                  <a:cubicBezTo>
                    <a:pt x="70262" y="36719"/>
                    <a:pt x="15017" y="77010"/>
                    <a:pt x="158" y="142637"/>
                  </a:cubicBezTo>
                  <a:cubicBezTo>
                    <a:pt x="-509" y="145590"/>
                    <a:pt x="1015" y="147685"/>
                    <a:pt x="3206" y="148638"/>
                  </a:cubicBezTo>
                  <a:cubicBezTo>
                    <a:pt x="3016" y="149019"/>
                    <a:pt x="2825" y="149400"/>
                    <a:pt x="2539" y="149781"/>
                  </a:cubicBezTo>
                  <a:cubicBezTo>
                    <a:pt x="-985" y="156067"/>
                    <a:pt x="8921" y="161115"/>
                    <a:pt x="12350" y="154829"/>
                  </a:cubicBezTo>
                  <a:close/>
                </a:path>
              </a:pathLst>
            </a:custGeom>
            <a:solidFill>
              <a:schemeClr val="accent4"/>
            </a:solidFill>
            <a:ln w="9525" cap="flat">
              <a:noFill/>
              <a:prstDash val="solid"/>
              <a:miter/>
            </a:ln>
          </p:spPr>
          <p:txBody>
            <a:bodyPr rtlCol="0" anchor="ctr"/>
            <a:lstStyle/>
            <a:p>
              <a:endParaRPr lang="en-ID"/>
            </a:p>
          </p:txBody>
        </p:sp>
        <p:sp>
          <p:nvSpPr>
            <p:cNvPr id="125" name="Freeform: Shape 124">
              <a:extLst>
                <a:ext uri="{FF2B5EF4-FFF2-40B4-BE49-F238E27FC236}">
                  <a16:creationId xmlns:a16="http://schemas.microsoft.com/office/drawing/2014/main" id="{34CC3BBF-DEE1-43C2-B054-65B4BE20BC05}"/>
                </a:ext>
              </a:extLst>
            </p:cNvPr>
            <p:cNvSpPr/>
            <p:nvPr/>
          </p:nvSpPr>
          <p:spPr>
            <a:xfrm>
              <a:off x="3980411" y="3782122"/>
              <a:ext cx="104775" cy="514350"/>
            </a:xfrm>
            <a:custGeom>
              <a:avLst/>
              <a:gdLst>
                <a:gd name="connsiteX0" fmla="*/ 6235 w 104775"/>
                <a:gd name="connsiteY0" fmla="*/ 508892 h 514350"/>
                <a:gd name="connsiteX1" fmla="*/ 96722 w 104775"/>
                <a:gd name="connsiteY1" fmla="*/ 3877 h 514350"/>
                <a:gd name="connsiteX2" fmla="*/ 109771 w 104775"/>
                <a:gd name="connsiteY2" fmla="*/ 10735 h 514350"/>
                <a:gd name="connsiteX3" fmla="*/ 20998 w 104775"/>
                <a:gd name="connsiteY3" fmla="*/ 508226 h 514350"/>
                <a:gd name="connsiteX4" fmla="*/ 6235 w 104775"/>
                <a:gd name="connsiteY4" fmla="*/ 508892 h 514350"/>
                <a:gd name="connsiteX5" fmla="*/ 6235 w 104775"/>
                <a:gd name="connsiteY5" fmla="*/ 508892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514350">
                  <a:moveTo>
                    <a:pt x="6235" y="508892"/>
                  </a:moveTo>
                  <a:cubicBezTo>
                    <a:pt x="-14625" y="335823"/>
                    <a:pt x="17188" y="158944"/>
                    <a:pt x="96722" y="3877"/>
                  </a:cubicBezTo>
                  <a:cubicBezTo>
                    <a:pt x="101104" y="-4600"/>
                    <a:pt x="114153" y="2258"/>
                    <a:pt x="109771" y="10735"/>
                  </a:cubicBezTo>
                  <a:cubicBezTo>
                    <a:pt x="31381" y="163706"/>
                    <a:pt x="520" y="337633"/>
                    <a:pt x="20998" y="508226"/>
                  </a:cubicBezTo>
                  <a:cubicBezTo>
                    <a:pt x="22141" y="517655"/>
                    <a:pt x="7378" y="518322"/>
                    <a:pt x="6235" y="508892"/>
                  </a:cubicBezTo>
                  <a:lnTo>
                    <a:pt x="6235" y="508892"/>
                  </a:lnTo>
                  <a:close/>
                </a:path>
              </a:pathLst>
            </a:custGeom>
            <a:solidFill>
              <a:schemeClr val="accent4"/>
            </a:solidFill>
            <a:ln w="9525" cap="flat">
              <a:noFill/>
              <a:prstDash val="solid"/>
              <a:miter/>
            </a:ln>
          </p:spPr>
          <p:txBody>
            <a:bodyPr rtlCol="0" anchor="ctr"/>
            <a:lstStyle/>
            <a:p>
              <a:endParaRPr lang="en-ID"/>
            </a:p>
          </p:txBody>
        </p:sp>
        <p:sp>
          <p:nvSpPr>
            <p:cNvPr id="126" name="Freeform: Shape 125">
              <a:extLst>
                <a:ext uri="{FF2B5EF4-FFF2-40B4-BE49-F238E27FC236}">
                  <a16:creationId xmlns:a16="http://schemas.microsoft.com/office/drawing/2014/main" id="{2CF7D902-FF83-4943-820C-C4B0F3B1A840}"/>
                </a:ext>
              </a:extLst>
            </p:cNvPr>
            <p:cNvSpPr/>
            <p:nvPr/>
          </p:nvSpPr>
          <p:spPr>
            <a:xfrm>
              <a:off x="4037703" y="3688508"/>
              <a:ext cx="104775" cy="161925"/>
            </a:xfrm>
            <a:custGeom>
              <a:avLst/>
              <a:gdLst>
                <a:gd name="connsiteX0" fmla="*/ 1235 w 104775"/>
                <a:gd name="connsiteY0" fmla="*/ 137591 h 161925"/>
                <a:gd name="connsiteX1" fmla="*/ 74863 w 104775"/>
                <a:gd name="connsiteY1" fmla="*/ 7479 h 161925"/>
                <a:gd name="connsiteX2" fmla="*/ 107534 w 104775"/>
                <a:gd name="connsiteY2" fmla="*/ 37388 h 161925"/>
                <a:gd name="connsiteX3" fmla="*/ 44479 w 104775"/>
                <a:gd name="connsiteY3" fmla="*/ 147402 h 161925"/>
                <a:gd name="connsiteX4" fmla="*/ 1235 w 104775"/>
                <a:gd name="connsiteY4" fmla="*/ 137591 h 161925"/>
                <a:gd name="connsiteX5" fmla="*/ 1235 w 104775"/>
                <a:gd name="connsiteY5" fmla="*/ 137591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161925">
                  <a:moveTo>
                    <a:pt x="1235" y="137591"/>
                  </a:moveTo>
                  <a:cubicBezTo>
                    <a:pt x="17142" y="89395"/>
                    <a:pt x="41526" y="45865"/>
                    <a:pt x="74863" y="7479"/>
                  </a:cubicBezTo>
                  <a:cubicBezTo>
                    <a:pt x="93628" y="-14142"/>
                    <a:pt x="126298" y="15862"/>
                    <a:pt x="107534" y="37388"/>
                  </a:cubicBezTo>
                  <a:cubicBezTo>
                    <a:pt x="79435" y="69678"/>
                    <a:pt x="57909" y="106730"/>
                    <a:pt x="44479" y="147402"/>
                  </a:cubicBezTo>
                  <a:cubicBezTo>
                    <a:pt x="35525" y="174358"/>
                    <a:pt x="-7814" y="164737"/>
                    <a:pt x="1235" y="137591"/>
                  </a:cubicBezTo>
                  <a:lnTo>
                    <a:pt x="1235" y="137591"/>
                  </a:lnTo>
                  <a:close/>
                </a:path>
              </a:pathLst>
            </a:custGeom>
            <a:solidFill>
              <a:schemeClr val="accent5"/>
            </a:solidFill>
            <a:ln w="9525" cap="flat">
              <a:noFill/>
              <a:prstDash val="solid"/>
              <a:miter/>
            </a:ln>
          </p:spPr>
          <p:txBody>
            <a:bodyPr rtlCol="0" anchor="ctr"/>
            <a:lstStyle/>
            <a:p>
              <a:endParaRPr lang="en-ID"/>
            </a:p>
          </p:txBody>
        </p:sp>
        <p:sp>
          <p:nvSpPr>
            <p:cNvPr id="127" name="Freeform: Shape 126">
              <a:extLst>
                <a:ext uri="{FF2B5EF4-FFF2-40B4-BE49-F238E27FC236}">
                  <a16:creationId xmlns:a16="http://schemas.microsoft.com/office/drawing/2014/main" id="{FFA1945E-43A2-4164-B51D-2B960A8C73C1}"/>
                </a:ext>
              </a:extLst>
            </p:cNvPr>
            <p:cNvSpPr/>
            <p:nvPr/>
          </p:nvSpPr>
          <p:spPr>
            <a:xfrm>
              <a:off x="3638594" y="3762727"/>
              <a:ext cx="257175" cy="133350"/>
            </a:xfrm>
            <a:custGeom>
              <a:avLst/>
              <a:gdLst>
                <a:gd name="connsiteX0" fmla="*/ 260041 w 257175"/>
                <a:gd name="connsiteY0" fmla="*/ 127094 h 133350"/>
                <a:gd name="connsiteX1" fmla="*/ 258517 w 257175"/>
                <a:gd name="connsiteY1" fmla="*/ 125951 h 133350"/>
                <a:gd name="connsiteX2" fmla="*/ 258993 w 257175"/>
                <a:gd name="connsiteY2" fmla="*/ 116045 h 133350"/>
                <a:gd name="connsiteX3" fmla="*/ 9438 w 257175"/>
                <a:gd name="connsiteY3" fmla="*/ 126 h 133350"/>
                <a:gd name="connsiteX4" fmla="*/ 4866 w 257175"/>
                <a:gd name="connsiteY4" fmla="*/ 15652 h 133350"/>
                <a:gd name="connsiteX5" fmla="*/ 249944 w 257175"/>
                <a:gd name="connsiteY5" fmla="*/ 139858 h 133350"/>
                <a:gd name="connsiteX6" fmla="*/ 260041 w 257175"/>
                <a:gd name="connsiteY6" fmla="*/ 127094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7175" h="133350">
                  <a:moveTo>
                    <a:pt x="260041" y="127094"/>
                  </a:moveTo>
                  <a:cubicBezTo>
                    <a:pt x="259564" y="126713"/>
                    <a:pt x="258993" y="126332"/>
                    <a:pt x="258517" y="125951"/>
                  </a:cubicBezTo>
                  <a:cubicBezTo>
                    <a:pt x="260803" y="123379"/>
                    <a:pt x="261660" y="119665"/>
                    <a:pt x="258993" y="116045"/>
                  </a:cubicBezTo>
                  <a:cubicBezTo>
                    <a:pt x="199557" y="37178"/>
                    <a:pt x="101354" y="16509"/>
                    <a:pt x="9438" y="126"/>
                  </a:cubicBezTo>
                  <a:cubicBezTo>
                    <a:pt x="580" y="-1493"/>
                    <a:pt x="-4183" y="12985"/>
                    <a:pt x="4866" y="15652"/>
                  </a:cubicBezTo>
                  <a:cubicBezTo>
                    <a:pt x="93734" y="41941"/>
                    <a:pt x="176221" y="83660"/>
                    <a:pt x="249944" y="139858"/>
                  </a:cubicBezTo>
                  <a:cubicBezTo>
                    <a:pt x="258231" y="146144"/>
                    <a:pt x="268327" y="133476"/>
                    <a:pt x="260041" y="127094"/>
                  </a:cubicBezTo>
                  <a:close/>
                </a:path>
              </a:pathLst>
            </a:custGeom>
            <a:solidFill>
              <a:schemeClr val="accent4"/>
            </a:solidFill>
            <a:ln w="9525" cap="flat">
              <a:noFill/>
              <a:prstDash val="solid"/>
              <a:miter/>
            </a:ln>
          </p:spPr>
          <p:txBody>
            <a:bodyPr rtlCol="0" anchor="ctr"/>
            <a:lstStyle/>
            <a:p>
              <a:endParaRPr lang="en-ID"/>
            </a:p>
          </p:txBody>
        </p:sp>
        <p:sp>
          <p:nvSpPr>
            <p:cNvPr id="128" name="Freeform: Shape 127">
              <a:extLst>
                <a:ext uri="{FF2B5EF4-FFF2-40B4-BE49-F238E27FC236}">
                  <a16:creationId xmlns:a16="http://schemas.microsoft.com/office/drawing/2014/main" id="{B12DE5B5-62CB-460D-BC39-5A399319CBE6}"/>
                </a:ext>
              </a:extLst>
            </p:cNvPr>
            <p:cNvSpPr/>
            <p:nvPr/>
          </p:nvSpPr>
          <p:spPr>
            <a:xfrm>
              <a:off x="3883816" y="3622151"/>
              <a:ext cx="47625" cy="304800"/>
            </a:xfrm>
            <a:custGeom>
              <a:avLst/>
              <a:gdLst>
                <a:gd name="connsiteX0" fmla="*/ 35393 w 47625"/>
                <a:gd name="connsiteY0" fmla="*/ 4494 h 304800"/>
                <a:gd name="connsiteX1" fmla="*/ 20438 w 47625"/>
                <a:gd name="connsiteY1" fmla="*/ 307104 h 304800"/>
                <a:gd name="connsiteX2" fmla="*/ 36631 w 47625"/>
                <a:gd name="connsiteY2" fmla="*/ 305294 h 304800"/>
                <a:gd name="connsiteX3" fmla="*/ 36440 w 47625"/>
                <a:gd name="connsiteY3" fmla="*/ 304151 h 304800"/>
                <a:gd name="connsiteX4" fmla="*/ 38155 w 47625"/>
                <a:gd name="connsiteY4" fmla="*/ 298531 h 304800"/>
                <a:gd name="connsiteX5" fmla="*/ 50918 w 47625"/>
                <a:gd name="connsiteY5" fmla="*/ 9066 h 304800"/>
                <a:gd name="connsiteX6" fmla="*/ 35393 w 47625"/>
                <a:gd name="connsiteY6" fmla="*/ 4494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625" h="304800">
                  <a:moveTo>
                    <a:pt x="35393" y="4494"/>
                  </a:moveTo>
                  <a:cubicBezTo>
                    <a:pt x="-18709" y="98030"/>
                    <a:pt x="150" y="206710"/>
                    <a:pt x="20438" y="307104"/>
                  </a:cubicBezTo>
                  <a:cubicBezTo>
                    <a:pt x="22534" y="317295"/>
                    <a:pt x="38726" y="315581"/>
                    <a:pt x="36631" y="305294"/>
                  </a:cubicBezTo>
                  <a:cubicBezTo>
                    <a:pt x="36536" y="304913"/>
                    <a:pt x="36440" y="304532"/>
                    <a:pt x="36440" y="304151"/>
                  </a:cubicBezTo>
                  <a:cubicBezTo>
                    <a:pt x="37583" y="302722"/>
                    <a:pt x="38345" y="300912"/>
                    <a:pt x="38155" y="298531"/>
                  </a:cubicBezTo>
                  <a:cubicBezTo>
                    <a:pt x="32630" y="201662"/>
                    <a:pt x="36917" y="104983"/>
                    <a:pt x="50918" y="9066"/>
                  </a:cubicBezTo>
                  <a:cubicBezTo>
                    <a:pt x="52252" y="-554"/>
                    <a:pt x="39869" y="-3221"/>
                    <a:pt x="35393" y="4494"/>
                  </a:cubicBezTo>
                  <a:close/>
                </a:path>
              </a:pathLst>
            </a:custGeom>
            <a:solidFill>
              <a:schemeClr val="accent4"/>
            </a:solidFill>
            <a:ln w="9525" cap="flat">
              <a:noFill/>
              <a:prstDash val="solid"/>
              <a:miter/>
            </a:ln>
          </p:spPr>
          <p:txBody>
            <a:bodyPr rtlCol="0" anchor="ctr"/>
            <a:lstStyle/>
            <a:p>
              <a:endParaRPr lang="en-ID"/>
            </a:p>
          </p:txBody>
        </p:sp>
        <p:sp>
          <p:nvSpPr>
            <p:cNvPr id="129" name="Freeform: Shape 128">
              <a:extLst>
                <a:ext uri="{FF2B5EF4-FFF2-40B4-BE49-F238E27FC236}">
                  <a16:creationId xmlns:a16="http://schemas.microsoft.com/office/drawing/2014/main" id="{B68E525B-BB1E-4C2A-B274-F28927F20103}"/>
                </a:ext>
              </a:extLst>
            </p:cNvPr>
            <p:cNvSpPr/>
            <p:nvPr/>
          </p:nvSpPr>
          <p:spPr>
            <a:xfrm>
              <a:off x="3731525" y="3600263"/>
              <a:ext cx="257175" cy="723900"/>
            </a:xfrm>
            <a:custGeom>
              <a:avLst/>
              <a:gdLst>
                <a:gd name="connsiteX0" fmla="*/ 265598 w 257175"/>
                <a:gd name="connsiteY0" fmla="*/ 716469 h 723900"/>
                <a:gd name="connsiteX1" fmla="*/ 19567 w 257175"/>
                <a:gd name="connsiteY1" fmla="*/ 4380 h 723900"/>
                <a:gd name="connsiteX2" fmla="*/ 2137 w 257175"/>
                <a:gd name="connsiteY2" fmla="*/ 17334 h 723900"/>
                <a:gd name="connsiteX3" fmla="*/ 243976 w 257175"/>
                <a:gd name="connsiteY3" fmla="*/ 718850 h 723900"/>
                <a:gd name="connsiteX4" fmla="*/ 265598 w 257175"/>
                <a:gd name="connsiteY4" fmla="*/ 716469 h 723900"/>
                <a:gd name="connsiteX5" fmla="*/ 265598 w 257175"/>
                <a:gd name="connsiteY5" fmla="*/ 716469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7175" h="723900">
                  <a:moveTo>
                    <a:pt x="265598" y="716469"/>
                  </a:moveTo>
                  <a:cubicBezTo>
                    <a:pt x="256454" y="460722"/>
                    <a:pt x="170158" y="211358"/>
                    <a:pt x="19567" y="4380"/>
                  </a:cubicBezTo>
                  <a:cubicBezTo>
                    <a:pt x="11376" y="-6955"/>
                    <a:pt x="-6055" y="5999"/>
                    <a:pt x="2137" y="17334"/>
                  </a:cubicBezTo>
                  <a:cubicBezTo>
                    <a:pt x="150536" y="221359"/>
                    <a:pt x="235023" y="466723"/>
                    <a:pt x="243976" y="718850"/>
                  </a:cubicBezTo>
                  <a:cubicBezTo>
                    <a:pt x="244548" y="732852"/>
                    <a:pt x="266074" y="730375"/>
                    <a:pt x="265598" y="716469"/>
                  </a:cubicBezTo>
                  <a:lnTo>
                    <a:pt x="265598" y="716469"/>
                  </a:lnTo>
                  <a:close/>
                </a:path>
              </a:pathLst>
            </a:custGeom>
            <a:solidFill>
              <a:schemeClr val="accent4"/>
            </a:solidFill>
            <a:ln w="9525" cap="flat">
              <a:noFill/>
              <a:prstDash val="solid"/>
              <a:miter/>
            </a:ln>
          </p:spPr>
          <p:txBody>
            <a:bodyPr rtlCol="0" anchor="ctr"/>
            <a:lstStyle/>
            <a:p>
              <a:endParaRPr lang="en-ID"/>
            </a:p>
          </p:txBody>
        </p:sp>
        <p:sp>
          <p:nvSpPr>
            <p:cNvPr id="130" name="Freeform: Shape 129">
              <a:extLst>
                <a:ext uri="{FF2B5EF4-FFF2-40B4-BE49-F238E27FC236}">
                  <a16:creationId xmlns:a16="http://schemas.microsoft.com/office/drawing/2014/main" id="{CC73A62B-C505-4711-9361-187ACB04DDD8}"/>
                </a:ext>
              </a:extLst>
            </p:cNvPr>
            <p:cNvSpPr/>
            <p:nvPr/>
          </p:nvSpPr>
          <p:spPr>
            <a:xfrm>
              <a:off x="3626933" y="3474465"/>
              <a:ext cx="190500" cy="219075"/>
            </a:xfrm>
            <a:custGeom>
              <a:avLst/>
              <a:gdLst>
                <a:gd name="connsiteX0" fmla="*/ 188739 w 190500"/>
                <a:gd name="connsiteY0" fmla="*/ 179707 h 219075"/>
                <a:gd name="connsiteX1" fmla="*/ 52341 w 190500"/>
                <a:gd name="connsiteY1" fmla="*/ 7686 h 219075"/>
                <a:gd name="connsiteX2" fmla="*/ 11669 w 190500"/>
                <a:gd name="connsiteY2" fmla="*/ 58549 h 219075"/>
                <a:gd name="connsiteX3" fmla="*/ 128160 w 190500"/>
                <a:gd name="connsiteY3" fmla="*/ 203901 h 219075"/>
                <a:gd name="connsiteX4" fmla="*/ 188739 w 190500"/>
                <a:gd name="connsiteY4" fmla="*/ 179707 h 219075"/>
                <a:gd name="connsiteX5" fmla="*/ 188739 w 190500"/>
                <a:gd name="connsiteY5" fmla="*/ 179707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219075">
                  <a:moveTo>
                    <a:pt x="188739" y="179707"/>
                  </a:moveTo>
                  <a:cubicBezTo>
                    <a:pt x="154640" y="113413"/>
                    <a:pt x="109396" y="55692"/>
                    <a:pt x="52341" y="7686"/>
                  </a:cubicBezTo>
                  <a:cubicBezTo>
                    <a:pt x="20242" y="-19365"/>
                    <a:pt x="-20335" y="31593"/>
                    <a:pt x="11669" y="58549"/>
                  </a:cubicBezTo>
                  <a:cubicBezTo>
                    <a:pt x="59771" y="99030"/>
                    <a:pt x="99490" y="147894"/>
                    <a:pt x="128160" y="203901"/>
                  </a:cubicBezTo>
                  <a:cubicBezTo>
                    <a:pt x="147210" y="240762"/>
                    <a:pt x="207980" y="217045"/>
                    <a:pt x="188739" y="179707"/>
                  </a:cubicBezTo>
                  <a:lnTo>
                    <a:pt x="188739" y="179707"/>
                  </a:lnTo>
                  <a:close/>
                </a:path>
              </a:pathLst>
            </a:custGeom>
            <a:solidFill>
              <a:schemeClr val="accent5"/>
            </a:solidFill>
            <a:ln w="9525" cap="flat">
              <a:noFill/>
              <a:prstDash val="solid"/>
              <a:miter/>
            </a:ln>
          </p:spPr>
          <p:txBody>
            <a:bodyPr rtlCol="0" anchor="ctr"/>
            <a:lstStyle/>
            <a:p>
              <a:endParaRPr lang="en-ID"/>
            </a:p>
          </p:txBody>
        </p:sp>
        <p:sp>
          <p:nvSpPr>
            <p:cNvPr id="131" name="Freeform: Shape 130">
              <a:extLst>
                <a:ext uri="{FF2B5EF4-FFF2-40B4-BE49-F238E27FC236}">
                  <a16:creationId xmlns:a16="http://schemas.microsoft.com/office/drawing/2014/main" id="{06F1A94B-6FF2-4E87-BCAE-B9FFE3E72727}"/>
                </a:ext>
              </a:extLst>
            </p:cNvPr>
            <p:cNvSpPr/>
            <p:nvPr/>
          </p:nvSpPr>
          <p:spPr>
            <a:xfrm rot="21511969">
              <a:off x="3464452" y="3715703"/>
              <a:ext cx="1266825" cy="1284131"/>
            </a:xfrm>
            <a:custGeom>
              <a:avLst/>
              <a:gdLst>
                <a:gd name="connsiteX0" fmla="*/ 1199516 w 1266825"/>
                <a:gd name="connsiteY0" fmla="*/ 0 h 1038225"/>
                <a:gd name="connsiteX1" fmla="*/ 1128841 w 1266825"/>
                <a:gd name="connsiteY1" fmla="*/ 45244 h 1038225"/>
                <a:gd name="connsiteX2" fmla="*/ 1040449 w 1266825"/>
                <a:gd name="connsiteY2" fmla="*/ 34671 h 1038225"/>
                <a:gd name="connsiteX3" fmla="*/ 955962 w 1266825"/>
                <a:gd name="connsiteY3" fmla="*/ 53340 h 1038225"/>
                <a:gd name="connsiteX4" fmla="*/ 906051 w 1266825"/>
                <a:gd name="connsiteY4" fmla="*/ 133160 h 1038225"/>
                <a:gd name="connsiteX5" fmla="*/ 725838 w 1266825"/>
                <a:gd name="connsiteY5" fmla="*/ 188119 h 1038225"/>
                <a:gd name="connsiteX6" fmla="*/ 631540 w 1266825"/>
                <a:gd name="connsiteY6" fmla="*/ 303371 h 1038225"/>
                <a:gd name="connsiteX7" fmla="*/ 585058 w 1266825"/>
                <a:gd name="connsiteY7" fmla="*/ 449199 h 1038225"/>
                <a:gd name="connsiteX8" fmla="*/ 479902 w 1266825"/>
                <a:gd name="connsiteY8" fmla="*/ 553117 h 1038225"/>
                <a:gd name="connsiteX9" fmla="*/ 354172 w 1266825"/>
                <a:gd name="connsiteY9" fmla="*/ 557213 h 1038225"/>
                <a:gd name="connsiteX10" fmla="*/ 245397 w 1266825"/>
                <a:gd name="connsiteY10" fmla="*/ 647890 h 1038225"/>
                <a:gd name="connsiteX11" fmla="*/ 229776 w 1266825"/>
                <a:gd name="connsiteY11" fmla="*/ 748094 h 1038225"/>
                <a:gd name="connsiteX12" fmla="*/ 179008 w 1266825"/>
                <a:gd name="connsiteY12" fmla="*/ 831628 h 1038225"/>
                <a:gd name="connsiteX13" fmla="*/ 99855 w 1266825"/>
                <a:gd name="connsiteY13" fmla="*/ 847439 h 1038225"/>
                <a:gd name="connsiteX14" fmla="*/ 26512 w 1266825"/>
                <a:gd name="connsiteY14" fmla="*/ 927640 h 1038225"/>
                <a:gd name="connsiteX15" fmla="*/ 14797 w 1266825"/>
                <a:gd name="connsiteY15" fmla="*/ 1039463 h 1038225"/>
                <a:gd name="connsiteX16" fmla="*/ 1270096 w 1266825"/>
                <a:gd name="connsiteY16" fmla="*/ 986600 h 1038225"/>
                <a:gd name="connsiteX17" fmla="*/ 1199516 w 1266825"/>
                <a:gd name="connsiteY17" fmla="*/ 0 h 1038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66825" h="1038225">
                  <a:moveTo>
                    <a:pt x="1199516" y="0"/>
                  </a:moveTo>
                  <a:cubicBezTo>
                    <a:pt x="1190372" y="28289"/>
                    <a:pt x="1158559" y="43529"/>
                    <a:pt x="1128841" y="45244"/>
                  </a:cubicBezTo>
                  <a:cubicBezTo>
                    <a:pt x="1099123" y="46863"/>
                    <a:pt x="1069976" y="38291"/>
                    <a:pt x="1040449" y="34671"/>
                  </a:cubicBezTo>
                  <a:cubicBezTo>
                    <a:pt x="1010921" y="31052"/>
                    <a:pt x="978155" y="33528"/>
                    <a:pt x="955962" y="53340"/>
                  </a:cubicBezTo>
                  <a:cubicBezTo>
                    <a:pt x="932435" y="74390"/>
                    <a:pt x="926815" y="109442"/>
                    <a:pt x="906051" y="133160"/>
                  </a:cubicBezTo>
                  <a:cubicBezTo>
                    <a:pt x="863950" y="181356"/>
                    <a:pt x="784607" y="162687"/>
                    <a:pt x="725838" y="188119"/>
                  </a:cubicBezTo>
                  <a:cubicBezTo>
                    <a:pt x="678975" y="208407"/>
                    <a:pt x="649257" y="255461"/>
                    <a:pt x="631540" y="303371"/>
                  </a:cubicBezTo>
                  <a:cubicBezTo>
                    <a:pt x="613824" y="351282"/>
                    <a:pt x="605251" y="402336"/>
                    <a:pt x="585058" y="449199"/>
                  </a:cubicBezTo>
                  <a:cubicBezTo>
                    <a:pt x="564865" y="496062"/>
                    <a:pt x="529432" y="540449"/>
                    <a:pt x="479902" y="553117"/>
                  </a:cubicBezTo>
                  <a:cubicBezTo>
                    <a:pt x="439135" y="563499"/>
                    <a:pt x="395701" y="550831"/>
                    <a:pt x="354172" y="557213"/>
                  </a:cubicBezTo>
                  <a:cubicBezTo>
                    <a:pt x="305214" y="564832"/>
                    <a:pt x="261685" y="601028"/>
                    <a:pt x="245397" y="647890"/>
                  </a:cubicBezTo>
                  <a:cubicBezTo>
                    <a:pt x="234253" y="679895"/>
                    <a:pt x="235300" y="714661"/>
                    <a:pt x="229776" y="748094"/>
                  </a:cubicBezTo>
                  <a:cubicBezTo>
                    <a:pt x="224251" y="781526"/>
                    <a:pt x="209583" y="816864"/>
                    <a:pt x="179008" y="831628"/>
                  </a:cubicBezTo>
                  <a:cubicBezTo>
                    <a:pt x="154719" y="843344"/>
                    <a:pt x="125668" y="839438"/>
                    <a:pt x="99855" y="847439"/>
                  </a:cubicBezTo>
                  <a:cubicBezTo>
                    <a:pt x="63850" y="858488"/>
                    <a:pt x="38228" y="891921"/>
                    <a:pt x="26512" y="927640"/>
                  </a:cubicBezTo>
                  <a:cubicBezTo>
                    <a:pt x="14797" y="963454"/>
                    <a:pt x="-19398" y="1023747"/>
                    <a:pt x="14797" y="1039463"/>
                  </a:cubicBezTo>
                  <a:cubicBezTo>
                    <a:pt x="29370" y="1046131"/>
                    <a:pt x="1270096" y="986600"/>
                    <a:pt x="1270096" y="986600"/>
                  </a:cubicBezTo>
                  <a:lnTo>
                    <a:pt x="1199516" y="0"/>
                  </a:lnTo>
                  <a:close/>
                </a:path>
              </a:pathLst>
            </a:custGeom>
            <a:solidFill>
              <a:schemeClr val="accent4">
                <a:lumMod val="90000"/>
              </a:schemeClr>
            </a:solidFill>
            <a:ln w="9525" cap="flat">
              <a:noFill/>
              <a:prstDash val="solid"/>
              <a:miter/>
            </a:ln>
          </p:spPr>
          <p:txBody>
            <a:bodyPr rtlCol="0" anchor="ctr"/>
            <a:lstStyle/>
            <a:p>
              <a:endParaRPr lang="en-ID"/>
            </a:p>
          </p:txBody>
        </p:sp>
        <p:sp>
          <p:nvSpPr>
            <p:cNvPr id="132" name="Freeform: Shape 131">
              <a:extLst>
                <a:ext uri="{FF2B5EF4-FFF2-40B4-BE49-F238E27FC236}">
                  <a16:creationId xmlns:a16="http://schemas.microsoft.com/office/drawing/2014/main" id="{50E287BC-C50E-46E3-8F45-9A1C58D51848}"/>
                </a:ext>
              </a:extLst>
            </p:cNvPr>
            <p:cNvSpPr/>
            <p:nvPr/>
          </p:nvSpPr>
          <p:spPr>
            <a:xfrm>
              <a:off x="3889383" y="3676463"/>
              <a:ext cx="2200275" cy="1295400"/>
            </a:xfrm>
            <a:custGeom>
              <a:avLst/>
              <a:gdLst>
                <a:gd name="connsiteX0" fmla="*/ 60686 w 2200275"/>
                <a:gd name="connsiteY0" fmla="*/ 1297753 h 1295400"/>
                <a:gd name="connsiteX1" fmla="*/ 12 w 2200275"/>
                <a:gd name="connsiteY1" fmla="*/ 1078392 h 1295400"/>
                <a:gd name="connsiteX2" fmla="*/ 104882 w 2200275"/>
                <a:gd name="connsiteY2" fmla="*/ 889226 h 1295400"/>
                <a:gd name="connsiteX3" fmla="*/ 269188 w 2200275"/>
                <a:gd name="connsiteY3" fmla="*/ 838838 h 1295400"/>
                <a:gd name="connsiteX4" fmla="*/ 323862 w 2200275"/>
                <a:gd name="connsiteY4" fmla="*/ 703298 h 1295400"/>
                <a:gd name="connsiteX5" fmla="*/ 332434 w 2200275"/>
                <a:gd name="connsiteY5" fmla="*/ 552898 h 1295400"/>
                <a:gd name="connsiteX6" fmla="*/ 436543 w 2200275"/>
                <a:gd name="connsiteY6" fmla="*/ 459458 h 1295400"/>
                <a:gd name="connsiteX7" fmla="*/ 531793 w 2200275"/>
                <a:gd name="connsiteY7" fmla="*/ 480317 h 1295400"/>
                <a:gd name="connsiteX8" fmla="*/ 616565 w 2200275"/>
                <a:gd name="connsiteY8" fmla="*/ 400022 h 1295400"/>
                <a:gd name="connsiteX9" fmla="*/ 618184 w 2200275"/>
                <a:gd name="connsiteY9" fmla="*/ 275435 h 1295400"/>
                <a:gd name="connsiteX10" fmla="*/ 667333 w 2200275"/>
                <a:gd name="connsiteY10" fmla="*/ 58646 h 1295400"/>
                <a:gd name="connsiteX11" fmla="*/ 867073 w 2200275"/>
                <a:gd name="connsiteY11" fmla="*/ 29975 h 1295400"/>
                <a:gd name="connsiteX12" fmla="*/ 946321 w 2200275"/>
                <a:gd name="connsiteY12" fmla="*/ 158563 h 1295400"/>
                <a:gd name="connsiteX13" fmla="*/ 1221879 w 2200275"/>
                <a:gd name="connsiteY13" fmla="*/ 246193 h 1295400"/>
                <a:gd name="connsiteX14" fmla="*/ 1315129 w 2200275"/>
                <a:gd name="connsiteY14" fmla="*/ 514607 h 1295400"/>
                <a:gd name="connsiteX15" fmla="*/ 1466195 w 2200275"/>
                <a:gd name="connsiteY15" fmla="*/ 611572 h 1295400"/>
                <a:gd name="connsiteX16" fmla="*/ 1649361 w 2200275"/>
                <a:gd name="connsiteY16" fmla="*/ 633670 h 1295400"/>
                <a:gd name="connsiteX17" fmla="*/ 2206669 w 2200275"/>
                <a:gd name="connsiteY17" fmla="*/ 1117159 h 1295400"/>
                <a:gd name="connsiteX18" fmla="*/ 60686 w 2200275"/>
                <a:gd name="connsiteY18" fmla="*/ 1297753 h 129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00275" h="1295400">
                  <a:moveTo>
                    <a:pt x="60686" y="1297753"/>
                  </a:moveTo>
                  <a:cubicBezTo>
                    <a:pt x="30968" y="1227363"/>
                    <a:pt x="774" y="1154783"/>
                    <a:pt x="12" y="1078392"/>
                  </a:cubicBezTo>
                  <a:cubicBezTo>
                    <a:pt x="-750" y="1002002"/>
                    <a:pt x="34969" y="919991"/>
                    <a:pt x="104882" y="889226"/>
                  </a:cubicBezTo>
                  <a:cubicBezTo>
                    <a:pt x="157746" y="865985"/>
                    <a:pt x="223278" y="873890"/>
                    <a:pt x="269188" y="838838"/>
                  </a:cubicBezTo>
                  <a:cubicBezTo>
                    <a:pt x="309193" y="808263"/>
                    <a:pt x="322052" y="753685"/>
                    <a:pt x="323862" y="703298"/>
                  </a:cubicBezTo>
                  <a:cubicBezTo>
                    <a:pt x="325672" y="653006"/>
                    <a:pt x="319290" y="601475"/>
                    <a:pt x="332434" y="552898"/>
                  </a:cubicBezTo>
                  <a:cubicBezTo>
                    <a:pt x="345579" y="504320"/>
                    <a:pt x="386251" y="457648"/>
                    <a:pt x="436543" y="459458"/>
                  </a:cubicBezTo>
                  <a:cubicBezTo>
                    <a:pt x="469213" y="460601"/>
                    <a:pt x="499122" y="481556"/>
                    <a:pt x="531793" y="480317"/>
                  </a:cubicBezTo>
                  <a:cubicBezTo>
                    <a:pt x="573512" y="478793"/>
                    <a:pt x="606088" y="440408"/>
                    <a:pt x="616565" y="400022"/>
                  </a:cubicBezTo>
                  <a:cubicBezTo>
                    <a:pt x="627138" y="359636"/>
                    <a:pt x="621137" y="317059"/>
                    <a:pt x="618184" y="275435"/>
                  </a:cubicBezTo>
                  <a:cubicBezTo>
                    <a:pt x="612850" y="199806"/>
                    <a:pt x="620089" y="117986"/>
                    <a:pt x="667333" y="58646"/>
                  </a:cubicBezTo>
                  <a:cubicBezTo>
                    <a:pt x="714577" y="-695"/>
                    <a:pt x="812971" y="-23174"/>
                    <a:pt x="867073" y="29975"/>
                  </a:cubicBezTo>
                  <a:cubicBezTo>
                    <a:pt x="903172" y="65408"/>
                    <a:pt x="910602" y="122558"/>
                    <a:pt x="946321" y="158563"/>
                  </a:cubicBezTo>
                  <a:cubicBezTo>
                    <a:pt x="1015567" y="228381"/>
                    <a:pt x="1147108" y="182375"/>
                    <a:pt x="1221879" y="246193"/>
                  </a:cubicBezTo>
                  <a:cubicBezTo>
                    <a:pt x="1295221" y="308867"/>
                    <a:pt x="1266266" y="431549"/>
                    <a:pt x="1315129" y="514607"/>
                  </a:cubicBezTo>
                  <a:cubicBezTo>
                    <a:pt x="1346371" y="567662"/>
                    <a:pt x="1406188" y="597856"/>
                    <a:pt x="1466195" y="611572"/>
                  </a:cubicBezTo>
                  <a:cubicBezTo>
                    <a:pt x="1526203" y="625288"/>
                    <a:pt x="1588401" y="625288"/>
                    <a:pt x="1649361" y="633670"/>
                  </a:cubicBezTo>
                  <a:cubicBezTo>
                    <a:pt x="1907203" y="668912"/>
                    <a:pt x="2135422" y="866937"/>
                    <a:pt x="2206669" y="1117159"/>
                  </a:cubicBezTo>
                  <a:lnTo>
                    <a:pt x="60686" y="1297753"/>
                  </a:lnTo>
                  <a:close/>
                </a:path>
              </a:pathLst>
            </a:custGeom>
            <a:solidFill>
              <a:srgbClr val="5ACF8B"/>
            </a:solidFill>
            <a:ln w="9525" cap="flat">
              <a:noFill/>
              <a:prstDash val="solid"/>
              <a:miter/>
            </a:ln>
          </p:spPr>
          <p:txBody>
            <a:bodyPr rtlCol="0" anchor="ctr"/>
            <a:lstStyle/>
            <a:p>
              <a:endParaRPr lang="en-ID"/>
            </a:p>
          </p:txBody>
        </p:sp>
        <p:sp>
          <p:nvSpPr>
            <p:cNvPr id="133" name="Freeform: Shape 132">
              <a:extLst>
                <a:ext uri="{FF2B5EF4-FFF2-40B4-BE49-F238E27FC236}">
                  <a16:creationId xmlns:a16="http://schemas.microsoft.com/office/drawing/2014/main" id="{ECBF8FE6-C4AB-4476-8BAB-18B9EDD73D36}"/>
                </a:ext>
              </a:extLst>
            </p:cNvPr>
            <p:cNvSpPr/>
            <p:nvPr/>
          </p:nvSpPr>
          <p:spPr>
            <a:xfrm>
              <a:off x="4359851" y="4169177"/>
              <a:ext cx="314325" cy="781050"/>
            </a:xfrm>
            <a:custGeom>
              <a:avLst/>
              <a:gdLst>
                <a:gd name="connsiteX0" fmla="*/ 257444 w 314325"/>
                <a:gd name="connsiteY0" fmla="*/ 486644 h 781050"/>
                <a:gd name="connsiteX1" fmla="*/ 256778 w 314325"/>
                <a:gd name="connsiteY1" fmla="*/ 183559 h 781050"/>
                <a:gd name="connsiteX2" fmla="*/ 243824 w 314325"/>
                <a:gd name="connsiteY2" fmla="*/ 187083 h 781050"/>
                <a:gd name="connsiteX3" fmla="*/ 250967 w 314325"/>
                <a:gd name="connsiteY3" fmla="*/ 467594 h 781050"/>
                <a:gd name="connsiteX4" fmla="*/ 92090 w 314325"/>
                <a:gd name="connsiteY4" fmla="*/ 149745 h 781050"/>
                <a:gd name="connsiteX5" fmla="*/ 92662 w 314325"/>
                <a:gd name="connsiteY5" fmla="*/ 6394 h 781050"/>
                <a:gd name="connsiteX6" fmla="*/ 79232 w 314325"/>
                <a:gd name="connsiteY6" fmla="*/ 6394 h 781050"/>
                <a:gd name="connsiteX7" fmla="*/ 80089 w 314325"/>
                <a:gd name="connsiteY7" fmla="*/ 132219 h 781050"/>
                <a:gd name="connsiteX8" fmla="*/ 29797 w 314325"/>
                <a:gd name="connsiteY8" fmla="*/ 64687 h 781050"/>
                <a:gd name="connsiteX9" fmla="*/ 20367 w 314325"/>
                <a:gd name="connsiteY9" fmla="*/ 74116 h 781050"/>
                <a:gd name="connsiteX10" fmla="*/ 78946 w 314325"/>
                <a:gd name="connsiteY10" fmla="*/ 153841 h 781050"/>
                <a:gd name="connsiteX11" fmla="*/ 80184 w 314325"/>
                <a:gd name="connsiteY11" fmla="*/ 155746 h 781050"/>
                <a:gd name="connsiteX12" fmla="*/ 160099 w 314325"/>
                <a:gd name="connsiteY12" fmla="*/ 289858 h 781050"/>
                <a:gd name="connsiteX13" fmla="*/ 10271 w 314325"/>
                <a:gd name="connsiteY13" fmla="*/ 259949 h 781050"/>
                <a:gd name="connsiteX14" fmla="*/ 3508 w 314325"/>
                <a:gd name="connsiteY14" fmla="*/ 271475 h 781050"/>
                <a:gd name="connsiteX15" fmla="*/ 166481 w 314325"/>
                <a:gd name="connsiteY15" fmla="*/ 303097 h 781050"/>
                <a:gd name="connsiteX16" fmla="*/ 166957 w 314325"/>
                <a:gd name="connsiteY16" fmla="*/ 303002 h 781050"/>
                <a:gd name="connsiteX17" fmla="*/ 305831 w 314325"/>
                <a:gd name="connsiteY17" fmla="*/ 776680 h 781050"/>
                <a:gd name="connsiteX18" fmla="*/ 319262 w 314325"/>
                <a:gd name="connsiteY18" fmla="*/ 776680 h 781050"/>
                <a:gd name="connsiteX19" fmla="*/ 257444 w 314325"/>
                <a:gd name="connsiteY19" fmla="*/ 486644 h 781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14325" h="781050">
                  <a:moveTo>
                    <a:pt x="257444" y="486644"/>
                  </a:moveTo>
                  <a:cubicBezTo>
                    <a:pt x="299831" y="392918"/>
                    <a:pt x="288972" y="278523"/>
                    <a:pt x="256778" y="183559"/>
                  </a:cubicBezTo>
                  <a:cubicBezTo>
                    <a:pt x="254015" y="175462"/>
                    <a:pt x="241061" y="178892"/>
                    <a:pt x="243824" y="187083"/>
                  </a:cubicBezTo>
                  <a:cubicBezTo>
                    <a:pt x="273351" y="274237"/>
                    <a:pt x="285448" y="379679"/>
                    <a:pt x="250967" y="467594"/>
                  </a:cubicBezTo>
                  <a:cubicBezTo>
                    <a:pt x="212105" y="355390"/>
                    <a:pt x="158670" y="248424"/>
                    <a:pt x="92090" y="149745"/>
                  </a:cubicBezTo>
                  <a:cubicBezTo>
                    <a:pt x="96377" y="102120"/>
                    <a:pt x="97139" y="54114"/>
                    <a:pt x="92662" y="6394"/>
                  </a:cubicBezTo>
                  <a:cubicBezTo>
                    <a:pt x="91900" y="-2084"/>
                    <a:pt x="78470" y="-2179"/>
                    <a:pt x="79232" y="6394"/>
                  </a:cubicBezTo>
                  <a:cubicBezTo>
                    <a:pt x="83137" y="48208"/>
                    <a:pt x="83042" y="90309"/>
                    <a:pt x="80089" y="132219"/>
                  </a:cubicBezTo>
                  <a:cubicBezTo>
                    <a:pt x="64087" y="109264"/>
                    <a:pt x="47323" y="86689"/>
                    <a:pt x="29797" y="64687"/>
                  </a:cubicBezTo>
                  <a:cubicBezTo>
                    <a:pt x="24463" y="57924"/>
                    <a:pt x="15033" y="67449"/>
                    <a:pt x="20367" y="74116"/>
                  </a:cubicBezTo>
                  <a:cubicBezTo>
                    <a:pt x="40941" y="99929"/>
                    <a:pt x="60467" y="126599"/>
                    <a:pt x="78946" y="153841"/>
                  </a:cubicBezTo>
                  <a:cubicBezTo>
                    <a:pt x="79232" y="154603"/>
                    <a:pt x="79613" y="155174"/>
                    <a:pt x="80184" y="155746"/>
                  </a:cubicBezTo>
                  <a:cubicBezTo>
                    <a:pt x="109426" y="198894"/>
                    <a:pt x="136096" y="243662"/>
                    <a:pt x="160099" y="289858"/>
                  </a:cubicBezTo>
                  <a:cubicBezTo>
                    <a:pt x="108283" y="290905"/>
                    <a:pt x="57705" y="281000"/>
                    <a:pt x="10271" y="259949"/>
                  </a:cubicBezTo>
                  <a:cubicBezTo>
                    <a:pt x="2460" y="256520"/>
                    <a:pt x="-4398" y="268046"/>
                    <a:pt x="3508" y="271475"/>
                  </a:cubicBezTo>
                  <a:cubicBezTo>
                    <a:pt x="55133" y="294430"/>
                    <a:pt x="109902" y="305288"/>
                    <a:pt x="166481" y="303097"/>
                  </a:cubicBezTo>
                  <a:cubicBezTo>
                    <a:pt x="166671" y="303097"/>
                    <a:pt x="166766" y="303097"/>
                    <a:pt x="166957" y="303002"/>
                  </a:cubicBezTo>
                  <a:cubicBezTo>
                    <a:pt x="241633" y="450544"/>
                    <a:pt x="289163" y="611612"/>
                    <a:pt x="305831" y="776680"/>
                  </a:cubicBezTo>
                  <a:cubicBezTo>
                    <a:pt x="306689" y="785158"/>
                    <a:pt x="320119" y="785253"/>
                    <a:pt x="319262" y="776680"/>
                  </a:cubicBezTo>
                  <a:cubicBezTo>
                    <a:pt x="309260" y="677811"/>
                    <a:pt x="288401" y="580561"/>
                    <a:pt x="257444" y="486644"/>
                  </a:cubicBezTo>
                  <a:close/>
                </a:path>
              </a:pathLst>
            </a:custGeom>
            <a:solidFill>
              <a:srgbClr val="69E299"/>
            </a:solidFill>
            <a:ln w="9525" cap="flat">
              <a:noFill/>
              <a:prstDash val="solid"/>
              <a:miter/>
            </a:ln>
          </p:spPr>
          <p:txBody>
            <a:bodyPr rtlCol="0" anchor="ctr"/>
            <a:lstStyle/>
            <a:p>
              <a:endParaRPr lang="en-ID"/>
            </a:p>
          </p:txBody>
        </p:sp>
        <p:sp>
          <p:nvSpPr>
            <p:cNvPr id="134" name="Freeform: Shape 133">
              <a:extLst>
                <a:ext uri="{FF2B5EF4-FFF2-40B4-BE49-F238E27FC236}">
                  <a16:creationId xmlns:a16="http://schemas.microsoft.com/office/drawing/2014/main" id="{4284DC2A-EA35-4956-9C9E-ECB5EB550DD7}"/>
                </a:ext>
              </a:extLst>
            </p:cNvPr>
            <p:cNvSpPr/>
            <p:nvPr/>
          </p:nvSpPr>
          <p:spPr>
            <a:xfrm>
              <a:off x="4605044" y="3735194"/>
              <a:ext cx="485775" cy="1066800"/>
            </a:xfrm>
            <a:custGeom>
              <a:avLst/>
              <a:gdLst>
                <a:gd name="connsiteX0" fmla="*/ 478881 w 485775"/>
                <a:gd name="connsiteY0" fmla="*/ 686694 h 1066800"/>
                <a:gd name="connsiteX1" fmla="*/ 323433 w 485775"/>
                <a:gd name="connsiteY1" fmla="*/ 930058 h 1066800"/>
                <a:gd name="connsiteX2" fmla="*/ 254091 w 485775"/>
                <a:gd name="connsiteY2" fmla="*/ 498956 h 1066800"/>
                <a:gd name="connsiteX3" fmla="*/ 346007 w 485775"/>
                <a:gd name="connsiteY3" fmla="*/ 426661 h 1066800"/>
                <a:gd name="connsiteX4" fmla="*/ 405824 w 485775"/>
                <a:gd name="connsiteY4" fmla="*/ 215587 h 1066800"/>
                <a:gd name="connsiteX5" fmla="*/ 392394 w 485775"/>
                <a:gd name="connsiteY5" fmla="*/ 215587 h 1066800"/>
                <a:gd name="connsiteX6" fmla="*/ 340007 w 485775"/>
                <a:gd name="connsiteY6" fmla="*/ 411802 h 1066800"/>
                <a:gd name="connsiteX7" fmla="*/ 250853 w 485775"/>
                <a:gd name="connsiteY7" fmla="*/ 486002 h 1066800"/>
                <a:gd name="connsiteX8" fmla="*/ 172843 w 485775"/>
                <a:gd name="connsiteY8" fmla="*/ 225589 h 1066800"/>
                <a:gd name="connsiteX9" fmla="*/ 83212 w 485775"/>
                <a:gd name="connsiteY9" fmla="*/ 3466 h 1066800"/>
                <a:gd name="connsiteX10" fmla="*/ 71687 w 485775"/>
                <a:gd name="connsiteY10" fmla="*/ 10228 h 1066800"/>
                <a:gd name="connsiteX11" fmla="*/ 179225 w 485775"/>
                <a:gd name="connsiteY11" fmla="*/ 285596 h 1066800"/>
                <a:gd name="connsiteX12" fmla="*/ 11204 w 485775"/>
                <a:gd name="connsiteY12" fmla="*/ 189870 h 1066800"/>
                <a:gd name="connsiteX13" fmla="*/ 1774 w 485775"/>
                <a:gd name="connsiteY13" fmla="*/ 199300 h 1066800"/>
                <a:gd name="connsiteX14" fmla="*/ 183796 w 485775"/>
                <a:gd name="connsiteY14" fmla="*/ 299598 h 1066800"/>
                <a:gd name="connsiteX15" fmla="*/ 295334 w 485775"/>
                <a:gd name="connsiteY15" fmla="*/ 790612 h 1066800"/>
                <a:gd name="connsiteX16" fmla="*/ 156936 w 485775"/>
                <a:gd name="connsiteY16" fmla="*/ 623257 h 1066800"/>
                <a:gd name="connsiteX17" fmla="*/ 143982 w 485775"/>
                <a:gd name="connsiteY17" fmla="*/ 626782 h 1066800"/>
                <a:gd name="connsiteX18" fmla="*/ 295906 w 485775"/>
                <a:gd name="connsiteY18" fmla="*/ 806423 h 1066800"/>
                <a:gd name="connsiteX19" fmla="*/ 297430 w 485775"/>
                <a:gd name="connsiteY19" fmla="*/ 807090 h 1066800"/>
                <a:gd name="connsiteX20" fmla="*/ 299716 w 485775"/>
                <a:gd name="connsiteY20" fmla="*/ 825187 h 1066800"/>
                <a:gd name="connsiteX21" fmla="*/ 317813 w 485775"/>
                <a:gd name="connsiteY21" fmla="*/ 1062265 h 1066800"/>
                <a:gd name="connsiteX22" fmla="*/ 331244 w 485775"/>
                <a:gd name="connsiteY22" fmla="*/ 1062265 h 1066800"/>
                <a:gd name="connsiteX23" fmla="*/ 324576 w 485775"/>
                <a:gd name="connsiteY23" fmla="*/ 943774 h 1066800"/>
                <a:gd name="connsiteX24" fmla="*/ 492311 w 485775"/>
                <a:gd name="connsiteY24" fmla="*/ 686694 h 1066800"/>
                <a:gd name="connsiteX25" fmla="*/ 478881 w 485775"/>
                <a:gd name="connsiteY25" fmla="*/ 686694 h 106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85775" h="1066800">
                  <a:moveTo>
                    <a:pt x="478881" y="686694"/>
                  </a:moveTo>
                  <a:cubicBezTo>
                    <a:pt x="473452" y="784420"/>
                    <a:pt x="421445" y="896815"/>
                    <a:pt x="323433" y="930058"/>
                  </a:cubicBezTo>
                  <a:cubicBezTo>
                    <a:pt x="311527" y="784801"/>
                    <a:pt x="288381" y="640593"/>
                    <a:pt x="254091" y="498956"/>
                  </a:cubicBezTo>
                  <a:cubicBezTo>
                    <a:pt x="292286" y="491717"/>
                    <a:pt x="324671" y="456284"/>
                    <a:pt x="346007" y="426661"/>
                  </a:cubicBezTo>
                  <a:cubicBezTo>
                    <a:pt x="390013" y="365606"/>
                    <a:pt x="407253" y="289882"/>
                    <a:pt x="405824" y="215587"/>
                  </a:cubicBezTo>
                  <a:cubicBezTo>
                    <a:pt x="405634" y="207015"/>
                    <a:pt x="392299" y="206920"/>
                    <a:pt x="392394" y="215587"/>
                  </a:cubicBezTo>
                  <a:cubicBezTo>
                    <a:pt x="393728" y="284548"/>
                    <a:pt x="378678" y="353890"/>
                    <a:pt x="340007" y="411802"/>
                  </a:cubicBezTo>
                  <a:cubicBezTo>
                    <a:pt x="320766" y="440568"/>
                    <a:pt x="288191" y="479906"/>
                    <a:pt x="250853" y="486002"/>
                  </a:cubicBezTo>
                  <a:cubicBezTo>
                    <a:pt x="229136" y="397991"/>
                    <a:pt x="203132" y="311123"/>
                    <a:pt x="172843" y="225589"/>
                  </a:cubicBezTo>
                  <a:cubicBezTo>
                    <a:pt x="146173" y="150246"/>
                    <a:pt x="116169" y="76237"/>
                    <a:pt x="83212" y="3466"/>
                  </a:cubicBezTo>
                  <a:cubicBezTo>
                    <a:pt x="79688" y="-4345"/>
                    <a:pt x="68163" y="2418"/>
                    <a:pt x="71687" y="10228"/>
                  </a:cubicBezTo>
                  <a:cubicBezTo>
                    <a:pt x="112359" y="100049"/>
                    <a:pt x="148268" y="191965"/>
                    <a:pt x="179225" y="285596"/>
                  </a:cubicBezTo>
                  <a:cubicBezTo>
                    <a:pt x="112931" y="276262"/>
                    <a:pt x="55400" y="239495"/>
                    <a:pt x="11204" y="189870"/>
                  </a:cubicBezTo>
                  <a:cubicBezTo>
                    <a:pt x="5489" y="183393"/>
                    <a:pt x="-3941" y="192918"/>
                    <a:pt x="1774" y="199300"/>
                  </a:cubicBezTo>
                  <a:cubicBezTo>
                    <a:pt x="49494" y="252830"/>
                    <a:pt x="111978" y="290930"/>
                    <a:pt x="183796" y="299598"/>
                  </a:cubicBezTo>
                  <a:cubicBezTo>
                    <a:pt x="235708" y="459427"/>
                    <a:pt x="273141" y="623924"/>
                    <a:pt x="295334" y="790612"/>
                  </a:cubicBezTo>
                  <a:cubicBezTo>
                    <a:pt x="230850" y="752893"/>
                    <a:pt x="181796" y="694028"/>
                    <a:pt x="156936" y="623257"/>
                  </a:cubicBezTo>
                  <a:cubicBezTo>
                    <a:pt x="154079" y="615161"/>
                    <a:pt x="141125" y="618685"/>
                    <a:pt x="143982" y="626782"/>
                  </a:cubicBezTo>
                  <a:cubicBezTo>
                    <a:pt x="170938" y="703458"/>
                    <a:pt x="224659" y="767180"/>
                    <a:pt x="295906" y="806423"/>
                  </a:cubicBezTo>
                  <a:cubicBezTo>
                    <a:pt x="296477" y="806709"/>
                    <a:pt x="296954" y="806899"/>
                    <a:pt x="297430" y="807090"/>
                  </a:cubicBezTo>
                  <a:cubicBezTo>
                    <a:pt x="298192" y="813091"/>
                    <a:pt x="298954" y="819187"/>
                    <a:pt x="299716" y="825187"/>
                  </a:cubicBezTo>
                  <a:cubicBezTo>
                    <a:pt x="309146" y="903959"/>
                    <a:pt x="315146" y="983017"/>
                    <a:pt x="317813" y="1062265"/>
                  </a:cubicBezTo>
                  <a:cubicBezTo>
                    <a:pt x="318099" y="1070837"/>
                    <a:pt x="331529" y="1070932"/>
                    <a:pt x="331244" y="1062265"/>
                  </a:cubicBezTo>
                  <a:cubicBezTo>
                    <a:pt x="329910" y="1022736"/>
                    <a:pt x="327624" y="983207"/>
                    <a:pt x="324576" y="943774"/>
                  </a:cubicBezTo>
                  <a:cubicBezTo>
                    <a:pt x="430208" y="909865"/>
                    <a:pt x="486501" y="791374"/>
                    <a:pt x="492311" y="686694"/>
                  </a:cubicBezTo>
                  <a:cubicBezTo>
                    <a:pt x="492692" y="678121"/>
                    <a:pt x="479357" y="678121"/>
                    <a:pt x="478881" y="686694"/>
                  </a:cubicBezTo>
                  <a:close/>
                </a:path>
              </a:pathLst>
            </a:custGeom>
            <a:solidFill>
              <a:srgbClr val="69E299"/>
            </a:solidFill>
            <a:ln w="9525" cap="flat">
              <a:noFill/>
              <a:prstDash val="solid"/>
              <a:miter/>
            </a:ln>
          </p:spPr>
          <p:txBody>
            <a:bodyPr rtlCol="0" anchor="ctr"/>
            <a:lstStyle/>
            <a:p>
              <a:endParaRPr lang="en-ID"/>
            </a:p>
          </p:txBody>
        </p:sp>
        <p:sp>
          <p:nvSpPr>
            <p:cNvPr id="135" name="Freeform: Shape 134">
              <a:extLst>
                <a:ext uri="{FF2B5EF4-FFF2-40B4-BE49-F238E27FC236}">
                  <a16:creationId xmlns:a16="http://schemas.microsoft.com/office/drawing/2014/main" id="{327AE4EF-6E51-495F-84BB-74AFB508DA95}"/>
                </a:ext>
              </a:extLst>
            </p:cNvPr>
            <p:cNvSpPr/>
            <p:nvPr/>
          </p:nvSpPr>
          <p:spPr>
            <a:xfrm>
              <a:off x="5256378" y="4263702"/>
              <a:ext cx="352425" cy="581025"/>
            </a:xfrm>
            <a:custGeom>
              <a:avLst/>
              <a:gdLst>
                <a:gd name="connsiteX0" fmla="*/ 347517 w 352425"/>
                <a:gd name="connsiteY0" fmla="*/ 230575 h 581025"/>
                <a:gd name="connsiteX1" fmla="*/ 65006 w 352425"/>
                <a:gd name="connsiteY1" fmla="*/ 366402 h 581025"/>
                <a:gd name="connsiteX2" fmla="*/ 141301 w 352425"/>
                <a:gd name="connsiteY2" fmla="*/ 148756 h 581025"/>
                <a:gd name="connsiteX3" fmla="*/ 304464 w 352425"/>
                <a:gd name="connsiteY3" fmla="*/ 56935 h 581025"/>
                <a:gd name="connsiteX4" fmla="*/ 292939 w 352425"/>
                <a:gd name="connsiteY4" fmla="*/ 50172 h 581025"/>
                <a:gd name="connsiteX5" fmla="*/ 147207 w 352425"/>
                <a:gd name="connsiteY5" fmla="*/ 134563 h 581025"/>
                <a:gd name="connsiteX6" fmla="*/ 203404 w 352425"/>
                <a:gd name="connsiteY6" fmla="*/ 10167 h 581025"/>
                <a:gd name="connsiteX7" fmla="*/ 191879 w 352425"/>
                <a:gd name="connsiteY7" fmla="*/ 3404 h 581025"/>
                <a:gd name="connsiteX8" fmla="*/ 77293 w 352425"/>
                <a:gd name="connsiteY8" fmla="*/ 282868 h 581025"/>
                <a:gd name="connsiteX9" fmla="*/ 57100 w 352425"/>
                <a:gd name="connsiteY9" fmla="*/ 60840 h 581025"/>
                <a:gd name="connsiteX10" fmla="*/ 43670 w 352425"/>
                <a:gd name="connsiteY10" fmla="*/ 60840 h 581025"/>
                <a:gd name="connsiteX11" fmla="*/ 68625 w 352425"/>
                <a:gd name="connsiteY11" fmla="*/ 300965 h 581025"/>
                <a:gd name="connsiteX12" fmla="*/ 70435 w 352425"/>
                <a:gd name="connsiteY12" fmla="*/ 303918 h 581025"/>
                <a:gd name="connsiteX13" fmla="*/ 141 w 352425"/>
                <a:gd name="connsiteY13" fmla="*/ 576523 h 581025"/>
                <a:gd name="connsiteX14" fmla="*/ 13095 w 352425"/>
                <a:gd name="connsiteY14" fmla="*/ 580048 h 581025"/>
                <a:gd name="connsiteX15" fmla="*/ 61101 w 352425"/>
                <a:gd name="connsiteY15" fmla="*/ 380213 h 581025"/>
                <a:gd name="connsiteX16" fmla="*/ 357042 w 352425"/>
                <a:gd name="connsiteY16" fmla="*/ 240100 h 581025"/>
                <a:gd name="connsiteX17" fmla="*/ 347517 w 352425"/>
                <a:gd name="connsiteY17" fmla="*/ 230575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2425" h="581025">
                  <a:moveTo>
                    <a:pt x="347517" y="230575"/>
                  </a:moveTo>
                  <a:cubicBezTo>
                    <a:pt x="273413" y="309157"/>
                    <a:pt x="172543" y="357639"/>
                    <a:pt x="65006" y="366402"/>
                  </a:cubicBezTo>
                  <a:cubicBezTo>
                    <a:pt x="86723" y="292583"/>
                    <a:pt x="112155" y="219907"/>
                    <a:pt x="141301" y="148756"/>
                  </a:cubicBezTo>
                  <a:cubicBezTo>
                    <a:pt x="205690" y="140374"/>
                    <a:pt x="274270" y="120181"/>
                    <a:pt x="304464" y="56935"/>
                  </a:cubicBezTo>
                  <a:cubicBezTo>
                    <a:pt x="308179" y="49219"/>
                    <a:pt x="296654" y="42361"/>
                    <a:pt x="292939" y="50172"/>
                  </a:cubicBezTo>
                  <a:cubicBezTo>
                    <a:pt x="265793" y="106941"/>
                    <a:pt x="205309" y="126277"/>
                    <a:pt x="147207" y="134563"/>
                  </a:cubicBezTo>
                  <a:cubicBezTo>
                    <a:pt x="164637" y="92558"/>
                    <a:pt x="183402" y="51124"/>
                    <a:pt x="203404" y="10167"/>
                  </a:cubicBezTo>
                  <a:cubicBezTo>
                    <a:pt x="207214" y="2452"/>
                    <a:pt x="195594" y="-4311"/>
                    <a:pt x="191879" y="3404"/>
                  </a:cubicBezTo>
                  <a:cubicBezTo>
                    <a:pt x="147588" y="93987"/>
                    <a:pt x="109297" y="187427"/>
                    <a:pt x="77293" y="282868"/>
                  </a:cubicBezTo>
                  <a:cubicBezTo>
                    <a:pt x="56910" y="210573"/>
                    <a:pt x="50147" y="135802"/>
                    <a:pt x="57100" y="60840"/>
                  </a:cubicBezTo>
                  <a:cubicBezTo>
                    <a:pt x="57862" y="52267"/>
                    <a:pt x="44527" y="52363"/>
                    <a:pt x="43670" y="60840"/>
                  </a:cubicBezTo>
                  <a:cubicBezTo>
                    <a:pt x="36145" y="141993"/>
                    <a:pt x="44622" y="223051"/>
                    <a:pt x="68625" y="300965"/>
                  </a:cubicBezTo>
                  <a:cubicBezTo>
                    <a:pt x="69006" y="302203"/>
                    <a:pt x="69673" y="303156"/>
                    <a:pt x="70435" y="303918"/>
                  </a:cubicBezTo>
                  <a:cubicBezTo>
                    <a:pt x="41479" y="393167"/>
                    <a:pt x="17952" y="484226"/>
                    <a:pt x="141" y="576523"/>
                  </a:cubicBezTo>
                  <a:cubicBezTo>
                    <a:pt x="-1479" y="584906"/>
                    <a:pt x="11380" y="588525"/>
                    <a:pt x="13095" y="580048"/>
                  </a:cubicBezTo>
                  <a:cubicBezTo>
                    <a:pt x="26049" y="512706"/>
                    <a:pt x="42146" y="446031"/>
                    <a:pt x="61101" y="380213"/>
                  </a:cubicBezTo>
                  <a:cubicBezTo>
                    <a:pt x="173591" y="372117"/>
                    <a:pt x="279509" y="322301"/>
                    <a:pt x="357042" y="240100"/>
                  </a:cubicBezTo>
                  <a:cubicBezTo>
                    <a:pt x="362853" y="233814"/>
                    <a:pt x="353423" y="224289"/>
                    <a:pt x="347517" y="230575"/>
                  </a:cubicBezTo>
                  <a:close/>
                </a:path>
              </a:pathLst>
            </a:custGeom>
            <a:solidFill>
              <a:srgbClr val="69E299"/>
            </a:solidFill>
            <a:ln w="9525" cap="flat">
              <a:noFill/>
              <a:prstDash val="solid"/>
              <a:miter/>
            </a:ln>
          </p:spPr>
          <p:txBody>
            <a:bodyPr rtlCol="0" anchor="ctr"/>
            <a:lstStyle/>
            <a:p>
              <a:endParaRPr lang="en-ID"/>
            </a:p>
          </p:txBody>
        </p:sp>
      </p:grpSp>
      <p:sp>
        <p:nvSpPr>
          <p:cNvPr id="81" name="Freeform 57">
            <a:extLst>
              <a:ext uri="{FF2B5EF4-FFF2-40B4-BE49-F238E27FC236}">
                <a16:creationId xmlns:a16="http://schemas.microsoft.com/office/drawing/2014/main" id="{7E68ECEF-E90A-4688-9C6E-D20D936520FE}"/>
              </a:ext>
            </a:extLst>
          </p:cNvPr>
          <p:cNvSpPr>
            <a:spLocks/>
          </p:cNvSpPr>
          <p:nvPr/>
        </p:nvSpPr>
        <p:spPr bwMode="auto">
          <a:xfrm>
            <a:off x="7309463" y="5010489"/>
            <a:ext cx="4932860" cy="1875219"/>
          </a:xfrm>
          <a:custGeom>
            <a:avLst/>
            <a:gdLst>
              <a:gd name="T0" fmla="*/ 787 w 787"/>
              <a:gd name="T1" fmla="*/ 284 h 299"/>
              <a:gd name="T2" fmla="*/ 787 w 787"/>
              <a:gd name="T3" fmla="*/ 0 h 299"/>
              <a:gd name="T4" fmla="*/ 312 w 787"/>
              <a:gd name="T5" fmla="*/ 84 h 299"/>
              <a:gd name="T6" fmla="*/ 0 w 787"/>
              <a:gd name="T7" fmla="*/ 299 h 299"/>
              <a:gd name="T8" fmla="*/ 771 w 787"/>
              <a:gd name="T9" fmla="*/ 299 h 299"/>
              <a:gd name="T10" fmla="*/ 787 w 787"/>
              <a:gd name="T11" fmla="*/ 284 h 299"/>
            </a:gdLst>
            <a:ahLst/>
            <a:cxnLst>
              <a:cxn ang="0">
                <a:pos x="T0" y="T1"/>
              </a:cxn>
              <a:cxn ang="0">
                <a:pos x="T2" y="T3"/>
              </a:cxn>
              <a:cxn ang="0">
                <a:pos x="T4" y="T5"/>
              </a:cxn>
              <a:cxn ang="0">
                <a:pos x="T6" y="T7"/>
              </a:cxn>
              <a:cxn ang="0">
                <a:pos x="T8" y="T9"/>
              </a:cxn>
              <a:cxn ang="0">
                <a:pos x="T10" y="T11"/>
              </a:cxn>
            </a:cxnLst>
            <a:rect l="0" t="0" r="r" b="b"/>
            <a:pathLst>
              <a:path w="787" h="299">
                <a:moveTo>
                  <a:pt x="787" y="284"/>
                </a:moveTo>
                <a:cubicBezTo>
                  <a:pt x="787" y="0"/>
                  <a:pt x="787" y="0"/>
                  <a:pt x="787" y="0"/>
                </a:cubicBezTo>
                <a:cubicBezTo>
                  <a:pt x="625" y="9"/>
                  <a:pt x="447" y="28"/>
                  <a:pt x="312" y="84"/>
                </a:cubicBezTo>
                <a:cubicBezTo>
                  <a:pt x="192" y="134"/>
                  <a:pt x="84" y="212"/>
                  <a:pt x="0" y="299"/>
                </a:cubicBezTo>
                <a:cubicBezTo>
                  <a:pt x="771" y="299"/>
                  <a:pt x="771" y="299"/>
                  <a:pt x="771" y="299"/>
                </a:cubicBezTo>
                <a:cubicBezTo>
                  <a:pt x="780" y="299"/>
                  <a:pt x="787" y="292"/>
                  <a:pt x="787" y="284"/>
                </a:cubicBezTo>
                <a:close/>
              </a:path>
            </a:pathLst>
          </a:custGeom>
          <a:solidFill>
            <a:srgbClr val="1F89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grpSp>
        <p:nvGrpSpPr>
          <p:cNvPr id="171" name="Group 170">
            <a:extLst>
              <a:ext uri="{FF2B5EF4-FFF2-40B4-BE49-F238E27FC236}">
                <a16:creationId xmlns:a16="http://schemas.microsoft.com/office/drawing/2014/main" id="{D5C9843F-B5F8-4D59-8652-28F7AD622F2B}"/>
              </a:ext>
            </a:extLst>
          </p:cNvPr>
          <p:cNvGrpSpPr/>
          <p:nvPr/>
        </p:nvGrpSpPr>
        <p:grpSpPr>
          <a:xfrm rot="298849">
            <a:off x="10967436" y="5373344"/>
            <a:ext cx="1183067" cy="696524"/>
            <a:chOff x="3889383" y="3676463"/>
            <a:chExt cx="2200275" cy="1295400"/>
          </a:xfrm>
        </p:grpSpPr>
        <p:sp>
          <p:nvSpPr>
            <p:cNvPr id="172" name="Freeform: Shape 171">
              <a:extLst>
                <a:ext uri="{FF2B5EF4-FFF2-40B4-BE49-F238E27FC236}">
                  <a16:creationId xmlns:a16="http://schemas.microsoft.com/office/drawing/2014/main" id="{7F93E3E3-D5E9-4195-804D-F3C6CFBCB136}"/>
                </a:ext>
              </a:extLst>
            </p:cNvPr>
            <p:cNvSpPr/>
            <p:nvPr/>
          </p:nvSpPr>
          <p:spPr>
            <a:xfrm>
              <a:off x="3889383" y="3676463"/>
              <a:ext cx="2200275" cy="1295400"/>
            </a:xfrm>
            <a:custGeom>
              <a:avLst/>
              <a:gdLst>
                <a:gd name="connsiteX0" fmla="*/ 60686 w 2200275"/>
                <a:gd name="connsiteY0" fmla="*/ 1297753 h 1295400"/>
                <a:gd name="connsiteX1" fmla="*/ 12 w 2200275"/>
                <a:gd name="connsiteY1" fmla="*/ 1078392 h 1295400"/>
                <a:gd name="connsiteX2" fmla="*/ 104882 w 2200275"/>
                <a:gd name="connsiteY2" fmla="*/ 889226 h 1295400"/>
                <a:gd name="connsiteX3" fmla="*/ 269188 w 2200275"/>
                <a:gd name="connsiteY3" fmla="*/ 838838 h 1295400"/>
                <a:gd name="connsiteX4" fmla="*/ 323862 w 2200275"/>
                <a:gd name="connsiteY4" fmla="*/ 703298 h 1295400"/>
                <a:gd name="connsiteX5" fmla="*/ 332434 w 2200275"/>
                <a:gd name="connsiteY5" fmla="*/ 552898 h 1295400"/>
                <a:gd name="connsiteX6" fmla="*/ 436543 w 2200275"/>
                <a:gd name="connsiteY6" fmla="*/ 459458 h 1295400"/>
                <a:gd name="connsiteX7" fmla="*/ 531793 w 2200275"/>
                <a:gd name="connsiteY7" fmla="*/ 480317 h 1295400"/>
                <a:gd name="connsiteX8" fmla="*/ 616565 w 2200275"/>
                <a:gd name="connsiteY8" fmla="*/ 400022 h 1295400"/>
                <a:gd name="connsiteX9" fmla="*/ 618184 w 2200275"/>
                <a:gd name="connsiteY9" fmla="*/ 275435 h 1295400"/>
                <a:gd name="connsiteX10" fmla="*/ 667333 w 2200275"/>
                <a:gd name="connsiteY10" fmla="*/ 58646 h 1295400"/>
                <a:gd name="connsiteX11" fmla="*/ 867073 w 2200275"/>
                <a:gd name="connsiteY11" fmla="*/ 29975 h 1295400"/>
                <a:gd name="connsiteX12" fmla="*/ 946321 w 2200275"/>
                <a:gd name="connsiteY12" fmla="*/ 158563 h 1295400"/>
                <a:gd name="connsiteX13" fmla="*/ 1221879 w 2200275"/>
                <a:gd name="connsiteY13" fmla="*/ 246193 h 1295400"/>
                <a:gd name="connsiteX14" fmla="*/ 1315129 w 2200275"/>
                <a:gd name="connsiteY14" fmla="*/ 514607 h 1295400"/>
                <a:gd name="connsiteX15" fmla="*/ 1466195 w 2200275"/>
                <a:gd name="connsiteY15" fmla="*/ 611572 h 1295400"/>
                <a:gd name="connsiteX16" fmla="*/ 1649361 w 2200275"/>
                <a:gd name="connsiteY16" fmla="*/ 633670 h 1295400"/>
                <a:gd name="connsiteX17" fmla="*/ 2206669 w 2200275"/>
                <a:gd name="connsiteY17" fmla="*/ 1117159 h 1295400"/>
                <a:gd name="connsiteX18" fmla="*/ 60686 w 2200275"/>
                <a:gd name="connsiteY18" fmla="*/ 1297753 h 129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00275" h="1295400">
                  <a:moveTo>
                    <a:pt x="60686" y="1297753"/>
                  </a:moveTo>
                  <a:cubicBezTo>
                    <a:pt x="30968" y="1227363"/>
                    <a:pt x="774" y="1154783"/>
                    <a:pt x="12" y="1078392"/>
                  </a:cubicBezTo>
                  <a:cubicBezTo>
                    <a:pt x="-750" y="1002002"/>
                    <a:pt x="34969" y="919991"/>
                    <a:pt x="104882" y="889226"/>
                  </a:cubicBezTo>
                  <a:cubicBezTo>
                    <a:pt x="157746" y="865985"/>
                    <a:pt x="223278" y="873890"/>
                    <a:pt x="269188" y="838838"/>
                  </a:cubicBezTo>
                  <a:cubicBezTo>
                    <a:pt x="309193" y="808263"/>
                    <a:pt x="322052" y="753685"/>
                    <a:pt x="323862" y="703298"/>
                  </a:cubicBezTo>
                  <a:cubicBezTo>
                    <a:pt x="325672" y="653006"/>
                    <a:pt x="319290" y="601475"/>
                    <a:pt x="332434" y="552898"/>
                  </a:cubicBezTo>
                  <a:cubicBezTo>
                    <a:pt x="345579" y="504320"/>
                    <a:pt x="386251" y="457648"/>
                    <a:pt x="436543" y="459458"/>
                  </a:cubicBezTo>
                  <a:cubicBezTo>
                    <a:pt x="469213" y="460601"/>
                    <a:pt x="499122" y="481556"/>
                    <a:pt x="531793" y="480317"/>
                  </a:cubicBezTo>
                  <a:cubicBezTo>
                    <a:pt x="573512" y="478793"/>
                    <a:pt x="606088" y="440408"/>
                    <a:pt x="616565" y="400022"/>
                  </a:cubicBezTo>
                  <a:cubicBezTo>
                    <a:pt x="627138" y="359636"/>
                    <a:pt x="621137" y="317059"/>
                    <a:pt x="618184" y="275435"/>
                  </a:cubicBezTo>
                  <a:cubicBezTo>
                    <a:pt x="612850" y="199806"/>
                    <a:pt x="620089" y="117986"/>
                    <a:pt x="667333" y="58646"/>
                  </a:cubicBezTo>
                  <a:cubicBezTo>
                    <a:pt x="714577" y="-695"/>
                    <a:pt x="812971" y="-23174"/>
                    <a:pt x="867073" y="29975"/>
                  </a:cubicBezTo>
                  <a:cubicBezTo>
                    <a:pt x="903172" y="65408"/>
                    <a:pt x="910602" y="122558"/>
                    <a:pt x="946321" y="158563"/>
                  </a:cubicBezTo>
                  <a:cubicBezTo>
                    <a:pt x="1015567" y="228381"/>
                    <a:pt x="1147108" y="182375"/>
                    <a:pt x="1221879" y="246193"/>
                  </a:cubicBezTo>
                  <a:cubicBezTo>
                    <a:pt x="1295221" y="308867"/>
                    <a:pt x="1266266" y="431549"/>
                    <a:pt x="1315129" y="514607"/>
                  </a:cubicBezTo>
                  <a:cubicBezTo>
                    <a:pt x="1346371" y="567662"/>
                    <a:pt x="1406188" y="597856"/>
                    <a:pt x="1466195" y="611572"/>
                  </a:cubicBezTo>
                  <a:cubicBezTo>
                    <a:pt x="1526203" y="625288"/>
                    <a:pt x="1588401" y="625288"/>
                    <a:pt x="1649361" y="633670"/>
                  </a:cubicBezTo>
                  <a:cubicBezTo>
                    <a:pt x="1907203" y="668912"/>
                    <a:pt x="2135422" y="866937"/>
                    <a:pt x="2206669" y="1117159"/>
                  </a:cubicBezTo>
                  <a:lnTo>
                    <a:pt x="60686" y="1297753"/>
                  </a:lnTo>
                  <a:close/>
                </a:path>
              </a:pathLst>
            </a:custGeom>
            <a:solidFill>
              <a:schemeClr val="accent4"/>
            </a:solidFill>
            <a:ln w="9525" cap="flat">
              <a:noFill/>
              <a:prstDash val="solid"/>
              <a:miter/>
            </a:ln>
          </p:spPr>
          <p:txBody>
            <a:bodyPr rtlCol="0" anchor="ctr"/>
            <a:lstStyle/>
            <a:p>
              <a:endParaRPr lang="en-ID"/>
            </a:p>
          </p:txBody>
        </p:sp>
        <p:sp>
          <p:nvSpPr>
            <p:cNvPr id="173" name="Freeform: Shape 172">
              <a:extLst>
                <a:ext uri="{FF2B5EF4-FFF2-40B4-BE49-F238E27FC236}">
                  <a16:creationId xmlns:a16="http://schemas.microsoft.com/office/drawing/2014/main" id="{F7343C34-1B8A-413B-BCB4-A5CFD6E83D6D}"/>
                </a:ext>
              </a:extLst>
            </p:cNvPr>
            <p:cNvSpPr/>
            <p:nvPr/>
          </p:nvSpPr>
          <p:spPr>
            <a:xfrm>
              <a:off x="4359851" y="4169177"/>
              <a:ext cx="314325" cy="781050"/>
            </a:xfrm>
            <a:custGeom>
              <a:avLst/>
              <a:gdLst>
                <a:gd name="connsiteX0" fmla="*/ 257444 w 314325"/>
                <a:gd name="connsiteY0" fmla="*/ 486644 h 781050"/>
                <a:gd name="connsiteX1" fmla="*/ 256778 w 314325"/>
                <a:gd name="connsiteY1" fmla="*/ 183559 h 781050"/>
                <a:gd name="connsiteX2" fmla="*/ 243824 w 314325"/>
                <a:gd name="connsiteY2" fmla="*/ 187083 h 781050"/>
                <a:gd name="connsiteX3" fmla="*/ 250967 w 314325"/>
                <a:gd name="connsiteY3" fmla="*/ 467594 h 781050"/>
                <a:gd name="connsiteX4" fmla="*/ 92090 w 314325"/>
                <a:gd name="connsiteY4" fmla="*/ 149745 h 781050"/>
                <a:gd name="connsiteX5" fmla="*/ 92662 w 314325"/>
                <a:gd name="connsiteY5" fmla="*/ 6394 h 781050"/>
                <a:gd name="connsiteX6" fmla="*/ 79232 w 314325"/>
                <a:gd name="connsiteY6" fmla="*/ 6394 h 781050"/>
                <a:gd name="connsiteX7" fmla="*/ 80089 w 314325"/>
                <a:gd name="connsiteY7" fmla="*/ 132219 h 781050"/>
                <a:gd name="connsiteX8" fmla="*/ 29797 w 314325"/>
                <a:gd name="connsiteY8" fmla="*/ 64687 h 781050"/>
                <a:gd name="connsiteX9" fmla="*/ 20367 w 314325"/>
                <a:gd name="connsiteY9" fmla="*/ 74116 h 781050"/>
                <a:gd name="connsiteX10" fmla="*/ 78946 w 314325"/>
                <a:gd name="connsiteY10" fmla="*/ 153841 h 781050"/>
                <a:gd name="connsiteX11" fmla="*/ 80184 w 314325"/>
                <a:gd name="connsiteY11" fmla="*/ 155746 h 781050"/>
                <a:gd name="connsiteX12" fmla="*/ 160099 w 314325"/>
                <a:gd name="connsiteY12" fmla="*/ 289858 h 781050"/>
                <a:gd name="connsiteX13" fmla="*/ 10271 w 314325"/>
                <a:gd name="connsiteY13" fmla="*/ 259949 h 781050"/>
                <a:gd name="connsiteX14" fmla="*/ 3508 w 314325"/>
                <a:gd name="connsiteY14" fmla="*/ 271475 h 781050"/>
                <a:gd name="connsiteX15" fmla="*/ 166481 w 314325"/>
                <a:gd name="connsiteY15" fmla="*/ 303097 h 781050"/>
                <a:gd name="connsiteX16" fmla="*/ 166957 w 314325"/>
                <a:gd name="connsiteY16" fmla="*/ 303002 h 781050"/>
                <a:gd name="connsiteX17" fmla="*/ 305831 w 314325"/>
                <a:gd name="connsiteY17" fmla="*/ 776680 h 781050"/>
                <a:gd name="connsiteX18" fmla="*/ 319262 w 314325"/>
                <a:gd name="connsiteY18" fmla="*/ 776680 h 781050"/>
                <a:gd name="connsiteX19" fmla="*/ 257444 w 314325"/>
                <a:gd name="connsiteY19" fmla="*/ 486644 h 781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14325" h="781050">
                  <a:moveTo>
                    <a:pt x="257444" y="486644"/>
                  </a:moveTo>
                  <a:cubicBezTo>
                    <a:pt x="299831" y="392918"/>
                    <a:pt x="288972" y="278523"/>
                    <a:pt x="256778" y="183559"/>
                  </a:cubicBezTo>
                  <a:cubicBezTo>
                    <a:pt x="254015" y="175462"/>
                    <a:pt x="241061" y="178892"/>
                    <a:pt x="243824" y="187083"/>
                  </a:cubicBezTo>
                  <a:cubicBezTo>
                    <a:pt x="273351" y="274237"/>
                    <a:pt x="285448" y="379679"/>
                    <a:pt x="250967" y="467594"/>
                  </a:cubicBezTo>
                  <a:cubicBezTo>
                    <a:pt x="212105" y="355390"/>
                    <a:pt x="158670" y="248424"/>
                    <a:pt x="92090" y="149745"/>
                  </a:cubicBezTo>
                  <a:cubicBezTo>
                    <a:pt x="96377" y="102120"/>
                    <a:pt x="97139" y="54114"/>
                    <a:pt x="92662" y="6394"/>
                  </a:cubicBezTo>
                  <a:cubicBezTo>
                    <a:pt x="91900" y="-2084"/>
                    <a:pt x="78470" y="-2179"/>
                    <a:pt x="79232" y="6394"/>
                  </a:cubicBezTo>
                  <a:cubicBezTo>
                    <a:pt x="83137" y="48208"/>
                    <a:pt x="83042" y="90309"/>
                    <a:pt x="80089" y="132219"/>
                  </a:cubicBezTo>
                  <a:cubicBezTo>
                    <a:pt x="64087" y="109264"/>
                    <a:pt x="47323" y="86689"/>
                    <a:pt x="29797" y="64687"/>
                  </a:cubicBezTo>
                  <a:cubicBezTo>
                    <a:pt x="24463" y="57924"/>
                    <a:pt x="15033" y="67449"/>
                    <a:pt x="20367" y="74116"/>
                  </a:cubicBezTo>
                  <a:cubicBezTo>
                    <a:pt x="40941" y="99929"/>
                    <a:pt x="60467" y="126599"/>
                    <a:pt x="78946" y="153841"/>
                  </a:cubicBezTo>
                  <a:cubicBezTo>
                    <a:pt x="79232" y="154603"/>
                    <a:pt x="79613" y="155174"/>
                    <a:pt x="80184" y="155746"/>
                  </a:cubicBezTo>
                  <a:cubicBezTo>
                    <a:pt x="109426" y="198894"/>
                    <a:pt x="136096" y="243662"/>
                    <a:pt x="160099" y="289858"/>
                  </a:cubicBezTo>
                  <a:cubicBezTo>
                    <a:pt x="108283" y="290905"/>
                    <a:pt x="57705" y="281000"/>
                    <a:pt x="10271" y="259949"/>
                  </a:cubicBezTo>
                  <a:cubicBezTo>
                    <a:pt x="2460" y="256520"/>
                    <a:pt x="-4398" y="268046"/>
                    <a:pt x="3508" y="271475"/>
                  </a:cubicBezTo>
                  <a:cubicBezTo>
                    <a:pt x="55133" y="294430"/>
                    <a:pt x="109902" y="305288"/>
                    <a:pt x="166481" y="303097"/>
                  </a:cubicBezTo>
                  <a:cubicBezTo>
                    <a:pt x="166671" y="303097"/>
                    <a:pt x="166766" y="303097"/>
                    <a:pt x="166957" y="303002"/>
                  </a:cubicBezTo>
                  <a:cubicBezTo>
                    <a:pt x="241633" y="450544"/>
                    <a:pt x="289163" y="611612"/>
                    <a:pt x="305831" y="776680"/>
                  </a:cubicBezTo>
                  <a:cubicBezTo>
                    <a:pt x="306689" y="785158"/>
                    <a:pt x="320119" y="785253"/>
                    <a:pt x="319262" y="776680"/>
                  </a:cubicBezTo>
                  <a:cubicBezTo>
                    <a:pt x="309260" y="677811"/>
                    <a:pt x="288401" y="580561"/>
                    <a:pt x="257444" y="486644"/>
                  </a:cubicBezTo>
                  <a:close/>
                </a:path>
              </a:pathLst>
            </a:custGeom>
            <a:solidFill>
              <a:srgbClr val="69E299"/>
            </a:solidFill>
            <a:ln w="9525" cap="flat">
              <a:noFill/>
              <a:prstDash val="solid"/>
              <a:miter/>
            </a:ln>
          </p:spPr>
          <p:txBody>
            <a:bodyPr rtlCol="0" anchor="ctr"/>
            <a:lstStyle/>
            <a:p>
              <a:endParaRPr lang="en-ID"/>
            </a:p>
          </p:txBody>
        </p:sp>
        <p:sp>
          <p:nvSpPr>
            <p:cNvPr id="174" name="Freeform: Shape 173">
              <a:extLst>
                <a:ext uri="{FF2B5EF4-FFF2-40B4-BE49-F238E27FC236}">
                  <a16:creationId xmlns:a16="http://schemas.microsoft.com/office/drawing/2014/main" id="{8CF83323-B883-4661-9D58-32EBBB1FE27A}"/>
                </a:ext>
              </a:extLst>
            </p:cNvPr>
            <p:cNvSpPr/>
            <p:nvPr/>
          </p:nvSpPr>
          <p:spPr>
            <a:xfrm>
              <a:off x="4605044" y="3735194"/>
              <a:ext cx="485775" cy="1066800"/>
            </a:xfrm>
            <a:custGeom>
              <a:avLst/>
              <a:gdLst>
                <a:gd name="connsiteX0" fmla="*/ 478881 w 485775"/>
                <a:gd name="connsiteY0" fmla="*/ 686694 h 1066800"/>
                <a:gd name="connsiteX1" fmla="*/ 323433 w 485775"/>
                <a:gd name="connsiteY1" fmla="*/ 930058 h 1066800"/>
                <a:gd name="connsiteX2" fmla="*/ 254091 w 485775"/>
                <a:gd name="connsiteY2" fmla="*/ 498956 h 1066800"/>
                <a:gd name="connsiteX3" fmla="*/ 346007 w 485775"/>
                <a:gd name="connsiteY3" fmla="*/ 426661 h 1066800"/>
                <a:gd name="connsiteX4" fmla="*/ 405824 w 485775"/>
                <a:gd name="connsiteY4" fmla="*/ 215587 h 1066800"/>
                <a:gd name="connsiteX5" fmla="*/ 392394 w 485775"/>
                <a:gd name="connsiteY5" fmla="*/ 215587 h 1066800"/>
                <a:gd name="connsiteX6" fmla="*/ 340007 w 485775"/>
                <a:gd name="connsiteY6" fmla="*/ 411802 h 1066800"/>
                <a:gd name="connsiteX7" fmla="*/ 250853 w 485775"/>
                <a:gd name="connsiteY7" fmla="*/ 486002 h 1066800"/>
                <a:gd name="connsiteX8" fmla="*/ 172843 w 485775"/>
                <a:gd name="connsiteY8" fmla="*/ 225589 h 1066800"/>
                <a:gd name="connsiteX9" fmla="*/ 83212 w 485775"/>
                <a:gd name="connsiteY9" fmla="*/ 3466 h 1066800"/>
                <a:gd name="connsiteX10" fmla="*/ 71687 w 485775"/>
                <a:gd name="connsiteY10" fmla="*/ 10228 h 1066800"/>
                <a:gd name="connsiteX11" fmla="*/ 179225 w 485775"/>
                <a:gd name="connsiteY11" fmla="*/ 285596 h 1066800"/>
                <a:gd name="connsiteX12" fmla="*/ 11204 w 485775"/>
                <a:gd name="connsiteY12" fmla="*/ 189870 h 1066800"/>
                <a:gd name="connsiteX13" fmla="*/ 1774 w 485775"/>
                <a:gd name="connsiteY13" fmla="*/ 199300 h 1066800"/>
                <a:gd name="connsiteX14" fmla="*/ 183796 w 485775"/>
                <a:gd name="connsiteY14" fmla="*/ 299598 h 1066800"/>
                <a:gd name="connsiteX15" fmla="*/ 295334 w 485775"/>
                <a:gd name="connsiteY15" fmla="*/ 790612 h 1066800"/>
                <a:gd name="connsiteX16" fmla="*/ 156936 w 485775"/>
                <a:gd name="connsiteY16" fmla="*/ 623257 h 1066800"/>
                <a:gd name="connsiteX17" fmla="*/ 143982 w 485775"/>
                <a:gd name="connsiteY17" fmla="*/ 626782 h 1066800"/>
                <a:gd name="connsiteX18" fmla="*/ 295906 w 485775"/>
                <a:gd name="connsiteY18" fmla="*/ 806423 h 1066800"/>
                <a:gd name="connsiteX19" fmla="*/ 297430 w 485775"/>
                <a:gd name="connsiteY19" fmla="*/ 807090 h 1066800"/>
                <a:gd name="connsiteX20" fmla="*/ 299716 w 485775"/>
                <a:gd name="connsiteY20" fmla="*/ 825187 h 1066800"/>
                <a:gd name="connsiteX21" fmla="*/ 317813 w 485775"/>
                <a:gd name="connsiteY21" fmla="*/ 1062265 h 1066800"/>
                <a:gd name="connsiteX22" fmla="*/ 331244 w 485775"/>
                <a:gd name="connsiteY22" fmla="*/ 1062265 h 1066800"/>
                <a:gd name="connsiteX23" fmla="*/ 324576 w 485775"/>
                <a:gd name="connsiteY23" fmla="*/ 943774 h 1066800"/>
                <a:gd name="connsiteX24" fmla="*/ 492311 w 485775"/>
                <a:gd name="connsiteY24" fmla="*/ 686694 h 1066800"/>
                <a:gd name="connsiteX25" fmla="*/ 478881 w 485775"/>
                <a:gd name="connsiteY25" fmla="*/ 686694 h 106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85775" h="1066800">
                  <a:moveTo>
                    <a:pt x="478881" y="686694"/>
                  </a:moveTo>
                  <a:cubicBezTo>
                    <a:pt x="473452" y="784420"/>
                    <a:pt x="421445" y="896815"/>
                    <a:pt x="323433" y="930058"/>
                  </a:cubicBezTo>
                  <a:cubicBezTo>
                    <a:pt x="311527" y="784801"/>
                    <a:pt x="288381" y="640593"/>
                    <a:pt x="254091" y="498956"/>
                  </a:cubicBezTo>
                  <a:cubicBezTo>
                    <a:pt x="292286" y="491717"/>
                    <a:pt x="324671" y="456284"/>
                    <a:pt x="346007" y="426661"/>
                  </a:cubicBezTo>
                  <a:cubicBezTo>
                    <a:pt x="390013" y="365606"/>
                    <a:pt x="407253" y="289882"/>
                    <a:pt x="405824" y="215587"/>
                  </a:cubicBezTo>
                  <a:cubicBezTo>
                    <a:pt x="405634" y="207015"/>
                    <a:pt x="392299" y="206920"/>
                    <a:pt x="392394" y="215587"/>
                  </a:cubicBezTo>
                  <a:cubicBezTo>
                    <a:pt x="393728" y="284548"/>
                    <a:pt x="378678" y="353890"/>
                    <a:pt x="340007" y="411802"/>
                  </a:cubicBezTo>
                  <a:cubicBezTo>
                    <a:pt x="320766" y="440568"/>
                    <a:pt x="288191" y="479906"/>
                    <a:pt x="250853" y="486002"/>
                  </a:cubicBezTo>
                  <a:cubicBezTo>
                    <a:pt x="229136" y="397991"/>
                    <a:pt x="203132" y="311123"/>
                    <a:pt x="172843" y="225589"/>
                  </a:cubicBezTo>
                  <a:cubicBezTo>
                    <a:pt x="146173" y="150246"/>
                    <a:pt x="116169" y="76237"/>
                    <a:pt x="83212" y="3466"/>
                  </a:cubicBezTo>
                  <a:cubicBezTo>
                    <a:pt x="79688" y="-4345"/>
                    <a:pt x="68163" y="2418"/>
                    <a:pt x="71687" y="10228"/>
                  </a:cubicBezTo>
                  <a:cubicBezTo>
                    <a:pt x="112359" y="100049"/>
                    <a:pt x="148268" y="191965"/>
                    <a:pt x="179225" y="285596"/>
                  </a:cubicBezTo>
                  <a:cubicBezTo>
                    <a:pt x="112931" y="276262"/>
                    <a:pt x="55400" y="239495"/>
                    <a:pt x="11204" y="189870"/>
                  </a:cubicBezTo>
                  <a:cubicBezTo>
                    <a:pt x="5489" y="183393"/>
                    <a:pt x="-3941" y="192918"/>
                    <a:pt x="1774" y="199300"/>
                  </a:cubicBezTo>
                  <a:cubicBezTo>
                    <a:pt x="49494" y="252830"/>
                    <a:pt x="111978" y="290930"/>
                    <a:pt x="183796" y="299598"/>
                  </a:cubicBezTo>
                  <a:cubicBezTo>
                    <a:pt x="235708" y="459427"/>
                    <a:pt x="273141" y="623924"/>
                    <a:pt x="295334" y="790612"/>
                  </a:cubicBezTo>
                  <a:cubicBezTo>
                    <a:pt x="230850" y="752893"/>
                    <a:pt x="181796" y="694028"/>
                    <a:pt x="156936" y="623257"/>
                  </a:cubicBezTo>
                  <a:cubicBezTo>
                    <a:pt x="154079" y="615161"/>
                    <a:pt x="141125" y="618685"/>
                    <a:pt x="143982" y="626782"/>
                  </a:cubicBezTo>
                  <a:cubicBezTo>
                    <a:pt x="170938" y="703458"/>
                    <a:pt x="224659" y="767180"/>
                    <a:pt x="295906" y="806423"/>
                  </a:cubicBezTo>
                  <a:cubicBezTo>
                    <a:pt x="296477" y="806709"/>
                    <a:pt x="296954" y="806899"/>
                    <a:pt x="297430" y="807090"/>
                  </a:cubicBezTo>
                  <a:cubicBezTo>
                    <a:pt x="298192" y="813091"/>
                    <a:pt x="298954" y="819187"/>
                    <a:pt x="299716" y="825187"/>
                  </a:cubicBezTo>
                  <a:cubicBezTo>
                    <a:pt x="309146" y="903959"/>
                    <a:pt x="315146" y="983017"/>
                    <a:pt x="317813" y="1062265"/>
                  </a:cubicBezTo>
                  <a:cubicBezTo>
                    <a:pt x="318099" y="1070837"/>
                    <a:pt x="331529" y="1070932"/>
                    <a:pt x="331244" y="1062265"/>
                  </a:cubicBezTo>
                  <a:cubicBezTo>
                    <a:pt x="329910" y="1022736"/>
                    <a:pt x="327624" y="983207"/>
                    <a:pt x="324576" y="943774"/>
                  </a:cubicBezTo>
                  <a:cubicBezTo>
                    <a:pt x="430208" y="909865"/>
                    <a:pt x="486501" y="791374"/>
                    <a:pt x="492311" y="686694"/>
                  </a:cubicBezTo>
                  <a:cubicBezTo>
                    <a:pt x="492692" y="678121"/>
                    <a:pt x="479357" y="678121"/>
                    <a:pt x="478881" y="686694"/>
                  </a:cubicBezTo>
                  <a:close/>
                </a:path>
              </a:pathLst>
            </a:custGeom>
            <a:solidFill>
              <a:srgbClr val="69E299"/>
            </a:solidFill>
            <a:ln w="9525" cap="flat">
              <a:noFill/>
              <a:prstDash val="solid"/>
              <a:miter/>
            </a:ln>
          </p:spPr>
          <p:txBody>
            <a:bodyPr rtlCol="0" anchor="ctr"/>
            <a:lstStyle/>
            <a:p>
              <a:endParaRPr lang="en-ID"/>
            </a:p>
          </p:txBody>
        </p:sp>
        <p:sp>
          <p:nvSpPr>
            <p:cNvPr id="175" name="Freeform: Shape 174">
              <a:extLst>
                <a:ext uri="{FF2B5EF4-FFF2-40B4-BE49-F238E27FC236}">
                  <a16:creationId xmlns:a16="http://schemas.microsoft.com/office/drawing/2014/main" id="{2FF7A453-8237-401C-A975-BC3C930B7810}"/>
                </a:ext>
              </a:extLst>
            </p:cNvPr>
            <p:cNvSpPr/>
            <p:nvPr/>
          </p:nvSpPr>
          <p:spPr>
            <a:xfrm>
              <a:off x="5256378" y="4263702"/>
              <a:ext cx="352425" cy="581025"/>
            </a:xfrm>
            <a:custGeom>
              <a:avLst/>
              <a:gdLst>
                <a:gd name="connsiteX0" fmla="*/ 347517 w 352425"/>
                <a:gd name="connsiteY0" fmla="*/ 230575 h 581025"/>
                <a:gd name="connsiteX1" fmla="*/ 65006 w 352425"/>
                <a:gd name="connsiteY1" fmla="*/ 366402 h 581025"/>
                <a:gd name="connsiteX2" fmla="*/ 141301 w 352425"/>
                <a:gd name="connsiteY2" fmla="*/ 148756 h 581025"/>
                <a:gd name="connsiteX3" fmla="*/ 304464 w 352425"/>
                <a:gd name="connsiteY3" fmla="*/ 56935 h 581025"/>
                <a:gd name="connsiteX4" fmla="*/ 292939 w 352425"/>
                <a:gd name="connsiteY4" fmla="*/ 50172 h 581025"/>
                <a:gd name="connsiteX5" fmla="*/ 147207 w 352425"/>
                <a:gd name="connsiteY5" fmla="*/ 134563 h 581025"/>
                <a:gd name="connsiteX6" fmla="*/ 203404 w 352425"/>
                <a:gd name="connsiteY6" fmla="*/ 10167 h 581025"/>
                <a:gd name="connsiteX7" fmla="*/ 191879 w 352425"/>
                <a:gd name="connsiteY7" fmla="*/ 3404 h 581025"/>
                <a:gd name="connsiteX8" fmla="*/ 77293 w 352425"/>
                <a:gd name="connsiteY8" fmla="*/ 282868 h 581025"/>
                <a:gd name="connsiteX9" fmla="*/ 57100 w 352425"/>
                <a:gd name="connsiteY9" fmla="*/ 60840 h 581025"/>
                <a:gd name="connsiteX10" fmla="*/ 43670 w 352425"/>
                <a:gd name="connsiteY10" fmla="*/ 60840 h 581025"/>
                <a:gd name="connsiteX11" fmla="*/ 68625 w 352425"/>
                <a:gd name="connsiteY11" fmla="*/ 300965 h 581025"/>
                <a:gd name="connsiteX12" fmla="*/ 70435 w 352425"/>
                <a:gd name="connsiteY12" fmla="*/ 303918 h 581025"/>
                <a:gd name="connsiteX13" fmla="*/ 141 w 352425"/>
                <a:gd name="connsiteY13" fmla="*/ 576523 h 581025"/>
                <a:gd name="connsiteX14" fmla="*/ 13095 w 352425"/>
                <a:gd name="connsiteY14" fmla="*/ 580048 h 581025"/>
                <a:gd name="connsiteX15" fmla="*/ 61101 w 352425"/>
                <a:gd name="connsiteY15" fmla="*/ 380213 h 581025"/>
                <a:gd name="connsiteX16" fmla="*/ 357042 w 352425"/>
                <a:gd name="connsiteY16" fmla="*/ 240100 h 581025"/>
                <a:gd name="connsiteX17" fmla="*/ 347517 w 352425"/>
                <a:gd name="connsiteY17" fmla="*/ 230575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2425" h="581025">
                  <a:moveTo>
                    <a:pt x="347517" y="230575"/>
                  </a:moveTo>
                  <a:cubicBezTo>
                    <a:pt x="273413" y="309157"/>
                    <a:pt x="172543" y="357639"/>
                    <a:pt x="65006" y="366402"/>
                  </a:cubicBezTo>
                  <a:cubicBezTo>
                    <a:pt x="86723" y="292583"/>
                    <a:pt x="112155" y="219907"/>
                    <a:pt x="141301" y="148756"/>
                  </a:cubicBezTo>
                  <a:cubicBezTo>
                    <a:pt x="205690" y="140374"/>
                    <a:pt x="274270" y="120181"/>
                    <a:pt x="304464" y="56935"/>
                  </a:cubicBezTo>
                  <a:cubicBezTo>
                    <a:pt x="308179" y="49219"/>
                    <a:pt x="296654" y="42361"/>
                    <a:pt x="292939" y="50172"/>
                  </a:cubicBezTo>
                  <a:cubicBezTo>
                    <a:pt x="265793" y="106941"/>
                    <a:pt x="205309" y="126277"/>
                    <a:pt x="147207" y="134563"/>
                  </a:cubicBezTo>
                  <a:cubicBezTo>
                    <a:pt x="164637" y="92558"/>
                    <a:pt x="183402" y="51124"/>
                    <a:pt x="203404" y="10167"/>
                  </a:cubicBezTo>
                  <a:cubicBezTo>
                    <a:pt x="207214" y="2452"/>
                    <a:pt x="195594" y="-4311"/>
                    <a:pt x="191879" y="3404"/>
                  </a:cubicBezTo>
                  <a:cubicBezTo>
                    <a:pt x="147588" y="93987"/>
                    <a:pt x="109297" y="187427"/>
                    <a:pt x="77293" y="282868"/>
                  </a:cubicBezTo>
                  <a:cubicBezTo>
                    <a:pt x="56910" y="210573"/>
                    <a:pt x="50147" y="135802"/>
                    <a:pt x="57100" y="60840"/>
                  </a:cubicBezTo>
                  <a:cubicBezTo>
                    <a:pt x="57862" y="52267"/>
                    <a:pt x="44527" y="52363"/>
                    <a:pt x="43670" y="60840"/>
                  </a:cubicBezTo>
                  <a:cubicBezTo>
                    <a:pt x="36145" y="141993"/>
                    <a:pt x="44622" y="223051"/>
                    <a:pt x="68625" y="300965"/>
                  </a:cubicBezTo>
                  <a:cubicBezTo>
                    <a:pt x="69006" y="302203"/>
                    <a:pt x="69673" y="303156"/>
                    <a:pt x="70435" y="303918"/>
                  </a:cubicBezTo>
                  <a:cubicBezTo>
                    <a:pt x="41479" y="393167"/>
                    <a:pt x="17952" y="484226"/>
                    <a:pt x="141" y="576523"/>
                  </a:cubicBezTo>
                  <a:cubicBezTo>
                    <a:pt x="-1479" y="584906"/>
                    <a:pt x="11380" y="588525"/>
                    <a:pt x="13095" y="580048"/>
                  </a:cubicBezTo>
                  <a:cubicBezTo>
                    <a:pt x="26049" y="512706"/>
                    <a:pt x="42146" y="446031"/>
                    <a:pt x="61101" y="380213"/>
                  </a:cubicBezTo>
                  <a:cubicBezTo>
                    <a:pt x="173591" y="372117"/>
                    <a:pt x="279509" y="322301"/>
                    <a:pt x="357042" y="240100"/>
                  </a:cubicBezTo>
                  <a:cubicBezTo>
                    <a:pt x="362853" y="233814"/>
                    <a:pt x="353423" y="224289"/>
                    <a:pt x="347517" y="230575"/>
                  </a:cubicBezTo>
                  <a:close/>
                </a:path>
              </a:pathLst>
            </a:custGeom>
            <a:solidFill>
              <a:srgbClr val="69E299"/>
            </a:solidFill>
            <a:ln w="9525" cap="flat">
              <a:noFill/>
              <a:prstDash val="solid"/>
              <a:miter/>
            </a:ln>
          </p:spPr>
          <p:txBody>
            <a:bodyPr rtlCol="0" anchor="ctr"/>
            <a:lstStyle/>
            <a:p>
              <a:endParaRPr lang="en-ID"/>
            </a:p>
          </p:txBody>
        </p:sp>
      </p:grpSp>
      <p:pic>
        <p:nvPicPr>
          <p:cNvPr id="153" name="Graphic 152">
            <a:extLst>
              <a:ext uri="{FF2B5EF4-FFF2-40B4-BE49-F238E27FC236}">
                <a16:creationId xmlns:a16="http://schemas.microsoft.com/office/drawing/2014/main" id="{D7E97F65-4093-4E8F-950A-2BFC55F0B2F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370954" y="5195436"/>
            <a:ext cx="1083745" cy="1098292"/>
          </a:xfrm>
          <a:prstGeom prst="rect">
            <a:avLst/>
          </a:prstGeom>
        </p:spPr>
      </p:pic>
      <p:grpSp>
        <p:nvGrpSpPr>
          <p:cNvPr id="154" name="Group 153">
            <a:extLst>
              <a:ext uri="{FF2B5EF4-FFF2-40B4-BE49-F238E27FC236}">
                <a16:creationId xmlns:a16="http://schemas.microsoft.com/office/drawing/2014/main" id="{7EEECFAA-056D-4AD6-A8D0-294413FAC26A}"/>
              </a:ext>
            </a:extLst>
          </p:cNvPr>
          <p:cNvGrpSpPr/>
          <p:nvPr/>
        </p:nvGrpSpPr>
        <p:grpSpPr>
          <a:xfrm rot="298849">
            <a:off x="8566191" y="5640119"/>
            <a:ext cx="2215842" cy="1304565"/>
            <a:chOff x="3889383" y="3676463"/>
            <a:chExt cx="2200275" cy="1295400"/>
          </a:xfrm>
        </p:grpSpPr>
        <p:sp>
          <p:nvSpPr>
            <p:cNvPr id="167" name="Freeform: Shape 166">
              <a:extLst>
                <a:ext uri="{FF2B5EF4-FFF2-40B4-BE49-F238E27FC236}">
                  <a16:creationId xmlns:a16="http://schemas.microsoft.com/office/drawing/2014/main" id="{2F4BE048-3A0A-48A9-A4BF-B0F70021D73F}"/>
                </a:ext>
              </a:extLst>
            </p:cNvPr>
            <p:cNvSpPr/>
            <p:nvPr/>
          </p:nvSpPr>
          <p:spPr>
            <a:xfrm>
              <a:off x="3889383" y="3676463"/>
              <a:ext cx="2200275" cy="1295400"/>
            </a:xfrm>
            <a:custGeom>
              <a:avLst/>
              <a:gdLst>
                <a:gd name="connsiteX0" fmla="*/ 60686 w 2200275"/>
                <a:gd name="connsiteY0" fmla="*/ 1297753 h 1295400"/>
                <a:gd name="connsiteX1" fmla="*/ 12 w 2200275"/>
                <a:gd name="connsiteY1" fmla="*/ 1078392 h 1295400"/>
                <a:gd name="connsiteX2" fmla="*/ 104882 w 2200275"/>
                <a:gd name="connsiteY2" fmla="*/ 889226 h 1295400"/>
                <a:gd name="connsiteX3" fmla="*/ 269188 w 2200275"/>
                <a:gd name="connsiteY3" fmla="*/ 838838 h 1295400"/>
                <a:gd name="connsiteX4" fmla="*/ 323862 w 2200275"/>
                <a:gd name="connsiteY4" fmla="*/ 703298 h 1295400"/>
                <a:gd name="connsiteX5" fmla="*/ 332434 w 2200275"/>
                <a:gd name="connsiteY5" fmla="*/ 552898 h 1295400"/>
                <a:gd name="connsiteX6" fmla="*/ 436543 w 2200275"/>
                <a:gd name="connsiteY6" fmla="*/ 459458 h 1295400"/>
                <a:gd name="connsiteX7" fmla="*/ 531793 w 2200275"/>
                <a:gd name="connsiteY7" fmla="*/ 480317 h 1295400"/>
                <a:gd name="connsiteX8" fmla="*/ 616565 w 2200275"/>
                <a:gd name="connsiteY8" fmla="*/ 400022 h 1295400"/>
                <a:gd name="connsiteX9" fmla="*/ 618184 w 2200275"/>
                <a:gd name="connsiteY9" fmla="*/ 275435 h 1295400"/>
                <a:gd name="connsiteX10" fmla="*/ 667333 w 2200275"/>
                <a:gd name="connsiteY10" fmla="*/ 58646 h 1295400"/>
                <a:gd name="connsiteX11" fmla="*/ 867073 w 2200275"/>
                <a:gd name="connsiteY11" fmla="*/ 29975 h 1295400"/>
                <a:gd name="connsiteX12" fmla="*/ 946321 w 2200275"/>
                <a:gd name="connsiteY12" fmla="*/ 158563 h 1295400"/>
                <a:gd name="connsiteX13" fmla="*/ 1221879 w 2200275"/>
                <a:gd name="connsiteY13" fmla="*/ 246193 h 1295400"/>
                <a:gd name="connsiteX14" fmla="*/ 1315129 w 2200275"/>
                <a:gd name="connsiteY14" fmla="*/ 514607 h 1295400"/>
                <a:gd name="connsiteX15" fmla="*/ 1466195 w 2200275"/>
                <a:gd name="connsiteY15" fmla="*/ 611572 h 1295400"/>
                <a:gd name="connsiteX16" fmla="*/ 1649361 w 2200275"/>
                <a:gd name="connsiteY16" fmla="*/ 633670 h 1295400"/>
                <a:gd name="connsiteX17" fmla="*/ 2206669 w 2200275"/>
                <a:gd name="connsiteY17" fmla="*/ 1117159 h 1295400"/>
                <a:gd name="connsiteX18" fmla="*/ 60686 w 2200275"/>
                <a:gd name="connsiteY18" fmla="*/ 1297753 h 129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00275" h="1295400">
                  <a:moveTo>
                    <a:pt x="60686" y="1297753"/>
                  </a:moveTo>
                  <a:cubicBezTo>
                    <a:pt x="30968" y="1227363"/>
                    <a:pt x="774" y="1154783"/>
                    <a:pt x="12" y="1078392"/>
                  </a:cubicBezTo>
                  <a:cubicBezTo>
                    <a:pt x="-750" y="1002002"/>
                    <a:pt x="34969" y="919991"/>
                    <a:pt x="104882" y="889226"/>
                  </a:cubicBezTo>
                  <a:cubicBezTo>
                    <a:pt x="157746" y="865985"/>
                    <a:pt x="223278" y="873890"/>
                    <a:pt x="269188" y="838838"/>
                  </a:cubicBezTo>
                  <a:cubicBezTo>
                    <a:pt x="309193" y="808263"/>
                    <a:pt x="322052" y="753685"/>
                    <a:pt x="323862" y="703298"/>
                  </a:cubicBezTo>
                  <a:cubicBezTo>
                    <a:pt x="325672" y="653006"/>
                    <a:pt x="319290" y="601475"/>
                    <a:pt x="332434" y="552898"/>
                  </a:cubicBezTo>
                  <a:cubicBezTo>
                    <a:pt x="345579" y="504320"/>
                    <a:pt x="386251" y="457648"/>
                    <a:pt x="436543" y="459458"/>
                  </a:cubicBezTo>
                  <a:cubicBezTo>
                    <a:pt x="469213" y="460601"/>
                    <a:pt x="499122" y="481556"/>
                    <a:pt x="531793" y="480317"/>
                  </a:cubicBezTo>
                  <a:cubicBezTo>
                    <a:pt x="573512" y="478793"/>
                    <a:pt x="606088" y="440408"/>
                    <a:pt x="616565" y="400022"/>
                  </a:cubicBezTo>
                  <a:cubicBezTo>
                    <a:pt x="627138" y="359636"/>
                    <a:pt x="621137" y="317059"/>
                    <a:pt x="618184" y="275435"/>
                  </a:cubicBezTo>
                  <a:cubicBezTo>
                    <a:pt x="612850" y="199806"/>
                    <a:pt x="620089" y="117986"/>
                    <a:pt x="667333" y="58646"/>
                  </a:cubicBezTo>
                  <a:cubicBezTo>
                    <a:pt x="714577" y="-695"/>
                    <a:pt x="812971" y="-23174"/>
                    <a:pt x="867073" y="29975"/>
                  </a:cubicBezTo>
                  <a:cubicBezTo>
                    <a:pt x="903172" y="65408"/>
                    <a:pt x="910602" y="122558"/>
                    <a:pt x="946321" y="158563"/>
                  </a:cubicBezTo>
                  <a:cubicBezTo>
                    <a:pt x="1015567" y="228381"/>
                    <a:pt x="1147108" y="182375"/>
                    <a:pt x="1221879" y="246193"/>
                  </a:cubicBezTo>
                  <a:cubicBezTo>
                    <a:pt x="1295221" y="308867"/>
                    <a:pt x="1266266" y="431549"/>
                    <a:pt x="1315129" y="514607"/>
                  </a:cubicBezTo>
                  <a:cubicBezTo>
                    <a:pt x="1346371" y="567662"/>
                    <a:pt x="1406188" y="597856"/>
                    <a:pt x="1466195" y="611572"/>
                  </a:cubicBezTo>
                  <a:cubicBezTo>
                    <a:pt x="1526203" y="625288"/>
                    <a:pt x="1588401" y="625288"/>
                    <a:pt x="1649361" y="633670"/>
                  </a:cubicBezTo>
                  <a:cubicBezTo>
                    <a:pt x="1907203" y="668912"/>
                    <a:pt x="2135422" y="866937"/>
                    <a:pt x="2206669" y="1117159"/>
                  </a:cubicBezTo>
                  <a:lnTo>
                    <a:pt x="60686" y="1297753"/>
                  </a:lnTo>
                  <a:close/>
                </a:path>
              </a:pathLst>
            </a:custGeom>
            <a:solidFill>
              <a:srgbClr val="5ACF8B"/>
            </a:solidFill>
            <a:ln w="9525" cap="flat">
              <a:noFill/>
              <a:prstDash val="solid"/>
              <a:miter/>
            </a:ln>
          </p:spPr>
          <p:txBody>
            <a:bodyPr rtlCol="0" anchor="ctr"/>
            <a:lstStyle/>
            <a:p>
              <a:endParaRPr lang="en-ID"/>
            </a:p>
          </p:txBody>
        </p:sp>
        <p:sp>
          <p:nvSpPr>
            <p:cNvPr id="168" name="Freeform: Shape 167">
              <a:extLst>
                <a:ext uri="{FF2B5EF4-FFF2-40B4-BE49-F238E27FC236}">
                  <a16:creationId xmlns:a16="http://schemas.microsoft.com/office/drawing/2014/main" id="{565C2434-81A9-45D0-98AF-2C05CC92EEEB}"/>
                </a:ext>
              </a:extLst>
            </p:cNvPr>
            <p:cNvSpPr/>
            <p:nvPr/>
          </p:nvSpPr>
          <p:spPr>
            <a:xfrm>
              <a:off x="4359851" y="4169177"/>
              <a:ext cx="314325" cy="781050"/>
            </a:xfrm>
            <a:custGeom>
              <a:avLst/>
              <a:gdLst>
                <a:gd name="connsiteX0" fmla="*/ 257444 w 314325"/>
                <a:gd name="connsiteY0" fmla="*/ 486644 h 781050"/>
                <a:gd name="connsiteX1" fmla="*/ 256778 w 314325"/>
                <a:gd name="connsiteY1" fmla="*/ 183559 h 781050"/>
                <a:gd name="connsiteX2" fmla="*/ 243824 w 314325"/>
                <a:gd name="connsiteY2" fmla="*/ 187083 h 781050"/>
                <a:gd name="connsiteX3" fmla="*/ 250967 w 314325"/>
                <a:gd name="connsiteY3" fmla="*/ 467594 h 781050"/>
                <a:gd name="connsiteX4" fmla="*/ 92090 w 314325"/>
                <a:gd name="connsiteY4" fmla="*/ 149745 h 781050"/>
                <a:gd name="connsiteX5" fmla="*/ 92662 w 314325"/>
                <a:gd name="connsiteY5" fmla="*/ 6394 h 781050"/>
                <a:gd name="connsiteX6" fmla="*/ 79232 w 314325"/>
                <a:gd name="connsiteY6" fmla="*/ 6394 h 781050"/>
                <a:gd name="connsiteX7" fmla="*/ 80089 w 314325"/>
                <a:gd name="connsiteY7" fmla="*/ 132219 h 781050"/>
                <a:gd name="connsiteX8" fmla="*/ 29797 w 314325"/>
                <a:gd name="connsiteY8" fmla="*/ 64687 h 781050"/>
                <a:gd name="connsiteX9" fmla="*/ 20367 w 314325"/>
                <a:gd name="connsiteY9" fmla="*/ 74116 h 781050"/>
                <a:gd name="connsiteX10" fmla="*/ 78946 w 314325"/>
                <a:gd name="connsiteY10" fmla="*/ 153841 h 781050"/>
                <a:gd name="connsiteX11" fmla="*/ 80184 w 314325"/>
                <a:gd name="connsiteY11" fmla="*/ 155746 h 781050"/>
                <a:gd name="connsiteX12" fmla="*/ 160099 w 314325"/>
                <a:gd name="connsiteY12" fmla="*/ 289858 h 781050"/>
                <a:gd name="connsiteX13" fmla="*/ 10271 w 314325"/>
                <a:gd name="connsiteY13" fmla="*/ 259949 h 781050"/>
                <a:gd name="connsiteX14" fmla="*/ 3508 w 314325"/>
                <a:gd name="connsiteY14" fmla="*/ 271475 h 781050"/>
                <a:gd name="connsiteX15" fmla="*/ 166481 w 314325"/>
                <a:gd name="connsiteY15" fmla="*/ 303097 h 781050"/>
                <a:gd name="connsiteX16" fmla="*/ 166957 w 314325"/>
                <a:gd name="connsiteY16" fmla="*/ 303002 h 781050"/>
                <a:gd name="connsiteX17" fmla="*/ 305831 w 314325"/>
                <a:gd name="connsiteY17" fmla="*/ 776680 h 781050"/>
                <a:gd name="connsiteX18" fmla="*/ 319262 w 314325"/>
                <a:gd name="connsiteY18" fmla="*/ 776680 h 781050"/>
                <a:gd name="connsiteX19" fmla="*/ 257444 w 314325"/>
                <a:gd name="connsiteY19" fmla="*/ 486644 h 781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14325" h="781050">
                  <a:moveTo>
                    <a:pt x="257444" y="486644"/>
                  </a:moveTo>
                  <a:cubicBezTo>
                    <a:pt x="299831" y="392918"/>
                    <a:pt x="288972" y="278523"/>
                    <a:pt x="256778" y="183559"/>
                  </a:cubicBezTo>
                  <a:cubicBezTo>
                    <a:pt x="254015" y="175462"/>
                    <a:pt x="241061" y="178892"/>
                    <a:pt x="243824" y="187083"/>
                  </a:cubicBezTo>
                  <a:cubicBezTo>
                    <a:pt x="273351" y="274237"/>
                    <a:pt x="285448" y="379679"/>
                    <a:pt x="250967" y="467594"/>
                  </a:cubicBezTo>
                  <a:cubicBezTo>
                    <a:pt x="212105" y="355390"/>
                    <a:pt x="158670" y="248424"/>
                    <a:pt x="92090" y="149745"/>
                  </a:cubicBezTo>
                  <a:cubicBezTo>
                    <a:pt x="96377" y="102120"/>
                    <a:pt x="97139" y="54114"/>
                    <a:pt x="92662" y="6394"/>
                  </a:cubicBezTo>
                  <a:cubicBezTo>
                    <a:pt x="91900" y="-2084"/>
                    <a:pt x="78470" y="-2179"/>
                    <a:pt x="79232" y="6394"/>
                  </a:cubicBezTo>
                  <a:cubicBezTo>
                    <a:pt x="83137" y="48208"/>
                    <a:pt x="83042" y="90309"/>
                    <a:pt x="80089" y="132219"/>
                  </a:cubicBezTo>
                  <a:cubicBezTo>
                    <a:pt x="64087" y="109264"/>
                    <a:pt x="47323" y="86689"/>
                    <a:pt x="29797" y="64687"/>
                  </a:cubicBezTo>
                  <a:cubicBezTo>
                    <a:pt x="24463" y="57924"/>
                    <a:pt x="15033" y="67449"/>
                    <a:pt x="20367" y="74116"/>
                  </a:cubicBezTo>
                  <a:cubicBezTo>
                    <a:pt x="40941" y="99929"/>
                    <a:pt x="60467" y="126599"/>
                    <a:pt x="78946" y="153841"/>
                  </a:cubicBezTo>
                  <a:cubicBezTo>
                    <a:pt x="79232" y="154603"/>
                    <a:pt x="79613" y="155174"/>
                    <a:pt x="80184" y="155746"/>
                  </a:cubicBezTo>
                  <a:cubicBezTo>
                    <a:pt x="109426" y="198894"/>
                    <a:pt x="136096" y="243662"/>
                    <a:pt x="160099" y="289858"/>
                  </a:cubicBezTo>
                  <a:cubicBezTo>
                    <a:pt x="108283" y="290905"/>
                    <a:pt x="57705" y="281000"/>
                    <a:pt x="10271" y="259949"/>
                  </a:cubicBezTo>
                  <a:cubicBezTo>
                    <a:pt x="2460" y="256520"/>
                    <a:pt x="-4398" y="268046"/>
                    <a:pt x="3508" y="271475"/>
                  </a:cubicBezTo>
                  <a:cubicBezTo>
                    <a:pt x="55133" y="294430"/>
                    <a:pt x="109902" y="305288"/>
                    <a:pt x="166481" y="303097"/>
                  </a:cubicBezTo>
                  <a:cubicBezTo>
                    <a:pt x="166671" y="303097"/>
                    <a:pt x="166766" y="303097"/>
                    <a:pt x="166957" y="303002"/>
                  </a:cubicBezTo>
                  <a:cubicBezTo>
                    <a:pt x="241633" y="450544"/>
                    <a:pt x="289163" y="611612"/>
                    <a:pt x="305831" y="776680"/>
                  </a:cubicBezTo>
                  <a:cubicBezTo>
                    <a:pt x="306689" y="785158"/>
                    <a:pt x="320119" y="785253"/>
                    <a:pt x="319262" y="776680"/>
                  </a:cubicBezTo>
                  <a:cubicBezTo>
                    <a:pt x="309260" y="677811"/>
                    <a:pt x="288401" y="580561"/>
                    <a:pt x="257444" y="486644"/>
                  </a:cubicBezTo>
                  <a:close/>
                </a:path>
              </a:pathLst>
            </a:custGeom>
            <a:solidFill>
              <a:srgbClr val="69E299"/>
            </a:solidFill>
            <a:ln w="9525" cap="flat">
              <a:noFill/>
              <a:prstDash val="solid"/>
              <a:miter/>
            </a:ln>
          </p:spPr>
          <p:txBody>
            <a:bodyPr rtlCol="0" anchor="ctr"/>
            <a:lstStyle/>
            <a:p>
              <a:endParaRPr lang="en-ID"/>
            </a:p>
          </p:txBody>
        </p:sp>
        <p:sp>
          <p:nvSpPr>
            <p:cNvPr id="169" name="Freeform: Shape 168">
              <a:extLst>
                <a:ext uri="{FF2B5EF4-FFF2-40B4-BE49-F238E27FC236}">
                  <a16:creationId xmlns:a16="http://schemas.microsoft.com/office/drawing/2014/main" id="{BC2109F6-FA25-4D19-A3C2-398EFAACF1F1}"/>
                </a:ext>
              </a:extLst>
            </p:cNvPr>
            <p:cNvSpPr/>
            <p:nvPr/>
          </p:nvSpPr>
          <p:spPr>
            <a:xfrm>
              <a:off x="4605044" y="3735194"/>
              <a:ext cx="485775" cy="1066800"/>
            </a:xfrm>
            <a:custGeom>
              <a:avLst/>
              <a:gdLst>
                <a:gd name="connsiteX0" fmla="*/ 478881 w 485775"/>
                <a:gd name="connsiteY0" fmla="*/ 686694 h 1066800"/>
                <a:gd name="connsiteX1" fmla="*/ 323433 w 485775"/>
                <a:gd name="connsiteY1" fmla="*/ 930058 h 1066800"/>
                <a:gd name="connsiteX2" fmla="*/ 254091 w 485775"/>
                <a:gd name="connsiteY2" fmla="*/ 498956 h 1066800"/>
                <a:gd name="connsiteX3" fmla="*/ 346007 w 485775"/>
                <a:gd name="connsiteY3" fmla="*/ 426661 h 1066800"/>
                <a:gd name="connsiteX4" fmla="*/ 405824 w 485775"/>
                <a:gd name="connsiteY4" fmla="*/ 215587 h 1066800"/>
                <a:gd name="connsiteX5" fmla="*/ 392394 w 485775"/>
                <a:gd name="connsiteY5" fmla="*/ 215587 h 1066800"/>
                <a:gd name="connsiteX6" fmla="*/ 340007 w 485775"/>
                <a:gd name="connsiteY6" fmla="*/ 411802 h 1066800"/>
                <a:gd name="connsiteX7" fmla="*/ 250853 w 485775"/>
                <a:gd name="connsiteY7" fmla="*/ 486002 h 1066800"/>
                <a:gd name="connsiteX8" fmla="*/ 172843 w 485775"/>
                <a:gd name="connsiteY8" fmla="*/ 225589 h 1066800"/>
                <a:gd name="connsiteX9" fmla="*/ 83212 w 485775"/>
                <a:gd name="connsiteY9" fmla="*/ 3466 h 1066800"/>
                <a:gd name="connsiteX10" fmla="*/ 71687 w 485775"/>
                <a:gd name="connsiteY10" fmla="*/ 10228 h 1066800"/>
                <a:gd name="connsiteX11" fmla="*/ 179225 w 485775"/>
                <a:gd name="connsiteY11" fmla="*/ 285596 h 1066800"/>
                <a:gd name="connsiteX12" fmla="*/ 11204 w 485775"/>
                <a:gd name="connsiteY12" fmla="*/ 189870 h 1066800"/>
                <a:gd name="connsiteX13" fmla="*/ 1774 w 485775"/>
                <a:gd name="connsiteY13" fmla="*/ 199300 h 1066800"/>
                <a:gd name="connsiteX14" fmla="*/ 183796 w 485775"/>
                <a:gd name="connsiteY14" fmla="*/ 299598 h 1066800"/>
                <a:gd name="connsiteX15" fmla="*/ 295334 w 485775"/>
                <a:gd name="connsiteY15" fmla="*/ 790612 h 1066800"/>
                <a:gd name="connsiteX16" fmla="*/ 156936 w 485775"/>
                <a:gd name="connsiteY16" fmla="*/ 623257 h 1066800"/>
                <a:gd name="connsiteX17" fmla="*/ 143982 w 485775"/>
                <a:gd name="connsiteY17" fmla="*/ 626782 h 1066800"/>
                <a:gd name="connsiteX18" fmla="*/ 295906 w 485775"/>
                <a:gd name="connsiteY18" fmla="*/ 806423 h 1066800"/>
                <a:gd name="connsiteX19" fmla="*/ 297430 w 485775"/>
                <a:gd name="connsiteY19" fmla="*/ 807090 h 1066800"/>
                <a:gd name="connsiteX20" fmla="*/ 299716 w 485775"/>
                <a:gd name="connsiteY20" fmla="*/ 825187 h 1066800"/>
                <a:gd name="connsiteX21" fmla="*/ 317813 w 485775"/>
                <a:gd name="connsiteY21" fmla="*/ 1062265 h 1066800"/>
                <a:gd name="connsiteX22" fmla="*/ 331244 w 485775"/>
                <a:gd name="connsiteY22" fmla="*/ 1062265 h 1066800"/>
                <a:gd name="connsiteX23" fmla="*/ 324576 w 485775"/>
                <a:gd name="connsiteY23" fmla="*/ 943774 h 1066800"/>
                <a:gd name="connsiteX24" fmla="*/ 492311 w 485775"/>
                <a:gd name="connsiteY24" fmla="*/ 686694 h 1066800"/>
                <a:gd name="connsiteX25" fmla="*/ 478881 w 485775"/>
                <a:gd name="connsiteY25" fmla="*/ 686694 h 106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85775" h="1066800">
                  <a:moveTo>
                    <a:pt x="478881" y="686694"/>
                  </a:moveTo>
                  <a:cubicBezTo>
                    <a:pt x="473452" y="784420"/>
                    <a:pt x="421445" y="896815"/>
                    <a:pt x="323433" y="930058"/>
                  </a:cubicBezTo>
                  <a:cubicBezTo>
                    <a:pt x="311527" y="784801"/>
                    <a:pt x="288381" y="640593"/>
                    <a:pt x="254091" y="498956"/>
                  </a:cubicBezTo>
                  <a:cubicBezTo>
                    <a:pt x="292286" y="491717"/>
                    <a:pt x="324671" y="456284"/>
                    <a:pt x="346007" y="426661"/>
                  </a:cubicBezTo>
                  <a:cubicBezTo>
                    <a:pt x="390013" y="365606"/>
                    <a:pt x="407253" y="289882"/>
                    <a:pt x="405824" y="215587"/>
                  </a:cubicBezTo>
                  <a:cubicBezTo>
                    <a:pt x="405634" y="207015"/>
                    <a:pt x="392299" y="206920"/>
                    <a:pt x="392394" y="215587"/>
                  </a:cubicBezTo>
                  <a:cubicBezTo>
                    <a:pt x="393728" y="284548"/>
                    <a:pt x="378678" y="353890"/>
                    <a:pt x="340007" y="411802"/>
                  </a:cubicBezTo>
                  <a:cubicBezTo>
                    <a:pt x="320766" y="440568"/>
                    <a:pt x="288191" y="479906"/>
                    <a:pt x="250853" y="486002"/>
                  </a:cubicBezTo>
                  <a:cubicBezTo>
                    <a:pt x="229136" y="397991"/>
                    <a:pt x="203132" y="311123"/>
                    <a:pt x="172843" y="225589"/>
                  </a:cubicBezTo>
                  <a:cubicBezTo>
                    <a:pt x="146173" y="150246"/>
                    <a:pt x="116169" y="76237"/>
                    <a:pt x="83212" y="3466"/>
                  </a:cubicBezTo>
                  <a:cubicBezTo>
                    <a:pt x="79688" y="-4345"/>
                    <a:pt x="68163" y="2418"/>
                    <a:pt x="71687" y="10228"/>
                  </a:cubicBezTo>
                  <a:cubicBezTo>
                    <a:pt x="112359" y="100049"/>
                    <a:pt x="148268" y="191965"/>
                    <a:pt x="179225" y="285596"/>
                  </a:cubicBezTo>
                  <a:cubicBezTo>
                    <a:pt x="112931" y="276262"/>
                    <a:pt x="55400" y="239495"/>
                    <a:pt x="11204" y="189870"/>
                  </a:cubicBezTo>
                  <a:cubicBezTo>
                    <a:pt x="5489" y="183393"/>
                    <a:pt x="-3941" y="192918"/>
                    <a:pt x="1774" y="199300"/>
                  </a:cubicBezTo>
                  <a:cubicBezTo>
                    <a:pt x="49494" y="252830"/>
                    <a:pt x="111978" y="290930"/>
                    <a:pt x="183796" y="299598"/>
                  </a:cubicBezTo>
                  <a:cubicBezTo>
                    <a:pt x="235708" y="459427"/>
                    <a:pt x="273141" y="623924"/>
                    <a:pt x="295334" y="790612"/>
                  </a:cubicBezTo>
                  <a:cubicBezTo>
                    <a:pt x="230850" y="752893"/>
                    <a:pt x="181796" y="694028"/>
                    <a:pt x="156936" y="623257"/>
                  </a:cubicBezTo>
                  <a:cubicBezTo>
                    <a:pt x="154079" y="615161"/>
                    <a:pt x="141125" y="618685"/>
                    <a:pt x="143982" y="626782"/>
                  </a:cubicBezTo>
                  <a:cubicBezTo>
                    <a:pt x="170938" y="703458"/>
                    <a:pt x="224659" y="767180"/>
                    <a:pt x="295906" y="806423"/>
                  </a:cubicBezTo>
                  <a:cubicBezTo>
                    <a:pt x="296477" y="806709"/>
                    <a:pt x="296954" y="806899"/>
                    <a:pt x="297430" y="807090"/>
                  </a:cubicBezTo>
                  <a:cubicBezTo>
                    <a:pt x="298192" y="813091"/>
                    <a:pt x="298954" y="819187"/>
                    <a:pt x="299716" y="825187"/>
                  </a:cubicBezTo>
                  <a:cubicBezTo>
                    <a:pt x="309146" y="903959"/>
                    <a:pt x="315146" y="983017"/>
                    <a:pt x="317813" y="1062265"/>
                  </a:cubicBezTo>
                  <a:cubicBezTo>
                    <a:pt x="318099" y="1070837"/>
                    <a:pt x="331529" y="1070932"/>
                    <a:pt x="331244" y="1062265"/>
                  </a:cubicBezTo>
                  <a:cubicBezTo>
                    <a:pt x="329910" y="1022736"/>
                    <a:pt x="327624" y="983207"/>
                    <a:pt x="324576" y="943774"/>
                  </a:cubicBezTo>
                  <a:cubicBezTo>
                    <a:pt x="430208" y="909865"/>
                    <a:pt x="486501" y="791374"/>
                    <a:pt x="492311" y="686694"/>
                  </a:cubicBezTo>
                  <a:cubicBezTo>
                    <a:pt x="492692" y="678121"/>
                    <a:pt x="479357" y="678121"/>
                    <a:pt x="478881" y="686694"/>
                  </a:cubicBezTo>
                  <a:close/>
                </a:path>
              </a:pathLst>
            </a:custGeom>
            <a:solidFill>
              <a:srgbClr val="69E299"/>
            </a:solidFill>
            <a:ln w="9525" cap="flat">
              <a:noFill/>
              <a:prstDash val="solid"/>
              <a:miter/>
            </a:ln>
          </p:spPr>
          <p:txBody>
            <a:bodyPr rtlCol="0" anchor="ctr"/>
            <a:lstStyle/>
            <a:p>
              <a:endParaRPr lang="en-ID"/>
            </a:p>
          </p:txBody>
        </p:sp>
        <p:sp>
          <p:nvSpPr>
            <p:cNvPr id="170" name="Freeform: Shape 169">
              <a:extLst>
                <a:ext uri="{FF2B5EF4-FFF2-40B4-BE49-F238E27FC236}">
                  <a16:creationId xmlns:a16="http://schemas.microsoft.com/office/drawing/2014/main" id="{5AA4558A-6A7F-4FFC-8684-61E48C36B6D0}"/>
                </a:ext>
              </a:extLst>
            </p:cNvPr>
            <p:cNvSpPr/>
            <p:nvPr/>
          </p:nvSpPr>
          <p:spPr>
            <a:xfrm>
              <a:off x="5256378" y="4263702"/>
              <a:ext cx="352425" cy="581025"/>
            </a:xfrm>
            <a:custGeom>
              <a:avLst/>
              <a:gdLst>
                <a:gd name="connsiteX0" fmla="*/ 347517 w 352425"/>
                <a:gd name="connsiteY0" fmla="*/ 230575 h 581025"/>
                <a:gd name="connsiteX1" fmla="*/ 65006 w 352425"/>
                <a:gd name="connsiteY1" fmla="*/ 366402 h 581025"/>
                <a:gd name="connsiteX2" fmla="*/ 141301 w 352425"/>
                <a:gd name="connsiteY2" fmla="*/ 148756 h 581025"/>
                <a:gd name="connsiteX3" fmla="*/ 304464 w 352425"/>
                <a:gd name="connsiteY3" fmla="*/ 56935 h 581025"/>
                <a:gd name="connsiteX4" fmla="*/ 292939 w 352425"/>
                <a:gd name="connsiteY4" fmla="*/ 50172 h 581025"/>
                <a:gd name="connsiteX5" fmla="*/ 147207 w 352425"/>
                <a:gd name="connsiteY5" fmla="*/ 134563 h 581025"/>
                <a:gd name="connsiteX6" fmla="*/ 203404 w 352425"/>
                <a:gd name="connsiteY6" fmla="*/ 10167 h 581025"/>
                <a:gd name="connsiteX7" fmla="*/ 191879 w 352425"/>
                <a:gd name="connsiteY7" fmla="*/ 3404 h 581025"/>
                <a:gd name="connsiteX8" fmla="*/ 77293 w 352425"/>
                <a:gd name="connsiteY8" fmla="*/ 282868 h 581025"/>
                <a:gd name="connsiteX9" fmla="*/ 57100 w 352425"/>
                <a:gd name="connsiteY9" fmla="*/ 60840 h 581025"/>
                <a:gd name="connsiteX10" fmla="*/ 43670 w 352425"/>
                <a:gd name="connsiteY10" fmla="*/ 60840 h 581025"/>
                <a:gd name="connsiteX11" fmla="*/ 68625 w 352425"/>
                <a:gd name="connsiteY11" fmla="*/ 300965 h 581025"/>
                <a:gd name="connsiteX12" fmla="*/ 70435 w 352425"/>
                <a:gd name="connsiteY12" fmla="*/ 303918 h 581025"/>
                <a:gd name="connsiteX13" fmla="*/ 141 w 352425"/>
                <a:gd name="connsiteY13" fmla="*/ 576523 h 581025"/>
                <a:gd name="connsiteX14" fmla="*/ 13095 w 352425"/>
                <a:gd name="connsiteY14" fmla="*/ 580048 h 581025"/>
                <a:gd name="connsiteX15" fmla="*/ 61101 w 352425"/>
                <a:gd name="connsiteY15" fmla="*/ 380213 h 581025"/>
                <a:gd name="connsiteX16" fmla="*/ 357042 w 352425"/>
                <a:gd name="connsiteY16" fmla="*/ 240100 h 581025"/>
                <a:gd name="connsiteX17" fmla="*/ 347517 w 352425"/>
                <a:gd name="connsiteY17" fmla="*/ 230575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2425" h="581025">
                  <a:moveTo>
                    <a:pt x="347517" y="230575"/>
                  </a:moveTo>
                  <a:cubicBezTo>
                    <a:pt x="273413" y="309157"/>
                    <a:pt x="172543" y="357639"/>
                    <a:pt x="65006" y="366402"/>
                  </a:cubicBezTo>
                  <a:cubicBezTo>
                    <a:pt x="86723" y="292583"/>
                    <a:pt x="112155" y="219907"/>
                    <a:pt x="141301" y="148756"/>
                  </a:cubicBezTo>
                  <a:cubicBezTo>
                    <a:pt x="205690" y="140374"/>
                    <a:pt x="274270" y="120181"/>
                    <a:pt x="304464" y="56935"/>
                  </a:cubicBezTo>
                  <a:cubicBezTo>
                    <a:pt x="308179" y="49219"/>
                    <a:pt x="296654" y="42361"/>
                    <a:pt x="292939" y="50172"/>
                  </a:cubicBezTo>
                  <a:cubicBezTo>
                    <a:pt x="265793" y="106941"/>
                    <a:pt x="205309" y="126277"/>
                    <a:pt x="147207" y="134563"/>
                  </a:cubicBezTo>
                  <a:cubicBezTo>
                    <a:pt x="164637" y="92558"/>
                    <a:pt x="183402" y="51124"/>
                    <a:pt x="203404" y="10167"/>
                  </a:cubicBezTo>
                  <a:cubicBezTo>
                    <a:pt x="207214" y="2452"/>
                    <a:pt x="195594" y="-4311"/>
                    <a:pt x="191879" y="3404"/>
                  </a:cubicBezTo>
                  <a:cubicBezTo>
                    <a:pt x="147588" y="93987"/>
                    <a:pt x="109297" y="187427"/>
                    <a:pt x="77293" y="282868"/>
                  </a:cubicBezTo>
                  <a:cubicBezTo>
                    <a:pt x="56910" y="210573"/>
                    <a:pt x="50147" y="135802"/>
                    <a:pt x="57100" y="60840"/>
                  </a:cubicBezTo>
                  <a:cubicBezTo>
                    <a:pt x="57862" y="52267"/>
                    <a:pt x="44527" y="52363"/>
                    <a:pt x="43670" y="60840"/>
                  </a:cubicBezTo>
                  <a:cubicBezTo>
                    <a:pt x="36145" y="141993"/>
                    <a:pt x="44622" y="223051"/>
                    <a:pt x="68625" y="300965"/>
                  </a:cubicBezTo>
                  <a:cubicBezTo>
                    <a:pt x="69006" y="302203"/>
                    <a:pt x="69673" y="303156"/>
                    <a:pt x="70435" y="303918"/>
                  </a:cubicBezTo>
                  <a:cubicBezTo>
                    <a:pt x="41479" y="393167"/>
                    <a:pt x="17952" y="484226"/>
                    <a:pt x="141" y="576523"/>
                  </a:cubicBezTo>
                  <a:cubicBezTo>
                    <a:pt x="-1479" y="584906"/>
                    <a:pt x="11380" y="588525"/>
                    <a:pt x="13095" y="580048"/>
                  </a:cubicBezTo>
                  <a:cubicBezTo>
                    <a:pt x="26049" y="512706"/>
                    <a:pt x="42146" y="446031"/>
                    <a:pt x="61101" y="380213"/>
                  </a:cubicBezTo>
                  <a:cubicBezTo>
                    <a:pt x="173591" y="372117"/>
                    <a:pt x="279509" y="322301"/>
                    <a:pt x="357042" y="240100"/>
                  </a:cubicBezTo>
                  <a:cubicBezTo>
                    <a:pt x="362853" y="233814"/>
                    <a:pt x="353423" y="224289"/>
                    <a:pt x="347517" y="230575"/>
                  </a:cubicBezTo>
                  <a:close/>
                </a:path>
              </a:pathLst>
            </a:custGeom>
            <a:solidFill>
              <a:srgbClr val="69E299"/>
            </a:solidFill>
            <a:ln w="9525" cap="flat">
              <a:noFill/>
              <a:prstDash val="solid"/>
              <a:miter/>
            </a:ln>
          </p:spPr>
          <p:txBody>
            <a:bodyPr rtlCol="0" anchor="ctr"/>
            <a:lstStyle/>
            <a:p>
              <a:endParaRPr lang="en-ID"/>
            </a:p>
          </p:txBody>
        </p:sp>
      </p:grpSp>
      <p:grpSp>
        <p:nvGrpSpPr>
          <p:cNvPr id="178" name="Group 60">
            <a:extLst>
              <a:ext uri="{FF2B5EF4-FFF2-40B4-BE49-F238E27FC236}">
                <a16:creationId xmlns:a16="http://schemas.microsoft.com/office/drawing/2014/main" id="{E168F76D-6749-4D5E-8378-131C787CC8E5}"/>
              </a:ext>
            </a:extLst>
          </p:cNvPr>
          <p:cNvGrpSpPr>
            <a:grpSpLocks noChangeAspect="1"/>
          </p:cNvGrpSpPr>
          <p:nvPr/>
        </p:nvGrpSpPr>
        <p:grpSpPr bwMode="auto">
          <a:xfrm rot="21268010" flipH="1">
            <a:off x="7033815" y="4230778"/>
            <a:ext cx="1786174" cy="1304703"/>
            <a:chOff x="3656" y="2251"/>
            <a:chExt cx="716" cy="523"/>
          </a:xfrm>
        </p:grpSpPr>
        <p:sp>
          <p:nvSpPr>
            <p:cNvPr id="181" name="Freeform 62">
              <a:extLst>
                <a:ext uri="{FF2B5EF4-FFF2-40B4-BE49-F238E27FC236}">
                  <a16:creationId xmlns:a16="http://schemas.microsoft.com/office/drawing/2014/main" id="{82DE9174-FB14-49BE-AC98-BC5FFBFC6C3D}"/>
                </a:ext>
              </a:extLst>
            </p:cNvPr>
            <p:cNvSpPr>
              <a:spLocks/>
            </p:cNvSpPr>
            <p:nvPr/>
          </p:nvSpPr>
          <p:spPr bwMode="auto">
            <a:xfrm>
              <a:off x="3688" y="2313"/>
              <a:ext cx="684" cy="461"/>
            </a:xfrm>
            <a:custGeom>
              <a:avLst/>
              <a:gdLst>
                <a:gd name="T0" fmla="*/ 18 w 362"/>
                <a:gd name="T1" fmla="*/ 176 h 243"/>
                <a:gd name="T2" fmla="*/ 86 w 362"/>
                <a:gd name="T3" fmla="*/ 99 h 243"/>
                <a:gd name="T4" fmla="*/ 220 w 362"/>
                <a:gd name="T5" fmla="*/ 91 h 243"/>
                <a:gd name="T6" fmla="*/ 263 w 362"/>
                <a:gd name="T7" fmla="*/ 9 h 243"/>
                <a:gd name="T8" fmla="*/ 341 w 362"/>
                <a:gd name="T9" fmla="*/ 31 h 243"/>
                <a:gd name="T10" fmla="*/ 300 w 362"/>
                <a:gd name="T11" fmla="*/ 49 h 243"/>
                <a:gd name="T12" fmla="*/ 294 w 362"/>
                <a:gd name="T13" fmla="*/ 126 h 243"/>
                <a:gd name="T14" fmla="*/ 358 w 362"/>
                <a:gd name="T15" fmla="*/ 193 h 243"/>
                <a:gd name="T16" fmla="*/ 289 w 362"/>
                <a:gd name="T17" fmla="*/ 163 h 243"/>
                <a:gd name="T18" fmla="*/ 313 w 362"/>
                <a:gd name="T19" fmla="*/ 235 h 243"/>
                <a:gd name="T20" fmla="*/ 249 w 362"/>
                <a:gd name="T21" fmla="*/ 173 h 243"/>
                <a:gd name="T22" fmla="*/ 103 w 362"/>
                <a:gd name="T23" fmla="*/ 173 h 243"/>
                <a:gd name="T24" fmla="*/ 48 w 362"/>
                <a:gd name="T25" fmla="*/ 240 h 243"/>
                <a:gd name="T26" fmla="*/ 74 w 362"/>
                <a:gd name="T27" fmla="*/ 164 h 243"/>
                <a:gd name="T28" fmla="*/ 4 w 362"/>
                <a:gd name="T29" fmla="*/ 208 h 243"/>
                <a:gd name="T30" fmla="*/ 18 w 362"/>
                <a:gd name="T31" fmla="*/ 176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2" h="243">
                  <a:moveTo>
                    <a:pt x="18" y="176"/>
                  </a:moveTo>
                  <a:cubicBezTo>
                    <a:pt x="18" y="176"/>
                    <a:pt x="59" y="106"/>
                    <a:pt x="86" y="99"/>
                  </a:cubicBezTo>
                  <a:cubicBezTo>
                    <a:pt x="113" y="91"/>
                    <a:pt x="207" y="100"/>
                    <a:pt x="220" y="91"/>
                  </a:cubicBezTo>
                  <a:cubicBezTo>
                    <a:pt x="232" y="82"/>
                    <a:pt x="256" y="19"/>
                    <a:pt x="263" y="9"/>
                  </a:cubicBezTo>
                  <a:cubicBezTo>
                    <a:pt x="268" y="0"/>
                    <a:pt x="336" y="17"/>
                    <a:pt x="341" y="31"/>
                  </a:cubicBezTo>
                  <a:cubicBezTo>
                    <a:pt x="344" y="37"/>
                    <a:pt x="309" y="33"/>
                    <a:pt x="300" y="49"/>
                  </a:cubicBezTo>
                  <a:cubicBezTo>
                    <a:pt x="291" y="64"/>
                    <a:pt x="291" y="120"/>
                    <a:pt x="294" y="126"/>
                  </a:cubicBezTo>
                  <a:cubicBezTo>
                    <a:pt x="297" y="132"/>
                    <a:pt x="362" y="188"/>
                    <a:pt x="358" y="193"/>
                  </a:cubicBezTo>
                  <a:cubicBezTo>
                    <a:pt x="353" y="197"/>
                    <a:pt x="287" y="153"/>
                    <a:pt x="289" y="163"/>
                  </a:cubicBezTo>
                  <a:cubicBezTo>
                    <a:pt x="290" y="172"/>
                    <a:pt x="318" y="227"/>
                    <a:pt x="313" y="235"/>
                  </a:cubicBezTo>
                  <a:cubicBezTo>
                    <a:pt x="309" y="243"/>
                    <a:pt x="262" y="173"/>
                    <a:pt x="249" y="173"/>
                  </a:cubicBezTo>
                  <a:cubicBezTo>
                    <a:pt x="226" y="172"/>
                    <a:pt x="109" y="167"/>
                    <a:pt x="103" y="173"/>
                  </a:cubicBezTo>
                  <a:cubicBezTo>
                    <a:pt x="97" y="179"/>
                    <a:pt x="53" y="241"/>
                    <a:pt x="48" y="240"/>
                  </a:cubicBezTo>
                  <a:cubicBezTo>
                    <a:pt x="44" y="238"/>
                    <a:pt x="78" y="169"/>
                    <a:pt x="74" y="164"/>
                  </a:cubicBezTo>
                  <a:cubicBezTo>
                    <a:pt x="64" y="152"/>
                    <a:pt x="9" y="212"/>
                    <a:pt x="4" y="208"/>
                  </a:cubicBezTo>
                  <a:cubicBezTo>
                    <a:pt x="0" y="203"/>
                    <a:pt x="18" y="176"/>
                    <a:pt x="18" y="176"/>
                  </a:cubicBezTo>
                  <a:close/>
                </a:path>
              </a:pathLst>
            </a:custGeom>
            <a:solidFill>
              <a:srgbClr val="C163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82" name="Freeform 63">
              <a:extLst>
                <a:ext uri="{FF2B5EF4-FFF2-40B4-BE49-F238E27FC236}">
                  <a16:creationId xmlns:a16="http://schemas.microsoft.com/office/drawing/2014/main" id="{43FF1551-01A3-44E6-B0F0-30F77B056489}"/>
                </a:ext>
              </a:extLst>
            </p:cNvPr>
            <p:cNvSpPr>
              <a:spLocks/>
            </p:cNvSpPr>
            <p:nvPr/>
          </p:nvSpPr>
          <p:spPr bwMode="auto">
            <a:xfrm>
              <a:off x="3656" y="2325"/>
              <a:ext cx="266" cy="229"/>
            </a:xfrm>
            <a:custGeom>
              <a:avLst/>
              <a:gdLst>
                <a:gd name="T0" fmla="*/ 27 w 141"/>
                <a:gd name="T1" fmla="*/ 0 h 121"/>
                <a:gd name="T2" fmla="*/ 103 w 141"/>
                <a:gd name="T3" fmla="*/ 97 h 121"/>
                <a:gd name="T4" fmla="*/ 85 w 141"/>
                <a:gd name="T5" fmla="*/ 113 h 121"/>
                <a:gd name="T6" fmla="*/ 27 w 141"/>
                <a:gd name="T7" fmla="*/ 0 h 121"/>
              </a:gdLst>
              <a:ahLst/>
              <a:cxnLst>
                <a:cxn ang="0">
                  <a:pos x="T0" y="T1"/>
                </a:cxn>
                <a:cxn ang="0">
                  <a:pos x="T2" y="T3"/>
                </a:cxn>
                <a:cxn ang="0">
                  <a:pos x="T4" y="T5"/>
                </a:cxn>
                <a:cxn ang="0">
                  <a:pos x="T6" y="T7"/>
                </a:cxn>
              </a:cxnLst>
              <a:rect l="0" t="0" r="r" b="b"/>
              <a:pathLst>
                <a:path w="141" h="121">
                  <a:moveTo>
                    <a:pt x="27" y="0"/>
                  </a:moveTo>
                  <a:cubicBezTo>
                    <a:pt x="27" y="0"/>
                    <a:pt x="64" y="93"/>
                    <a:pt x="103" y="97"/>
                  </a:cubicBezTo>
                  <a:cubicBezTo>
                    <a:pt x="141" y="102"/>
                    <a:pt x="115" y="121"/>
                    <a:pt x="85" y="113"/>
                  </a:cubicBezTo>
                  <a:cubicBezTo>
                    <a:pt x="68" y="108"/>
                    <a:pt x="0" y="80"/>
                    <a:pt x="27" y="0"/>
                  </a:cubicBezTo>
                  <a:close/>
                </a:path>
              </a:pathLst>
            </a:custGeom>
            <a:solidFill>
              <a:srgbClr val="C163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83" name="Freeform 64">
              <a:extLst>
                <a:ext uri="{FF2B5EF4-FFF2-40B4-BE49-F238E27FC236}">
                  <a16:creationId xmlns:a16="http://schemas.microsoft.com/office/drawing/2014/main" id="{C3D01094-6C54-4857-AFB5-7D5089ED287D}"/>
                </a:ext>
              </a:extLst>
            </p:cNvPr>
            <p:cNvSpPr>
              <a:spLocks/>
            </p:cNvSpPr>
            <p:nvPr/>
          </p:nvSpPr>
          <p:spPr bwMode="auto">
            <a:xfrm>
              <a:off x="4191" y="2363"/>
              <a:ext cx="155" cy="269"/>
            </a:xfrm>
            <a:custGeom>
              <a:avLst/>
              <a:gdLst>
                <a:gd name="T0" fmla="*/ 26 w 82"/>
                <a:gd name="T1" fmla="*/ 131 h 142"/>
                <a:gd name="T2" fmla="*/ 30 w 82"/>
                <a:gd name="T3" fmla="*/ 41 h 142"/>
                <a:gd name="T4" fmla="*/ 49 w 82"/>
                <a:gd name="T5" fmla="*/ 17 h 142"/>
                <a:gd name="T6" fmla="*/ 74 w 82"/>
                <a:gd name="T7" fmla="*/ 4 h 142"/>
                <a:gd name="T8" fmla="*/ 21 w 82"/>
                <a:gd name="T9" fmla="*/ 30 h 142"/>
                <a:gd name="T10" fmla="*/ 7 w 82"/>
                <a:gd name="T11" fmla="*/ 110 h 142"/>
                <a:gd name="T12" fmla="*/ 26 w 82"/>
                <a:gd name="T13" fmla="*/ 131 h 142"/>
              </a:gdLst>
              <a:ahLst/>
              <a:cxnLst>
                <a:cxn ang="0">
                  <a:pos x="T0" y="T1"/>
                </a:cxn>
                <a:cxn ang="0">
                  <a:pos x="T2" y="T3"/>
                </a:cxn>
                <a:cxn ang="0">
                  <a:pos x="T4" y="T5"/>
                </a:cxn>
                <a:cxn ang="0">
                  <a:pos x="T6" y="T7"/>
                </a:cxn>
                <a:cxn ang="0">
                  <a:pos x="T8" y="T9"/>
                </a:cxn>
                <a:cxn ang="0">
                  <a:pos x="T10" y="T11"/>
                </a:cxn>
                <a:cxn ang="0">
                  <a:pos x="T12" y="T13"/>
                </a:cxn>
              </a:cxnLst>
              <a:rect l="0" t="0" r="r" b="b"/>
              <a:pathLst>
                <a:path w="82" h="142">
                  <a:moveTo>
                    <a:pt x="26" y="131"/>
                  </a:moveTo>
                  <a:cubicBezTo>
                    <a:pt x="26" y="131"/>
                    <a:pt x="28" y="51"/>
                    <a:pt x="30" y="41"/>
                  </a:cubicBezTo>
                  <a:cubicBezTo>
                    <a:pt x="33" y="31"/>
                    <a:pt x="38" y="23"/>
                    <a:pt x="49" y="17"/>
                  </a:cubicBezTo>
                  <a:cubicBezTo>
                    <a:pt x="59" y="10"/>
                    <a:pt x="82" y="8"/>
                    <a:pt x="74" y="4"/>
                  </a:cubicBezTo>
                  <a:cubicBezTo>
                    <a:pt x="65" y="0"/>
                    <a:pt x="33" y="10"/>
                    <a:pt x="21" y="30"/>
                  </a:cubicBezTo>
                  <a:cubicBezTo>
                    <a:pt x="8" y="51"/>
                    <a:pt x="0" y="93"/>
                    <a:pt x="7" y="110"/>
                  </a:cubicBezTo>
                  <a:cubicBezTo>
                    <a:pt x="14" y="128"/>
                    <a:pt x="26" y="142"/>
                    <a:pt x="26" y="131"/>
                  </a:cubicBezTo>
                  <a:close/>
                </a:path>
              </a:pathLst>
            </a:custGeom>
            <a:solidFill>
              <a:srgbClr val="FDD4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84" name="Freeform 65">
              <a:extLst>
                <a:ext uri="{FF2B5EF4-FFF2-40B4-BE49-F238E27FC236}">
                  <a16:creationId xmlns:a16="http://schemas.microsoft.com/office/drawing/2014/main" id="{7152CCA9-DC2A-4E09-A28B-31F6273CA7B6}"/>
                </a:ext>
              </a:extLst>
            </p:cNvPr>
            <p:cNvSpPr>
              <a:spLocks/>
            </p:cNvSpPr>
            <p:nvPr/>
          </p:nvSpPr>
          <p:spPr bwMode="auto">
            <a:xfrm>
              <a:off x="3883" y="2613"/>
              <a:ext cx="276" cy="41"/>
            </a:xfrm>
            <a:custGeom>
              <a:avLst/>
              <a:gdLst>
                <a:gd name="T0" fmla="*/ 146 w 146"/>
                <a:gd name="T1" fmla="*/ 15 h 22"/>
                <a:gd name="T2" fmla="*/ 78 w 146"/>
                <a:gd name="T3" fmla="*/ 3 h 22"/>
                <a:gd name="T4" fmla="*/ 0 w 146"/>
                <a:gd name="T5" fmla="*/ 15 h 22"/>
                <a:gd name="T6" fmla="*/ 146 w 146"/>
                <a:gd name="T7" fmla="*/ 15 h 22"/>
              </a:gdLst>
              <a:ahLst/>
              <a:cxnLst>
                <a:cxn ang="0">
                  <a:pos x="T0" y="T1"/>
                </a:cxn>
                <a:cxn ang="0">
                  <a:pos x="T2" y="T3"/>
                </a:cxn>
                <a:cxn ang="0">
                  <a:pos x="T4" y="T5"/>
                </a:cxn>
                <a:cxn ang="0">
                  <a:pos x="T6" y="T7"/>
                </a:cxn>
              </a:cxnLst>
              <a:rect l="0" t="0" r="r" b="b"/>
              <a:pathLst>
                <a:path w="146" h="22">
                  <a:moveTo>
                    <a:pt x="146" y="15"/>
                  </a:moveTo>
                  <a:cubicBezTo>
                    <a:pt x="146" y="15"/>
                    <a:pt x="115" y="6"/>
                    <a:pt x="78" y="3"/>
                  </a:cubicBezTo>
                  <a:cubicBezTo>
                    <a:pt x="40" y="0"/>
                    <a:pt x="0" y="15"/>
                    <a:pt x="0" y="15"/>
                  </a:cubicBezTo>
                  <a:cubicBezTo>
                    <a:pt x="10" y="19"/>
                    <a:pt x="135" y="22"/>
                    <a:pt x="146" y="15"/>
                  </a:cubicBezTo>
                  <a:close/>
                </a:path>
              </a:pathLst>
            </a:custGeom>
            <a:solidFill>
              <a:srgbClr val="FDD4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85" name="Freeform 66">
              <a:extLst>
                <a:ext uri="{FF2B5EF4-FFF2-40B4-BE49-F238E27FC236}">
                  <a16:creationId xmlns:a16="http://schemas.microsoft.com/office/drawing/2014/main" id="{81B388F1-EFC2-4633-BB78-EB11B6871304}"/>
                </a:ext>
              </a:extLst>
            </p:cNvPr>
            <p:cNvSpPr>
              <a:spLocks/>
            </p:cNvSpPr>
            <p:nvPr/>
          </p:nvSpPr>
          <p:spPr bwMode="auto">
            <a:xfrm>
              <a:off x="4134" y="2258"/>
              <a:ext cx="57" cy="95"/>
            </a:xfrm>
            <a:custGeom>
              <a:avLst/>
              <a:gdLst>
                <a:gd name="T0" fmla="*/ 29 w 30"/>
                <a:gd name="T1" fmla="*/ 42 h 50"/>
                <a:gd name="T2" fmla="*/ 24 w 30"/>
                <a:gd name="T3" fmla="*/ 9 h 50"/>
                <a:gd name="T4" fmla="*/ 24 w 30"/>
                <a:gd name="T5" fmla="*/ 49 h 50"/>
                <a:gd name="T6" fmla="*/ 29 w 30"/>
                <a:gd name="T7" fmla="*/ 42 h 50"/>
              </a:gdLst>
              <a:ahLst/>
              <a:cxnLst>
                <a:cxn ang="0">
                  <a:pos x="T0" y="T1"/>
                </a:cxn>
                <a:cxn ang="0">
                  <a:pos x="T2" y="T3"/>
                </a:cxn>
                <a:cxn ang="0">
                  <a:pos x="T4" y="T5"/>
                </a:cxn>
                <a:cxn ang="0">
                  <a:pos x="T6" y="T7"/>
                </a:cxn>
              </a:cxnLst>
              <a:rect l="0" t="0" r="r" b="b"/>
              <a:pathLst>
                <a:path w="30" h="50">
                  <a:moveTo>
                    <a:pt x="29" y="42"/>
                  </a:moveTo>
                  <a:cubicBezTo>
                    <a:pt x="29" y="42"/>
                    <a:pt x="24" y="19"/>
                    <a:pt x="24" y="9"/>
                  </a:cubicBezTo>
                  <a:cubicBezTo>
                    <a:pt x="23" y="0"/>
                    <a:pt x="0" y="38"/>
                    <a:pt x="24" y="49"/>
                  </a:cubicBezTo>
                  <a:cubicBezTo>
                    <a:pt x="24" y="49"/>
                    <a:pt x="30" y="50"/>
                    <a:pt x="29" y="42"/>
                  </a:cubicBezTo>
                  <a:close/>
                </a:path>
              </a:pathLst>
            </a:custGeom>
            <a:solidFill>
              <a:srgbClr val="C163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86" name="Freeform 67">
              <a:extLst>
                <a:ext uri="{FF2B5EF4-FFF2-40B4-BE49-F238E27FC236}">
                  <a16:creationId xmlns:a16="http://schemas.microsoft.com/office/drawing/2014/main" id="{C7A5DACB-8DCB-4800-812E-4BED528CBEF7}"/>
                </a:ext>
              </a:extLst>
            </p:cNvPr>
            <p:cNvSpPr>
              <a:spLocks/>
            </p:cNvSpPr>
            <p:nvPr/>
          </p:nvSpPr>
          <p:spPr bwMode="auto">
            <a:xfrm>
              <a:off x="4164" y="2251"/>
              <a:ext cx="65" cy="95"/>
            </a:xfrm>
            <a:custGeom>
              <a:avLst/>
              <a:gdLst>
                <a:gd name="T0" fmla="*/ 27 w 34"/>
                <a:gd name="T1" fmla="*/ 42 h 50"/>
                <a:gd name="T2" fmla="*/ 32 w 34"/>
                <a:gd name="T3" fmla="*/ 10 h 50"/>
                <a:gd name="T4" fmla="*/ 20 w 34"/>
                <a:gd name="T5" fmla="*/ 48 h 50"/>
                <a:gd name="T6" fmla="*/ 27 w 34"/>
                <a:gd name="T7" fmla="*/ 42 h 50"/>
              </a:gdLst>
              <a:ahLst/>
              <a:cxnLst>
                <a:cxn ang="0">
                  <a:pos x="T0" y="T1"/>
                </a:cxn>
                <a:cxn ang="0">
                  <a:pos x="T2" y="T3"/>
                </a:cxn>
                <a:cxn ang="0">
                  <a:pos x="T4" y="T5"/>
                </a:cxn>
                <a:cxn ang="0">
                  <a:pos x="T6" y="T7"/>
                </a:cxn>
              </a:cxnLst>
              <a:rect l="0" t="0" r="r" b="b"/>
              <a:pathLst>
                <a:path w="34" h="50">
                  <a:moveTo>
                    <a:pt x="27" y="42"/>
                  </a:moveTo>
                  <a:cubicBezTo>
                    <a:pt x="27" y="42"/>
                    <a:pt x="29" y="19"/>
                    <a:pt x="32" y="10"/>
                  </a:cubicBezTo>
                  <a:cubicBezTo>
                    <a:pt x="34" y="0"/>
                    <a:pt x="0" y="30"/>
                    <a:pt x="20" y="48"/>
                  </a:cubicBezTo>
                  <a:cubicBezTo>
                    <a:pt x="20" y="48"/>
                    <a:pt x="26" y="50"/>
                    <a:pt x="27" y="42"/>
                  </a:cubicBezTo>
                  <a:close/>
                </a:path>
              </a:pathLst>
            </a:custGeom>
            <a:solidFill>
              <a:srgbClr val="C163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87" name="Freeform 68">
              <a:extLst>
                <a:ext uri="{FF2B5EF4-FFF2-40B4-BE49-F238E27FC236}">
                  <a16:creationId xmlns:a16="http://schemas.microsoft.com/office/drawing/2014/main" id="{7424EE95-8C6F-49EE-9858-F6D17F57C648}"/>
                </a:ext>
              </a:extLst>
            </p:cNvPr>
            <p:cNvSpPr>
              <a:spLocks/>
            </p:cNvSpPr>
            <p:nvPr/>
          </p:nvSpPr>
          <p:spPr bwMode="auto">
            <a:xfrm>
              <a:off x="4314" y="2351"/>
              <a:ext cx="32" cy="34"/>
            </a:xfrm>
            <a:custGeom>
              <a:avLst/>
              <a:gdLst>
                <a:gd name="T0" fmla="*/ 2 w 17"/>
                <a:gd name="T1" fmla="*/ 4 h 18"/>
                <a:gd name="T2" fmla="*/ 8 w 17"/>
                <a:gd name="T3" fmla="*/ 14 h 18"/>
                <a:gd name="T4" fmla="*/ 2 w 17"/>
                <a:gd name="T5" fmla="*/ 4 h 18"/>
              </a:gdLst>
              <a:ahLst/>
              <a:cxnLst>
                <a:cxn ang="0">
                  <a:pos x="T0" y="T1"/>
                </a:cxn>
                <a:cxn ang="0">
                  <a:pos x="T2" y="T3"/>
                </a:cxn>
                <a:cxn ang="0">
                  <a:pos x="T4" y="T5"/>
                </a:cxn>
              </a:cxnLst>
              <a:rect l="0" t="0" r="r" b="b"/>
              <a:pathLst>
                <a:path w="17" h="18">
                  <a:moveTo>
                    <a:pt x="2" y="4"/>
                  </a:moveTo>
                  <a:cubicBezTo>
                    <a:pt x="2" y="4"/>
                    <a:pt x="0" y="18"/>
                    <a:pt x="8" y="14"/>
                  </a:cubicBezTo>
                  <a:cubicBezTo>
                    <a:pt x="17" y="10"/>
                    <a:pt x="1" y="0"/>
                    <a:pt x="2" y="4"/>
                  </a:cubicBezTo>
                  <a:close/>
                </a:path>
              </a:pathLst>
            </a:custGeom>
            <a:solidFill>
              <a:srgbClr val="4239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88" name="Freeform 69">
              <a:extLst>
                <a:ext uri="{FF2B5EF4-FFF2-40B4-BE49-F238E27FC236}">
                  <a16:creationId xmlns:a16="http://schemas.microsoft.com/office/drawing/2014/main" id="{F82409EF-1D9E-4F05-AB82-D5775A3DFF27}"/>
                </a:ext>
              </a:extLst>
            </p:cNvPr>
            <p:cNvSpPr>
              <a:spLocks/>
            </p:cNvSpPr>
            <p:nvPr/>
          </p:nvSpPr>
          <p:spPr bwMode="auto">
            <a:xfrm>
              <a:off x="4121" y="2429"/>
              <a:ext cx="125" cy="70"/>
            </a:xfrm>
            <a:custGeom>
              <a:avLst/>
              <a:gdLst>
                <a:gd name="T0" fmla="*/ 9 w 66"/>
                <a:gd name="T1" fmla="*/ 0 h 37"/>
                <a:gd name="T2" fmla="*/ 66 w 66"/>
                <a:gd name="T3" fmla="*/ 20 h 37"/>
                <a:gd name="T4" fmla="*/ 66 w 66"/>
                <a:gd name="T5" fmla="*/ 37 h 37"/>
                <a:gd name="T6" fmla="*/ 0 w 66"/>
                <a:gd name="T7" fmla="*/ 11 h 37"/>
                <a:gd name="T8" fmla="*/ 9 w 66"/>
                <a:gd name="T9" fmla="*/ 0 h 37"/>
              </a:gdLst>
              <a:ahLst/>
              <a:cxnLst>
                <a:cxn ang="0">
                  <a:pos x="T0" y="T1"/>
                </a:cxn>
                <a:cxn ang="0">
                  <a:pos x="T2" y="T3"/>
                </a:cxn>
                <a:cxn ang="0">
                  <a:pos x="T4" y="T5"/>
                </a:cxn>
                <a:cxn ang="0">
                  <a:pos x="T6" y="T7"/>
                </a:cxn>
                <a:cxn ang="0">
                  <a:pos x="T8" y="T9"/>
                </a:cxn>
              </a:cxnLst>
              <a:rect l="0" t="0" r="r" b="b"/>
              <a:pathLst>
                <a:path w="66" h="37">
                  <a:moveTo>
                    <a:pt x="9" y="0"/>
                  </a:moveTo>
                  <a:cubicBezTo>
                    <a:pt x="9" y="0"/>
                    <a:pt x="33" y="18"/>
                    <a:pt x="66" y="20"/>
                  </a:cubicBezTo>
                  <a:cubicBezTo>
                    <a:pt x="66" y="37"/>
                    <a:pt x="66" y="37"/>
                    <a:pt x="66" y="37"/>
                  </a:cubicBezTo>
                  <a:cubicBezTo>
                    <a:pt x="66" y="37"/>
                    <a:pt x="23" y="37"/>
                    <a:pt x="0" y="11"/>
                  </a:cubicBezTo>
                  <a:lnTo>
                    <a:pt x="9" y="0"/>
                  </a:lnTo>
                  <a:close/>
                </a:path>
              </a:pathLst>
            </a:custGeom>
            <a:solidFill>
              <a:srgbClr val="4239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grpSp>
      <p:sp>
        <p:nvSpPr>
          <p:cNvPr id="136" name="Slide Number Placeholder 3">
            <a:extLst>
              <a:ext uri="{FF2B5EF4-FFF2-40B4-BE49-F238E27FC236}">
                <a16:creationId xmlns:a16="http://schemas.microsoft.com/office/drawing/2014/main" id="{A513B56F-4E9B-4941-A778-74EE6494C2DE}"/>
              </a:ext>
            </a:extLst>
          </p:cNvPr>
          <p:cNvSpPr txBox="1">
            <a:spLocks/>
          </p:cNvSpPr>
          <p:nvPr/>
        </p:nvSpPr>
        <p:spPr>
          <a:xfrm>
            <a:off x="10950502" y="6552406"/>
            <a:ext cx="583406" cy="277812"/>
          </a:xfrm>
          <a:prstGeom prst="roundRect">
            <a:avLst>
              <a:gd name="adj" fmla="val 50000"/>
            </a:avLst>
          </a:prstGeom>
          <a:solidFill>
            <a:schemeClr val="accent1"/>
          </a:solidFill>
        </p:spPr>
        <p:txBody>
          <a:bodyPr vert="horz" lIns="0" tIns="0" rIns="0" bIns="0" rtlCol="0" anchor="ctr"/>
          <a:lstStyle>
            <a:defPPr>
              <a:defRPr lang="en-US"/>
            </a:defPPr>
            <a:lvl1pPr marL="0" algn="ctr" defTabSz="914400" rtl="0" eaLnBrk="1" latinLnBrk="0" hangingPunct="1">
              <a:defRPr sz="11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FA84B14-57FB-4834-9351-A79C9F9528A4}" type="slidenum">
              <a:rPr lang="en-ID" smtClean="0"/>
              <a:pPr/>
              <a:t>18</a:t>
            </a:fld>
            <a:endParaRPr lang="en-ID" dirty="0"/>
          </a:p>
        </p:txBody>
      </p:sp>
      <p:sp>
        <p:nvSpPr>
          <p:cNvPr id="137" name="Rectangle: Rounded Corners 136">
            <a:extLst>
              <a:ext uri="{FF2B5EF4-FFF2-40B4-BE49-F238E27FC236}">
                <a16:creationId xmlns:a16="http://schemas.microsoft.com/office/drawing/2014/main" id="{62F436A0-5BEF-4746-8F35-8C82792C9FDA}"/>
              </a:ext>
            </a:extLst>
          </p:cNvPr>
          <p:cNvSpPr/>
          <p:nvPr/>
        </p:nvSpPr>
        <p:spPr>
          <a:xfrm>
            <a:off x="653279" y="1237482"/>
            <a:ext cx="6110516" cy="5202591"/>
          </a:xfrm>
          <a:prstGeom prst="roundRect">
            <a:avLst>
              <a:gd name="adj" fmla="val 2718"/>
            </a:avLst>
          </a:prstGeom>
          <a:solidFill>
            <a:schemeClr val="bg1"/>
          </a:solidFill>
          <a:ln>
            <a:noFill/>
          </a:ln>
          <a:effectLst>
            <a:outerShdw blurRad="381000" dist="38100" dir="2700000" algn="tl"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nvGrpSpPr>
          <p:cNvPr id="138" name="Group 137">
            <a:extLst>
              <a:ext uri="{FF2B5EF4-FFF2-40B4-BE49-F238E27FC236}">
                <a16:creationId xmlns:a16="http://schemas.microsoft.com/office/drawing/2014/main" id="{551A9975-990E-47F9-BE1C-9E2FD0D24950}"/>
              </a:ext>
            </a:extLst>
          </p:cNvPr>
          <p:cNvGrpSpPr/>
          <p:nvPr/>
        </p:nvGrpSpPr>
        <p:grpSpPr>
          <a:xfrm>
            <a:off x="1010273" y="1645632"/>
            <a:ext cx="5396529" cy="4386290"/>
            <a:chOff x="5509565" y="1235855"/>
            <a:chExt cx="5396529" cy="4386290"/>
          </a:xfrm>
        </p:grpSpPr>
        <p:graphicFrame>
          <p:nvGraphicFramePr>
            <p:cNvPr id="139" name="Chart 138">
              <a:extLst>
                <a:ext uri="{FF2B5EF4-FFF2-40B4-BE49-F238E27FC236}">
                  <a16:creationId xmlns:a16="http://schemas.microsoft.com/office/drawing/2014/main" id="{7C0BF93F-F043-453F-B2C9-27A853E2C531}"/>
                </a:ext>
              </a:extLst>
            </p:cNvPr>
            <p:cNvGraphicFramePr/>
            <p:nvPr>
              <p:extLst>
                <p:ext uri="{D42A27DB-BD31-4B8C-83A1-F6EECF244321}">
                  <p14:modId xmlns:p14="http://schemas.microsoft.com/office/powerpoint/2010/main" val="3049030327"/>
                </p:ext>
              </p:extLst>
            </p:nvPr>
          </p:nvGraphicFramePr>
          <p:xfrm>
            <a:off x="5509565" y="1235855"/>
            <a:ext cx="5396529" cy="4386290"/>
          </p:xfrm>
          <a:graphic>
            <a:graphicData uri="http://schemas.openxmlformats.org/drawingml/2006/chart">
              <c:chart xmlns:c="http://schemas.openxmlformats.org/drawingml/2006/chart" xmlns:r="http://schemas.openxmlformats.org/officeDocument/2006/relationships" r:id="rId5"/>
            </a:graphicData>
          </a:graphic>
        </p:graphicFrame>
        <p:grpSp>
          <p:nvGrpSpPr>
            <p:cNvPr id="152" name="Graphic 130">
              <a:extLst>
                <a:ext uri="{FF2B5EF4-FFF2-40B4-BE49-F238E27FC236}">
                  <a16:creationId xmlns:a16="http://schemas.microsoft.com/office/drawing/2014/main" id="{0D308842-1CF7-4F13-AE4B-87E7BB24168B}"/>
                </a:ext>
              </a:extLst>
            </p:cNvPr>
            <p:cNvGrpSpPr/>
            <p:nvPr/>
          </p:nvGrpSpPr>
          <p:grpSpPr>
            <a:xfrm>
              <a:off x="10367786" y="4564062"/>
              <a:ext cx="245838" cy="363754"/>
              <a:chOff x="4457700" y="1004887"/>
              <a:chExt cx="3276600" cy="4848225"/>
            </a:xfrm>
            <a:solidFill>
              <a:schemeClr val="bg1"/>
            </a:solidFill>
          </p:grpSpPr>
          <p:sp>
            <p:nvSpPr>
              <p:cNvPr id="155" name="Freeform: Shape 154">
                <a:extLst>
                  <a:ext uri="{FF2B5EF4-FFF2-40B4-BE49-F238E27FC236}">
                    <a16:creationId xmlns:a16="http://schemas.microsoft.com/office/drawing/2014/main" id="{22BA09FC-3E4B-490D-AA2E-AA3861C33B75}"/>
                  </a:ext>
                </a:extLst>
              </p:cNvPr>
              <p:cNvSpPr/>
              <p:nvPr/>
            </p:nvSpPr>
            <p:spPr>
              <a:xfrm>
                <a:off x="4457700" y="1004885"/>
                <a:ext cx="3267075" cy="4848225"/>
              </a:xfrm>
              <a:custGeom>
                <a:avLst/>
                <a:gdLst>
                  <a:gd name="connsiteX0" fmla="*/ 2483358 w 3267075"/>
                  <a:gd name="connsiteY0" fmla="*/ 824105 h 4848225"/>
                  <a:gd name="connsiteX1" fmla="*/ 1689259 w 3267075"/>
                  <a:gd name="connsiteY1" fmla="*/ 16385 h 4848225"/>
                  <a:gd name="connsiteX2" fmla="*/ 1585341 w 3267075"/>
                  <a:gd name="connsiteY2" fmla="*/ 17052 h 4848225"/>
                  <a:gd name="connsiteX3" fmla="*/ 1193387 w 3267075"/>
                  <a:gd name="connsiteY3" fmla="*/ 367667 h 4848225"/>
                  <a:gd name="connsiteX4" fmla="*/ 1320546 w 3267075"/>
                  <a:gd name="connsiteY4" fmla="*/ 492444 h 4848225"/>
                  <a:gd name="connsiteX5" fmla="*/ 1638395 w 3267075"/>
                  <a:gd name="connsiteY5" fmla="*/ 201551 h 4848225"/>
                  <a:gd name="connsiteX6" fmla="*/ 2340864 w 3267075"/>
                  <a:gd name="connsiteY6" fmla="*/ 931356 h 4848225"/>
                  <a:gd name="connsiteX7" fmla="*/ 2861310 w 3267075"/>
                  <a:gd name="connsiteY7" fmla="*/ 1857758 h 4848225"/>
                  <a:gd name="connsiteX8" fmla="*/ 3097245 w 3267075"/>
                  <a:gd name="connsiteY8" fmla="*/ 3108295 h 4848225"/>
                  <a:gd name="connsiteX9" fmla="*/ 1637633 w 3267075"/>
                  <a:gd name="connsiteY9" fmla="*/ 4671443 h 4848225"/>
                  <a:gd name="connsiteX10" fmla="*/ 178213 w 3267075"/>
                  <a:gd name="connsiteY10" fmla="*/ 3108105 h 4848225"/>
                  <a:gd name="connsiteX11" fmla="*/ 1040702 w 3267075"/>
                  <a:gd name="connsiteY11" fmla="*/ 806103 h 4848225"/>
                  <a:gd name="connsiteX12" fmla="*/ 902303 w 3267075"/>
                  <a:gd name="connsiteY12" fmla="*/ 693898 h 4848225"/>
                  <a:gd name="connsiteX13" fmla="*/ 0 w 3267075"/>
                  <a:gd name="connsiteY13" fmla="*/ 3108105 h 4848225"/>
                  <a:gd name="connsiteX14" fmla="*/ 1637824 w 3267075"/>
                  <a:gd name="connsiteY14" fmla="*/ 4849370 h 4848225"/>
                  <a:gd name="connsiteX15" fmla="*/ 3275553 w 3267075"/>
                  <a:gd name="connsiteY15" fmla="*/ 3108105 h 4848225"/>
                  <a:gd name="connsiteX16" fmla="*/ 3027521 w 3267075"/>
                  <a:gd name="connsiteY16" fmla="*/ 1792988 h 4848225"/>
                  <a:gd name="connsiteX17" fmla="*/ 2483358 w 3267075"/>
                  <a:gd name="connsiteY17" fmla="*/ 824105 h 4848225"/>
                  <a:gd name="connsiteX18" fmla="*/ 2483358 w 3267075"/>
                  <a:gd name="connsiteY18" fmla="*/ 824105 h 4848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267075" h="4848225">
                    <a:moveTo>
                      <a:pt x="2483358" y="824105"/>
                    </a:moveTo>
                    <a:cubicBezTo>
                      <a:pt x="2092262" y="304516"/>
                      <a:pt x="1705547" y="27910"/>
                      <a:pt x="1689259" y="16385"/>
                    </a:cubicBezTo>
                    <a:cubicBezTo>
                      <a:pt x="1658112" y="-5713"/>
                      <a:pt x="1616297" y="-5427"/>
                      <a:pt x="1585341" y="17052"/>
                    </a:cubicBezTo>
                    <a:cubicBezTo>
                      <a:pt x="1578483" y="22100"/>
                      <a:pt x="1415034" y="141734"/>
                      <a:pt x="1193387" y="367667"/>
                    </a:cubicBezTo>
                    <a:cubicBezTo>
                      <a:pt x="1113187" y="449391"/>
                      <a:pt x="1239298" y="575217"/>
                      <a:pt x="1320546" y="492444"/>
                    </a:cubicBezTo>
                    <a:cubicBezTo>
                      <a:pt x="1459230" y="350998"/>
                      <a:pt x="1575149" y="252510"/>
                      <a:pt x="1638395" y="201551"/>
                    </a:cubicBezTo>
                    <a:cubicBezTo>
                      <a:pt x="1754696" y="293372"/>
                      <a:pt x="2048351" y="542641"/>
                      <a:pt x="2340864" y="931356"/>
                    </a:cubicBezTo>
                    <a:cubicBezTo>
                      <a:pt x="2560701" y="1223584"/>
                      <a:pt x="2735866" y="1535241"/>
                      <a:pt x="2861310" y="1857758"/>
                    </a:cubicBezTo>
                    <a:cubicBezTo>
                      <a:pt x="3017901" y="2260094"/>
                      <a:pt x="3097245" y="2680813"/>
                      <a:pt x="3097245" y="3108295"/>
                    </a:cubicBezTo>
                    <a:cubicBezTo>
                      <a:pt x="3097245" y="3970213"/>
                      <a:pt x="2442496" y="4671443"/>
                      <a:pt x="1637633" y="4671443"/>
                    </a:cubicBezTo>
                    <a:cubicBezTo>
                      <a:pt x="832771" y="4671443"/>
                      <a:pt x="178213" y="3970117"/>
                      <a:pt x="178213" y="3108105"/>
                    </a:cubicBezTo>
                    <a:cubicBezTo>
                      <a:pt x="178213" y="2085310"/>
                      <a:pt x="647224" y="1291687"/>
                      <a:pt x="1040702" y="806103"/>
                    </a:cubicBezTo>
                    <a:cubicBezTo>
                      <a:pt x="1112615" y="717234"/>
                      <a:pt x="975455" y="603696"/>
                      <a:pt x="902303" y="693898"/>
                    </a:cubicBezTo>
                    <a:cubicBezTo>
                      <a:pt x="490728" y="1201962"/>
                      <a:pt x="0" y="2033113"/>
                      <a:pt x="0" y="3108105"/>
                    </a:cubicBezTo>
                    <a:cubicBezTo>
                      <a:pt x="0" y="4068225"/>
                      <a:pt x="734759" y="4849370"/>
                      <a:pt x="1637824" y="4849370"/>
                    </a:cubicBezTo>
                    <a:cubicBezTo>
                      <a:pt x="2540889" y="4849370"/>
                      <a:pt x="3275553" y="4068225"/>
                      <a:pt x="3275553" y="3108105"/>
                    </a:cubicBezTo>
                    <a:cubicBezTo>
                      <a:pt x="3275553" y="2658430"/>
                      <a:pt x="3192113" y="2215993"/>
                      <a:pt x="3027521" y="1792988"/>
                    </a:cubicBezTo>
                    <a:cubicBezTo>
                      <a:pt x="2896076" y="1455327"/>
                      <a:pt x="2713006" y="1129286"/>
                      <a:pt x="2483358" y="824105"/>
                    </a:cubicBezTo>
                    <a:lnTo>
                      <a:pt x="2483358" y="824105"/>
                    </a:lnTo>
                    <a:close/>
                  </a:path>
                </a:pathLst>
              </a:custGeom>
              <a:grpFill/>
              <a:ln w="9525" cap="flat">
                <a:noFill/>
                <a:prstDash val="solid"/>
                <a:miter/>
              </a:ln>
            </p:spPr>
            <p:txBody>
              <a:bodyPr rtlCol="0" anchor="ctr"/>
              <a:lstStyle/>
              <a:p>
                <a:endParaRPr lang="en-ID" sz="1400"/>
              </a:p>
            </p:txBody>
          </p:sp>
          <p:sp>
            <p:nvSpPr>
              <p:cNvPr id="156" name="Freeform: Shape 155">
                <a:extLst>
                  <a:ext uri="{FF2B5EF4-FFF2-40B4-BE49-F238E27FC236}">
                    <a16:creationId xmlns:a16="http://schemas.microsoft.com/office/drawing/2014/main" id="{F1C0D464-EB47-4519-854E-61AD70BCC969}"/>
                  </a:ext>
                </a:extLst>
              </p:cNvPr>
              <p:cNvSpPr/>
              <p:nvPr/>
            </p:nvSpPr>
            <p:spPr>
              <a:xfrm>
                <a:off x="6004596" y="4022264"/>
                <a:ext cx="1266825" cy="1343025"/>
              </a:xfrm>
              <a:custGeom>
                <a:avLst/>
                <a:gdLst>
                  <a:gd name="connsiteX0" fmla="*/ 85785 w 1266825"/>
                  <a:gd name="connsiteY0" fmla="*/ 1344120 h 1343025"/>
                  <a:gd name="connsiteX1" fmla="*/ 1270790 w 1266825"/>
                  <a:gd name="connsiteY1" fmla="*/ 85868 h 1343025"/>
                  <a:gd name="connsiteX2" fmla="*/ 1092672 w 1266825"/>
                  <a:gd name="connsiteY2" fmla="*/ 85868 h 1343025"/>
                  <a:gd name="connsiteX3" fmla="*/ 85880 w 1266825"/>
                  <a:gd name="connsiteY3" fmla="*/ 1165908 h 1343025"/>
                  <a:gd name="connsiteX4" fmla="*/ 85785 w 1266825"/>
                  <a:gd name="connsiteY4" fmla="*/ 1344120 h 1343025"/>
                  <a:gd name="connsiteX5" fmla="*/ 85785 w 1266825"/>
                  <a:gd name="connsiteY5" fmla="*/ 1344120 h 1343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6825" h="1343025">
                    <a:moveTo>
                      <a:pt x="85785" y="1344120"/>
                    </a:moveTo>
                    <a:cubicBezTo>
                      <a:pt x="739104" y="1344120"/>
                      <a:pt x="1270790" y="779669"/>
                      <a:pt x="1270790" y="85868"/>
                    </a:cubicBezTo>
                    <a:cubicBezTo>
                      <a:pt x="1270790" y="-28527"/>
                      <a:pt x="1092672" y="-28718"/>
                      <a:pt x="1092672" y="85868"/>
                    </a:cubicBezTo>
                    <a:cubicBezTo>
                      <a:pt x="1092672" y="681466"/>
                      <a:pt x="640997" y="1165908"/>
                      <a:pt x="85880" y="1165908"/>
                    </a:cubicBezTo>
                    <a:cubicBezTo>
                      <a:pt x="-28515" y="1165908"/>
                      <a:pt x="-28706" y="1344120"/>
                      <a:pt x="85785" y="1344120"/>
                    </a:cubicBezTo>
                    <a:lnTo>
                      <a:pt x="85785" y="1344120"/>
                    </a:lnTo>
                    <a:close/>
                  </a:path>
                </a:pathLst>
              </a:custGeom>
              <a:grpFill/>
              <a:ln w="9525" cap="flat">
                <a:noFill/>
                <a:prstDash val="solid"/>
                <a:miter/>
              </a:ln>
            </p:spPr>
            <p:txBody>
              <a:bodyPr rtlCol="0" anchor="ctr"/>
              <a:lstStyle/>
              <a:p>
                <a:endParaRPr lang="en-ID" sz="1400"/>
              </a:p>
            </p:txBody>
          </p:sp>
        </p:grpSp>
        <p:sp>
          <p:nvSpPr>
            <p:cNvPr id="147" name="Freeform 58">
              <a:extLst>
                <a:ext uri="{FF2B5EF4-FFF2-40B4-BE49-F238E27FC236}">
                  <a16:creationId xmlns:a16="http://schemas.microsoft.com/office/drawing/2014/main" id="{46A0EECC-2C99-4760-8FA9-FEE0C1D0B5F3}"/>
                </a:ext>
              </a:extLst>
            </p:cNvPr>
            <p:cNvSpPr>
              <a:spLocks noEditPoints="1"/>
            </p:cNvSpPr>
            <p:nvPr/>
          </p:nvSpPr>
          <p:spPr bwMode="auto">
            <a:xfrm>
              <a:off x="8616569" y="3629346"/>
              <a:ext cx="51907" cy="33587"/>
            </a:xfrm>
            <a:custGeom>
              <a:avLst/>
              <a:gdLst>
                <a:gd name="T0" fmla="*/ 182 w 365"/>
                <a:gd name="T1" fmla="*/ 0 h 231"/>
                <a:gd name="T2" fmla="*/ 0 w 365"/>
                <a:gd name="T3" fmla="*/ 183 h 231"/>
                <a:gd name="T4" fmla="*/ 75 w 365"/>
                <a:gd name="T5" fmla="*/ 183 h 231"/>
                <a:gd name="T6" fmla="*/ 182 w 365"/>
                <a:gd name="T7" fmla="*/ 75 h 231"/>
                <a:gd name="T8" fmla="*/ 290 w 365"/>
                <a:gd name="T9" fmla="*/ 183 h 231"/>
                <a:gd name="T10" fmla="*/ 365 w 365"/>
                <a:gd name="T11" fmla="*/ 183 h 231"/>
                <a:gd name="T12" fmla="*/ 182 w 365"/>
                <a:gd name="T13" fmla="*/ 0 h 231"/>
                <a:gd name="T14" fmla="*/ 182 w 365"/>
                <a:gd name="T15" fmla="*/ 0 h 231"/>
                <a:gd name="T16" fmla="*/ 182 w 365"/>
                <a:gd name="T17"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5" h="231">
                  <a:moveTo>
                    <a:pt x="182" y="0"/>
                  </a:moveTo>
                  <a:cubicBezTo>
                    <a:pt x="82" y="0"/>
                    <a:pt x="0" y="82"/>
                    <a:pt x="0" y="183"/>
                  </a:cubicBezTo>
                  <a:cubicBezTo>
                    <a:pt x="0" y="231"/>
                    <a:pt x="75" y="231"/>
                    <a:pt x="75" y="183"/>
                  </a:cubicBezTo>
                  <a:cubicBezTo>
                    <a:pt x="75" y="124"/>
                    <a:pt x="123" y="75"/>
                    <a:pt x="182" y="75"/>
                  </a:cubicBezTo>
                  <a:cubicBezTo>
                    <a:pt x="242" y="75"/>
                    <a:pt x="290" y="124"/>
                    <a:pt x="290" y="183"/>
                  </a:cubicBezTo>
                  <a:cubicBezTo>
                    <a:pt x="290" y="231"/>
                    <a:pt x="365" y="231"/>
                    <a:pt x="365" y="183"/>
                  </a:cubicBezTo>
                  <a:cubicBezTo>
                    <a:pt x="365" y="82"/>
                    <a:pt x="283" y="0"/>
                    <a:pt x="182" y="0"/>
                  </a:cubicBezTo>
                  <a:close/>
                  <a:moveTo>
                    <a:pt x="182" y="0"/>
                  </a:moveTo>
                  <a:cubicBezTo>
                    <a:pt x="182" y="0"/>
                    <a:pt x="182" y="0"/>
                    <a:pt x="182" y="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sz="1400"/>
            </a:p>
          </p:txBody>
        </p:sp>
      </p:grpSp>
    </p:spTree>
    <p:extLst>
      <p:ext uri="{BB962C8B-B14F-4D97-AF65-F5344CB8AC3E}">
        <p14:creationId xmlns:p14="http://schemas.microsoft.com/office/powerpoint/2010/main" val="3742185431"/>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accel="50000" fill="hold" nodeType="withEffect" p14:presetBounceEnd="11111">
                                      <p:stCondLst>
                                        <p:cond delay="0"/>
                                      </p:stCondLst>
                                      <p:childTnLst>
                                        <p:animMotion origin="layout" path="M 0.01823 0.00139 L -0.06693 -2.96296E-6 " pathEditMode="relative" rAng="0" ptsTypes="AA" p14:bounceEnd="11111">
                                          <p:cBhvr>
                                            <p:cTn id="6" dur="900" fill="hold"/>
                                            <p:tgtEl>
                                              <p:spTgt spid="84"/>
                                            </p:tgtEl>
                                            <p:attrNameLst>
                                              <p:attrName>ppt_x</p:attrName>
                                              <p:attrName>ppt_y</p:attrName>
                                            </p:attrNameLst>
                                          </p:cBhvr>
                                          <p:rCtr x="-4258" y="-69"/>
                                        </p:animMotion>
                                      </p:childTnLst>
                                    </p:cTn>
                                  </p:par>
                                  <p:par>
                                    <p:cTn id="7" presetID="35" presetClass="path" presetSubtype="0" accel="50000" fill="hold" nodeType="withEffect" p14:presetBounceEnd="16667">
                                      <p:stCondLst>
                                        <p:cond delay="0"/>
                                      </p:stCondLst>
                                      <p:childTnLst>
                                        <p:animMotion origin="layout" path="M 0.1013 2.96296E-6 L -2.08333E-7 2.96296E-6 " pathEditMode="relative" rAng="0" ptsTypes="AA" p14:bounceEnd="16667">
                                          <p:cBhvr>
                                            <p:cTn id="8" dur="600" fill="hold"/>
                                            <p:tgtEl>
                                              <p:spTgt spid="178"/>
                                            </p:tgtEl>
                                            <p:attrNameLst>
                                              <p:attrName>ppt_x</p:attrName>
                                              <p:attrName>ppt_y</p:attrName>
                                            </p:attrNameLst>
                                          </p:cBhvr>
                                          <p:rCtr x="-5065" y="0"/>
                                        </p:animMotion>
                                      </p:childTnLst>
                                    </p:cTn>
                                  </p:par>
                                  <p:par>
                                    <p:cTn id="9" presetID="35" presetClass="path" presetSubtype="0" accel="50000" fill="hold" nodeType="withEffect" p14:presetBounceEnd="16667">
                                      <p:stCondLst>
                                        <p:cond delay="0"/>
                                      </p:stCondLst>
                                      <p:childTnLst>
                                        <p:animMotion origin="layout" path="M 0.05964 -1.48148E-6 L -0.04297 -1.48148E-6 " pathEditMode="relative" rAng="0" ptsTypes="AA" p14:bounceEnd="16667">
                                          <p:cBhvr>
                                            <p:cTn id="10" dur="600" fill="hold"/>
                                            <p:tgtEl>
                                              <p:spTgt spid="153"/>
                                            </p:tgtEl>
                                            <p:attrNameLst>
                                              <p:attrName>ppt_x</p:attrName>
                                              <p:attrName>ppt_y</p:attrName>
                                            </p:attrNameLst>
                                          </p:cBhvr>
                                          <p:rCtr x="-5130" y="0"/>
                                        </p:animMotion>
                                      </p:childTnLst>
                                    </p:cTn>
                                  </p:par>
                                  <p:par>
                                    <p:cTn id="11" presetID="42"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1000"/>
                                            <p:tgtEl>
                                              <p:spTgt spid="2"/>
                                            </p:tgtEl>
                                          </p:cBhvr>
                                        </p:animEffect>
                                        <p:anim calcmode="lin" valueType="num">
                                          <p:cBhvr>
                                            <p:cTn id="14" dur="1000" fill="hold"/>
                                            <p:tgtEl>
                                              <p:spTgt spid="2"/>
                                            </p:tgtEl>
                                            <p:attrNameLst>
                                              <p:attrName>ppt_x</p:attrName>
                                            </p:attrNameLst>
                                          </p:cBhvr>
                                          <p:tavLst>
                                            <p:tav tm="0">
                                              <p:val>
                                                <p:strVal val="#ppt_x"/>
                                              </p:val>
                                            </p:tav>
                                            <p:tav tm="100000">
                                              <p:val>
                                                <p:strVal val="#ppt_x"/>
                                              </p:val>
                                            </p:tav>
                                          </p:tavLst>
                                        </p:anim>
                                        <p:anim calcmode="lin" valueType="num">
                                          <p:cBhvr>
                                            <p:cTn id="15" dur="1000" fill="hold"/>
                                            <p:tgtEl>
                                              <p:spTgt spid="2"/>
                                            </p:tgtEl>
                                            <p:attrNameLst>
                                              <p:attrName>ppt_y</p:attrName>
                                            </p:attrNameLst>
                                          </p:cBhvr>
                                          <p:tavLst>
                                            <p:tav tm="0">
                                              <p:val>
                                                <p:strVal val="#ppt_y+.1"/>
                                              </p:val>
                                            </p:tav>
                                            <p:tav tm="100000">
                                              <p:val>
                                                <p:strVal val="#ppt_y"/>
                                              </p:val>
                                            </p:tav>
                                          </p:tavLst>
                                        </p:anim>
                                      </p:childTnLst>
                                    </p:cTn>
                                  </p:par>
                                  <p:par>
                                    <p:cTn id="16" presetID="10" presetClass="entr" presetSubtype="0" fill="hold" grpId="0" nodeType="withEffect">
                                      <p:stCondLst>
                                        <p:cond delay="1000"/>
                                      </p:stCondLst>
                                      <p:childTnLst>
                                        <p:set>
                                          <p:cBhvr>
                                            <p:cTn id="17" dur="1" fill="hold">
                                              <p:stCondLst>
                                                <p:cond delay="0"/>
                                              </p:stCondLst>
                                            </p:cTn>
                                            <p:tgtEl>
                                              <p:spTgt spid="137"/>
                                            </p:tgtEl>
                                            <p:attrNameLst>
                                              <p:attrName>style.visibility</p:attrName>
                                            </p:attrNameLst>
                                          </p:cBhvr>
                                          <p:to>
                                            <p:strVal val="visible"/>
                                          </p:to>
                                        </p:set>
                                        <p:animEffect transition="in" filter="fade">
                                          <p:cBhvr>
                                            <p:cTn id="18" dur="1000"/>
                                            <p:tgtEl>
                                              <p:spTgt spid="137"/>
                                            </p:tgtEl>
                                          </p:cBhvr>
                                        </p:animEffect>
                                      </p:childTnLst>
                                    </p:cTn>
                                  </p:par>
                                  <p:par>
                                    <p:cTn id="19" presetID="22" presetClass="entr" presetSubtype="8" fill="hold" nodeType="withEffect">
                                      <p:stCondLst>
                                        <p:cond delay="1000"/>
                                      </p:stCondLst>
                                      <p:childTnLst>
                                        <p:set>
                                          <p:cBhvr>
                                            <p:cTn id="20" dur="1" fill="hold">
                                              <p:stCondLst>
                                                <p:cond delay="0"/>
                                              </p:stCondLst>
                                            </p:cTn>
                                            <p:tgtEl>
                                              <p:spTgt spid="138"/>
                                            </p:tgtEl>
                                            <p:attrNameLst>
                                              <p:attrName>style.visibility</p:attrName>
                                            </p:attrNameLst>
                                          </p:cBhvr>
                                          <p:to>
                                            <p:strVal val="visible"/>
                                          </p:to>
                                        </p:set>
                                        <p:animEffect transition="in" filter="wipe(left)">
                                          <p:cBhvr>
                                            <p:cTn id="21" dur="1000"/>
                                            <p:tgtEl>
                                              <p:spTgt spid="1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37"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accel="50000" fill="hold" nodeType="withEffect">
                                      <p:stCondLst>
                                        <p:cond delay="0"/>
                                      </p:stCondLst>
                                      <p:childTnLst>
                                        <p:animMotion origin="layout" path="M 0.01823 0.00139 L -0.06693 -2.96296E-6 " pathEditMode="relative" rAng="0" ptsTypes="AA">
                                          <p:cBhvr>
                                            <p:cTn id="6" dur="900" fill="hold"/>
                                            <p:tgtEl>
                                              <p:spTgt spid="84"/>
                                            </p:tgtEl>
                                            <p:attrNameLst>
                                              <p:attrName>ppt_x</p:attrName>
                                              <p:attrName>ppt_y</p:attrName>
                                            </p:attrNameLst>
                                          </p:cBhvr>
                                          <p:rCtr x="-4258" y="-69"/>
                                        </p:animMotion>
                                      </p:childTnLst>
                                    </p:cTn>
                                  </p:par>
                                  <p:par>
                                    <p:cTn id="7" presetID="35" presetClass="path" presetSubtype="0" accel="50000" fill="hold" nodeType="withEffect">
                                      <p:stCondLst>
                                        <p:cond delay="0"/>
                                      </p:stCondLst>
                                      <p:childTnLst>
                                        <p:animMotion origin="layout" path="M 0.1013 2.96296E-6 L -2.08333E-7 2.96296E-6 " pathEditMode="relative" rAng="0" ptsTypes="AA">
                                          <p:cBhvr>
                                            <p:cTn id="8" dur="600" fill="hold"/>
                                            <p:tgtEl>
                                              <p:spTgt spid="178"/>
                                            </p:tgtEl>
                                            <p:attrNameLst>
                                              <p:attrName>ppt_x</p:attrName>
                                              <p:attrName>ppt_y</p:attrName>
                                            </p:attrNameLst>
                                          </p:cBhvr>
                                          <p:rCtr x="-5065" y="0"/>
                                        </p:animMotion>
                                      </p:childTnLst>
                                    </p:cTn>
                                  </p:par>
                                  <p:par>
                                    <p:cTn id="9" presetID="35" presetClass="path" presetSubtype="0" accel="50000" fill="hold" nodeType="withEffect">
                                      <p:stCondLst>
                                        <p:cond delay="0"/>
                                      </p:stCondLst>
                                      <p:childTnLst>
                                        <p:animMotion origin="layout" path="M 0.05964 -1.48148E-6 L -0.04297 -1.48148E-6 " pathEditMode="relative" rAng="0" ptsTypes="AA">
                                          <p:cBhvr>
                                            <p:cTn id="10" dur="600" fill="hold"/>
                                            <p:tgtEl>
                                              <p:spTgt spid="153"/>
                                            </p:tgtEl>
                                            <p:attrNameLst>
                                              <p:attrName>ppt_x</p:attrName>
                                              <p:attrName>ppt_y</p:attrName>
                                            </p:attrNameLst>
                                          </p:cBhvr>
                                          <p:rCtr x="-5130" y="0"/>
                                        </p:animMotion>
                                      </p:childTnLst>
                                    </p:cTn>
                                  </p:par>
                                  <p:par>
                                    <p:cTn id="11" presetID="42"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1000"/>
                                            <p:tgtEl>
                                              <p:spTgt spid="2"/>
                                            </p:tgtEl>
                                          </p:cBhvr>
                                        </p:animEffect>
                                        <p:anim calcmode="lin" valueType="num">
                                          <p:cBhvr>
                                            <p:cTn id="14" dur="1000" fill="hold"/>
                                            <p:tgtEl>
                                              <p:spTgt spid="2"/>
                                            </p:tgtEl>
                                            <p:attrNameLst>
                                              <p:attrName>ppt_x</p:attrName>
                                            </p:attrNameLst>
                                          </p:cBhvr>
                                          <p:tavLst>
                                            <p:tav tm="0">
                                              <p:val>
                                                <p:strVal val="#ppt_x"/>
                                              </p:val>
                                            </p:tav>
                                            <p:tav tm="100000">
                                              <p:val>
                                                <p:strVal val="#ppt_x"/>
                                              </p:val>
                                            </p:tav>
                                          </p:tavLst>
                                        </p:anim>
                                        <p:anim calcmode="lin" valueType="num">
                                          <p:cBhvr>
                                            <p:cTn id="15" dur="1000" fill="hold"/>
                                            <p:tgtEl>
                                              <p:spTgt spid="2"/>
                                            </p:tgtEl>
                                            <p:attrNameLst>
                                              <p:attrName>ppt_y</p:attrName>
                                            </p:attrNameLst>
                                          </p:cBhvr>
                                          <p:tavLst>
                                            <p:tav tm="0">
                                              <p:val>
                                                <p:strVal val="#ppt_y+.1"/>
                                              </p:val>
                                            </p:tav>
                                            <p:tav tm="100000">
                                              <p:val>
                                                <p:strVal val="#ppt_y"/>
                                              </p:val>
                                            </p:tav>
                                          </p:tavLst>
                                        </p:anim>
                                      </p:childTnLst>
                                    </p:cTn>
                                  </p:par>
                                  <p:par>
                                    <p:cTn id="16" presetID="10" presetClass="entr" presetSubtype="0" fill="hold" grpId="0" nodeType="withEffect">
                                      <p:stCondLst>
                                        <p:cond delay="1000"/>
                                      </p:stCondLst>
                                      <p:childTnLst>
                                        <p:set>
                                          <p:cBhvr>
                                            <p:cTn id="17" dur="1" fill="hold">
                                              <p:stCondLst>
                                                <p:cond delay="0"/>
                                              </p:stCondLst>
                                            </p:cTn>
                                            <p:tgtEl>
                                              <p:spTgt spid="137"/>
                                            </p:tgtEl>
                                            <p:attrNameLst>
                                              <p:attrName>style.visibility</p:attrName>
                                            </p:attrNameLst>
                                          </p:cBhvr>
                                          <p:to>
                                            <p:strVal val="visible"/>
                                          </p:to>
                                        </p:set>
                                        <p:animEffect transition="in" filter="fade">
                                          <p:cBhvr>
                                            <p:cTn id="18" dur="1000"/>
                                            <p:tgtEl>
                                              <p:spTgt spid="137"/>
                                            </p:tgtEl>
                                          </p:cBhvr>
                                        </p:animEffect>
                                      </p:childTnLst>
                                    </p:cTn>
                                  </p:par>
                                  <p:par>
                                    <p:cTn id="19" presetID="22" presetClass="entr" presetSubtype="8" fill="hold" nodeType="withEffect">
                                      <p:stCondLst>
                                        <p:cond delay="1000"/>
                                      </p:stCondLst>
                                      <p:childTnLst>
                                        <p:set>
                                          <p:cBhvr>
                                            <p:cTn id="20" dur="1" fill="hold">
                                              <p:stCondLst>
                                                <p:cond delay="0"/>
                                              </p:stCondLst>
                                            </p:cTn>
                                            <p:tgtEl>
                                              <p:spTgt spid="138"/>
                                            </p:tgtEl>
                                            <p:attrNameLst>
                                              <p:attrName>style.visibility</p:attrName>
                                            </p:attrNameLst>
                                          </p:cBhvr>
                                          <p:to>
                                            <p:strVal val="visible"/>
                                          </p:to>
                                        </p:set>
                                        <p:animEffect transition="in" filter="wipe(left)">
                                          <p:cBhvr>
                                            <p:cTn id="21" dur="1000"/>
                                            <p:tgtEl>
                                              <p:spTgt spid="1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37" grpId="0" animBg="1"/>
        </p:bldLst>
      </p:timing>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Graphic 20">
            <a:extLst>
              <a:ext uri="{FF2B5EF4-FFF2-40B4-BE49-F238E27FC236}">
                <a16:creationId xmlns:a16="http://schemas.microsoft.com/office/drawing/2014/main" id="{DCD2CBEA-3B9E-4F83-AC48-F3E56C7C8840}"/>
              </a:ext>
            </a:extLst>
          </p:cNvPr>
          <p:cNvSpPr/>
          <p:nvPr/>
        </p:nvSpPr>
        <p:spPr>
          <a:xfrm>
            <a:off x="0" y="1511300"/>
            <a:ext cx="9547233" cy="5346700"/>
          </a:xfrm>
          <a:custGeom>
            <a:avLst/>
            <a:gdLst>
              <a:gd name="connsiteX0" fmla="*/ 0 w 4352925"/>
              <a:gd name="connsiteY0" fmla="*/ 95 h 3514725"/>
              <a:gd name="connsiteX1" fmla="*/ 0 w 4352925"/>
              <a:gd name="connsiteY1" fmla="*/ 3523488 h 3514725"/>
              <a:gd name="connsiteX2" fmla="*/ 4353497 w 4352925"/>
              <a:gd name="connsiteY2" fmla="*/ 3523488 h 3514725"/>
              <a:gd name="connsiteX3" fmla="*/ 4347877 w 4352925"/>
              <a:gd name="connsiteY3" fmla="*/ 3507581 h 3514725"/>
              <a:gd name="connsiteX4" fmla="*/ 3672745 w 4352925"/>
              <a:gd name="connsiteY4" fmla="*/ 2554224 h 3514725"/>
              <a:gd name="connsiteX5" fmla="*/ 3409474 w 4352925"/>
              <a:gd name="connsiteY5" fmla="*/ 2178082 h 3514725"/>
              <a:gd name="connsiteX6" fmla="*/ 3359753 w 4352925"/>
              <a:gd name="connsiteY6" fmla="*/ 1482757 h 3514725"/>
              <a:gd name="connsiteX7" fmla="*/ 3112580 w 4352925"/>
              <a:gd name="connsiteY7" fmla="*/ 1004316 h 3514725"/>
              <a:gd name="connsiteX8" fmla="*/ 2625281 w 4352925"/>
              <a:gd name="connsiteY8" fmla="*/ 758476 h 3514725"/>
              <a:gd name="connsiteX9" fmla="*/ 2140077 w 4352925"/>
              <a:gd name="connsiteY9" fmla="*/ 328517 h 3514725"/>
              <a:gd name="connsiteX10" fmla="*/ 2147030 w 4352925"/>
              <a:gd name="connsiteY10" fmla="*/ 0 h 3514725"/>
              <a:gd name="connsiteX11" fmla="*/ 0 w 4352925"/>
              <a:gd name="connsiteY11" fmla="*/ 0 h 3514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52925" h="3514725">
                <a:moveTo>
                  <a:pt x="0" y="95"/>
                </a:moveTo>
                <a:lnTo>
                  <a:pt x="0" y="3523488"/>
                </a:lnTo>
                <a:lnTo>
                  <a:pt x="4353497" y="3523488"/>
                </a:lnTo>
                <a:cubicBezTo>
                  <a:pt x="4351592" y="3518154"/>
                  <a:pt x="4349687" y="3512915"/>
                  <a:pt x="4347877" y="3507581"/>
                </a:cubicBezTo>
                <a:cubicBezTo>
                  <a:pt x="4218051" y="3124772"/>
                  <a:pt x="4039838" y="2825592"/>
                  <a:pt x="3672745" y="2554224"/>
                </a:cubicBezTo>
                <a:cubicBezTo>
                  <a:pt x="3514344" y="2437162"/>
                  <a:pt x="3511487" y="2357533"/>
                  <a:pt x="3409474" y="2178082"/>
                </a:cubicBezTo>
                <a:cubicBezTo>
                  <a:pt x="3315367" y="2012537"/>
                  <a:pt x="3399282" y="1665446"/>
                  <a:pt x="3359753" y="1482757"/>
                </a:cubicBezTo>
                <a:cubicBezTo>
                  <a:pt x="3320987" y="1303877"/>
                  <a:pt x="3254788" y="1126903"/>
                  <a:pt x="3112580" y="1004316"/>
                </a:cubicBezTo>
                <a:cubicBezTo>
                  <a:pt x="2972276" y="883349"/>
                  <a:pt x="2795207" y="824484"/>
                  <a:pt x="2625281" y="758476"/>
                </a:cubicBezTo>
                <a:cubicBezTo>
                  <a:pt x="2411825" y="675513"/>
                  <a:pt x="2209705" y="563213"/>
                  <a:pt x="2140077" y="328517"/>
                </a:cubicBezTo>
                <a:cubicBezTo>
                  <a:pt x="2107121" y="217456"/>
                  <a:pt x="2111883" y="103537"/>
                  <a:pt x="2147030" y="0"/>
                </a:cubicBezTo>
                <a:lnTo>
                  <a:pt x="0" y="0"/>
                </a:lnTo>
                <a:close/>
              </a:path>
            </a:pathLst>
          </a:custGeom>
          <a:gradFill flip="none" rotWithShape="1">
            <a:gsLst>
              <a:gs pos="0">
                <a:schemeClr val="bg1"/>
              </a:gs>
              <a:gs pos="100000">
                <a:schemeClr val="bg1">
                  <a:lumMod val="95000"/>
                </a:schemeClr>
              </a:gs>
            </a:gsLst>
            <a:lin ang="16200000" scaled="1"/>
            <a:tileRect/>
          </a:gradFill>
          <a:ln w="9525" cap="flat">
            <a:noFill/>
            <a:prstDash val="solid"/>
            <a:miter/>
          </a:ln>
        </p:spPr>
        <p:txBody>
          <a:bodyPr rtlCol="0" anchor="ctr"/>
          <a:lstStyle/>
          <a:p>
            <a:endParaRPr lang="en-ID"/>
          </a:p>
        </p:txBody>
      </p:sp>
      <p:pic>
        <p:nvPicPr>
          <p:cNvPr id="16" name="Graphic 15">
            <a:extLst>
              <a:ext uri="{FF2B5EF4-FFF2-40B4-BE49-F238E27FC236}">
                <a16:creationId xmlns:a16="http://schemas.microsoft.com/office/drawing/2014/main" id="{EECD99A7-6390-4DD0-BB1D-54DC5499455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9169459">
            <a:off x="59525" y="5080340"/>
            <a:ext cx="1213175" cy="1268953"/>
          </a:xfrm>
          <a:prstGeom prst="rect">
            <a:avLst/>
          </a:prstGeom>
        </p:spPr>
      </p:pic>
      <p:pic>
        <p:nvPicPr>
          <p:cNvPr id="17" name="Graphic 16">
            <a:extLst>
              <a:ext uri="{FF2B5EF4-FFF2-40B4-BE49-F238E27FC236}">
                <a16:creationId xmlns:a16="http://schemas.microsoft.com/office/drawing/2014/main" id="{C10E1DAE-CA09-4040-B63A-0B50B99E75D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flipH="1">
            <a:off x="0" y="5503252"/>
            <a:ext cx="3276600" cy="1354748"/>
          </a:xfrm>
          <a:prstGeom prst="rect">
            <a:avLst/>
          </a:prstGeom>
        </p:spPr>
      </p:pic>
      <p:sp>
        <p:nvSpPr>
          <p:cNvPr id="9" name="Graphic 7">
            <a:extLst>
              <a:ext uri="{FF2B5EF4-FFF2-40B4-BE49-F238E27FC236}">
                <a16:creationId xmlns:a16="http://schemas.microsoft.com/office/drawing/2014/main" id="{37BB1BC7-4978-4D54-8B95-47128D6F8966}"/>
              </a:ext>
            </a:extLst>
          </p:cNvPr>
          <p:cNvSpPr/>
          <p:nvPr/>
        </p:nvSpPr>
        <p:spPr>
          <a:xfrm flipH="1">
            <a:off x="-1" y="0"/>
            <a:ext cx="7209323" cy="5014519"/>
          </a:xfrm>
          <a:custGeom>
            <a:avLst/>
            <a:gdLst>
              <a:gd name="connsiteX0" fmla="*/ 151164 w 4505325"/>
              <a:gd name="connsiteY0" fmla="*/ 1401889 h 3133725"/>
              <a:gd name="connsiteX1" fmla="*/ 152592 w 4505325"/>
              <a:gd name="connsiteY1" fmla="*/ 1183577 h 3133725"/>
              <a:gd name="connsiteX2" fmla="*/ 13146 w 4505325"/>
              <a:gd name="connsiteY2" fmla="*/ 855250 h 3133725"/>
              <a:gd name="connsiteX3" fmla="*/ 166594 w 4505325"/>
              <a:gd name="connsiteY3" fmla="*/ 733235 h 3133725"/>
              <a:gd name="connsiteX4" fmla="*/ 487015 w 4505325"/>
              <a:gd name="connsiteY4" fmla="*/ 646081 h 3133725"/>
              <a:gd name="connsiteX5" fmla="*/ 665895 w 4505325"/>
              <a:gd name="connsiteY5" fmla="*/ 322898 h 3133725"/>
              <a:gd name="connsiteX6" fmla="*/ 404052 w 4505325"/>
              <a:gd name="connsiteY6" fmla="*/ 0 h 3133725"/>
              <a:gd name="connsiteX7" fmla="*/ 4510280 w 4505325"/>
              <a:gd name="connsiteY7" fmla="*/ 0 h 3133725"/>
              <a:gd name="connsiteX8" fmla="*/ 4510280 w 4505325"/>
              <a:gd name="connsiteY8" fmla="*/ 2837688 h 3133725"/>
              <a:gd name="connsiteX9" fmla="*/ 3598166 w 4505325"/>
              <a:gd name="connsiteY9" fmla="*/ 2752058 h 3133725"/>
              <a:gd name="connsiteX10" fmla="*/ 2655667 w 4505325"/>
              <a:gd name="connsiteY10" fmla="*/ 3127153 h 3133725"/>
              <a:gd name="connsiteX11" fmla="*/ 1770223 w 4505325"/>
              <a:gd name="connsiteY11" fmla="*/ 2879693 h 3133725"/>
              <a:gd name="connsiteX12" fmla="*/ 1145955 w 4505325"/>
              <a:gd name="connsiteY12" fmla="*/ 2364105 h 3133725"/>
              <a:gd name="connsiteX13" fmla="*/ 593600 w 4505325"/>
              <a:gd name="connsiteY13" fmla="*/ 2104263 h 3133725"/>
              <a:gd name="connsiteX14" fmla="*/ 491492 w 4505325"/>
              <a:gd name="connsiteY14" fmla="*/ 1793939 h 3133725"/>
              <a:gd name="connsiteX15" fmla="*/ 184692 w 4505325"/>
              <a:gd name="connsiteY15" fmla="*/ 1661160 h 3133725"/>
              <a:gd name="connsiteX16" fmla="*/ 90204 w 4505325"/>
              <a:gd name="connsiteY16" fmla="*/ 1488377 h 3133725"/>
              <a:gd name="connsiteX17" fmla="*/ 151164 w 4505325"/>
              <a:gd name="connsiteY17" fmla="*/ 1401889 h 3133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05325" h="3133725">
                <a:moveTo>
                  <a:pt x="151164" y="1401889"/>
                </a:moveTo>
                <a:cubicBezTo>
                  <a:pt x="205361" y="1332357"/>
                  <a:pt x="202122" y="1254062"/>
                  <a:pt x="152592" y="1183577"/>
                </a:cubicBezTo>
                <a:cubicBezTo>
                  <a:pt x="82298" y="1083374"/>
                  <a:pt x="-40384" y="973360"/>
                  <a:pt x="13146" y="855250"/>
                </a:cubicBezTo>
                <a:cubicBezTo>
                  <a:pt x="37245" y="802291"/>
                  <a:pt x="97824" y="760571"/>
                  <a:pt x="166594" y="733235"/>
                </a:cubicBezTo>
                <a:cubicBezTo>
                  <a:pt x="267178" y="693230"/>
                  <a:pt x="384050" y="682657"/>
                  <a:pt x="487015" y="646081"/>
                </a:cubicBezTo>
                <a:cubicBezTo>
                  <a:pt x="671705" y="580549"/>
                  <a:pt x="728950" y="457010"/>
                  <a:pt x="665895" y="322898"/>
                </a:cubicBezTo>
                <a:cubicBezTo>
                  <a:pt x="610554" y="205169"/>
                  <a:pt x="520829" y="93917"/>
                  <a:pt x="404052" y="0"/>
                </a:cubicBezTo>
                <a:lnTo>
                  <a:pt x="4510280" y="0"/>
                </a:lnTo>
                <a:cubicBezTo>
                  <a:pt x="4510280" y="0"/>
                  <a:pt x="4510280" y="2835402"/>
                  <a:pt x="4510280" y="2837688"/>
                </a:cubicBezTo>
                <a:cubicBezTo>
                  <a:pt x="4510280" y="2837688"/>
                  <a:pt x="4072987" y="2518029"/>
                  <a:pt x="3598166" y="2752058"/>
                </a:cubicBezTo>
                <a:cubicBezTo>
                  <a:pt x="3280317" y="2908649"/>
                  <a:pt x="3018951" y="3086672"/>
                  <a:pt x="2655667" y="3127153"/>
                </a:cubicBezTo>
                <a:cubicBezTo>
                  <a:pt x="2344676" y="3161824"/>
                  <a:pt x="1999490" y="3109055"/>
                  <a:pt x="1770223" y="2879693"/>
                </a:cubicBezTo>
                <a:cubicBezTo>
                  <a:pt x="1575342" y="2684716"/>
                  <a:pt x="1425132" y="2449449"/>
                  <a:pt x="1145955" y="2364105"/>
                </a:cubicBezTo>
                <a:cubicBezTo>
                  <a:pt x="980124" y="2313337"/>
                  <a:pt x="600648" y="2359533"/>
                  <a:pt x="593600" y="2104263"/>
                </a:cubicBezTo>
                <a:cubicBezTo>
                  <a:pt x="590361" y="1986915"/>
                  <a:pt x="599410" y="1870329"/>
                  <a:pt x="491492" y="1793939"/>
                </a:cubicBezTo>
                <a:cubicBezTo>
                  <a:pt x="406529" y="1733741"/>
                  <a:pt x="274893" y="1717453"/>
                  <a:pt x="184692" y="1661160"/>
                </a:cubicBezTo>
                <a:cubicBezTo>
                  <a:pt x="121065" y="1621441"/>
                  <a:pt x="64867" y="1549051"/>
                  <a:pt x="90204" y="1488377"/>
                </a:cubicBezTo>
                <a:cubicBezTo>
                  <a:pt x="103158" y="1457230"/>
                  <a:pt x="129161" y="1430084"/>
                  <a:pt x="151164" y="1401889"/>
                </a:cubicBezTo>
                <a:close/>
              </a:path>
            </a:pathLst>
          </a:custGeom>
          <a:gradFill flip="none" rotWithShape="1">
            <a:gsLst>
              <a:gs pos="7000">
                <a:schemeClr val="accent2"/>
              </a:gs>
              <a:gs pos="100000">
                <a:schemeClr val="accent4">
                  <a:lumMod val="90000"/>
                </a:schemeClr>
              </a:gs>
            </a:gsLst>
            <a:lin ang="168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a:solidFill>
                <a:schemeClr val="lt1"/>
              </a:solidFill>
            </a:endParaRPr>
          </a:p>
        </p:txBody>
      </p:sp>
      <p:sp>
        <p:nvSpPr>
          <p:cNvPr id="2" name="Title 1">
            <a:extLst>
              <a:ext uri="{FF2B5EF4-FFF2-40B4-BE49-F238E27FC236}">
                <a16:creationId xmlns:a16="http://schemas.microsoft.com/office/drawing/2014/main" id="{B191C205-8900-466F-A402-42E3F836422C}"/>
              </a:ext>
            </a:extLst>
          </p:cNvPr>
          <p:cNvSpPr>
            <a:spLocks noGrp="1"/>
          </p:cNvSpPr>
          <p:nvPr>
            <p:ph type="title"/>
          </p:nvPr>
        </p:nvSpPr>
        <p:spPr>
          <a:xfrm>
            <a:off x="905576" y="1910492"/>
            <a:ext cx="5190424" cy="553998"/>
          </a:xfrm>
        </p:spPr>
        <p:txBody>
          <a:bodyPr vert="horz" wrap="square" lIns="0" tIns="0" rIns="0" bIns="0" rtlCol="0" anchor="t">
            <a:spAutoFit/>
          </a:bodyPr>
          <a:lstStyle/>
          <a:p>
            <a:pPr algn="l"/>
            <a:r>
              <a:rPr lang="en-US" sz="4000" dirty="0"/>
              <a:t>Next Steps</a:t>
            </a:r>
            <a:endParaRPr lang="en-ID" sz="4000" dirty="0"/>
          </a:p>
        </p:txBody>
      </p:sp>
      <p:sp>
        <p:nvSpPr>
          <p:cNvPr id="14" name="Title 1">
            <a:extLst>
              <a:ext uri="{FF2B5EF4-FFF2-40B4-BE49-F238E27FC236}">
                <a16:creationId xmlns:a16="http://schemas.microsoft.com/office/drawing/2014/main" id="{FCAADB5B-1CC0-42AE-9586-D750C8EA3FA2}"/>
              </a:ext>
            </a:extLst>
          </p:cNvPr>
          <p:cNvSpPr txBox="1">
            <a:spLocks/>
          </p:cNvSpPr>
          <p:nvPr/>
        </p:nvSpPr>
        <p:spPr>
          <a:xfrm>
            <a:off x="905576" y="1036087"/>
            <a:ext cx="4089935" cy="830997"/>
          </a:xfrm>
          <a:prstGeom prst="rect">
            <a:avLst/>
          </a:prstGeom>
        </p:spPr>
        <p:txBody>
          <a:bodyPr vert="horz" wrap="square" lIns="0" tIns="0" rIns="0" bIns="0" rtlCol="0" anchor="ctr">
            <a:spAutoFit/>
          </a:bodyPr>
          <a:lstStyle>
            <a:lvl1pPr algn="ctr" defTabSz="914400" rtl="0" eaLnBrk="1" latinLnBrk="0" hangingPunct="1">
              <a:lnSpc>
                <a:spcPct val="90000"/>
              </a:lnSpc>
              <a:spcBef>
                <a:spcPct val="0"/>
              </a:spcBef>
              <a:buNone/>
              <a:defRPr sz="3200" b="1" kern="1200">
                <a:solidFill>
                  <a:schemeClr val="accent1"/>
                </a:solidFill>
                <a:latin typeface="+mj-lt"/>
                <a:ea typeface="+mj-ea"/>
                <a:cs typeface="+mj-cs"/>
              </a:defRPr>
            </a:lvl1pPr>
          </a:lstStyle>
          <a:p>
            <a:pPr algn="l"/>
            <a:r>
              <a:rPr lang="en-US" sz="6000" dirty="0">
                <a:solidFill>
                  <a:schemeClr val="bg1"/>
                </a:solidFill>
              </a:rPr>
              <a:t>7</a:t>
            </a:r>
            <a:endParaRPr lang="en-ID" sz="6000" dirty="0">
              <a:solidFill>
                <a:schemeClr val="bg1"/>
              </a:solidFill>
            </a:endParaRPr>
          </a:p>
        </p:txBody>
      </p:sp>
      <p:pic>
        <p:nvPicPr>
          <p:cNvPr id="15" name="Graphic 14">
            <a:extLst>
              <a:ext uri="{FF2B5EF4-FFF2-40B4-BE49-F238E27FC236}">
                <a16:creationId xmlns:a16="http://schemas.microsoft.com/office/drawing/2014/main" id="{60AFC9D5-65AE-4417-B25A-18F128E9492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613583" y="5602774"/>
            <a:ext cx="5038583" cy="1255226"/>
          </a:xfrm>
          <a:prstGeom prst="rect">
            <a:avLst/>
          </a:prstGeom>
        </p:spPr>
      </p:pic>
      <p:grpSp>
        <p:nvGrpSpPr>
          <p:cNvPr id="18" name="Group 17">
            <a:extLst>
              <a:ext uri="{FF2B5EF4-FFF2-40B4-BE49-F238E27FC236}">
                <a16:creationId xmlns:a16="http://schemas.microsoft.com/office/drawing/2014/main" id="{543F344E-37D6-4053-90E8-8CA724CE387F}"/>
              </a:ext>
            </a:extLst>
          </p:cNvPr>
          <p:cNvGrpSpPr/>
          <p:nvPr/>
        </p:nvGrpSpPr>
        <p:grpSpPr>
          <a:xfrm>
            <a:off x="6902145" y="4420868"/>
            <a:ext cx="5038584" cy="2742628"/>
            <a:chOff x="8654986" y="-1310744"/>
            <a:chExt cx="2142545" cy="1166241"/>
          </a:xfrm>
        </p:grpSpPr>
        <p:sp>
          <p:nvSpPr>
            <p:cNvPr id="19" name="Freeform: Shape 18">
              <a:extLst>
                <a:ext uri="{FF2B5EF4-FFF2-40B4-BE49-F238E27FC236}">
                  <a16:creationId xmlns:a16="http://schemas.microsoft.com/office/drawing/2014/main" id="{7C81D808-DB73-4E62-84E4-148AD7F938BB}"/>
                </a:ext>
              </a:extLst>
            </p:cNvPr>
            <p:cNvSpPr/>
            <p:nvPr/>
          </p:nvSpPr>
          <p:spPr>
            <a:xfrm>
              <a:off x="9261910" y="-586749"/>
              <a:ext cx="76200" cy="104775"/>
            </a:xfrm>
            <a:custGeom>
              <a:avLst/>
              <a:gdLst>
                <a:gd name="connsiteX0" fmla="*/ 6667 w 76200"/>
                <a:gd name="connsiteY0" fmla="*/ 107347 h 104775"/>
                <a:gd name="connsiteX1" fmla="*/ 31432 w 76200"/>
                <a:gd name="connsiteY1" fmla="*/ 84582 h 104775"/>
                <a:gd name="connsiteX2" fmla="*/ 52006 w 76200"/>
                <a:gd name="connsiteY2" fmla="*/ 58769 h 104775"/>
                <a:gd name="connsiteX3" fmla="*/ 68294 w 76200"/>
                <a:gd name="connsiteY3" fmla="*/ 30385 h 104775"/>
                <a:gd name="connsiteX4" fmla="*/ 79629 w 76200"/>
                <a:gd name="connsiteY4" fmla="*/ 0 h 104775"/>
                <a:gd name="connsiteX5" fmla="*/ 65723 w 76200"/>
                <a:gd name="connsiteY5" fmla="*/ 29051 h 104775"/>
                <a:gd name="connsiteX6" fmla="*/ 47244 w 76200"/>
                <a:gd name="connsiteY6" fmla="*/ 55340 h 104775"/>
                <a:gd name="connsiteX7" fmla="*/ 25051 w 76200"/>
                <a:gd name="connsiteY7" fmla="*/ 78486 h 104775"/>
                <a:gd name="connsiteX8" fmla="*/ 0 w 76200"/>
                <a:gd name="connsiteY8" fmla="*/ 97726 h 104775"/>
                <a:gd name="connsiteX9" fmla="*/ 6667 w 76200"/>
                <a:gd name="connsiteY9" fmla="*/ 107347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200" h="104775">
                  <a:moveTo>
                    <a:pt x="6667" y="107347"/>
                  </a:moveTo>
                  <a:cubicBezTo>
                    <a:pt x="16002" y="100298"/>
                    <a:pt x="23908" y="92773"/>
                    <a:pt x="31432" y="84582"/>
                  </a:cubicBezTo>
                  <a:cubicBezTo>
                    <a:pt x="38957" y="76486"/>
                    <a:pt x="45910" y="67818"/>
                    <a:pt x="52006" y="58769"/>
                  </a:cubicBezTo>
                  <a:cubicBezTo>
                    <a:pt x="58198" y="49721"/>
                    <a:pt x="63722" y="40291"/>
                    <a:pt x="68294" y="30385"/>
                  </a:cubicBezTo>
                  <a:cubicBezTo>
                    <a:pt x="73152" y="20669"/>
                    <a:pt x="76486" y="10287"/>
                    <a:pt x="79629" y="0"/>
                  </a:cubicBezTo>
                  <a:cubicBezTo>
                    <a:pt x="75629" y="10001"/>
                    <a:pt x="71342" y="19907"/>
                    <a:pt x="65723" y="29051"/>
                  </a:cubicBezTo>
                  <a:cubicBezTo>
                    <a:pt x="60388" y="38290"/>
                    <a:pt x="54102" y="47053"/>
                    <a:pt x="47244" y="55340"/>
                  </a:cubicBezTo>
                  <a:cubicBezTo>
                    <a:pt x="40481" y="63627"/>
                    <a:pt x="33052" y="71342"/>
                    <a:pt x="25051" y="78486"/>
                  </a:cubicBezTo>
                  <a:cubicBezTo>
                    <a:pt x="17145" y="85534"/>
                    <a:pt x="8573" y="92297"/>
                    <a:pt x="0" y="97726"/>
                  </a:cubicBezTo>
                  <a:lnTo>
                    <a:pt x="6667" y="107347"/>
                  </a:lnTo>
                  <a:close/>
                </a:path>
              </a:pathLst>
            </a:custGeom>
            <a:solidFill>
              <a:srgbClr val="018673"/>
            </a:solidFill>
            <a:ln w="9525" cap="flat">
              <a:noFill/>
              <a:prstDash val="solid"/>
              <a:miter/>
            </a:ln>
          </p:spPr>
          <p:txBody>
            <a:bodyPr rtlCol="0" anchor="ctr"/>
            <a:lstStyle/>
            <a:p>
              <a:endParaRPr lang="en-ID"/>
            </a:p>
          </p:txBody>
        </p:sp>
        <p:sp>
          <p:nvSpPr>
            <p:cNvPr id="20" name="Freeform: Shape 19">
              <a:extLst>
                <a:ext uri="{FF2B5EF4-FFF2-40B4-BE49-F238E27FC236}">
                  <a16:creationId xmlns:a16="http://schemas.microsoft.com/office/drawing/2014/main" id="{ABD5B5D1-1EB1-4876-BA8F-789FBFB44095}"/>
                </a:ext>
              </a:extLst>
            </p:cNvPr>
            <p:cNvSpPr/>
            <p:nvPr/>
          </p:nvSpPr>
          <p:spPr>
            <a:xfrm>
              <a:off x="9176852" y="-771819"/>
              <a:ext cx="152400" cy="457200"/>
            </a:xfrm>
            <a:custGeom>
              <a:avLst/>
              <a:gdLst>
                <a:gd name="connsiteX0" fmla="*/ 15240 w 152400"/>
                <a:gd name="connsiteY0" fmla="*/ 466058 h 457200"/>
                <a:gd name="connsiteX1" fmla="*/ 66294 w 152400"/>
                <a:gd name="connsiteY1" fmla="*/ 354044 h 457200"/>
                <a:gd name="connsiteX2" fmla="*/ 110014 w 152400"/>
                <a:gd name="connsiteY2" fmla="*/ 239268 h 457200"/>
                <a:gd name="connsiteX3" fmla="*/ 143637 w 152400"/>
                <a:gd name="connsiteY3" fmla="*/ 121348 h 457200"/>
                <a:gd name="connsiteX4" fmla="*/ 158306 w 152400"/>
                <a:gd name="connsiteY4" fmla="*/ 0 h 457200"/>
                <a:gd name="connsiteX5" fmla="*/ 139446 w 152400"/>
                <a:gd name="connsiteY5" fmla="*/ 120396 h 457200"/>
                <a:gd name="connsiteX6" fmla="*/ 101917 w 152400"/>
                <a:gd name="connsiteY6" fmla="*/ 236506 h 457200"/>
                <a:gd name="connsiteX7" fmla="*/ 54483 w 152400"/>
                <a:gd name="connsiteY7" fmla="*/ 349091 h 457200"/>
                <a:gd name="connsiteX8" fmla="*/ 0 w 152400"/>
                <a:gd name="connsiteY8" fmla="*/ 458343 h 457200"/>
                <a:gd name="connsiteX9" fmla="*/ 15240 w 152400"/>
                <a:gd name="connsiteY9" fmla="*/ 466058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2400" h="457200">
                  <a:moveTo>
                    <a:pt x="15240" y="466058"/>
                  </a:moveTo>
                  <a:cubicBezTo>
                    <a:pt x="33719" y="429101"/>
                    <a:pt x="50387" y="391859"/>
                    <a:pt x="66294" y="354044"/>
                  </a:cubicBezTo>
                  <a:cubicBezTo>
                    <a:pt x="82105" y="316230"/>
                    <a:pt x="96965" y="278035"/>
                    <a:pt x="110014" y="239268"/>
                  </a:cubicBezTo>
                  <a:cubicBezTo>
                    <a:pt x="122968" y="200501"/>
                    <a:pt x="135065" y="161353"/>
                    <a:pt x="143637" y="121348"/>
                  </a:cubicBezTo>
                  <a:cubicBezTo>
                    <a:pt x="152209" y="81439"/>
                    <a:pt x="158686" y="40862"/>
                    <a:pt x="158306" y="0"/>
                  </a:cubicBezTo>
                  <a:cubicBezTo>
                    <a:pt x="157258" y="40862"/>
                    <a:pt x="149352" y="80963"/>
                    <a:pt x="139446" y="120396"/>
                  </a:cubicBezTo>
                  <a:cubicBezTo>
                    <a:pt x="129540" y="159829"/>
                    <a:pt x="116110" y="198406"/>
                    <a:pt x="101917" y="236506"/>
                  </a:cubicBezTo>
                  <a:cubicBezTo>
                    <a:pt x="87630" y="274606"/>
                    <a:pt x="71533" y="312039"/>
                    <a:pt x="54483" y="349091"/>
                  </a:cubicBezTo>
                  <a:cubicBezTo>
                    <a:pt x="37338" y="386048"/>
                    <a:pt x="19336" y="422719"/>
                    <a:pt x="0" y="458343"/>
                  </a:cubicBezTo>
                  <a:lnTo>
                    <a:pt x="15240" y="466058"/>
                  </a:lnTo>
                  <a:close/>
                </a:path>
              </a:pathLst>
            </a:custGeom>
            <a:solidFill>
              <a:srgbClr val="018673"/>
            </a:solidFill>
            <a:ln w="9525" cap="flat">
              <a:noFill/>
              <a:prstDash val="solid"/>
              <a:miter/>
            </a:ln>
          </p:spPr>
          <p:txBody>
            <a:bodyPr rtlCol="0" anchor="ctr"/>
            <a:lstStyle/>
            <a:p>
              <a:endParaRPr lang="en-ID"/>
            </a:p>
          </p:txBody>
        </p:sp>
        <p:sp>
          <p:nvSpPr>
            <p:cNvPr id="21" name="Freeform: Shape 20">
              <a:extLst>
                <a:ext uri="{FF2B5EF4-FFF2-40B4-BE49-F238E27FC236}">
                  <a16:creationId xmlns:a16="http://schemas.microsoft.com/office/drawing/2014/main" id="{93138FE6-FDD5-4990-BFD6-1E92B485DB33}"/>
                </a:ext>
              </a:extLst>
            </p:cNvPr>
            <p:cNvSpPr/>
            <p:nvPr/>
          </p:nvSpPr>
          <p:spPr>
            <a:xfrm>
              <a:off x="9204538" y="-662854"/>
              <a:ext cx="19050" cy="266700"/>
            </a:xfrm>
            <a:custGeom>
              <a:avLst/>
              <a:gdLst>
                <a:gd name="connsiteX0" fmla="*/ 26987 w 19050"/>
                <a:gd name="connsiteY0" fmla="*/ 272225 h 266700"/>
                <a:gd name="connsiteX1" fmla="*/ 14986 w 19050"/>
                <a:gd name="connsiteY1" fmla="*/ 205454 h 266700"/>
                <a:gd name="connsiteX2" fmla="*/ 8700 w 19050"/>
                <a:gd name="connsiteY2" fmla="*/ 137255 h 266700"/>
                <a:gd name="connsiteX3" fmla="*/ 7366 w 19050"/>
                <a:gd name="connsiteY3" fmla="*/ 68675 h 266700"/>
                <a:gd name="connsiteX4" fmla="*/ 10509 w 19050"/>
                <a:gd name="connsiteY4" fmla="*/ 0 h 266700"/>
                <a:gd name="connsiteX5" fmla="*/ 2984 w 19050"/>
                <a:gd name="connsiteY5" fmla="*/ 68485 h 266700"/>
                <a:gd name="connsiteX6" fmla="*/ 32 w 19050"/>
                <a:gd name="connsiteY6" fmla="*/ 137446 h 266700"/>
                <a:gd name="connsiteX7" fmla="*/ 2032 w 19050"/>
                <a:gd name="connsiteY7" fmla="*/ 206597 h 266700"/>
                <a:gd name="connsiteX8" fmla="*/ 10033 w 19050"/>
                <a:gd name="connsiteY8" fmla="*/ 275939 h 266700"/>
                <a:gd name="connsiteX9" fmla="*/ 26987 w 19050"/>
                <a:gd name="connsiteY9" fmla="*/ 272225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050" h="266700">
                  <a:moveTo>
                    <a:pt x="26987" y="272225"/>
                  </a:moveTo>
                  <a:cubicBezTo>
                    <a:pt x="21654" y="250698"/>
                    <a:pt x="17939" y="227933"/>
                    <a:pt x="14986" y="205454"/>
                  </a:cubicBezTo>
                  <a:cubicBezTo>
                    <a:pt x="12033" y="182880"/>
                    <a:pt x="9938" y="160115"/>
                    <a:pt x="8700" y="137255"/>
                  </a:cubicBezTo>
                  <a:cubicBezTo>
                    <a:pt x="7652" y="114491"/>
                    <a:pt x="6890" y="91535"/>
                    <a:pt x="7366" y="68675"/>
                  </a:cubicBezTo>
                  <a:cubicBezTo>
                    <a:pt x="7557" y="45815"/>
                    <a:pt x="8890" y="22860"/>
                    <a:pt x="10509" y="0"/>
                  </a:cubicBezTo>
                  <a:cubicBezTo>
                    <a:pt x="7461" y="22765"/>
                    <a:pt x="4699" y="45530"/>
                    <a:pt x="2984" y="68485"/>
                  </a:cubicBezTo>
                  <a:cubicBezTo>
                    <a:pt x="1080" y="91440"/>
                    <a:pt x="317" y="114395"/>
                    <a:pt x="32" y="137446"/>
                  </a:cubicBezTo>
                  <a:cubicBezTo>
                    <a:pt x="-159" y="160496"/>
                    <a:pt x="508" y="183547"/>
                    <a:pt x="2032" y="206597"/>
                  </a:cubicBezTo>
                  <a:cubicBezTo>
                    <a:pt x="3651" y="229743"/>
                    <a:pt x="5842" y="252508"/>
                    <a:pt x="10033" y="275939"/>
                  </a:cubicBezTo>
                  <a:lnTo>
                    <a:pt x="26987" y="272225"/>
                  </a:lnTo>
                  <a:close/>
                </a:path>
              </a:pathLst>
            </a:custGeom>
            <a:solidFill>
              <a:srgbClr val="018673"/>
            </a:solidFill>
            <a:ln w="9525" cap="flat">
              <a:noFill/>
              <a:prstDash val="solid"/>
              <a:miter/>
            </a:ln>
          </p:spPr>
          <p:txBody>
            <a:bodyPr rtlCol="0" anchor="ctr"/>
            <a:lstStyle/>
            <a:p>
              <a:endParaRPr lang="en-ID"/>
            </a:p>
          </p:txBody>
        </p:sp>
        <p:sp>
          <p:nvSpPr>
            <p:cNvPr id="22" name="Freeform: Shape 21">
              <a:extLst>
                <a:ext uri="{FF2B5EF4-FFF2-40B4-BE49-F238E27FC236}">
                  <a16:creationId xmlns:a16="http://schemas.microsoft.com/office/drawing/2014/main" id="{9C8686E2-B102-4F1E-AFE9-E40D2456AB34}"/>
                </a:ext>
              </a:extLst>
            </p:cNvPr>
            <p:cNvSpPr/>
            <p:nvPr/>
          </p:nvSpPr>
          <p:spPr>
            <a:xfrm>
              <a:off x="9324965" y="-666949"/>
              <a:ext cx="95250" cy="95250"/>
            </a:xfrm>
            <a:custGeom>
              <a:avLst/>
              <a:gdLst>
                <a:gd name="connsiteX0" fmla="*/ 0 w 95250"/>
                <a:gd name="connsiteY0" fmla="*/ 104585 h 95250"/>
                <a:gd name="connsiteX1" fmla="*/ 96774 w 95250"/>
                <a:gd name="connsiteY1" fmla="*/ 0 h 95250"/>
                <a:gd name="connsiteX2" fmla="*/ 2762 w 95250"/>
                <a:gd name="connsiteY2" fmla="*/ 103727 h 95250"/>
              </a:gdLst>
              <a:ahLst/>
              <a:cxnLst>
                <a:cxn ang="0">
                  <a:pos x="connsiteX0" y="connsiteY0"/>
                </a:cxn>
                <a:cxn ang="0">
                  <a:pos x="connsiteX1" y="connsiteY1"/>
                </a:cxn>
                <a:cxn ang="0">
                  <a:pos x="connsiteX2" y="connsiteY2"/>
                </a:cxn>
              </a:cxnLst>
              <a:rect l="l" t="t" r="r" b="b"/>
              <a:pathLst>
                <a:path w="95250" h="95250">
                  <a:moveTo>
                    <a:pt x="0" y="104585"/>
                  </a:moveTo>
                  <a:cubicBezTo>
                    <a:pt x="0" y="104585"/>
                    <a:pt x="25146" y="13907"/>
                    <a:pt x="96774" y="0"/>
                  </a:cubicBezTo>
                  <a:cubicBezTo>
                    <a:pt x="96774" y="0"/>
                    <a:pt x="144780" y="84487"/>
                    <a:pt x="2762" y="103727"/>
                  </a:cubicBezTo>
                </a:path>
              </a:pathLst>
            </a:custGeom>
            <a:solidFill>
              <a:srgbClr val="018673"/>
            </a:solidFill>
            <a:ln w="9525" cap="flat">
              <a:noFill/>
              <a:prstDash val="solid"/>
              <a:miter/>
            </a:ln>
          </p:spPr>
          <p:txBody>
            <a:bodyPr rtlCol="0" anchor="ctr"/>
            <a:lstStyle/>
            <a:p>
              <a:endParaRPr lang="en-ID"/>
            </a:p>
          </p:txBody>
        </p:sp>
        <p:sp>
          <p:nvSpPr>
            <p:cNvPr id="23" name="Freeform: Shape 22">
              <a:extLst>
                <a:ext uri="{FF2B5EF4-FFF2-40B4-BE49-F238E27FC236}">
                  <a16:creationId xmlns:a16="http://schemas.microsoft.com/office/drawing/2014/main" id="{8A164524-7E1C-4E9C-9B2E-94DADFF6F650}"/>
                </a:ext>
              </a:extLst>
            </p:cNvPr>
            <p:cNvSpPr/>
            <p:nvPr/>
          </p:nvSpPr>
          <p:spPr>
            <a:xfrm>
              <a:off x="9242574" y="-772413"/>
              <a:ext cx="76200" cy="104775"/>
            </a:xfrm>
            <a:custGeom>
              <a:avLst/>
              <a:gdLst>
                <a:gd name="connsiteX0" fmla="*/ 80963 w 76200"/>
                <a:gd name="connsiteY0" fmla="*/ 106321 h 104775"/>
                <a:gd name="connsiteX1" fmla="*/ 18955 w 76200"/>
                <a:gd name="connsiteY1" fmla="*/ 307 h 104775"/>
                <a:gd name="connsiteX2" fmla="*/ 80963 w 76200"/>
                <a:gd name="connsiteY2" fmla="*/ 106321 h 104775"/>
              </a:gdLst>
              <a:ahLst/>
              <a:cxnLst>
                <a:cxn ang="0">
                  <a:pos x="connsiteX0" y="connsiteY0"/>
                </a:cxn>
                <a:cxn ang="0">
                  <a:pos x="connsiteX1" y="connsiteY1"/>
                </a:cxn>
                <a:cxn ang="0">
                  <a:pos x="connsiteX2" y="connsiteY2"/>
                </a:cxn>
              </a:cxnLst>
              <a:rect l="l" t="t" r="r" b="b"/>
              <a:pathLst>
                <a:path w="76200" h="104775">
                  <a:moveTo>
                    <a:pt x="80963" y="106321"/>
                  </a:moveTo>
                  <a:cubicBezTo>
                    <a:pt x="80963" y="106321"/>
                    <a:pt x="56008" y="7070"/>
                    <a:pt x="18955" y="307"/>
                  </a:cubicBezTo>
                  <a:cubicBezTo>
                    <a:pt x="-18192" y="-6455"/>
                    <a:pt x="-2381" y="100606"/>
                    <a:pt x="80963" y="106321"/>
                  </a:cubicBezTo>
                  <a:close/>
                </a:path>
              </a:pathLst>
            </a:custGeom>
            <a:solidFill>
              <a:srgbClr val="018673"/>
            </a:solidFill>
            <a:ln w="9525" cap="flat">
              <a:noFill/>
              <a:prstDash val="solid"/>
              <a:miter/>
            </a:ln>
          </p:spPr>
          <p:txBody>
            <a:bodyPr rtlCol="0" anchor="ctr"/>
            <a:lstStyle/>
            <a:p>
              <a:endParaRPr lang="en-ID"/>
            </a:p>
          </p:txBody>
        </p:sp>
        <p:sp>
          <p:nvSpPr>
            <p:cNvPr id="24" name="Freeform: Shape 23">
              <a:extLst>
                <a:ext uri="{FF2B5EF4-FFF2-40B4-BE49-F238E27FC236}">
                  <a16:creationId xmlns:a16="http://schemas.microsoft.com/office/drawing/2014/main" id="{F670CDCC-6F32-4A73-A96B-F1E0B69DBB8D}"/>
                </a:ext>
              </a:extLst>
            </p:cNvPr>
            <p:cNvSpPr/>
            <p:nvPr/>
          </p:nvSpPr>
          <p:spPr>
            <a:xfrm>
              <a:off x="9175290" y="-748674"/>
              <a:ext cx="47625" cy="123825"/>
            </a:xfrm>
            <a:custGeom>
              <a:avLst/>
              <a:gdLst>
                <a:gd name="connsiteX0" fmla="*/ 42043 w 47625"/>
                <a:gd name="connsiteY0" fmla="*/ 130016 h 123825"/>
                <a:gd name="connsiteX1" fmla="*/ 31947 w 47625"/>
                <a:gd name="connsiteY1" fmla="*/ 0 h 123825"/>
                <a:gd name="connsiteX2" fmla="*/ 42043 w 47625"/>
                <a:gd name="connsiteY2" fmla="*/ 130016 h 123825"/>
              </a:gdLst>
              <a:ahLst/>
              <a:cxnLst>
                <a:cxn ang="0">
                  <a:pos x="connsiteX0" y="connsiteY0"/>
                </a:cxn>
                <a:cxn ang="0">
                  <a:pos x="connsiteX1" y="connsiteY1"/>
                </a:cxn>
                <a:cxn ang="0">
                  <a:pos x="connsiteX2" y="connsiteY2"/>
                </a:cxn>
              </a:cxnLst>
              <a:rect l="l" t="t" r="r" b="b"/>
              <a:pathLst>
                <a:path w="47625" h="123825">
                  <a:moveTo>
                    <a:pt x="42043" y="130016"/>
                  </a:moveTo>
                  <a:cubicBezTo>
                    <a:pt x="42043" y="130016"/>
                    <a:pt x="75095" y="34862"/>
                    <a:pt x="31947" y="0"/>
                  </a:cubicBezTo>
                  <a:cubicBezTo>
                    <a:pt x="31947" y="-95"/>
                    <a:pt x="-46254" y="56198"/>
                    <a:pt x="42043" y="130016"/>
                  </a:cubicBezTo>
                  <a:close/>
                </a:path>
              </a:pathLst>
            </a:custGeom>
            <a:solidFill>
              <a:srgbClr val="018673"/>
            </a:solidFill>
            <a:ln w="9525" cap="flat">
              <a:noFill/>
              <a:prstDash val="solid"/>
              <a:miter/>
            </a:ln>
          </p:spPr>
          <p:txBody>
            <a:bodyPr rtlCol="0" anchor="ctr"/>
            <a:lstStyle/>
            <a:p>
              <a:endParaRPr lang="en-ID"/>
            </a:p>
          </p:txBody>
        </p:sp>
        <p:sp>
          <p:nvSpPr>
            <p:cNvPr id="25" name="Freeform: Shape 24">
              <a:extLst>
                <a:ext uri="{FF2B5EF4-FFF2-40B4-BE49-F238E27FC236}">
                  <a16:creationId xmlns:a16="http://schemas.microsoft.com/office/drawing/2014/main" id="{82AC34D5-7FD1-4AE1-95B1-3638A81929D9}"/>
                </a:ext>
              </a:extLst>
            </p:cNvPr>
            <p:cNvSpPr/>
            <p:nvPr/>
          </p:nvSpPr>
          <p:spPr>
            <a:xfrm>
              <a:off x="9140900" y="-599423"/>
              <a:ext cx="66675" cy="133350"/>
            </a:xfrm>
            <a:custGeom>
              <a:avLst/>
              <a:gdLst>
                <a:gd name="connsiteX0" fmla="*/ 68909 w 66675"/>
                <a:gd name="connsiteY0" fmla="*/ 134213 h 133350"/>
                <a:gd name="connsiteX1" fmla="*/ 32904 w 66675"/>
                <a:gd name="connsiteY1" fmla="*/ 6 h 133350"/>
                <a:gd name="connsiteX2" fmla="*/ 68909 w 66675"/>
                <a:gd name="connsiteY2" fmla="*/ 134213 h 133350"/>
              </a:gdLst>
              <a:ahLst/>
              <a:cxnLst>
                <a:cxn ang="0">
                  <a:pos x="connsiteX0" y="connsiteY0"/>
                </a:cxn>
                <a:cxn ang="0">
                  <a:pos x="connsiteX1" y="connsiteY1"/>
                </a:cxn>
                <a:cxn ang="0">
                  <a:pos x="connsiteX2" y="connsiteY2"/>
                </a:cxn>
              </a:cxnLst>
              <a:rect l="l" t="t" r="r" b="b"/>
              <a:pathLst>
                <a:path w="66675" h="133350">
                  <a:moveTo>
                    <a:pt x="68909" y="134213"/>
                  </a:moveTo>
                  <a:cubicBezTo>
                    <a:pt x="68909" y="134213"/>
                    <a:pt x="75957" y="-1042"/>
                    <a:pt x="32904" y="6"/>
                  </a:cubicBezTo>
                  <a:cubicBezTo>
                    <a:pt x="-58250" y="2292"/>
                    <a:pt x="68909" y="134213"/>
                    <a:pt x="68909" y="134213"/>
                  </a:cubicBezTo>
                  <a:close/>
                </a:path>
              </a:pathLst>
            </a:custGeom>
            <a:solidFill>
              <a:srgbClr val="018673"/>
            </a:solidFill>
            <a:ln w="9525" cap="flat">
              <a:noFill/>
              <a:prstDash val="solid"/>
              <a:miter/>
            </a:ln>
          </p:spPr>
          <p:txBody>
            <a:bodyPr rtlCol="0" anchor="ctr"/>
            <a:lstStyle/>
            <a:p>
              <a:endParaRPr lang="en-ID"/>
            </a:p>
          </p:txBody>
        </p:sp>
        <p:sp>
          <p:nvSpPr>
            <p:cNvPr id="26" name="Freeform: Shape 25">
              <a:extLst>
                <a:ext uri="{FF2B5EF4-FFF2-40B4-BE49-F238E27FC236}">
                  <a16:creationId xmlns:a16="http://schemas.microsoft.com/office/drawing/2014/main" id="{E4F20A76-C8EC-41A1-A2EA-8391BD7D37EF}"/>
                </a:ext>
              </a:extLst>
            </p:cNvPr>
            <p:cNvSpPr/>
            <p:nvPr/>
          </p:nvSpPr>
          <p:spPr>
            <a:xfrm>
              <a:off x="8824808" y="-420728"/>
              <a:ext cx="161925" cy="276225"/>
            </a:xfrm>
            <a:custGeom>
              <a:avLst/>
              <a:gdLst>
                <a:gd name="connsiteX0" fmla="*/ 170974 w 161925"/>
                <a:gd name="connsiteY0" fmla="*/ 272796 h 276225"/>
                <a:gd name="connsiteX1" fmla="*/ 122301 w 161925"/>
                <a:gd name="connsiteY1" fmla="*/ 208502 h 276225"/>
                <a:gd name="connsiteX2" fmla="*/ 76867 w 161925"/>
                <a:gd name="connsiteY2" fmla="*/ 141732 h 276225"/>
                <a:gd name="connsiteX3" fmla="*/ 0 w 161925"/>
                <a:gd name="connsiteY3" fmla="*/ 0 h 276225"/>
                <a:gd name="connsiteX4" fmla="*/ 69818 w 161925"/>
                <a:gd name="connsiteY4" fmla="*/ 145923 h 276225"/>
                <a:gd name="connsiteX5" fmla="*/ 112014 w 161925"/>
                <a:gd name="connsiteY5" fmla="*/ 215265 h 276225"/>
                <a:gd name="connsiteX6" fmla="*/ 157925 w 161925"/>
                <a:gd name="connsiteY6" fmla="*/ 282607 h 276225"/>
                <a:gd name="connsiteX7" fmla="*/ 170974 w 161925"/>
                <a:gd name="connsiteY7" fmla="*/ 272796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1925" h="276225">
                  <a:moveTo>
                    <a:pt x="170974" y="272796"/>
                  </a:moveTo>
                  <a:cubicBezTo>
                    <a:pt x="154210" y="252031"/>
                    <a:pt x="138017" y="230410"/>
                    <a:pt x="122301" y="208502"/>
                  </a:cubicBezTo>
                  <a:cubicBezTo>
                    <a:pt x="106585" y="186595"/>
                    <a:pt x="91440" y="164401"/>
                    <a:pt x="76867" y="141732"/>
                  </a:cubicBezTo>
                  <a:cubicBezTo>
                    <a:pt x="47816" y="96393"/>
                    <a:pt x="21241" y="49530"/>
                    <a:pt x="0" y="0"/>
                  </a:cubicBezTo>
                  <a:cubicBezTo>
                    <a:pt x="18669" y="50482"/>
                    <a:pt x="42958" y="98965"/>
                    <a:pt x="69818" y="145923"/>
                  </a:cubicBezTo>
                  <a:cubicBezTo>
                    <a:pt x="83249" y="169354"/>
                    <a:pt x="97345" y="192500"/>
                    <a:pt x="112014" y="215265"/>
                  </a:cubicBezTo>
                  <a:cubicBezTo>
                    <a:pt x="126682" y="238030"/>
                    <a:pt x="141827" y="260509"/>
                    <a:pt x="157925" y="282607"/>
                  </a:cubicBezTo>
                  <a:lnTo>
                    <a:pt x="170974" y="272796"/>
                  </a:lnTo>
                  <a:close/>
                </a:path>
              </a:pathLst>
            </a:custGeom>
            <a:solidFill>
              <a:srgbClr val="018673"/>
            </a:solidFill>
            <a:ln w="9525" cap="flat">
              <a:noFill/>
              <a:prstDash val="solid"/>
              <a:miter/>
            </a:ln>
          </p:spPr>
          <p:txBody>
            <a:bodyPr rtlCol="0" anchor="ctr"/>
            <a:lstStyle/>
            <a:p>
              <a:endParaRPr lang="en-ID"/>
            </a:p>
          </p:txBody>
        </p:sp>
        <p:sp>
          <p:nvSpPr>
            <p:cNvPr id="27" name="Freeform: Shape 26">
              <a:extLst>
                <a:ext uri="{FF2B5EF4-FFF2-40B4-BE49-F238E27FC236}">
                  <a16:creationId xmlns:a16="http://schemas.microsoft.com/office/drawing/2014/main" id="{69995CDE-9726-4C3E-A2AB-D9DABE57F2DE}"/>
                </a:ext>
              </a:extLst>
            </p:cNvPr>
            <p:cNvSpPr/>
            <p:nvPr/>
          </p:nvSpPr>
          <p:spPr>
            <a:xfrm>
              <a:off x="8783088" y="-347576"/>
              <a:ext cx="104775" cy="66675"/>
            </a:xfrm>
            <a:custGeom>
              <a:avLst/>
              <a:gdLst>
                <a:gd name="connsiteX0" fmla="*/ 110204 w 104775"/>
                <a:gd name="connsiteY0" fmla="*/ 54007 h 66675"/>
                <a:gd name="connsiteX1" fmla="*/ 80486 w 104775"/>
                <a:gd name="connsiteY1" fmla="*/ 49149 h 66675"/>
                <a:gd name="connsiteX2" fmla="*/ 51245 w 104775"/>
                <a:gd name="connsiteY2" fmla="*/ 37719 h 66675"/>
                <a:gd name="connsiteX3" fmla="*/ 24289 w 104775"/>
                <a:gd name="connsiteY3" fmla="*/ 20955 h 66675"/>
                <a:gd name="connsiteX4" fmla="*/ 0 w 104775"/>
                <a:gd name="connsiteY4" fmla="*/ 0 h 66675"/>
                <a:gd name="connsiteX5" fmla="*/ 21527 w 104775"/>
                <a:gd name="connsiteY5" fmla="*/ 24003 h 66675"/>
                <a:gd name="connsiteX6" fmla="*/ 46958 w 104775"/>
                <a:gd name="connsiteY6" fmla="*/ 44672 h 66675"/>
                <a:gd name="connsiteX7" fmla="*/ 76200 w 104775"/>
                <a:gd name="connsiteY7" fmla="*/ 60579 h 66675"/>
                <a:gd name="connsiteX8" fmla="*/ 109538 w 104775"/>
                <a:gd name="connsiteY8" fmla="*/ 70199 h 66675"/>
                <a:gd name="connsiteX9" fmla="*/ 110204 w 104775"/>
                <a:gd name="connsiteY9" fmla="*/ 54007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775" h="66675">
                  <a:moveTo>
                    <a:pt x="110204" y="54007"/>
                  </a:moveTo>
                  <a:cubicBezTo>
                    <a:pt x="101156" y="53911"/>
                    <a:pt x="90297" y="51911"/>
                    <a:pt x="80486" y="49149"/>
                  </a:cubicBezTo>
                  <a:cubicBezTo>
                    <a:pt x="70485" y="46292"/>
                    <a:pt x="60674" y="42386"/>
                    <a:pt x="51245" y="37719"/>
                  </a:cubicBezTo>
                  <a:cubicBezTo>
                    <a:pt x="41910" y="32766"/>
                    <a:pt x="32766" y="27432"/>
                    <a:pt x="24289" y="20955"/>
                  </a:cubicBezTo>
                  <a:cubicBezTo>
                    <a:pt x="15621" y="14669"/>
                    <a:pt x="7715" y="7525"/>
                    <a:pt x="0" y="0"/>
                  </a:cubicBezTo>
                  <a:cubicBezTo>
                    <a:pt x="6667" y="8382"/>
                    <a:pt x="13621" y="16573"/>
                    <a:pt x="21527" y="24003"/>
                  </a:cubicBezTo>
                  <a:cubicBezTo>
                    <a:pt x="29242" y="31623"/>
                    <a:pt x="37910" y="38290"/>
                    <a:pt x="46958" y="44672"/>
                  </a:cubicBezTo>
                  <a:cubicBezTo>
                    <a:pt x="56102" y="50768"/>
                    <a:pt x="65913" y="56197"/>
                    <a:pt x="76200" y="60579"/>
                  </a:cubicBezTo>
                  <a:cubicBezTo>
                    <a:pt x="86677" y="64960"/>
                    <a:pt x="96964" y="68485"/>
                    <a:pt x="109538" y="70199"/>
                  </a:cubicBezTo>
                  <a:lnTo>
                    <a:pt x="110204" y="54007"/>
                  </a:lnTo>
                  <a:close/>
                </a:path>
              </a:pathLst>
            </a:custGeom>
            <a:solidFill>
              <a:srgbClr val="018673"/>
            </a:solidFill>
            <a:ln w="9525" cap="flat">
              <a:noFill/>
              <a:prstDash val="solid"/>
              <a:miter/>
            </a:ln>
          </p:spPr>
          <p:txBody>
            <a:bodyPr rtlCol="0" anchor="ctr"/>
            <a:lstStyle/>
            <a:p>
              <a:endParaRPr lang="en-ID"/>
            </a:p>
          </p:txBody>
        </p:sp>
        <p:sp>
          <p:nvSpPr>
            <p:cNvPr id="28" name="Freeform: Shape 27">
              <a:extLst>
                <a:ext uri="{FF2B5EF4-FFF2-40B4-BE49-F238E27FC236}">
                  <a16:creationId xmlns:a16="http://schemas.microsoft.com/office/drawing/2014/main" id="{F0B574C3-BD23-4569-8DB9-5B73EA62874C}"/>
                </a:ext>
              </a:extLst>
            </p:cNvPr>
            <p:cNvSpPr/>
            <p:nvPr/>
          </p:nvSpPr>
          <p:spPr>
            <a:xfrm>
              <a:off x="8799194" y="-619229"/>
              <a:ext cx="57150" cy="142875"/>
            </a:xfrm>
            <a:custGeom>
              <a:avLst/>
              <a:gdLst>
                <a:gd name="connsiteX0" fmla="*/ 12946 w 57150"/>
                <a:gd name="connsiteY0" fmla="*/ 144209 h 142875"/>
                <a:gd name="connsiteX1" fmla="*/ 41997 w 57150"/>
                <a:gd name="connsiteY1" fmla="*/ 0 h 142875"/>
                <a:gd name="connsiteX2" fmla="*/ 54475 w 57150"/>
                <a:gd name="connsiteY2" fmla="*/ 91440 h 142875"/>
                <a:gd name="connsiteX3" fmla="*/ 12946 w 57150"/>
                <a:gd name="connsiteY3" fmla="*/ 144209 h 142875"/>
              </a:gdLst>
              <a:ahLst/>
              <a:cxnLst>
                <a:cxn ang="0">
                  <a:pos x="connsiteX0" y="connsiteY0"/>
                </a:cxn>
                <a:cxn ang="0">
                  <a:pos x="connsiteX1" y="connsiteY1"/>
                </a:cxn>
                <a:cxn ang="0">
                  <a:pos x="connsiteX2" y="connsiteY2"/>
                </a:cxn>
                <a:cxn ang="0">
                  <a:pos x="connsiteX3" y="connsiteY3"/>
                </a:cxn>
              </a:cxnLst>
              <a:rect l="l" t="t" r="r" b="b"/>
              <a:pathLst>
                <a:path w="57150" h="142875">
                  <a:moveTo>
                    <a:pt x="12946" y="144209"/>
                  </a:moveTo>
                  <a:cubicBezTo>
                    <a:pt x="12946" y="144209"/>
                    <a:pt x="-30584" y="34385"/>
                    <a:pt x="41997" y="0"/>
                  </a:cubicBezTo>
                  <a:cubicBezTo>
                    <a:pt x="41997" y="0"/>
                    <a:pt x="73048" y="43815"/>
                    <a:pt x="54475" y="91440"/>
                  </a:cubicBezTo>
                  <a:cubicBezTo>
                    <a:pt x="43711" y="118872"/>
                    <a:pt x="12946" y="144209"/>
                    <a:pt x="12946" y="144209"/>
                  </a:cubicBezTo>
                  <a:close/>
                </a:path>
              </a:pathLst>
            </a:custGeom>
            <a:solidFill>
              <a:srgbClr val="018673"/>
            </a:solidFill>
            <a:ln w="9525" cap="flat">
              <a:noFill/>
              <a:prstDash val="solid"/>
              <a:miter/>
            </a:ln>
          </p:spPr>
          <p:txBody>
            <a:bodyPr rtlCol="0" anchor="ctr"/>
            <a:lstStyle/>
            <a:p>
              <a:endParaRPr lang="en-ID"/>
            </a:p>
          </p:txBody>
        </p:sp>
        <p:sp>
          <p:nvSpPr>
            <p:cNvPr id="29" name="Freeform: Shape 28">
              <a:extLst>
                <a:ext uri="{FF2B5EF4-FFF2-40B4-BE49-F238E27FC236}">
                  <a16:creationId xmlns:a16="http://schemas.microsoft.com/office/drawing/2014/main" id="{89974453-119B-463D-A59E-F40A1B9812FB}"/>
                </a:ext>
              </a:extLst>
            </p:cNvPr>
            <p:cNvSpPr/>
            <p:nvPr/>
          </p:nvSpPr>
          <p:spPr>
            <a:xfrm>
              <a:off x="8855369" y="-505882"/>
              <a:ext cx="66675" cy="114300"/>
            </a:xfrm>
            <a:custGeom>
              <a:avLst/>
              <a:gdLst>
                <a:gd name="connsiteX0" fmla="*/ 2300 w 66675"/>
                <a:gd name="connsiteY0" fmla="*/ 121253 h 114300"/>
                <a:gd name="connsiteX1" fmla="*/ 56973 w 66675"/>
                <a:gd name="connsiteY1" fmla="*/ 0 h 114300"/>
                <a:gd name="connsiteX2" fmla="*/ 61259 w 66675"/>
                <a:gd name="connsiteY2" fmla="*/ 72581 h 114300"/>
                <a:gd name="connsiteX3" fmla="*/ 2300 w 66675"/>
                <a:gd name="connsiteY3" fmla="*/ 121253 h 114300"/>
              </a:gdLst>
              <a:ahLst/>
              <a:cxnLst>
                <a:cxn ang="0">
                  <a:pos x="connsiteX0" y="connsiteY0"/>
                </a:cxn>
                <a:cxn ang="0">
                  <a:pos x="connsiteX1" y="connsiteY1"/>
                </a:cxn>
                <a:cxn ang="0">
                  <a:pos x="connsiteX2" y="connsiteY2"/>
                </a:cxn>
                <a:cxn ang="0">
                  <a:pos x="connsiteX3" y="connsiteY3"/>
                </a:cxn>
              </a:cxnLst>
              <a:rect l="l" t="t" r="r" b="b"/>
              <a:pathLst>
                <a:path w="66675" h="114300">
                  <a:moveTo>
                    <a:pt x="2300" y="121253"/>
                  </a:moveTo>
                  <a:cubicBezTo>
                    <a:pt x="2300" y="121253"/>
                    <a:pt x="-17131" y="13430"/>
                    <a:pt x="56973" y="0"/>
                  </a:cubicBezTo>
                  <a:cubicBezTo>
                    <a:pt x="56973" y="0"/>
                    <a:pt x="87929" y="30290"/>
                    <a:pt x="61259" y="72581"/>
                  </a:cubicBezTo>
                  <a:cubicBezTo>
                    <a:pt x="34589" y="114871"/>
                    <a:pt x="2300" y="121253"/>
                    <a:pt x="2300" y="121253"/>
                  </a:cubicBezTo>
                  <a:close/>
                </a:path>
              </a:pathLst>
            </a:custGeom>
            <a:solidFill>
              <a:srgbClr val="018673"/>
            </a:solidFill>
            <a:ln w="9525" cap="flat">
              <a:noFill/>
              <a:prstDash val="solid"/>
              <a:miter/>
            </a:ln>
          </p:spPr>
          <p:txBody>
            <a:bodyPr rtlCol="0" anchor="ctr"/>
            <a:lstStyle/>
            <a:p>
              <a:endParaRPr lang="en-ID"/>
            </a:p>
          </p:txBody>
        </p:sp>
        <p:sp>
          <p:nvSpPr>
            <p:cNvPr id="30" name="Freeform: Shape 29">
              <a:extLst>
                <a:ext uri="{FF2B5EF4-FFF2-40B4-BE49-F238E27FC236}">
                  <a16:creationId xmlns:a16="http://schemas.microsoft.com/office/drawing/2014/main" id="{C53D2D6A-D770-4856-8AF4-CA574752C4CB}"/>
                </a:ext>
              </a:extLst>
            </p:cNvPr>
            <p:cNvSpPr/>
            <p:nvPr/>
          </p:nvSpPr>
          <p:spPr>
            <a:xfrm>
              <a:off x="8718233" y="-484994"/>
              <a:ext cx="95250" cy="76200"/>
            </a:xfrm>
            <a:custGeom>
              <a:avLst/>
              <a:gdLst>
                <a:gd name="connsiteX0" fmla="*/ 102860 w 95250"/>
                <a:gd name="connsiteY0" fmla="*/ 81030 h 76200"/>
                <a:gd name="connsiteX1" fmla="*/ 11706 w 95250"/>
                <a:gd name="connsiteY1" fmla="*/ 5306 h 76200"/>
                <a:gd name="connsiteX2" fmla="*/ 102860 w 95250"/>
                <a:gd name="connsiteY2" fmla="*/ 81030 h 76200"/>
              </a:gdLst>
              <a:ahLst/>
              <a:cxnLst>
                <a:cxn ang="0">
                  <a:pos x="connsiteX0" y="connsiteY0"/>
                </a:cxn>
                <a:cxn ang="0">
                  <a:pos x="connsiteX1" y="connsiteY1"/>
                </a:cxn>
                <a:cxn ang="0">
                  <a:pos x="connsiteX2" y="connsiteY2"/>
                </a:cxn>
              </a:cxnLst>
              <a:rect l="l" t="t" r="r" b="b"/>
              <a:pathLst>
                <a:path w="95250" h="76200">
                  <a:moveTo>
                    <a:pt x="102860" y="81030"/>
                  </a:moveTo>
                  <a:cubicBezTo>
                    <a:pt x="102860" y="81030"/>
                    <a:pt x="41329" y="-24507"/>
                    <a:pt x="11706" y="5306"/>
                  </a:cubicBezTo>
                  <a:cubicBezTo>
                    <a:pt x="-18012" y="35024"/>
                    <a:pt x="7610" y="83697"/>
                    <a:pt x="102860" y="81030"/>
                  </a:cubicBezTo>
                  <a:close/>
                </a:path>
              </a:pathLst>
            </a:custGeom>
            <a:solidFill>
              <a:srgbClr val="018673"/>
            </a:solidFill>
            <a:ln w="9525" cap="flat">
              <a:noFill/>
              <a:prstDash val="solid"/>
              <a:miter/>
            </a:ln>
          </p:spPr>
          <p:txBody>
            <a:bodyPr rtlCol="0" anchor="ctr"/>
            <a:lstStyle/>
            <a:p>
              <a:endParaRPr lang="en-ID"/>
            </a:p>
          </p:txBody>
        </p:sp>
        <p:sp>
          <p:nvSpPr>
            <p:cNvPr id="31" name="Freeform: Shape 30">
              <a:extLst>
                <a:ext uri="{FF2B5EF4-FFF2-40B4-BE49-F238E27FC236}">
                  <a16:creationId xmlns:a16="http://schemas.microsoft.com/office/drawing/2014/main" id="{0259A2F8-E337-4965-AE55-07610FB0C47E}"/>
                </a:ext>
              </a:extLst>
            </p:cNvPr>
            <p:cNvSpPr/>
            <p:nvPr/>
          </p:nvSpPr>
          <p:spPr>
            <a:xfrm>
              <a:off x="8654986" y="-401667"/>
              <a:ext cx="95250" cy="47625"/>
            </a:xfrm>
            <a:custGeom>
              <a:avLst/>
              <a:gdLst>
                <a:gd name="connsiteX0" fmla="*/ 99717 w 95250"/>
                <a:gd name="connsiteY0" fmla="*/ 43804 h 47625"/>
                <a:gd name="connsiteX1" fmla="*/ 2562 w 95250"/>
                <a:gd name="connsiteY1" fmla="*/ 17039 h 47625"/>
                <a:gd name="connsiteX2" fmla="*/ 99717 w 95250"/>
                <a:gd name="connsiteY2" fmla="*/ 43804 h 47625"/>
              </a:gdLst>
              <a:ahLst/>
              <a:cxnLst>
                <a:cxn ang="0">
                  <a:pos x="connsiteX0" y="connsiteY0"/>
                </a:cxn>
                <a:cxn ang="0">
                  <a:pos x="connsiteX1" y="connsiteY1"/>
                </a:cxn>
                <a:cxn ang="0">
                  <a:pos x="connsiteX2" y="connsiteY2"/>
                </a:cxn>
              </a:cxnLst>
              <a:rect l="l" t="t" r="r" b="b"/>
              <a:pathLst>
                <a:path w="95250" h="47625">
                  <a:moveTo>
                    <a:pt x="99717" y="43804"/>
                  </a:moveTo>
                  <a:cubicBezTo>
                    <a:pt x="99717" y="43804"/>
                    <a:pt x="20660" y="-33254"/>
                    <a:pt x="2562" y="17039"/>
                  </a:cubicBezTo>
                  <a:cubicBezTo>
                    <a:pt x="-14773" y="65044"/>
                    <a:pt x="60093" y="52281"/>
                    <a:pt x="99717" y="43804"/>
                  </a:cubicBezTo>
                  <a:close/>
                </a:path>
              </a:pathLst>
            </a:custGeom>
            <a:solidFill>
              <a:srgbClr val="018673"/>
            </a:solidFill>
            <a:ln w="9525" cap="flat">
              <a:noFill/>
              <a:prstDash val="solid"/>
              <a:miter/>
            </a:ln>
          </p:spPr>
          <p:txBody>
            <a:bodyPr rtlCol="0" anchor="ctr"/>
            <a:lstStyle/>
            <a:p>
              <a:endParaRPr lang="en-ID"/>
            </a:p>
          </p:txBody>
        </p:sp>
        <p:sp>
          <p:nvSpPr>
            <p:cNvPr id="32" name="Freeform: Shape 31">
              <a:extLst>
                <a:ext uri="{FF2B5EF4-FFF2-40B4-BE49-F238E27FC236}">
                  <a16:creationId xmlns:a16="http://schemas.microsoft.com/office/drawing/2014/main" id="{BFCCEA7E-B42F-4CF2-A570-19B59DC70C35}"/>
                </a:ext>
              </a:extLst>
            </p:cNvPr>
            <p:cNvSpPr/>
            <p:nvPr/>
          </p:nvSpPr>
          <p:spPr>
            <a:xfrm>
              <a:off x="8729496" y="-322454"/>
              <a:ext cx="95250" cy="76200"/>
            </a:xfrm>
            <a:custGeom>
              <a:avLst/>
              <a:gdLst>
                <a:gd name="connsiteX0" fmla="*/ 99884 w 95250"/>
                <a:gd name="connsiteY0" fmla="*/ 310 h 76200"/>
                <a:gd name="connsiteX1" fmla="*/ 2538 w 95250"/>
                <a:gd name="connsiteY1" fmla="*/ 36124 h 76200"/>
                <a:gd name="connsiteX2" fmla="*/ 46068 w 95250"/>
                <a:gd name="connsiteY2" fmla="*/ 78034 h 76200"/>
                <a:gd name="connsiteX3" fmla="*/ 99884 w 95250"/>
                <a:gd name="connsiteY3" fmla="*/ 310 h 76200"/>
              </a:gdLst>
              <a:ahLst/>
              <a:cxnLst>
                <a:cxn ang="0">
                  <a:pos x="connsiteX0" y="connsiteY0"/>
                </a:cxn>
                <a:cxn ang="0">
                  <a:pos x="connsiteX1" y="connsiteY1"/>
                </a:cxn>
                <a:cxn ang="0">
                  <a:pos x="connsiteX2" y="connsiteY2"/>
                </a:cxn>
                <a:cxn ang="0">
                  <a:pos x="connsiteX3" y="connsiteY3"/>
                </a:cxn>
              </a:cxnLst>
              <a:rect l="l" t="t" r="r" b="b"/>
              <a:pathLst>
                <a:path w="95250" h="76200">
                  <a:moveTo>
                    <a:pt x="99884" y="310"/>
                  </a:moveTo>
                  <a:cubicBezTo>
                    <a:pt x="99884" y="310"/>
                    <a:pt x="13587" y="-5786"/>
                    <a:pt x="2538" y="36124"/>
                  </a:cubicBezTo>
                  <a:cubicBezTo>
                    <a:pt x="-8511" y="78034"/>
                    <a:pt x="18445" y="92226"/>
                    <a:pt x="46068" y="78034"/>
                  </a:cubicBezTo>
                  <a:cubicBezTo>
                    <a:pt x="73690" y="63937"/>
                    <a:pt x="99884" y="310"/>
                    <a:pt x="99884" y="310"/>
                  </a:cubicBezTo>
                  <a:close/>
                </a:path>
              </a:pathLst>
            </a:custGeom>
            <a:solidFill>
              <a:srgbClr val="018673"/>
            </a:solidFill>
            <a:ln w="9525" cap="flat">
              <a:noFill/>
              <a:prstDash val="solid"/>
              <a:miter/>
            </a:ln>
          </p:spPr>
          <p:txBody>
            <a:bodyPr rtlCol="0" anchor="ctr"/>
            <a:lstStyle/>
            <a:p>
              <a:endParaRPr lang="en-ID"/>
            </a:p>
          </p:txBody>
        </p:sp>
        <p:sp>
          <p:nvSpPr>
            <p:cNvPr id="33" name="Freeform: Shape 32">
              <a:extLst>
                <a:ext uri="{FF2B5EF4-FFF2-40B4-BE49-F238E27FC236}">
                  <a16:creationId xmlns:a16="http://schemas.microsoft.com/office/drawing/2014/main" id="{CB5961AB-E815-4314-B773-76A99AF71EF8}"/>
                </a:ext>
              </a:extLst>
            </p:cNvPr>
            <p:cNvSpPr/>
            <p:nvPr/>
          </p:nvSpPr>
          <p:spPr>
            <a:xfrm>
              <a:off x="10108206" y="-755532"/>
              <a:ext cx="76200" cy="476250"/>
            </a:xfrm>
            <a:custGeom>
              <a:avLst/>
              <a:gdLst>
                <a:gd name="connsiteX0" fmla="*/ 50673 w 76200"/>
                <a:gd name="connsiteY0" fmla="*/ 391096 h 476250"/>
                <a:gd name="connsiteX1" fmla="*/ 18002 w 76200"/>
                <a:gd name="connsiteY1" fmla="*/ 481679 h 476250"/>
                <a:gd name="connsiteX2" fmla="*/ 0 w 76200"/>
                <a:gd name="connsiteY2" fmla="*/ 481679 h 476250"/>
                <a:gd name="connsiteX3" fmla="*/ 38290 w 76200"/>
                <a:gd name="connsiteY3" fmla="*/ 387477 h 476250"/>
                <a:gd name="connsiteX4" fmla="*/ 66484 w 76200"/>
                <a:gd name="connsiteY4" fmla="*/ 260223 h 476250"/>
                <a:gd name="connsiteX5" fmla="*/ 71152 w 76200"/>
                <a:gd name="connsiteY5" fmla="*/ 129731 h 476250"/>
                <a:gd name="connsiteX6" fmla="*/ 64675 w 76200"/>
                <a:gd name="connsiteY6" fmla="*/ 64484 h 476250"/>
                <a:gd name="connsiteX7" fmla="*/ 58960 w 76200"/>
                <a:gd name="connsiteY7" fmla="*/ 32194 h 476250"/>
                <a:gd name="connsiteX8" fmla="*/ 52483 w 76200"/>
                <a:gd name="connsiteY8" fmla="*/ 0 h 476250"/>
                <a:gd name="connsiteX9" fmla="*/ 60007 w 76200"/>
                <a:gd name="connsiteY9" fmla="*/ 32004 h 476250"/>
                <a:gd name="connsiteX10" fmla="*/ 66770 w 76200"/>
                <a:gd name="connsiteY10" fmla="*/ 64198 h 476250"/>
                <a:gd name="connsiteX11" fmla="*/ 75438 w 76200"/>
                <a:gd name="connsiteY11" fmla="*/ 129445 h 476250"/>
                <a:gd name="connsiteX12" fmla="*/ 75057 w 76200"/>
                <a:gd name="connsiteY12" fmla="*/ 261175 h 476250"/>
                <a:gd name="connsiteX13" fmla="*/ 50673 w 76200"/>
                <a:gd name="connsiteY13" fmla="*/ 391096 h 476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6200" h="476250">
                  <a:moveTo>
                    <a:pt x="50673" y="391096"/>
                  </a:moveTo>
                  <a:cubicBezTo>
                    <a:pt x="41815" y="421957"/>
                    <a:pt x="31337" y="452247"/>
                    <a:pt x="18002" y="481679"/>
                  </a:cubicBezTo>
                  <a:lnTo>
                    <a:pt x="0" y="481679"/>
                  </a:lnTo>
                  <a:cubicBezTo>
                    <a:pt x="15335" y="451675"/>
                    <a:pt x="28003" y="419767"/>
                    <a:pt x="38290" y="387477"/>
                  </a:cubicBezTo>
                  <a:cubicBezTo>
                    <a:pt x="51435" y="346043"/>
                    <a:pt x="61341" y="303467"/>
                    <a:pt x="66484" y="260223"/>
                  </a:cubicBezTo>
                  <a:cubicBezTo>
                    <a:pt x="71723" y="217075"/>
                    <a:pt x="74200" y="173260"/>
                    <a:pt x="71152" y="129731"/>
                  </a:cubicBezTo>
                  <a:cubicBezTo>
                    <a:pt x="70675" y="107823"/>
                    <a:pt x="67342" y="86201"/>
                    <a:pt x="64675" y="64484"/>
                  </a:cubicBezTo>
                  <a:cubicBezTo>
                    <a:pt x="63627" y="53530"/>
                    <a:pt x="61055" y="42958"/>
                    <a:pt x="58960" y="32194"/>
                  </a:cubicBezTo>
                  <a:lnTo>
                    <a:pt x="52483" y="0"/>
                  </a:lnTo>
                  <a:lnTo>
                    <a:pt x="60007" y="32004"/>
                  </a:lnTo>
                  <a:cubicBezTo>
                    <a:pt x="62389" y="42672"/>
                    <a:pt x="65437" y="53340"/>
                    <a:pt x="66770" y="64198"/>
                  </a:cubicBezTo>
                  <a:cubicBezTo>
                    <a:pt x="70199" y="85820"/>
                    <a:pt x="74200" y="107537"/>
                    <a:pt x="75438" y="129445"/>
                  </a:cubicBezTo>
                  <a:cubicBezTo>
                    <a:pt x="79915" y="173165"/>
                    <a:pt x="78962" y="217361"/>
                    <a:pt x="75057" y="261175"/>
                  </a:cubicBezTo>
                  <a:cubicBezTo>
                    <a:pt x="71152" y="304990"/>
                    <a:pt x="62579" y="348520"/>
                    <a:pt x="50673" y="391096"/>
                  </a:cubicBezTo>
                  <a:close/>
                </a:path>
              </a:pathLst>
            </a:custGeom>
            <a:solidFill>
              <a:srgbClr val="018673"/>
            </a:solidFill>
            <a:ln w="9525" cap="flat">
              <a:noFill/>
              <a:prstDash val="solid"/>
              <a:miter/>
            </a:ln>
          </p:spPr>
          <p:txBody>
            <a:bodyPr rtlCol="0" anchor="ctr"/>
            <a:lstStyle/>
            <a:p>
              <a:endParaRPr lang="en-ID"/>
            </a:p>
          </p:txBody>
        </p:sp>
        <p:sp>
          <p:nvSpPr>
            <p:cNvPr id="34" name="Freeform: Shape 33">
              <a:extLst>
                <a:ext uri="{FF2B5EF4-FFF2-40B4-BE49-F238E27FC236}">
                  <a16:creationId xmlns:a16="http://schemas.microsoft.com/office/drawing/2014/main" id="{06D54653-6366-45A2-80C2-EA2B672C4A98}"/>
                </a:ext>
              </a:extLst>
            </p:cNvPr>
            <p:cNvSpPr/>
            <p:nvPr/>
          </p:nvSpPr>
          <p:spPr>
            <a:xfrm>
              <a:off x="10147259" y="-581986"/>
              <a:ext cx="28575" cy="304800"/>
            </a:xfrm>
            <a:custGeom>
              <a:avLst/>
              <a:gdLst>
                <a:gd name="connsiteX0" fmla="*/ 17717 w 28575"/>
                <a:gd name="connsiteY0" fmla="*/ 308134 h 304800"/>
                <a:gd name="connsiteX1" fmla="*/ 1333 w 28575"/>
                <a:gd name="connsiteY1" fmla="*/ 308134 h 304800"/>
                <a:gd name="connsiteX2" fmla="*/ 16383 w 28575"/>
                <a:gd name="connsiteY2" fmla="*/ 252698 h 304800"/>
                <a:gd name="connsiteX3" fmla="*/ 27908 w 28575"/>
                <a:gd name="connsiteY3" fmla="*/ 168021 h 304800"/>
                <a:gd name="connsiteX4" fmla="*/ 23908 w 28575"/>
                <a:gd name="connsiteY4" fmla="*/ 82582 h 304800"/>
                <a:gd name="connsiteX5" fmla="*/ 0 w 28575"/>
                <a:gd name="connsiteY5" fmla="*/ 0 h 304800"/>
                <a:gd name="connsiteX6" fmla="*/ 28099 w 28575"/>
                <a:gd name="connsiteY6" fmla="*/ 81820 h 304800"/>
                <a:gd name="connsiteX7" fmla="*/ 36481 w 28575"/>
                <a:gd name="connsiteY7" fmla="*/ 168211 h 304800"/>
                <a:gd name="connsiteX8" fmla="*/ 29051 w 28575"/>
                <a:gd name="connsiteY8" fmla="*/ 254984 h 304800"/>
                <a:gd name="connsiteX9" fmla="*/ 17717 w 28575"/>
                <a:gd name="connsiteY9" fmla="*/ 308134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575" h="304800">
                  <a:moveTo>
                    <a:pt x="17717" y="308134"/>
                  </a:moveTo>
                  <a:lnTo>
                    <a:pt x="1333" y="308134"/>
                  </a:lnTo>
                  <a:cubicBezTo>
                    <a:pt x="7239" y="290036"/>
                    <a:pt x="12287" y="271367"/>
                    <a:pt x="16383" y="252698"/>
                  </a:cubicBezTo>
                  <a:cubicBezTo>
                    <a:pt x="22384" y="224885"/>
                    <a:pt x="26289" y="196501"/>
                    <a:pt x="27908" y="168021"/>
                  </a:cubicBezTo>
                  <a:cubicBezTo>
                    <a:pt x="29813" y="139541"/>
                    <a:pt x="27908" y="110871"/>
                    <a:pt x="23908" y="82582"/>
                  </a:cubicBezTo>
                  <a:cubicBezTo>
                    <a:pt x="19812" y="54197"/>
                    <a:pt x="11049" y="26670"/>
                    <a:pt x="0" y="0"/>
                  </a:cubicBezTo>
                  <a:cubicBezTo>
                    <a:pt x="12287" y="26098"/>
                    <a:pt x="22574" y="53340"/>
                    <a:pt x="28099" y="81820"/>
                  </a:cubicBezTo>
                  <a:cubicBezTo>
                    <a:pt x="33623" y="110204"/>
                    <a:pt x="36957" y="139160"/>
                    <a:pt x="36481" y="168211"/>
                  </a:cubicBezTo>
                  <a:cubicBezTo>
                    <a:pt x="36290" y="197263"/>
                    <a:pt x="33814" y="226219"/>
                    <a:pt x="29051" y="254984"/>
                  </a:cubicBezTo>
                  <a:cubicBezTo>
                    <a:pt x="26099" y="272891"/>
                    <a:pt x="22384" y="290608"/>
                    <a:pt x="17717" y="308134"/>
                  </a:cubicBezTo>
                  <a:close/>
                </a:path>
              </a:pathLst>
            </a:custGeom>
            <a:solidFill>
              <a:srgbClr val="018673"/>
            </a:solidFill>
            <a:ln w="9525" cap="flat">
              <a:noFill/>
              <a:prstDash val="solid"/>
              <a:miter/>
            </a:ln>
          </p:spPr>
          <p:txBody>
            <a:bodyPr rtlCol="0" anchor="ctr"/>
            <a:lstStyle/>
            <a:p>
              <a:endParaRPr lang="en-ID"/>
            </a:p>
          </p:txBody>
        </p:sp>
        <p:sp>
          <p:nvSpPr>
            <p:cNvPr id="35" name="Freeform: Shape 34">
              <a:extLst>
                <a:ext uri="{FF2B5EF4-FFF2-40B4-BE49-F238E27FC236}">
                  <a16:creationId xmlns:a16="http://schemas.microsoft.com/office/drawing/2014/main" id="{0753442A-D35C-459A-AB67-F6C11445ECAE}"/>
                </a:ext>
              </a:extLst>
            </p:cNvPr>
            <p:cNvSpPr/>
            <p:nvPr/>
          </p:nvSpPr>
          <p:spPr>
            <a:xfrm>
              <a:off x="10091345" y="-676474"/>
              <a:ext cx="76200" cy="123825"/>
            </a:xfrm>
            <a:custGeom>
              <a:avLst/>
              <a:gdLst>
                <a:gd name="connsiteX0" fmla="*/ 77535 w 76200"/>
                <a:gd name="connsiteY0" fmla="*/ 130302 h 123825"/>
                <a:gd name="connsiteX1" fmla="*/ 7907 w 76200"/>
                <a:gd name="connsiteY1" fmla="*/ 0 h 123825"/>
                <a:gd name="connsiteX2" fmla="*/ 11527 w 76200"/>
                <a:gd name="connsiteY2" fmla="*/ 91726 h 123825"/>
                <a:gd name="connsiteX3" fmla="*/ 77535 w 76200"/>
                <a:gd name="connsiteY3" fmla="*/ 130302 h 123825"/>
              </a:gdLst>
              <a:ahLst/>
              <a:cxnLst>
                <a:cxn ang="0">
                  <a:pos x="connsiteX0" y="connsiteY0"/>
                </a:cxn>
                <a:cxn ang="0">
                  <a:pos x="connsiteX1" y="connsiteY1"/>
                </a:cxn>
                <a:cxn ang="0">
                  <a:pos x="connsiteX2" y="connsiteY2"/>
                </a:cxn>
                <a:cxn ang="0">
                  <a:pos x="connsiteX3" y="connsiteY3"/>
                </a:cxn>
              </a:cxnLst>
              <a:rect l="l" t="t" r="r" b="b"/>
              <a:pathLst>
                <a:path w="76200" h="123825">
                  <a:moveTo>
                    <a:pt x="77535" y="130302"/>
                  </a:moveTo>
                  <a:cubicBezTo>
                    <a:pt x="77535" y="130302"/>
                    <a:pt x="47817" y="27813"/>
                    <a:pt x="7907" y="0"/>
                  </a:cubicBezTo>
                  <a:cubicBezTo>
                    <a:pt x="7907" y="0"/>
                    <a:pt x="-12095" y="42005"/>
                    <a:pt x="11527" y="91726"/>
                  </a:cubicBezTo>
                  <a:cubicBezTo>
                    <a:pt x="35149" y="141351"/>
                    <a:pt x="77535" y="130302"/>
                    <a:pt x="77535" y="130302"/>
                  </a:cubicBezTo>
                  <a:close/>
                </a:path>
              </a:pathLst>
            </a:custGeom>
            <a:solidFill>
              <a:srgbClr val="018673"/>
            </a:solidFill>
            <a:ln w="9525" cap="flat">
              <a:noFill/>
              <a:prstDash val="solid"/>
              <a:miter/>
            </a:ln>
          </p:spPr>
          <p:txBody>
            <a:bodyPr rtlCol="0" anchor="ctr"/>
            <a:lstStyle/>
            <a:p>
              <a:endParaRPr lang="en-ID"/>
            </a:p>
          </p:txBody>
        </p:sp>
        <p:sp>
          <p:nvSpPr>
            <p:cNvPr id="36" name="Freeform: Shape 35">
              <a:extLst>
                <a:ext uri="{FF2B5EF4-FFF2-40B4-BE49-F238E27FC236}">
                  <a16:creationId xmlns:a16="http://schemas.microsoft.com/office/drawing/2014/main" id="{4D9B2F98-76D4-4DEB-B8B6-0A89A238B9CA}"/>
                </a:ext>
              </a:extLst>
            </p:cNvPr>
            <p:cNvSpPr/>
            <p:nvPr/>
          </p:nvSpPr>
          <p:spPr>
            <a:xfrm>
              <a:off x="10121066" y="-838854"/>
              <a:ext cx="57150" cy="133350"/>
            </a:xfrm>
            <a:custGeom>
              <a:avLst/>
              <a:gdLst>
                <a:gd name="connsiteX0" fmla="*/ 52481 w 57150"/>
                <a:gd name="connsiteY0" fmla="*/ 138282 h 133350"/>
                <a:gd name="connsiteX1" fmla="*/ 2761 w 57150"/>
                <a:gd name="connsiteY1" fmla="*/ 5598 h 133350"/>
                <a:gd name="connsiteX2" fmla="*/ 52481 w 57150"/>
                <a:gd name="connsiteY2" fmla="*/ 138282 h 133350"/>
              </a:gdLst>
              <a:ahLst/>
              <a:cxnLst>
                <a:cxn ang="0">
                  <a:pos x="connsiteX0" y="connsiteY0"/>
                </a:cxn>
                <a:cxn ang="0">
                  <a:pos x="connsiteX1" y="connsiteY1"/>
                </a:cxn>
                <a:cxn ang="0">
                  <a:pos x="connsiteX2" y="connsiteY2"/>
                </a:cxn>
              </a:cxnLst>
              <a:rect l="l" t="t" r="r" b="b"/>
              <a:pathLst>
                <a:path w="57150" h="133350">
                  <a:moveTo>
                    <a:pt x="52481" y="138282"/>
                  </a:moveTo>
                  <a:cubicBezTo>
                    <a:pt x="52481" y="138282"/>
                    <a:pt x="-14194" y="35983"/>
                    <a:pt x="2761" y="5598"/>
                  </a:cubicBezTo>
                  <a:cubicBezTo>
                    <a:pt x="19620" y="-24691"/>
                    <a:pt x="97535" y="74845"/>
                    <a:pt x="52481" y="138282"/>
                  </a:cubicBezTo>
                  <a:close/>
                </a:path>
              </a:pathLst>
            </a:custGeom>
            <a:solidFill>
              <a:srgbClr val="018673"/>
            </a:solidFill>
            <a:ln w="9525" cap="flat">
              <a:noFill/>
              <a:prstDash val="solid"/>
              <a:miter/>
            </a:ln>
          </p:spPr>
          <p:txBody>
            <a:bodyPr rtlCol="0" anchor="ctr"/>
            <a:lstStyle/>
            <a:p>
              <a:endParaRPr lang="en-ID"/>
            </a:p>
          </p:txBody>
        </p:sp>
        <p:sp>
          <p:nvSpPr>
            <p:cNvPr id="37" name="Freeform: Shape 36">
              <a:extLst>
                <a:ext uri="{FF2B5EF4-FFF2-40B4-BE49-F238E27FC236}">
                  <a16:creationId xmlns:a16="http://schemas.microsoft.com/office/drawing/2014/main" id="{D6671F72-0E52-40E8-A420-AB2E976DA167}"/>
                </a:ext>
              </a:extLst>
            </p:cNvPr>
            <p:cNvSpPr/>
            <p:nvPr/>
          </p:nvSpPr>
          <p:spPr>
            <a:xfrm>
              <a:off x="10196122" y="-583889"/>
              <a:ext cx="66675" cy="95250"/>
            </a:xfrm>
            <a:custGeom>
              <a:avLst/>
              <a:gdLst>
                <a:gd name="connsiteX0" fmla="*/ 0 w 66675"/>
                <a:gd name="connsiteY0" fmla="*/ 96581 h 95250"/>
                <a:gd name="connsiteX1" fmla="*/ 60293 w 66675"/>
                <a:gd name="connsiteY1" fmla="*/ 1046 h 95250"/>
                <a:gd name="connsiteX2" fmla="*/ 0 w 66675"/>
                <a:gd name="connsiteY2" fmla="*/ 96581 h 95250"/>
              </a:gdLst>
              <a:ahLst/>
              <a:cxnLst>
                <a:cxn ang="0">
                  <a:pos x="connsiteX0" y="connsiteY0"/>
                </a:cxn>
                <a:cxn ang="0">
                  <a:pos x="connsiteX1" y="connsiteY1"/>
                </a:cxn>
                <a:cxn ang="0">
                  <a:pos x="connsiteX2" y="connsiteY2"/>
                </a:cxn>
              </a:cxnLst>
              <a:rect l="l" t="t" r="r" b="b"/>
              <a:pathLst>
                <a:path w="66675" h="95250">
                  <a:moveTo>
                    <a:pt x="0" y="96581"/>
                  </a:moveTo>
                  <a:cubicBezTo>
                    <a:pt x="0" y="96581"/>
                    <a:pt x="10573" y="-11718"/>
                    <a:pt x="60293" y="1046"/>
                  </a:cubicBezTo>
                  <a:cubicBezTo>
                    <a:pt x="110014" y="13809"/>
                    <a:pt x="0" y="96581"/>
                    <a:pt x="0" y="96581"/>
                  </a:cubicBezTo>
                  <a:close/>
                </a:path>
              </a:pathLst>
            </a:custGeom>
            <a:solidFill>
              <a:srgbClr val="018673"/>
            </a:solidFill>
            <a:ln w="9525" cap="flat">
              <a:noFill/>
              <a:prstDash val="solid"/>
              <a:miter/>
            </a:ln>
          </p:spPr>
          <p:txBody>
            <a:bodyPr rtlCol="0" anchor="ctr"/>
            <a:lstStyle/>
            <a:p>
              <a:endParaRPr lang="en-ID"/>
            </a:p>
          </p:txBody>
        </p:sp>
        <p:sp>
          <p:nvSpPr>
            <p:cNvPr id="38" name="Freeform: Shape 37">
              <a:extLst>
                <a:ext uri="{FF2B5EF4-FFF2-40B4-BE49-F238E27FC236}">
                  <a16:creationId xmlns:a16="http://schemas.microsoft.com/office/drawing/2014/main" id="{053F3FDA-F1BE-4DFC-A914-E847E1FF1108}"/>
                </a:ext>
              </a:extLst>
            </p:cNvPr>
            <p:cNvSpPr/>
            <p:nvPr/>
          </p:nvSpPr>
          <p:spPr>
            <a:xfrm>
              <a:off x="10583313" y="-544077"/>
              <a:ext cx="114300" cy="314325"/>
            </a:xfrm>
            <a:custGeom>
              <a:avLst/>
              <a:gdLst>
                <a:gd name="connsiteX0" fmla="*/ 24384 w 114300"/>
                <a:gd name="connsiteY0" fmla="*/ 315373 h 314325"/>
                <a:gd name="connsiteX1" fmla="*/ 75629 w 114300"/>
                <a:gd name="connsiteY1" fmla="*/ 158687 h 314325"/>
                <a:gd name="connsiteX2" fmla="*/ 117824 w 114300"/>
                <a:gd name="connsiteY2" fmla="*/ 0 h 314325"/>
                <a:gd name="connsiteX3" fmla="*/ 63151 w 114300"/>
                <a:gd name="connsiteY3" fmla="*/ 154686 h 314325"/>
                <a:gd name="connsiteX4" fmla="*/ 0 w 114300"/>
                <a:gd name="connsiteY4" fmla="*/ 305562 h 314325"/>
                <a:gd name="connsiteX5" fmla="*/ 24384 w 114300"/>
                <a:gd name="connsiteY5" fmla="*/ 315373 h 31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300" h="314325">
                  <a:moveTo>
                    <a:pt x="24384" y="315373"/>
                  </a:moveTo>
                  <a:cubicBezTo>
                    <a:pt x="43434" y="263366"/>
                    <a:pt x="60103" y="211265"/>
                    <a:pt x="75629" y="158687"/>
                  </a:cubicBezTo>
                  <a:cubicBezTo>
                    <a:pt x="91154" y="106108"/>
                    <a:pt x="105156" y="53150"/>
                    <a:pt x="117824" y="0"/>
                  </a:cubicBezTo>
                  <a:cubicBezTo>
                    <a:pt x="100965" y="52102"/>
                    <a:pt x="82772" y="103632"/>
                    <a:pt x="63151" y="154686"/>
                  </a:cubicBezTo>
                  <a:cubicBezTo>
                    <a:pt x="43529" y="205645"/>
                    <a:pt x="22670" y="256318"/>
                    <a:pt x="0" y="305562"/>
                  </a:cubicBezTo>
                  <a:lnTo>
                    <a:pt x="24384" y="315373"/>
                  </a:lnTo>
                  <a:close/>
                </a:path>
              </a:pathLst>
            </a:custGeom>
            <a:solidFill>
              <a:srgbClr val="018673"/>
            </a:solidFill>
            <a:ln w="9525" cap="flat">
              <a:noFill/>
              <a:prstDash val="solid"/>
              <a:miter/>
            </a:ln>
          </p:spPr>
          <p:txBody>
            <a:bodyPr rtlCol="0" anchor="ctr"/>
            <a:lstStyle/>
            <a:p>
              <a:endParaRPr lang="en-ID"/>
            </a:p>
          </p:txBody>
        </p:sp>
        <p:sp>
          <p:nvSpPr>
            <p:cNvPr id="39" name="Freeform: Shape 38">
              <a:extLst>
                <a:ext uri="{FF2B5EF4-FFF2-40B4-BE49-F238E27FC236}">
                  <a16:creationId xmlns:a16="http://schemas.microsoft.com/office/drawing/2014/main" id="{40767337-5F48-42F2-BB45-A0D87FE7D7E4}"/>
                </a:ext>
              </a:extLst>
            </p:cNvPr>
            <p:cNvSpPr/>
            <p:nvPr/>
          </p:nvSpPr>
          <p:spPr>
            <a:xfrm>
              <a:off x="10387670" y="-922791"/>
              <a:ext cx="76200" cy="400050"/>
            </a:xfrm>
            <a:custGeom>
              <a:avLst/>
              <a:gdLst>
                <a:gd name="connsiteX0" fmla="*/ 84106 w 76200"/>
                <a:gd name="connsiteY0" fmla="*/ 393764 h 400050"/>
                <a:gd name="connsiteX1" fmla="*/ 70009 w 76200"/>
                <a:gd name="connsiteY1" fmla="*/ 374428 h 400050"/>
                <a:gd name="connsiteX2" fmla="*/ 57912 w 76200"/>
                <a:gd name="connsiteY2" fmla="*/ 352330 h 400050"/>
                <a:gd name="connsiteX3" fmla="*/ 39052 w 76200"/>
                <a:gd name="connsiteY3" fmla="*/ 305086 h 400050"/>
                <a:gd name="connsiteX4" fmla="*/ 15335 w 76200"/>
                <a:gd name="connsiteY4" fmla="*/ 205454 h 400050"/>
                <a:gd name="connsiteX5" fmla="*/ 13240 w 76200"/>
                <a:gd name="connsiteY5" fmla="*/ 192786 h 400050"/>
                <a:gd name="connsiteX6" fmla="*/ 11621 w 76200"/>
                <a:gd name="connsiteY6" fmla="*/ 180023 h 400050"/>
                <a:gd name="connsiteX7" fmla="*/ 8477 w 76200"/>
                <a:gd name="connsiteY7" fmla="*/ 154496 h 400050"/>
                <a:gd name="connsiteX8" fmla="*/ 4381 w 76200"/>
                <a:gd name="connsiteY8" fmla="*/ 103156 h 400050"/>
                <a:gd name="connsiteX9" fmla="*/ 2476 w 76200"/>
                <a:gd name="connsiteY9" fmla="*/ 51626 h 400050"/>
                <a:gd name="connsiteX10" fmla="*/ 2381 w 76200"/>
                <a:gd name="connsiteY10" fmla="*/ 0 h 400050"/>
                <a:gd name="connsiteX11" fmla="*/ 286 w 76200"/>
                <a:gd name="connsiteY11" fmla="*/ 51626 h 400050"/>
                <a:gd name="connsiteX12" fmla="*/ 0 w 76200"/>
                <a:gd name="connsiteY12" fmla="*/ 103346 h 400050"/>
                <a:gd name="connsiteX13" fmla="*/ 2000 w 76200"/>
                <a:gd name="connsiteY13" fmla="*/ 155067 h 400050"/>
                <a:gd name="connsiteX14" fmla="*/ 4096 w 76200"/>
                <a:gd name="connsiteY14" fmla="*/ 180880 h 400050"/>
                <a:gd name="connsiteX15" fmla="*/ 5143 w 76200"/>
                <a:gd name="connsiteY15" fmla="*/ 193834 h 400050"/>
                <a:gd name="connsiteX16" fmla="*/ 6763 w 76200"/>
                <a:gd name="connsiteY16" fmla="*/ 206693 h 400050"/>
                <a:gd name="connsiteX17" fmla="*/ 26575 w 76200"/>
                <a:gd name="connsiteY17" fmla="*/ 308896 h 400050"/>
                <a:gd name="connsiteX18" fmla="*/ 44005 w 76200"/>
                <a:gd name="connsiteY18" fmla="*/ 358521 h 400050"/>
                <a:gd name="connsiteX19" fmla="*/ 55817 w 76200"/>
                <a:gd name="connsiteY19" fmla="*/ 382429 h 400050"/>
                <a:gd name="connsiteX20" fmla="*/ 71438 w 76200"/>
                <a:gd name="connsiteY20" fmla="*/ 405574 h 400050"/>
                <a:gd name="connsiteX21" fmla="*/ 84106 w 76200"/>
                <a:gd name="connsiteY21" fmla="*/ 393764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6200" h="400050">
                  <a:moveTo>
                    <a:pt x="84106" y="393764"/>
                  </a:moveTo>
                  <a:cubicBezTo>
                    <a:pt x="79343" y="388715"/>
                    <a:pt x="74295" y="381286"/>
                    <a:pt x="70009" y="374428"/>
                  </a:cubicBezTo>
                  <a:cubicBezTo>
                    <a:pt x="65627" y="367379"/>
                    <a:pt x="61817" y="359855"/>
                    <a:pt x="57912" y="352330"/>
                  </a:cubicBezTo>
                  <a:cubicBezTo>
                    <a:pt x="50768" y="336995"/>
                    <a:pt x="44291" y="321278"/>
                    <a:pt x="39052" y="305086"/>
                  </a:cubicBezTo>
                  <a:cubicBezTo>
                    <a:pt x="28480" y="272701"/>
                    <a:pt x="20479" y="239268"/>
                    <a:pt x="15335" y="205454"/>
                  </a:cubicBezTo>
                  <a:lnTo>
                    <a:pt x="13240" y="192786"/>
                  </a:lnTo>
                  <a:lnTo>
                    <a:pt x="11621" y="180023"/>
                  </a:lnTo>
                  <a:lnTo>
                    <a:pt x="8477" y="154496"/>
                  </a:lnTo>
                  <a:cubicBezTo>
                    <a:pt x="6953" y="137446"/>
                    <a:pt x="5525" y="120301"/>
                    <a:pt x="4381" y="103156"/>
                  </a:cubicBezTo>
                  <a:cubicBezTo>
                    <a:pt x="3810" y="86011"/>
                    <a:pt x="2858" y="68771"/>
                    <a:pt x="2476" y="51626"/>
                  </a:cubicBezTo>
                  <a:lnTo>
                    <a:pt x="2381" y="0"/>
                  </a:lnTo>
                  <a:lnTo>
                    <a:pt x="286" y="51626"/>
                  </a:lnTo>
                  <a:cubicBezTo>
                    <a:pt x="-95" y="68866"/>
                    <a:pt x="95" y="86106"/>
                    <a:pt x="0" y="103346"/>
                  </a:cubicBezTo>
                  <a:cubicBezTo>
                    <a:pt x="476" y="120587"/>
                    <a:pt x="1143" y="137827"/>
                    <a:pt x="2000" y="155067"/>
                  </a:cubicBezTo>
                  <a:lnTo>
                    <a:pt x="4096" y="180880"/>
                  </a:lnTo>
                  <a:lnTo>
                    <a:pt x="5143" y="193834"/>
                  </a:lnTo>
                  <a:lnTo>
                    <a:pt x="6763" y="206693"/>
                  </a:lnTo>
                  <a:cubicBezTo>
                    <a:pt x="10477" y="241078"/>
                    <a:pt x="17145" y="275272"/>
                    <a:pt x="26575" y="308896"/>
                  </a:cubicBezTo>
                  <a:cubicBezTo>
                    <a:pt x="31147" y="325755"/>
                    <a:pt x="37243" y="342233"/>
                    <a:pt x="44005" y="358521"/>
                  </a:cubicBezTo>
                  <a:cubicBezTo>
                    <a:pt x="47720" y="366522"/>
                    <a:pt x="51435" y="374618"/>
                    <a:pt x="55817" y="382429"/>
                  </a:cubicBezTo>
                  <a:cubicBezTo>
                    <a:pt x="60388" y="390335"/>
                    <a:pt x="64579" y="397669"/>
                    <a:pt x="71438" y="405574"/>
                  </a:cubicBezTo>
                  <a:lnTo>
                    <a:pt x="84106" y="393764"/>
                  </a:lnTo>
                  <a:close/>
                </a:path>
              </a:pathLst>
            </a:custGeom>
            <a:solidFill>
              <a:srgbClr val="018673"/>
            </a:solidFill>
            <a:ln w="9525" cap="flat">
              <a:noFill/>
              <a:prstDash val="solid"/>
              <a:miter/>
            </a:ln>
          </p:spPr>
          <p:txBody>
            <a:bodyPr rtlCol="0" anchor="ctr"/>
            <a:lstStyle/>
            <a:p>
              <a:endParaRPr lang="en-ID"/>
            </a:p>
          </p:txBody>
        </p:sp>
        <p:sp>
          <p:nvSpPr>
            <p:cNvPr id="40" name="Freeform: Shape 39">
              <a:extLst>
                <a:ext uri="{FF2B5EF4-FFF2-40B4-BE49-F238E27FC236}">
                  <a16:creationId xmlns:a16="http://schemas.microsoft.com/office/drawing/2014/main" id="{A4BC6113-2ACE-4A30-97CE-D44DD997A620}"/>
                </a:ext>
              </a:extLst>
            </p:cNvPr>
            <p:cNvSpPr/>
            <p:nvPr/>
          </p:nvSpPr>
          <p:spPr>
            <a:xfrm>
              <a:off x="10438275" y="-1087764"/>
              <a:ext cx="228600" cy="828675"/>
            </a:xfrm>
            <a:custGeom>
              <a:avLst/>
              <a:gdLst>
                <a:gd name="connsiteX0" fmla="*/ 18356 w 228600"/>
                <a:gd name="connsiteY0" fmla="*/ 827627 h 828675"/>
                <a:gd name="connsiteX1" fmla="*/ 25881 w 228600"/>
                <a:gd name="connsiteY1" fmla="*/ 612267 h 828675"/>
                <a:gd name="connsiteX2" fmla="*/ 66457 w 228600"/>
                <a:gd name="connsiteY2" fmla="*/ 399479 h 828675"/>
                <a:gd name="connsiteX3" fmla="*/ 137037 w 228600"/>
                <a:gd name="connsiteY3" fmla="*/ 194024 h 828675"/>
                <a:gd name="connsiteX4" fmla="*/ 147705 w 228600"/>
                <a:gd name="connsiteY4" fmla="*/ 168974 h 828675"/>
                <a:gd name="connsiteX5" fmla="*/ 153039 w 228600"/>
                <a:gd name="connsiteY5" fmla="*/ 156401 h 828675"/>
                <a:gd name="connsiteX6" fmla="*/ 159040 w 228600"/>
                <a:gd name="connsiteY6" fmla="*/ 144209 h 828675"/>
                <a:gd name="connsiteX7" fmla="*/ 183138 w 228600"/>
                <a:gd name="connsiteY7" fmla="*/ 95345 h 828675"/>
                <a:gd name="connsiteX8" fmla="*/ 209142 w 228600"/>
                <a:gd name="connsiteY8" fmla="*/ 47434 h 828675"/>
                <a:gd name="connsiteX9" fmla="*/ 236193 w 228600"/>
                <a:gd name="connsiteY9" fmla="*/ 0 h 828675"/>
                <a:gd name="connsiteX10" fmla="*/ 208189 w 228600"/>
                <a:gd name="connsiteY10" fmla="*/ 46958 h 828675"/>
                <a:gd name="connsiteX11" fmla="*/ 181233 w 228600"/>
                <a:gd name="connsiteY11" fmla="*/ 94488 h 828675"/>
                <a:gd name="connsiteX12" fmla="*/ 156087 w 228600"/>
                <a:gd name="connsiteY12" fmla="*/ 142970 h 828675"/>
                <a:gd name="connsiteX13" fmla="*/ 149801 w 228600"/>
                <a:gd name="connsiteY13" fmla="*/ 155067 h 828675"/>
                <a:gd name="connsiteX14" fmla="*/ 144181 w 228600"/>
                <a:gd name="connsiteY14" fmla="*/ 167545 h 828675"/>
                <a:gd name="connsiteX15" fmla="*/ 133037 w 228600"/>
                <a:gd name="connsiteY15" fmla="*/ 192500 h 828675"/>
                <a:gd name="connsiteX16" fmla="*/ 58075 w 228600"/>
                <a:gd name="connsiteY16" fmla="*/ 397383 h 828675"/>
                <a:gd name="connsiteX17" fmla="*/ 12927 w 228600"/>
                <a:gd name="connsiteY17" fmla="*/ 610838 h 828675"/>
                <a:gd name="connsiteX18" fmla="*/ 1020 w 228600"/>
                <a:gd name="connsiteY18" fmla="*/ 829247 h 828675"/>
                <a:gd name="connsiteX19" fmla="*/ 18356 w 228600"/>
                <a:gd name="connsiteY19" fmla="*/ 827627 h 828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28600" h="828675">
                  <a:moveTo>
                    <a:pt x="18356" y="827627"/>
                  </a:moveTo>
                  <a:cubicBezTo>
                    <a:pt x="13689" y="756476"/>
                    <a:pt x="17594" y="683800"/>
                    <a:pt x="25881" y="612267"/>
                  </a:cubicBezTo>
                  <a:cubicBezTo>
                    <a:pt x="34453" y="540639"/>
                    <a:pt x="47407" y="469297"/>
                    <a:pt x="66457" y="399479"/>
                  </a:cubicBezTo>
                  <a:cubicBezTo>
                    <a:pt x="85317" y="329660"/>
                    <a:pt x="107891" y="260604"/>
                    <a:pt x="137037" y="194024"/>
                  </a:cubicBezTo>
                  <a:lnTo>
                    <a:pt x="147705" y="168974"/>
                  </a:lnTo>
                  <a:lnTo>
                    <a:pt x="153039" y="156401"/>
                  </a:lnTo>
                  <a:lnTo>
                    <a:pt x="159040" y="144209"/>
                  </a:lnTo>
                  <a:lnTo>
                    <a:pt x="183138" y="95345"/>
                  </a:lnTo>
                  <a:cubicBezTo>
                    <a:pt x="190758" y="78772"/>
                    <a:pt x="200283" y="63246"/>
                    <a:pt x="209142" y="47434"/>
                  </a:cubicBezTo>
                  <a:lnTo>
                    <a:pt x="236193" y="0"/>
                  </a:lnTo>
                  <a:lnTo>
                    <a:pt x="208189" y="46958"/>
                  </a:lnTo>
                  <a:cubicBezTo>
                    <a:pt x="198950" y="62675"/>
                    <a:pt x="189139" y="78105"/>
                    <a:pt x="181233" y="94488"/>
                  </a:cubicBezTo>
                  <a:lnTo>
                    <a:pt x="156087" y="142970"/>
                  </a:lnTo>
                  <a:lnTo>
                    <a:pt x="149801" y="155067"/>
                  </a:lnTo>
                  <a:lnTo>
                    <a:pt x="144181" y="167545"/>
                  </a:lnTo>
                  <a:lnTo>
                    <a:pt x="133037" y="192500"/>
                  </a:lnTo>
                  <a:cubicBezTo>
                    <a:pt x="102462" y="258699"/>
                    <a:pt x="78459" y="327565"/>
                    <a:pt x="58075" y="397383"/>
                  </a:cubicBezTo>
                  <a:cubicBezTo>
                    <a:pt x="37501" y="467201"/>
                    <a:pt x="23023" y="538734"/>
                    <a:pt x="12927" y="610838"/>
                  </a:cubicBezTo>
                  <a:cubicBezTo>
                    <a:pt x="3116" y="683038"/>
                    <a:pt x="-2409" y="755618"/>
                    <a:pt x="1020" y="829247"/>
                  </a:cubicBezTo>
                  <a:lnTo>
                    <a:pt x="18356" y="827627"/>
                  </a:lnTo>
                  <a:close/>
                </a:path>
              </a:pathLst>
            </a:custGeom>
            <a:solidFill>
              <a:srgbClr val="018673"/>
            </a:solidFill>
            <a:ln w="9525" cap="flat">
              <a:noFill/>
              <a:prstDash val="solid"/>
              <a:miter/>
            </a:ln>
          </p:spPr>
          <p:txBody>
            <a:bodyPr rtlCol="0" anchor="ctr"/>
            <a:lstStyle/>
            <a:p>
              <a:endParaRPr lang="en-ID"/>
            </a:p>
          </p:txBody>
        </p:sp>
        <p:sp>
          <p:nvSpPr>
            <p:cNvPr id="41" name="Freeform: Shape 40">
              <a:extLst>
                <a:ext uri="{FF2B5EF4-FFF2-40B4-BE49-F238E27FC236}">
                  <a16:creationId xmlns:a16="http://schemas.microsoft.com/office/drawing/2014/main" id="{DD50DF3E-FB91-4F49-B391-E964A92AEEC6}"/>
                </a:ext>
              </a:extLst>
            </p:cNvPr>
            <p:cNvSpPr/>
            <p:nvPr/>
          </p:nvSpPr>
          <p:spPr>
            <a:xfrm>
              <a:off x="10527116" y="-840872"/>
              <a:ext cx="200025" cy="95250"/>
            </a:xfrm>
            <a:custGeom>
              <a:avLst/>
              <a:gdLst>
                <a:gd name="connsiteX0" fmla="*/ 0 w 200025"/>
                <a:gd name="connsiteY0" fmla="*/ 69910 h 95250"/>
                <a:gd name="connsiteX1" fmla="*/ 200882 w 200025"/>
                <a:gd name="connsiteY1" fmla="*/ 6473 h 95250"/>
                <a:gd name="connsiteX2" fmla="*/ 0 w 200025"/>
                <a:gd name="connsiteY2" fmla="*/ 69910 h 95250"/>
              </a:gdLst>
              <a:ahLst/>
              <a:cxnLst>
                <a:cxn ang="0">
                  <a:pos x="connsiteX0" y="connsiteY0"/>
                </a:cxn>
                <a:cxn ang="0">
                  <a:pos x="connsiteX1" y="connsiteY1"/>
                </a:cxn>
                <a:cxn ang="0">
                  <a:pos x="connsiteX2" y="connsiteY2"/>
                </a:cxn>
              </a:cxnLst>
              <a:rect l="l" t="t" r="r" b="b"/>
              <a:pathLst>
                <a:path w="200025" h="95250">
                  <a:moveTo>
                    <a:pt x="0" y="69910"/>
                  </a:moveTo>
                  <a:cubicBezTo>
                    <a:pt x="0" y="69910"/>
                    <a:pt x="41053" y="-25245"/>
                    <a:pt x="200882" y="6473"/>
                  </a:cubicBezTo>
                  <a:cubicBezTo>
                    <a:pt x="200882" y="6473"/>
                    <a:pt x="158782" y="156587"/>
                    <a:pt x="0" y="69910"/>
                  </a:cubicBezTo>
                  <a:close/>
                </a:path>
              </a:pathLst>
            </a:custGeom>
            <a:solidFill>
              <a:srgbClr val="018673"/>
            </a:solidFill>
            <a:ln w="9525" cap="flat">
              <a:noFill/>
              <a:prstDash val="solid"/>
              <a:miter/>
            </a:ln>
          </p:spPr>
          <p:txBody>
            <a:bodyPr rtlCol="0" anchor="ctr"/>
            <a:lstStyle/>
            <a:p>
              <a:endParaRPr lang="en-ID"/>
            </a:p>
          </p:txBody>
        </p:sp>
        <p:sp>
          <p:nvSpPr>
            <p:cNvPr id="42" name="Freeform: Shape 41">
              <a:extLst>
                <a:ext uri="{FF2B5EF4-FFF2-40B4-BE49-F238E27FC236}">
                  <a16:creationId xmlns:a16="http://schemas.microsoft.com/office/drawing/2014/main" id="{18AD601C-C5BA-4A58-BB81-CF6E4D679361}"/>
                </a:ext>
              </a:extLst>
            </p:cNvPr>
            <p:cNvSpPr/>
            <p:nvPr/>
          </p:nvSpPr>
          <p:spPr>
            <a:xfrm>
              <a:off x="10577884" y="-1310744"/>
              <a:ext cx="95250" cy="238125"/>
            </a:xfrm>
            <a:custGeom>
              <a:avLst/>
              <a:gdLst>
                <a:gd name="connsiteX0" fmla="*/ 0 w 95250"/>
                <a:gd name="connsiteY0" fmla="*/ 0 h 238125"/>
                <a:gd name="connsiteX1" fmla="*/ 87821 w 95250"/>
                <a:gd name="connsiteY1" fmla="*/ 242411 h 238125"/>
                <a:gd name="connsiteX2" fmla="*/ 0 w 95250"/>
                <a:gd name="connsiteY2" fmla="*/ 0 h 238125"/>
              </a:gdLst>
              <a:ahLst/>
              <a:cxnLst>
                <a:cxn ang="0">
                  <a:pos x="connsiteX0" y="connsiteY0"/>
                </a:cxn>
                <a:cxn ang="0">
                  <a:pos x="connsiteX1" y="connsiteY1"/>
                </a:cxn>
                <a:cxn ang="0">
                  <a:pos x="connsiteX2" y="connsiteY2"/>
                </a:cxn>
              </a:cxnLst>
              <a:rect l="l" t="t" r="r" b="b"/>
              <a:pathLst>
                <a:path w="95250" h="238125">
                  <a:moveTo>
                    <a:pt x="0" y="0"/>
                  </a:moveTo>
                  <a:cubicBezTo>
                    <a:pt x="0" y="0"/>
                    <a:pt x="139636" y="80105"/>
                    <a:pt x="87821" y="242411"/>
                  </a:cubicBezTo>
                  <a:cubicBezTo>
                    <a:pt x="87821" y="242411"/>
                    <a:pt x="1429" y="260794"/>
                    <a:pt x="0" y="0"/>
                  </a:cubicBezTo>
                  <a:close/>
                </a:path>
              </a:pathLst>
            </a:custGeom>
            <a:solidFill>
              <a:srgbClr val="018673"/>
            </a:solidFill>
            <a:ln w="9525" cap="flat">
              <a:noFill/>
              <a:prstDash val="solid"/>
              <a:miter/>
            </a:ln>
          </p:spPr>
          <p:txBody>
            <a:bodyPr rtlCol="0" anchor="ctr"/>
            <a:lstStyle/>
            <a:p>
              <a:endParaRPr lang="en-ID"/>
            </a:p>
          </p:txBody>
        </p:sp>
        <p:sp>
          <p:nvSpPr>
            <p:cNvPr id="43" name="Freeform: Shape 42">
              <a:extLst>
                <a:ext uri="{FF2B5EF4-FFF2-40B4-BE49-F238E27FC236}">
                  <a16:creationId xmlns:a16="http://schemas.microsoft.com/office/drawing/2014/main" id="{14B41EF6-BD09-40FE-954A-6CA06967D583}"/>
                </a:ext>
              </a:extLst>
            </p:cNvPr>
            <p:cNvSpPr/>
            <p:nvPr/>
          </p:nvSpPr>
          <p:spPr>
            <a:xfrm>
              <a:off x="10662106" y="-1183014"/>
              <a:ext cx="66675" cy="114300"/>
            </a:xfrm>
            <a:custGeom>
              <a:avLst/>
              <a:gdLst>
                <a:gd name="connsiteX0" fmla="*/ 70274 w 66675"/>
                <a:gd name="connsiteY0" fmla="*/ 0 h 114300"/>
                <a:gd name="connsiteX1" fmla="*/ 1122 w 66675"/>
                <a:gd name="connsiteY1" fmla="*/ 114871 h 114300"/>
                <a:gd name="connsiteX2" fmla="*/ 70274 w 66675"/>
                <a:gd name="connsiteY2" fmla="*/ 0 h 114300"/>
              </a:gdLst>
              <a:ahLst/>
              <a:cxnLst>
                <a:cxn ang="0">
                  <a:pos x="connsiteX0" y="connsiteY0"/>
                </a:cxn>
                <a:cxn ang="0">
                  <a:pos x="connsiteX1" y="connsiteY1"/>
                </a:cxn>
                <a:cxn ang="0">
                  <a:pos x="connsiteX2" y="connsiteY2"/>
                </a:cxn>
              </a:cxnLst>
              <a:rect l="l" t="t" r="r" b="b"/>
              <a:pathLst>
                <a:path w="66675" h="114300">
                  <a:moveTo>
                    <a:pt x="70274" y="0"/>
                  </a:moveTo>
                  <a:cubicBezTo>
                    <a:pt x="70274" y="0"/>
                    <a:pt x="86085" y="84582"/>
                    <a:pt x="1122" y="114871"/>
                  </a:cubicBezTo>
                  <a:cubicBezTo>
                    <a:pt x="1217" y="114967"/>
                    <a:pt x="-14689" y="35243"/>
                    <a:pt x="70274" y="0"/>
                  </a:cubicBezTo>
                  <a:close/>
                </a:path>
              </a:pathLst>
            </a:custGeom>
            <a:solidFill>
              <a:srgbClr val="018673"/>
            </a:solidFill>
            <a:ln w="9525" cap="flat">
              <a:noFill/>
              <a:prstDash val="solid"/>
              <a:miter/>
            </a:ln>
          </p:spPr>
          <p:txBody>
            <a:bodyPr rtlCol="0" anchor="ctr"/>
            <a:lstStyle/>
            <a:p>
              <a:endParaRPr lang="en-ID"/>
            </a:p>
          </p:txBody>
        </p:sp>
        <p:sp>
          <p:nvSpPr>
            <p:cNvPr id="44" name="Freeform: Shape 43">
              <a:extLst>
                <a:ext uri="{FF2B5EF4-FFF2-40B4-BE49-F238E27FC236}">
                  <a16:creationId xmlns:a16="http://schemas.microsoft.com/office/drawing/2014/main" id="{81638158-403D-488D-99D4-4ABD21999E01}"/>
                </a:ext>
              </a:extLst>
            </p:cNvPr>
            <p:cNvSpPr/>
            <p:nvPr/>
          </p:nvSpPr>
          <p:spPr>
            <a:xfrm>
              <a:off x="10534024" y="-1129388"/>
              <a:ext cx="66675" cy="180975"/>
            </a:xfrm>
            <a:custGeom>
              <a:avLst/>
              <a:gdLst>
                <a:gd name="connsiteX0" fmla="*/ 15095 w 66675"/>
                <a:gd name="connsiteY0" fmla="*/ 0 h 180975"/>
                <a:gd name="connsiteX1" fmla="*/ 61577 w 66675"/>
                <a:gd name="connsiteY1" fmla="*/ 189262 h 180975"/>
                <a:gd name="connsiteX2" fmla="*/ 15095 w 66675"/>
                <a:gd name="connsiteY2" fmla="*/ 0 h 180975"/>
              </a:gdLst>
              <a:ahLst/>
              <a:cxnLst>
                <a:cxn ang="0">
                  <a:pos x="connsiteX0" y="connsiteY0"/>
                </a:cxn>
                <a:cxn ang="0">
                  <a:pos x="connsiteX1" y="connsiteY1"/>
                </a:cxn>
                <a:cxn ang="0">
                  <a:pos x="connsiteX2" y="connsiteY2"/>
                </a:cxn>
              </a:cxnLst>
              <a:rect l="l" t="t" r="r" b="b"/>
              <a:pathLst>
                <a:path w="66675" h="180975">
                  <a:moveTo>
                    <a:pt x="15095" y="0"/>
                  </a:moveTo>
                  <a:cubicBezTo>
                    <a:pt x="15095" y="0"/>
                    <a:pt x="106916" y="43339"/>
                    <a:pt x="61577" y="189262"/>
                  </a:cubicBezTo>
                  <a:cubicBezTo>
                    <a:pt x="61482" y="189262"/>
                    <a:pt x="-36721" y="160782"/>
                    <a:pt x="15095" y="0"/>
                  </a:cubicBezTo>
                  <a:close/>
                </a:path>
              </a:pathLst>
            </a:custGeom>
            <a:solidFill>
              <a:srgbClr val="018673"/>
            </a:solidFill>
            <a:ln w="9525" cap="flat">
              <a:noFill/>
              <a:prstDash val="solid"/>
              <a:miter/>
            </a:ln>
          </p:spPr>
          <p:txBody>
            <a:bodyPr rtlCol="0" anchor="ctr"/>
            <a:lstStyle/>
            <a:p>
              <a:endParaRPr lang="en-ID"/>
            </a:p>
          </p:txBody>
        </p:sp>
        <p:sp>
          <p:nvSpPr>
            <p:cNvPr id="45" name="Freeform: Shape 44">
              <a:extLst>
                <a:ext uri="{FF2B5EF4-FFF2-40B4-BE49-F238E27FC236}">
                  <a16:creationId xmlns:a16="http://schemas.microsoft.com/office/drawing/2014/main" id="{1FA9FF93-D017-44A3-A567-1DC582F726B2}"/>
                </a:ext>
              </a:extLst>
            </p:cNvPr>
            <p:cNvSpPr/>
            <p:nvPr/>
          </p:nvSpPr>
          <p:spPr>
            <a:xfrm>
              <a:off x="10387764" y="-1055014"/>
              <a:ext cx="104775" cy="180975"/>
            </a:xfrm>
            <a:custGeom>
              <a:avLst/>
              <a:gdLst>
                <a:gd name="connsiteX0" fmla="*/ 1 w 104775"/>
                <a:gd name="connsiteY0" fmla="*/ 183182 h 180975"/>
                <a:gd name="connsiteX1" fmla="*/ 86392 w 104775"/>
                <a:gd name="connsiteY1" fmla="*/ 207 h 180975"/>
                <a:gd name="connsiteX2" fmla="*/ 1 w 104775"/>
                <a:gd name="connsiteY2" fmla="*/ 183182 h 180975"/>
              </a:gdLst>
              <a:ahLst/>
              <a:cxnLst>
                <a:cxn ang="0">
                  <a:pos x="connsiteX0" y="connsiteY0"/>
                </a:cxn>
                <a:cxn ang="0">
                  <a:pos x="connsiteX1" y="connsiteY1"/>
                </a:cxn>
                <a:cxn ang="0">
                  <a:pos x="connsiteX2" y="connsiteY2"/>
                </a:cxn>
              </a:cxnLst>
              <a:rect l="l" t="t" r="r" b="b"/>
              <a:pathLst>
                <a:path w="104775" h="180975">
                  <a:moveTo>
                    <a:pt x="1" y="183182"/>
                  </a:moveTo>
                  <a:cubicBezTo>
                    <a:pt x="1" y="183182"/>
                    <a:pt x="-1047" y="-7128"/>
                    <a:pt x="86392" y="207"/>
                  </a:cubicBezTo>
                  <a:cubicBezTo>
                    <a:pt x="173832" y="7636"/>
                    <a:pt x="1" y="183182"/>
                    <a:pt x="1" y="183182"/>
                  </a:cubicBezTo>
                  <a:close/>
                </a:path>
              </a:pathLst>
            </a:custGeom>
            <a:solidFill>
              <a:srgbClr val="018673"/>
            </a:solidFill>
            <a:ln w="9525" cap="flat">
              <a:noFill/>
              <a:prstDash val="solid"/>
              <a:miter/>
            </a:ln>
          </p:spPr>
          <p:txBody>
            <a:bodyPr rtlCol="0" anchor="ctr"/>
            <a:lstStyle/>
            <a:p>
              <a:endParaRPr lang="en-ID"/>
            </a:p>
          </p:txBody>
        </p:sp>
        <p:sp>
          <p:nvSpPr>
            <p:cNvPr id="46" name="Freeform: Shape 45">
              <a:extLst>
                <a:ext uri="{FF2B5EF4-FFF2-40B4-BE49-F238E27FC236}">
                  <a16:creationId xmlns:a16="http://schemas.microsoft.com/office/drawing/2014/main" id="{B7060DED-F0F9-4D36-B8B4-668653F1ECA8}"/>
                </a:ext>
              </a:extLst>
            </p:cNvPr>
            <p:cNvSpPr/>
            <p:nvPr/>
          </p:nvSpPr>
          <p:spPr>
            <a:xfrm>
              <a:off x="10271606" y="-853552"/>
              <a:ext cx="123825" cy="152400"/>
            </a:xfrm>
            <a:custGeom>
              <a:avLst/>
              <a:gdLst>
                <a:gd name="connsiteX0" fmla="*/ 129780 w 123825"/>
                <a:gd name="connsiteY0" fmla="*/ 156027 h 152400"/>
                <a:gd name="connsiteX1" fmla="*/ 20719 w 123825"/>
                <a:gd name="connsiteY1" fmla="*/ 579 h 152400"/>
                <a:gd name="connsiteX2" fmla="*/ 129780 w 123825"/>
                <a:gd name="connsiteY2" fmla="*/ 156027 h 152400"/>
              </a:gdLst>
              <a:ahLst/>
              <a:cxnLst>
                <a:cxn ang="0">
                  <a:pos x="connsiteX0" y="connsiteY0"/>
                </a:cxn>
                <a:cxn ang="0">
                  <a:pos x="connsiteX1" y="connsiteY1"/>
                </a:cxn>
                <a:cxn ang="0">
                  <a:pos x="connsiteX2" y="connsiteY2"/>
                </a:cxn>
              </a:cxnLst>
              <a:rect l="l" t="t" r="r" b="b"/>
              <a:pathLst>
                <a:path w="123825" h="152400">
                  <a:moveTo>
                    <a:pt x="129780" y="156027"/>
                  </a:moveTo>
                  <a:cubicBezTo>
                    <a:pt x="129780" y="156027"/>
                    <a:pt x="90918" y="-11041"/>
                    <a:pt x="20719" y="579"/>
                  </a:cubicBezTo>
                  <a:cubicBezTo>
                    <a:pt x="-49481" y="12200"/>
                    <a:pt x="76916" y="148598"/>
                    <a:pt x="129780" y="156027"/>
                  </a:cubicBezTo>
                  <a:close/>
                </a:path>
              </a:pathLst>
            </a:custGeom>
            <a:solidFill>
              <a:srgbClr val="018673"/>
            </a:solidFill>
            <a:ln w="9525" cap="flat">
              <a:noFill/>
              <a:prstDash val="solid"/>
              <a:miter/>
            </a:ln>
          </p:spPr>
          <p:txBody>
            <a:bodyPr rtlCol="0" anchor="ctr"/>
            <a:lstStyle/>
            <a:p>
              <a:endParaRPr lang="en-ID"/>
            </a:p>
          </p:txBody>
        </p:sp>
        <p:sp>
          <p:nvSpPr>
            <p:cNvPr id="47" name="Freeform: Shape 46">
              <a:extLst>
                <a:ext uri="{FF2B5EF4-FFF2-40B4-BE49-F238E27FC236}">
                  <a16:creationId xmlns:a16="http://schemas.microsoft.com/office/drawing/2014/main" id="{5542198B-E628-42B0-AC9C-88E45CF21B7F}"/>
                </a:ext>
              </a:extLst>
            </p:cNvPr>
            <p:cNvSpPr/>
            <p:nvPr/>
          </p:nvSpPr>
          <p:spPr>
            <a:xfrm>
              <a:off x="10420153" y="-751887"/>
              <a:ext cx="66675" cy="133350"/>
            </a:xfrm>
            <a:custGeom>
              <a:avLst/>
              <a:gdLst>
                <a:gd name="connsiteX0" fmla="*/ 283 w 66675"/>
                <a:gd name="connsiteY0" fmla="*/ 137801 h 133350"/>
                <a:gd name="connsiteX1" fmla="*/ 55337 w 66675"/>
                <a:gd name="connsiteY1" fmla="*/ 356 h 133350"/>
                <a:gd name="connsiteX2" fmla="*/ 283 w 66675"/>
                <a:gd name="connsiteY2" fmla="*/ 137801 h 133350"/>
              </a:gdLst>
              <a:ahLst/>
              <a:cxnLst>
                <a:cxn ang="0">
                  <a:pos x="connsiteX0" y="connsiteY0"/>
                </a:cxn>
                <a:cxn ang="0">
                  <a:pos x="connsiteX1" y="connsiteY1"/>
                </a:cxn>
                <a:cxn ang="0">
                  <a:pos x="connsiteX2" y="connsiteY2"/>
                </a:cxn>
              </a:cxnLst>
              <a:rect l="l" t="t" r="r" b="b"/>
              <a:pathLst>
                <a:path w="66675" h="133350">
                  <a:moveTo>
                    <a:pt x="283" y="137801"/>
                  </a:moveTo>
                  <a:cubicBezTo>
                    <a:pt x="283" y="137801"/>
                    <a:pt x="-7242" y="8833"/>
                    <a:pt x="55337" y="356"/>
                  </a:cubicBezTo>
                  <a:cubicBezTo>
                    <a:pt x="117916" y="-8122"/>
                    <a:pt x="283" y="137801"/>
                    <a:pt x="283" y="137801"/>
                  </a:cubicBezTo>
                  <a:close/>
                </a:path>
              </a:pathLst>
            </a:custGeom>
            <a:solidFill>
              <a:srgbClr val="018673"/>
            </a:solidFill>
            <a:ln w="9525" cap="flat">
              <a:noFill/>
              <a:prstDash val="solid"/>
              <a:miter/>
            </a:ln>
          </p:spPr>
          <p:txBody>
            <a:bodyPr rtlCol="0" anchor="ctr"/>
            <a:lstStyle/>
            <a:p>
              <a:endParaRPr lang="en-ID"/>
            </a:p>
          </p:txBody>
        </p:sp>
        <p:sp>
          <p:nvSpPr>
            <p:cNvPr id="48" name="Freeform: Shape 47">
              <a:extLst>
                <a:ext uri="{FF2B5EF4-FFF2-40B4-BE49-F238E27FC236}">
                  <a16:creationId xmlns:a16="http://schemas.microsoft.com/office/drawing/2014/main" id="{108512B9-74CC-4C6E-B809-C3FB46129864}"/>
                </a:ext>
              </a:extLst>
            </p:cNvPr>
            <p:cNvSpPr/>
            <p:nvPr/>
          </p:nvSpPr>
          <p:spPr>
            <a:xfrm>
              <a:off x="10664181" y="-487103"/>
              <a:ext cx="133350" cy="66675"/>
            </a:xfrm>
            <a:custGeom>
              <a:avLst/>
              <a:gdLst>
                <a:gd name="connsiteX0" fmla="*/ 0 w 133350"/>
                <a:gd name="connsiteY0" fmla="*/ 68470 h 66675"/>
                <a:gd name="connsiteX1" fmla="*/ 125921 w 133350"/>
                <a:gd name="connsiteY1" fmla="*/ 6367 h 66675"/>
                <a:gd name="connsiteX2" fmla="*/ 0 w 133350"/>
                <a:gd name="connsiteY2" fmla="*/ 68470 h 66675"/>
              </a:gdLst>
              <a:ahLst/>
              <a:cxnLst>
                <a:cxn ang="0">
                  <a:pos x="connsiteX0" y="connsiteY0"/>
                </a:cxn>
                <a:cxn ang="0">
                  <a:pos x="connsiteX1" y="connsiteY1"/>
                </a:cxn>
                <a:cxn ang="0">
                  <a:pos x="connsiteX2" y="connsiteY2"/>
                </a:cxn>
              </a:cxnLst>
              <a:rect l="l" t="t" r="r" b="b"/>
              <a:pathLst>
                <a:path w="133350" h="66675">
                  <a:moveTo>
                    <a:pt x="0" y="68470"/>
                  </a:moveTo>
                  <a:cubicBezTo>
                    <a:pt x="0" y="68470"/>
                    <a:pt x="63437" y="-24780"/>
                    <a:pt x="125921" y="6367"/>
                  </a:cubicBezTo>
                  <a:cubicBezTo>
                    <a:pt x="188404" y="37609"/>
                    <a:pt x="0" y="68470"/>
                    <a:pt x="0" y="68470"/>
                  </a:cubicBezTo>
                  <a:close/>
                </a:path>
              </a:pathLst>
            </a:custGeom>
            <a:solidFill>
              <a:srgbClr val="018673"/>
            </a:solidFill>
            <a:ln w="9525" cap="flat">
              <a:noFill/>
              <a:prstDash val="solid"/>
              <a:miter/>
            </a:ln>
          </p:spPr>
          <p:txBody>
            <a:bodyPr rtlCol="0" anchor="ctr"/>
            <a:lstStyle/>
            <a:p>
              <a:endParaRPr lang="en-ID"/>
            </a:p>
          </p:txBody>
        </p:sp>
        <p:sp>
          <p:nvSpPr>
            <p:cNvPr id="49" name="Freeform: Shape 48">
              <a:extLst>
                <a:ext uri="{FF2B5EF4-FFF2-40B4-BE49-F238E27FC236}">
                  <a16:creationId xmlns:a16="http://schemas.microsoft.com/office/drawing/2014/main" id="{CC020472-F4D9-4135-8C92-873296E709D9}"/>
                </a:ext>
              </a:extLst>
            </p:cNvPr>
            <p:cNvSpPr/>
            <p:nvPr/>
          </p:nvSpPr>
          <p:spPr>
            <a:xfrm>
              <a:off x="10692368" y="-628521"/>
              <a:ext cx="95250" cy="114300"/>
            </a:xfrm>
            <a:custGeom>
              <a:avLst/>
              <a:gdLst>
                <a:gd name="connsiteX0" fmla="*/ 6 w 95250"/>
                <a:gd name="connsiteY0" fmla="*/ 114448 h 114300"/>
                <a:gd name="connsiteX1" fmla="*/ 80112 w 95250"/>
                <a:gd name="connsiteY1" fmla="*/ 1768 h 114300"/>
                <a:gd name="connsiteX2" fmla="*/ 6 w 95250"/>
                <a:gd name="connsiteY2" fmla="*/ 114448 h 114300"/>
              </a:gdLst>
              <a:ahLst/>
              <a:cxnLst>
                <a:cxn ang="0">
                  <a:pos x="connsiteX0" y="connsiteY0"/>
                </a:cxn>
                <a:cxn ang="0">
                  <a:pos x="connsiteX1" y="connsiteY1"/>
                </a:cxn>
                <a:cxn ang="0">
                  <a:pos x="connsiteX2" y="connsiteY2"/>
                </a:cxn>
              </a:cxnLst>
              <a:rect l="l" t="t" r="r" b="b"/>
              <a:pathLst>
                <a:path w="95250" h="114300">
                  <a:moveTo>
                    <a:pt x="6" y="114448"/>
                  </a:moveTo>
                  <a:cubicBezTo>
                    <a:pt x="6" y="114448"/>
                    <a:pt x="-2280" y="-16616"/>
                    <a:pt x="80112" y="1768"/>
                  </a:cubicBezTo>
                  <a:cubicBezTo>
                    <a:pt x="162503" y="20151"/>
                    <a:pt x="6" y="114448"/>
                    <a:pt x="6" y="114448"/>
                  </a:cubicBezTo>
                  <a:close/>
                </a:path>
              </a:pathLst>
            </a:custGeom>
            <a:solidFill>
              <a:srgbClr val="018673"/>
            </a:solidFill>
            <a:ln w="9525" cap="flat">
              <a:noFill/>
              <a:prstDash val="solid"/>
              <a:miter/>
            </a:ln>
          </p:spPr>
          <p:txBody>
            <a:bodyPr rtlCol="0" anchor="ctr"/>
            <a:lstStyle/>
            <a:p>
              <a:endParaRPr lang="en-ID"/>
            </a:p>
          </p:txBody>
        </p:sp>
        <p:sp>
          <p:nvSpPr>
            <p:cNvPr id="50" name="Freeform: Shape 49">
              <a:extLst>
                <a:ext uri="{FF2B5EF4-FFF2-40B4-BE49-F238E27FC236}">
                  <a16:creationId xmlns:a16="http://schemas.microsoft.com/office/drawing/2014/main" id="{637A6E35-1EAF-4A02-B2D3-36A92DD573EC}"/>
                </a:ext>
              </a:extLst>
            </p:cNvPr>
            <p:cNvSpPr/>
            <p:nvPr/>
          </p:nvSpPr>
          <p:spPr>
            <a:xfrm>
              <a:off x="10608666" y="-583639"/>
              <a:ext cx="66675" cy="114300"/>
            </a:xfrm>
            <a:custGeom>
              <a:avLst/>
              <a:gdLst>
                <a:gd name="connsiteX0" fmla="*/ 67040 w 66675"/>
                <a:gd name="connsiteY0" fmla="*/ 120239 h 114300"/>
                <a:gd name="connsiteX1" fmla="*/ 20081 w 66675"/>
                <a:gd name="connsiteY1" fmla="*/ 1557 h 114300"/>
                <a:gd name="connsiteX2" fmla="*/ 67040 w 66675"/>
                <a:gd name="connsiteY2" fmla="*/ 120239 h 114300"/>
              </a:gdLst>
              <a:ahLst/>
              <a:cxnLst>
                <a:cxn ang="0">
                  <a:pos x="connsiteX0" y="connsiteY0"/>
                </a:cxn>
                <a:cxn ang="0">
                  <a:pos x="connsiteX1" y="connsiteY1"/>
                </a:cxn>
                <a:cxn ang="0">
                  <a:pos x="connsiteX2" y="connsiteY2"/>
                </a:cxn>
              </a:cxnLst>
              <a:rect l="l" t="t" r="r" b="b"/>
              <a:pathLst>
                <a:path w="66675" h="114300">
                  <a:moveTo>
                    <a:pt x="67040" y="120239"/>
                  </a:moveTo>
                  <a:cubicBezTo>
                    <a:pt x="67040" y="120239"/>
                    <a:pt x="84566" y="-15969"/>
                    <a:pt x="20081" y="1557"/>
                  </a:cubicBezTo>
                  <a:cubicBezTo>
                    <a:pt x="-44403" y="19274"/>
                    <a:pt x="67040" y="120239"/>
                    <a:pt x="67040" y="120239"/>
                  </a:cubicBezTo>
                  <a:close/>
                </a:path>
              </a:pathLst>
            </a:custGeom>
            <a:solidFill>
              <a:srgbClr val="018673"/>
            </a:solidFill>
            <a:ln w="9525" cap="flat">
              <a:noFill/>
              <a:prstDash val="solid"/>
              <a:miter/>
            </a:ln>
          </p:spPr>
          <p:txBody>
            <a:bodyPr rtlCol="0" anchor="ctr"/>
            <a:lstStyle/>
            <a:p>
              <a:endParaRPr lang="en-ID"/>
            </a:p>
          </p:txBody>
        </p:sp>
        <p:sp>
          <p:nvSpPr>
            <p:cNvPr id="51" name="Freeform: Shape 50">
              <a:extLst>
                <a:ext uri="{FF2B5EF4-FFF2-40B4-BE49-F238E27FC236}">
                  <a16:creationId xmlns:a16="http://schemas.microsoft.com/office/drawing/2014/main" id="{ABB2406D-E13E-454B-9CF6-51592123030F}"/>
                </a:ext>
              </a:extLst>
            </p:cNvPr>
            <p:cNvSpPr/>
            <p:nvPr/>
          </p:nvSpPr>
          <p:spPr>
            <a:xfrm>
              <a:off x="9769638" y="-645232"/>
              <a:ext cx="200025" cy="457200"/>
            </a:xfrm>
            <a:custGeom>
              <a:avLst/>
              <a:gdLst>
                <a:gd name="connsiteX0" fmla="*/ 129114 w 200025"/>
                <a:gd name="connsiteY0" fmla="*/ 317754 h 457200"/>
                <a:gd name="connsiteX1" fmla="*/ 118446 w 200025"/>
                <a:gd name="connsiteY1" fmla="*/ 184213 h 457200"/>
                <a:gd name="connsiteX2" fmla="*/ 121970 w 200025"/>
                <a:gd name="connsiteY2" fmla="*/ 117538 h 457200"/>
                <a:gd name="connsiteX3" fmla="*/ 134829 w 200025"/>
                <a:gd name="connsiteY3" fmla="*/ 53054 h 457200"/>
                <a:gd name="connsiteX4" fmla="*/ 115302 w 200025"/>
                <a:gd name="connsiteY4" fmla="*/ 115157 h 457200"/>
                <a:gd name="connsiteX5" fmla="*/ 104920 w 200025"/>
                <a:gd name="connsiteY5" fmla="*/ 181927 h 457200"/>
                <a:gd name="connsiteX6" fmla="*/ 102729 w 200025"/>
                <a:gd name="connsiteY6" fmla="*/ 251174 h 457200"/>
                <a:gd name="connsiteX7" fmla="*/ 102729 w 200025"/>
                <a:gd name="connsiteY7" fmla="*/ 252127 h 457200"/>
                <a:gd name="connsiteX8" fmla="*/ 60057 w 200025"/>
                <a:gd name="connsiteY8" fmla="*/ 78867 h 457200"/>
                <a:gd name="connsiteX9" fmla="*/ 73392 w 200025"/>
                <a:gd name="connsiteY9" fmla="*/ 178308 h 457200"/>
                <a:gd name="connsiteX10" fmla="*/ 55581 w 200025"/>
                <a:gd name="connsiteY10" fmla="*/ 156877 h 457200"/>
                <a:gd name="connsiteX11" fmla="*/ 28053 w 200025"/>
                <a:gd name="connsiteY11" fmla="*/ 110204 h 457200"/>
                <a:gd name="connsiteX12" fmla="*/ 9765 w 200025"/>
                <a:gd name="connsiteY12" fmla="*/ 56959 h 457200"/>
                <a:gd name="connsiteX13" fmla="*/ 2145 w 200025"/>
                <a:gd name="connsiteY13" fmla="*/ 0 h 457200"/>
                <a:gd name="connsiteX14" fmla="*/ 1193 w 200025"/>
                <a:gd name="connsiteY14" fmla="*/ 49149 h 457200"/>
                <a:gd name="connsiteX15" fmla="*/ 13956 w 200025"/>
                <a:gd name="connsiteY15" fmla="*/ 107347 h 457200"/>
                <a:gd name="connsiteX16" fmla="*/ 36150 w 200025"/>
                <a:gd name="connsiteY16" fmla="*/ 153448 h 457200"/>
                <a:gd name="connsiteX17" fmla="*/ 82632 w 200025"/>
                <a:gd name="connsiteY17" fmla="*/ 214884 h 457200"/>
                <a:gd name="connsiteX18" fmla="*/ 80631 w 200025"/>
                <a:gd name="connsiteY18" fmla="*/ 209836 h 457200"/>
                <a:gd name="connsiteX19" fmla="*/ 115017 w 200025"/>
                <a:gd name="connsiteY19" fmla="*/ 320802 h 457200"/>
                <a:gd name="connsiteX20" fmla="*/ 155593 w 200025"/>
                <a:gd name="connsiteY20" fmla="*/ 417862 h 457200"/>
                <a:gd name="connsiteX21" fmla="*/ 177882 w 200025"/>
                <a:gd name="connsiteY21" fmla="*/ 463391 h 457200"/>
                <a:gd name="connsiteX22" fmla="*/ 202170 w 200025"/>
                <a:gd name="connsiteY22" fmla="*/ 458057 h 457200"/>
                <a:gd name="connsiteX23" fmla="*/ 172738 w 200025"/>
                <a:gd name="connsiteY23" fmla="*/ 406432 h 457200"/>
                <a:gd name="connsiteX24" fmla="*/ 129114 w 200025"/>
                <a:gd name="connsiteY24" fmla="*/ 317754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00025" h="457200">
                  <a:moveTo>
                    <a:pt x="129114" y="317754"/>
                  </a:moveTo>
                  <a:cubicBezTo>
                    <a:pt x="129114" y="317754"/>
                    <a:pt x="114636" y="252794"/>
                    <a:pt x="118446" y="184213"/>
                  </a:cubicBezTo>
                  <a:cubicBezTo>
                    <a:pt x="119684" y="162020"/>
                    <a:pt x="119303" y="139541"/>
                    <a:pt x="121970" y="117538"/>
                  </a:cubicBezTo>
                  <a:cubicBezTo>
                    <a:pt x="124256" y="95345"/>
                    <a:pt x="129304" y="74104"/>
                    <a:pt x="134829" y="53054"/>
                  </a:cubicBezTo>
                  <a:cubicBezTo>
                    <a:pt x="127113" y="72866"/>
                    <a:pt x="119874" y="93345"/>
                    <a:pt x="115302" y="115157"/>
                  </a:cubicBezTo>
                  <a:cubicBezTo>
                    <a:pt x="110349" y="136779"/>
                    <a:pt x="106730" y="159163"/>
                    <a:pt x="104920" y="181927"/>
                  </a:cubicBezTo>
                  <a:cubicBezTo>
                    <a:pt x="102920" y="204692"/>
                    <a:pt x="102063" y="227838"/>
                    <a:pt x="102729" y="251174"/>
                  </a:cubicBezTo>
                  <a:cubicBezTo>
                    <a:pt x="102729" y="251555"/>
                    <a:pt x="102729" y="251841"/>
                    <a:pt x="102729" y="252127"/>
                  </a:cubicBezTo>
                  <a:cubicBezTo>
                    <a:pt x="96633" y="235267"/>
                    <a:pt x="64629" y="115252"/>
                    <a:pt x="60057" y="78867"/>
                  </a:cubicBezTo>
                  <a:cubicBezTo>
                    <a:pt x="62248" y="112014"/>
                    <a:pt x="66725" y="145351"/>
                    <a:pt x="73392" y="178308"/>
                  </a:cubicBezTo>
                  <a:cubicBezTo>
                    <a:pt x="67201" y="171640"/>
                    <a:pt x="61105" y="164401"/>
                    <a:pt x="55581" y="156877"/>
                  </a:cubicBezTo>
                  <a:cubicBezTo>
                    <a:pt x="45008" y="142684"/>
                    <a:pt x="35673" y="126968"/>
                    <a:pt x="28053" y="110204"/>
                  </a:cubicBezTo>
                  <a:cubicBezTo>
                    <a:pt x="20338" y="93440"/>
                    <a:pt x="13861" y="75533"/>
                    <a:pt x="9765" y="56959"/>
                  </a:cubicBezTo>
                  <a:cubicBezTo>
                    <a:pt x="5098" y="38386"/>
                    <a:pt x="3288" y="19240"/>
                    <a:pt x="2145" y="0"/>
                  </a:cubicBezTo>
                  <a:cubicBezTo>
                    <a:pt x="1002" y="18955"/>
                    <a:pt x="-1474" y="29623"/>
                    <a:pt x="1193" y="49149"/>
                  </a:cubicBezTo>
                  <a:cubicBezTo>
                    <a:pt x="3193" y="68770"/>
                    <a:pt x="7670" y="88392"/>
                    <a:pt x="13956" y="107347"/>
                  </a:cubicBezTo>
                  <a:cubicBezTo>
                    <a:pt x="20148" y="126397"/>
                    <a:pt x="26339" y="136112"/>
                    <a:pt x="36150" y="153448"/>
                  </a:cubicBezTo>
                  <a:cubicBezTo>
                    <a:pt x="46151" y="170974"/>
                    <a:pt x="68344" y="199358"/>
                    <a:pt x="82632" y="214884"/>
                  </a:cubicBezTo>
                  <a:lnTo>
                    <a:pt x="80631" y="209836"/>
                  </a:lnTo>
                  <a:cubicBezTo>
                    <a:pt x="87680" y="238125"/>
                    <a:pt x="115017" y="320802"/>
                    <a:pt x="115017" y="320802"/>
                  </a:cubicBezTo>
                  <a:cubicBezTo>
                    <a:pt x="127304" y="353759"/>
                    <a:pt x="140829" y="386144"/>
                    <a:pt x="155593" y="417862"/>
                  </a:cubicBezTo>
                  <a:cubicBezTo>
                    <a:pt x="162832" y="433197"/>
                    <a:pt x="170262" y="448342"/>
                    <a:pt x="177882" y="463391"/>
                  </a:cubicBezTo>
                  <a:lnTo>
                    <a:pt x="202170" y="458057"/>
                  </a:lnTo>
                  <a:cubicBezTo>
                    <a:pt x="191979" y="441103"/>
                    <a:pt x="182168" y="423863"/>
                    <a:pt x="172738" y="406432"/>
                  </a:cubicBezTo>
                  <a:cubicBezTo>
                    <a:pt x="156927" y="377666"/>
                    <a:pt x="142544" y="348044"/>
                    <a:pt x="129114" y="317754"/>
                  </a:cubicBezTo>
                  <a:close/>
                </a:path>
              </a:pathLst>
            </a:custGeom>
            <a:solidFill>
              <a:srgbClr val="018673"/>
            </a:solidFill>
            <a:ln w="9525" cap="flat">
              <a:noFill/>
              <a:prstDash val="solid"/>
              <a:miter/>
            </a:ln>
          </p:spPr>
          <p:txBody>
            <a:bodyPr rtlCol="0" anchor="ctr"/>
            <a:lstStyle/>
            <a:p>
              <a:endParaRPr lang="en-ID"/>
            </a:p>
          </p:txBody>
        </p:sp>
        <p:sp>
          <p:nvSpPr>
            <p:cNvPr id="52" name="Freeform: Shape 51">
              <a:extLst>
                <a:ext uri="{FF2B5EF4-FFF2-40B4-BE49-F238E27FC236}">
                  <a16:creationId xmlns:a16="http://schemas.microsoft.com/office/drawing/2014/main" id="{BDC2F471-7074-4188-8FB9-26BD6D4B5D0F}"/>
                </a:ext>
              </a:extLst>
            </p:cNvPr>
            <p:cNvSpPr/>
            <p:nvPr/>
          </p:nvSpPr>
          <p:spPr>
            <a:xfrm>
              <a:off x="9659079" y="-771486"/>
              <a:ext cx="114300" cy="152400"/>
            </a:xfrm>
            <a:custGeom>
              <a:avLst/>
              <a:gdLst>
                <a:gd name="connsiteX0" fmla="*/ 117943 w 114300"/>
                <a:gd name="connsiteY0" fmla="*/ 153496 h 152400"/>
                <a:gd name="connsiteX1" fmla="*/ 27265 w 114300"/>
                <a:gd name="connsiteY1" fmla="*/ 8430 h 152400"/>
                <a:gd name="connsiteX2" fmla="*/ 117943 w 114300"/>
                <a:gd name="connsiteY2" fmla="*/ 153496 h 152400"/>
              </a:gdLst>
              <a:ahLst/>
              <a:cxnLst>
                <a:cxn ang="0">
                  <a:pos x="connsiteX0" y="connsiteY0"/>
                </a:cxn>
                <a:cxn ang="0">
                  <a:pos x="connsiteX1" y="connsiteY1"/>
                </a:cxn>
                <a:cxn ang="0">
                  <a:pos x="connsiteX2" y="connsiteY2"/>
                </a:cxn>
              </a:cxnLst>
              <a:rect l="l" t="t" r="r" b="b"/>
              <a:pathLst>
                <a:path w="114300" h="152400">
                  <a:moveTo>
                    <a:pt x="117943" y="153496"/>
                  </a:moveTo>
                  <a:cubicBezTo>
                    <a:pt x="117943" y="153496"/>
                    <a:pt x="122705" y="-42434"/>
                    <a:pt x="27265" y="8430"/>
                  </a:cubicBezTo>
                  <a:cubicBezTo>
                    <a:pt x="-68271" y="59293"/>
                    <a:pt x="117943" y="153496"/>
                    <a:pt x="117943" y="153496"/>
                  </a:cubicBezTo>
                  <a:close/>
                </a:path>
              </a:pathLst>
            </a:custGeom>
            <a:solidFill>
              <a:srgbClr val="018673"/>
            </a:solidFill>
            <a:ln w="9525" cap="flat">
              <a:noFill/>
              <a:prstDash val="solid"/>
              <a:miter/>
            </a:ln>
          </p:spPr>
          <p:txBody>
            <a:bodyPr rtlCol="0" anchor="ctr"/>
            <a:lstStyle/>
            <a:p>
              <a:endParaRPr lang="en-ID"/>
            </a:p>
          </p:txBody>
        </p:sp>
        <p:sp>
          <p:nvSpPr>
            <p:cNvPr id="53" name="Freeform: Shape 52">
              <a:extLst>
                <a:ext uri="{FF2B5EF4-FFF2-40B4-BE49-F238E27FC236}">
                  <a16:creationId xmlns:a16="http://schemas.microsoft.com/office/drawing/2014/main" id="{62228E8D-65F6-4D20-9A83-59EEE0594B1F}"/>
                </a:ext>
              </a:extLst>
            </p:cNvPr>
            <p:cNvSpPr/>
            <p:nvPr/>
          </p:nvSpPr>
          <p:spPr>
            <a:xfrm>
              <a:off x="9810551" y="-673435"/>
              <a:ext cx="47625" cy="133350"/>
            </a:xfrm>
            <a:custGeom>
              <a:avLst/>
              <a:gdLst>
                <a:gd name="connsiteX0" fmla="*/ 20287 w 47625"/>
                <a:gd name="connsiteY0" fmla="*/ 135549 h 133350"/>
                <a:gd name="connsiteX1" fmla="*/ 22001 w 47625"/>
                <a:gd name="connsiteY1" fmla="*/ 3342 h 133350"/>
                <a:gd name="connsiteX2" fmla="*/ 20287 w 47625"/>
                <a:gd name="connsiteY2" fmla="*/ 135549 h 133350"/>
              </a:gdLst>
              <a:ahLst/>
              <a:cxnLst>
                <a:cxn ang="0">
                  <a:pos x="connsiteX0" y="connsiteY0"/>
                </a:cxn>
                <a:cxn ang="0">
                  <a:pos x="connsiteX1" y="connsiteY1"/>
                </a:cxn>
                <a:cxn ang="0">
                  <a:pos x="connsiteX2" y="connsiteY2"/>
                </a:cxn>
              </a:cxnLst>
              <a:rect l="l" t="t" r="r" b="b"/>
              <a:pathLst>
                <a:path w="47625" h="133350">
                  <a:moveTo>
                    <a:pt x="20287" y="135549"/>
                  </a:moveTo>
                  <a:cubicBezTo>
                    <a:pt x="20287" y="135549"/>
                    <a:pt x="-26481" y="27822"/>
                    <a:pt x="22001" y="3342"/>
                  </a:cubicBezTo>
                  <a:cubicBezTo>
                    <a:pt x="70388" y="-21137"/>
                    <a:pt x="66388" y="95544"/>
                    <a:pt x="20287" y="135549"/>
                  </a:cubicBezTo>
                  <a:close/>
                </a:path>
              </a:pathLst>
            </a:custGeom>
            <a:solidFill>
              <a:srgbClr val="018673"/>
            </a:solidFill>
            <a:ln w="9525" cap="flat">
              <a:noFill/>
              <a:prstDash val="solid"/>
              <a:miter/>
            </a:ln>
          </p:spPr>
          <p:txBody>
            <a:bodyPr rtlCol="0" anchor="ctr"/>
            <a:lstStyle/>
            <a:p>
              <a:endParaRPr lang="en-ID"/>
            </a:p>
          </p:txBody>
        </p:sp>
        <p:sp>
          <p:nvSpPr>
            <p:cNvPr id="54" name="Freeform: Shape 53">
              <a:extLst>
                <a:ext uri="{FF2B5EF4-FFF2-40B4-BE49-F238E27FC236}">
                  <a16:creationId xmlns:a16="http://schemas.microsoft.com/office/drawing/2014/main" id="{607DBEBC-D196-4A6C-B033-BFCE7E44158A}"/>
                </a:ext>
              </a:extLst>
            </p:cNvPr>
            <p:cNvSpPr/>
            <p:nvPr/>
          </p:nvSpPr>
          <p:spPr>
            <a:xfrm>
              <a:off x="9898520" y="-698993"/>
              <a:ext cx="85725" cy="114300"/>
            </a:xfrm>
            <a:custGeom>
              <a:avLst/>
              <a:gdLst>
                <a:gd name="connsiteX0" fmla="*/ 1565 w 85725"/>
                <a:gd name="connsiteY0" fmla="*/ 115007 h 114300"/>
                <a:gd name="connsiteX1" fmla="*/ 69002 w 85725"/>
                <a:gd name="connsiteY1" fmla="*/ 326 h 114300"/>
                <a:gd name="connsiteX2" fmla="*/ 1565 w 85725"/>
                <a:gd name="connsiteY2" fmla="*/ 115007 h 114300"/>
              </a:gdLst>
              <a:ahLst/>
              <a:cxnLst>
                <a:cxn ang="0">
                  <a:pos x="connsiteX0" y="connsiteY0"/>
                </a:cxn>
                <a:cxn ang="0">
                  <a:pos x="connsiteX1" y="connsiteY1"/>
                </a:cxn>
                <a:cxn ang="0">
                  <a:pos x="connsiteX2" y="connsiteY2"/>
                </a:cxn>
              </a:cxnLst>
              <a:rect l="l" t="t" r="r" b="b"/>
              <a:pathLst>
                <a:path w="85725" h="114300">
                  <a:moveTo>
                    <a:pt x="1565" y="115007"/>
                  </a:moveTo>
                  <a:cubicBezTo>
                    <a:pt x="1565" y="115007"/>
                    <a:pt x="-16342" y="-7104"/>
                    <a:pt x="69002" y="326"/>
                  </a:cubicBezTo>
                  <a:cubicBezTo>
                    <a:pt x="154346" y="7851"/>
                    <a:pt x="1565" y="115007"/>
                    <a:pt x="1565" y="115007"/>
                  </a:cubicBezTo>
                  <a:close/>
                </a:path>
              </a:pathLst>
            </a:custGeom>
            <a:solidFill>
              <a:srgbClr val="018673"/>
            </a:solidFill>
            <a:ln w="9525" cap="flat">
              <a:noFill/>
              <a:prstDash val="solid"/>
              <a:miter/>
            </a:ln>
          </p:spPr>
          <p:txBody>
            <a:bodyPr rtlCol="0" anchor="ctr"/>
            <a:lstStyle/>
            <a:p>
              <a:endParaRPr lang="en-ID"/>
            </a:p>
          </p:txBody>
        </p:sp>
        <p:sp>
          <p:nvSpPr>
            <p:cNvPr id="55" name="Freeform: Shape 54">
              <a:extLst>
                <a:ext uri="{FF2B5EF4-FFF2-40B4-BE49-F238E27FC236}">
                  <a16:creationId xmlns:a16="http://schemas.microsoft.com/office/drawing/2014/main" id="{CFB5FEEB-362E-4766-A301-02C562B610D9}"/>
                </a:ext>
              </a:extLst>
            </p:cNvPr>
            <p:cNvSpPr/>
            <p:nvPr/>
          </p:nvSpPr>
          <p:spPr>
            <a:xfrm>
              <a:off x="9885798" y="-598426"/>
              <a:ext cx="123825" cy="66675"/>
            </a:xfrm>
            <a:custGeom>
              <a:avLst/>
              <a:gdLst>
                <a:gd name="connsiteX0" fmla="*/ 0 w 123825"/>
                <a:gd name="connsiteY0" fmla="*/ 70161 h 66675"/>
                <a:gd name="connsiteX1" fmla="*/ 123539 w 123825"/>
                <a:gd name="connsiteY1" fmla="*/ 33680 h 66675"/>
                <a:gd name="connsiteX2" fmla="*/ 0 w 123825"/>
                <a:gd name="connsiteY2" fmla="*/ 70161 h 66675"/>
              </a:gdLst>
              <a:ahLst/>
              <a:cxnLst>
                <a:cxn ang="0">
                  <a:pos x="connsiteX0" y="connsiteY0"/>
                </a:cxn>
                <a:cxn ang="0">
                  <a:pos x="connsiteX1" y="connsiteY1"/>
                </a:cxn>
                <a:cxn ang="0">
                  <a:pos x="connsiteX2" y="connsiteY2"/>
                </a:cxn>
              </a:cxnLst>
              <a:rect l="l" t="t" r="r" b="b"/>
              <a:pathLst>
                <a:path w="123825" h="66675">
                  <a:moveTo>
                    <a:pt x="0" y="70161"/>
                  </a:moveTo>
                  <a:cubicBezTo>
                    <a:pt x="0" y="70161"/>
                    <a:pt x="84772" y="-59474"/>
                    <a:pt x="123539" y="33680"/>
                  </a:cubicBezTo>
                  <a:cubicBezTo>
                    <a:pt x="138017" y="68351"/>
                    <a:pt x="0" y="70161"/>
                    <a:pt x="0" y="70161"/>
                  </a:cubicBezTo>
                  <a:close/>
                </a:path>
              </a:pathLst>
            </a:custGeom>
            <a:solidFill>
              <a:srgbClr val="018673"/>
            </a:solidFill>
            <a:ln w="9525" cap="flat">
              <a:noFill/>
              <a:prstDash val="solid"/>
              <a:miter/>
            </a:ln>
          </p:spPr>
          <p:txBody>
            <a:bodyPr rtlCol="0" anchor="ctr"/>
            <a:lstStyle/>
            <a:p>
              <a:endParaRPr lang="en-ID"/>
            </a:p>
          </p:txBody>
        </p:sp>
        <p:sp>
          <p:nvSpPr>
            <p:cNvPr id="56" name="Freeform: Shape 55">
              <a:extLst>
                <a:ext uri="{FF2B5EF4-FFF2-40B4-BE49-F238E27FC236}">
                  <a16:creationId xmlns:a16="http://schemas.microsoft.com/office/drawing/2014/main" id="{17ACFA0E-1DC4-4CAF-B62A-46625F18D209}"/>
                </a:ext>
              </a:extLst>
            </p:cNvPr>
            <p:cNvSpPr/>
            <p:nvPr/>
          </p:nvSpPr>
          <p:spPr>
            <a:xfrm>
              <a:off x="9643860" y="-605105"/>
              <a:ext cx="142875" cy="47625"/>
            </a:xfrm>
            <a:custGeom>
              <a:avLst/>
              <a:gdLst>
                <a:gd name="connsiteX0" fmla="*/ 145259 w 142875"/>
                <a:gd name="connsiteY0" fmla="*/ 46360 h 47625"/>
                <a:gd name="connsiteX1" fmla="*/ 13433 w 142875"/>
                <a:gd name="connsiteY1" fmla="*/ 13880 h 47625"/>
                <a:gd name="connsiteX2" fmla="*/ 145259 w 142875"/>
                <a:gd name="connsiteY2" fmla="*/ 46360 h 47625"/>
              </a:gdLst>
              <a:ahLst/>
              <a:cxnLst>
                <a:cxn ang="0">
                  <a:pos x="connsiteX0" y="connsiteY0"/>
                </a:cxn>
                <a:cxn ang="0">
                  <a:pos x="connsiteX1" y="connsiteY1"/>
                </a:cxn>
                <a:cxn ang="0">
                  <a:pos x="connsiteX2" y="connsiteY2"/>
                </a:cxn>
              </a:cxnLst>
              <a:rect l="l" t="t" r="r" b="b"/>
              <a:pathLst>
                <a:path w="142875" h="47625">
                  <a:moveTo>
                    <a:pt x="145259" y="46360"/>
                  </a:moveTo>
                  <a:cubicBezTo>
                    <a:pt x="145259" y="46360"/>
                    <a:pt x="70012" y="-30697"/>
                    <a:pt x="13433" y="13880"/>
                  </a:cubicBezTo>
                  <a:cubicBezTo>
                    <a:pt x="-43241" y="58552"/>
                    <a:pt x="94586" y="61981"/>
                    <a:pt x="145259" y="46360"/>
                  </a:cubicBezTo>
                  <a:close/>
                </a:path>
              </a:pathLst>
            </a:custGeom>
            <a:solidFill>
              <a:srgbClr val="018673"/>
            </a:solidFill>
            <a:ln w="9525" cap="flat">
              <a:noFill/>
              <a:prstDash val="solid"/>
              <a:miter/>
            </a:ln>
          </p:spPr>
          <p:txBody>
            <a:bodyPr rtlCol="0" anchor="ctr"/>
            <a:lstStyle/>
            <a:p>
              <a:endParaRPr lang="en-ID"/>
            </a:p>
          </p:txBody>
        </p:sp>
      </p:grpSp>
      <p:sp>
        <p:nvSpPr>
          <p:cNvPr id="4" name="Slide Number Placeholder 3">
            <a:extLst>
              <a:ext uri="{FF2B5EF4-FFF2-40B4-BE49-F238E27FC236}">
                <a16:creationId xmlns:a16="http://schemas.microsoft.com/office/drawing/2014/main" id="{775E3828-BD55-472A-8D55-E0380BB4C472}"/>
              </a:ext>
            </a:extLst>
          </p:cNvPr>
          <p:cNvSpPr>
            <a:spLocks noGrp="1"/>
          </p:cNvSpPr>
          <p:nvPr>
            <p:ph type="sldNum" sz="quarter" idx="12"/>
          </p:nvPr>
        </p:nvSpPr>
        <p:spPr>
          <a:xfrm>
            <a:off x="10798102" y="6400006"/>
            <a:ext cx="583406" cy="277812"/>
          </a:xfrm>
        </p:spPr>
        <p:txBody>
          <a:bodyPr/>
          <a:lstStyle/>
          <a:p>
            <a:fld id="{FFA84B14-57FB-4834-9351-A79C9F9528A4}" type="slidenum">
              <a:rPr lang="en-ID" smtClean="0"/>
              <a:pPr/>
              <a:t>19</a:t>
            </a:fld>
            <a:endParaRPr lang="en-ID"/>
          </a:p>
        </p:txBody>
      </p:sp>
      <p:pic>
        <p:nvPicPr>
          <p:cNvPr id="58" name="Graphic 57">
            <a:extLst>
              <a:ext uri="{FF2B5EF4-FFF2-40B4-BE49-F238E27FC236}">
                <a16:creationId xmlns:a16="http://schemas.microsoft.com/office/drawing/2014/main" id="{641243EE-A67D-465F-B209-D80D0274E5A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8343946">
            <a:off x="1376944" y="6199196"/>
            <a:ext cx="865641" cy="905441"/>
          </a:xfrm>
          <a:prstGeom prst="rect">
            <a:avLst/>
          </a:prstGeom>
        </p:spPr>
      </p:pic>
      <p:pic>
        <p:nvPicPr>
          <p:cNvPr id="57" name="Graphic 56">
            <a:extLst>
              <a:ext uri="{FF2B5EF4-FFF2-40B4-BE49-F238E27FC236}">
                <a16:creationId xmlns:a16="http://schemas.microsoft.com/office/drawing/2014/main" id="{97839378-765D-4EA7-9AB9-98515EFB8DA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9924886">
            <a:off x="2138411" y="6084114"/>
            <a:ext cx="1155107" cy="1208215"/>
          </a:xfrm>
          <a:prstGeom prst="rect">
            <a:avLst/>
          </a:prstGeom>
        </p:spPr>
      </p:pic>
      <p:grpSp>
        <p:nvGrpSpPr>
          <p:cNvPr id="59" name="Group 58">
            <a:extLst>
              <a:ext uri="{FF2B5EF4-FFF2-40B4-BE49-F238E27FC236}">
                <a16:creationId xmlns:a16="http://schemas.microsoft.com/office/drawing/2014/main" id="{5F5E7906-8AC1-4641-819C-B4BE968E2FA7}"/>
              </a:ext>
            </a:extLst>
          </p:cNvPr>
          <p:cNvGrpSpPr/>
          <p:nvPr/>
        </p:nvGrpSpPr>
        <p:grpSpPr>
          <a:xfrm rot="20358220">
            <a:off x="833575" y="5716415"/>
            <a:ext cx="688579" cy="1028714"/>
            <a:chOff x="4528901" y="5179824"/>
            <a:chExt cx="688579" cy="1028714"/>
          </a:xfrm>
        </p:grpSpPr>
        <p:sp>
          <p:nvSpPr>
            <p:cNvPr id="60" name="Freeform: Shape 59">
              <a:extLst>
                <a:ext uri="{FF2B5EF4-FFF2-40B4-BE49-F238E27FC236}">
                  <a16:creationId xmlns:a16="http://schemas.microsoft.com/office/drawing/2014/main" id="{D10CCD9B-7652-4F23-AF5B-4614851816D5}"/>
                </a:ext>
              </a:extLst>
            </p:cNvPr>
            <p:cNvSpPr/>
            <p:nvPr/>
          </p:nvSpPr>
          <p:spPr>
            <a:xfrm rot="21301151" flipH="1">
              <a:off x="4885569" y="5797936"/>
              <a:ext cx="264214" cy="52843"/>
            </a:xfrm>
            <a:custGeom>
              <a:avLst/>
              <a:gdLst>
                <a:gd name="connsiteX0" fmla="*/ 233959 w 238125"/>
                <a:gd name="connsiteY0" fmla="*/ 43950 h 47625"/>
                <a:gd name="connsiteX1" fmla="*/ 232435 w 238125"/>
                <a:gd name="connsiteY1" fmla="*/ 43474 h 47625"/>
                <a:gd name="connsiteX2" fmla="*/ 230244 w 238125"/>
                <a:gd name="connsiteY2" fmla="*/ 35664 h 47625"/>
                <a:gd name="connsiteX3" fmla="*/ 5454 w 238125"/>
                <a:gd name="connsiteY3" fmla="*/ 8327 h 47625"/>
                <a:gd name="connsiteX4" fmla="*/ 5835 w 238125"/>
                <a:gd name="connsiteY4" fmla="*/ 21567 h 47625"/>
                <a:gd name="connsiteX5" fmla="*/ 229196 w 238125"/>
                <a:gd name="connsiteY5" fmla="*/ 56523 h 47625"/>
                <a:gd name="connsiteX6" fmla="*/ 233959 w 238125"/>
                <a:gd name="connsiteY6" fmla="*/ 43950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8125" h="47625">
                  <a:moveTo>
                    <a:pt x="233959" y="43950"/>
                  </a:moveTo>
                  <a:cubicBezTo>
                    <a:pt x="233482" y="43760"/>
                    <a:pt x="233006" y="43665"/>
                    <a:pt x="232435" y="43474"/>
                  </a:cubicBezTo>
                  <a:cubicBezTo>
                    <a:pt x="233578" y="40902"/>
                    <a:pt x="233292" y="37759"/>
                    <a:pt x="230244" y="35664"/>
                  </a:cubicBezTo>
                  <a:cubicBezTo>
                    <a:pt x="163759" y="-10914"/>
                    <a:pt x="81559" y="-2151"/>
                    <a:pt x="5454" y="8327"/>
                  </a:cubicBezTo>
                  <a:cubicBezTo>
                    <a:pt x="-1880" y="9375"/>
                    <a:pt x="-1880" y="21757"/>
                    <a:pt x="5835" y="21567"/>
                  </a:cubicBezTo>
                  <a:cubicBezTo>
                    <a:pt x="82035" y="19566"/>
                    <a:pt x="157187" y="31282"/>
                    <a:pt x="229196" y="56523"/>
                  </a:cubicBezTo>
                  <a:cubicBezTo>
                    <a:pt x="237388" y="59286"/>
                    <a:pt x="242150" y="46808"/>
                    <a:pt x="233959" y="43950"/>
                  </a:cubicBezTo>
                  <a:close/>
                </a:path>
              </a:pathLst>
            </a:custGeom>
            <a:solidFill>
              <a:schemeClr val="accent4"/>
            </a:solidFill>
            <a:ln w="9525" cap="flat">
              <a:noFill/>
              <a:prstDash val="solid"/>
              <a:miter/>
            </a:ln>
          </p:spPr>
          <p:txBody>
            <a:bodyPr rtlCol="0" anchor="ctr"/>
            <a:lstStyle/>
            <a:p>
              <a:endParaRPr lang="en-ID"/>
            </a:p>
          </p:txBody>
        </p:sp>
        <p:sp>
          <p:nvSpPr>
            <p:cNvPr id="61" name="Freeform: Shape 60">
              <a:extLst>
                <a:ext uri="{FF2B5EF4-FFF2-40B4-BE49-F238E27FC236}">
                  <a16:creationId xmlns:a16="http://schemas.microsoft.com/office/drawing/2014/main" id="{35565645-3CCF-4553-8C3E-86FA8987BEA5}"/>
                </a:ext>
              </a:extLst>
            </p:cNvPr>
            <p:cNvSpPr/>
            <p:nvPr/>
          </p:nvSpPr>
          <p:spPr>
            <a:xfrm rot="21301151" flipH="1">
              <a:off x="4860226" y="5615638"/>
              <a:ext cx="84548" cy="274783"/>
            </a:xfrm>
            <a:custGeom>
              <a:avLst/>
              <a:gdLst>
                <a:gd name="connsiteX0" fmla="*/ 4494 w 76200"/>
                <a:gd name="connsiteY0" fmla="*/ 5848 h 247650"/>
                <a:gd name="connsiteX1" fmla="*/ 69645 w 76200"/>
                <a:gd name="connsiteY1" fmla="*/ 246450 h 247650"/>
                <a:gd name="connsiteX2" fmla="*/ 81837 w 76200"/>
                <a:gd name="connsiteY2" fmla="*/ 240926 h 247650"/>
                <a:gd name="connsiteX3" fmla="*/ 81361 w 76200"/>
                <a:gd name="connsiteY3" fmla="*/ 240068 h 247650"/>
                <a:gd name="connsiteX4" fmla="*/ 81265 w 76200"/>
                <a:gd name="connsiteY4" fmla="*/ 235211 h 247650"/>
                <a:gd name="connsiteX5" fmla="*/ 17638 w 76200"/>
                <a:gd name="connsiteY5" fmla="*/ 5467 h 247650"/>
                <a:gd name="connsiteX6" fmla="*/ 4494 w 76200"/>
                <a:gd name="connsiteY6" fmla="*/ 5848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00" h="247650">
                  <a:moveTo>
                    <a:pt x="4494" y="5848"/>
                  </a:moveTo>
                  <a:cubicBezTo>
                    <a:pt x="-14080" y="92717"/>
                    <a:pt x="28306" y="173012"/>
                    <a:pt x="69645" y="246450"/>
                  </a:cubicBezTo>
                  <a:cubicBezTo>
                    <a:pt x="73836" y="253879"/>
                    <a:pt x="86123" y="248450"/>
                    <a:pt x="81837" y="240926"/>
                  </a:cubicBezTo>
                  <a:cubicBezTo>
                    <a:pt x="81646" y="240640"/>
                    <a:pt x="81551" y="240354"/>
                    <a:pt x="81361" y="240068"/>
                  </a:cubicBezTo>
                  <a:cubicBezTo>
                    <a:pt x="81932" y="238640"/>
                    <a:pt x="82027" y="237020"/>
                    <a:pt x="81265" y="235211"/>
                  </a:cubicBezTo>
                  <a:cubicBezTo>
                    <a:pt x="52309" y="160820"/>
                    <a:pt x="31069" y="84049"/>
                    <a:pt x="17638" y="5467"/>
                  </a:cubicBezTo>
                  <a:cubicBezTo>
                    <a:pt x="16400" y="-2438"/>
                    <a:pt x="6018" y="-1295"/>
                    <a:pt x="4494" y="5848"/>
                  </a:cubicBezTo>
                  <a:close/>
                </a:path>
              </a:pathLst>
            </a:custGeom>
            <a:solidFill>
              <a:schemeClr val="accent4"/>
            </a:solidFill>
            <a:ln w="9525" cap="flat">
              <a:noFill/>
              <a:prstDash val="solid"/>
              <a:miter/>
            </a:ln>
          </p:spPr>
          <p:txBody>
            <a:bodyPr rtlCol="0" anchor="ctr"/>
            <a:lstStyle/>
            <a:p>
              <a:endParaRPr lang="en-ID"/>
            </a:p>
          </p:txBody>
        </p:sp>
        <p:sp>
          <p:nvSpPr>
            <p:cNvPr id="62" name="Freeform: Shape 61">
              <a:extLst>
                <a:ext uri="{FF2B5EF4-FFF2-40B4-BE49-F238E27FC236}">
                  <a16:creationId xmlns:a16="http://schemas.microsoft.com/office/drawing/2014/main" id="{4F245B62-ADC5-4EE8-AC3C-861CC09F6570}"/>
                </a:ext>
              </a:extLst>
            </p:cNvPr>
            <p:cNvSpPr/>
            <p:nvPr/>
          </p:nvSpPr>
          <p:spPr>
            <a:xfrm rot="21301151" flipH="1">
              <a:off x="4699994" y="5648404"/>
              <a:ext cx="422742" cy="560134"/>
            </a:xfrm>
            <a:custGeom>
              <a:avLst/>
              <a:gdLst>
                <a:gd name="connsiteX0" fmla="*/ 387345 w 381000"/>
                <a:gd name="connsiteY0" fmla="*/ 496477 h 504825"/>
                <a:gd name="connsiteX1" fmla="*/ 13965 w 381000"/>
                <a:gd name="connsiteY1" fmla="*/ 1748 h 504825"/>
                <a:gd name="connsiteX2" fmla="*/ 3678 w 381000"/>
                <a:gd name="connsiteY2" fmla="*/ 16321 h 504825"/>
                <a:gd name="connsiteX3" fmla="*/ 371152 w 381000"/>
                <a:gd name="connsiteY3" fmla="*/ 503906 h 504825"/>
                <a:gd name="connsiteX4" fmla="*/ 387345 w 381000"/>
                <a:gd name="connsiteY4" fmla="*/ 496477 h 504825"/>
                <a:gd name="connsiteX5" fmla="*/ 387345 w 381000"/>
                <a:gd name="connsiteY5" fmla="*/ 496477 h 50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1000" h="504825">
                  <a:moveTo>
                    <a:pt x="387345" y="496477"/>
                  </a:moveTo>
                  <a:cubicBezTo>
                    <a:pt x="315241" y="298642"/>
                    <a:pt x="184272" y="125383"/>
                    <a:pt x="13965" y="1748"/>
                  </a:cubicBezTo>
                  <a:cubicBezTo>
                    <a:pt x="4630" y="-5015"/>
                    <a:pt x="-5657" y="9559"/>
                    <a:pt x="3678" y="16321"/>
                  </a:cubicBezTo>
                  <a:cubicBezTo>
                    <a:pt x="171699" y="138337"/>
                    <a:pt x="300096" y="308834"/>
                    <a:pt x="371152" y="503906"/>
                  </a:cubicBezTo>
                  <a:cubicBezTo>
                    <a:pt x="375057" y="514669"/>
                    <a:pt x="391250" y="507240"/>
                    <a:pt x="387345" y="496477"/>
                  </a:cubicBezTo>
                  <a:lnTo>
                    <a:pt x="387345" y="496477"/>
                  </a:lnTo>
                  <a:close/>
                </a:path>
              </a:pathLst>
            </a:custGeom>
            <a:solidFill>
              <a:schemeClr val="accent4"/>
            </a:solidFill>
            <a:ln w="9525" cap="flat">
              <a:noFill/>
              <a:prstDash val="solid"/>
              <a:miter/>
            </a:ln>
          </p:spPr>
          <p:txBody>
            <a:bodyPr rtlCol="0" anchor="ctr"/>
            <a:lstStyle/>
            <a:p>
              <a:endParaRPr lang="en-ID"/>
            </a:p>
          </p:txBody>
        </p:sp>
        <p:sp>
          <p:nvSpPr>
            <p:cNvPr id="63" name="Freeform: Shape 62">
              <a:extLst>
                <a:ext uri="{FF2B5EF4-FFF2-40B4-BE49-F238E27FC236}">
                  <a16:creationId xmlns:a16="http://schemas.microsoft.com/office/drawing/2014/main" id="{43678640-A950-49B3-A26A-9E7200B06F89}"/>
                </a:ext>
              </a:extLst>
            </p:cNvPr>
            <p:cNvSpPr/>
            <p:nvPr/>
          </p:nvSpPr>
          <p:spPr>
            <a:xfrm rot="21301151" flipH="1">
              <a:off x="5006109" y="5543194"/>
              <a:ext cx="211371" cy="158528"/>
            </a:xfrm>
            <a:custGeom>
              <a:avLst/>
              <a:gdLst>
                <a:gd name="connsiteX0" fmla="*/ 185767 w 190500"/>
                <a:gd name="connsiteY0" fmla="*/ 102133 h 142875"/>
                <a:gd name="connsiteX1" fmla="*/ 35367 w 190500"/>
                <a:gd name="connsiteY1" fmla="*/ 2121 h 142875"/>
                <a:gd name="connsiteX2" fmla="*/ 16508 w 190500"/>
                <a:gd name="connsiteY2" fmla="*/ 52222 h 142875"/>
                <a:gd name="connsiteX3" fmla="*/ 144619 w 190500"/>
                <a:gd name="connsiteY3" fmla="*/ 136328 h 142875"/>
                <a:gd name="connsiteX4" fmla="*/ 185767 w 190500"/>
                <a:gd name="connsiteY4" fmla="*/ 102133 h 142875"/>
                <a:gd name="connsiteX5" fmla="*/ 185767 w 190500"/>
                <a:gd name="connsiteY5" fmla="*/ 102133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142875">
                  <a:moveTo>
                    <a:pt x="185767" y="102133"/>
                  </a:moveTo>
                  <a:cubicBezTo>
                    <a:pt x="142238" y="58890"/>
                    <a:pt x="92232" y="25266"/>
                    <a:pt x="35367" y="2121"/>
                  </a:cubicBezTo>
                  <a:cubicBezTo>
                    <a:pt x="3363" y="-10833"/>
                    <a:pt x="-15401" y="39268"/>
                    <a:pt x="16508" y="52222"/>
                  </a:cubicBezTo>
                  <a:cubicBezTo>
                    <a:pt x="64419" y="71653"/>
                    <a:pt x="107948" y="99847"/>
                    <a:pt x="144619" y="136328"/>
                  </a:cubicBezTo>
                  <a:cubicBezTo>
                    <a:pt x="168717" y="160426"/>
                    <a:pt x="210246" y="126517"/>
                    <a:pt x="185767" y="102133"/>
                  </a:cubicBezTo>
                  <a:lnTo>
                    <a:pt x="185767" y="102133"/>
                  </a:lnTo>
                  <a:close/>
                </a:path>
              </a:pathLst>
            </a:custGeom>
            <a:solidFill>
              <a:schemeClr val="accent5"/>
            </a:solidFill>
            <a:ln w="9525" cap="flat">
              <a:noFill/>
              <a:prstDash val="solid"/>
              <a:miter/>
            </a:ln>
          </p:spPr>
          <p:txBody>
            <a:bodyPr rtlCol="0" anchor="ctr"/>
            <a:lstStyle/>
            <a:p>
              <a:endParaRPr lang="en-ID"/>
            </a:p>
          </p:txBody>
        </p:sp>
        <p:sp>
          <p:nvSpPr>
            <p:cNvPr id="64" name="Freeform: Shape 63">
              <a:extLst>
                <a:ext uri="{FF2B5EF4-FFF2-40B4-BE49-F238E27FC236}">
                  <a16:creationId xmlns:a16="http://schemas.microsoft.com/office/drawing/2014/main" id="{A00EB68C-2E24-4751-99DD-B29F593CCA02}"/>
                </a:ext>
              </a:extLst>
            </p:cNvPr>
            <p:cNvSpPr/>
            <p:nvPr/>
          </p:nvSpPr>
          <p:spPr>
            <a:xfrm rot="21301151" flipH="1">
              <a:off x="4582713" y="5707008"/>
              <a:ext cx="137391" cy="169097"/>
            </a:xfrm>
            <a:custGeom>
              <a:avLst/>
              <a:gdLst>
                <a:gd name="connsiteX0" fmla="*/ 12350 w 123825"/>
                <a:gd name="connsiteY0" fmla="*/ 154829 h 152400"/>
                <a:gd name="connsiteX1" fmla="*/ 129889 w 123825"/>
                <a:gd name="connsiteY1" fmla="*/ 9192 h 152400"/>
                <a:gd name="connsiteX2" fmla="*/ 122745 w 123825"/>
                <a:gd name="connsiteY2" fmla="*/ 905 h 152400"/>
                <a:gd name="connsiteX3" fmla="*/ 158 w 123825"/>
                <a:gd name="connsiteY3" fmla="*/ 142637 h 152400"/>
                <a:gd name="connsiteX4" fmla="*/ 3206 w 123825"/>
                <a:gd name="connsiteY4" fmla="*/ 148638 h 152400"/>
                <a:gd name="connsiteX5" fmla="*/ 2539 w 123825"/>
                <a:gd name="connsiteY5" fmla="*/ 149781 h 152400"/>
                <a:gd name="connsiteX6" fmla="*/ 12350 w 123825"/>
                <a:gd name="connsiteY6" fmla="*/ 154829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825" h="152400">
                  <a:moveTo>
                    <a:pt x="12350" y="154829"/>
                  </a:moveTo>
                  <a:cubicBezTo>
                    <a:pt x="42449" y="99298"/>
                    <a:pt x="82073" y="50435"/>
                    <a:pt x="129889" y="9192"/>
                  </a:cubicBezTo>
                  <a:cubicBezTo>
                    <a:pt x="134746" y="5001"/>
                    <a:pt x="127793" y="-2619"/>
                    <a:pt x="122745" y="905"/>
                  </a:cubicBezTo>
                  <a:cubicBezTo>
                    <a:pt x="70262" y="36719"/>
                    <a:pt x="15017" y="77010"/>
                    <a:pt x="158" y="142637"/>
                  </a:cubicBezTo>
                  <a:cubicBezTo>
                    <a:pt x="-509" y="145590"/>
                    <a:pt x="1015" y="147685"/>
                    <a:pt x="3206" y="148638"/>
                  </a:cubicBezTo>
                  <a:cubicBezTo>
                    <a:pt x="3016" y="149019"/>
                    <a:pt x="2825" y="149400"/>
                    <a:pt x="2539" y="149781"/>
                  </a:cubicBezTo>
                  <a:cubicBezTo>
                    <a:pt x="-985" y="156067"/>
                    <a:pt x="8921" y="161115"/>
                    <a:pt x="12350" y="154829"/>
                  </a:cubicBezTo>
                  <a:close/>
                </a:path>
              </a:pathLst>
            </a:custGeom>
            <a:solidFill>
              <a:schemeClr val="accent4"/>
            </a:solidFill>
            <a:ln w="9525" cap="flat">
              <a:noFill/>
              <a:prstDash val="solid"/>
              <a:miter/>
            </a:ln>
          </p:spPr>
          <p:txBody>
            <a:bodyPr rtlCol="0" anchor="ctr"/>
            <a:lstStyle/>
            <a:p>
              <a:endParaRPr lang="en-ID"/>
            </a:p>
          </p:txBody>
        </p:sp>
        <p:sp>
          <p:nvSpPr>
            <p:cNvPr id="65" name="Freeform: Shape 64">
              <a:extLst>
                <a:ext uri="{FF2B5EF4-FFF2-40B4-BE49-F238E27FC236}">
                  <a16:creationId xmlns:a16="http://schemas.microsoft.com/office/drawing/2014/main" id="{FE9E6F28-327F-4417-BD9D-9DCB010DD8FC}"/>
                </a:ext>
              </a:extLst>
            </p:cNvPr>
            <p:cNvSpPr/>
            <p:nvPr/>
          </p:nvSpPr>
          <p:spPr>
            <a:xfrm rot="21301151" flipH="1">
              <a:off x="4618224" y="5549203"/>
              <a:ext cx="116254" cy="570702"/>
            </a:xfrm>
            <a:custGeom>
              <a:avLst/>
              <a:gdLst>
                <a:gd name="connsiteX0" fmla="*/ 6235 w 104775"/>
                <a:gd name="connsiteY0" fmla="*/ 508892 h 514350"/>
                <a:gd name="connsiteX1" fmla="*/ 96722 w 104775"/>
                <a:gd name="connsiteY1" fmla="*/ 3877 h 514350"/>
                <a:gd name="connsiteX2" fmla="*/ 109771 w 104775"/>
                <a:gd name="connsiteY2" fmla="*/ 10735 h 514350"/>
                <a:gd name="connsiteX3" fmla="*/ 20998 w 104775"/>
                <a:gd name="connsiteY3" fmla="*/ 508226 h 514350"/>
                <a:gd name="connsiteX4" fmla="*/ 6235 w 104775"/>
                <a:gd name="connsiteY4" fmla="*/ 508892 h 514350"/>
                <a:gd name="connsiteX5" fmla="*/ 6235 w 104775"/>
                <a:gd name="connsiteY5" fmla="*/ 508892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514350">
                  <a:moveTo>
                    <a:pt x="6235" y="508892"/>
                  </a:moveTo>
                  <a:cubicBezTo>
                    <a:pt x="-14625" y="335823"/>
                    <a:pt x="17188" y="158944"/>
                    <a:pt x="96722" y="3877"/>
                  </a:cubicBezTo>
                  <a:cubicBezTo>
                    <a:pt x="101104" y="-4600"/>
                    <a:pt x="114153" y="2258"/>
                    <a:pt x="109771" y="10735"/>
                  </a:cubicBezTo>
                  <a:cubicBezTo>
                    <a:pt x="31381" y="163706"/>
                    <a:pt x="520" y="337633"/>
                    <a:pt x="20998" y="508226"/>
                  </a:cubicBezTo>
                  <a:cubicBezTo>
                    <a:pt x="22141" y="517655"/>
                    <a:pt x="7378" y="518322"/>
                    <a:pt x="6235" y="508892"/>
                  </a:cubicBezTo>
                  <a:lnTo>
                    <a:pt x="6235" y="508892"/>
                  </a:lnTo>
                  <a:close/>
                </a:path>
              </a:pathLst>
            </a:custGeom>
            <a:solidFill>
              <a:schemeClr val="accent4"/>
            </a:solidFill>
            <a:ln w="9525" cap="flat">
              <a:noFill/>
              <a:prstDash val="solid"/>
              <a:miter/>
            </a:ln>
          </p:spPr>
          <p:txBody>
            <a:bodyPr rtlCol="0" anchor="ctr"/>
            <a:lstStyle/>
            <a:p>
              <a:endParaRPr lang="en-ID"/>
            </a:p>
          </p:txBody>
        </p:sp>
        <p:sp>
          <p:nvSpPr>
            <p:cNvPr id="66" name="Freeform: Shape 65">
              <a:extLst>
                <a:ext uri="{FF2B5EF4-FFF2-40B4-BE49-F238E27FC236}">
                  <a16:creationId xmlns:a16="http://schemas.microsoft.com/office/drawing/2014/main" id="{53E5DE5B-456F-4FDF-AD64-50932EA824AF}"/>
                </a:ext>
              </a:extLst>
            </p:cNvPr>
            <p:cNvSpPr/>
            <p:nvPr/>
          </p:nvSpPr>
          <p:spPr>
            <a:xfrm rot="21301151" flipH="1">
              <a:off x="4528901" y="5451983"/>
              <a:ext cx="116254" cy="179666"/>
            </a:xfrm>
            <a:custGeom>
              <a:avLst/>
              <a:gdLst>
                <a:gd name="connsiteX0" fmla="*/ 1235 w 104775"/>
                <a:gd name="connsiteY0" fmla="*/ 137591 h 161925"/>
                <a:gd name="connsiteX1" fmla="*/ 74863 w 104775"/>
                <a:gd name="connsiteY1" fmla="*/ 7479 h 161925"/>
                <a:gd name="connsiteX2" fmla="*/ 107534 w 104775"/>
                <a:gd name="connsiteY2" fmla="*/ 37388 h 161925"/>
                <a:gd name="connsiteX3" fmla="*/ 44479 w 104775"/>
                <a:gd name="connsiteY3" fmla="*/ 147402 h 161925"/>
                <a:gd name="connsiteX4" fmla="*/ 1235 w 104775"/>
                <a:gd name="connsiteY4" fmla="*/ 137591 h 161925"/>
                <a:gd name="connsiteX5" fmla="*/ 1235 w 104775"/>
                <a:gd name="connsiteY5" fmla="*/ 137591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161925">
                  <a:moveTo>
                    <a:pt x="1235" y="137591"/>
                  </a:moveTo>
                  <a:cubicBezTo>
                    <a:pt x="17142" y="89395"/>
                    <a:pt x="41526" y="45865"/>
                    <a:pt x="74863" y="7479"/>
                  </a:cubicBezTo>
                  <a:cubicBezTo>
                    <a:pt x="93628" y="-14142"/>
                    <a:pt x="126298" y="15862"/>
                    <a:pt x="107534" y="37388"/>
                  </a:cubicBezTo>
                  <a:cubicBezTo>
                    <a:pt x="79435" y="69678"/>
                    <a:pt x="57909" y="106730"/>
                    <a:pt x="44479" y="147402"/>
                  </a:cubicBezTo>
                  <a:cubicBezTo>
                    <a:pt x="35525" y="174358"/>
                    <a:pt x="-7814" y="164737"/>
                    <a:pt x="1235" y="137591"/>
                  </a:cubicBezTo>
                  <a:lnTo>
                    <a:pt x="1235" y="137591"/>
                  </a:lnTo>
                  <a:close/>
                </a:path>
              </a:pathLst>
            </a:custGeom>
            <a:solidFill>
              <a:schemeClr val="accent5"/>
            </a:solidFill>
            <a:ln w="9525" cap="flat">
              <a:noFill/>
              <a:prstDash val="solid"/>
              <a:miter/>
            </a:ln>
          </p:spPr>
          <p:txBody>
            <a:bodyPr rtlCol="0" anchor="ctr"/>
            <a:lstStyle/>
            <a:p>
              <a:endParaRPr lang="en-ID"/>
            </a:p>
          </p:txBody>
        </p:sp>
        <p:sp>
          <p:nvSpPr>
            <p:cNvPr id="67" name="Freeform: Shape 66">
              <a:extLst>
                <a:ext uri="{FF2B5EF4-FFF2-40B4-BE49-F238E27FC236}">
                  <a16:creationId xmlns:a16="http://schemas.microsoft.com/office/drawing/2014/main" id="{6493A7AA-1C46-479E-B054-F6C2179618EE}"/>
                </a:ext>
              </a:extLst>
            </p:cNvPr>
            <p:cNvSpPr/>
            <p:nvPr/>
          </p:nvSpPr>
          <p:spPr>
            <a:xfrm rot="21301151" flipH="1">
              <a:off x="4807060" y="5502975"/>
              <a:ext cx="285351" cy="147960"/>
            </a:xfrm>
            <a:custGeom>
              <a:avLst/>
              <a:gdLst>
                <a:gd name="connsiteX0" fmla="*/ 260041 w 257175"/>
                <a:gd name="connsiteY0" fmla="*/ 127094 h 133350"/>
                <a:gd name="connsiteX1" fmla="*/ 258517 w 257175"/>
                <a:gd name="connsiteY1" fmla="*/ 125951 h 133350"/>
                <a:gd name="connsiteX2" fmla="*/ 258993 w 257175"/>
                <a:gd name="connsiteY2" fmla="*/ 116045 h 133350"/>
                <a:gd name="connsiteX3" fmla="*/ 9438 w 257175"/>
                <a:gd name="connsiteY3" fmla="*/ 126 h 133350"/>
                <a:gd name="connsiteX4" fmla="*/ 4866 w 257175"/>
                <a:gd name="connsiteY4" fmla="*/ 15652 h 133350"/>
                <a:gd name="connsiteX5" fmla="*/ 249944 w 257175"/>
                <a:gd name="connsiteY5" fmla="*/ 139858 h 133350"/>
                <a:gd name="connsiteX6" fmla="*/ 260041 w 257175"/>
                <a:gd name="connsiteY6" fmla="*/ 127094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7175" h="133350">
                  <a:moveTo>
                    <a:pt x="260041" y="127094"/>
                  </a:moveTo>
                  <a:cubicBezTo>
                    <a:pt x="259564" y="126713"/>
                    <a:pt x="258993" y="126332"/>
                    <a:pt x="258517" y="125951"/>
                  </a:cubicBezTo>
                  <a:cubicBezTo>
                    <a:pt x="260803" y="123379"/>
                    <a:pt x="261660" y="119665"/>
                    <a:pt x="258993" y="116045"/>
                  </a:cubicBezTo>
                  <a:cubicBezTo>
                    <a:pt x="199557" y="37178"/>
                    <a:pt x="101354" y="16509"/>
                    <a:pt x="9438" y="126"/>
                  </a:cubicBezTo>
                  <a:cubicBezTo>
                    <a:pt x="580" y="-1493"/>
                    <a:pt x="-4183" y="12985"/>
                    <a:pt x="4866" y="15652"/>
                  </a:cubicBezTo>
                  <a:cubicBezTo>
                    <a:pt x="93734" y="41941"/>
                    <a:pt x="176221" y="83660"/>
                    <a:pt x="249944" y="139858"/>
                  </a:cubicBezTo>
                  <a:cubicBezTo>
                    <a:pt x="258231" y="146144"/>
                    <a:pt x="268327" y="133476"/>
                    <a:pt x="260041" y="127094"/>
                  </a:cubicBezTo>
                  <a:close/>
                </a:path>
              </a:pathLst>
            </a:custGeom>
            <a:solidFill>
              <a:schemeClr val="accent4"/>
            </a:solidFill>
            <a:ln w="9525" cap="flat">
              <a:noFill/>
              <a:prstDash val="solid"/>
              <a:miter/>
            </a:ln>
          </p:spPr>
          <p:txBody>
            <a:bodyPr rtlCol="0" anchor="ctr"/>
            <a:lstStyle/>
            <a:p>
              <a:endParaRPr lang="en-ID"/>
            </a:p>
          </p:txBody>
        </p:sp>
        <p:sp>
          <p:nvSpPr>
            <p:cNvPr id="68" name="Freeform: Shape 67">
              <a:extLst>
                <a:ext uri="{FF2B5EF4-FFF2-40B4-BE49-F238E27FC236}">
                  <a16:creationId xmlns:a16="http://schemas.microsoft.com/office/drawing/2014/main" id="{96D14AD8-0699-4886-9D6F-05053FA6F33F}"/>
                </a:ext>
              </a:extLst>
            </p:cNvPr>
            <p:cNvSpPr/>
            <p:nvPr/>
          </p:nvSpPr>
          <p:spPr>
            <a:xfrm rot="21301151" flipH="1">
              <a:off x="4762785" y="5360757"/>
              <a:ext cx="52843" cy="338194"/>
            </a:xfrm>
            <a:custGeom>
              <a:avLst/>
              <a:gdLst>
                <a:gd name="connsiteX0" fmla="*/ 35393 w 47625"/>
                <a:gd name="connsiteY0" fmla="*/ 4494 h 304800"/>
                <a:gd name="connsiteX1" fmla="*/ 20438 w 47625"/>
                <a:gd name="connsiteY1" fmla="*/ 307104 h 304800"/>
                <a:gd name="connsiteX2" fmla="*/ 36631 w 47625"/>
                <a:gd name="connsiteY2" fmla="*/ 305294 h 304800"/>
                <a:gd name="connsiteX3" fmla="*/ 36440 w 47625"/>
                <a:gd name="connsiteY3" fmla="*/ 304151 h 304800"/>
                <a:gd name="connsiteX4" fmla="*/ 38155 w 47625"/>
                <a:gd name="connsiteY4" fmla="*/ 298531 h 304800"/>
                <a:gd name="connsiteX5" fmla="*/ 50918 w 47625"/>
                <a:gd name="connsiteY5" fmla="*/ 9066 h 304800"/>
                <a:gd name="connsiteX6" fmla="*/ 35393 w 47625"/>
                <a:gd name="connsiteY6" fmla="*/ 4494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625" h="304800">
                  <a:moveTo>
                    <a:pt x="35393" y="4494"/>
                  </a:moveTo>
                  <a:cubicBezTo>
                    <a:pt x="-18709" y="98030"/>
                    <a:pt x="150" y="206710"/>
                    <a:pt x="20438" y="307104"/>
                  </a:cubicBezTo>
                  <a:cubicBezTo>
                    <a:pt x="22534" y="317295"/>
                    <a:pt x="38726" y="315581"/>
                    <a:pt x="36631" y="305294"/>
                  </a:cubicBezTo>
                  <a:cubicBezTo>
                    <a:pt x="36536" y="304913"/>
                    <a:pt x="36440" y="304532"/>
                    <a:pt x="36440" y="304151"/>
                  </a:cubicBezTo>
                  <a:cubicBezTo>
                    <a:pt x="37583" y="302722"/>
                    <a:pt x="38345" y="300912"/>
                    <a:pt x="38155" y="298531"/>
                  </a:cubicBezTo>
                  <a:cubicBezTo>
                    <a:pt x="32630" y="201662"/>
                    <a:pt x="36917" y="104983"/>
                    <a:pt x="50918" y="9066"/>
                  </a:cubicBezTo>
                  <a:cubicBezTo>
                    <a:pt x="52252" y="-554"/>
                    <a:pt x="39869" y="-3221"/>
                    <a:pt x="35393" y="4494"/>
                  </a:cubicBezTo>
                  <a:close/>
                </a:path>
              </a:pathLst>
            </a:custGeom>
            <a:solidFill>
              <a:schemeClr val="accent4"/>
            </a:solidFill>
            <a:ln w="9525" cap="flat">
              <a:noFill/>
              <a:prstDash val="solid"/>
              <a:miter/>
            </a:ln>
          </p:spPr>
          <p:txBody>
            <a:bodyPr rtlCol="0" anchor="ctr"/>
            <a:lstStyle/>
            <a:p>
              <a:endParaRPr lang="en-ID"/>
            </a:p>
          </p:txBody>
        </p:sp>
        <p:sp>
          <p:nvSpPr>
            <p:cNvPr id="69" name="Freeform: Shape 68">
              <a:extLst>
                <a:ext uri="{FF2B5EF4-FFF2-40B4-BE49-F238E27FC236}">
                  <a16:creationId xmlns:a16="http://schemas.microsoft.com/office/drawing/2014/main" id="{A8CBA459-7FE9-48C8-8859-779091A923CC}"/>
                </a:ext>
              </a:extLst>
            </p:cNvPr>
            <p:cNvSpPr/>
            <p:nvPr/>
          </p:nvSpPr>
          <p:spPr>
            <a:xfrm rot="21301151" flipH="1">
              <a:off x="4717132" y="5331107"/>
              <a:ext cx="285351" cy="803211"/>
            </a:xfrm>
            <a:custGeom>
              <a:avLst/>
              <a:gdLst>
                <a:gd name="connsiteX0" fmla="*/ 265598 w 257175"/>
                <a:gd name="connsiteY0" fmla="*/ 716469 h 723900"/>
                <a:gd name="connsiteX1" fmla="*/ 19567 w 257175"/>
                <a:gd name="connsiteY1" fmla="*/ 4380 h 723900"/>
                <a:gd name="connsiteX2" fmla="*/ 2137 w 257175"/>
                <a:gd name="connsiteY2" fmla="*/ 17334 h 723900"/>
                <a:gd name="connsiteX3" fmla="*/ 243976 w 257175"/>
                <a:gd name="connsiteY3" fmla="*/ 718850 h 723900"/>
                <a:gd name="connsiteX4" fmla="*/ 265598 w 257175"/>
                <a:gd name="connsiteY4" fmla="*/ 716469 h 723900"/>
                <a:gd name="connsiteX5" fmla="*/ 265598 w 257175"/>
                <a:gd name="connsiteY5" fmla="*/ 716469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7175" h="723900">
                  <a:moveTo>
                    <a:pt x="265598" y="716469"/>
                  </a:moveTo>
                  <a:cubicBezTo>
                    <a:pt x="256454" y="460722"/>
                    <a:pt x="170158" y="211358"/>
                    <a:pt x="19567" y="4380"/>
                  </a:cubicBezTo>
                  <a:cubicBezTo>
                    <a:pt x="11376" y="-6955"/>
                    <a:pt x="-6055" y="5999"/>
                    <a:pt x="2137" y="17334"/>
                  </a:cubicBezTo>
                  <a:cubicBezTo>
                    <a:pt x="150536" y="221359"/>
                    <a:pt x="235023" y="466723"/>
                    <a:pt x="243976" y="718850"/>
                  </a:cubicBezTo>
                  <a:cubicBezTo>
                    <a:pt x="244548" y="732852"/>
                    <a:pt x="266074" y="730375"/>
                    <a:pt x="265598" y="716469"/>
                  </a:cubicBezTo>
                  <a:lnTo>
                    <a:pt x="265598" y="716469"/>
                  </a:lnTo>
                  <a:close/>
                </a:path>
              </a:pathLst>
            </a:custGeom>
            <a:solidFill>
              <a:schemeClr val="accent4"/>
            </a:solidFill>
            <a:ln w="9525" cap="flat">
              <a:noFill/>
              <a:prstDash val="solid"/>
              <a:miter/>
            </a:ln>
          </p:spPr>
          <p:txBody>
            <a:bodyPr rtlCol="0" anchor="ctr"/>
            <a:lstStyle/>
            <a:p>
              <a:endParaRPr lang="en-ID"/>
            </a:p>
          </p:txBody>
        </p:sp>
        <p:sp>
          <p:nvSpPr>
            <p:cNvPr id="70" name="Freeform: Shape 69">
              <a:extLst>
                <a:ext uri="{FF2B5EF4-FFF2-40B4-BE49-F238E27FC236}">
                  <a16:creationId xmlns:a16="http://schemas.microsoft.com/office/drawing/2014/main" id="{87134173-928B-4DA5-9A12-C883EA0C047A}"/>
                </a:ext>
              </a:extLst>
            </p:cNvPr>
            <p:cNvSpPr/>
            <p:nvPr/>
          </p:nvSpPr>
          <p:spPr>
            <a:xfrm rot="21301151" flipH="1">
              <a:off x="4870150" y="5179824"/>
              <a:ext cx="211371" cy="243077"/>
            </a:xfrm>
            <a:custGeom>
              <a:avLst/>
              <a:gdLst>
                <a:gd name="connsiteX0" fmla="*/ 188739 w 190500"/>
                <a:gd name="connsiteY0" fmla="*/ 179707 h 219075"/>
                <a:gd name="connsiteX1" fmla="*/ 52341 w 190500"/>
                <a:gd name="connsiteY1" fmla="*/ 7686 h 219075"/>
                <a:gd name="connsiteX2" fmla="*/ 11669 w 190500"/>
                <a:gd name="connsiteY2" fmla="*/ 58549 h 219075"/>
                <a:gd name="connsiteX3" fmla="*/ 128160 w 190500"/>
                <a:gd name="connsiteY3" fmla="*/ 203901 h 219075"/>
                <a:gd name="connsiteX4" fmla="*/ 188739 w 190500"/>
                <a:gd name="connsiteY4" fmla="*/ 179707 h 219075"/>
                <a:gd name="connsiteX5" fmla="*/ 188739 w 190500"/>
                <a:gd name="connsiteY5" fmla="*/ 179707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219075">
                  <a:moveTo>
                    <a:pt x="188739" y="179707"/>
                  </a:moveTo>
                  <a:cubicBezTo>
                    <a:pt x="154640" y="113413"/>
                    <a:pt x="109396" y="55692"/>
                    <a:pt x="52341" y="7686"/>
                  </a:cubicBezTo>
                  <a:cubicBezTo>
                    <a:pt x="20242" y="-19365"/>
                    <a:pt x="-20335" y="31593"/>
                    <a:pt x="11669" y="58549"/>
                  </a:cubicBezTo>
                  <a:cubicBezTo>
                    <a:pt x="59771" y="99030"/>
                    <a:pt x="99490" y="147894"/>
                    <a:pt x="128160" y="203901"/>
                  </a:cubicBezTo>
                  <a:cubicBezTo>
                    <a:pt x="147210" y="240762"/>
                    <a:pt x="207980" y="217045"/>
                    <a:pt x="188739" y="179707"/>
                  </a:cubicBezTo>
                  <a:lnTo>
                    <a:pt x="188739" y="179707"/>
                  </a:lnTo>
                  <a:close/>
                </a:path>
              </a:pathLst>
            </a:custGeom>
            <a:solidFill>
              <a:schemeClr val="accent5"/>
            </a:solidFill>
            <a:ln w="9525" cap="flat">
              <a:noFill/>
              <a:prstDash val="solid"/>
              <a:miter/>
            </a:ln>
          </p:spPr>
          <p:txBody>
            <a:bodyPr rtlCol="0" anchor="ctr"/>
            <a:lstStyle/>
            <a:p>
              <a:endParaRPr lang="en-ID"/>
            </a:p>
          </p:txBody>
        </p:sp>
      </p:grpSp>
      <p:grpSp>
        <p:nvGrpSpPr>
          <p:cNvPr id="3" name="Group 2">
            <a:extLst>
              <a:ext uri="{FF2B5EF4-FFF2-40B4-BE49-F238E27FC236}">
                <a16:creationId xmlns:a16="http://schemas.microsoft.com/office/drawing/2014/main" id="{2818C45F-36A1-4DF1-8F8A-5C190CDD6C32}"/>
              </a:ext>
            </a:extLst>
          </p:cNvPr>
          <p:cNvGrpSpPr/>
          <p:nvPr/>
        </p:nvGrpSpPr>
        <p:grpSpPr>
          <a:xfrm>
            <a:off x="905576" y="3221527"/>
            <a:ext cx="10500361" cy="0"/>
            <a:chOff x="905576" y="3221527"/>
            <a:chExt cx="10500361" cy="0"/>
          </a:xfrm>
        </p:grpSpPr>
        <p:cxnSp>
          <p:nvCxnSpPr>
            <p:cNvPr id="72" name="Straight Connector 71">
              <a:extLst>
                <a:ext uri="{FF2B5EF4-FFF2-40B4-BE49-F238E27FC236}">
                  <a16:creationId xmlns:a16="http://schemas.microsoft.com/office/drawing/2014/main" id="{E4AE6FA8-A918-42E9-BC9E-E5FBC384A40A}"/>
                </a:ext>
              </a:extLst>
            </p:cNvPr>
            <p:cNvCxnSpPr>
              <a:cxnSpLocks/>
            </p:cNvCxnSpPr>
            <p:nvPr/>
          </p:nvCxnSpPr>
          <p:spPr>
            <a:xfrm>
              <a:off x="905576" y="3221527"/>
              <a:ext cx="534122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56002B35-D2F6-456D-A785-5131E91EC39E}"/>
                </a:ext>
              </a:extLst>
            </p:cNvPr>
            <p:cNvCxnSpPr>
              <a:cxnSpLocks/>
            </p:cNvCxnSpPr>
            <p:nvPr/>
          </p:nvCxnSpPr>
          <p:spPr>
            <a:xfrm>
              <a:off x="6243776" y="3221527"/>
              <a:ext cx="5162161" cy="0"/>
            </a:xfrm>
            <a:prstGeom prst="line">
              <a:avLst/>
            </a:prstGeom>
            <a:ln>
              <a:solidFill>
                <a:schemeClr val="accent5"/>
              </a:solidFill>
              <a:tailEnd type="none" w="sm" len="sm"/>
            </a:ln>
          </p:spPr>
          <p:style>
            <a:lnRef idx="1">
              <a:schemeClr val="accent1"/>
            </a:lnRef>
            <a:fillRef idx="0">
              <a:schemeClr val="accent1"/>
            </a:fillRef>
            <a:effectRef idx="0">
              <a:schemeClr val="accent1"/>
            </a:effectRef>
            <a:fontRef idx="minor">
              <a:schemeClr val="tx1"/>
            </a:fontRef>
          </p:style>
        </p:cxnSp>
      </p:grpSp>
      <p:sp>
        <p:nvSpPr>
          <p:cNvPr id="80" name="Freeform: Shape 79">
            <a:extLst>
              <a:ext uri="{FF2B5EF4-FFF2-40B4-BE49-F238E27FC236}">
                <a16:creationId xmlns:a16="http://schemas.microsoft.com/office/drawing/2014/main" id="{8C55A0D0-B606-448C-8C6D-B231CFCDA3AE}"/>
              </a:ext>
            </a:extLst>
          </p:cNvPr>
          <p:cNvSpPr/>
          <p:nvPr/>
        </p:nvSpPr>
        <p:spPr>
          <a:xfrm rot="21389182" flipH="1">
            <a:off x="8934591" y="5715954"/>
            <a:ext cx="1190986" cy="1207256"/>
          </a:xfrm>
          <a:custGeom>
            <a:avLst/>
            <a:gdLst>
              <a:gd name="connsiteX0" fmla="*/ 1199516 w 1266825"/>
              <a:gd name="connsiteY0" fmla="*/ 0 h 1038225"/>
              <a:gd name="connsiteX1" fmla="*/ 1128841 w 1266825"/>
              <a:gd name="connsiteY1" fmla="*/ 45244 h 1038225"/>
              <a:gd name="connsiteX2" fmla="*/ 1040449 w 1266825"/>
              <a:gd name="connsiteY2" fmla="*/ 34671 h 1038225"/>
              <a:gd name="connsiteX3" fmla="*/ 955962 w 1266825"/>
              <a:gd name="connsiteY3" fmla="*/ 53340 h 1038225"/>
              <a:gd name="connsiteX4" fmla="*/ 906051 w 1266825"/>
              <a:gd name="connsiteY4" fmla="*/ 133160 h 1038225"/>
              <a:gd name="connsiteX5" fmla="*/ 725838 w 1266825"/>
              <a:gd name="connsiteY5" fmla="*/ 188119 h 1038225"/>
              <a:gd name="connsiteX6" fmla="*/ 631540 w 1266825"/>
              <a:gd name="connsiteY6" fmla="*/ 303371 h 1038225"/>
              <a:gd name="connsiteX7" fmla="*/ 585058 w 1266825"/>
              <a:gd name="connsiteY7" fmla="*/ 449199 h 1038225"/>
              <a:gd name="connsiteX8" fmla="*/ 479902 w 1266825"/>
              <a:gd name="connsiteY8" fmla="*/ 553117 h 1038225"/>
              <a:gd name="connsiteX9" fmla="*/ 354172 w 1266825"/>
              <a:gd name="connsiteY9" fmla="*/ 557213 h 1038225"/>
              <a:gd name="connsiteX10" fmla="*/ 245397 w 1266825"/>
              <a:gd name="connsiteY10" fmla="*/ 647890 h 1038225"/>
              <a:gd name="connsiteX11" fmla="*/ 229776 w 1266825"/>
              <a:gd name="connsiteY11" fmla="*/ 748094 h 1038225"/>
              <a:gd name="connsiteX12" fmla="*/ 179008 w 1266825"/>
              <a:gd name="connsiteY12" fmla="*/ 831628 h 1038225"/>
              <a:gd name="connsiteX13" fmla="*/ 99855 w 1266825"/>
              <a:gd name="connsiteY13" fmla="*/ 847439 h 1038225"/>
              <a:gd name="connsiteX14" fmla="*/ 26512 w 1266825"/>
              <a:gd name="connsiteY14" fmla="*/ 927640 h 1038225"/>
              <a:gd name="connsiteX15" fmla="*/ 14797 w 1266825"/>
              <a:gd name="connsiteY15" fmla="*/ 1039463 h 1038225"/>
              <a:gd name="connsiteX16" fmla="*/ 1270096 w 1266825"/>
              <a:gd name="connsiteY16" fmla="*/ 986600 h 1038225"/>
              <a:gd name="connsiteX17" fmla="*/ 1199516 w 1266825"/>
              <a:gd name="connsiteY17" fmla="*/ 0 h 1038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66825" h="1038225">
                <a:moveTo>
                  <a:pt x="1199516" y="0"/>
                </a:moveTo>
                <a:cubicBezTo>
                  <a:pt x="1190372" y="28289"/>
                  <a:pt x="1158559" y="43529"/>
                  <a:pt x="1128841" y="45244"/>
                </a:cubicBezTo>
                <a:cubicBezTo>
                  <a:pt x="1099123" y="46863"/>
                  <a:pt x="1069976" y="38291"/>
                  <a:pt x="1040449" y="34671"/>
                </a:cubicBezTo>
                <a:cubicBezTo>
                  <a:pt x="1010921" y="31052"/>
                  <a:pt x="978155" y="33528"/>
                  <a:pt x="955962" y="53340"/>
                </a:cubicBezTo>
                <a:cubicBezTo>
                  <a:pt x="932435" y="74390"/>
                  <a:pt x="926815" y="109442"/>
                  <a:pt x="906051" y="133160"/>
                </a:cubicBezTo>
                <a:cubicBezTo>
                  <a:pt x="863950" y="181356"/>
                  <a:pt x="784607" y="162687"/>
                  <a:pt x="725838" y="188119"/>
                </a:cubicBezTo>
                <a:cubicBezTo>
                  <a:pt x="678975" y="208407"/>
                  <a:pt x="649257" y="255461"/>
                  <a:pt x="631540" y="303371"/>
                </a:cubicBezTo>
                <a:cubicBezTo>
                  <a:pt x="613824" y="351282"/>
                  <a:pt x="605251" y="402336"/>
                  <a:pt x="585058" y="449199"/>
                </a:cubicBezTo>
                <a:cubicBezTo>
                  <a:pt x="564865" y="496062"/>
                  <a:pt x="529432" y="540449"/>
                  <a:pt x="479902" y="553117"/>
                </a:cubicBezTo>
                <a:cubicBezTo>
                  <a:pt x="439135" y="563499"/>
                  <a:pt x="395701" y="550831"/>
                  <a:pt x="354172" y="557213"/>
                </a:cubicBezTo>
                <a:cubicBezTo>
                  <a:pt x="305214" y="564832"/>
                  <a:pt x="261685" y="601028"/>
                  <a:pt x="245397" y="647890"/>
                </a:cubicBezTo>
                <a:cubicBezTo>
                  <a:pt x="234253" y="679895"/>
                  <a:pt x="235300" y="714661"/>
                  <a:pt x="229776" y="748094"/>
                </a:cubicBezTo>
                <a:cubicBezTo>
                  <a:pt x="224251" y="781526"/>
                  <a:pt x="209583" y="816864"/>
                  <a:pt x="179008" y="831628"/>
                </a:cubicBezTo>
                <a:cubicBezTo>
                  <a:pt x="154719" y="843344"/>
                  <a:pt x="125668" y="839438"/>
                  <a:pt x="99855" y="847439"/>
                </a:cubicBezTo>
                <a:cubicBezTo>
                  <a:pt x="63850" y="858488"/>
                  <a:pt x="38228" y="891921"/>
                  <a:pt x="26512" y="927640"/>
                </a:cubicBezTo>
                <a:cubicBezTo>
                  <a:pt x="14797" y="963454"/>
                  <a:pt x="-19398" y="1023747"/>
                  <a:pt x="14797" y="1039463"/>
                </a:cubicBezTo>
                <a:cubicBezTo>
                  <a:pt x="29370" y="1046131"/>
                  <a:pt x="1270096" y="986600"/>
                  <a:pt x="1270096" y="986600"/>
                </a:cubicBezTo>
                <a:lnTo>
                  <a:pt x="1199516" y="0"/>
                </a:lnTo>
                <a:close/>
              </a:path>
            </a:pathLst>
          </a:custGeom>
          <a:solidFill>
            <a:schemeClr val="accent4">
              <a:lumMod val="90000"/>
            </a:schemeClr>
          </a:solidFill>
          <a:ln w="9525" cap="flat">
            <a:noFill/>
            <a:prstDash val="solid"/>
            <a:miter/>
          </a:ln>
        </p:spPr>
        <p:txBody>
          <a:bodyPr rtlCol="0" anchor="ctr"/>
          <a:lstStyle/>
          <a:p>
            <a:endParaRPr lang="en-ID"/>
          </a:p>
        </p:txBody>
      </p:sp>
      <p:sp>
        <p:nvSpPr>
          <p:cNvPr id="81" name="Freeform: Shape 80">
            <a:extLst>
              <a:ext uri="{FF2B5EF4-FFF2-40B4-BE49-F238E27FC236}">
                <a16:creationId xmlns:a16="http://schemas.microsoft.com/office/drawing/2014/main" id="{1EAAE87B-1D1B-4FA2-B1B8-88E9FF25AB8F}"/>
              </a:ext>
            </a:extLst>
          </p:cNvPr>
          <p:cNvSpPr/>
          <p:nvPr/>
        </p:nvSpPr>
        <p:spPr>
          <a:xfrm rot="21301151" flipH="1">
            <a:off x="7657953" y="5751963"/>
            <a:ext cx="2068554" cy="1217851"/>
          </a:xfrm>
          <a:custGeom>
            <a:avLst/>
            <a:gdLst>
              <a:gd name="connsiteX0" fmla="*/ 60686 w 2200275"/>
              <a:gd name="connsiteY0" fmla="*/ 1297753 h 1295400"/>
              <a:gd name="connsiteX1" fmla="*/ 12 w 2200275"/>
              <a:gd name="connsiteY1" fmla="*/ 1078392 h 1295400"/>
              <a:gd name="connsiteX2" fmla="*/ 104882 w 2200275"/>
              <a:gd name="connsiteY2" fmla="*/ 889226 h 1295400"/>
              <a:gd name="connsiteX3" fmla="*/ 269188 w 2200275"/>
              <a:gd name="connsiteY3" fmla="*/ 838838 h 1295400"/>
              <a:gd name="connsiteX4" fmla="*/ 323862 w 2200275"/>
              <a:gd name="connsiteY4" fmla="*/ 703298 h 1295400"/>
              <a:gd name="connsiteX5" fmla="*/ 332434 w 2200275"/>
              <a:gd name="connsiteY5" fmla="*/ 552898 h 1295400"/>
              <a:gd name="connsiteX6" fmla="*/ 436543 w 2200275"/>
              <a:gd name="connsiteY6" fmla="*/ 459458 h 1295400"/>
              <a:gd name="connsiteX7" fmla="*/ 531793 w 2200275"/>
              <a:gd name="connsiteY7" fmla="*/ 480317 h 1295400"/>
              <a:gd name="connsiteX8" fmla="*/ 616565 w 2200275"/>
              <a:gd name="connsiteY8" fmla="*/ 400022 h 1295400"/>
              <a:gd name="connsiteX9" fmla="*/ 618184 w 2200275"/>
              <a:gd name="connsiteY9" fmla="*/ 275435 h 1295400"/>
              <a:gd name="connsiteX10" fmla="*/ 667333 w 2200275"/>
              <a:gd name="connsiteY10" fmla="*/ 58646 h 1295400"/>
              <a:gd name="connsiteX11" fmla="*/ 867073 w 2200275"/>
              <a:gd name="connsiteY11" fmla="*/ 29975 h 1295400"/>
              <a:gd name="connsiteX12" fmla="*/ 946321 w 2200275"/>
              <a:gd name="connsiteY12" fmla="*/ 158563 h 1295400"/>
              <a:gd name="connsiteX13" fmla="*/ 1221879 w 2200275"/>
              <a:gd name="connsiteY13" fmla="*/ 246193 h 1295400"/>
              <a:gd name="connsiteX14" fmla="*/ 1315129 w 2200275"/>
              <a:gd name="connsiteY14" fmla="*/ 514607 h 1295400"/>
              <a:gd name="connsiteX15" fmla="*/ 1466195 w 2200275"/>
              <a:gd name="connsiteY15" fmla="*/ 611572 h 1295400"/>
              <a:gd name="connsiteX16" fmla="*/ 1649361 w 2200275"/>
              <a:gd name="connsiteY16" fmla="*/ 633670 h 1295400"/>
              <a:gd name="connsiteX17" fmla="*/ 2206669 w 2200275"/>
              <a:gd name="connsiteY17" fmla="*/ 1117159 h 1295400"/>
              <a:gd name="connsiteX18" fmla="*/ 60686 w 2200275"/>
              <a:gd name="connsiteY18" fmla="*/ 1297753 h 129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00275" h="1295400">
                <a:moveTo>
                  <a:pt x="60686" y="1297753"/>
                </a:moveTo>
                <a:cubicBezTo>
                  <a:pt x="30968" y="1227363"/>
                  <a:pt x="774" y="1154783"/>
                  <a:pt x="12" y="1078392"/>
                </a:cubicBezTo>
                <a:cubicBezTo>
                  <a:pt x="-750" y="1002002"/>
                  <a:pt x="34969" y="919991"/>
                  <a:pt x="104882" y="889226"/>
                </a:cubicBezTo>
                <a:cubicBezTo>
                  <a:pt x="157746" y="865985"/>
                  <a:pt x="223278" y="873890"/>
                  <a:pt x="269188" y="838838"/>
                </a:cubicBezTo>
                <a:cubicBezTo>
                  <a:pt x="309193" y="808263"/>
                  <a:pt x="322052" y="753685"/>
                  <a:pt x="323862" y="703298"/>
                </a:cubicBezTo>
                <a:cubicBezTo>
                  <a:pt x="325672" y="653006"/>
                  <a:pt x="319290" y="601475"/>
                  <a:pt x="332434" y="552898"/>
                </a:cubicBezTo>
                <a:cubicBezTo>
                  <a:pt x="345579" y="504320"/>
                  <a:pt x="386251" y="457648"/>
                  <a:pt x="436543" y="459458"/>
                </a:cubicBezTo>
                <a:cubicBezTo>
                  <a:pt x="469213" y="460601"/>
                  <a:pt x="499122" y="481556"/>
                  <a:pt x="531793" y="480317"/>
                </a:cubicBezTo>
                <a:cubicBezTo>
                  <a:pt x="573512" y="478793"/>
                  <a:pt x="606088" y="440408"/>
                  <a:pt x="616565" y="400022"/>
                </a:cubicBezTo>
                <a:cubicBezTo>
                  <a:pt x="627138" y="359636"/>
                  <a:pt x="621137" y="317059"/>
                  <a:pt x="618184" y="275435"/>
                </a:cubicBezTo>
                <a:cubicBezTo>
                  <a:pt x="612850" y="199806"/>
                  <a:pt x="620089" y="117986"/>
                  <a:pt x="667333" y="58646"/>
                </a:cubicBezTo>
                <a:cubicBezTo>
                  <a:pt x="714577" y="-695"/>
                  <a:pt x="812971" y="-23174"/>
                  <a:pt x="867073" y="29975"/>
                </a:cubicBezTo>
                <a:cubicBezTo>
                  <a:pt x="903172" y="65408"/>
                  <a:pt x="910602" y="122558"/>
                  <a:pt x="946321" y="158563"/>
                </a:cubicBezTo>
                <a:cubicBezTo>
                  <a:pt x="1015567" y="228381"/>
                  <a:pt x="1147108" y="182375"/>
                  <a:pt x="1221879" y="246193"/>
                </a:cubicBezTo>
                <a:cubicBezTo>
                  <a:pt x="1295221" y="308867"/>
                  <a:pt x="1266266" y="431549"/>
                  <a:pt x="1315129" y="514607"/>
                </a:cubicBezTo>
                <a:cubicBezTo>
                  <a:pt x="1346371" y="567662"/>
                  <a:pt x="1406188" y="597856"/>
                  <a:pt x="1466195" y="611572"/>
                </a:cubicBezTo>
                <a:cubicBezTo>
                  <a:pt x="1526203" y="625288"/>
                  <a:pt x="1588401" y="625288"/>
                  <a:pt x="1649361" y="633670"/>
                </a:cubicBezTo>
                <a:cubicBezTo>
                  <a:pt x="1907203" y="668912"/>
                  <a:pt x="2135422" y="866937"/>
                  <a:pt x="2206669" y="1117159"/>
                </a:cubicBezTo>
                <a:lnTo>
                  <a:pt x="60686" y="1297753"/>
                </a:lnTo>
                <a:close/>
              </a:path>
            </a:pathLst>
          </a:custGeom>
          <a:solidFill>
            <a:srgbClr val="5ACF8B"/>
          </a:solidFill>
          <a:ln w="9525" cap="flat">
            <a:noFill/>
            <a:prstDash val="solid"/>
            <a:miter/>
          </a:ln>
        </p:spPr>
        <p:txBody>
          <a:bodyPr rtlCol="0" anchor="ctr"/>
          <a:lstStyle/>
          <a:p>
            <a:endParaRPr lang="en-ID"/>
          </a:p>
        </p:txBody>
      </p:sp>
      <p:sp>
        <p:nvSpPr>
          <p:cNvPr id="82" name="Freeform: Shape 81">
            <a:extLst>
              <a:ext uri="{FF2B5EF4-FFF2-40B4-BE49-F238E27FC236}">
                <a16:creationId xmlns:a16="http://schemas.microsoft.com/office/drawing/2014/main" id="{08DC9D62-9C13-4826-BB03-3E22DC5E116B}"/>
              </a:ext>
            </a:extLst>
          </p:cNvPr>
          <p:cNvSpPr/>
          <p:nvPr/>
        </p:nvSpPr>
        <p:spPr>
          <a:xfrm rot="21301151" flipH="1">
            <a:off x="9006245" y="6175776"/>
            <a:ext cx="295507" cy="734292"/>
          </a:xfrm>
          <a:custGeom>
            <a:avLst/>
            <a:gdLst>
              <a:gd name="connsiteX0" fmla="*/ 257444 w 314325"/>
              <a:gd name="connsiteY0" fmla="*/ 486644 h 781050"/>
              <a:gd name="connsiteX1" fmla="*/ 256778 w 314325"/>
              <a:gd name="connsiteY1" fmla="*/ 183559 h 781050"/>
              <a:gd name="connsiteX2" fmla="*/ 243824 w 314325"/>
              <a:gd name="connsiteY2" fmla="*/ 187083 h 781050"/>
              <a:gd name="connsiteX3" fmla="*/ 250967 w 314325"/>
              <a:gd name="connsiteY3" fmla="*/ 467594 h 781050"/>
              <a:gd name="connsiteX4" fmla="*/ 92090 w 314325"/>
              <a:gd name="connsiteY4" fmla="*/ 149745 h 781050"/>
              <a:gd name="connsiteX5" fmla="*/ 92662 w 314325"/>
              <a:gd name="connsiteY5" fmla="*/ 6394 h 781050"/>
              <a:gd name="connsiteX6" fmla="*/ 79232 w 314325"/>
              <a:gd name="connsiteY6" fmla="*/ 6394 h 781050"/>
              <a:gd name="connsiteX7" fmla="*/ 80089 w 314325"/>
              <a:gd name="connsiteY7" fmla="*/ 132219 h 781050"/>
              <a:gd name="connsiteX8" fmla="*/ 29797 w 314325"/>
              <a:gd name="connsiteY8" fmla="*/ 64687 h 781050"/>
              <a:gd name="connsiteX9" fmla="*/ 20367 w 314325"/>
              <a:gd name="connsiteY9" fmla="*/ 74116 h 781050"/>
              <a:gd name="connsiteX10" fmla="*/ 78946 w 314325"/>
              <a:gd name="connsiteY10" fmla="*/ 153841 h 781050"/>
              <a:gd name="connsiteX11" fmla="*/ 80184 w 314325"/>
              <a:gd name="connsiteY11" fmla="*/ 155746 h 781050"/>
              <a:gd name="connsiteX12" fmla="*/ 160099 w 314325"/>
              <a:gd name="connsiteY12" fmla="*/ 289858 h 781050"/>
              <a:gd name="connsiteX13" fmla="*/ 10271 w 314325"/>
              <a:gd name="connsiteY13" fmla="*/ 259949 h 781050"/>
              <a:gd name="connsiteX14" fmla="*/ 3508 w 314325"/>
              <a:gd name="connsiteY14" fmla="*/ 271475 h 781050"/>
              <a:gd name="connsiteX15" fmla="*/ 166481 w 314325"/>
              <a:gd name="connsiteY15" fmla="*/ 303097 h 781050"/>
              <a:gd name="connsiteX16" fmla="*/ 166957 w 314325"/>
              <a:gd name="connsiteY16" fmla="*/ 303002 h 781050"/>
              <a:gd name="connsiteX17" fmla="*/ 305831 w 314325"/>
              <a:gd name="connsiteY17" fmla="*/ 776680 h 781050"/>
              <a:gd name="connsiteX18" fmla="*/ 319262 w 314325"/>
              <a:gd name="connsiteY18" fmla="*/ 776680 h 781050"/>
              <a:gd name="connsiteX19" fmla="*/ 257444 w 314325"/>
              <a:gd name="connsiteY19" fmla="*/ 486644 h 781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14325" h="781050">
                <a:moveTo>
                  <a:pt x="257444" y="486644"/>
                </a:moveTo>
                <a:cubicBezTo>
                  <a:pt x="299831" y="392918"/>
                  <a:pt x="288972" y="278523"/>
                  <a:pt x="256778" y="183559"/>
                </a:cubicBezTo>
                <a:cubicBezTo>
                  <a:pt x="254015" y="175462"/>
                  <a:pt x="241061" y="178892"/>
                  <a:pt x="243824" y="187083"/>
                </a:cubicBezTo>
                <a:cubicBezTo>
                  <a:pt x="273351" y="274237"/>
                  <a:pt x="285448" y="379679"/>
                  <a:pt x="250967" y="467594"/>
                </a:cubicBezTo>
                <a:cubicBezTo>
                  <a:pt x="212105" y="355390"/>
                  <a:pt x="158670" y="248424"/>
                  <a:pt x="92090" y="149745"/>
                </a:cubicBezTo>
                <a:cubicBezTo>
                  <a:pt x="96377" y="102120"/>
                  <a:pt x="97139" y="54114"/>
                  <a:pt x="92662" y="6394"/>
                </a:cubicBezTo>
                <a:cubicBezTo>
                  <a:pt x="91900" y="-2084"/>
                  <a:pt x="78470" y="-2179"/>
                  <a:pt x="79232" y="6394"/>
                </a:cubicBezTo>
                <a:cubicBezTo>
                  <a:pt x="83137" y="48208"/>
                  <a:pt x="83042" y="90309"/>
                  <a:pt x="80089" y="132219"/>
                </a:cubicBezTo>
                <a:cubicBezTo>
                  <a:pt x="64087" y="109264"/>
                  <a:pt x="47323" y="86689"/>
                  <a:pt x="29797" y="64687"/>
                </a:cubicBezTo>
                <a:cubicBezTo>
                  <a:pt x="24463" y="57924"/>
                  <a:pt x="15033" y="67449"/>
                  <a:pt x="20367" y="74116"/>
                </a:cubicBezTo>
                <a:cubicBezTo>
                  <a:pt x="40941" y="99929"/>
                  <a:pt x="60467" y="126599"/>
                  <a:pt x="78946" y="153841"/>
                </a:cubicBezTo>
                <a:cubicBezTo>
                  <a:pt x="79232" y="154603"/>
                  <a:pt x="79613" y="155174"/>
                  <a:pt x="80184" y="155746"/>
                </a:cubicBezTo>
                <a:cubicBezTo>
                  <a:pt x="109426" y="198894"/>
                  <a:pt x="136096" y="243662"/>
                  <a:pt x="160099" y="289858"/>
                </a:cubicBezTo>
                <a:cubicBezTo>
                  <a:pt x="108283" y="290905"/>
                  <a:pt x="57705" y="281000"/>
                  <a:pt x="10271" y="259949"/>
                </a:cubicBezTo>
                <a:cubicBezTo>
                  <a:pt x="2460" y="256520"/>
                  <a:pt x="-4398" y="268046"/>
                  <a:pt x="3508" y="271475"/>
                </a:cubicBezTo>
                <a:cubicBezTo>
                  <a:pt x="55133" y="294430"/>
                  <a:pt x="109902" y="305288"/>
                  <a:pt x="166481" y="303097"/>
                </a:cubicBezTo>
                <a:cubicBezTo>
                  <a:pt x="166671" y="303097"/>
                  <a:pt x="166766" y="303097"/>
                  <a:pt x="166957" y="303002"/>
                </a:cubicBezTo>
                <a:cubicBezTo>
                  <a:pt x="241633" y="450544"/>
                  <a:pt x="289163" y="611612"/>
                  <a:pt x="305831" y="776680"/>
                </a:cubicBezTo>
                <a:cubicBezTo>
                  <a:pt x="306689" y="785158"/>
                  <a:pt x="320119" y="785253"/>
                  <a:pt x="319262" y="776680"/>
                </a:cubicBezTo>
                <a:cubicBezTo>
                  <a:pt x="309260" y="677811"/>
                  <a:pt x="288401" y="580561"/>
                  <a:pt x="257444" y="486644"/>
                </a:cubicBezTo>
                <a:close/>
              </a:path>
            </a:pathLst>
          </a:custGeom>
          <a:solidFill>
            <a:srgbClr val="69E299"/>
          </a:solidFill>
          <a:ln w="9525" cap="flat">
            <a:noFill/>
            <a:prstDash val="solid"/>
            <a:miter/>
          </a:ln>
        </p:spPr>
        <p:txBody>
          <a:bodyPr rtlCol="0" anchor="ctr"/>
          <a:lstStyle/>
          <a:p>
            <a:endParaRPr lang="en-ID"/>
          </a:p>
        </p:txBody>
      </p:sp>
      <p:sp>
        <p:nvSpPr>
          <p:cNvPr id="83" name="Freeform: Shape 82">
            <a:extLst>
              <a:ext uri="{FF2B5EF4-FFF2-40B4-BE49-F238E27FC236}">
                <a16:creationId xmlns:a16="http://schemas.microsoft.com/office/drawing/2014/main" id="{46CFAA9D-B48C-4423-8B87-05B9E2001E4D}"/>
              </a:ext>
            </a:extLst>
          </p:cNvPr>
          <p:cNvSpPr/>
          <p:nvPr/>
        </p:nvSpPr>
        <p:spPr>
          <a:xfrm rot="21301151" flipH="1">
            <a:off x="8591957" y="5795819"/>
            <a:ext cx="456694" cy="1002935"/>
          </a:xfrm>
          <a:custGeom>
            <a:avLst/>
            <a:gdLst>
              <a:gd name="connsiteX0" fmla="*/ 478881 w 485775"/>
              <a:gd name="connsiteY0" fmla="*/ 686694 h 1066800"/>
              <a:gd name="connsiteX1" fmla="*/ 323433 w 485775"/>
              <a:gd name="connsiteY1" fmla="*/ 930058 h 1066800"/>
              <a:gd name="connsiteX2" fmla="*/ 254091 w 485775"/>
              <a:gd name="connsiteY2" fmla="*/ 498956 h 1066800"/>
              <a:gd name="connsiteX3" fmla="*/ 346007 w 485775"/>
              <a:gd name="connsiteY3" fmla="*/ 426661 h 1066800"/>
              <a:gd name="connsiteX4" fmla="*/ 405824 w 485775"/>
              <a:gd name="connsiteY4" fmla="*/ 215587 h 1066800"/>
              <a:gd name="connsiteX5" fmla="*/ 392394 w 485775"/>
              <a:gd name="connsiteY5" fmla="*/ 215587 h 1066800"/>
              <a:gd name="connsiteX6" fmla="*/ 340007 w 485775"/>
              <a:gd name="connsiteY6" fmla="*/ 411802 h 1066800"/>
              <a:gd name="connsiteX7" fmla="*/ 250853 w 485775"/>
              <a:gd name="connsiteY7" fmla="*/ 486002 h 1066800"/>
              <a:gd name="connsiteX8" fmla="*/ 172843 w 485775"/>
              <a:gd name="connsiteY8" fmla="*/ 225589 h 1066800"/>
              <a:gd name="connsiteX9" fmla="*/ 83212 w 485775"/>
              <a:gd name="connsiteY9" fmla="*/ 3466 h 1066800"/>
              <a:gd name="connsiteX10" fmla="*/ 71687 w 485775"/>
              <a:gd name="connsiteY10" fmla="*/ 10228 h 1066800"/>
              <a:gd name="connsiteX11" fmla="*/ 179225 w 485775"/>
              <a:gd name="connsiteY11" fmla="*/ 285596 h 1066800"/>
              <a:gd name="connsiteX12" fmla="*/ 11204 w 485775"/>
              <a:gd name="connsiteY12" fmla="*/ 189870 h 1066800"/>
              <a:gd name="connsiteX13" fmla="*/ 1774 w 485775"/>
              <a:gd name="connsiteY13" fmla="*/ 199300 h 1066800"/>
              <a:gd name="connsiteX14" fmla="*/ 183796 w 485775"/>
              <a:gd name="connsiteY14" fmla="*/ 299598 h 1066800"/>
              <a:gd name="connsiteX15" fmla="*/ 295334 w 485775"/>
              <a:gd name="connsiteY15" fmla="*/ 790612 h 1066800"/>
              <a:gd name="connsiteX16" fmla="*/ 156936 w 485775"/>
              <a:gd name="connsiteY16" fmla="*/ 623257 h 1066800"/>
              <a:gd name="connsiteX17" fmla="*/ 143982 w 485775"/>
              <a:gd name="connsiteY17" fmla="*/ 626782 h 1066800"/>
              <a:gd name="connsiteX18" fmla="*/ 295906 w 485775"/>
              <a:gd name="connsiteY18" fmla="*/ 806423 h 1066800"/>
              <a:gd name="connsiteX19" fmla="*/ 297430 w 485775"/>
              <a:gd name="connsiteY19" fmla="*/ 807090 h 1066800"/>
              <a:gd name="connsiteX20" fmla="*/ 299716 w 485775"/>
              <a:gd name="connsiteY20" fmla="*/ 825187 h 1066800"/>
              <a:gd name="connsiteX21" fmla="*/ 317813 w 485775"/>
              <a:gd name="connsiteY21" fmla="*/ 1062265 h 1066800"/>
              <a:gd name="connsiteX22" fmla="*/ 331244 w 485775"/>
              <a:gd name="connsiteY22" fmla="*/ 1062265 h 1066800"/>
              <a:gd name="connsiteX23" fmla="*/ 324576 w 485775"/>
              <a:gd name="connsiteY23" fmla="*/ 943774 h 1066800"/>
              <a:gd name="connsiteX24" fmla="*/ 492311 w 485775"/>
              <a:gd name="connsiteY24" fmla="*/ 686694 h 1066800"/>
              <a:gd name="connsiteX25" fmla="*/ 478881 w 485775"/>
              <a:gd name="connsiteY25" fmla="*/ 686694 h 106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85775" h="1066800">
                <a:moveTo>
                  <a:pt x="478881" y="686694"/>
                </a:moveTo>
                <a:cubicBezTo>
                  <a:pt x="473452" y="784420"/>
                  <a:pt x="421445" y="896815"/>
                  <a:pt x="323433" y="930058"/>
                </a:cubicBezTo>
                <a:cubicBezTo>
                  <a:pt x="311527" y="784801"/>
                  <a:pt x="288381" y="640593"/>
                  <a:pt x="254091" y="498956"/>
                </a:cubicBezTo>
                <a:cubicBezTo>
                  <a:pt x="292286" y="491717"/>
                  <a:pt x="324671" y="456284"/>
                  <a:pt x="346007" y="426661"/>
                </a:cubicBezTo>
                <a:cubicBezTo>
                  <a:pt x="390013" y="365606"/>
                  <a:pt x="407253" y="289882"/>
                  <a:pt x="405824" y="215587"/>
                </a:cubicBezTo>
                <a:cubicBezTo>
                  <a:pt x="405634" y="207015"/>
                  <a:pt x="392299" y="206920"/>
                  <a:pt x="392394" y="215587"/>
                </a:cubicBezTo>
                <a:cubicBezTo>
                  <a:pt x="393728" y="284548"/>
                  <a:pt x="378678" y="353890"/>
                  <a:pt x="340007" y="411802"/>
                </a:cubicBezTo>
                <a:cubicBezTo>
                  <a:pt x="320766" y="440568"/>
                  <a:pt x="288191" y="479906"/>
                  <a:pt x="250853" y="486002"/>
                </a:cubicBezTo>
                <a:cubicBezTo>
                  <a:pt x="229136" y="397991"/>
                  <a:pt x="203132" y="311123"/>
                  <a:pt x="172843" y="225589"/>
                </a:cubicBezTo>
                <a:cubicBezTo>
                  <a:pt x="146173" y="150246"/>
                  <a:pt x="116169" y="76237"/>
                  <a:pt x="83212" y="3466"/>
                </a:cubicBezTo>
                <a:cubicBezTo>
                  <a:pt x="79688" y="-4345"/>
                  <a:pt x="68163" y="2418"/>
                  <a:pt x="71687" y="10228"/>
                </a:cubicBezTo>
                <a:cubicBezTo>
                  <a:pt x="112359" y="100049"/>
                  <a:pt x="148268" y="191965"/>
                  <a:pt x="179225" y="285596"/>
                </a:cubicBezTo>
                <a:cubicBezTo>
                  <a:pt x="112931" y="276262"/>
                  <a:pt x="55400" y="239495"/>
                  <a:pt x="11204" y="189870"/>
                </a:cubicBezTo>
                <a:cubicBezTo>
                  <a:pt x="5489" y="183393"/>
                  <a:pt x="-3941" y="192918"/>
                  <a:pt x="1774" y="199300"/>
                </a:cubicBezTo>
                <a:cubicBezTo>
                  <a:pt x="49494" y="252830"/>
                  <a:pt x="111978" y="290930"/>
                  <a:pt x="183796" y="299598"/>
                </a:cubicBezTo>
                <a:cubicBezTo>
                  <a:pt x="235708" y="459427"/>
                  <a:pt x="273141" y="623924"/>
                  <a:pt x="295334" y="790612"/>
                </a:cubicBezTo>
                <a:cubicBezTo>
                  <a:pt x="230850" y="752893"/>
                  <a:pt x="181796" y="694028"/>
                  <a:pt x="156936" y="623257"/>
                </a:cubicBezTo>
                <a:cubicBezTo>
                  <a:pt x="154079" y="615161"/>
                  <a:pt x="141125" y="618685"/>
                  <a:pt x="143982" y="626782"/>
                </a:cubicBezTo>
                <a:cubicBezTo>
                  <a:pt x="170938" y="703458"/>
                  <a:pt x="224659" y="767180"/>
                  <a:pt x="295906" y="806423"/>
                </a:cubicBezTo>
                <a:cubicBezTo>
                  <a:pt x="296477" y="806709"/>
                  <a:pt x="296954" y="806899"/>
                  <a:pt x="297430" y="807090"/>
                </a:cubicBezTo>
                <a:cubicBezTo>
                  <a:pt x="298192" y="813091"/>
                  <a:pt x="298954" y="819187"/>
                  <a:pt x="299716" y="825187"/>
                </a:cubicBezTo>
                <a:cubicBezTo>
                  <a:pt x="309146" y="903959"/>
                  <a:pt x="315146" y="983017"/>
                  <a:pt x="317813" y="1062265"/>
                </a:cubicBezTo>
                <a:cubicBezTo>
                  <a:pt x="318099" y="1070837"/>
                  <a:pt x="331529" y="1070932"/>
                  <a:pt x="331244" y="1062265"/>
                </a:cubicBezTo>
                <a:cubicBezTo>
                  <a:pt x="329910" y="1022736"/>
                  <a:pt x="327624" y="983207"/>
                  <a:pt x="324576" y="943774"/>
                </a:cubicBezTo>
                <a:cubicBezTo>
                  <a:pt x="430208" y="909865"/>
                  <a:pt x="486501" y="791374"/>
                  <a:pt x="492311" y="686694"/>
                </a:cubicBezTo>
                <a:cubicBezTo>
                  <a:pt x="492692" y="678121"/>
                  <a:pt x="479357" y="678121"/>
                  <a:pt x="478881" y="686694"/>
                </a:cubicBezTo>
                <a:close/>
              </a:path>
            </a:pathLst>
          </a:custGeom>
          <a:solidFill>
            <a:srgbClr val="69E299"/>
          </a:solidFill>
          <a:ln w="9525" cap="flat">
            <a:noFill/>
            <a:prstDash val="solid"/>
            <a:miter/>
          </a:ln>
        </p:spPr>
        <p:txBody>
          <a:bodyPr rtlCol="0" anchor="ctr"/>
          <a:lstStyle/>
          <a:p>
            <a:endParaRPr lang="en-ID"/>
          </a:p>
        </p:txBody>
      </p:sp>
      <p:sp>
        <p:nvSpPr>
          <p:cNvPr id="84" name="Freeform: Shape 83">
            <a:extLst>
              <a:ext uri="{FF2B5EF4-FFF2-40B4-BE49-F238E27FC236}">
                <a16:creationId xmlns:a16="http://schemas.microsoft.com/office/drawing/2014/main" id="{B30070DF-F1B1-4850-83EF-F2A0AC9373E9}"/>
              </a:ext>
            </a:extLst>
          </p:cNvPr>
          <p:cNvSpPr/>
          <p:nvPr/>
        </p:nvSpPr>
        <p:spPr>
          <a:xfrm rot="21301151" flipH="1">
            <a:off x="8130371" y="6339396"/>
            <a:ext cx="331327" cy="546241"/>
          </a:xfrm>
          <a:custGeom>
            <a:avLst/>
            <a:gdLst>
              <a:gd name="connsiteX0" fmla="*/ 347517 w 352425"/>
              <a:gd name="connsiteY0" fmla="*/ 230575 h 581025"/>
              <a:gd name="connsiteX1" fmla="*/ 65006 w 352425"/>
              <a:gd name="connsiteY1" fmla="*/ 366402 h 581025"/>
              <a:gd name="connsiteX2" fmla="*/ 141301 w 352425"/>
              <a:gd name="connsiteY2" fmla="*/ 148756 h 581025"/>
              <a:gd name="connsiteX3" fmla="*/ 304464 w 352425"/>
              <a:gd name="connsiteY3" fmla="*/ 56935 h 581025"/>
              <a:gd name="connsiteX4" fmla="*/ 292939 w 352425"/>
              <a:gd name="connsiteY4" fmla="*/ 50172 h 581025"/>
              <a:gd name="connsiteX5" fmla="*/ 147207 w 352425"/>
              <a:gd name="connsiteY5" fmla="*/ 134563 h 581025"/>
              <a:gd name="connsiteX6" fmla="*/ 203404 w 352425"/>
              <a:gd name="connsiteY6" fmla="*/ 10167 h 581025"/>
              <a:gd name="connsiteX7" fmla="*/ 191879 w 352425"/>
              <a:gd name="connsiteY7" fmla="*/ 3404 h 581025"/>
              <a:gd name="connsiteX8" fmla="*/ 77293 w 352425"/>
              <a:gd name="connsiteY8" fmla="*/ 282868 h 581025"/>
              <a:gd name="connsiteX9" fmla="*/ 57100 w 352425"/>
              <a:gd name="connsiteY9" fmla="*/ 60840 h 581025"/>
              <a:gd name="connsiteX10" fmla="*/ 43670 w 352425"/>
              <a:gd name="connsiteY10" fmla="*/ 60840 h 581025"/>
              <a:gd name="connsiteX11" fmla="*/ 68625 w 352425"/>
              <a:gd name="connsiteY11" fmla="*/ 300965 h 581025"/>
              <a:gd name="connsiteX12" fmla="*/ 70435 w 352425"/>
              <a:gd name="connsiteY12" fmla="*/ 303918 h 581025"/>
              <a:gd name="connsiteX13" fmla="*/ 141 w 352425"/>
              <a:gd name="connsiteY13" fmla="*/ 576523 h 581025"/>
              <a:gd name="connsiteX14" fmla="*/ 13095 w 352425"/>
              <a:gd name="connsiteY14" fmla="*/ 580048 h 581025"/>
              <a:gd name="connsiteX15" fmla="*/ 61101 w 352425"/>
              <a:gd name="connsiteY15" fmla="*/ 380213 h 581025"/>
              <a:gd name="connsiteX16" fmla="*/ 357042 w 352425"/>
              <a:gd name="connsiteY16" fmla="*/ 240100 h 581025"/>
              <a:gd name="connsiteX17" fmla="*/ 347517 w 352425"/>
              <a:gd name="connsiteY17" fmla="*/ 230575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2425" h="581025">
                <a:moveTo>
                  <a:pt x="347517" y="230575"/>
                </a:moveTo>
                <a:cubicBezTo>
                  <a:pt x="273413" y="309157"/>
                  <a:pt x="172543" y="357639"/>
                  <a:pt x="65006" y="366402"/>
                </a:cubicBezTo>
                <a:cubicBezTo>
                  <a:pt x="86723" y="292583"/>
                  <a:pt x="112155" y="219907"/>
                  <a:pt x="141301" y="148756"/>
                </a:cubicBezTo>
                <a:cubicBezTo>
                  <a:pt x="205690" y="140374"/>
                  <a:pt x="274270" y="120181"/>
                  <a:pt x="304464" y="56935"/>
                </a:cubicBezTo>
                <a:cubicBezTo>
                  <a:pt x="308179" y="49219"/>
                  <a:pt x="296654" y="42361"/>
                  <a:pt x="292939" y="50172"/>
                </a:cubicBezTo>
                <a:cubicBezTo>
                  <a:pt x="265793" y="106941"/>
                  <a:pt x="205309" y="126277"/>
                  <a:pt x="147207" y="134563"/>
                </a:cubicBezTo>
                <a:cubicBezTo>
                  <a:pt x="164637" y="92558"/>
                  <a:pt x="183402" y="51124"/>
                  <a:pt x="203404" y="10167"/>
                </a:cubicBezTo>
                <a:cubicBezTo>
                  <a:pt x="207214" y="2452"/>
                  <a:pt x="195594" y="-4311"/>
                  <a:pt x="191879" y="3404"/>
                </a:cubicBezTo>
                <a:cubicBezTo>
                  <a:pt x="147588" y="93987"/>
                  <a:pt x="109297" y="187427"/>
                  <a:pt x="77293" y="282868"/>
                </a:cubicBezTo>
                <a:cubicBezTo>
                  <a:pt x="56910" y="210573"/>
                  <a:pt x="50147" y="135802"/>
                  <a:pt x="57100" y="60840"/>
                </a:cubicBezTo>
                <a:cubicBezTo>
                  <a:pt x="57862" y="52267"/>
                  <a:pt x="44527" y="52363"/>
                  <a:pt x="43670" y="60840"/>
                </a:cubicBezTo>
                <a:cubicBezTo>
                  <a:pt x="36145" y="141993"/>
                  <a:pt x="44622" y="223051"/>
                  <a:pt x="68625" y="300965"/>
                </a:cubicBezTo>
                <a:cubicBezTo>
                  <a:pt x="69006" y="302203"/>
                  <a:pt x="69673" y="303156"/>
                  <a:pt x="70435" y="303918"/>
                </a:cubicBezTo>
                <a:cubicBezTo>
                  <a:pt x="41479" y="393167"/>
                  <a:pt x="17952" y="484226"/>
                  <a:pt x="141" y="576523"/>
                </a:cubicBezTo>
                <a:cubicBezTo>
                  <a:pt x="-1479" y="584906"/>
                  <a:pt x="11380" y="588525"/>
                  <a:pt x="13095" y="580048"/>
                </a:cubicBezTo>
                <a:cubicBezTo>
                  <a:pt x="26049" y="512706"/>
                  <a:pt x="42146" y="446031"/>
                  <a:pt x="61101" y="380213"/>
                </a:cubicBezTo>
                <a:cubicBezTo>
                  <a:pt x="173591" y="372117"/>
                  <a:pt x="279509" y="322301"/>
                  <a:pt x="357042" y="240100"/>
                </a:cubicBezTo>
                <a:cubicBezTo>
                  <a:pt x="362853" y="233814"/>
                  <a:pt x="353423" y="224289"/>
                  <a:pt x="347517" y="230575"/>
                </a:cubicBezTo>
                <a:close/>
              </a:path>
            </a:pathLst>
          </a:custGeom>
          <a:solidFill>
            <a:srgbClr val="69E299"/>
          </a:solidFill>
          <a:ln w="9525" cap="flat">
            <a:noFill/>
            <a:prstDash val="solid"/>
            <a:miter/>
          </a:ln>
        </p:spPr>
        <p:txBody>
          <a:bodyPr rtlCol="0" anchor="ctr"/>
          <a:lstStyle/>
          <a:p>
            <a:endParaRPr lang="en-ID"/>
          </a:p>
        </p:txBody>
      </p:sp>
      <p:sp>
        <p:nvSpPr>
          <p:cNvPr id="71" name="Freeform: Shape 70">
            <a:extLst>
              <a:ext uri="{FF2B5EF4-FFF2-40B4-BE49-F238E27FC236}">
                <a16:creationId xmlns:a16="http://schemas.microsoft.com/office/drawing/2014/main" id="{32857F76-F834-48A1-A53D-077490FEB127}"/>
              </a:ext>
            </a:extLst>
          </p:cNvPr>
          <p:cNvSpPr/>
          <p:nvPr/>
        </p:nvSpPr>
        <p:spPr>
          <a:xfrm>
            <a:off x="0" y="6188837"/>
            <a:ext cx="1676174" cy="690189"/>
          </a:xfrm>
          <a:custGeom>
            <a:avLst/>
            <a:gdLst>
              <a:gd name="connsiteX0" fmla="*/ 0 w 1295400"/>
              <a:gd name="connsiteY0" fmla="*/ 130851 h 533400"/>
              <a:gd name="connsiteX1" fmla="*/ 143161 w 1295400"/>
              <a:gd name="connsiteY1" fmla="*/ 10550 h 533400"/>
              <a:gd name="connsiteX2" fmla="*/ 309086 w 1295400"/>
              <a:gd name="connsiteY2" fmla="*/ 57508 h 533400"/>
              <a:gd name="connsiteX3" fmla="*/ 361760 w 1295400"/>
              <a:gd name="connsiteY3" fmla="*/ 165236 h 533400"/>
              <a:gd name="connsiteX4" fmla="*/ 527304 w 1295400"/>
              <a:gd name="connsiteY4" fmla="*/ 131136 h 533400"/>
              <a:gd name="connsiteX5" fmla="*/ 700659 w 1295400"/>
              <a:gd name="connsiteY5" fmla="*/ 278583 h 533400"/>
              <a:gd name="connsiteX6" fmla="*/ 917258 w 1295400"/>
              <a:gd name="connsiteY6" fmla="*/ 241531 h 533400"/>
              <a:gd name="connsiteX7" fmla="*/ 1000411 w 1295400"/>
              <a:gd name="connsiteY7" fmla="*/ 366309 h 533400"/>
              <a:gd name="connsiteX8" fmla="*/ 1115568 w 1295400"/>
              <a:gd name="connsiteY8" fmla="*/ 411171 h 533400"/>
              <a:gd name="connsiteX9" fmla="*/ 1240060 w 1295400"/>
              <a:gd name="connsiteY9" fmla="*/ 430983 h 533400"/>
              <a:gd name="connsiteX10" fmla="*/ 1300067 w 1295400"/>
              <a:gd name="connsiteY10" fmla="*/ 530520 h 533400"/>
              <a:gd name="connsiteX11" fmla="*/ 0 w 1295400"/>
              <a:gd name="connsiteY11" fmla="*/ 536139 h 533400"/>
              <a:gd name="connsiteX12" fmla="*/ 0 w 1295400"/>
              <a:gd name="connsiteY12" fmla="*/ 130851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95400" h="533400">
                <a:moveTo>
                  <a:pt x="0" y="130851"/>
                </a:moveTo>
                <a:cubicBezTo>
                  <a:pt x="41053" y="83035"/>
                  <a:pt x="84487" y="33505"/>
                  <a:pt x="143161" y="10550"/>
                </a:cubicBezTo>
                <a:cubicBezTo>
                  <a:pt x="201835" y="-12405"/>
                  <a:pt x="280130" y="1596"/>
                  <a:pt x="309086" y="57508"/>
                </a:cubicBezTo>
                <a:cubicBezTo>
                  <a:pt x="327850" y="93798"/>
                  <a:pt x="326231" y="144852"/>
                  <a:pt x="361760" y="165236"/>
                </a:cubicBezTo>
                <a:cubicBezTo>
                  <a:pt x="412242" y="194192"/>
                  <a:pt x="469201" y="126755"/>
                  <a:pt x="527304" y="131136"/>
                </a:cubicBezTo>
                <a:cubicBezTo>
                  <a:pt x="605314" y="137042"/>
                  <a:pt x="624840" y="259248"/>
                  <a:pt x="700659" y="278583"/>
                </a:cubicBezTo>
                <a:cubicBezTo>
                  <a:pt x="773811" y="297252"/>
                  <a:pt x="850106" y="206860"/>
                  <a:pt x="917258" y="241531"/>
                </a:cubicBezTo>
                <a:cubicBezTo>
                  <a:pt x="962406" y="264867"/>
                  <a:pt x="966597" y="328399"/>
                  <a:pt x="1000411" y="366309"/>
                </a:cubicBezTo>
                <a:cubicBezTo>
                  <a:pt x="1028510" y="397836"/>
                  <a:pt x="1073468" y="407647"/>
                  <a:pt x="1115568" y="411171"/>
                </a:cubicBezTo>
                <a:cubicBezTo>
                  <a:pt x="1157669" y="414696"/>
                  <a:pt x="1201388" y="414029"/>
                  <a:pt x="1240060" y="430983"/>
                </a:cubicBezTo>
                <a:cubicBezTo>
                  <a:pt x="1278731" y="447938"/>
                  <a:pt x="1310926" y="489753"/>
                  <a:pt x="1300067" y="530520"/>
                </a:cubicBezTo>
                <a:lnTo>
                  <a:pt x="0" y="536139"/>
                </a:lnTo>
                <a:lnTo>
                  <a:pt x="0" y="130851"/>
                </a:lnTo>
                <a:close/>
              </a:path>
            </a:pathLst>
          </a:custGeom>
          <a:solidFill>
            <a:schemeClr val="accent4"/>
          </a:solidFill>
          <a:ln w="9525" cap="flat">
            <a:noFill/>
            <a:prstDash val="solid"/>
            <a:miter/>
          </a:ln>
        </p:spPr>
        <p:txBody>
          <a:bodyPr rtlCol="0" anchor="ctr"/>
          <a:lstStyle/>
          <a:p>
            <a:endParaRPr lang="en-ID"/>
          </a:p>
        </p:txBody>
      </p:sp>
    </p:spTree>
    <p:extLst>
      <p:ext uri="{BB962C8B-B14F-4D97-AF65-F5344CB8AC3E}">
        <p14:creationId xmlns:p14="http://schemas.microsoft.com/office/powerpoint/2010/main" val="8680820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 name="Graphic 60">
            <a:extLst>
              <a:ext uri="{FF2B5EF4-FFF2-40B4-BE49-F238E27FC236}">
                <a16:creationId xmlns:a16="http://schemas.microsoft.com/office/drawing/2014/main" id="{69990FD4-FF8F-4DD9-A43E-F93C0835579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a:off x="-12700" y="0"/>
            <a:ext cx="6412287" cy="1989354"/>
          </a:xfrm>
          <a:prstGeom prst="rect">
            <a:avLst/>
          </a:prstGeom>
        </p:spPr>
      </p:pic>
      <p:sp>
        <p:nvSpPr>
          <p:cNvPr id="122" name="Freeform: Shape 121">
            <a:extLst>
              <a:ext uri="{FF2B5EF4-FFF2-40B4-BE49-F238E27FC236}">
                <a16:creationId xmlns:a16="http://schemas.microsoft.com/office/drawing/2014/main" id="{7E2E2E8D-4D7A-4FC0-8A04-BE66DFC42878}"/>
              </a:ext>
            </a:extLst>
          </p:cNvPr>
          <p:cNvSpPr/>
          <p:nvPr/>
        </p:nvSpPr>
        <p:spPr>
          <a:xfrm rot="9115049" flipH="1" flipV="1">
            <a:off x="372427" y="3342589"/>
            <a:ext cx="12985637" cy="6648686"/>
          </a:xfrm>
          <a:custGeom>
            <a:avLst/>
            <a:gdLst>
              <a:gd name="connsiteX0" fmla="*/ 12985637 w 12985637"/>
              <a:gd name="connsiteY0" fmla="*/ 2471077 h 6648686"/>
              <a:gd name="connsiteX1" fmla="*/ 10756640 w 12985637"/>
              <a:gd name="connsiteY1" fmla="*/ 6648686 h 6648686"/>
              <a:gd name="connsiteX2" fmla="*/ 0 w 12985637"/>
              <a:gd name="connsiteY2" fmla="*/ 909393 h 6648686"/>
              <a:gd name="connsiteX3" fmla="*/ 279885 w 12985637"/>
              <a:gd name="connsiteY3" fmla="*/ 384827 h 6648686"/>
              <a:gd name="connsiteX4" fmla="*/ 553306 w 12985637"/>
              <a:gd name="connsiteY4" fmla="*/ 289136 h 6648686"/>
              <a:gd name="connsiteX5" fmla="*/ 1952201 w 12985637"/>
              <a:gd name="connsiteY5" fmla="*/ 1520 h 6648686"/>
              <a:gd name="connsiteX6" fmla="*/ 2389910 w 12985637"/>
              <a:gd name="connsiteY6" fmla="*/ 25308 h 6648686"/>
              <a:gd name="connsiteX7" fmla="*/ 5740664 w 12985637"/>
              <a:gd name="connsiteY7" fmla="*/ 1903567 h 6648686"/>
              <a:gd name="connsiteX8" fmla="*/ 8460521 w 12985637"/>
              <a:gd name="connsiteY8" fmla="*/ 1884203 h 6648686"/>
              <a:gd name="connsiteX9" fmla="*/ 10942037 w 12985637"/>
              <a:gd name="connsiteY9" fmla="*/ 3530100 h 6648686"/>
              <a:gd name="connsiteX10" fmla="*/ 12977630 w 12985637"/>
              <a:gd name="connsiteY10" fmla="*/ 2475849 h 6648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985637" h="6648686">
                <a:moveTo>
                  <a:pt x="12985637" y="2471077"/>
                </a:moveTo>
                <a:lnTo>
                  <a:pt x="10756640" y="6648686"/>
                </a:lnTo>
                <a:lnTo>
                  <a:pt x="0" y="909393"/>
                </a:lnTo>
                <a:lnTo>
                  <a:pt x="279885" y="384827"/>
                </a:lnTo>
                <a:lnTo>
                  <a:pt x="553306" y="289136"/>
                </a:lnTo>
                <a:cubicBezTo>
                  <a:pt x="1013772" y="138464"/>
                  <a:pt x="1500526" y="16384"/>
                  <a:pt x="1952201" y="1520"/>
                </a:cubicBezTo>
                <a:cubicBezTo>
                  <a:pt x="2102759" y="-3433"/>
                  <a:pt x="2249421" y="3525"/>
                  <a:pt x="2389910" y="25308"/>
                </a:cubicBezTo>
                <a:cubicBezTo>
                  <a:pt x="3513839" y="199581"/>
                  <a:pt x="4728897" y="1593751"/>
                  <a:pt x="5740664" y="1903567"/>
                </a:cubicBezTo>
                <a:cubicBezTo>
                  <a:pt x="6752431" y="2213383"/>
                  <a:pt x="7593625" y="1613115"/>
                  <a:pt x="8460521" y="1884203"/>
                </a:cubicBezTo>
                <a:cubicBezTo>
                  <a:pt x="9327414" y="2155292"/>
                  <a:pt x="10114865" y="3462328"/>
                  <a:pt x="10942037" y="3530100"/>
                </a:cubicBezTo>
                <a:cubicBezTo>
                  <a:pt x="11572110" y="3581724"/>
                  <a:pt x="12405548" y="2833790"/>
                  <a:pt x="12977630" y="2475849"/>
                </a:cubicBezTo>
                <a:close/>
              </a:path>
            </a:pathLst>
          </a:custGeom>
          <a:gradFill flip="none" rotWithShape="1">
            <a:gsLst>
              <a:gs pos="7000">
                <a:schemeClr val="accent2"/>
              </a:gs>
              <a:gs pos="100000">
                <a:schemeClr val="accent4">
                  <a:alpha val="52000"/>
                </a:schemeClr>
              </a:gs>
            </a:gsLst>
            <a:lin ang="16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nvGrpSpPr>
          <p:cNvPr id="123" name="Group 122">
            <a:extLst>
              <a:ext uri="{FF2B5EF4-FFF2-40B4-BE49-F238E27FC236}">
                <a16:creationId xmlns:a16="http://schemas.microsoft.com/office/drawing/2014/main" id="{9197FC26-8785-442B-8B99-278C315AE5CA}"/>
              </a:ext>
            </a:extLst>
          </p:cNvPr>
          <p:cNvGrpSpPr/>
          <p:nvPr/>
        </p:nvGrpSpPr>
        <p:grpSpPr>
          <a:xfrm>
            <a:off x="9887692" y="4466331"/>
            <a:ext cx="688579" cy="1028714"/>
            <a:chOff x="4528901" y="5179824"/>
            <a:chExt cx="688579" cy="1028714"/>
          </a:xfrm>
        </p:grpSpPr>
        <p:sp>
          <p:nvSpPr>
            <p:cNvPr id="124" name="Freeform: Shape 123">
              <a:extLst>
                <a:ext uri="{FF2B5EF4-FFF2-40B4-BE49-F238E27FC236}">
                  <a16:creationId xmlns:a16="http://schemas.microsoft.com/office/drawing/2014/main" id="{AD98F2E2-2B29-463E-B8A8-F008DF472D75}"/>
                </a:ext>
              </a:extLst>
            </p:cNvPr>
            <p:cNvSpPr/>
            <p:nvPr/>
          </p:nvSpPr>
          <p:spPr>
            <a:xfrm rot="21301151" flipH="1">
              <a:off x="4885569" y="5797936"/>
              <a:ext cx="264214" cy="52843"/>
            </a:xfrm>
            <a:custGeom>
              <a:avLst/>
              <a:gdLst>
                <a:gd name="connsiteX0" fmla="*/ 233959 w 238125"/>
                <a:gd name="connsiteY0" fmla="*/ 43950 h 47625"/>
                <a:gd name="connsiteX1" fmla="*/ 232435 w 238125"/>
                <a:gd name="connsiteY1" fmla="*/ 43474 h 47625"/>
                <a:gd name="connsiteX2" fmla="*/ 230244 w 238125"/>
                <a:gd name="connsiteY2" fmla="*/ 35664 h 47625"/>
                <a:gd name="connsiteX3" fmla="*/ 5454 w 238125"/>
                <a:gd name="connsiteY3" fmla="*/ 8327 h 47625"/>
                <a:gd name="connsiteX4" fmla="*/ 5835 w 238125"/>
                <a:gd name="connsiteY4" fmla="*/ 21567 h 47625"/>
                <a:gd name="connsiteX5" fmla="*/ 229196 w 238125"/>
                <a:gd name="connsiteY5" fmla="*/ 56523 h 47625"/>
                <a:gd name="connsiteX6" fmla="*/ 233959 w 238125"/>
                <a:gd name="connsiteY6" fmla="*/ 43950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8125" h="47625">
                  <a:moveTo>
                    <a:pt x="233959" y="43950"/>
                  </a:moveTo>
                  <a:cubicBezTo>
                    <a:pt x="233482" y="43760"/>
                    <a:pt x="233006" y="43665"/>
                    <a:pt x="232435" y="43474"/>
                  </a:cubicBezTo>
                  <a:cubicBezTo>
                    <a:pt x="233578" y="40902"/>
                    <a:pt x="233292" y="37759"/>
                    <a:pt x="230244" y="35664"/>
                  </a:cubicBezTo>
                  <a:cubicBezTo>
                    <a:pt x="163759" y="-10914"/>
                    <a:pt x="81559" y="-2151"/>
                    <a:pt x="5454" y="8327"/>
                  </a:cubicBezTo>
                  <a:cubicBezTo>
                    <a:pt x="-1880" y="9375"/>
                    <a:pt x="-1880" y="21757"/>
                    <a:pt x="5835" y="21567"/>
                  </a:cubicBezTo>
                  <a:cubicBezTo>
                    <a:pt x="82035" y="19566"/>
                    <a:pt x="157187" y="31282"/>
                    <a:pt x="229196" y="56523"/>
                  </a:cubicBezTo>
                  <a:cubicBezTo>
                    <a:pt x="237388" y="59286"/>
                    <a:pt x="242150" y="46808"/>
                    <a:pt x="233959" y="43950"/>
                  </a:cubicBezTo>
                  <a:close/>
                </a:path>
              </a:pathLst>
            </a:custGeom>
            <a:solidFill>
              <a:schemeClr val="accent4"/>
            </a:solidFill>
            <a:ln w="9525" cap="flat">
              <a:noFill/>
              <a:prstDash val="solid"/>
              <a:miter/>
            </a:ln>
          </p:spPr>
          <p:txBody>
            <a:bodyPr rtlCol="0" anchor="ctr"/>
            <a:lstStyle/>
            <a:p>
              <a:endParaRPr lang="en-ID"/>
            </a:p>
          </p:txBody>
        </p:sp>
        <p:sp>
          <p:nvSpPr>
            <p:cNvPr id="125" name="Freeform: Shape 124">
              <a:extLst>
                <a:ext uri="{FF2B5EF4-FFF2-40B4-BE49-F238E27FC236}">
                  <a16:creationId xmlns:a16="http://schemas.microsoft.com/office/drawing/2014/main" id="{731AF42C-DCF4-43F7-A8EA-FA875C6F91E4}"/>
                </a:ext>
              </a:extLst>
            </p:cNvPr>
            <p:cNvSpPr/>
            <p:nvPr/>
          </p:nvSpPr>
          <p:spPr>
            <a:xfrm rot="21301151" flipH="1">
              <a:off x="4860226" y="5615638"/>
              <a:ext cx="84548" cy="274783"/>
            </a:xfrm>
            <a:custGeom>
              <a:avLst/>
              <a:gdLst>
                <a:gd name="connsiteX0" fmla="*/ 4494 w 76200"/>
                <a:gd name="connsiteY0" fmla="*/ 5848 h 247650"/>
                <a:gd name="connsiteX1" fmla="*/ 69645 w 76200"/>
                <a:gd name="connsiteY1" fmla="*/ 246450 h 247650"/>
                <a:gd name="connsiteX2" fmla="*/ 81837 w 76200"/>
                <a:gd name="connsiteY2" fmla="*/ 240926 h 247650"/>
                <a:gd name="connsiteX3" fmla="*/ 81361 w 76200"/>
                <a:gd name="connsiteY3" fmla="*/ 240068 h 247650"/>
                <a:gd name="connsiteX4" fmla="*/ 81265 w 76200"/>
                <a:gd name="connsiteY4" fmla="*/ 235211 h 247650"/>
                <a:gd name="connsiteX5" fmla="*/ 17638 w 76200"/>
                <a:gd name="connsiteY5" fmla="*/ 5467 h 247650"/>
                <a:gd name="connsiteX6" fmla="*/ 4494 w 76200"/>
                <a:gd name="connsiteY6" fmla="*/ 5848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00" h="247650">
                  <a:moveTo>
                    <a:pt x="4494" y="5848"/>
                  </a:moveTo>
                  <a:cubicBezTo>
                    <a:pt x="-14080" y="92717"/>
                    <a:pt x="28306" y="173012"/>
                    <a:pt x="69645" y="246450"/>
                  </a:cubicBezTo>
                  <a:cubicBezTo>
                    <a:pt x="73836" y="253879"/>
                    <a:pt x="86123" y="248450"/>
                    <a:pt x="81837" y="240926"/>
                  </a:cubicBezTo>
                  <a:cubicBezTo>
                    <a:pt x="81646" y="240640"/>
                    <a:pt x="81551" y="240354"/>
                    <a:pt x="81361" y="240068"/>
                  </a:cubicBezTo>
                  <a:cubicBezTo>
                    <a:pt x="81932" y="238640"/>
                    <a:pt x="82027" y="237020"/>
                    <a:pt x="81265" y="235211"/>
                  </a:cubicBezTo>
                  <a:cubicBezTo>
                    <a:pt x="52309" y="160820"/>
                    <a:pt x="31069" y="84049"/>
                    <a:pt x="17638" y="5467"/>
                  </a:cubicBezTo>
                  <a:cubicBezTo>
                    <a:pt x="16400" y="-2438"/>
                    <a:pt x="6018" y="-1295"/>
                    <a:pt x="4494" y="5848"/>
                  </a:cubicBezTo>
                  <a:close/>
                </a:path>
              </a:pathLst>
            </a:custGeom>
            <a:solidFill>
              <a:schemeClr val="accent4"/>
            </a:solidFill>
            <a:ln w="9525" cap="flat">
              <a:noFill/>
              <a:prstDash val="solid"/>
              <a:miter/>
            </a:ln>
          </p:spPr>
          <p:txBody>
            <a:bodyPr rtlCol="0" anchor="ctr"/>
            <a:lstStyle/>
            <a:p>
              <a:endParaRPr lang="en-ID"/>
            </a:p>
          </p:txBody>
        </p:sp>
        <p:sp>
          <p:nvSpPr>
            <p:cNvPr id="126" name="Freeform: Shape 125">
              <a:extLst>
                <a:ext uri="{FF2B5EF4-FFF2-40B4-BE49-F238E27FC236}">
                  <a16:creationId xmlns:a16="http://schemas.microsoft.com/office/drawing/2014/main" id="{8D252A6C-9880-4D2F-853B-772044F63F27}"/>
                </a:ext>
              </a:extLst>
            </p:cNvPr>
            <p:cNvSpPr/>
            <p:nvPr/>
          </p:nvSpPr>
          <p:spPr>
            <a:xfrm rot="21301151" flipH="1">
              <a:off x="4699994" y="5648404"/>
              <a:ext cx="422742" cy="560134"/>
            </a:xfrm>
            <a:custGeom>
              <a:avLst/>
              <a:gdLst>
                <a:gd name="connsiteX0" fmla="*/ 387345 w 381000"/>
                <a:gd name="connsiteY0" fmla="*/ 496477 h 504825"/>
                <a:gd name="connsiteX1" fmla="*/ 13965 w 381000"/>
                <a:gd name="connsiteY1" fmla="*/ 1748 h 504825"/>
                <a:gd name="connsiteX2" fmla="*/ 3678 w 381000"/>
                <a:gd name="connsiteY2" fmla="*/ 16321 h 504825"/>
                <a:gd name="connsiteX3" fmla="*/ 371152 w 381000"/>
                <a:gd name="connsiteY3" fmla="*/ 503906 h 504825"/>
                <a:gd name="connsiteX4" fmla="*/ 387345 w 381000"/>
                <a:gd name="connsiteY4" fmla="*/ 496477 h 504825"/>
                <a:gd name="connsiteX5" fmla="*/ 387345 w 381000"/>
                <a:gd name="connsiteY5" fmla="*/ 496477 h 50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1000" h="504825">
                  <a:moveTo>
                    <a:pt x="387345" y="496477"/>
                  </a:moveTo>
                  <a:cubicBezTo>
                    <a:pt x="315241" y="298642"/>
                    <a:pt x="184272" y="125383"/>
                    <a:pt x="13965" y="1748"/>
                  </a:cubicBezTo>
                  <a:cubicBezTo>
                    <a:pt x="4630" y="-5015"/>
                    <a:pt x="-5657" y="9559"/>
                    <a:pt x="3678" y="16321"/>
                  </a:cubicBezTo>
                  <a:cubicBezTo>
                    <a:pt x="171699" y="138337"/>
                    <a:pt x="300096" y="308834"/>
                    <a:pt x="371152" y="503906"/>
                  </a:cubicBezTo>
                  <a:cubicBezTo>
                    <a:pt x="375057" y="514669"/>
                    <a:pt x="391250" y="507240"/>
                    <a:pt x="387345" y="496477"/>
                  </a:cubicBezTo>
                  <a:lnTo>
                    <a:pt x="387345" y="496477"/>
                  </a:lnTo>
                  <a:close/>
                </a:path>
              </a:pathLst>
            </a:custGeom>
            <a:solidFill>
              <a:schemeClr val="accent4"/>
            </a:solidFill>
            <a:ln w="9525" cap="flat">
              <a:noFill/>
              <a:prstDash val="solid"/>
              <a:miter/>
            </a:ln>
          </p:spPr>
          <p:txBody>
            <a:bodyPr rtlCol="0" anchor="ctr"/>
            <a:lstStyle/>
            <a:p>
              <a:endParaRPr lang="en-ID"/>
            </a:p>
          </p:txBody>
        </p:sp>
        <p:sp>
          <p:nvSpPr>
            <p:cNvPr id="127" name="Freeform: Shape 126">
              <a:extLst>
                <a:ext uri="{FF2B5EF4-FFF2-40B4-BE49-F238E27FC236}">
                  <a16:creationId xmlns:a16="http://schemas.microsoft.com/office/drawing/2014/main" id="{622CDF08-A4E5-43D4-BB17-7A1BA9F7D3D6}"/>
                </a:ext>
              </a:extLst>
            </p:cNvPr>
            <p:cNvSpPr/>
            <p:nvPr/>
          </p:nvSpPr>
          <p:spPr>
            <a:xfrm rot="21301151" flipH="1">
              <a:off x="5006109" y="5543194"/>
              <a:ext cx="211371" cy="158528"/>
            </a:xfrm>
            <a:custGeom>
              <a:avLst/>
              <a:gdLst>
                <a:gd name="connsiteX0" fmla="*/ 185767 w 190500"/>
                <a:gd name="connsiteY0" fmla="*/ 102133 h 142875"/>
                <a:gd name="connsiteX1" fmla="*/ 35367 w 190500"/>
                <a:gd name="connsiteY1" fmla="*/ 2121 h 142875"/>
                <a:gd name="connsiteX2" fmla="*/ 16508 w 190500"/>
                <a:gd name="connsiteY2" fmla="*/ 52222 h 142875"/>
                <a:gd name="connsiteX3" fmla="*/ 144619 w 190500"/>
                <a:gd name="connsiteY3" fmla="*/ 136328 h 142875"/>
                <a:gd name="connsiteX4" fmla="*/ 185767 w 190500"/>
                <a:gd name="connsiteY4" fmla="*/ 102133 h 142875"/>
                <a:gd name="connsiteX5" fmla="*/ 185767 w 190500"/>
                <a:gd name="connsiteY5" fmla="*/ 102133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142875">
                  <a:moveTo>
                    <a:pt x="185767" y="102133"/>
                  </a:moveTo>
                  <a:cubicBezTo>
                    <a:pt x="142238" y="58890"/>
                    <a:pt x="92232" y="25266"/>
                    <a:pt x="35367" y="2121"/>
                  </a:cubicBezTo>
                  <a:cubicBezTo>
                    <a:pt x="3363" y="-10833"/>
                    <a:pt x="-15401" y="39268"/>
                    <a:pt x="16508" y="52222"/>
                  </a:cubicBezTo>
                  <a:cubicBezTo>
                    <a:pt x="64419" y="71653"/>
                    <a:pt x="107948" y="99847"/>
                    <a:pt x="144619" y="136328"/>
                  </a:cubicBezTo>
                  <a:cubicBezTo>
                    <a:pt x="168717" y="160426"/>
                    <a:pt x="210246" y="126517"/>
                    <a:pt x="185767" y="102133"/>
                  </a:cubicBezTo>
                  <a:lnTo>
                    <a:pt x="185767" y="102133"/>
                  </a:lnTo>
                  <a:close/>
                </a:path>
              </a:pathLst>
            </a:custGeom>
            <a:solidFill>
              <a:schemeClr val="accent5"/>
            </a:solidFill>
            <a:ln w="9525" cap="flat">
              <a:noFill/>
              <a:prstDash val="solid"/>
              <a:miter/>
            </a:ln>
          </p:spPr>
          <p:txBody>
            <a:bodyPr rtlCol="0" anchor="ctr"/>
            <a:lstStyle/>
            <a:p>
              <a:endParaRPr lang="en-ID"/>
            </a:p>
          </p:txBody>
        </p:sp>
        <p:sp>
          <p:nvSpPr>
            <p:cNvPr id="128" name="Freeform: Shape 127">
              <a:extLst>
                <a:ext uri="{FF2B5EF4-FFF2-40B4-BE49-F238E27FC236}">
                  <a16:creationId xmlns:a16="http://schemas.microsoft.com/office/drawing/2014/main" id="{4B4989B9-8407-4DB7-9D65-C7DC6F5C62BA}"/>
                </a:ext>
              </a:extLst>
            </p:cNvPr>
            <p:cNvSpPr/>
            <p:nvPr/>
          </p:nvSpPr>
          <p:spPr>
            <a:xfrm rot="21301151" flipH="1">
              <a:off x="4582713" y="5707008"/>
              <a:ext cx="137391" cy="169097"/>
            </a:xfrm>
            <a:custGeom>
              <a:avLst/>
              <a:gdLst>
                <a:gd name="connsiteX0" fmla="*/ 12350 w 123825"/>
                <a:gd name="connsiteY0" fmla="*/ 154829 h 152400"/>
                <a:gd name="connsiteX1" fmla="*/ 129889 w 123825"/>
                <a:gd name="connsiteY1" fmla="*/ 9192 h 152400"/>
                <a:gd name="connsiteX2" fmla="*/ 122745 w 123825"/>
                <a:gd name="connsiteY2" fmla="*/ 905 h 152400"/>
                <a:gd name="connsiteX3" fmla="*/ 158 w 123825"/>
                <a:gd name="connsiteY3" fmla="*/ 142637 h 152400"/>
                <a:gd name="connsiteX4" fmla="*/ 3206 w 123825"/>
                <a:gd name="connsiteY4" fmla="*/ 148638 h 152400"/>
                <a:gd name="connsiteX5" fmla="*/ 2539 w 123825"/>
                <a:gd name="connsiteY5" fmla="*/ 149781 h 152400"/>
                <a:gd name="connsiteX6" fmla="*/ 12350 w 123825"/>
                <a:gd name="connsiteY6" fmla="*/ 154829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825" h="152400">
                  <a:moveTo>
                    <a:pt x="12350" y="154829"/>
                  </a:moveTo>
                  <a:cubicBezTo>
                    <a:pt x="42449" y="99298"/>
                    <a:pt x="82073" y="50435"/>
                    <a:pt x="129889" y="9192"/>
                  </a:cubicBezTo>
                  <a:cubicBezTo>
                    <a:pt x="134746" y="5001"/>
                    <a:pt x="127793" y="-2619"/>
                    <a:pt x="122745" y="905"/>
                  </a:cubicBezTo>
                  <a:cubicBezTo>
                    <a:pt x="70262" y="36719"/>
                    <a:pt x="15017" y="77010"/>
                    <a:pt x="158" y="142637"/>
                  </a:cubicBezTo>
                  <a:cubicBezTo>
                    <a:pt x="-509" y="145590"/>
                    <a:pt x="1015" y="147685"/>
                    <a:pt x="3206" y="148638"/>
                  </a:cubicBezTo>
                  <a:cubicBezTo>
                    <a:pt x="3016" y="149019"/>
                    <a:pt x="2825" y="149400"/>
                    <a:pt x="2539" y="149781"/>
                  </a:cubicBezTo>
                  <a:cubicBezTo>
                    <a:pt x="-985" y="156067"/>
                    <a:pt x="8921" y="161115"/>
                    <a:pt x="12350" y="154829"/>
                  </a:cubicBezTo>
                  <a:close/>
                </a:path>
              </a:pathLst>
            </a:custGeom>
            <a:solidFill>
              <a:schemeClr val="accent4"/>
            </a:solidFill>
            <a:ln w="9525" cap="flat">
              <a:noFill/>
              <a:prstDash val="solid"/>
              <a:miter/>
            </a:ln>
          </p:spPr>
          <p:txBody>
            <a:bodyPr rtlCol="0" anchor="ctr"/>
            <a:lstStyle/>
            <a:p>
              <a:endParaRPr lang="en-ID"/>
            </a:p>
          </p:txBody>
        </p:sp>
        <p:sp>
          <p:nvSpPr>
            <p:cNvPr id="129" name="Freeform: Shape 128">
              <a:extLst>
                <a:ext uri="{FF2B5EF4-FFF2-40B4-BE49-F238E27FC236}">
                  <a16:creationId xmlns:a16="http://schemas.microsoft.com/office/drawing/2014/main" id="{94CDE3E4-2D49-4D2A-82D3-A8181941CF1C}"/>
                </a:ext>
              </a:extLst>
            </p:cNvPr>
            <p:cNvSpPr/>
            <p:nvPr/>
          </p:nvSpPr>
          <p:spPr>
            <a:xfrm rot="21301151" flipH="1">
              <a:off x="4618224" y="5549203"/>
              <a:ext cx="116254" cy="570702"/>
            </a:xfrm>
            <a:custGeom>
              <a:avLst/>
              <a:gdLst>
                <a:gd name="connsiteX0" fmla="*/ 6235 w 104775"/>
                <a:gd name="connsiteY0" fmla="*/ 508892 h 514350"/>
                <a:gd name="connsiteX1" fmla="*/ 96722 w 104775"/>
                <a:gd name="connsiteY1" fmla="*/ 3877 h 514350"/>
                <a:gd name="connsiteX2" fmla="*/ 109771 w 104775"/>
                <a:gd name="connsiteY2" fmla="*/ 10735 h 514350"/>
                <a:gd name="connsiteX3" fmla="*/ 20998 w 104775"/>
                <a:gd name="connsiteY3" fmla="*/ 508226 h 514350"/>
                <a:gd name="connsiteX4" fmla="*/ 6235 w 104775"/>
                <a:gd name="connsiteY4" fmla="*/ 508892 h 514350"/>
                <a:gd name="connsiteX5" fmla="*/ 6235 w 104775"/>
                <a:gd name="connsiteY5" fmla="*/ 508892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514350">
                  <a:moveTo>
                    <a:pt x="6235" y="508892"/>
                  </a:moveTo>
                  <a:cubicBezTo>
                    <a:pt x="-14625" y="335823"/>
                    <a:pt x="17188" y="158944"/>
                    <a:pt x="96722" y="3877"/>
                  </a:cubicBezTo>
                  <a:cubicBezTo>
                    <a:pt x="101104" y="-4600"/>
                    <a:pt x="114153" y="2258"/>
                    <a:pt x="109771" y="10735"/>
                  </a:cubicBezTo>
                  <a:cubicBezTo>
                    <a:pt x="31381" y="163706"/>
                    <a:pt x="520" y="337633"/>
                    <a:pt x="20998" y="508226"/>
                  </a:cubicBezTo>
                  <a:cubicBezTo>
                    <a:pt x="22141" y="517655"/>
                    <a:pt x="7378" y="518322"/>
                    <a:pt x="6235" y="508892"/>
                  </a:cubicBezTo>
                  <a:lnTo>
                    <a:pt x="6235" y="508892"/>
                  </a:lnTo>
                  <a:close/>
                </a:path>
              </a:pathLst>
            </a:custGeom>
            <a:solidFill>
              <a:schemeClr val="accent4"/>
            </a:solidFill>
            <a:ln w="9525" cap="flat">
              <a:noFill/>
              <a:prstDash val="solid"/>
              <a:miter/>
            </a:ln>
          </p:spPr>
          <p:txBody>
            <a:bodyPr rtlCol="0" anchor="ctr"/>
            <a:lstStyle/>
            <a:p>
              <a:endParaRPr lang="en-ID"/>
            </a:p>
          </p:txBody>
        </p:sp>
        <p:sp>
          <p:nvSpPr>
            <p:cNvPr id="130" name="Freeform: Shape 129">
              <a:extLst>
                <a:ext uri="{FF2B5EF4-FFF2-40B4-BE49-F238E27FC236}">
                  <a16:creationId xmlns:a16="http://schemas.microsoft.com/office/drawing/2014/main" id="{EB365B43-070B-4F2F-BCD0-FD4E4D9F6E59}"/>
                </a:ext>
              </a:extLst>
            </p:cNvPr>
            <p:cNvSpPr/>
            <p:nvPr/>
          </p:nvSpPr>
          <p:spPr>
            <a:xfrm rot="21301151" flipH="1">
              <a:off x="4528901" y="5451983"/>
              <a:ext cx="116254" cy="179666"/>
            </a:xfrm>
            <a:custGeom>
              <a:avLst/>
              <a:gdLst>
                <a:gd name="connsiteX0" fmla="*/ 1235 w 104775"/>
                <a:gd name="connsiteY0" fmla="*/ 137591 h 161925"/>
                <a:gd name="connsiteX1" fmla="*/ 74863 w 104775"/>
                <a:gd name="connsiteY1" fmla="*/ 7479 h 161925"/>
                <a:gd name="connsiteX2" fmla="*/ 107534 w 104775"/>
                <a:gd name="connsiteY2" fmla="*/ 37388 h 161925"/>
                <a:gd name="connsiteX3" fmla="*/ 44479 w 104775"/>
                <a:gd name="connsiteY3" fmla="*/ 147402 h 161925"/>
                <a:gd name="connsiteX4" fmla="*/ 1235 w 104775"/>
                <a:gd name="connsiteY4" fmla="*/ 137591 h 161925"/>
                <a:gd name="connsiteX5" fmla="*/ 1235 w 104775"/>
                <a:gd name="connsiteY5" fmla="*/ 137591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161925">
                  <a:moveTo>
                    <a:pt x="1235" y="137591"/>
                  </a:moveTo>
                  <a:cubicBezTo>
                    <a:pt x="17142" y="89395"/>
                    <a:pt x="41526" y="45865"/>
                    <a:pt x="74863" y="7479"/>
                  </a:cubicBezTo>
                  <a:cubicBezTo>
                    <a:pt x="93628" y="-14142"/>
                    <a:pt x="126298" y="15862"/>
                    <a:pt x="107534" y="37388"/>
                  </a:cubicBezTo>
                  <a:cubicBezTo>
                    <a:pt x="79435" y="69678"/>
                    <a:pt x="57909" y="106730"/>
                    <a:pt x="44479" y="147402"/>
                  </a:cubicBezTo>
                  <a:cubicBezTo>
                    <a:pt x="35525" y="174358"/>
                    <a:pt x="-7814" y="164737"/>
                    <a:pt x="1235" y="137591"/>
                  </a:cubicBezTo>
                  <a:lnTo>
                    <a:pt x="1235" y="137591"/>
                  </a:lnTo>
                  <a:close/>
                </a:path>
              </a:pathLst>
            </a:custGeom>
            <a:solidFill>
              <a:schemeClr val="accent5"/>
            </a:solidFill>
            <a:ln w="9525" cap="flat">
              <a:noFill/>
              <a:prstDash val="solid"/>
              <a:miter/>
            </a:ln>
          </p:spPr>
          <p:txBody>
            <a:bodyPr rtlCol="0" anchor="ctr"/>
            <a:lstStyle/>
            <a:p>
              <a:endParaRPr lang="en-ID"/>
            </a:p>
          </p:txBody>
        </p:sp>
        <p:sp>
          <p:nvSpPr>
            <p:cNvPr id="131" name="Freeform: Shape 130">
              <a:extLst>
                <a:ext uri="{FF2B5EF4-FFF2-40B4-BE49-F238E27FC236}">
                  <a16:creationId xmlns:a16="http://schemas.microsoft.com/office/drawing/2014/main" id="{7A80F1D4-A645-4BD7-A9A1-D775759A813B}"/>
                </a:ext>
              </a:extLst>
            </p:cNvPr>
            <p:cNvSpPr/>
            <p:nvPr/>
          </p:nvSpPr>
          <p:spPr>
            <a:xfrm rot="21301151" flipH="1">
              <a:off x="4807060" y="5502975"/>
              <a:ext cx="285351" cy="147960"/>
            </a:xfrm>
            <a:custGeom>
              <a:avLst/>
              <a:gdLst>
                <a:gd name="connsiteX0" fmla="*/ 260041 w 257175"/>
                <a:gd name="connsiteY0" fmla="*/ 127094 h 133350"/>
                <a:gd name="connsiteX1" fmla="*/ 258517 w 257175"/>
                <a:gd name="connsiteY1" fmla="*/ 125951 h 133350"/>
                <a:gd name="connsiteX2" fmla="*/ 258993 w 257175"/>
                <a:gd name="connsiteY2" fmla="*/ 116045 h 133350"/>
                <a:gd name="connsiteX3" fmla="*/ 9438 w 257175"/>
                <a:gd name="connsiteY3" fmla="*/ 126 h 133350"/>
                <a:gd name="connsiteX4" fmla="*/ 4866 w 257175"/>
                <a:gd name="connsiteY4" fmla="*/ 15652 h 133350"/>
                <a:gd name="connsiteX5" fmla="*/ 249944 w 257175"/>
                <a:gd name="connsiteY5" fmla="*/ 139858 h 133350"/>
                <a:gd name="connsiteX6" fmla="*/ 260041 w 257175"/>
                <a:gd name="connsiteY6" fmla="*/ 127094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7175" h="133350">
                  <a:moveTo>
                    <a:pt x="260041" y="127094"/>
                  </a:moveTo>
                  <a:cubicBezTo>
                    <a:pt x="259564" y="126713"/>
                    <a:pt x="258993" y="126332"/>
                    <a:pt x="258517" y="125951"/>
                  </a:cubicBezTo>
                  <a:cubicBezTo>
                    <a:pt x="260803" y="123379"/>
                    <a:pt x="261660" y="119665"/>
                    <a:pt x="258993" y="116045"/>
                  </a:cubicBezTo>
                  <a:cubicBezTo>
                    <a:pt x="199557" y="37178"/>
                    <a:pt x="101354" y="16509"/>
                    <a:pt x="9438" y="126"/>
                  </a:cubicBezTo>
                  <a:cubicBezTo>
                    <a:pt x="580" y="-1493"/>
                    <a:pt x="-4183" y="12985"/>
                    <a:pt x="4866" y="15652"/>
                  </a:cubicBezTo>
                  <a:cubicBezTo>
                    <a:pt x="93734" y="41941"/>
                    <a:pt x="176221" y="83660"/>
                    <a:pt x="249944" y="139858"/>
                  </a:cubicBezTo>
                  <a:cubicBezTo>
                    <a:pt x="258231" y="146144"/>
                    <a:pt x="268327" y="133476"/>
                    <a:pt x="260041" y="127094"/>
                  </a:cubicBezTo>
                  <a:close/>
                </a:path>
              </a:pathLst>
            </a:custGeom>
            <a:solidFill>
              <a:schemeClr val="accent4"/>
            </a:solidFill>
            <a:ln w="9525" cap="flat">
              <a:noFill/>
              <a:prstDash val="solid"/>
              <a:miter/>
            </a:ln>
          </p:spPr>
          <p:txBody>
            <a:bodyPr rtlCol="0" anchor="ctr"/>
            <a:lstStyle/>
            <a:p>
              <a:endParaRPr lang="en-ID"/>
            </a:p>
          </p:txBody>
        </p:sp>
        <p:sp>
          <p:nvSpPr>
            <p:cNvPr id="132" name="Freeform: Shape 131">
              <a:extLst>
                <a:ext uri="{FF2B5EF4-FFF2-40B4-BE49-F238E27FC236}">
                  <a16:creationId xmlns:a16="http://schemas.microsoft.com/office/drawing/2014/main" id="{09C30AF8-B9F7-4553-AB25-28F705298F73}"/>
                </a:ext>
              </a:extLst>
            </p:cNvPr>
            <p:cNvSpPr/>
            <p:nvPr/>
          </p:nvSpPr>
          <p:spPr>
            <a:xfrm rot="21301151" flipH="1">
              <a:off x="4762785" y="5360757"/>
              <a:ext cx="52843" cy="338194"/>
            </a:xfrm>
            <a:custGeom>
              <a:avLst/>
              <a:gdLst>
                <a:gd name="connsiteX0" fmla="*/ 35393 w 47625"/>
                <a:gd name="connsiteY0" fmla="*/ 4494 h 304800"/>
                <a:gd name="connsiteX1" fmla="*/ 20438 w 47625"/>
                <a:gd name="connsiteY1" fmla="*/ 307104 h 304800"/>
                <a:gd name="connsiteX2" fmla="*/ 36631 w 47625"/>
                <a:gd name="connsiteY2" fmla="*/ 305294 h 304800"/>
                <a:gd name="connsiteX3" fmla="*/ 36440 w 47625"/>
                <a:gd name="connsiteY3" fmla="*/ 304151 h 304800"/>
                <a:gd name="connsiteX4" fmla="*/ 38155 w 47625"/>
                <a:gd name="connsiteY4" fmla="*/ 298531 h 304800"/>
                <a:gd name="connsiteX5" fmla="*/ 50918 w 47625"/>
                <a:gd name="connsiteY5" fmla="*/ 9066 h 304800"/>
                <a:gd name="connsiteX6" fmla="*/ 35393 w 47625"/>
                <a:gd name="connsiteY6" fmla="*/ 4494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625" h="304800">
                  <a:moveTo>
                    <a:pt x="35393" y="4494"/>
                  </a:moveTo>
                  <a:cubicBezTo>
                    <a:pt x="-18709" y="98030"/>
                    <a:pt x="150" y="206710"/>
                    <a:pt x="20438" y="307104"/>
                  </a:cubicBezTo>
                  <a:cubicBezTo>
                    <a:pt x="22534" y="317295"/>
                    <a:pt x="38726" y="315581"/>
                    <a:pt x="36631" y="305294"/>
                  </a:cubicBezTo>
                  <a:cubicBezTo>
                    <a:pt x="36536" y="304913"/>
                    <a:pt x="36440" y="304532"/>
                    <a:pt x="36440" y="304151"/>
                  </a:cubicBezTo>
                  <a:cubicBezTo>
                    <a:pt x="37583" y="302722"/>
                    <a:pt x="38345" y="300912"/>
                    <a:pt x="38155" y="298531"/>
                  </a:cubicBezTo>
                  <a:cubicBezTo>
                    <a:pt x="32630" y="201662"/>
                    <a:pt x="36917" y="104983"/>
                    <a:pt x="50918" y="9066"/>
                  </a:cubicBezTo>
                  <a:cubicBezTo>
                    <a:pt x="52252" y="-554"/>
                    <a:pt x="39869" y="-3221"/>
                    <a:pt x="35393" y="4494"/>
                  </a:cubicBezTo>
                  <a:close/>
                </a:path>
              </a:pathLst>
            </a:custGeom>
            <a:solidFill>
              <a:schemeClr val="accent4"/>
            </a:solidFill>
            <a:ln w="9525" cap="flat">
              <a:noFill/>
              <a:prstDash val="solid"/>
              <a:miter/>
            </a:ln>
          </p:spPr>
          <p:txBody>
            <a:bodyPr rtlCol="0" anchor="ctr"/>
            <a:lstStyle/>
            <a:p>
              <a:endParaRPr lang="en-ID"/>
            </a:p>
          </p:txBody>
        </p:sp>
        <p:sp>
          <p:nvSpPr>
            <p:cNvPr id="133" name="Freeform: Shape 132">
              <a:extLst>
                <a:ext uri="{FF2B5EF4-FFF2-40B4-BE49-F238E27FC236}">
                  <a16:creationId xmlns:a16="http://schemas.microsoft.com/office/drawing/2014/main" id="{026CB897-31A7-4B3F-813B-5F28C42497BD}"/>
                </a:ext>
              </a:extLst>
            </p:cNvPr>
            <p:cNvSpPr/>
            <p:nvPr/>
          </p:nvSpPr>
          <p:spPr>
            <a:xfrm rot="21301151" flipH="1">
              <a:off x="4717132" y="5331107"/>
              <a:ext cx="285351" cy="803211"/>
            </a:xfrm>
            <a:custGeom>
              <a:avLst/>
              <a:gdLst>
                <a:gd name="connsiteX0" fmla="*/ 265598 w 257175"/>
                <a:gd name="connsiteY0" fmla="*/ 716469 h 723900"/>
                <a:gd name="connsiteX1" fmla="*/ 19567 w 257175"/>
                <a:gd name="connsiteY1" fmla="*/ 4380 h 723900"/>
                <a:gd name="connsiteX2" fmla="*/ 2137 w 257175"/>
                <a:gd name="connsiteY2" fmla="*/ 17334 h 723900"/>
                <a:gd name="connsiteX3" fmla="*/ 243976 w 257175"/>
                <a:gd name="connsiteY3" fmla="*/ 718850 h 723900"/>
                <a:gd name="connsiteX4" fmla="*/ 265598 w 257175"/>
                <a:gd name="connsiteY4" fmla="*/ 716469 h 723900"/>
                <a:gd name="connsiteX5" fmla="*/ 265598 w 257175"/>
                <a:gd name="connsiteY5" fmla="*/ 716469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7175" h="723900">
                  <a:moveTo>
                    <a:pt x="265598" y="716469"/>
                  </a:moveTo>
                  <a:cubicBezTo>
                    <a:pt x="256454" y="460722"/>
                    <a:pt x="170158" y="211358"/>
                    <a:pt x="19567" y="4380"/>
                  </a:cubicBezTo>
                  <a:cubicBezTo>
                    <a:pt x="11376" y="-6955"/>
                    <a:pt x="-6055" y="5999"/>
                    <a:pt x="2137" y="17334"/>
                  </a:cubicBezTo>
                  <a:cubicBezTo>
                    <a:pt x="150536" y="221359"/>
                    <a:pt x="235023" y="466723"/>
                    <a:pt x="243976" y="718850"/>
                  </a:cubicBezTo>
                  <a:cubicBezTo>
                    <a:pt x="244548" y="732852"/>
                    <a:pt x="266074" y="730375"/>
                    <a:pt x="265598" y="716469"/>
                  </a:cubicBezTo>
                  <a:lnTo>
                    <a:pt x="265598" y="716469"/>
                  </a:lnTo>
                  <a:close/>
                </a:path>
              </a:pathLst>
            </a:custGeom>
            <a:solidFill>
              <a:schemeClr val="accent4"/>
            </a:solidFill>
            <a:ln w="9525" cap="flat">
              <a:noFill/>
              <a:prstDash val="solid"/>
              <a:miter/>
            </a:ln>
          </p:spPr>
          <p:txBody>
            <a:bodyPr rtlCol="0" anchor="ctr"/>
            <a:lstStyle/>
            <a:p>
              <a:endParaRPr lang="en-ID"/>
            </a:p>
          </p:txBody>
        </p:sp>
        <p:sp>
          <p:nvSpPr>
            <p:cNvPr id="134" name="Freeform: Shape 133">
              <a:extLst>
                <a:ext uri="{FF2B5EF4-FFF2-40B4-BE49-F238E27FC236}">
                  <a16:creationId xmlns:a16="http://schemas.microsoft.com/office/drawing/2014/main" id="{3EDB795E-EDBC-44DD-B658-D7810A8D63CD}"/>
                </a:ext>
              </a:extLst>
            </p:cNvPr>
            <p:cNvSpPr/>
            <p:nvPr/>
          </p:nvSpPr>
          <p:spPr>
            <a:xfrm rot="21301151" flipH="1">
              <a:off x="4870150" y="5179824"/>
              <a:ext cx="211371" cy="243077"/>
            </a:xfrm>
            <a:custGeom>
              <a:avLst/>
              <a:gdLst>
                <a:gd name="connsiteX0" fmla="*/ 188739 w 190500"/>
                <a:gd name="connsiteY0" fmla="*/ 179707 h 219075"/>
                <a:gd name="connsiteX1" fmla="*/ 52341 w 190500"/>
                <a:gd name="connsiteY1" fmla="*/ 7686 h 219075"/>
                <a:gd name="connsiteX2" fmla="*/ 11669 w 190500"/>
                <a:gd name="connsiteY2" fmla="*/ 58549 h 219075"/>
                <a:gd name="connsiteX3" fmla="*/ 128160 w 190500"/>
                <a:gd name="connsiteY3" fmla="*/ 203901 h 219075"/>
                <a:gd name="connsiteX4" fmla="*/ 188739 w 190500"/>
                <a:gd name="connsiteY4" fmla="*/ 179707 h 219075"/>
                <a:gd name="connsiteX5" fmla="*/ 188739 w 190500"/>
                <a:gd name="connsiteY5" fmla="*/ 179707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219075">
                  <a:moveTo>
                    <a:pt x="188739" y="179707"/>
                  </a:moveTo>
                  <a:cubicBezTo>
                    <a:pt x="154640" y="113413"/>
                    <a:pt x="109396" y="55692"/>
                    <a:pt x="52341" y="7686"/>
                  </a:cubicBezTo>
                  <a:cubicBezTo>
                    <a:pt x="20242" y="-19365"/>
                    <a:pt x="-20335" y="31593"/>
                    <a:pt x="11669" y="58549"/>
                  </a:cubicBezTo>
                  <a:cubicBezTo>
                    <a:pt x="59771" y="99030"/>
                    <a:pt x="99490" y="147894"/>
                    <a:pt x="128160" y="203901"/>
                  </a:cubicBezTo>
                  <a:cubicBezTo>
                    <a:pt x="147210" y="240762"/>
                    <a:pt x="207980" y="217045"/>
                    <a:pt x="188739" y="179707"/>
                  </a:cubicBezTo>
                  <a:lnTo>
                    <a:pt x="188739" y="179707"/>
                  </a:lnTo>
                  <a:close/>
                </a:path>
              </a:pathLst>
            </a:custGeom>
            <a:solidFill>
              <a:schemeClr val="accent5"/>
            </a:solidFill>
            <a:ln w="9525" cap="flat">
              <a:noFill/>
              <a:prstDash val="solid"/>
              <a:miter/>
            </a:ln>
          </p:spPr>
          <p:txBody>
            <a:bodyPr rtlCol="0" anchor="ctr"/>
            <a:lstStyle/>
            <a:p>
              <a:endParaRPr lang="en-ID"/>
            </a:p>
          </p:txBody>
        </p:sp>
      </p:grpSp>
      <p:sp>
        <p:nvSpPr>
          <p:cNvPr id="14" name="Title 1">
            <a:extLst>
              <a:ext uri="{FF2B5EF4-FFF2-40B4-BE49-F238E27FC236}">
                <a16:creationId xmlns:a16="http://schemas.microsoft.com/office/drawing/2014/main" id="{6F530673-1BAF-45A6-9221-C1A5F6B982E6}"/>
              </a:ext>
            </a:extLst>
          </p:cNvPr>
          <p:cNvSpPr>
            <a:spLocks noGrp="1"/>
          </p:cNvSpPr>
          <p:nvPr>
            <p:ph type="title"/>
          </p:nvPr>
        </p:nvSpPr>
        <p:spPr>
          <a:xfrm>
            <a:off x="1408045" y="222598"/>
            <a:ext cx="10515600" cy="609398"/>
          </a:xfrm>
        </p:spPr>
        <p:txBody>
          <a:bodyPr wrap="square">
            <a:spAutoFit/>
          </a:bodyPr>
          <a:lstStyle/>
          <a:p>
            <a:pPr algn="l"/>
            <a:r>
              <a:rPr lang="en-US" sz="4400" dirty="0"/>
              <a:t>Agenda</a:t>
            </a:r>
            <a:endParaRPr lang="en-ID" sz="4400" dirty="0"/>
          </a:p>
        </p:txBody>
      </p:sp>
      <p:sp>
        <p:nvSpPr>
          <p:cNvPr id="4" name="Slide Number Placeholder 3">
            <a:extLst>
              <a:ext uri="{FF2B5EF4-FFF2-40B4-BE49-F238E27FC236}">
                <a16:creationId xmlns:a16="http://schemas.microsoft.com/office/drawing/2014/main" id="{6249347F-658F-4A6E-8682-FE10649A02A9}"/>
              </a:ext>
            </a:extLst>
          </p:cNvPr>
          <p:cNvSpPr>
            <a:spLocks noGrp="1"/>
          </p:cNvSpPr>
          <p:nvPr>
            <p:ph type="sldNum" sz="quarter" idx="12"/>
          </p:nvPr>
        </p:nvSpPr>
        <p:spPr/>
        <p:txBody>
          <a:bodyPr/>
          <a:lstStyle/>
          <a:p>
            <a:fld id="{FFA84B14-57FB-4834-9351-A79C9F9528A4}" type="slidenum">
              <a:rPr lang="en-ID" smtClean="0"/>
              <a:pPr/>
              <a:t>2</a:t>
            </a:fld>
            <a:endParaRPr lang="en-ID"/>
          </a:p>
        </p:txBody>
      </p:sp>
      <p:sp>
        <p:nvSpPr>
          <p:cNvPr id="15" name="Subtitle 176">
            <a:extLst>
              <a:ext uri="{FF2B5EF4-FFF2-40B4-BE49-F238E27FC236}">
                <a16:creationId xmlns:a16="http://schemas.microsoft.com/office/drawing/2014/main" id="{76BCAA27-A044-43A7-8633-97CD13F53AFF}"/>
              </a:ext>
            </a:extLst>
          </p:cNvPr>
          <p:cNvSpPr txBox="1">
            <a:spLocks/>
          </p:cNvSpPr>
          <p:nvPr/>
        </p:nvSpPr>
        <p:spPr>
          <a:xfrm>
            <a:off x="3863900" y="1542532"/>
            <a:ext cx="7680948" cy="4000069"/>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mj-lt"/>
              <a:buAutoNum type="arabicPeriod"/>
            </a:pPr>
            <a:r>
              <a:rPr lang="en-ID" dirty="0"/>
              <a:t>Problem Statement</a:t>
            </a:r>
          </a:p>
          <a:p>
            <a:pPr marL="514350" indent="-514350">
              <a:buFont typeface="+mj-lt"/>
              <a:buAutoNum type="arabicPeriod"/>
            </a:pPr>
            <a:r>
              <a:rPr lang="en-ID" dirty="0"/>
              <a:t>Dataset Overview</a:t>
            </a:r>
          </a:p>
          <a:p>
            <a:pPr marL="514350" indent="-514350">
              <a:buFont typeface="+mj-lt"/>
              <a:buAutoNum type="arabicPeriod"/>
            </a:pPr>
            <a:r>
              <a:rPr lang="en-ID" dirty="0"/>
              <a:t>Data Cleansing</a:t>
            </a:r>
          </a:p>
          <a:p>
            <a:pPr marL="514350" indent="-514350">
              <a:buFont typeface="+mj-lt"/>
              <a:buAutoNum type="arabicPeriod"/>
            </a:pPr>
            <a:r>
              <a:rPr lang="en-ID" dirty="0"/>
              <a:t>Explore Dataset</a:t>
            </a:r>
          </a:p>
          <a:p>
            <a:pPr marL="514350" indent="-514350">
              <a:buFont typeface="+mj-lt"/>
              <a:buAutoNum type="arabicPeriod"/>
            </a:pPr>
            <a:r>
              <a:rPr lang="en-ID" dirty="0"/>
              <a:t>Modelling Steps</a:t>
            </a:r>
          </a:p>
          <a:p>
            <a:pPr marL="514350" indent="-514350">
              <a:buFont typeface="+mj-lt"/>
              <a:buAutoNum type="arabicPeriod"/>
            </a:pPr>
            <a:r>
              <a:rPr lang="en-ID" dirty="0"/>
              <a:t>Model Predictions</a:t>
            </a:r>
          </a:p>
          <a:p>
            <a:pPr marL="514350" indent="-514350">
              <a:buFont typeface="+mj-lt"/>
              <a:buAutoNum type="arabicPeriod"/>
            </a:pPr>
            <a:r>
              <a:rPr lang="en-ID" dirty="0"/>
              <a:t>Next Steps</a:t>
            </a:r>
          </a:p>
          <a:p>
            <a:pPr marL="514350" indent="-514350">
              <a:buFont typeface="+mj-lt"/>
              <a:buAutoNum type="arabicPeriod"/>
            </a:pPr>
            <a:endParaRPr lang="en-ID" dirty="0"/>
          </a:p>
        </p:txBody>
      </p:sp>
      <p:pic>
        <p:nvPicPr>
          <p:cNvPr id="119" name="Graphic 118">
            <a:extLst>
              <a:ext uri="{FF2B5EF4-FFF2-40B4-BE49-F238E27FC236}">
                <a16:creationId xmlns:a16="http://schemas.microsoft.com/office/drawing/2014/main" id="{390034A6-92B1-48F8-A661-AD55037D3FE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548128" y="4524476"/>
            <a:ext cx="5643872" cy="2333524"/>
          </a:xfrm>
          <a:prstGeom prst="rect">
            <a:avLst/>
          </a:prstGeom>
        </p:spPr>
      </p:pic>
      <p:pic>
        <p:nvPicPr>
          <p:cNvPr id="120" name="Graphic 119">
            <a:extLst>
              <a:ext uri="{FF2B5EF4-FFF2-40B4-BE49-F238E27FC236}">
                <a16:creationId xmlns:a16="http://schemas.microsoft.com/office/drawing/2014/main" id="{5BDCB0DF-60D9-4588-93FB-90F5656ECEE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311464" y="5602774"/>
            <a:ext cx="5038583" cy="1255226"/>
          </a:xfrm>
          <a:prstGeom prst="rect">
            <a:avLst/>
          </a:prstGeom>
        </p:spPr>
      </p:pic>
      <p:grpSp>
        <p:nvGrpSpPr>
          <p:cNvPr id="118" name="Group 117">
            <a:extLst>
              <a:ext uri="{FF2B5EF4-FFF2-40B4-BE49-F238E27FC236}">
                <a16:creationId xmlns:a16="http://schemas.microsoft.com/office/drawing/2014/main" id="{FB33B44F-CBBE-42F0-B43C-4D8AF1033105}"/>
              </a:ext>
            </a:extLst>
          </p:cNvPr>
          <p:cNvGrpSpPr/>
          <p:nvPr/>
        </p:nvGrpSpPr>
        <p:grpSpPr>
          <a:xfrm>
            <a:off x="6709583" y="4420868"/>
            <a:ext cx="5231146" cy="2847444"/>
            <a:chOff x="8654986" y="-1310744"/>
            <a:chExt cx="2142545" cy="1166241"/>
          </a:xfrm>
        </p:grpSpPr>
        <p:sp>
          <p:nvSpPr>
            <p:cNvPr id="80" name="Freeform: Shape 79">
              <a:extLst>
                <a:ext uri="{FF2B5EF4-FFF2-40B4-BE49-F238E27FC236}">
                  <a16:creationId xmlns:a16="http://schemas.microsoft.com/office/drawing/2014/main" id="{A0445CB9-AA5A-4912-BC8D-CB0E76292F25}"/>
                </a:ext>
              </a:extLst>
            </p:cNvPr>
            <p:cNvSpPr/>
            <p:nvPr/>
          </p:nvSpPr>
          <p:spPr>
            <a:xfrm>
              <a:off x="9261910" y="-586749"/>
              <a:ext cx="76200" cy="104775"/>
            </a:xfrm>
            <a:custGeom>
              <a:avLst/>
              <a:gdLst>
                <a:gd name="connsiteX0" fmla="*/ 6667 w 76200"/>
                <a:gd name="connsiteY0" fmla="*/ 107347 h 104775"/>
                <a:gd name="connsiteX1" fmla="*/ 31432 w 76200"/>
                <a:gd name="connsiteY1" fmla="*/ 84582 h 104775"/>
                <a:gd name="connsiteX2" fmla="*/ 52006 w 76200"/>
                <a:gd name="connsiteY2" fmla="*/ 58769 h 104775"/>
                <a:gd name="connsiteX3" fmla="*/ 68294 w 76200"/>
                <a:gd name="connsiteY3" fmla="*/ 30385 h 104775"/>
                <a:gd name="connsiteX4" fmla="*/ 79629 w 76200"/>
                <a:gd name="connsiteY4" fmla="*/ 0 h 104775"/>
                <a:gd name="connsiteX5" fmla="*/ 65723 w 76200"/>
                <a:gd name="connsiteY5" fmla="*/ 29051 h 104775"/>
                <a:gd name="connsiteX6" fmla="*/ 47244 w 76200"/>
                <a:gd name="connsiteY6" fmla="*/ 55340 h 104775"/>
                <a:gd name="connsiteX7" fmla="*/ 25051 w 76200"/>
                <a:gd name="connsiteY7" fmla="*/ 78486 h 104775"/>
                <a:gd name="connsiteX8" fmla="*/ 0 w 76200"/>
                <a:gd name="connsiteY8" fmla="*/ 97726 h 104775"/>
                <a:gd name="connsiteX9" fmla="*/ 6667 w 76200"/>
                <a:gd name="connsiteY9" fmla="*/ 107347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200" h="104775">
                  <a:moveTo>
                    <a:pt x="6667" y="107347"/>
                  </a:moveTo>
                  <a:cubicBezTo>
                    <a:pt x="16002" y="100298"/>
                    <a:pt x="23908" y="92773"/>
                    <a:pt x="31432" y="84582"/>
                  </a:cubicBezTo>
                  <a:cubicBezTo>
                    <a:pt x="38957" y="76486"/>
                    <a:pt x="45910" y="67818"/>
                    <a:pt x="52006" y="58769"/>
                  </a:cubicBezTo>
                  <a:cubicBezTo>
                    <a:pt x="58198" y="49721"/>
                    <a:pt x="63722" y="40291"/>
                    <a:pt x="68294" y="30385"/>
                  </a:cubicBezTo>
                  <a:cubicBezTo>
                    <a:pt x="73152" y="20669"/>
                    <a:pt x="76486" y="10287"/>
                    <a:pt x="79629" y="0"/>
                  </a:cubicBezTo>
                  <a:cubicBezTo>
                    <a:pt x="75629" y="10001"/>
                    <a:pt x="71342" y="19907"/>
                    <a:pt x="65723" y="29051"/>
                  </a:cubicBezTo>
                  <a:cubicBezTo>
                    <a:pt x="60388" y="38290"/>
                    <a:pt x="54102" y="47053"/>
                    <a:pt x="47244" y="55340"/>
                  </a:cubicBezTo>
                  <a:cubicBezTo>
                    <a:pt x="40481" y="63627"/>
                    <a:pt x="33052" y="71342"/>
                    <a:pt x="25051" y="78486"/>
                  </a:cubicBezTo>
                  <a:cubicBezTo>
                    <a:pt x="17145" y="85534"/>
                    <a:pt x="8573" y="92297"/>
                    <a:pt x="0" y="97726"/>
                  </a:cubicBezTo>
                  <a:lnTo>
                    <a:pt x="6667" y="107347"/>
                  </a:lnTo>
                  <a:close/>
                </a:path>
              </a:pathLst>
            </a:custGeom>
            <a:solidFill>
              <a:srgbClr val="018673"/>
            </a:solidFill>
            <a:ln w="9525" cap="flat">
              <a:noFill/>
              <a:prstDash val="solid"/>
              <a:miter/>
            </a:ln>
          </p:spPr>
          <p:txBody>
            <a:bodyPr rtlCol="0" anchor="ctr"/>
            <a:lstStyle/>
            <a:p>
              <a:endParaRPr lang="en-ID"/>
            </a:p>
          </p:txBody>
        </p:sp>
        <p:sp>
          <p:nvSpPr>
            <p:cNvPr id="81" name="Freeform: Shape 80">
              <a:extLst>
                <a:ext uri="{FF2B5EF4-FFF2-40B4-BE49-F238E27FC236}">
                  <a16:creationId xmlns:a16="http://schemas.microsoft.com/office/drawing/2014/main" id="{402D1175-6A1F-4176-8192-AB30F8B85097}"/>
                </a:ext>
              </a:extLst>
            </p:cNvPr>
            <p:cNvSpPr/>
            <p:nvPr/>
          </p:nvSpPr>
          <p:spPr>
            <a:xfrm>
              <a:off x="9176852" y="-771819"/>
              <a:ext cx="152400" cy="457200"/>
            </a:xfrm>
            <a:custGeom>
              <a:avLst/>
              <a:gdLst>
                <a:gd name="connsiteX0" fmla="*/ 15240 w 152400"/>
                <a:gd name="connsiteY0" fmla="*/ 466058 h 457200"/>
                <a:gd name="connsiteX1" fmla="*/ 66294 w 152400"/>
                <a:gd name="connsiteY1" fmla="*/ 354044 h 457200"/>
                <a:gd name="connsiteX2" fmla="*/ 110014 w 152400"/>
                <a:gd name="connsiteY2" fmla="*/ 239268 h 457200"/>
                <a:gd name="connsiteX3" fmla="*/ 143637 w 152400"/>
                <a:gd name="connsiteY3" fmla="*/ 121348 h 457200"/>
                <a:gd name="connsiteX4" fmla="*/ 158306 w 152400"/>
                <a:gd name="connsiteY4" fmla="*/ 0 h 457200"/>
                <a:gd name="connsiteX5" fmla="*/ 139446 w 152400"/>
                <a:gd name="connsiteY5" fmla="*/ 120396 h 457200"/>
                <a:gd name="connsiteX6" fmla="*/ 101917 w 152400"/>
                <a:gd name="connsiteY6" fmla="*/ 236506 h 457200"/>
                <a:gd name="connsiteX7" fmla="*/ 54483 w 152400"/>
                <a:gd name="connsiteY7" fmla="*/ 349091 h 457200"/>
                <a:gd name="connsiteX8" fmla="*/ 0 w 152400"/>
                <a:gd name="connsiteY8" fmla="*/ 458343 h 457200"/>
                <a:gd name="connsiteX9" fmla="*/ 15240 w 152400"/>
                <a:gd name="connsiteY9" fmla="*/ 466058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2400" h="457200">
                  <a:moveTo>
                    <a:pt x="15240" y="466058"/>
                  </a:moveTo>
                  <a:cubicBezTo>
                    <a:pt x="33719" y="429101"/>
                    <a:pt x="50387" y="391859"/>
                    <a:pt x="66294" y="354044"/>
                  </a:cubicBezTo>
                  <a:cubicBezTo>
                    <a:pt x="82105" y="316230"/>
                    <a:pt x="96965" y="278035"/>
                    <a:pt x="110014" y="239268"/>
                  </a:cubicBezTo>
                  <a:cubicBezTo>
                    <a:pt x="122968" y="200501"/>
                    <a:pt x="135065" y="161353"/>
                    <a:pt x="143637" y="121348"/>
                  </a:cubicBezTo>
                  <a:cubicBezTo>
                    <a:pt x="152209" y="81439"/>
                    <a:pt x="158686" y="40862"/>
                    <a:pt x="158306" y="0"/>
                  </a:cubicBezTo>
                  <a:cubicBezTo>
                    <a:pt x="157258" y="40862"/>
                    <a:pt x="149352" y="80963"/>
                    <a:pt x="139446" y="120396"/>
                  </a:cubicBezTo>
                  <a:cubicBezTo>
                    <a:pt x="129540" y="159829"/>
                    <a:pt x="116110" y="198406"/>
                    <a:pt x="101917" y="236506"/>
                  </a:cubicBezTo>
                  <a:cubicBezTo>
                    <a:pt x="87630" y="274606"/>
                    <a:pt x="71533" y="312039"/>
                    <a:pt x="54483" y="349091"/>
                  </a:cubicBezTo>
                  <a:cubicBezTo>
                    <a:pt x="37338" y="386048"/>
                    <a:pt x="19336" y="422719"/>
                    <a:pt x="0" y="458343"/>
                  </a:cubicBezTo>
                  <a:lnTo>
                    <a:pt x="15240" y="466058"/>
                  </a:lnTo>
                  <a:close/>
                </a:path>
              </a:pathLst>
            </a:custGeom>
            <a:solidFill>
              <a:srgbClr val="018673"/>
            </a:solidFill>
            <a:ln w="9525" cap="flat">
              <a:noFill/>
              <a:prstDash val="solid"/>
              <a:miter/>
            </a:ln>
          </p:spPr>
          <p:txBody>
            <a:bodyPr rtlCol="0" anchor="ctr"/>
            <a:lstStyle/>
            <a:p>
              <a:endParaRPr lang="en-ID"/>
            </a:p>
          </p:txBody>
        </p:sp>
        <p:sp>
          <p:nvSpPr>
            <p:cNvPr id="82" name="Freeform: Shape 81">
              <a:extLst>
                <a:ext uri="{FF2B5EF4-FFF2-40B4-BE49-F238E27FC236}">
                  <a16:creationId xmlns:a16="http://schemas.microsoft.com/office/drawing/2014/main" id="{71B96712-FE97-4E3E-A468-D03B9B0C9966}"/>
                </a:ext>
              </a:extLst>
            </p:cNvPr>
            <p:cNvSpPr/>
            <p:nvPr/>
          </p:nvSpPr>
          <p:spPr>
            <a:xfrm>
              <a:off x="9204538" y="-662854"/>
              <a:ext cx="19050" cy="266700"/>
            </a:xfrm>
            <a:custGeom>
              <a:avLst/>
              <a:gdLst>
                <a:gd name="connsiteX0" fmla="*/ 26987 w 19050"/>
                <a:gd name="connsiteY0" fmla="*/ 272225 h 266700"/>
                <a:gd name="connsiteX1" fmla="*/ 14986 w 19050"/>
                <a:gd name="connsiteY1" fmla="*/ 205454 h 266700"/>
                <a:gd name="connsiteX2" fmla="*/ 8700 w 19050"/>
                <a:gd name="connsiteY2" fmla="*/ 137255 h 266700"/>
                <a:gd name="connsiteX3" fmla="*/ 7366 w 19050"/>
                <a:gd name="connsiteY3" fmla="*/ 68675 h 266700"/>
                <a:gd name="connsiteX4" fmla="*/ 10509 w 19050"/>
                <a:gd name="connsiteY4" fmla="*/ 0 h 266700"/>
                <a:gd name="connsiteX5" fmla="*/ 2984 w 19050"/>
                <a:gd name="connsiteY5" fmla="*/ 68485 h 266700"/>
                <a:gd name="connsiteX6" fmla="*/ 32 w 19050"/>
                <a:gd name="connsiteY6" fmla="*/ 137446 h 266700"/>
                <a:gd name="connsiteX7" fmla="*/ 2032 w 19050"/>
                <a:gd name="connsiteY7" fmla="*/ 206597 h 266700"/>
                <a:gd name="connsiteX8" fmla="*/ 10033 w 19050"/>
                <a:gd name="connsiteY8" fmla="*/ 275939 h 266700"/>
                <a:gd name="connsiteX9" fmla="*/ 26987 w 19050"/>
                <a:gd name="connsiteY9" fmla="*/ 272225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050" h="266700">
                  <a:moveTo>
                    <a:pt x="26987" y="272225"/>
                  </a:moveTo>
                  <a:cubicBezTo>
                    <a:pt x="21654" y="250698"/>
                    <a:pt x="17939" y="227933"/>
                    <a:pt x="14986" y="205454"/>
                  </a:cubicBezTo>
                  <a:cubicBezTo>
                    <a:pt x="12033" y="182880"/>
                    <a:pt x="9938" y="160115"/>
                    <a:pt x="8700" y="137255"/>
                  </a:cubicBezTo>
                  <a:cubicBezTo>
                    <a:pt x="7652" y="114491"/>
                    <a:pt x="6890" y="91535"/>
                    <a:pt x="7366" y="68675"/>
                  </a:cubicBezTo>
                  <a:cubicBezTo>
                    <a:pt x="7557" y="45815"/>
                    <a:pt x="8890" y="22860"/>
                    <a:pt x="10509" y="0"/>
                  </a:cubicBezTo>
                  <a:cubicBezTo>
                    <a:pt x="7461" y="22765"/>
                    <a:pt x="4699" y="45530"/>
                    <a:pt x="2984" y="68485"/>
                  </a:cubicBezTo>
                  <a:cubicBezTo>
                    <a:pt x="1080" y="91440"/>
                    <a:pt x="317" y="114395"/>
                    <a:pt x="32" y="137446"/>
                  </a:cubicBezTo>
                  <a:cubicBezTo>
                    <a:pt x="-159" y="160496"/>
                    <a:pt x="508" y="183547"/>
                    <a:pt x="2032" y="206597"/>
                  </a:cubicBezTo>
                  <a:cubicBezTo>
                    <a:pt x="3651" y="229743"/>
                    <a:pt x="5842" y="252508"/>
                    <a:pt x="10033" y="275939"/>
                  </a:cubicBezTo>
                  <a:lnTo>
                    <a:pt x="26987" y="272225"/>
                  </a:lnTo>
                  <a:close/>
                </a:path>
              </a:pathLst>
            </a:custGeom>
            <a:solidFill>
              <a:srgbClr val="018673"/>
            </a:solidFill>
            <a:ln w="9525" cap="flat">
              <a:noFill/>
              <a:prstDash val="solid"/>
              <a:miter/>
            </a:ln>
          </p:spPr>
          <p:txBody>
            <a:bodyPr rtlCol="0" anchor="ctr"/>
            <a:lstStyle/>
            <a:p>
              <a:endParaRPr lang="en-ID"/>
            </a:p>
          </p:txBody>
        </p:sp>
        <p:sp>
          <p:nvSpPr>
            <p:cNvPr id="83" name="Freeform: Shape 82">
              <a:extLst>
                <a:ext uri="{FF2B5EF4-FFF2-40B4-BE49-F238E27FC236}">
                  <a16:creationId xmlns:a16="http://schemas.microsoft.com/office/drawing/2014/main" id="{30415C42-6B0B-46BC-88AA-D9CE01E9BEAD}"/>
                </a:ext>
              </a:extLst>
            </p:cNvPr>
            <p:cNvSpPr/>
            <p:nvPr/>
          </p:nvSpPr>
          <p:spPr>
            <a:xfrm>
              <a:off x="9324965" y="-666949"/>
              <a:ext cx="95250" cy="95250"/>
            </a:xfrm>
            <a:custGeom>
              <a:avLst/>
              <a:gdLst>
                <a:gd name="connsiteX0" fmla="*/ 0 w 95250"/>
                <a:gd name="connsiteY0" fmla="*/ 104585 h 95250"/>
                <a:gd name="connsiteX1" fmla="*/ 96774 w 95250"/>
                <a:gd name="connsiteY1" fmla="*/ 0 h 95250"/>
                <a:gd name="connsiteX2" fmla="*/ 2762 w 95250"/>
                <a:gd name="connsiteY2" fmla="*/ 103727 h 95250"/>
              </a:gdLst>
              <a:ahLst/>
              <a:cxnLst>
                <a:cxn ang="0">
                  <a:pos x="connsiteX0" y="connsiteY0"/>
                </a:cxn>
                <a:cxn ang="0">
                  <a:pos x="connsiteX1" y="connsiteY1"/>
                </a:cxn>
                <a:cxn ang="0">
                  <a:pos x="connsiteX2" y="connsiteY2"/>
                </a:cxn>
              </a:cxnLst>
              <a:rect l="l" t="t" r="r" b="b"/>
              <a:pathLst>
                <a:path w="95250" h="95250">
                  <a:moveTo>
                    <a:pt x="0" y="104585"/>
                  </a:moveTo>
                  <a:cubicBezTo>
                    <a:pt x="0" y="104585"/>
                    <a:pt x="25146" y="13907"/>
                    <a:pt x="96774" y="0"/>
                  </a:cubicBezTo>
                  <a:cubicBezTo>
                    <a:pt x="96774" y="0"/>
                    <a:pt x="144780" y="84487"/>
                    <a:pt x="2762" y="103727"/>
                  </a:cubicBezTo>
                </a:path>
              </a:pathLst>
            </a:custGeom>
            <a:solidFill>
              <a:srgbClr val="018673"/>
            </a:solidFill>
            <a:ln w="9525" cap="flat">
              <a:noFill/>
              <a:prstDash val="solid"/>
              <a:miter/>
            </a:ln>
          </p:spPr>
          <p:txBody>
            <a:bodyPr rtlCol="0" anchor="ctr"/>
            <a:lstStyle/>
            <a:p>
              <a:endParaRPr lang="en-ID"/>
            </a:p>
          </p:txBody>
        </p:sp>
        <p:sp>
          <p:nvSpPr>
            <p:cNvPr id="84" name="Freeform: Shape 83">
              <a:extLst>
                <a:ext uri="{FF2B5EF4-FFF2-40B4-BE49-F238E27FC236}">
                  <a16:creationId xmlns:a16="http://schemas.microsoft.com/office/drawing/2014/main" id="{2C820AFB-A6DC-4BA9-AAB3-FFF009DF9B0F}"/>
                </a:ext>
              </a:extLst>
            </p:cNvPr>
            <p:cNvSpPr/>
            <p:nvPr/>
          </p:nvSpPr>
          <p:spPr>
            <a:xfrm>
              <a:off x="9242574" y="-772413"/>
              <a:ext cx="76200" cy="104775"/>
            </a:xfrm>
            <a:custGeom>
              <a:avLst/>
              <a:gdLst>
                <a:gd name="connsiteX0" fmla="*/ 80963 w 76200"/>
                <a:gd name="connsiteY0" fmla="*/ 106321 h 104775"/>
                <a:gd name="connsiteX1" fmla="*/ 18955 w 76200"/>
                <a:gd name="connsiteY1" fmla="*/ 307 h 104775"/>
                <a:gd name="connsiteX2" fmla="*/ 80963 w 76200"/>
                <a:gd name="connsiteY2" fmla="*/ 106321 h 104775"/>
              </a:gdLst>
              <a:ahLst/>
              <a:cxnLst>
                <a:cxn ang="0">
                  <a:pos x="connsiteX0" y="connsiteY0"/>
                </a:cxn>
                <a:cxn ang="0">
                  <a:pos x="connsiteX1" y="connsiteY1"/>
                </a:cxn>
                <a:cxn ang="0">
                  <a:pos x="connsiteX2" y="connsiteY2"/>
                </a:cxn>
              </a:cxnLst>
              <a:rect l="l" t="t" r="r" b="b"/>
              <a:pathLst>
                <a:path w="76200" h="104775">
                  <a:moveTo>
                    <a:pt x="80963" y="106321"/>
                  </a:moveTo>
                  <a:cubicBezTo>
                    <a:pt x="80963" y="106321"/>
                    <a:pt x="56008" y="7070"/>
                    <a:pt x="18955" y="307"/>
                  </a:cubicBezTo>
                  <a:cubicBezTo>
                    <a:pt x="-18192" y="-6455"/>
                    <a:pt x="-2381" y="100606"/>
                    <a:pt x="80963" y="106321"/>
                  </a:cubicBezTo>
                  <a:close/>
                </a:path>
              </a:pathLst>
            </a:custGeom>
            <a:solidFill>
              <a:srgbClr val="018673"/>
            </a:solidFill>
            <a:ln w="9525" cap="flat">
              <a:noFill/>
              <a:prstDash val="solid"/>
              <a:miter/>
            </a:ln>
          </p:spPr>
          <p:txBody>
            <a:bodyPr rtlCol="0" anchor="ctr"/>
            <a:lstStyle/>
            <a:p>
              <a:endParaRPr lang="en-ID"/>
            </a:p>
          </p:txBody>
        </p:sp>
        <p:sp>
          <p:nvSpPr>
            <p:cNvPr id="85" name="Freeform: Shape 84">
              <a:extLst>
                <a:ext uri="{FF2B5EF4-FFF2-40B4-BE49-F238E27FC236}">
                  <a16:creationId xmlns:a16="http://schemas.microsoft.com/office/drawing/2014/main" id="{2ECD19D2-73C9-4D3F-BD74-44C88B521AE0}"/>
                </a:ext>
              </a:extLst>
            </p:cNvPr>
            <p:cNvSpPr/>
            <p:nvPr/>
          </p:nvSpPr>
          <p:spPr>
            <a:xfrm>
              <a:off x="9175290" y="-748674"/>
              <a:ext cx="47625" cy="123825"/>
            </a:xfrm>
            <a:custGeom>
              <a:avLst/>
              <a:gdLst>
                <a:gd name="connsiteX0" fmla="*/ 42043 w 47625"/>
                <a:gd name="connsiteY0" fmla="*/ 130016 h 123825"/>
                <a:gd name="connsiteX1" fmla="*/ 31947 w 47625"/>
                <a:gd name="connsiteY1" fmla="*/ 0 h 123825"/>
                <a:gd name="connsiteX2" fmla="*/ 42043 w 47625"/>
                <a:gd name="connsiteY2" fmla="*/ 130016 h 123825"/>
              </a:gdLst>
              <a:ahLst/>
              <a:cxnLst>
                <a:cxn ang="0">
                  <a:pos x="connsiteX0" y="connsiteY0"/>
                </a:cxn>
                <a:cxn ang="0">
                  <a:pos x="connsiteX1" y="connsiteY1"/>
                </a:cxn>
                <a:cxn ang="0">
                  <a:pos x="connsiteX2" y="connsiteY2"/>
                </a:cxn>
              </a:cxnLst>
              <a:rect l="l" t="t" r="r" b="b"/>
              <a:pathLst>
                <a:path w="47625" h="123825">
                  <a:moveTo>
                    <a:pt x="42043" y="130016"/>
                  </a:moveTo>
                  <a:cubicBezTo>
                    <a:pt x="42043" y="130016"/>
                    <a:pt x="75095" y="34862"/>
                    <a:pt x="31947" y="0"/>
                  </a:cubicBezTo>
                  <a:cubicBezTo>
                    <a:pt x="31947" y="-95"/>
                    <a:pt x="-46254" y="56198"/>
                    <a:pt x="42043" y="130016"/>
                  </a:cubicBezTo>
                  <a:close/>
                </a:path>
              </a:pathLst>
            </a:custGeom>
            <a:solidFill>
              <a:srgbClr val="018673"/>
            </a:solidFill>
            <a:ln w="9525" cap="flat">
              <a:noFill/>
              <a:prstDash val="solid"/>
              <a:miter/>
            </a:ln>
          </p:spPr>
          <p:txBody>
            <a:bodyPr rtlCol="0" anchor="ctr"/>
            <a:lstStyle/>
            <a:p>
              <a:endParaRPr lang="en-ID"/>
            </a:p>
          </p:txBody>
        </p:sp>
        <p:sp>
          <p:nvSpPr>
            <p:cNvPr id="86" name="Freeform: Shape 85">
              <a:extLst>
                <a:ext uri="{FF2B5EF4-FFF2-40B4-BE49-F238E27FC236}">
                  <a16:creationId xmlns:a16="http://schemas.microsoft.com/office/drawing/2014/main" id="{C3D9EE56-4CA1-4461-BAED-9660C3503D0C}"/>
                </a:ext>
              </a:extLst>
            </p:cNvPr>
            <p:cNvSpPr/>
            <p:nvPr/>
          </p:nvSpPr>
          <p:spPr>
            <a:xfrm>
              <a:off x="9140900" y="-599423"/>
              <a:ext cx="66675" cy="133350"/>
            </a:xfrm>
            <a:custGeom>
              <a:avLst/>
              <a:gdLst>
                <a:gd name="connsiteX0" fmla="*/ 68909 w 66675"/>
                <a:gd name="connsiteY0" fmla="*/ 134213 h 133350"/>
                <a:gd name="connsiteX1" fmla="*/ 32904 w 66675"/>
                <a:gd name="connsiteY1" fmla="*/ 6 h 133350"/>
                <a:gd name="connsiteX2" fmla="*/ 68909 w 66675"/>
                <a:gd name="connsiteY2" fmla="*/ 134213 h 133350"/>
              </a:gdLst>
              <a:ahLst/>
              <a:cxnLst>
                <a:cxn ang="0">
                  <a:pos x="connsiteX0" y="connsiteY0"/>
                </a:cxn>
                <a:cxn ang="0">
                  <a:pos x="connsiteX1" y="connsiteY1"/>
                </a:cxn>
                <a:cxn ang="0">
                  <a:pos x="connsiteX2" y="connsiteY2"/>
                </a:cxn>
              </a:cxnLst>
              <a:rect l="l" t="t" r="r" b="b"/>
              <a:pathLst>
                <a:path w="66675" h="133350">
                  <a:moveTo>
                    <a:pt x="68909" y="134213"/>
                  </a:moveTo>
                  <a:cubicBezTo>
                    <a:pt x="68909" y="134213"/>
                    <a:pt x="75957" y="-1042"/>
                    <a:pt x="32904" y="6"/>
                  </a:cubicBezTo>
                  <a:cubicBezTo>
                    <a:pt x="-58250" y="2292"/>
                    <a:pt x="68909" y="134213"/>
                    <a:pt x="68909" y="134213"/>
                  </a:cubicBezTo>
                  <a:close/>
                </a:path>
              </a:pathLst>
            </a:custGeom>
            <a:solidFill>
              <a:srgbClr val="018673"/>
            </a:solidFill>
            <a:ln w="9525" cap="flat">
              <a:noFill/>
              <a:prstDash val="solid"/>
              <a:miter/>
            </a:ln>
          </p:spPr>
          <p:txBody>
            <a:bodyPr rtlCol="0" anchor="ctr"/>
            <a:lstStyle/>
            <a:p>
              <a:endParaRPr lang="en-ID"/>
            </a:p>
          </p:txBody>
        </p:sp>
        <p:sp>
          <p:nvSpPr>
            <p:cNvPr id="87" name="Freeform: Shape 86">
              <a:extLst>
                <a:ext uri="{FF2B5EF4-FFF2-40B4-BE49-F238E27FC236}">
                  <a16:creationId xmlns:a16="http://schemas.microsoft.com/office/drawing/2014/main" id="{6D7B9935-A948-4AD9-B68A-84AE0D8513A2}"/>
                </a:ext>
              </a:extLst>
            </p:cNvPr>
            <p:cNvSpPr/>
            <p:nvPr/>
          </p:nvSpPr>
          <p:spPr>
            <a:xfrm>
              <a:off x="8824808" y="-420728"/>
              <a:ext cx="161925" cy="276225"/>
            </a:xfrm>
            <a:custGeom>
              <a:avLst/>
              <a:gdLst>
                <a:gd name="connsiteX0" fmla="*/ 170974 w 161925"/>
                <a:gd name="connsiteY0" fmla="*/ 272796 h 276225"/>
                <a:gd name="connsiteX1" fmla="*/ 122301 w 161925"/>
                <a:gd name="connsiteY1" fmla="*/ 208502 h 276225"/>
                <a:gd name="connsiteX2" fmla="*/ 76867 w 161925"/>
                <a:gd name="connsiteY2" fmla="*/ 141732 h 276225"/>
                <a:gd name="connsiteX3" fmla="*/ 0 w 161925"/>
                <a:gd name="connsiteY3" fmla="*/ 0 h 276225"/>
                <a:gd name="connsiteX4" fmla="*/ 69818 w 161925"/>
                <a:gd name="connsiteY4" fmla="*/ 145923 h 276225"/>
                <a:gd name="connsiteX5" fmla="*/ 112014 w 161925"/>
                <a:gd name="connsiteY5" fmla="*/ 215265 h 276225"/>
                <a:gd name="connsiteX6" fmla="*/ 157925 w 161925"/>
                <a:gd name="connsiteY6" fmla="*/ 282607 h 276225"/>
                <a:gd name="connsiteX7" fmla="*/ 170974 w 161925"/>
                <a:gd name="connsiteY7" fmla="*/ 272796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1925" h="276225">
                  <a:moveTo>
                    <a:pt x="170974" y="272796"/>
                  </a:moveTo>
                  <a:cubicBezTo>
                    <a:pt x="154210" y="252031"/>
                    <a:pt x="138017" y="230410"/>
                    <a:pt x="122301" y="208502"/>
                  </a:cubicBezTo>
                  <a:cubicBezTo>
                    <a:pt x="106585" y="186595"/>
                    <a:pt x="91440" y="164401"/>
                    <a:pt x="76867" y="141732"/>
                  </a:cubicBezTo>
                  <a:cubicBezTo>
                    <a:pt x="47816" y="96393"/>
                    <a:pt x="21241" y="49530"/>
                    <a:pt x="0" y="0"/>
                  </a:cubicBezTo>
                  <a:cubicBezTo>
                    <a:pt x="18669" y="50482"/>
                    <a:pt x="42958" y="98965"/>
                    <a:pt x="69818" y="145923"/>
                  </a:cubicBezTo>
                  <a:cubicBezTo>
                    <a:pt x="83249" y="169354"/>
                    <a:pt x="97345" y="192500"/>
                    <a:pt x="112014" y="215265"/>
                  </a:cubicBezTo>
                  <a:cubicBezTo>
                    <a:pt x="126682" y="238030"/>
                    <a:pt x="141827" y="260509"/>
                    <a:pt x="157925" y="282607"/>
                  </a:cubicBezTo>
                  <a:lnTo>
                    <a:pt x="170974" y="272796"/>
                  </a:lnTo>
                  <a:close/>
                </a:path>
              </a:pathLst>
            </a:custGeom>
            <a:solidFill>
              <a:srgbClr val="018673"/>
            </a:solidFill>
            <a:ln w="9525" cap="flat">
              <a:noFill/>
              <a:prstDash val="solid"/>
              <a:miter/>
            </a:ln>
          </p:spPr>
          <p:txBody>
            <a:bodyPr rtlCol="0" anchor="ctr"/>
            <a:lstStyle/>
            <a:p>
              <a:endParaRPr lang="en-ID"/>
            </a:p>
          </p:txBody>
        </p:sp>
        <p:sp>
          <p:nvSpPr>
            <p:cNvPr id="88" name="Freeform: Shape 87">
              <a:extLst>
                <a:ext uri="{FF2B5EF4-FFF2-40B4-BE49-F238E27FC236}">
                  <a16:creationId xmlns:a16="http://schemas.microsoft.com/office/drawing/2014/main" id="{3EA6AA9E-0616-47CA-A09E-C830057E3345}"/>
                </a:ext>
              </a:extLst>
            </p:cNvPr>
            <p:cNvSpPr/>
            <p:nvPr/>
          </p:nvSpPr>
          <p:spPr>
            <a:xfrm>
              <a:off x="8783088" y="-347576"/>
              <a:ext cx="104775" cy="66675"/>
            </a:xfrm>
            <a:custGeom>
              <a:avLst/>
              <a:gdLst>
                <a:gd name="connsiteX0" fmla="*/ 110204 w 104775"/>
                <a:gd name="connsiteY0" fmla="*/ 54007 h 66675"/>
                <a:gd name="connsiteX1" fmla="*/ 80486 w 104775"/>
                <a:gd name="connsiteY1" fmla="*/ 49149 h 66675"/>
                <a:gd name="connsiteX2" fmla="*/ 51245 w 104775"/>
                <a:gd name="connsiteY2" fmla="*/ 37719 h 66675"/>
                <a:gd name="connsiteX3" fmla="*/ 24289 w 104775"/>
                <a:gd name="connsiteY3" fmla="*/ 20955 h 66675"/>
                <a:gd name="connsiteX4" fmla="*/ 0 w 104775"/>
                <a:gd name="connsiteY4" fmla="*/ 0 h 66675"/>
                <a:gd name="connsiteX5" fmla="*/ 21527 w 104775"/>
                <a:gd name="connsiteY5" fmla="*/ 24003 h 66675"/>
                <a:gd name="connsiteX6" fmla="*/ 46958 w 104775"/>
                <a:gd name="connsiteY6" fmla="*/ 44672 h 66675"/>
                <a:gd name="connsiteX7" fmla="*/ 76200 w 104775"/>
                <a:gd name="connsiteY7" fmla="*/ 60579 h 66675"/>
                <a:gd name="connsiteX8" fmla="*/ 109538 w 104775"/>
                <a:gd name="connsiteY8" fmla="*/ 70199 h 66675"/>
                <a:gd name="connsiteX9" fmla="*/ 110204 w 104775"/>
                <a:gd name="connsiteY9" fmla="*/ 54007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775" h="66675">
                  <a:moveTo>
                    <a:pt x="110204" y="54007"/>
                  </a:moveTo>
                  <a:cubicBezTo>
                    <a:pt x="101156" y="53911"/>
                    <a:pt x="90297" y="51911"/>
                    <a:pt x="80486" y="49149"/>
                  </a:cubicBezTo>
                  <a:cubicBezTo>
                    <a:pt x="70485" y="46292"/>
                    <a:pt x="60674" y="42386"/>
                    <a:pt x="51245" y="37719"/>
                  </a:cubicBezTo>
                  <a:cubicBezTo>
                    <a:pt x="41910" y="32766"/>
                    <a:pt x="32766" y="27432"/>
                    <a:pt x="24289" y="20955"/>
                  </a:cubicBezTo>
                  <a:cubicBezTo>
                    <a:pt x="15621" y="14669"/>
                    <a:pt x="7715" y="7525"/>
                    <a:pt x="0" y="0"/>
                  </a:cubicBezTo>
                  <a:cubicBezTo>
                    <a:pt x="6667" y="8382"/>
                    <a:pt x="13621" y="16573"/>
                    <a:pt x="21527" y="24003"/>
                  </a:cubicBezTo>
                  <a:cubicBezTo>
                    <a:pt x="29242" y="31623"/>
                    <a:pt x="37910" y="38290"/>
                    <a:pt x="46958" y="44672"/>
                  </a:cubicBezTo>
                  <a:cubicBezTo>
                    <a:pt x="56102" y="50768"/>
                    <a:pt x="65913" y="56197"/>
                    <a:pt x="76200" y="60579"/>
                  </a:cubicBezTo>
                  <a:cubicBezTo>
                    <a:pt x="86677" y="64960"/>
                    <a:pt x="96964" y="68485"/>
                    <a:pt x="109538" y="70199"/>
                  </a:cubicBezTo>
                  <a:lnTo>
                    <a:pt x="110204" y="54007"/>
                  </a:lnTo>
                  <a:close/>
                </a:path>
              </a:pathLst>
            </a:custGeom>
            <a:solidFill>
              <a:srgbClr val="018673"/>
            </a:solidFill>
            <a:ln w="9525" cap="flat">
              <a:noFill/>
              <a:prstDash val="solid"/>
              <a:miter/>
            </a:ln>
          </p:spPr>
          <p:txBody>
            <a:bodyPr rtlCol="0" anchor="ctr"/>
            <a:lstStyle/>
            <a:p>
              <a:endParaRPr lang="en-ID"/>
            </a:p>
          </p:txBody>
        </p:sp>
        <p:sp>
          <p:nvSpPr>
            <p:cNvPr id="89" name="Freeform: Shape 88">
              <a:extLst>
                <a:ext uri="{FF2B5EF4-FFF2-40B4-BE49-F238E27FC236}">
                  <a16:creationId xmlns:a16="http://schemas.microsoft.com/office/drawing/2014/main" id="{58312E67-A69B-4419-B6F5-0506C9B16E5C}"/>
                </a:ext>
              </a:extLst>
            </p:cNvPr>
            <p:cNvSpPr/>
            <p:nvPr/>
          </p:nvSpPr>
          <p:spPr>
            <a:xfrm>
              <a:off x="8799194" y="-619229"/>
              <a:ext cx="57150" cy="142875"/>
            </a:xfrm>
            <a:custGeom>
              <a:avLst/>
              <a:gdLst>
                <a:gd name="connsiteX0" fmla="*/ 12946 w 57150"/>
                <a:gd name="connsiteY0" fmla="*/ 144209 h 142875"/>
                <a:gd name="connsiteX1" fmla="*/ 41997 w 57150"/>
                <a:gd name="connsiteY1" fmla="*/ 0 h 142875"/>
                <a:gd name="connsiteX2" fmla="*/ 54475 w 57150"/>
                <a:gd name="connsiteY2" fmla="*/ 91440 h 142875"/>
                <a:gd name="connsiteX3" fmla="*/ 12946 w 57150"/>
                <a:gd name="connsiteY3" fmla="*/ 144209 h 142875"/>
              </a:gdLst>
              <a:ahLst/>
              <a:cxnLst>
                <a:cxn ang="0">
                  <a:pos x="connsiteX0" y="connsiteY0"/>
                </a:cxn>
                <a:cxn ang="0">
                  <a:pos x="connsiteX1" y="connsiteY1"/>
                </a:cxn>
                <a:cxn ang="0">
                  <a:pos x="connsiteX2" y="connsiteY2"/>
                </a:cxn>
                <a:cxn ang="0">
                  <a:pos x="connsiteX3" y="connsiteY3"/>
                </a:cxn>
              </a:cxnLst>
              <a:rect l="l" t="t" r="r" b="b"/>
              <a:pathLst>
                <a:path w="57150" h="142875">
                  <a:moveTo>
                    <a:pt x="12946" y="144209"/>
                  </a:moveTo>
                  <a:cubicBezTo>
                    <a:pt x="12946" y="144209"/>
                    <a:pt x="-30584" y="34385"/>
                    <a:pt x="41997" y="0"/>
                  </a:cubicBezTo>
                  <a:cubicBezTo>
                    <a:pt x="41997" y="0"/>
                    <a:pt x="73048" y="43815"/>
                    <a:pt x="54475" y="91440"/>
                  </a:cubicBezTo>
                  <a:cubicBezTo>
                    <a:pt x="43711" y="118872"/>
                    <a:pt x="12946" y="144209"/>
                    <a:pt x="12946" y="144209"/>
                  </a:cubicBezTo>
                  <a:close/>
                </a:path>
              </a:pathLst>
            </a:custGeom>
            <a:solidFill>
              <a:srgbClr val="018673"/>
            </a:solidFill>
            <a:ln w="9525" cap="flat">
              <a:noFill/>
              <a:prstDash val="solid"/>
              <a:miter/>
            </a:ln>
          </p:spPr>
          <p:txBody>
            <a:bodyPr rtlCol="0" anchor="ctr"/>
            <a:lstStyle/>
            <a:p>
              <a:endParaRPr lang="en-ID"/>
            </a:p>
          </p:txBody>
        </p:sp>
        <p:sp>
          <p:nvSpPr>
            <p:cNvPr id="90" name="Freeform: Shape 89">
              <a:extLst>
                <a:ext uri="{FF2B5EF4-FFF2-40B4-BE49-F238E27FC236}">
                  <a16:creationId xmlns:a16="http://schemas.microsoft.com/office/drawing/2014/main" id="{A55E46BD-E220-4C2F-92FA-CDEE542270D2}"/>
                </a:ext>
              </a:extLst>
            </p:cNvPr>
            <p:cNvSpPr/>
            <p:nvPr/>
          </p:nvSpPr>
          <p:spPr>
            <a:xfrm>
              <a:off x="8855369" y="-505882"/>
              <a:ext cx="66675" cy="114300"/>
            </a:xfrm>
            <a:custGeom>
              <a:avLst/>
              <a:gdLst>
                <a:gd name="connsiteX0" fmla="*/ 2300 w 66675"/>
                <a:gd name="connsiteY0" fmla="*/ 121253 h 114300"/>
                <a:gd name="connsiteX1" fmla="*/ 56973 w 66675"/>
                <a:gd name="connsiteY1" fmla="*/ 0 h 114300"/>
                <a:gd name="connsiteX2" fmla="*/ 61259 w 66675"/>
                <a:gd name="connsiteY2" fmla="*/ 72581 h 114300"/>
                <a:gd name="connsiteX3" fmla="*/ 2300 w 66675"/>
                <a:gd name="connsiteY3" fmla="*/ 121253 h 114300"/>
              </a:gdLst>
              <a:ahLst/>
              <a:cxnLst>
                <a:cxn ang="0">
                  <a:pos x="connsiteX0" y="connsiteY0"/>
                </a:cxn>
                <a:cxn ang="0">
                  <a:pos x="connsiteX1" y="connsiteY1"/>
                </a:cxn>
                <a:cxn ang="0">
                  <a:pos x="connsiteX2" y="connsiteY2"/>
                </a:cxn>
                <a:cxn ang="0">
                  <a:pos x="connsiteX3" y="connsiteY3"/>
                </a:cxn>
              </a:cxnLst>
              <a:rect l="l" t="t" r="r" b="b"/>
              <a:pathLst>
                <a:path w="66675" h="114300">
                  <a:moveTo>
                    <a:pt x="2300" y="121253"/>
                  </a:moveTo>
                  <a:cubicBezTo>
                    <a:pt x="2300" y="121253"/>
                    <a:pt x="-17131" y="13430"/>
                    <a:pt x="56973" y="0"/>
                  </a:cubicBezTo>
                  <a:cubicBezTo>
                    <a:pt x="56973" y="0"/>
                    <a:pt x="87929" y="30290"/>
                    <a:pt x="61259" y="72581"/>
                  </a:cubicBezTo>
                  <a:cubicBezTo>
                    <a:pt x="34589" y="114871"/>
                    <a:pt x="2300" y="121253"/>
                    <a:pt x="2300" y="121253"/>
                  </a:cubicBezTo>
                  <a:close/>
                </a:path>
              </a:pathLst>
            </a:custGeom>
            <a:solidFill>
              <a:srgbClr val="018673"/>
            </a:solidFill>
            <a:ln w="9525" cap="flat">
              <a:noFill/>
              <a:prstDash val="solid"/>
              <a:miter/>
            </a:ln>
          </p:spPr>
          <p:txBody>
            <a:bodyPr rtlCol="0" anchor="ctr"/>
            <a:lstStyle/>
            <a:p>
              <a:endParaRPr lang="en-ID"/>
            </a:p>
          </p:txBody>
        </p:sp>
        <p:sp>
          <p:nvSpPr>
            <p:cNvPr id="91" name="Freeform: Shape 90">
              <a:extLst>
                <a:ext uri="{FF2B5EF4-FFF2-40B4-BE49-F238E27FC236}">
                  <a16:creationId xmlns:a16="http://schemas.microsoft.com/office/drawing/2014/main" id="{C82C8615-8F86-4A23-82AC-1423765EC976}"/>
                </a:ext>
              </a:extLst>
            </p:cNvPr>
            <p:cNvSpPr/>
            <p:nvPr/>
          </p:nvSpPr>
          <p:spPr>
            <a:xfrm>
              <a:off x="8718233" y="-484994"/>
              <a:ext cx="95250" cy="76200"/>
            </a:xfrm>
            <a:custGeom>
              <a:avLst/>
              <a:gdLst>
                <a:gd name="connsiteX0" fmla="*/ 102860 w 95250"/>
                <a:gd name="connsiteY0" fmla="*/ 81030 h 76200"/>
                <a:gd name="connsiteX1" fmla="*/ 11706 w 95250"/>
                <a:gd name="connsiteY1" fmla="*/ 5306 h 76200"/>
                <a:gd name="connsiteX2" fmla="*/ 102860 w 95250"/>
                <a:gd name="connsiteY2" fmla="*/ 81030 h 76200"/>
              </a:gdLst>
              <a:ahLst/>
              <a:cxnLst>
                <a:cxn ang="0">
                  <a:pos x="connsiteX0" y="connsiteY0"/>
                </a:cxn>
                <a:cxn ang="0">
                  <a:pos x="connsiteX1" y="connsiteY1"/>
                </a:cxn>
                <a:cxn ang="0">
                  <a:pos x="connsiteX2" y="connsiteY2"/>
                </a:cxn>
              </a:cxnLst>
              <a:rect l="l" t="t" r="r" b="b"/>
              <a:pathLst>
                <a:path w="95250" h="76200">
                  <a:moveTo>
                    <a:pt x="102860" y="81030"/>
                  </a:moveTo>
                  <a:cubicBezTo>
                    <a:pt x="102860" y="81030"/>
                    <a:pt x="41329" y="-24507"/>
                    <a:pt x="11706" y="5306"/>
                  </a:cubicBezTo>
                  <a:cubicBezTo>
                    <a:pt x="-18012" y="35024"/>
                    <a:pt x="7610" y="83697"/>
                    <a:pt x="102860" y="81030"/>
                  </a:cubicBezTo>
                  <a:close/>
                </a:path>
              </a:pathLst>
            </a:custGeom>
            <a:solidFill>
              <a:srgbClr val="018673"/>
            </a:solidFill>
            <a:ln w="9525" cap="flat">
              <a:noFill/>
              <a:prstDash val="solid"/>
              <a:miter/>
            </a:ln>
          </p:spPr>
          <p:txBody>
            <a:bodyPr rtlCol="0" anchor="ctr"/>
            <a:lstStyle/>
            <a:p>
              <a:endParaRPr lang="en-ID"/>
            </a:p>
          </p:txBody>
        </p:sp>
        <p:sp>
          <p:nvSpPr>
            <p:cNvPr id="92" name="Freeform: Shape 91">
              <a:extLst>
                <a:ext uri="{FF2B5EF4-FFF2-40B4-BE49-F238E27FC236}">
                  <a16:creationId xmlns:a16="http://schemas.microsoft.com/office/drawing/2014/main" id="{2342BA8D-C5B7-4597-AC83-78F0B93E18F2}"/>
                </a:ext>
              </a:extLst>
            </p:cNvPr>
            <p:cNvSpPr/>
            <p:nvPr/>
          </p:nvSpPr>
          <p:spPr>
            <a:xfrm>
              <a:off x="8654986" y="-401667"/>
              <a:ext cx="95250" cy="47625"/>
            </a:xfrm>
            <a:custGeom>
              <a:avLst/>
              <a:gdLst>
                <a:gd name="connsiteX0" fmla="*/ 99717 w 95250"/>
                <a:gd name="connsiteY0" fmla="*/ 43804 h 47625"/>
                <a:gd name="connsiteX1" fmla="*/ 2562 w 95250"/>
                <a:gd name="connsiteY1" fmla="*/ 17039 h 47625"/>
                <a:gd name="connsiteX2" fmla="*/ 99717 w 95250"/>
                <a:gd name="connsiteY2" fmla="*/ 43804 h 47625"/>
              </a:gdLst>
              <a:ahLst/>
              <a:cxnLst>
                <a:cxn ang="0">
                  <a:pos x="connsiteX0" y="connsiteY0"/>
                </a:cxn>
                <a:cxn ang="0">
                  <a:pos x="connsiteX1" y="connsiteY1"/>
                </a:cxn>
                <a:cxn ang="0">
                  <a:pos x="connsiteX2" y="connsiteY2"/>
                </a:cxn>
              </a:cxnLst>
              <a:rect l="l" t="t" r="r" b="b"/>
              <a:pathLst>
                <a:path w="95250" h="47625">
                  <a:moveTo>
                    <a:pt x="99717" y="43804"/>
                  </a:moveTo>
                  <a:cubicBezTo>
                    <a:pt x="99717" y="43804"/>
                    <a:pt x="20660" y="-33254"/>
                    <a:pt x="2562" y="17039"/>
                  </a:cubicBezTo>
                  <a:cubicBezTo>
                    <a:pt x="-14773" y="65044"/>
                    <a:pt x="60093" y="52281"/>
                    <a:pt x="99717" y="43804"/>
                  </a:cubicBezTo>
                  <a:close/>
                </a:path>
              </a:pathLst>
            </a:custGeom>
            <a:solidFill>
              <a:srgbClr val="018673"/>
            </a:solidFill>
            <a:ln w="9525" cap="flat">
              <a:noFill/>
              <a:prstDash val="solid"/>
              <a:miter/>
            </a:ln>
          </p:spPr>
          <p:txBody>
            <a:bodyPr rtlCol="0" anchor="ctr"/>
            <a:lstStyle/>
            <a:p>
              <a:endParaRPr lang="en-ID"/>
            </a:p>
          </p:txBody>
        </p:sp>
        <p:sp>
          <p:nvSpPr>
            <p:cNvPr id="93" name="Freeform: Shape 92">
              <a:extLst>
                <a:ext uri="{FF2B5EF4-FFF2-40B4-BE49-F238E27FC236}">
                  <a16:creationId xmlns:a16="http://schemas.microsoft.com/office/drawing/2014/main" id="{3106313B-778D-4006-BDDD-8372FD47378E}"/>
                </a:ext>
              </a:extLst>
            </p:cNvPr>
            <p:cNvSpPr/>
            <p:nvPr/>
          </p:nvSpPr>
          <p:spPr>
            <a:xfrm>
              <a:off x="8729496" y="-322454"/>
              <a:ext cx="95250" cy="76200"/>
            </a:xfrm>
            <a:custGeom>
              <a:avLst/>
              <a:gdLst>
                <a:gd name="connsiteX0" fmla="*/ 99884 w 95250"/>
                <a:gd name="connsiteY0" fmla="*/ 310 h 76200"/>
                <a:gd name="connsiteX1" fmla="*/ 2538 w 95250"/>
                <a:gd name="connsiteY1" fmla="*/ 36124 h 76200"/>
                <a:gd name="connsiteX2" fmla="*/ 46068 w 95250"/>
                <a:gd name="connsiteY2" fmla="*/ 78034 h 76200"/>
                <a:gd name="connsiteX3" fmla="*/ 99884 w 95250"/>
                <a:gd name="connsiteY3" fmla="*/ 310 h 76200"/>
              </a:gdLst>
              <a:ahLst/>
              <a:cxnLst>
                <a:cxn ang="0">
                  <a:pos x="connsiteX0" y="connsiteY0"/>
                </a:cxn>
                <a:cxn ang="0">
                  <a:pos x="connsiteX1" y="connsiteY1"/>
                </a:cxn>
                <a:cxn ang="0">
                  <a:pos x="connsiteX2" y="connsiteY2"/>
                </a:cxn>
                <a:cxn ang="0">
                  <a:pos x="connsiteX3" y="connsiteY3"/>
                </a:cxn>
              </a:cxnLst>
              <a:rect l="l" t="t" r="r" b="b"/>
              <a:pathLst>
                <a:path w="95250" h="76200">
                  <a:moveTo>
                    <a:pt x="99884" y="310"/>
                  </a:moveTo>
                  <a:cubicBezTo>
                    <a:pt x="99884" y="310"/>
                    <a:pt x="13587" y="-5786"/>
                    <a:pt x="2538" y="36124"/>
                  </a:cubicBezTo>
                  <a:cubicBezTo>
                    <a:pt x="-8511" y="78034"/>
                    <a:pt x="18445" y="92226"/>
                    <a:pt x="46068" y="78034"/>
                  </a:cubicBezTo>
                  <a:cubicBezTo>
                    <a:pt x="73690" y="63937"/>
                    <a:pt x="99884" y="310"/>
                    <a:pt x="99884" y="310"/>
                  </a:cubicBezTo>
                  <a:close/>
                </a:path>
              </a:pathLst>
            </a:custGeom>
            <a:solidFill>
              <a:srgbClr val="018673"/>
            </a:solidFill>
            <a:ln w="9525" cap="flat">
              <a:noFill/>
              <a:prstDash val="solid"/>
              <a:miter/>
            </a:ln>
          </p:spPr>
          <p:txBody>
            <a:bodyPr rtlCol="0" anchor="ctr"/>
            <a:lstStyle/>
            <a:p>
              <a:endParaRPr lang="en-ID"/>
            </a:p>
          </p:txBody>
        </p:sp>
        <p:sp>
          <p:nvSpPr>
            <p:cNvPr id="94" name="Freeform: Shape 93">
              <a:extLst>
                <a:ext uri="{FF2B5EF4-FFF2-40B4-BE49-F238E27FC236}">
                  <a16:creationId xmlns:a16="http://schemas.microsoft.com/office/drawing/2014/main" id="{50FEFBA4-6B0B-421A-9EEF-33750099715B}"/>
                </a:ext>
              </a:extLst>
            </p:cNvPr>
            <p:cNvSpPr/>
            <p:nvPr/>
          </p:nvSpPr>
          <p:spPr>
            <a:xfrm>
              <a:off x="10108206" y="-755532"/>
              <a:ext cx="76200" cy="476250"/>
            </a:xfrm>
            <a:custGeom>
              <a:avLst/>
              <a:gdLst>
                <a:gd name="connsiteX0" fmla="*/ 50673 w 76200"/>
                <a:gd name="connsiteY0" fmla="*/ 391096 h 476250"/>
                <a:gd name="connsiteX1" fmla="*/ 18002 w 76200"/>
                <a:gd name="connsiteY1" fmla="*/ 481679 h 476250"/>
                <a:gd name="connsiteX2" fmla="*/ 0 w 76200"/>
                <a:gd name="connsiteY2" fmla="*/ 481679 h 476250"/>
                <a:gd name="connsiteX3" fmla="*/ 38290 w 76200"/>
                <a:gd name="connsiteY3" fmla="*/ 387477 h 476250"/>
                <a:gd name="connsiteX4" fmla="*/ 66484 w 76200"/>
                <a:gd name="connsiteY4" fmla="*/ 260223 h 476250"/>
                <a:gd name="connsiteX5" fmla="*/ 71152 w 76200"/>
                <a:gd name="connsiteY5" fmla="*/ 129731 h 476250"/>
                <a:gd name="connsiteX6" fmla="*/ 64675 w 76200"/>
                <a:gd name="connsiteY6" fmla="*/ 64484 h 476250"/>
                <a:gd name="connsiteX7" fmla="*/ 58960 w 76200"/>
                <a:gd name="connsiteY7" fmla="*/ 32194 h 476250"/>
                <a:gd name="connsiteX8" fmla="*/ 52483 w 76200"/>
                <a:gd name="connsiteY8" fmla="*/ 0 h 476250"/>
                <a:gd name="connsiteX9" fmla="*/ 60007 w 76200"/>
                <a:gd name="connsiteY9" fmla="*/ 32004 h 476250"/>
                <a:gd name="connsiteX10" fmla="*/ 66770 w 76200"/>
                <a:gd name="connsiteY10" fmla="*/ 64198 h 476250"/>
                <a:gd name="connsiteX11" fmla="*/ 75438 w 76200"/>
                <a:gd name="connsiteY11" fmla="*/ 129445 h 476250"/>
                <a:gd name="connsiteX12" fmla="*/ 75057 w 76200"/>
                <a:gd name="connsiteY12" fmla="*/ 261175 h 476250"/>
                <a:gd name="connsiteX13" fmla="*/ 50673 w 76200"/>
                <a:gd name="connsiteY13" fmla="*/ 391096 h 476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6200" h="476250">
                  <a:moveTo>
                    <a:pt x="50673" y="391096"/>
                  </a:moveTo>
                  <a:cubicBezTo>
                    <a:pt x="41815" y="421957"/>
                    <a:pt x="31337" y="452247"/>
                    <a:pt x="18002" y="481679"/>
                  </a:cubicBezTo>
                  <a:lnTo>
                    <a:pt x="0" y="481679"/>
                  </a:lnTo>
                  <a:cubicBezTo>
                    <a:pt x="15335" y="451675"/>
                    <a:pt x="28003" y="419767"/>
                    <a:pt x="38290" y="387477"/>
                  </a:cubicBezTo>
                  <a:cubicBezTo>
                    <a:pt x="51435" y="346043"/>
                    <a:pt x="61341" y="303467"/>
                    <a:pt x="66484" y="260223"/>
                  </a:cubicBezTo>
                  <a:cubicBezTo>
                    <a:pt x="71723" y="217075"/>
                    <a:pt x="74200" y="173260"/>
                    <a:pt x="71152" y="129731"/>
                  </a:cubicBezTo>
                  <a:cubicBezTo>
                    <a:pt x="70675" y="107823"/>
                    <a:pt x="67342" y="86201"/>
                    <a:pt x="64675" y="64484"/>
                  </a:cubicBezTo>
                  <a:cubicBezTo>
                    <a:pt x="63627" y="53530"/>
                    <a:pt x="61055" y="42958"/>
                    <a:pt x="58960" y="32194"/>
                  </a:cubicBezTo>
                  <a:lnTo>
                    <a:pt x="52483" y="0"/>
                  </a:lnTo>
                  <a:lnTo>
                    <a:pt x="60007" y="32004"/>
                  </a:lnTo>
                  <a:cubicBezTo>
                    <a:pt x="62389" y="42672"/>
                    <a:pt x="65437" y="53340"/>
                    <a:pt x="66770" y="64198"/>
                  </a:cubicBezTo>
                  <a:cubicBezTo>
                    <a:pt x="70199" y="85820"/>
                    <a:pt x="74200" y="107537"/>
                    <a:pt x="75438" y="129445"/>
                  </a:cubicBezTo>
                  <a:cubicBezTo>
                    <a:pt x="79915" y="173165"/>
                    <a:pt x="78962" y="217361"/>
                    <a:pt x="75057" y="261175"/>
                  </a:cubicBezTo>
                  <a:cubicBezTo>
                    <a:pt x="71152" y="304990"/>
                    <a:pt x="62579" y="348520"/>
                    <a:pt x="50673" y="391096"/>
                  </a:cubicBezTo>
                  <a:close/>
                </a:path>
              </a:pathLst>
            </a:custGeom>
            <a:solidFill>
              <a:srgbClr val="018673"/>
            </a:solidFill>
            <a:ln w="9525" cap="flat">
              <a:noFill/>
              <a:prstDash val="solid"/>
              <a:miter/>
            </a:ln>
          </p:spPr>
          <p:txBody>
            <a:bodyPr rtlCol="0" anchor="ctr"/>
            <a:lstStyle/>
            <a:p>
              <a:endParaRPr lang="en-ID"/>
            </a:p>
          </p:txBody>
        </p:sp>
        <p:sp>
          <p:nvSpPr>
            <p:cNvPr id="95" name="Freeform: Shape 94">
              <a:extLst>
                <a:ext uri="{FF2B5EF4-FFF2-40B4-BE49-F238E27FC236}">
                  <a16:creationId xmlns:a16="http://schemas.microsoft.com/office/drawing/2014/main" id="{1D8A5B7E-71F8-495A-940C-C182C55248D6}"/>
                </a:ext>
              </a:extLst>
            </p:cNvPr>
            <p:cNvSpPr/>
            <p:nvPr/>
          </p:nvSpPr>
          <p:spPr>
            <a:xfrm>
              <a:off x="10147259" y="-581986"/>
              <a:ext cx="28575" cy="304800"/>
            </a:xfrm>
            <a:custGeom>
              <a:avLst/>
              <a:gdLst>
                <a:gd name="connsiteX0" fmla="*/ 17717 w 28575"/>
                <a:gd name="connsiteY0" fmla="*/ 308134 h 304800"/>
                <a:gd name="connsiteX1" fmla="*/ 1333 w 28575"/>
                <a:gd name="connsiteY1" fmla="*/ 308134 h 304800"/>
                <a:gd name="connsiteX2" fmla="*/ 16383 w 28575"/>
                <a:gd name="connsiteY2" fmla="*/ 252698 h 304800"/>
                <a:gd name="connsiteX3" fmla="*/ 27908 w 28575"/>
                <a:gd name="connsiteY3" fmla="*/ 168021 h 304800"/>
                <a:gd name="connsiteX4" fmla="*/ 23908 w 28575"/>
                <a:gd name="connsiteY4" fmla="*/ 82582 h 304800"/>
                <a:gd name="connsiteX5" fmla="*/ 0 w 28575"/>
                <a:gd name="connsiteY5" fmla="*/ 0 h 304800"/>
                <a:gd name="connsiteX6" fmla="*/ 28099 w 28575"/>
                <a:gd name="connsiteY6" fmla="*/ 81820 h 304800"/>
                <a:gd name="connsiteX7" fmla="*/ 36481 w 28575"/>
                <a:gd name="connsiteY7" fmla="*/ 168211 h 304800"/>
                <a:gd name="connsiteX8" fmla="*/ 29051 w 28575"/>
                <a:gd name="connsiteY8" fmla="*/ 254984 h 304800"/>
                <a:gd name="connsiteX9" fmla="*/ 17717 w 28575"/>
                <a:gd name="connsiteY9" fmla="*/ 308134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575" h="304800">
                  <a:moveTo>
                    <a:pt x="17717" y="308134"/>
                  </a:moveTo>
                  <a:lnTo>
                    <a:pt x="1333" y="308134"/>
                  </a:lnTo>
                  <a:cubicBezTo>
                    <a:pt x="7239" y="290036"/>
                    <a:pt x="12287" y="271367"/>
                    <a:pt x="16383" y="252698"/>
                  </a:cubicBezTo>
                  <a:cubicBezTo>
                    <a:pt x="22384" y="224885"/>
                    <a:pt x="26289" y="196501"/>
                    <a:pt x="27908" y="168021"/>
                  </a:cubicBezTo>
                  <a:cubicBezTo>
                    <a:pt x="29813" y="139541"/>
                    <a:pt x="27908" y="110871"/>
                    <a:pt x="23908" y="82582"/>
                  </a:cubicBezTo>
                  <a:cubicBezTo>
                    <a:pt x="19812" y="54197"/>
                    <a:pt x="11049" y="26670"/>
                    <a:pt x="0" y="0"/>
                  </a:cubicBezTo>
                  <a:cubicBezTo>
                    <a:pt x="12287" y="26098"/>
                    <a:pt x="22574" y="53340"/>
                    <a:pt x="28099" y="81820"/>
                  </a:cubicBezTo>
                  <a:cubicBezTo>
                    <a:pt x="33623" y="110204"/>
                    <a:pt x="36957" y="139160"/>
                    <a:pt x="36481" y="168211"/>
                  </a:cubicBezTo>
                  <a:cubicBezTo>
                    <a:pt x="36290" y="197263"/>
                    <a:pt x="33814" y="226219"/>
                    <a:pt x="29051" y="254984"/>
                  </a:cubicBezTo>
                  <a:cubicBezTo>
                    <a:pt x="26099" y="272891"/>
                    <a:pt x="22384" y="290608"/>
                    <a:pt x="17717" y="308134"/>
                  </a:cubicBezTo>
                  <a:close/>
                </a:path>
              </a:pathLst>
            </a:custGeom>
            <a:solidFill>
              <a:srgbClr val="018673"/>
            </a:solidFill>
            <a:ln w="9525" cap="flat">
              <a:noFill/>
              <a:prstDash val="solid"/>
              <a:miter/>
            </a:ln>
          </p:spPr>
          <p:txBody>
            <a:bodyPr rtlCol="0" anchor="ctr"/>
            <a:lstStyle/>
            <a:p>
              <a:endParaRPr lang="en-ID"/>
            </a:p>
          </p:txBody>
        </p:sp>
        <p:sp>
          <p:nvSpPr>
            <p:cNvPr id="96" name="Freeform: Shape 95">
              <a:extLst>
                <a:ext uri="{FF2B5EF4-FFF2-40B4-BE49-F238E27FC236}">
                  <a16:creationId xmlns:a16="http://schemas.microsoft.com/office/drawing/2014/main" id="{E6911001-7C4A-4825-A74C-06A7750D2913}"/>
                </a:ext>
              </a:extLst>
            </p:cNvPr>
            <p:cNvSpPr/>
            <p:nvPr/>
          </p:nvSpPr>
          <p:spPr>
            <a:xfrm>
              <a:off x="10091345" y="-676474"/>
              <a:ext cx="76200" cy="123825"/>
            </a:xfrm>
            <a:custGeom>
              <a:avLst/>
              <a:gdLst>
                <a:gd name="connsiteX0" fmla="*/ 77535 w 76200"/>
                <a:gd name="connsiteY0" fmla="*/ 130302 h 123825"/>
                <a:gd name="connsiteX1" fmla="*/ 7907 w 76200"/>
                <a:gd name="connsiteY1" fmla="*/ 0 h 123825"/>
                <a:gd name="connsiteX2" fmla="*/ 11527 w 76200"/>
                <a:gd name="connsiteY2" fmla="*/ 91726 h 123825"/>
                <a:gd name="connsiteX3" fmla="*/ 77535 w 76200"/>
                <a:gd name="connsiteY3" fmla="*/ 130302 h 123825"/>
              </a:gdLst>
              <a:ahLst/>
              <a:cxnLst>
                <a:cxn ang="0">
                  <a:pos x="connsiteX0" y="connsiteY0"/>
                </a:cxn>
                <a:cxn ang="0">
                  <a:pos x="connsiteX1" y="connsiteY1"/>
                </a:cxn>
                <a:cxn ang="0">
                  <a:pos x="connsiteX2" y="connsiteY2"/>
                </a:cxn>
                <a:cxn ang="0">
                  <a:pos x="connsiteX3" y="connsiteY3"/>
                </a:cxn>
              </a:cxnLst>
              <a:rect l="l" t="t" r="r" b="b"/>
              <a:pathLst>
                <a:path w="76200" h="123825">
                  <a:moveTo>
                    <a:pt x="77535" y="130302"/>
                  </a:moveTo>
                  <a:cubicBezTo>
                    <a:pt x="77535" y="130302"/>
                    <a:pt x="47817" y="27813"/>
                    <a:pt x="7907" y="0"/>
                  </a:cubicBezTo>
                  <a:cubicBezTo>
                    <a:pt x="7907" y="0"/>
                    <a:pt x="-12095" y="42005"/>
                    <a:pt x="11527" y="91726"/>
                  </a:cubicBezTo>
                  <a:cubicBezTo>
                    <a:pt x="35149" y="141351"/>
                    <a:pt x="77535" y="130302"/>
                    <a:pt x="77535" y="130302"/>
                  </a:cubicBezTo>
                  <a:close/>
                </a:path>
              </a:pathLst>
            </a:custGeom>
            <a:solidFill>
              <a:srgbClr val="018673"/>
            </a:solidFill>
            <a:ln w="9525" cap="flat">
              <a:noFill/>
              <a:prstDash val="solid"/>
              <a:miter/>
            </a:ln>
          </p:spPr>
          <p:txBody>
            <a:bodyPr rtlCol="0" anchor="ctr"/>
            <a:lstStyle/>
            <a:p>
              <a:endParaRPr lang="en-ID"/>
            </a:p>
          </p:txBody>
        </p:sp>
        <p:sp>
          <p:nvSpPr>
            <p:cNvPr id="97" name="Freeform: Shape 96">
              <a:extLst>
                <a:ext uri="{FF2B5EF4-FFF2-40B4-BE49-F238E27FC236}">
                  <a16:creationId xmlns:a16="http://schemas.microsoft.com/office/drawing/2014/main" id="{51AE8FB4-A894-4B9B-B42D-6CE99ADBA36A}"/>
                </a:ext>
              </a:extLst>
            </p:cNvPr>
            <p:cNvSpPr/>
            <p:nvPr/>
          </p:nvSpPr>
          <p:spPr>
            <a:xfrm>
              <a:off x="10121066" y="-838854"/>
              <a:ext cx="57150" cy="133350"/>
            </a:xfrm>
            <a:custGeom>
              <a:avLst/>
              <a:gdLst>
                <a:gd name="connsiteX0" fmla="*/ 52481 w 57150"/>
                <a:gd name="connsiteY0" fmla="*/ 138282 h 133350"/>
                <a:gd name="connsiteX1" fmla="*/ 2761 w 57150"/>
                <a:gd name="connsiteY1" fmla="*/ 5598 h 133350"/>
                <a:gd name="connsiteX2" fmla="*/ 52481 w 57150"/>
                <a:gd name="connsiteY2" fmla="*/ 138282 h 133350"/>
              </a:gdLst>
              <a:ahLst/>
              <a:cxnLst>
                <a:cxn ang="0">
                  <a:pos x="connsiteX0" y="connsiteY0"/>
                </a:cxn>
                <a:cxn ang="0">
                  <a:pos x="connsiteX1" y="connsiteY1"/>
                </a:cxn>
                <a:cxn ang="0">
                  <a:pos x="connsiteX2" y="connsiteY2"/>
                </a:cxn>
              </a:cxnLst>
              <a:rect l="l" t="t" r="r" b="b"/>
              <a:pathLst>
                <a:path w="57150" h="133350">
                  <a:moveTo>
                    <a:pt x="52481" y="138282"/>
                  </a:moveTo>
                  <a:cubicBezTo>
                    <a:pt x="52481" y="138282"/>
                    <a:pt x="-14194" y="35983"/>
                    <a:pt x="2761" y="5598"/>
                  </a:cubicBezTo>
                  <a:cubicBezTo>
                    <a:pt x="19620" y="-24691"/>
                    <a:pt x="97535" y="74845"/>
                    <a:pt x="52481" y="138282"/>
                  </a:cubicBezTo>
                  <a:close/>
                </a:path>
              </a:pathLst>
            </a:custGeom>
            <a:solidFill>
              <a:srgbClr val="018673"/>
            </a:solidFill>
            <a:ln w="9525" cap="flat">
              <a:noFill/>
              <a:prstDash val="solid"/>
              <a:miter/>
            </a:ln>
          </p:spPr>
          <p:txBody>
            <a:bodyPr rtlCol="0" anchor="ctr"/>
            <a:lstStyle/>
            <a:p>
              <a:endParaRPr lang="en-ID"/>
            </a:p>
          </p:txBody>
        </p:sp>
        <p:sp>
          <p:nvSpPr>
            <p:cNvPr id="98" name="Freeform: Shape 97">
              <a:extLst>
                <a:ext uri="{FF2B5EF4-FFF2-40B4-BE49-F238E27FC236}">
                  <a16:creationId xmlns:a16="http://schemas.microsoft.com/office/drawing/2014/main" id="{A98DE7EF-CFA8-4BCB-922F-7AFFE4596FBE}"/>
                </a:ext>
              </a:extLst>
            </p:cNvPr>
            <p:cNvSpPr/>
            <p:nvPr/>
          </p:nvSpPr>
          <p:spPr>
            <a:xfrm>
              <a:off x="10196122" y="-583889"/>
              <a:ext cx="66675" cy="95250"/>
            </a:xfrm>
            <a:custGeom>
              <a:avLst/>
              <a:gdLst>
                <a:gd name="connsiteX0" fmla="*/ 0 w 66675"/>
                <a:gd name="connsiteY0" fmla="*/ 96581 h 95250"/>
                <a:gd name="connsiteX1" fmla="*/ 60293 w 66675"/>
                <a:gd name="connsiteY1" fmla="*/ 1046 h 95250"/>
                <a:gd name="connsiteX2" fmla="*/ 0 w 66675"/>
                <a:gd name="connsiteY2" fmla="*/ 96581 h 95250"/>
              </a:gdLst>
              <a:ahLst/>
              <a:cxnLst>
                <a:cxn ang="0">
                  <a:pos x="connsiteX0" y="connsiteY0"/>
                </a:cxn>
                <a:cxn ang="0">
                  <a:pos x="connsiteX1" y="connsiteY1"/>
                </a:cxn>
                <a:cxn ang="0">
                  <a:pos x="connsiteX2" y="connsiteY2"/>
                </a:cxn>
              </a:cxnLst>
              <a:rect l="l" t="t" r="r" b="b"/>
              <a:pathLst>
                <a:path w="66675" h="95250">
                  <a:moveTo>
                    <a:pt x="0" y="96581"/>
                  </a:moveTo>
                  <a:cubicBezTo>
                    <a:pt x="0" y="96581"/>
                    <a:pt x="10573" y="-11718"/>
                    <a:pt x="60293" y="1046"/>
                  </a:cubicBezTo>
                  <a:cubicBezTo>
                    <a:pt x="110014" y="13809"/>
                    <a:pt x="0" y="96581"/>
                    <a:pt x="0" y="96581"/>
                  </a:cubicBezTo>
                  <a:close/>
                </a:path>
              </a:pathLst>
            </a:custGeom>
            <a:solidFill>
              <a:srgbClr val="018673"/>
            </a:solidFill>
            <a:ln w="9525" cap="flat">
              <a:noFill/>
              <a:prstDash val="solid"/>
              <a:miter/>
            </a:ln>
          </p:spPr>
          <p:txBody>
            <a:bodyPr rtlCol="0" anchor="ctr"/>
            <a:lstStyle/>
            <a:p>
              <a:endParaRPr lang="en-ID"/>
            </a:p>
          </p:txBody>
        </p:sp>
        <p:sp>
          <p:nvSpPr>
            <p:cNvPr id="99" name="Freeform: Shape 98">
              <a:extLst>
                <a:ext uri="{FF2B5EF4-FFF2-40B4-BE49-F238E27FC236}">
                  <a16:creationId xmlns:a16="http://schemas.microsoft.com/office/drawing/2014/main" id="{921671C6-2E99-4756-94BB-DA6A78B01B0C}"/>
                </a:ext>
              </a:extLst>
            </p:cNvPr>
            <p:cNvSpPr/>
            <p:nvPr/>
          </p:nvSpPr>
          <p:spPr>
            <a:xfrm>
              <a:off x="10583313" y="-544077"/>
              <a:ext cx="114300" cy="314325"/>
            </a:xfrm>
            <a:custGeom>
              <a:avLst/>
              <a:gdLst>
                <a:gd name="connsiteX0" fmla="*/ 24384 w 114300"/>
                <a:gd name="connsiteY0" fmla="*/ 315373 h 314325"/>
                <a:gd name="connsiteX1" fmla="*/ 75629 w 114300"/>
                <a:gd name="connsiteY1" fmla="*/ 158687 h 314325"/>
                <a:gd name="connsiteX2" fmla="*/ 117824 w 114300"/>
                <a:gd name="connsiteY2" fmla="*/ 0 h 314325"/>
                <a:gd name="connsiteX3" fmla="*/ 63151 w 114300"/>
                <a:gd name="connsiteY3" fmla="*/ 154686 h 314325"/>
                <a:gd name="connsiteX4" fmla="*/ 0 w 114300"/>
                <a:gd name="connsiteY4" fmla="*/ 305562 h 314325"/>
                <a:gd name="connsiteX5" fmla="*/ 24384 w 114300"/>
                <a:gd name="connsiteY5" fmla="*/ 315373 h 31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300" h="314325">
                  <a:moveTo>
                    <a:pt x="24384" y="315373"/>
                  </a:moveTo>
                  <a:cubicBezTo>
                    <a:pt x="43434" y="263366"/>
                    <a:pt x="60103" y="211265"/>
                    <a:pt x="75629" y="158687"/>
                  </a:cubicBezTo>
                  <a:cubicBezTo>
                    <a:pt x="91154" y="106108"/>
                    <a:pt x="105156" y="53150"/>
                    <a:pt x="117824" y="0"/>
                  </a:cubicBezTo>
                  <a:cubicBezTo>
                    <a:pt x="100965" y="52102"/>
                    <a:pt x="82772" y="103632"/>
                    <a:pt x="63151" y="154686"/>
                  </a:cubicBezTo>
                  <a:cubicBezTo>
                    <a:pt x="43529" y="205645"/>
                    <a:pt x="22670" y="256318"/>
                    <a:pt x="0" y="305562"/>
                  </a:cubicBezTo>
                  <a:lnTo>
                    <a:pt x="24384" y="315373"/>
                  </a:lnTo>
                  <a:close/>
                </a:path>
              </a:pathLst>
            </a:custGeom>
            <a:solidFill>
              <a:srgbClr val="018673"/>
            </a:solidFill>
            <a:ln w="9525" cap="flat">
              <a:noFill/>
              <a:prstDash val="solid"/>
              <a:miter/>
            </a:ln>
          </p:spPr>
          <p:txBody>
            <a:bodyPr rtlCol="0" anchor="ctr"/>
            <a:lstStyle/>
            <a:p>
              <a:endParaRPr lang="en-ID"/>
            </a:p>
          </p:txBody>
        </p:sp>
        <p:sp>
          <p:nvSpPr>
            <p:cNvPr id="100" name="Freeform: Shape 99">
              <a:extLst>
                <a:ext uri="{FF2B5EF4-FFF2-40B4-BE49-F238E27FC236}">
                  <a16:creationId xmlns:a16="http://schemas.microsoft.com/office/drawing/2014/main" id="{97484FD7-2B2D-408E-8D85-9904E9BD7D61}"/>
                </a:ext>
              </a:extLst>
            </p:cNvPr>
            <p:cNvSpPr/>
            <p:nvPr/>
          </p:nvSpPr>
          <p:spPr>
            <a:xfrm>
              <a:off x="10387670" y="-922791"/>
              <a:ext cx="76200" cy="400050"/>
            </a:xfrm>
            <a:custGeom>
              <a:avLst/>
              <a:gdLst>
                <a:gd name="connsiteX0" fmla="*/ 84106 w 76200"/>
                <a:gd name="connsiteY0" fmla="*/ 393764 h 400050"/>
                <a:gd name="connsiteX1" fmla="*/ 70009 w 76200"/>
                <a:gd name="connsiteY1" fmla="*/ 374428 h 400050"/>
                <a:gd name="connsiteX2" fmla="*/ 57912 w 76200"/>
                <a:gd name="connsiteY2" fmla="*/ 352330 h 400050"/>
                <a:gd name="connsiteX3" fmla="*/ 39052 w 76200"/>
                <a:gd name="connsiteY3" fmla="*/ 305086 h 400050"/>
                <a:gd name="connsiteX4" fmla="*/ 15335 w 76200"/>
                <a:gd name="connsiteY4" fmla="*/ 205454 h 400050"/>
                <a:gd name="connsiteX5" fmla="*/ 13240 w 76200"/>
                <a:gd name="connsiteY5" fmla="*/ 192786 h 400050"/>
                <a:gd name="connsiteX6" fmla="*/ 11621 w 76200"/>
                <a:gd name="connsiteY6" fmla="*/ 180023 h 400050"/>
                <a:gd name="connsiteX7" fmla="*/ 8477 w 76200"/>
                <a:gd name="connsiteY7" fmla="*/ 154496 h 400050"/>
                <a:gd name="connsiteX8" fmla="*/ 4381 w 76200"/>
                <a:gd name="connsiteY8" fmla="*/ 103156 h 400050"/>
                <a:gd name="connsiteX9" fmla="*/ 2476 w 76200"/>
                <a:gd name="connsiteY9" fmla="*/ 51626 h 400050"/>
                <a:gd name="connsiteX10" fmla="*/ 2381 w 76200"/>
                <a:gd name="connsiteY10" fmla="*/ 0 h 400050"/>
                <a:gd name="connsiteX11" fmla="*/ 286 w 76200"/>
                <a:gd name="connsiteY11" fmla="*/ 51626 h 400050"/>
                <a:gd name="connsiteX12" fmla="*/ 0 w 76200"/>
                <a:gd name="connsiteY12" fmla="*/ 103346 h 400050"/>
                <a:gd name="connsiteX13" fmla="*/ 2000 w 76200"/>
                <a:gd name="connsiteY13" fmla="*/ 155067 h 400050"/>
                <a:gd name="connsiteX14" fmla="*/ 4096 w 76200"/>
                <a:gd name="connsiteY14" fmla="*/ 180880 h 400050"/>
                <a:gd name="connsiteX15" fmla="*/ 5143 w 76200"/>
                <a:gd name="connsiteY15" fmla="*/ 193834 h 400050"/>
                <a:gd name="connsiteX16" fmla="*/ 6763 w 76200"/>
                <a:gd name="connsiteY16" fmla="*/ 206693 h 400050"/>
                <a:gd name="connsiteX17" fmla="*/ 26575 w 76200"/>
                <a:gd name="connsiteY17" fmla="*/ 308896 h 400050"/>
                <a:gd name="connsiteX18" fmla="*/ 44005 w 76200"/>
                <a:gd name="connsiteY18" fmla="*/ 358521 h 400050"/>
                <a:gd name="connsiteX19" fmla="*/ 55817 w 76200"/>
                <a:gd name="connsiteY19" fmla="*/ 382429 h 400050"/>
                <a:gd name="connsiteX20" fmla="*/ 71438 w 76200"/>
                <a:gd name="connsiteY20" fmla="*/ 405574 h 400050"/>
                <a:gd name="connsiteX21" fmla="*/ 84106 w 76200"/>
                <a:gd name="connsiteY21" fmla="*/ 393764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6200" h="400050">
                  <a:moveTo>
                    <a:pt x="84106" y="393764"/>
                  </a:moveTo>
                  <a:cubicBezTo>
                    <a:pt x="79343" y="388715"/>
                    <a:pt x="74295" y="381286"/>
                    <a:pt x="70009" y="374428"/>
                  </a:cubicBezTo>
                  <a:cubicBezTo>
                    <a:pt x="65627" y="367379"/>
                    <a:pt x="61817" y="359855"/>
                    <a:pt x="57912" y="352330"/>
                  </a:cubicBezTo>
                  <a:cubicBezTo>
                    <a:pt x="50768" y="336995"/>
                    <a:pt x="44291" y="321278"/>
                    <a:pt x="39052" y="305086"/>
                  </a:cubicBezTo>
                  <a:cubicBezTo>
                    <a:pt x="28480" y="272701"/>
                    <a:pt x="20479" y="239268"/>
                    <a:pt x="15335" y="205454"/>
                  </a:cubicBezTo>
                  <a:lnTo>
                    <a:pt x="13240" y="192786"/>
                  </a:lnTo>
                  <a:lnTo>
                    <a:pt x="11621" y="180023"/>
                  </a:lnTo>
                  <a:lnTo>
                    <a:pt x="8477" y="154496"/>
                  </a:lnTo>
                  <a:cubicBezTo>
                    <a:pt x="6953" y="137446"/>
                    <a:pt x="5525" y="120301"/>
                    <a:pt x="4381" y="103156"/>
                  </a:cubicBezTo>
                  <a:cubicBezTo>
                    <a:pt x="3810" y="86011"/>
                    <a:pt x="2858" y="68771"/>
                    <a:pt x="2476" y="51626"/>
                  </a:cubicBezTo>
                  <a:lnTo>
                    <a:pt x="2381" y="0"/>
                  </a:lnTo>
                  <a:lnTo>
                    <a:pt x="286" y="51626"/>
                  </a:lnTo>
                  <a:cubicBezTo>
                    <a:pt x="-95" y="68866"/>
                    <a:pt x="95" y="86106"/>
                    <a:pt x="0" y="103346"/>
                  </a:cubicBezTo>
                  <a:cubicBezTo>
                    <a:pt x="476" y="120587"/>
                    <a:pt x="1143" y="137827"/>
                    <a:pt x="2000" y="155067"/>
                  </a:cubicBezTo>
                  <a:lnTo>
                    <a:pt x="4096" y="180880"/>
                  </a:lnTo>
                  <a:lnTo>
                    <a:pt x="5143" y="193834"/>
                  </a:lnTo>
                  <a:lnTo>
                    <a:pt x="6763" y="206693"/>
                  </a:lnTo>
                  <a:cubicBezTo>
                    <a:pt x="10477" y="241078"/>
                    <a:pt x="17145" y="275272"/>
                    <a:pt x="26575" y="308896"/>
                  </a:cubicBezTo>
                  <a:cubicBezTo>
                    <a:pt x="31147" y="325755"/>
                    <a:pt x="37243" y="342233"/>
                    <a:pt x="44005" y="358521"/>
                  </a:cubicBezTo>
                  <a:cubicBezTo>
                    <a:pt x="47720" y="366522"/>
                    <a:pt x="51435" y="374618"/>
                    <a:pt x="55817" y="382429"/>
                  </a:cubicBezTo>
                  <a:cubicBezTo>
                    <a:pt x="60388" y="390335"/>
                    <a:pt x="64579" y="397669"/>
                    <a:pt x="71438" y="405574"/>
                  </a:cubicBezTo>
                  <a:lnTo>
                    <a:pt x="84106" y="393764"/>
                  </a:lnTo>
                  <a:close/>
                </a:path>
              </a:pathLst>
            </a:custGeom>
            <a:solidFill>
              <a:srgbClr val="018673"/>
            </a:solidFill>
            <a:ln w="9525" cap="flat">
              <a:noFill/>
              <a:prstDash val="solid"/>
              <a:miter/>
            </a:ln>
          </p:spPr>
          <p:txBody>
            <a:bodyPr rtlCol="0" anchor="ctr"/>
            <a:lstStyle/>
            <a:p>
              <a:endParaRPr lang="en-ID"/>
            </a:p>
          </p:txBody>
        </p:sp>
        <p:sp>
          <p:nvSpPr>
            <p:cNvPr id="101" name="Freeform: Shape 100">
              <a:extLst>
                <a:ext uri="{FF2B5EF4-FFF2-40B4-BE49-F238E27FC236}">
                  <a16:creationId xmlns:a16="http://schemas.microsoft.com/office/drawing/2014/main" id="{6D13BEF2-ACB8-469A-9B56-288864AC568A}"/>
                </a:ext>
              </a:extLst>
            </p:cNvPr>
            <p:cNvSpPr/>
            <p:nvPr/>
          </p:nvSpPr>
          <p:spPr>
            <a:xfrm>
              <a:off x="10438275" y="-1087764"/>
              <a:ext cx="228600" cy="828675"/>
            </a:xfrm>
            <a:custGeom>
              <a:avLst/>
              <a:gdLst>
                <a:gd name="connsiteX0" fmla="*/ 18356 w 228600"/>
                <a:gd name="connsiteY0" fmla="*/ 827627 h 828675"/>
                <a:gd name="connsiteX1" fmla="*/ 25881 w 228600"/>
                <a:gd name="connsiteY1" fmla="*/ 612267 h 828675"/>
                <a:gd name="connsiteX2" fmla="*/ 66457 w 228600"/>
                <a:gd name="connsiteY2" fmla="*/ 399479 h 828675"/>
                <a:gd name="connsiteX3" fmla="*/ 137037 w 228600"/>
                <a:gd name="connsiteY3" fmla="*/ 194024 h 828675"/>
                <a:gd name="connsiteX4" fmla="*/ 147705 w 228600"/>
                <a:gd name="connsiteY4" fmla="*/ 168974 h 828675"/>
                <a:gd name="connsiteX5" fmla="*/ 153039 w 228600"/>
                <a:gd name="connsiteY5" fmla="*/ 156401 h 828675"/>
                <a:gd name="connsiteX6" fmla="*/ 159040 w 228600"/>
                <a:gd name="connsiteY6" fmla="*/ 144209 h 828675"/>
                <a:gd name="connsiteX7" fmla="*/ 183138 w 228600"/>
                <a:gd name="connsiteY7" fmla="*/ 95345 h 828675"/>
                <a:gd name="connsiteX8" fmla="*/ 209142 w 228600"/>
                <a:gd name="connsiteY8" fmla="*/ 47434 h 828675"/>
                <a:gd name="connsiteX9" fmla="*/ 236193 w 228600"/>
                <a:gd name="connsiteY9" fmla="*/ 0 h 828675"/>
                <a:gd name="connsiteX10" fmla="*/ 208189 w 228600"/>
                <a:gd name="connsiteY10" fmla="*/ 46958 h 828675"/>
                <a:gd name="connsiteX11" fmla="*/ 181233 w 228600"/>
                <a:gd name="connsiteY11" fmla="*/ 94488 h 828675"/>
                <a:gd name="connsiteX12" fmla="*/ 156087 w 228600"/>
                <a:gd name="connsiteY12" fmla="*/ 142970 h 828675"/>
                <a:gd name="connsiteX13" fmla="*/ 149801 w 228600"/>
                <a:gd name="connsiteY13" fmla="*/ 155067 h 828675"/>
                <a:gd name="connsiteX14" fmla="*/ 144181 w 228600"/>
                <a:gd name="connsiteY14" fmla="*/ 167545 h 828675"/>
                <a:gd name="connsiteX15" fmla="*/ 133037 w 228600"/>
                <a:gd name="connsiteY15" fmla="*/ 192500 h 828675"/>
                <a:gd name="connsiteX16" fmla="*/ 58075 w 228600"/>
                <a:gd name="connsiteY16" fmla="*/ 397383 h 828675"/>
                <a:gd name="connsiteX17" fmla="*/ 12927 w 228600"/>
                <a:gd name="connsiteY17" fmla="*/ 610838 h 828675"/>
                <a:gd name="connsiteX18" fmla="*/ 1020 w 228600"/>
                <a:gd name="connsiteY18" fmla="*/ 829247 h 828675"/>
                <a:gd name="connsiteX19" fmla="*/ 18356 w 228600"/>
                <a:gd name="connsiteY19" fmla="*/ 827627 h 828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28600" h="828675">
                  <a:moveTo>
                    <a:pt x="18356" y="827627"/>
                  </a:moveTo>
                  <a:cubicBezTo>
                    <a:pt x="13689" y="756476"/>
                    <a:pt x="17594" y="683800"/>
                    <a:pt x="25881" y="612267"/>
                  </a:cubicBezTo>
                  <a:cubicBezTo>
                    <a:pt x="34453" y="540639"/>
                    <a:pt x="47407" y="469297"/>
                    <a:pt x="66457" y="399479"/>
                  </a:cubicBezTo>
                  <a:cubicBezTo>
                    <a:pt x="85317" y="329660"/>
                    <a:pt x="107891" y="260604"/>
                    <a:pt x="137037" y="194024"/>
                  </a:cubicBezTo>
                  <a:lnTo>
                    <a:pt x="147705" y="168974"/>
                  </a:lnTo>
                  <a:lnTo>
                    <a:pt x="153039" y="156401"/>
                  </a:lnTo>
                  <a:lnTo>
                    <a:pt x="159040" y="144209"/>
                  </a:lnTo>
                  <a:lnTo>
                    <a:pt x="183138" y="95345"/>
                  </a:lnTo>
                  <a:cubicBezTo>
                    <a:pt x="190758" y="78772"/>
                    <a:pt x="200283" y="63246"/>
                    <a:pt x="209142" y="47434"/>
                  </a:cubicBezTo>
                  <a:lnTo>
                    <a:pt x="236193" y="0"/>
                  </a:lnTo>
                  <a:lnTo>
                    <a:pt x="208189" y="46958"/>
                  </a:lnTo>
                  <a:cubicBezTo>
                    <a:pt x="198950" y="62675"/>
                    <a:pt x="189139" y="78105"/>
                    <a:pt x="181233" y="94488"/>
                  </a:cubicBezTo>
                  <a:lnTo>
                    <a:pt x="156087" y="142970"/>
                  </a:lnTo>
                  <a:lnTo>
                    <a:pt x="149801" y="155067"/>
                  </a:lnTo>
                  <a:lnTo>
                    <a:pt x="144181" y="167545"/>
                  </a:lnTo>
                  <a:lnTo>
                    <a:pt x="133037" y="192500"/>
                  </a:lnTo>
                  <a:cubicBezTo>
                    <a:pt x="102462" y="258699"/>
                    <a:pt x="78459" y="327565"/>
                    <a:pt x="58075" y="397383"/>
                  </a:cubicBezTo>
                  <a:cubicBezTo>
                    <a:pt x="37501" y="467201"/>
                    <a:pt x="23023" y="538734"/>
                    <a:pt x="12927" y="610838"/>
                  </a:cubicBezTo>
                  <a:cubicBezTo>
                    <a:pt x="3116" y="683038"/>
                    <a:pt x="-2409" y="755618"/>
                    <a:pt x="1020" y="829247"/>
                  </a:cubicBezTo>
                  <a:lnTo>
                    <a:pt x="18356" y="827627"/>
                  </a:lnTo>
                  <a:close/>
                </a:path>
              </a:pathLst>
            </a:custGeom>
            <a:solidFill>
              <a:srgbClr val="018673"/>
            </a:solidFill>
            <a:ln w="9525" cap="flat">
              <a:noFill/>
              <a:prstDash val="solid"/>
              <a:miter/>
            </a:ln>
          </p:spPr>
          <p:txBody>
            <a:bodyPr rtlCol="0" anchor="ctr"/>
            <a:lstStyle/>
            <a:p>
              <a:endParaRPr lang="en-ID"/>
            </a:p>
          </p:txBody>
        </p:sp>
        <p:sp>
          <p:nvSpPr>
            <p:cNvPr id="102" name="Freeform: Shape 101">
              <a:extLst>
                <a:ext uri="{FF2B5EF4-FFF2-40B4-BE49-F238E27FC236}">
                  <a16:creationId xmlns:a16="http://schemas.microsoft.com/office/drawing/2014/main" id="{171DE704-CEB0-4705-BAB6-EBDDFFAF8F6B}"/>
                </a:ext>
              </a:extLst>
            </p:cNvPr>
            <p:cNvSpPr/>
            <p:nvPr/>
          </p:nvSpPr>
          <p:spPr>
            <a:xfrm>
              <a:off x="10527116" y="-840872"/>
              <a:ext cx="200025" cy="95250"/>
            </a:xfrm>
            <a:custGeom>
              <a:avLst/>
              <a:gdLst>
                <a:gd name="connsiteX0" fmla="*/ 0 w 200025"/>
                <a:gd name="connsiteY0" fmla="*/ 69910 h 95250"/>
                <a:gd name="connsiteX1" fmla="*/ 200882 w 200025"/>
                <a:gd name="connsiteY1" fmla="*/ 6473 h 95250"/>
                <a:gd name="connsiteX2" fmla="*/ 0 w 200025"/>
                <a:gd name="connsiteY2" fmla="*/ 69910 h 95250"/>
              </a:gdLst>
              <a:ahLst/>
              <a:cxnLst>
                <a:cxn ang="0">
                  <a:pos x="connsiteX0" y="connsiteY0"/>
                </a:cxn>
                <a:cxn ang="0">
                  <a:pos x="connsiteX1" y="connsiteY1"/>
                </a:cxn>
                <a:cxn ang="0">
                  <a:pos x="connsiteX2" y="connsiteY2"/>
                </a:cxn>
              </a:cxnLst>
              <a:rect l="l" t="t" r="r" b="b"/>
              <a:pathLst>
                <a:path w="200025" h="95250">
                  <a:moveTo>
                    <a:pt x="0" y="69910"/>
                  </a:moveTo>
                  <a:cubicBezTo>
                    <a:pt x="0" y="69910"/>
                    <a:pt x="41053" y="-25245"/>
                    <a:pt x="200882" y="6473"/>
                  </a:cubicBezTo>
                  <a:cubicBezTo>
                    <a:pt x="200882" y="6473"/>
                    <a:pt x="158782" y="156587"/>
                    <a:pt x="0" y="69910"/>
                  </a:cubicBezTo>
                  <a:close/>
                </a:path>
              </a:pathLst>
            </a:custGeom>
            <a:solidFill>
              <a:srgbClr val="018673"/>
            </a:solidFill>
            <a:ln w="9525" cap="flat">
              <a:noFill/>
              <a:prstDash val="solid"/>
              <a:miter/>
            </a:ln>
          </p:spPr>
          <p:txBody>
            <a:bodyPr rtlCol="0" anchor="ctr"/>
            <a:lstStyle/>
            <a:p>
              <a:endParaRPr lang="en-ID"/>
            </a:p>
          </p:txBody>
        </p:sp>
        <p:sp>
          <p:nvSpPr>
            <p:cNvPr id="103" name="Freeform: Shape 102">
              <a:extLst>
                <a:ext uri="{FF2B5EF4-FFF2-40B4-BE49-F238E27FC236}">
                  <a16:creationId xmlns:a16="http://schemas.microsoft.com/office/drawing/2014/main" id="{99736B9B-E59E-478C-9187-1EB58F52C680}"/>
                </a:ext>
              </a:extLst>
            </p:cNvPr>
            <p:cNvSpPr/>
            <p:nvPr/>
          </p:nvSpPr>
          <p:spPr>
            <a:xfrm>
              <a:off x="10577884" y="-1310744"/>
              <a:ext cx="95250" cy="238125"/>
            </a:xfrm>
            <a:custGeom>
              <a:avLst/>
              <a:gdLst>
                <a:gd name="connsiteX0" fmla="*/ 0 w 95250"/>
                <a:gd name="connsiteY0" fmla="*/ 0 h 238125"/>
                <a:gd name="connsiteX1" fmla="*/ 87821 w 95250"/>
                <a:gd name="connsiteY1" fmla="*/ 242411 h 238125"/>
                <a:gd name="connsiteX2" fmla="*/ 0 w 95250"/>
                <a:gd name="connsiteY2" fmla="*/ 0 h 238125"/>
              </a:gdLst>
              <a:ahLst/>
              <a:cxnLst>
                <a:cxn ang="0">
                  <a:pos x="connsiteX0" y="connsiteY0"/>
                </a:cxn>
                <a:cxn ang="0">
                  <a:pos x="connsiteX1" y="connsiteY1"/>
                </a:cxn>
                <a:cxn ang="0">
                  <a:pos x="connsiteX2" y="connsiteY2"/>
                </a:cxn>
              </a:cxnLst>
              <a:rect l="l" t="t" r="r" b="b"/>
              <a:pathLst>
                <a:path w="95250" h="238125">
                  <a:moveTo>
                    <a:pt x="0" y="0"/>
                  </a:moveTo>
                  <a:cubicBezTo>
                    <a:pt x="0" y="0"/>
                    <a:pt x="139636" y="80105"/>
                    <a:pt x="87821" y="242411"/>
                  </a:cubicBezTo>
                  <a:cubicBezTo>
                    <a:pt x="87821" y="242411"/>
                    <a:pt x="1429" y="260794"/>
                    <a:pt x="0" y="0"/>
                  </a:cubicBezTo>
                  <a:close/>
                </a:path>
              </a:pathLst>
            </a:custGeom>
            <a:solidFill>
              <a:srgbClr val="018673"/>
            </a:solidFill>
            <a:ln w="9525" cap="flat">
              <a:noFill/>
              <a:prstDash val="solid"/>
              <a:miter/>
            </a:ln>
          </p:spPr>
          <p:txBody>
            <a:bodyPr rtlCol="0" anchor="ctr"/>
            <a:lstStyle/>
            <a:p>
              <a:endParaRPr lang="en-ID"/>
            </a:p>
          </p:txBody>
        </p:sp>
        <p:sp>
          <p:nvSpPr>
            <p:cNvPr id="104" name="Freeform: Shape 103">
              <a:extLst>
                <a:ext uri="{FF2B5EF4-FFF2-40B4-BE49-F238E27FC236}">
                  <a16:creationId xmlns:a16="http://schemas.microsoft.com/office/drawing/2014/main" id="{75B94462-88EE-4E4F-9B6A-667F896573FE}"/>
                </a:ext>
              </a:extLst>
            </p:cNvPr>
            <p:cNvSpPr/>
            <p:nvPr/>
          </p:nvSpPr>
          <p:spPr>
            <a:xfrm>
              <a:off x="10662106" y="-1183014"/>
              <a:ext cx="66675" cy="114300"/>
            </a:xfrm>
            <a:custGeom>
              <a:avLst/>
              <a:gdLst>
                <a:gd name="connsiteX0" fmla="*/ 70274 w 66675"/>
                <a:gd name="connsiteY0" fmla="*/ 0 h 114300"/>
                <a:gd name="connsiteX1" fmla="*/ 1122 w 66675"/>
                <a:gd name="connsiteY1" fmla="*/ 114871 h 114300"/>
                <a:gd name="connsiteX2" fmla="*/ 70274 w 66675"/>
                <a:gd name="connsiteY2" fmla="*/ 0 h 114300"/>
              </a:gdLst>
              <a:ahLst/>
              <a:cxnLst>
                <a:cxn ang="0">
                  <a:pos x="connsiteX0" y="connsiteY0"/>
                </a:cxn>
                <a:cxn ang="0">
                  <a:pos x="connsiteX1" y="connsiteY1"/>
                </a:cxn>
                <a:cxn ang="0">
                  <a:pos x="connsiteX2" y="connsiteY2"/>
                </a:cxn>
              </a:cxnLst>
              <a:rect l="l" t="t" r="r" b="b"/>
              <a:pathLst>
                <a:path w="66675" h="114300">
                  <a:moveTo>
                    <a:pt x="70274" y="0"/>
                  </a:moveTo>
                  <a:cubicBezTo>
                    <a:pt x="70274" y="0"/>
                    <a:pt x="86085" y="84582"/>
                    <a:pt x="1122" y="114871"/>
                  </a:cubicBezTo>
                  <a:cubicBezTo>
                    <a:pt x="1217" y="114967"/>
                    <a:pt x="-14689" y="35243"/>
                    <a:pt x="70274" y="0"/>
                  </a:cubicBezTo>
                  <a:close/>
                </a:path>
              </a:pathLst>
            </a:custGeom>
            <a:solidFill>
              <a:srgbClr val="018673"/>
            </a:solidFill>
            <a:ln w="9525" cap="flat">
              <a:noFill/>
              <a:prstDash val="solid"/>
              <a:miter/>
            </a:ln>
          </p:spPr>
          <p:txBody>
            <a:bodyPr rtlCol="0" anchor="ctr"/>
            <a:lstStyle/>
            <a:p>
              <a:endParaRPr lang="en-ID"/>
            </a:p>
          </p:txBody>
        </p:sp>
        <p:sp>
          <p:nvSpPr>
            <p:cNvPr id="105" name="Freeform: Shape 104">
              <a:extLst>
                <a:ext uri="{FF2B5EF4-FFF2-40B4-BE49-F238E27FC236}">
                  <a16:creationId xmlns:a16="http://schemas.microsoft.com/office/drawing/2014/main" id="{AC090AA3-0F58-473C-A965-E0C8993C0711}"/>
                </a:ext>
              </a:extLst>
            </p:cNvPr>
            <p:cNvSpPr/>
            <p:nvPr/>
          </p:nvSpPr>
          <p:spPr>
            <a:xfrm>
              <a:off x="10534024" y="-1129388"/>
              <a:ext cx="66675" cy="180975"/>
            </a:xfrm>
            <a:custGeom>
              <a:avLst/>
              <a:gdLst>
                <a:gd name="connsiteX0" fmla="*/ 15095 w 66675"/>
                <a:gd name="connsiteY0" fmla="*/ 0 h 180975"/>
                <a:gd name="connsiteX1" fmla="*/ 61577 w 66675"/>
                <a:gd name="connsiteY1" fmla="*/ 189262 h 180975"/>
                <a:gd name="connsiteX2" fmla="*/ 15095 w 66675"/>
                <a:gd name="connsiteY2" fmla="*/ 0 h 180975"/>
              </a:gdLst>
              <a:ahLst/>
              <a:cxnLst>
                <a:cxn ang="0">
                  <a:pos x="connsiteX0" y="connsiteY0"/>
                </a:cxn>
                <a:cxn ang="0">
                  <a:pos x="connsiteX1" y="connsiteY1"/>
                </a:cxn>
                <a:cxn ang="0">
                  <a:pos x="connsiteX2" y="connsiteY2"/>
                </a:cxn>
              </a:cxnLst>
              <a:rect l="l" t="t" r="r" b="b"/>
              <a:pathLst>
                <a:path w="66675" h="180975">
                  <a:moveTo>
                    <a:pt x="15095" y="0"/>
                  </a:moveTo>
                  <a:cubicBezTo>
                    <a:pt x="15095" y="0"/>
                    <a:pt x="106916" y="43339"/>
                    <a:pt x="61577" y="189262"/>
                  </a:cubicBezTo>
                  <a:cubicBezTo>
                    <a:pt x="61482" y="189262"/>
                    <a:pt x="-36721" y="160782"/>
                    <a:pt x="15095" y="0"/>
                  </a:cubicBezTo>
                  <a:close/>
                </a:path>
              </a:pathLst>
            </a:custGeom>
            <a:solidFill>
              <a:srgbClr val="018673"/>
            </a:solidFill>
            <a:ln w="9525" cap="flat">
              <a:noFill/>
              <a:prstDash val="solid"/>
              <a:miter/>
            </a:ln>
          </p:spPr>
          <p:txBody>
            <a:bodyPr rtlCol="0" anchor="ctr"/>
            <a:lstStyle/>
            <a:p>
              <a:endParaRPr lang="en-ID"/>
            </a:p>
          </p:txBody>
        </p:sp>
        <p:sp>
          <p:nvSpPr>
            <p:cNvPr id="106" name="Freeform: Shape 105">
              <a:extLst>
                <a:ext uri="{FF2B5EF4-FFF2-40B4-BE49-F238E27FC236}">
                  <a16:creationId xmlns:a16="http://schemas.microsoft.com/office/drawing/2014/main" id="{9A0764B4-D9BE-492B-8C89-CE7B016ACE93}"/>
                </a:ext>
              </a:extLst>
            </p:cNvPr>
            <p:cNvSpPr/>
            <p:nvPr/>
          </p:nvSpPr>
          <p:spPr>
            <a:xfrm>
              <a:off x="10387764" y="-1055014"/>
              <a:ext cx="104775" cy="180975"/>
            </a:xfrm>
            <a:custGeom>
              <a:avLst/>
              <a:gdLst>
                <a:gd name="connsiteX0" fmla="*/ 1 w 104775"/>
                <a:gd name="connsiteY0" fmla="*/ 183182 h 180975"/>
                <a:gd name="connsiteX1" fmla="*/ 86392 w 104775"/>
                <a:gd name="connsiteY1" fmla="*/ 207 h 180975"/>
                <a:gd name="connsiteX2" fmla="*/ 1 w 104775"/>
                <a:gd name="connsiteY2" fmla="*/ 183182 h 180975"/>
              </a:gdLst>
              <a:ahLst/>
              <a:cxnLst>
                <a:cxn ang="0">
                  <a:pos x="connsiteX0" y="connsiteY0"/>
                </a:cxn>
                <a:cxn ang="0">
                  <a:pos x="connsiteX1" y="connsiteY1"/>
                </a:cxn>
                <a:cxn ang="0">
                  <a:pos x="connsiteX2" y="connsiteY2"/>
                </a:cxn>
              </a:cxnLst>
              <a:rect l="l" t="t" r="r" b="b"/>
              <a:pathLst>
                <a:path w="104775" h="180975">
                  <a:moveTo>
                    <a:pt x="1" y="183182"/>
                  </a:moveTo>
                  <a:cubicBezTo>
                    <a:pt x="1" y="183182"/>
                    <a:pt x="-1047" y="-7128"/>
                    <a:pt x="86392" y="207"/>
                  </a:cubicBezTo>
                  <a:cubicBezTo>
                    <a:pt x="173832" y="7636"/>
                    <a:pt x="1" y="183182"/>
                    <a:pt x="1" y="183182"/>
                  </a:cubicBezTo>
                  <a:close/>
                </a:path>
              </a:pathLst>
            </a:custGeom>
            <a:solidFill>
              <a:srgbClr val="018673"/>
            </a:solidFill>
            <a:ln w="9525" cap="flat">
              <a:noFill/>
              <a:prstDash val="solid"/>
              <a:miter/>
            </a:ln>
          </p:spPr>
          <p:txBody>
            <a:bodyPr rtlCol="0" anchor="ctr"/>
            <a:lstStyle/>
            <a:p>
              <a:endParaRPr lang="en-ID"/>
            </a:p>
          </p:txBody>
        </p:sp>
        <p:sp>
          <p:nvSpPr>
            <p:cNvPr id="107" name="Freeform: Shape 106">
              <a:extLst>
                <a:ext uri="{FF2B5EF4-FFF2-40B4-BE49-F238E27FC236}">
                  <a16:creationId xmlns:a16="http://schemas.microsoft.com/office/drawing/2014/main" id="{C3849568-2499-4D8B-97A5-53E85B1E0019}"/>
                </a:ext>
              </a:extLst>
            </p:cNvPr>
            <p:cNvSpPr/>
            <p:nvPr/>
          </p:nvSpPr>
          <p:spPr>
            <a:xfrm>
              <a:off x="10271606" y="-853552"/>
              <a:ext cx="123825" cy="152400"/>
            </a:xfrm>
            <a:custGeom>
              <a:avLst/>
              <a:gdLst>
                <a:gd name="connsiteX0" fmla="*/ 129780 w 123825"/>
                <a:gd name="connsiteY0" fmla="*/ 156027 h 152400"/>
                <a:gd name="connsiteX1" fmla="*/ 20719 w 123825"/>
                <a:gd name="connsiteY1" fmla="*/ 579 h 152400"/>
                <a:gd name="connsiteX2" fmla="*/ 129780 w 123825"/>
                <a:gd name="connsiteY2" fmla="*/ 156027 h 152400"/>
              </a:gdLst>
              <a:ahLst/>
              <a:cxnLst>
                <a:cxn ang="0">
                  <a:pos x="connsiteX0" y="connsiteY0"/>
                </a:cxn>
                <a:cxn ang="0">
                  <a:pos x="connsiteX1" y="connsiteY1"/>
                </a:cxn>
                <a:cxn ang="0">
                  <a:pos x="connsiteX2" y="connsiteY2"/>
                </a:cxn>
              </a:cxnLst>
              <a:rect l="l" t="t" r="r" b="b"/>
              <a:pathLst>
                <a:path w="123825" h="152400">
                  <a:moveTo>
                    <a:pt x="129780" y="156027"/>
                  </a:moveTo>
                  <a:cubicBezTo>
                    <a:pt x="129780" y="156027"/>
                    <a:pt x="90918" y="-11041"/>
                    <a:pt x="20719" y="579"/>
                  </a:cubicBezTo>
                  <a:cubicBezTo>
                    <a:pt x="-49481" y="12200"/>
                    <a:pt x="76916" y="148598"/>
                    <a:pt x="129780" y="156027"/>
                  </a:cubicBezTo>
                  <a:close/>
                </a:path>
              </a:pathLst>
            </a:custGeom>
            <a:solidFill>
              <a:srgbClr val="018673"/>
            </a:solidFill>
            <a:ln w="9525" cap="flat">
              <a:noFill/>
              <a:prstDash val="solid"/>
              <a:miter/>
            </a:ln>
          </p:spPr>
          <p:txBody>
            <a:bodyPr rtlCol="0" anchor="ctr"/>
            <a:lstStyle/>
            <a:p>
              <a:endParaRPr lang="en-ID"/>
            </a:p>
          </p:txBody>
        </p:sp>
        <p:sp>
          <p:nvSpPr>
            <p:cNvPr id="108" name="Freeform: Shape 107">
              <a:extLst>
                <a:ext uri="{FF2B5EF4-FFF2-40B4-BE49-F238E27FC236}">
                  <a16:creationId xmlns:a16="http://schemas.microsoft.com/office/drawing/2014/main" id="{31F324D3-BFB8-4C8C-A9C3-9A78A2CDB105}"/>
                </a:ext>
              </a:extLst>
            </p:cNvPr>
            <p:cNvSpPr/>
            <p:nvPr/>
          </p:nvSpPr>
          <p:spPr>
            <a:xfrm>
              <a:off x="10420153" y="-751887"/>
              <a:ext cx="66675" cy="133350"/>
            </a:xfrm>
            <a:custGeom>
              <a:avLst/>
              <a:gdLst>
                <a:gd name="connsiteX0" fmla="*/ 283 w 66675"/>
                <a:gd name="connsiteY0" fmla="*/ 137801 h 133350"/>
                <a:gd name="connsiteX1" fmla="*/ 55337 w 66675"/>
                <a:gd name="connsiteY1" fmla="*/ 356 h 133350"/>
                <a:gd name="connsiteX2" fmla="*/ 283 w 66675"/>
                <a:gd name="connsiteY2" fmla="*/ 137801 h 133350"/>
              </a:gdLst>
              <a:ahLst/>
              <a:cxnLst>
                <a:cxn ang="0">
                  <a:pos x="connsiteX0" y="connsiteY0"/>
                </a:cxn>
                <a:cxn ang="0">
                  <a:pos x="connsiteX1" y="connsiteY1"/>
                </a:cxn>
                <a:cxn ang="0">
                  <a:pos x="connsiteX2" y="connsiteY2"/>
                </a:cxn>
              </a:cxnLst>
              <a:rect l="l" t="t" r="r" b="b"/>
              <a:pathLst>
                <a:path w="66675" h="133350">
                  <a:moveTo>
                    <a:pt x="283" y="137801"/>
                  </a:moveTo>
                  <a:cubicBezTo>
                    <a:pt x="283" y="137801"/>
                    <a:pt x="-7242" y="8833"/>
                    <a:pt x="55337" y="356"/>
                  </a:cubicBezTo>
                  <a:cubicBezTo>
                    <a:pt x="117916" y="-8122"/>
                    <a:pt x="283" y="137801"/>
                    <a:pt x="283" y="137801"/>
                  </a:cubicBezTo>
                  <a:close/>
                </a:path>
              </a:pathLst>
            </a:custGeom>
            <a:solidFill>
              <a:srgbClr val="018673"/>
            </a:solidFill>
            <a:ln w="9525" cap="flat">
              <a:noFill/>
              <a:prstDash val="solid"/>
              <a:miter/>
            </a:ln>
          </p:spPr>
          <p:txBody>
            <a:bodyPr rtlCol="0" anchor="ctr"/>
            <a:lstStyle/>
            <a:p>
              <a:endParaRPr lang="en-ID"/>
            </a:p>
          </p:txBody>
        </p:sp>
        <p:sp>
          <p:nvSpPr>
            <p:cNvPr id="109" name="Freeform: Shape 108">
              <a:extLst>
                <a:ext uri="{FF2B5EF4-FFF2-40B4-BE49-F238E27FC236}">
                  <a16:creationId xmlns:a16="http://schemas.microsoft.com/office/drawing/2014/main" id="{70A4BD45-16BC-4F3B-BB15-A63546B21877}"/>
                </a:ext>
              </a:extLst>
            </p:cNvPr>
            <p:cNvSpPr/>
            <p:nvPr/>
          </p:nvSpPr>
          <p:spPr>
            <a:xfrm>
              <a:off x="10664181" y="-487103"/>
              <a:ext cx="133350" cy="66675"/>
            </a:xfrm>
            <a:custGeom>
              <a:avLst/>
              <a:gdLst>
                <a:gd name="connsiteX0" fmla="*/ 0 w 133350"/>
                <a:gd name="connsiteY0" fmla="*/ 68470 h 66675"/>
                <a:gd name="connsiteX1" fmla="*/ 125921 w 133350"/>
                <a:gd name="connsiteY1" fmla="*/ 6367 h 66675"/>
                <a:gd name="connsiteX2" fmla="*/ 0 w 133350"/>
                <a:gd name="connsiteY2" fmla="*/ 68470 h 66675"/>
              </a:gdLst>
              <a:ahLst/>
              <a:cxnLst>
                <a:cxn ang="0">
                  <a:pos x="connsiteX0" y="connsiteY0"/>
                </a:cxn>
                <a:cxn ang="0">
                  <a:pos x="connsiteX1" y="connsiteY1"/>
                </a:cxn>
                <a:cxn ang="0">
                  <a:pos x="connsiteX2" y="connsiteY2"/>
                </a:cxn>
              </a:cxnLst>
              <a:rect l="l" t="t" r="r" b="b"/>
              <a:pathLst>
                <a:path w="133350" h="66675">
                  <a:moveTo>
                    <a:pt x="0" y="68470"/>
                  </a:moveTo>
                  <a:cubicBezTo>
                    <a:pt x="0" y="68470"/>
                    <a:pt x="63437" y="-24780"/>
                    <a:pt x="125921" y="6367"/>
                  </a:cubicBezTo>
                  <a:cubicBezTo>
                    <a:pt x="188404" y="37609"/>
                    <a:pt x="0" y="68470"/>
                    <a:pt x="0" y="68470"/>
                  </a:cubicBezTo>
                  <a:close/>
                </a:path>
              </a:pathLst>
            </a:custGeom>
            <a:solidFill>
              <a:srgbClr val="018673"/>
            </a:solidFill>
            <a:ln w="9525" cap="flat">
              <a:noFill/>
              <a:prstDash val="solid"/>
              <a:miter/>
            </a:ln>
          </p:spPr>
          <p:txBody>
            <a:bodyPr rtlCol="0" anchor="ctr"/>
            <a:lstStyle/>
            <a:p>
              <a:endParaRPr lang="en-ID"/>
            </a:p>
          </p:txBody>
        </p:sp>
        <p:sp>
          <p:nvSpPr>
            <p:cNvPr id="110" name="Freeform: Shape 109">
              <a:extLst>
                <a:ext uri="{FF2B5EF4-FFF2-40B4-BE49-F238E27FC236}">
                  <a16:creationId xmlns:a16="http://schemas.microsoft.com/office/drawing/2014/main" id="{9CC6B7DE-F2B8-4F63-931B-D5A52323D700}"/>
                </a:ext>
              </a:extLst>
            </p:cNvPr>
            <p:cNvSpPr/>
            <p:nvPr/>
          </p:nvSpPr>
          <p:spPr>
            <a:xfrm>
              <a:off x="10692368" y="-628521"/>
              <a:ext cx="95250" cy="114300"/>
            </a:xfrm>
            <a:custGeom>
              <a:avLst/>
              <a:gdLst>
                <a:gd name="connsiteX0" fmla="*/ 6 w 95250"/>
                <a:gd name="connsiteY0" fmla="*/ 114448 h 114300"/>
                <a:gd name="connsiteX1" fmla="*/ 80112 w 95250"/>
                <a:gd name="connsiteY1" fmla="*/ 1768 h 114300"/>
                <a:gd name="connsiteX2" fmla="*/ 6 w 95250"/>
                <a:gd name="connsiteY2" fmla="*/ 114448 h 114300"/>
              </a:gdLst>
              <a:ahLst/>
              <a:cxnLst>
                <a:cxn ang="0">
                  <a:pos x="connsiteX0" y="connsiteY0"/>
                </a:cxn>
                <a:cxn ang="0">
                  <a:pos x="connsiteX1" y="connsiteY1"/>
                </a:cxn>
                <a:cxn ang="0">
                  <a:pos x="connsiteX2" y="connsiteY2"/>
                </a:cxn>
              </a:cxnLst>
              <a:rect l="l" t="t" r="r" b="b"/>
              <a:pathLst>
                <a:path w="95250" h="114300">
                  <a:moveTo>
                    <a:pt x="6" y="114448"/>
                  </a:moveTo>
                  <a:cubicBezTo>
                    <a:pt x="6" y="114448"/>
                    <a:pt x="-2280" y="-16616"/>
                    <a:pt x="80112" y="1768"/>
                  </a:cubicBezTo>
                  <a:cubicBezTo>
                    <a:pt x="162503" y="20151"/>
                    <a:pt x="6" y="114448"/>
                    <a:pt x="6" y="114448"/>
                  </a:cubicBezTo>
                  <a:close/>
                </a:path>
              </a:pathLst>
            </a:custGeom>
            <a:solidFill>
              <a:srgbClr val="018673"/>
            </a:solidFill>
            <a:ln w="9525" cap="flat">
              <a:noFill/>
              <a:prstDash val="solid"/>
              <a:miter/>
            </a:ln>
          </p:spPr>
          <p:txBody>
            <a:bodyPr rtlCol="0" anchor="ctr"/>
            <a:lstStyle/>
            <a:p>
              <a:endParaRPr lang="en-ID"/>
            </a:p>
          </p:txBody>
        </p:sp>
        <p:sp>
          <p:nvSpPr>
            <p:cNvPr id="111" name="Freeform: Shape 110">
              <a:extLst>
                <a:ext uri="{FF2B5EF4-FFF2-40B4-BE49-F238E27FC236}">
                  <a16:creationId xmlns:a16="http://schemas.microsoft.com/office/drawing/2014/main" id="{EEADC2B4-98EC-4912-8AD4-312A7724F7EA}"/>
                </a:ext>
              </a:extLst>
            </p:cNvPr>
            <p:cNvSpPr/>
            <p:nvPr/>
          </p:nvSpPr>
          <p:spPr>
            <a:xfrm>
              <a:off x="10608666" y="-583639"/>
              <a:ext cx="66675" cy="114300"/>
            </a:xfrm>
            <a:custGeom>
              <a:avLst/>
              <a:gdLst>
                <a:gd name="connsiteX0" fmla="*/ 67040 w 66675"/>
                <a:gd name="connsiteY0" fmla="*/ 120239 h 114300"/>
                <a:gd name="connsiteX1" fmla="*/ 20081 w 66675"/>
                <a:gd name="connsiteY1" fmla="*/ 1557 h 114300"/>
                <a:gd name="connsiteX2" fmla="*/ 67040 w 66675"/>
                <a:gd name="connsiteY2" fmla="*/ 120239 h 114300"/>
              </a:gdLst>
              <a:ahLst/>
              <a:cxnLst>
                <a:cxn ang="0">
                  <a:pos x="connsiteX0" y="connsiteY0"/>
                </a:cxn>
                <a:cxn ang="0">
                  <a:pos x="connsiteX1" y="connsiteY1"/>
                </a:cxn>
                <a:cxn ang="0">
                  <a:pos x="connsiteX2" y="connsiteY2"/>
                </a:cxn>
              </a:cxnLst>
              <a:rect l="l" t="t" r="r" b="b"/>
              <a:pathLst>
                <a:path w="66675" h="114300">
                  <a:moveTo>
                    <a:pt x="67040" y="120239"/>
                  </a:moveTo>
                  <a:cubicBezTo>
                    <a:pt x="67040" y="120239"/>
                    <a:pt x="84566" y="-15969"/>
                    <a:pt x="20081" y="1557"/>
                  </a:cubicBezTo>
                  <a:cubicBezTo>
                    <a:pt x="-44403" y="19274"/>
                    <a:pt x="67040" y="120239"/>
                    <a:pt x="67040" y="120239"/>
                  </a:cubicBezTo>
                  <a:close/>
                </a:path>
              </a:pathLst>
            </a:custGeom>
            <a:solidFill>
              <a:srgbClr val="018673"/>
            </a:solidFill>
            <a:ln w="9525" cap="flat">
              <a:noFill/>
              <a:prstDash val="solid"/>
              <a:miter/>
            </a:ln>
          </p:spPr>
          <p:txBody>
            <a:bodyPr rtlCol="0" anchor="ctr"/>
            <a:lstStyle/>
            <a:p>
              <a:endParaRPr lang="en-ID"/>
            </a:p>
          </p:txBody>
        </p:sp>
        <p:sp>
          <p:nvSpPr>
            <p:cNvPr id="112" name="Freeform: Shape 111">
              <a:extLst>
                <a:ext uri="{FF2B5EF4-FFF2-40B4-BE49-F238E27FC236}">
                  <a16:creationId xmlns:a16="http://schemas.microsoft.com/office/drawing/2014/main" id="{98C9964A-EB99-42A0-AA8B-6D2C69A59CEC}"/>
                </a:ext>
              </a:extLst>
            </p:cNvPr>
            <p:cNvSpPr/>
            <p:nvPr/>
          </p:nvSpPr>
          <p:spPr>
            <a:xfrm>
              <a:off x="9769638" y="-645232"/>
              <a:ext cx="200025" cy="457200"/>
            </a:xfrm>
            <a:custGeom>
              <a:avLst/>
              <a:gdLst>
                <a:gd name="connsiteX0" fmla="*/ 129114 w 200025"/>
                <a:gd name="connsiteY0" fmla="*/ 317754 h 457200"/>
                <a:gd name="connsiteX1" fmla="*/ 118446 w 200025"/>
                <a:gd name="connsiteY1" fmla="*/ 184213 h 457200"/>
                <a:gd name="connsiteX2" fmla="*/ 121970 w 200025"/>
                <a:gd name="connsiteY2" fmla="*/ 117538 h 457200"/>
                <a:gd name="connsiteX3" fmla="*/ 134829 w 200025"/>
                <a:gd name="connsiteY3" fmla="*/ 53054 h 457200"/>
                <a:gd name="connsiteX4" fmla="*/ 115302 w 200025"/>
                <a:gd name="connsiteY4" fmla="*/ 115157 h 457200"/>
                <a:gd name="connsiteX5" fmla="*/ 104920 w 200025"/>
                <a:gd name="connsiteY5" fmla="*/ 181927 h 457200"/>
                <a:gd name="connsiteX6" fmla="*/ 102729 w 200025"/>
                <a:gd name="connsiteY6" fmla="*/ 251174 h 457200"/>
                <a:gd name="connsiteX7" fmla="*/ 102729 w 200025"/>
                <a:gd name="connsiteY7" fmla="*/ 252127 h 457200"/>
                <a:gd name="connsiteX8" fmla="*/ 60057 w 200025"/>
                <a:gd name="connsiteY8" fmla="*/ 78867 h 457200"/>
                <a:gd name="connsiteX9" fmla="*/ 73392 w 200025"/>
                <a:gd name="connsiteY9" fmla="*/ 178308 h 457200"/>
                <a:gd name="connsiteX10" fmla="*/ 55581 w 200025"/>
                <a:gd name="connsiteY10" fmla="*/ 156877 h 457200"/>
                <a:gd name="connsiteX11" fmla="*/ 28053 w 200025"/>
                <a:gd name="connsiteY11" fmla="*/ 110204 h 457200"/>
                <a:gd name="connsiteX12" fmla="*/ 9765 w 200025"/>
                <a:gd name="connsiteY12" fmla="*/ 56959 h 457200"/>
                <a:gd name="connsiteX13" fmla="*/ 2145 w 200025"/>
                <a:gd name="connsiteY13" fmla="*/ 0 h 457200"/>
                <a:gd name="connsiteX14" fmla="*/ 1193 w 200025"/>
                <a:gd name="connsiteY14" fmla="*/ 49149 h 457200"/>
                <a:gd name="connsiteX15" fmla="*/ 13956 w 200025"/>
                <a:gd name="connsiteY15" fmla="*/ 107347 h 457200"/>
                <a:gd name="connsiteX16" fmla="*/ 36150 w 200025"/>
                <a:gd name="connsiteY16" fmla="*/ 153448 h 457200"/>
                <a:gd name="connsiteX17" fmla="*/ 82632 w 200025"/>
                <a:gd name="connsiteY17" fmla="*/ 214884 h 457200"/>
                <a:gd name="connsiteX18" fmla="*/ 80631 w 200025"/>
                <a:gd name="connsiteY18" fmla="*/ 209836 h 457200"/>
                <a:gd name="connsiteX19" fmla="*/ 115017 w 200025"/>
                <a:gd name="connsiteY19" fmla="*/ 320802 h 457200"/>
                <a:gd name="connsiteX20" fmla="*/ 155593 w 200025"/>
                <a:gd name="connsiteY20" fmla="*/ 417862 h 457200"/>
                <a:gd name="connsiteX21" fmla="*/ 177882 w 200025"/>
                <a:gd name="connsiteY21" fmla="*/ 463391 h 457200"/>
                <a:gd name="connsiteX22" fmla="*/ 202170 w 200025"/>
                <a:gd name="connsiteY22" fmla="*/ 458057 h 457200"/>
                <a:gd name="connsiteX23" fmla="*/ 172738 w 200025"/>
                <a:gd name="connsiteY23" fmla="*/ 406432 h 457200"/>
                <a:gd name="connsiteX24" fmla="*/ 129114 w 200025"/>
                <a:gd name="connsiteY24" fmla="*/ 317754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00025" h="457200">
                  <a:moveTo>
                    <a:pt x="129114" y="317754"/>
                  </a:moveTo>
                  <a:cubicBezTo>
                    <a:pt x="129114" y="317754"/>
                    <a:pt x="114636" y="252794"/>
                    <a:pt x="118446" y="184213"/>
                  </a:cubicBezTo>
                  <a:cubicBezTo>
                    <a:pt x="119684" y="162020"/>
                    <a:pt x="119303" y="139541"/>
                    <a:pt x="121970" y="117538"/>
                  </a:cubicBezTo>
                  <a:cubicBezTo>
                    <a:pt x="124256" y="95345"/>
                    <a:pt x="129304" y="74104"/>
                    <a:pt x="134829" y="53054"/>
                  </a:cubicBezTo>
                  <a:cubicBezTo>
                    <a:pt x="127113" y="72866"/>
                    <a:pt x="119874" y="93345"/>
                    <a:pt x="115302" y="115157"/>
                  </a:cubicBezTo>
                  <a:cubicBezTo>
                    <a:pt x="110349" y="136779"/>
                    <a:pt x="106730" y="159163"/>
                    <a:pt x="104920" y="181927"/>
                  </a:cubicBezTo>
                  <a:cubicBezTo>
                    <a:pt x="102920" y="204692"/>
                    <a:pt x="102063" y="227838"/>
                    <a:pt x="102729" y="251174"/>
                  </a:cubicBezTo>
                  <a:cubicBezTo>
                    <a:pt x="102729" y="251555"/>
                    <a:pt x="102729" y="251841"/>
                    <a:pt x="102729" y="252127"/>
                  </a:cubicBezTo>
                  <a:cubicBezTo>
                    <a:pt x="96633" y="235267"/>
                    <a:pt x="64629" y="115252"/>
                    <a:pt x="60057" y="78867"/>
                  </a:cubicBezTo>
                  <a:cubicBezTo>
                    <a:pt x="62248" y="112014"/>
                    <a:pt x="66725" y="145351"/>
                    <a:pt x="73392" y="178308"/>
                  </a:cubicBezTo>
                  <a:cubicBezTo>
                    <a:pt x="67201" y="171640"/>
                    <a:pt x="61105" y="164401"/>
                    <a:pt x="55581" y="156877"/>
                  </a:cubicBezTo>
                  <a:cubicBezTo>
                    <a:pt x="45008" y="142684"/>
                    <a:pt x="35673" y="126968"/>
                    <a:pt x="28053" y="110204"/>
                  </a:cubicBezTo>
                  <a:cubicBezTo>
                    <a:pt x="20338" y="93440"/>
                    <a:pt x="13861" y="75533"/>
                    <a:pt x="9765" y="56959"/>
                  </a:cubicBezTo>
                  <a:cubicBezTo>
                    <a:pt x="5098" y="38386"/>
                    <a:pt x="3288" y="19240"/>
                    <a:pt x="2145" y="0"/>
                  </a:cubicBezTo>
                  <a:cubicBezTo>
                    <a:pt x="1002" y="18955"/>
                    <a:pt x="-1474" y="29623"/>
                    <a:pt x="1193" y="49149"/>
                  </a:cubicBezTo>
                  <a:cubicBezTo>
                    <a:pt x="3193" y="68770"/>
                    <a:pt x="7670" y="88392"/>
                    <a:pt x="13956" y="107347"/>
                  </a:cubicBezTo>
                  <a:cubicBezTo>
                    <a:pt x="20148" y="126397"/>
                    <a:pt x="26339" y="136112"/>
                    <a:pt x="36150" y="153448"/>
                  </a:cubicBezTo>
                  <a:cubicBezTo>
                    <a:pt x="46151" y="170974"/>
                    <a:pt x="68344" y="199358"/>
                    <a:pt x="82632" y="214884"/>
                  </a:cubicBezTo>
                  <a:lnTo>
                    <a:pt x="80631" y="209836"/>
                  </a:lnTo>
                  <a:cubicBezTo>
                    <a:pt x="87680" y="238125"/>
                    <a:pt x="115017" y="320802"/>
                    <a:pt x="115017" y="320802"/>
                  </a:cubicBezTo>
                  <a:cubicBezTo>
                    <a:pt x="127304" y="353759"/>
                    <a:pt x="140829" y="386144"/>
                    <a:pt x="155593" y="417862"/>
                  </a:cubicBezTo>
                  <a:cubicBezTo>
                    <a:pt x="162832" y="433197"/>
                    <a:pt x="170262" y="448342"/>
                    <a:pt x="177882" y="463391"/>
                  </a:cubicBezTo>
                  <a:lnTo>
                    <a:pt x="202170" y="458057"/>
                  </a:lnTo>
                  <a:cubicBezTo>
                    <a:pt x="191979" y="441103"/>
                    <a:pt x="182168" y="423863"/>
                    <a:pt x="172738" y="406432"/>
                  </a:cubicBezTo>
                  <a:cubicBezTo>
                    <a:pt x="156927" y="377666"/>
                    <a:pt x="142544" y="348044"/>
                    <a:pt x="129114" y="317754"/>
                  </a:cubicBezTo>
                  <a:close/>
                </a:path>
              </a:pathLst>
            </a:custGeom>
            <a:solidFill>
              <a:srgbClr val="018673"/>
            </a:solidFill>
            <a:ln w="9525" cap="flat">
              <a:noFill/>
              <a:prstDash val="solid"/>
              <a:miter/>
            </a:ln>
          </p:spPr>
          <p:txBody>
            <a:bodyPr rtlCol="0" anchor="ctr"/>
            <a:lstStyle/>
            <a:p>
              <a:endParaRPr lang="en-ID"/>
            </a:p>
          </p:txBody>
        </p:sp>
        <p:sp>
          <p:nvSpPr>
            <p:cNvPr id="113" name="Freeform: Shape 112">
              <a:extLst>
                <a:ext uri="{FF2B5EF4-FFF2-40B4-BE49-F238E27FC236}">
                  <a16:creationId xmlns:a16="http://schemas.microsoft.com/office/drawing/2014/main" id="{66D04910-779B-4307-BD7A-6277ADEA9324}"/>
                </a:ext>
              </a:extLst>
            </p:cNvPr>
            <p:cNvSpPr/>
            <p:nvPr/>
          </p:nvSpPr>
          <p:spPr>
            <a:xfrm>
              <a:off x="9659079" y="-771486"/>
              <a:ext cx="114300" cy="152400"/>
            </a:xfrm>
            <a:custGeom>
              <a:avLst/>
              <a:gdLst>
                <a:gd name="connsiteX0" fmla="*/ 117943 w 114300"/>
                <a:gd name="connsiteY0" fmla="*/ 153496 h 152400"/>
                <a:gd name="connsiteX1" fmla="*/ 27265 w 114300"/>
                <a:gd name="connsiteY1" fmla="*/ 8430 h 152400"/>
                <a:gd name="connsiteX2" fmla="*/ 117943 w 114300"/>
                <a:gd name="connsiteY2" fmla="*/ 153496 h 152400"/>
              </a:gdLst>
              <a:ahLst/>
              <a:cxnLst>
                <a:cxn ang="0">
                  <a:pos x="connsiteX0" y="connsiteY0"/>
                </a:cxn>
                <a:cxn ang="0">
                  <a:pos x="connsiteX1" y="connsiteY1"/>
                </a:cxn>
                <a:cxn ang="0">
                  <a:pos x="connsiteX2" y="connsiteY2"/>
                </a:cxn>
              </a:cxnLst>
              <a:rect l="l" t="t" r="r" b="b"/>
              <a:pathLst>
                <a:path w="114300" h="152400">
                  <a:moveTo>
                    <a:pt x="117943" y="153496"/>
                  </a:moveTo>
                  <a:cubicBezTo>
                    <a:pt x="117943" y="153496"/>
                    <a:pt x="122705" y="-42434"/>
                    <a:pt x="27265" y="8430"/>
                  </a:cubicBezTo>
                  <a:cubicBezTo>
                    <a:pt x="-68271" y="59293"/>
                    <a:pt x="117943" y="153496"/>
                    <a:pt x="117943" y="153496"/>
                  </a:cubicBezTo>
                  <a:close/>
                </a:path>
              </a:pathLst>
            </a:custGeom>
            <a:solidFill>
              <a:srgbClr val="018673"/>
            </a:solidFill>
            <a:ln w="9525" cap="flat">
              <a:noFill/>
              <a:prstDash val="solid"/>
              <a:miter/>
            </a:ln>
          </p:spPr>
          <p:txBody>
            <a:bodyPr rtlCol="0" anchor="ctr"/>
            <a:lstStyle/>
            <a:p>
              <a:endParaRPr lang="en-ID"/>
            </a:p>
          </p:txBody>
        </p:sp>
        <p:sp>
          <p:nvSpPr>
            <p:cNvPr id="114" name="Freeform: Shape 113">
              <a:extLst>
                <a:ext uri="{FF2B5EF4-FFF2-40B4-BE49-F238E27FC236}">
                  <a16:creationId xmlns:a16="http://schemas.microsoft.com/office/drawing/2014/main" id="{998501AA-28C4-417B-9F2D-00DE1F30116B}"/>
                </a:ext>
              </a:extLst>
            </p:cNvPr>
            <p:cNvSpPr/>
            <p:nvPr/>
          </p:nvSpPr>
          <p:spPr>
            <a:xfrm>
              <a:off x="9810551" y="-673435"/>
              <a:ext cx="47625" cy="133350"/>
            </a:xfrm>
            <a:custGeom>
              <a:avLst/>
              <a:gdLst>
                <a:gd name="connsiteX0" fmla="*/ 20287 w 47625"/>
                <a:gd name="connsiteY0" fmla="*/ 135549 h 133350"/>
                <a:gd name="connsiteX1" fmla="*/ 22001 w 47625"/>
                <a:gd name="connsiteY1" fmla="*/ 3342 h 133350"/>
                <a:gd name="connsiteX2" fmla="*/ 20287 w 47625"/>
                <a:gd name="connsiteY2" fmla="*/ 135549 h 133350"/>
              </a:gdLst>
              <a:ahLst/>
              <a:cxnLst>
                <a:cxn ang="0">
                  <a:pos x="connsiteX0" y="connsiteY0"/>
                </a:cxn>
                <a:cxn ang="0">
                  <a:pos x="connsiteX1" y="connsiteY1"/>
                </a:cxn>
                <a:cxn ang="0">
                  <a:pos x="connsiteX2" y="connsiteY2"/>
                </a:cxn>
              </a:cxnLst>
              <a:rect l="l" t="t" r="r" b="b"/>
              <a:pathLst>
                <a:path w="47625" h="133350">
                  <a:moveTo>
                    <a:pt x="20287" y="135549"/>
                  </a:moveTo>
                  <a:cubicBezTo>
                    <a:pt x="20287" y="135549"/>
                    <a:pt x="-26481" y="27822"/>
                    <a:pt x="22001" y="3342"/>
                  </a:cubicBezTo>
                  <a:cubicBezTo>
                    <a:pt x="70388" y="-21137"/>
                    <a:pt x="66388" y="95544"/>
                    <a:pt x="20287" y="135549"/>
                  </a:cubicBezTo>
                  <a:close/>
                </a:path>
              </a:pathLst>
            </a:custGeom>
            <a:solidFill>
              <a:srgbClr val="018673"/>
            </a:solidFill>
            <a:ln w="9525" cap="flat">
              <a:noFill/>
              <a:prstDash val="solid"/>
              <a:miter/>
            </a:ln>
          </p:spPr>
          <p:txBody>
            <a:bodyPr rtlCol="0" anchor="ctr"/>
            <a:lstStyle/>
            <a:p>
              <a:endParaRPr lang="en-ID"/>
            </a:p>
          </p:txBody>
        </p:sp>
        <p:sp>
          <p:nvSpPr>
            <p:cNvPr id="115" name="Freeform: Shape 114">
              <a:extLst>
                <a:ext uri="{FF2B5EF4-FFF2-40B4-BE49-F238E27FC236}">
                  <a16:creationId xmlns:a16="http://schemas.microsoft.com/office/drawing/2014/main" id="{D82D3476-9F7A-463D-9BC0-DB13DADDD11A}"/>
                </a:ext>
              </a:extLst>
            </p:cNvPr>
            <p:cNvSpPr/>
            <p:nvPr/>
          </p:nvSpPr>
          <p:spPr>
            <a:xfrm>
              <a:off x="9898520" y="-698993"/>
              <a:ext cx="85725" cy="114300"/>
            </a:xfrm>
            <a:custGeom>
              <a:avLst/>
              <a:gdLst>
                <a:gd name="connsiteX0" fmla="*/ 1565 w 85725"/>
                <a:gd name="connsiteY0" fmla="*/ 115007 h 114300"/>
                <a:gd name="connsiteX1" fmla="*/ 69002 w 85725"/>
                <a:gd name="connsiteY1" fmla="*/ 326 h 114300"/>
                <a:gd name="connsiteX2" fmla="*/ 1565 w 85725"/>
                <a:gd name="connsiteY2" fmla="*/ 115007 h 114300"/>
              </a:gdLst>
              <a:ahLst/>
              <a:cxnLst>
                <a:cxn ang="0">
                  <a:pos x="connsiteX0" y="connsiteY0"/>
                </a:cxn>
                <a:cxn ang="0">
                  <a:pos x="connsiteX1" y="connsiteY1"/>
                </a:cxn>
                <a:cxn ang="0">
                  <a:pos x="connsiteX2" y="connsiteY2"/>
                </a:cxn>
              </a:cxnLst>
              <a:rect l="l" t="t" r="r" b="b"/>
              <a:pathLst>
                <a:path w="85725" h="114300">
                  <a:moveTo>
                    <a:pt x="1565" y="115007"/>
                  </a:moveTo>
                  <a:cubicBezTo>
                    <a:pt x="1565" y="115007"/>
                    <a:pt x="-16342" y="-7104"/>
                    <a:pt x="69002" y="326"/>
                  </a:cubicBezTo>
                  <a:cubicBezTo>
                    <a:pt x="154346" y="7851"/>
                    <a:pt x="1565" y="115007"/>
                    <a:pt x="1565" y="115007"/>
                  </a:cubicBezTo>
                  <a:close/>
                </a:path>
              </a:pathLst>
            </a:custGeom>
            <a:solidFill>
              <a:srgbClr val="018673"/>
            </a:solidFill>
            <a:ln w="9525" cap="flat">
              <a:noFill/>
              <a:prstDash val="solid"/>
              <a:miter/>
            </a:ln>
          </p:spPr>
          <p:txBody>
            <a:bodyPr rtlCol="0" anchor="ctr"/>
            <a:lstStyle/>
            <a:p>
              <a:endParaRPr lang="en-ID"/>
            </a:p>
          </p:txBody>
        </p:sp>
        <p:sp>
          <p:nvSpPr>
            <p:cNvPr id="116" name="Freeform: Shape 115">
              <a:extLst>
                <a:ext uri="{FF2B5EF4-FFF2-40B4-BE49-F238E27FC236}">
                  <a16:creationId xmlns:a16="http://schemas.microsoft.com/office/drawing/2014/main" id="{DD50BCE7-4B96-4744-AE0F-15B4F70218C9}"/>
                </a:ext>
              </a:extLst>
            </p:cNvPr>
            <p:cNvSpPr/>
            <p:nvPr/>
          </p:nvSpPr>
          <p:spPr>
            <a:xfrm>
              <a:off x="9885798" y="-598426"/>
              <a:ext cx="123825" cy="66675"/>
            </a:xfrm>
            <a:custGeom>
              <a:avLst/>
              <a:gdLst>
                <a:gd name="connsiteX0" fmla="*/ 0 w 123825"/>
                <a:gd name="connsiteY0" fmla="*/ 70161 h 66675"/>
                <a:gd name="connsiteX1" fmla="*/ 123539 w 123825"/>
                <a:gd name="connsiteY1" fmla="*/ 33680 h 66675"/>
                <a:gd name="connsiteX2" fmla="*/ 0 w 123825"/>
                <a:gd name="connsiteY2" fmla="*/ 70161 h 66675"/>
              </a:gdLst>
              <a:ahLst/>
              <a:cxnLst>
                <a:cxn ang="0">
                  <a:pos x="connsiteX0" y="connsiteY0"/>
                </a:cxn>
                <a:cxn ang="0">
                  <a:pos x="connsiteX1" y="connsiteY1"/>
                </a:cxn>
                <a:cxn ang="0">
                  <a:pos x="connsiteX2" y="connsiteY2"/>
                </a:cxn>
              </a:cxnLst>
              <a:rect l="l" t="t" r="r" b="b"/>
              <a:pathLst>
                <a:path w="123825" h="66675">
                  <a:moveTo>
                    <a:pt x="0" y="70161"/>
                  </a:moveTo>
                  <a:cubicBezTo>
                    <a:pt x="0" y="70161"/>
                    <a:pt x="84772" y="-59474"/>
                    <a:pt x="123539" y="33680"/>
                  </a:cubicBezTo>
                  <a:cubicBezTo>
                    <a:pt x="138017" y="68351"/>
                    <a:pt x="0" y="70161"/>
                    <a:pt x="0" y="70161"/>
                  </a:cubicBezTo>
                  <a:close/>
                </a:path>
              </a:pathLst>
            </a:custGeom>
            <a:solidFill>
              <a:srgbClr val="018673"/>
            </a:solidFill>
            <a:ln w="9525" cap="flat">
              <a:noFill/>
              <a:prstDash val="solid"/>
              <a:miter/>
            </a:ln>
          </p:spPr>
          <p:txBody>
            <a:bodyPr rtlCol="0" anchor="ctr"/>
            <a:lstStyle/>
            <a:p>
              <a:endParaRPr lang="en-ID"/>
            </a:p>
          </p:txBody>
        </p:sp>
        <p:sp>
          <p:nvSpPr>
            <p:cNvPr id="117" name="Freeform: Shape 116">
              <a:extLst>
                <a:ext uri="{FF2B5EF4-FFF2-40B4-BE49-F238E27FC236}">
                  <a16:creationId xmlns:a16="http://schemas.microsoft.com/office/drawing/2014/main" id="{39348257-E061-4EB2-87C0-9976AB665D79}"/>
                </a:ext>
              </a:extLst>
            </p:cNvPr>
            <p:cNvSpPr/>
            <p:nvPr/>
          </p:nvSpPr>
          <p:spPr>
            <a:xfrm>
              <a:off x="9643860" y="-605105"/>
              <a:ext cx="142875" cy="47625"/>
            </a:xfrm>
            <a:custGeom>
              <a:avLst/>
              <a:gdLst>
                <a:gd name="connsiteX0" fmla="*/ 145259 w 142875"/>
                <a:gd name="connsiteY0" fmla="*/ 46360 h 47625"/>
                <a:gd name="connsiteX1" fmla="*/ 13433 w 142875"/>
                <a:gd name="connsiteY1" fmla="*/ 13880 h 47625"/>
                <a:gd name="connsiteX2" fmla="*/ 145259 w 142875"/>
                <a:gd name="connsiteY2" fmla="*/ 46360 h 47625"/>
              </a:gdLst>
              <a:ahLst/>
              <a:cxnLst>
                <a:cxn ang="0">
                  <a:pos x="connsiteX0" y="connsiteY0"/>
                </a:cxn>
                <a:cxn ang="0">
                  <a:pos x="connsiteX1" y="connsiteY1"/>
                </a:cxn>
                <a:cxn ang="0">
                  <a:pos x="connsiteX2" y="connsiteY2"/>
                </a:cxn>
              </a:cxnLst>
              <a:rect l="l" t="t" r="r" b="b"/>
              <a:pathLst>
                <a:path w="142875" h="47625">
                  <a:moveTo>
                    <a:pt x="145259" y="46360"/>
                  </a:moveTo>
                  <a:cubicBezTo>
                    <a:pt x="145259" y="46360"/>
                    <a:pt x="70012" y="-30697"/>
                    <a:pt x="13433" y="13880"/>
                  </a:cubicBezTo>
                  <a:cubicBezTo>
                    <a:pt x="-43241" y="58552"/>
                    <a:pt x="94586" y="61981"/>
                    <a:pt x="145259" y="46360"/>
                  </a:cubicBezTo>
                  <a:close/>
                </a:path>
              </a:pathLst>
            </a:custGeom>
            <a:solidFill>
              <a:srgbClr val="018673"/>
            </a:solidFill>
            <a:ln w="9525" cap="flat">
              <a:noFill/>
              <a:prstDash val="solid"/>
              <a:miter/>
            </a:ln>
          </p:spPr>
          <p:txBody>
            <a:bodyPr rtlCol="0" anchor="ctr"/>
            <a:lstStyle/>
            <a:p>
              <a:endParaRPr lang="en-ID"/>
            </a:p>
          </p:txBody>
        </p:sp>
      </p:grpSp>
    </p:spTree>
    <p:extLst>
      <p:ext uri="{BB962C8B-B14F-4D97-AF65-F5344CB8AC3E}">
        <p14:creationId xmlns:p14="http://schemas.microsoft.com/office/powerpoint/2010/main" val="2539995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23"/>
                                        </p:tgtEl>
                                        <p:attrNameLst>
                                          <p:attrName>style.visibility</p:attrName>
                                        </p:attrNameLst>
                                      </p:cBhvr>
                                      <p:to>
                                        <p:strVal val="visible"/>
                                      </p:to>
                                    </p:set>
                                    <p:animEffect transition="in" filter="fade">
                                      <p:cBhvr>
                                        <p:cTn id="7" dur="1000"/>
                                        <p:tgtEl>
                                          <p:spTgt spid="123"/>
                                        </p:tgtEl>
                                      </p:cBhvr>
                                    </p:animEffect>
                                    <p:anim calcmode="lin" valueType="num">
                                      <p:cBhvr>
                                        <p:cTn id="8" dur="1000" fill="hold"/>
                                        <p:tgtEl>
                                          <p:spTgt spid="123"/>
                                        </p:tgtEl>
                                        <p:attrNameLst>
                                          <p:attrName>ppt_x</p:attrName>
                                        </p:attrNameLst>
                                      </p:cBhvr>
                                      <p:tavLst>
                                        <p:tav tm="0">
                                          <p:val>
                                            <p:strVal val="#ppt_x"/>
                                          </p:val>
                                        </p:tav>
                                        <p:tav tm="100000">
                                          <p:val>
                                            <p:strVal val="#ppt_x"/>
                                          </p:val>
                                        </p:tav>
                                      </p:tavLst>
                                    </p:anim>
                                    <p:anim calcmode="lin" valueType="num">
                                      <p:cBhvr>
                                        <p:cTn id="9" dur="1000" fill="hold"/>
                                        <p:tgtEl>
                                          <p:spTgt spid="12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19"/>
                                        </p:tgtEl>
                                        <p:attrNameLst>
                                          <p:attrName>style.visibility</p:attrName>
                                        </p:attrNameLst>
                                      </p:cBhvr>
                                      <p:to>
                                        <p:strVal val="visible"/>
                                      </p:to>
                                    </p:set>
                                    <p:animEffect transition="in" filter="fade">
                                      <p:cBhvr>
                                        <p:cTn id="17" dur="1000"/>
                                        <p:tgtEl>
                                          <p:spTgt spid="119"/>
                                        </p:tgtEl>
                                      </p:cBhvr>
                                    </p:animEffect>
                                    <p:anim calcmode="lin" valueType="num">
                                      <p:cBhvr>
                                        <p:cTn id="18" dur="1000" fill="hold"/>
                                        <p:tgtEl>
                                          <p:spTgt spid="119"/>
                                        </p:tgtEl>
                                        <p:attrNameLst>
                                          <p:attrName>ppt_x</p:attrName>
                                        </p:attrNameLst>
                                      </p:cBhvr>
                                      <p:tavLst>
                                        <p:tav tm="0">
                                          <p:val>
                                            <p:strVal val="#ppt_x"/>
                                          </p:val>
                                        </p:tav>
                                        <p:tav tm="100000">
                                          <p:val>
                                            <p:strVal val="#ppt_x"/>
                                          </p:val>
                                        </p:tav>
                                      </p:tavLst>
                                    </p:anim>
                                    <p:anim calcmode="lin" valueType="num">
                                      <p:cBhvr>
                                        <p:cTn id="19" dur="1000" fill="hold"/>
                                        <p:tgtEl>
                                          <p:spTgt spid="119"/>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120"/>
                                        </p:tgtEl>
                                        <p:attrNameLst>
                                          <p:attrName>style.visibility</p:attrName>
                                        </p:attrNameLst>
                                      </p:cBhvr>
                                      <p:to>
                                        <p:strVal val="visible"/>
                                      </p:to>
                                    </p:set>
                                    <p:animEffect transition="in" filter="fade">
                                      <p:cBhvr>
                                        <p:cTn id="22" dur="1000"/>
                                        <p:tgtEl>
                                          <p:spTgt spid="120"/>
                                        </p:tgtEl>
                                      </p:cBhvr>
                                    </p:animEffect>
                                    <p:anim calcmode="lin" valueType="num">
                                      <p:cBhvr>
                                        <p:cTn id="23" dur="1000" fill="hold"/>
                                        <p:tgtEl>
                                          <p:spTgt spid="120"/>
                                        </p:tgtEl>
                                        <p:attrNameLst>
                                          <p:attrName>ppt_x</p:attrName>
                                        </p:attrNameLst>
                                      </p:cBhvr>
                                      <p:tavLst>
                                        <p:tav tm="0">
                                          <p:val>
                                            <p:strVal val="#ppt_x"/>
                                          </p:val>
                                        </p:tav>
                                        <p:tav tm="100000">
                                          <p:val>
                                            <p:strVal val="#ppt_x"/>
                                          </p:val>
                                        </p:tav>
                                      </p:tavLst>
                                    </p:anim>
                                    <p:anim calcmode="lin" valueType="num">
                                      <p:cBhvr>
                                        <p:cTn id="24" dur="1000" fill="hold"/>
                                        <p:tgtEl>
                                          <p:spTgt spid="120"/>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118"/>
                                        </p:tgtEl>
                                        <p:attrNameLst>
                                          <p:attrName>style.visibility</p:attrName>
                                        </p:attrNameLst>
                                      </p:cBhvr>
                                      <p:to>
                                        <p:strVal val="visible"/>
                                      </p:to>
                                    </p:set>
                                    <p:animEffect transition="in" filter="fade">
                                      <p:cBhvr>
                                        <p:cTn id="27" dur="1000"/>
                                        <p:tgtEl>
                                          <p:spTgt spid="118"/>
                                        </p:tgtEl>
                                      </p:cBhvr>
                                    </p:animEffect>
                                    <p:anim calcmode="lin" valueType="num">
                                      <p:cBhvr>
                                        <p:cTn id="28" dur="1000" fill="hold"/>
                                        <p:tgtEl>
                                          <p:spTgt spid="118"/>
                                        </p:tgtEl>
                                        <p:attrNameLst>
                                          <p:attrName>ppt_x</p:attrName>
                                        </p:attrNameLst>
                                      </p:cBhvr>
                                      <p:tavLst>
                                        <p:tav tm="0">
                                          <p:val>
                                            <p:strVal val="#ppt_x"/>
                                          </p:val>
                                        </p:tav>
                                        <p:tav tm="100000">
                                          <p:val>
                                            <p:strVal val="#ppt_x"/>
                                          </p:val>
                                        </p:tav>
                                      </p:tavLst>
                                    </p:anim>
                                    <p:anim calcmode="lin" valueType="num">
                                      <p:cBhvr>
                                        <p:cTn id="29" dur="1000" fill="hold"/>
                                        <p:tgtEl>
                                          <p:spTgt spid="118"/>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1000"/>
                                        <p:tgtEl>
                                          <p:spTgt spid="14"/>
                                        </p:tgtEl>
                                      </p:cBhvr>
                                    </p:animEffect>
                                    <p:anim calcmode="lin" valueType="num">
                                      <p:cBhvr>
                                        <p:cTn id="33" dur="1000" fill="hold"/>
                                        <p:tgtEl>
                                          <p:spTgt spid="14"/>
                                        </p:tgtEl>
                                        <p:attrNameLst>
                                          <p:attrName>ppt_x</p:attrName>
                                        </p:attrNameLst>
                                      </p:cBhvr>
                                      <p:tavLst>
                                        <p:tav tm="0">
                                          <p:val>
                                            <p:strVal val="#ppt_x"/>
                                          </p:val>
                                        </p:tav>
                                        <p:tav tm="100000">
                                          <p:val>
                                            <p:strVal val="#ppt_x"/>
                                          </p:val>
                                        </p:tav>
                                      </p:tavLst>
                                    </p:anim>
                                    <p:anim calcmode="lin" valueType="num">
                                      <p:cBhvr>
                                        <p:cTn id="34" dur="1000" fill="hold"/>
                                        <p:tgtEl>
                                          <p:spTgt spid="14"/>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100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1000"/>
                                        <p:tgtEl>
                                          <p:spTgt spid="15"/>
                                        </p:tgtEl>
                                      </p:cBhvr>
                                    </p:animEffect>
                                    <p:anim calcmode="lin" valueType="num">
                                      <p:cBhvr>
                                        <p:cTn id="38" dur="1000" fill="hold"/>
                                        <p:tgtEl>
                                          <p:spTgt spid="15"/>
                                        </p:tgtEl>
                                        <p:attrNameLst>
                                          <p:attrName>ppt_x</p:attrName>
                                        </p:attrNameLst>
                                      </p:cBhvr>
                                      <p:tavLst>
                                        <p:tav tm="0">
                                          <p:val>
                                            <p:strVal val="#ppt_x"/>
                                          </p:val>
                                        </p:tav>
                                        <p:tav tm="100000">
                                          <p:val>
                                            <p:strVal val="#ppt_x"/>
                                          </p:val>
                                        </p:tav>
                                      </p:tavLst>
                                    </p:anim>
                                    <p:anim calcmode="lin" valueType="num">
                                      <p:cBhvr>
                                        <p:cTn id="39"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4" grpId="0" animBg="1"/>
      <p:bldP spid="15"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 name="Freeform: Shape 149">
            <a:extLst>
              <a:ext uri="{FF2B5EF4-FFF2-40B4-BE49-F238E27FC236}">
                <a16:creationId xmlns:a16="http://schemas.microsoft.com/office/drawing/2014/main" id="{8223A482-8122-46F5-825D-2ECFC92C069E}"/>
              </a:ext>
            </a:extLst>
          </p:cNvPr>
          <p:cNvSpPr/>
          <p:nvPr/>
        </p:nvSpPr>
        <p:spPr>
          <a:xfrm>
            <a:off x="0" y="3694176"/>
            <a:ext cx="12192000" cy="3163824"/>
          </a:xfrm>
          <a:custGeom>
            <a:avLst/>
            <a:gdLst>
              <a:gd name="connsiteX0" fmla="*/ 2003797 w 12192000"/>
              <a:gd name="connsiteY0" fmla="*/ 997 h 4474299"/>
              <a:gd name="connsiteX1" fmla="*/ 2400300 w 12192000"/>
              <a:gd name="connsiteY1" fmla="*/ 16599 h 4474299"/>
              <a:gd name="connsiteX2" fmla="*/ 5435601 w 12192000"/>
              <a:gd name="connsiteY2" fmla="*/ 1248499 h 4474299"/>
              <a:gd name="connsiteX3" fmla="*/ 7899401 w 12192000"/>
              <a:gd name="connsiteY3" fmla="*/ 1235799 h 4474299"/>
              <a:gd name="connsiteX4" fmla="*/ 10147300 w 12192000"/>
              <a:gd name="connsiteY4" fmla="*/ 2315299 h 4474299"/>
              <a:gd name="connsiteX5" fmla="*/ 12091619 w 12192000"/>
              <a:gd name="connsiteY5" fmla="*/ 1580532 h 4474299"/>
              <a:gd name="connsiteX6" fmla="*/ 12192000 w 12192000"/>
              <a:gd name="connsiteY6" fmla="*/ 1543563 h 4474299"/>
              <a:gd name="connsiteX7" fmla="*/ 12192000 w 12192000"/>
              <a:gd name="connsiteY7" fmla="*/ 4474299 h 4474299"/>
              <a:gd name="connsiteX8" fmla="*/ 0 w 12192000"/>
              <a:gd name="connsiteY8" fmla="*/ 4474299 h 4474299"/>
              <a:gd name="connsiteX9" fmla="*/ 0 w 12192000"/>
              <a:gd name="connsiteY9" fmla="*/ 383415 h 4474299"/>
              <a:gd name="connsiteX10" fmla="*/ 329481 w 12192000"/>
              <a:gd name="connsiteY10" fmla="*/ 292799 h 4474299"/>
              <a:gd name="connsiteX11" fmla="*/ 2003797 w 12192000"/>
              <a:gd name="connsiteY11" fmla="*/ 997 h 4474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4474299">
                <a:moveTo>
                  <a:pt x="2003797" y="997"/>
                </a:moveTo>
                <a:cubicBezTo>
                  <a:pt x="2140182" y="-2252"/>
                  <a:pt x="2273036" y="2312"/>
                  <a:pt x="2400300" y="16599"/>
                </a:cubicBezTo>
                <a:cubicBezTo>
                  <a:pt x="3418417" y="130899"/>
                  <a:pt x="4519085" y="1045299"/>
                  <a:pt x="5435601" y="1248499"/>
                </a:cubicBezTo>
                <a:cubicBezTo>
                  <a:pt x="6352117" y="1451699"/>
                  <a:pt x="7114118" y="1057999"/>
                  <a:pt x="7899401" y="1235799"/>
                </a:cubicBezTo>
                <a:cubicBezTo>
                  <a:pt x="8684683" y="1413599"/>
                  <a:pt x="9398000" y="2270849"/>
                  <a:pt x="10147300" y="2315299"/>
                </a:cubicBezTo>
                <a:cubicBezTo>
                  <a:pt x="10756106" y="2351415"/>
                  <a:pt x="11574512" y="1790870"/>
                  <a:pt x="12091619" y="1580532"/>
                </a:cubicBezTo>
                <a:lnTo>
                  <a:pt x="12192000" y="1543563"/>
                </a:lnTo>
                <a:lnTo>
                  <a:pt x="12192000" y="4474299"/>
                </a:lnTo>
                <a:lnTo>
                  <a:pt x="0" y="4474299"/>
                </a:lnTo>
                <a:lnTo>
                  <a:pt x="0" y="383415"/>
                </a:lnTo>
                <a:lnTo>
                  <a:pt x="329481" y="292799"/>
                </a:lnTo>
                <a:cubicBezTo>
                  <a:pt x="856233" y="152008"/>
                  <a:pt x="1458260" y="13995"/>
                  <a:pt x="2003797" y="997"/>
                </a:cubicBezTo>
                <a:close/>
              </a:path>
            </a:pathLst>
          </a:custGeom>
          <a:gradFill flip="none" rotWithShape="1">
            <a:gsLst>
              <a:gs pos="7000">
                <a:schemeClr val="accent2">
                  <a:alpha val="44000"/>
                </a:schemeClr>
              </a:gs>
              <a:gs pos="100000">
                <a:schemeClr val="accent4">
                  <a:alpha val="20000"/>
                </a:schemeClr>
              </a:gs>
            </a:gsLst>
            <a:lin ang="16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51" name="Freeform: Shape 150">
            <a:extLst>
              <a:ext uri="{FF2B5EF4-FFF2-40B4-BE49-F238E27FC236}">
                <a16:creationId xmlns:a16="http://schemas.microsoft.com/office/drawing/2014/main" id="{C9715223-2040-4548-8CD7-7D79BA82186B}"/>
              </a:ext>
            </a:extLst>
          </p:cNvPr>
          <p:cNvSpPr>
            <a:spLocks/>
          </p:cNvSpPr>
          <p:nvPr/>
        </p:nvSpPr>
        <p:spPr bwMode="auto">
          <a:xfrm>
            <a:off x="4846647" y="4057199"/>
            <a:ext cx="7368076" cy="2811718"/>
          </a:xfrm>
          <a:custGeom>
            <a:avLst/>
            <a:gdLst>
              <a:gd name="connsiteX0" fmla="*/ 7368076 w 7368076"/>
              <a:gd name="connsiteY0" fmla="*/ 0 h 2811718"/>
              <a:gd name="connsiteX1" fmla="*/ 7368076 w 7368076"/>
              <a:gd name="connsiteY1" fmla="*/ 968070 h 2811718"/>
              <a:gd name="connsiteX2" fmla="*/ 4441791 w 7368076"/>
              <a:gd name="connsiteY2" fmla="*/ 1486018 h 2811718"/>
              <a:gd name="connsiteX3" fmla="*/ 2519685 w 7368076"/>
              <a:gd name="connsiteY3" fmla="*/ 2811718 h 2811718"/>
              <a:gd name="connsiteX4" fmla="*/ 0 w 7368076"/>
              <a:gd name="connsiteY4" fmla="*/ 2811718 h 2811718"/>
              <a:gd name="connsiteX5" fmla="*/ 579096 w 7368076"/>
              <a:gd name="connsiteY5" fmla="*/ 2281438 h 2811718"/>
              <a:gd name="connsiteX6" fmla="*/ 579446 w 7368076"/>
              <a:gd name="connsiteY6" fmla="*/ 2281383 h 2811718"/>
              <a:gd name="connsiteX7" fmla="*/ 860602 w 7368076"/>
              <a:gd name="connsiteY7" fmla="*/ 2041858 h 2811718"/>
              <a:gd name="connsiteX8" fmla="*/ 3462312 w 7368076"/>
              <a:gd name="connsiteY8" fmla="*/ 901379 h 2811718"/>
              <a:gd name="connsiteX9" fmla="*/ 3744542 w 7368076"/>
              <a:gd name="connsiteY9" fmla="*/ 864143 h 2811718"/>
              <a:gd name="connsiteX10" fmla="*/ 3745644 w 7368076"/>
              <a:gd name="connsiteY10" fmla="*/ 863247 h 2811718"/>
              <a:gd name="connsiteX11" fmla="*/ 4435631 w 7368076"/>
              <a:gd name="connsiteY11" fmla="*/ 813918 h 2811718"/>
              <a:gd name="connsiteX12" fmla="*/ 7368076 w 7368076"/>
              <a:gd name="connsiteY12" fmla="*/ 0 h 2811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368076" h="2811718">
                <a:moveTo>
                  <a:pt x="7368076" y="0"/>
                </a:moveTo>
                <a:cubicBezTo>
                  <a:pt x="7368076" y="0"/>
                  <a:pt x="7368076" y="0"/>
                  <a:pt x="7368076" y="968070"/>
                </a:cubicBezTo>
                <a:cubicBezTo>
                  <a:pt x="6370059" y="1023564"/>
                  <a:pt x="5273473" y="1140719"/>
                  <a:pt x="4441791" y="1486018"/>
                </a:cubicBezTo>
                <a:cubicBezTo>
                  <a:pt x="3702520" y="1794320"/>
                  <a:pt x="3037175" y="2275272"/>
                  <a:pt x="2519685" y="2811718"/>
                </a:cubicBezTo>
                <a:cubicBezTo>
                  <a:pt x="2519685" y="2811718"/>
                  <a:pt x="2519685" y="2811718"/>
                  <a:pt x="0" y="2811718"/>
                </a:cubicBezTo>
                <a:cubicBezTo>
                  <a:pt x="190978" y="2639069"/>
                  <a:pt x="375796" y="2460253"/>
                  <a:pt x="579096" y="2281438"/>
                </a:cubicBezTo>
                <a:lnTo>
                  <a:pt x="579446" y="2281383"/>
                </a:lnTo>
                <a:lnTo>
                  <a:pt x="860602" y="2041858"/>
                </a:lnTo>
                <a:cubicBezTo>
                  <a:pt x="1490952" y="1530928"/>
                  <a:pt x="2271209" y="1083561"/>
                  <a:pt x="3462312" y="901379"/>
                </a:cubicBezTo>
                <a:lnTo>
                  <a:pt x="3744542" y="864143"/>
                </a:lnTo>
                <a:lnTo>
                  <a:pt x="3745644" y="863247"/>
                </a:lnTo>
                <a:cubicBezTo>
                  <a:pt x="3961265" y="838582"/>
                  <a:pt x="4189207" y="820084"/>
                  <a:pt x="4435631" y="813918"/>
                </a:cubicBezTo>
                <a:cubicBezTo>
                  <a:pt x="5704715" y="776922"/>
                  <a:pt x="6690410" y="388461"/>
                  <a:pt x="7368076" y="0"/>
                </a:cubicBezTo>
                <a:close/>
              </a:path>
            </a:pathLst>
          </a:custGeom>
          <a:solidFill>
            <a:schemeClr val="accent3">
              <a:lumMod val="60000"/>
              <a:lumOff val="40000"/>
            </a:schemeClr>
          </a:solidFill>
          <a:ln>
            <a:noFill/>
          </a:ln>
        </p:spPr>
        <p:txBody>
          <a:bodyPr vert="horz" wrap="square" lIns="91440" tIns="45720" rIns="91440" bIns="45720" numCol="1" anchor="t" anchorCtr="0" compatLnSpc="1">
            <a:prstTxWarp prst="textNoShape">
              <a:avLst/>
            </a:prstTxWarp>
            <a:noAutofit/>
          </a:bodyPr>
          <a:lstStyle/>
          <a:p>
            <a:endParaRPr lang="en-ID"/>
          </a:p>
        </p:txBody>
      </p:sp>
      <p:sp>
        <p:nvSpPr>
          <p:cNvPr id="152" name="Freeform 57">
            <a:extLst>
              <a:ext uri="{FF2B5EF4-FFF2-40B4-BE49-F238E27FC236}">
                <a16:creationId xmlns:a16="http://schemas.microsoft.com/office/drawing/2014/main" id="{51AD6A3B-018D-4416-B4DD-EA51AD523873}"/>
              </a:ext>
            </a:extLst>
          </p:cNvPr>
          <p:cNvSpPr>
            <a:spLocks/>
          </p:cNvSpPr>
          <p:nvPr/>
        </p:nvSpPr>
        <p:spPr bwMode="auto">
          <a:xfrm>
            <a:off x="7281863" y="5010489"/>
            <a:ext cx="4932860" cy="1875219"/>
          </a:xfrm>
          <a:custGeom>
            <a:avLst/>
            <a:gdLst>
              <a:gd name="T0" fmla="*/ 787 w 787"/>
              <a:gd name="T1" fmla="*/ 284 h 299"/>
              <a:gd name="T2" fmla="*/ 787 w 787"/>
              <a:gd name="T3" fmla="*/ 0 h 299"/>
              <a:gd name="T4" fmla="*/ 312 w 787"/>
              <a:gd name="T5" fmla="*/ 84 h 299"/>
              <a:gd name="T6" fmla="*/ 0 w 787"/>
              <a:gd name="T7" fmla="*/ 299 h 299"/>
              <a:gd name="T8" fmla="*/ 771 w 787"/>
              <a:gd name="T9" fmla="*/ 299 h 299"/>
              <a:gd name="T10" fmla="*/ 787 w 787"/>
              <a:gd name="T11" fmla="*/ 284 h 299"/>
            </a:gdLst>
            <a:ahLst/>
            <a:cxnLst>
              <a:cxn ang="0">
                <a:pos x="T0" y="T1"/>
              </a:cxn>
              <a:cxn ang="0">
                <a:pos x="T2" y="T3"/>
              </a:cxn>
              <a:cxn ang="0">
                <a:pos x="T4" y="T5"/>
              </a:cxn>
              <a:cxn ang="0">
                <a:pos x="T6" y="T7"/>
              </a:cxn>
              <a:cxn ang="0">
                <a:pos x="T8" y="T9"/>
              </a:cxn>
              <a:cxn ang="0">
                <a:pos x="T10" y="T11"/>
              </a:cxn>
            </a:cxnLst>
            <a:rect l="0" t="0" r="r" b="b"/>
            <a:pathLst>
              <a:path w="787" h="299">
                <a:moveTo>
                  <a:pt x="787" y="284"/>
                </a:moveTo>
                <a:cubicBezTo>
                  <a:pt x="787" y="0"/>
                  <a:pt x="787" y="0"/>
                  <a:pt x="787" y="0"/>
                </a:cubicBezTo>
                <a:cubicBezTo>
                  <a:pt x="625" y="9"/>
                  <a:pt x="447" y="28"/>
                  <a:pt x="312" y="84"/>
                </a:cubicBezTo>
                <a:cubicBezTo>
                  <a:pt x="192" y="134"/>
                  <a:pt x="84" y="212"/>
                  <a:pt x="0" y="299"/>
                </a:cubicBezTo>
                <a:cubicBezTo>
                  <a:pt x="771" y="299"/>
                  <a:pt x="771" y="299"/>
                  <a:pt x="771" y="299"/>
                </a:cubicBezTo>
                <a:cubicBezTo>
                  <a:pt x="780" y="299"/>
                  <a:pt x="787" y="292"/>
                  <a:pt x="787" y="284"/>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ID"/>
          </a:p>
        </p:txBody>
      </p:sp>
      <p:sp>
        <p:nvSpPr>
          <p:cNvPr id="2" name="Title 1">
            <a:extLst>
              <a:ext uri="{FF2B5EF4-FFF2-40B4-BE49-F238E27FC236}">
                <a16:creationId xmlns:a16="http://schemas.microsoft.com/office/drawing/2014/main" id="{9FB071F2-D1C4-48CB-B0BE-195D9A393D16}"/>
              </a:ext>
            </a:extLst>
          </p:cNvPr>
          <p:cNvSpPr>
            <a:spLocks noGrp="1"/>
          </p:cNvSpPr>
          <p:nvPr>
            <p:ph type="title"/>
          </p:nvPr>
        </p:nvSpPr>
        <p:spPr>
          <a:xfrm>
            <a:off x="838200" y="540646"/>
            <a:ext cx="10515600" cy="609398"/>
          </a:xfrm>
        </p:spPr>
        <p:txBody>
          <a:bodyPr/>
          <a:lstStyle/>
          <a:p>
            <a:r>
              <a:rPr lang="en-ID" sz="4400" dirty="0"/>
              <a:t>Next Steps</a:t>
            </a:r>
          </a:p>
        </p:txBody>
      </p:sp>
      <p:sp>
        <p:nvSpPr>
          <p:cNvPr id="4" name="Slide Number Placeholder 3">
            <a:extLst>
              <a:ext uri="{FF2B5EF4-FFF2-40B4-BE49-F238E27FC236}">
                <a16:creationId xmlns:a16="http://schemas.microsoft.com/office/drawing/2014/main" id="{D677668B-2DBD-4715-BE44-64B2D01CFD75}"/>
              </a:ext>
            </a:extLst>
          </p:cNvPr>
          <p:cNvSpPr>
            <a:spLocks noGrp="1"/>
          </p:cNvSpPr>
          <p:nvPr>
            <p:ph type="sldNum" sz="quarter" idx="12"/>
          </p:nvPr>
        </p:nvSpPr>
        <p:spPr/>
        <p:txBody>
          <a:bodyPr/>
          <a:lstStyle/>
          <a:p>
            <a:fld id="{FFA84B14-57FB-4834-9351-A79C9F9528A4}" type="slidenum">
              <a:rPr lang="en-ID" smtClean="0"/>
              <a:pPr/>
              <a:t>20</a:t>
            </a:fld>
            <a:endParaRPr lang="en-ID"/>
          </a:p>
        </p:txBody>
      </p:sp>
      <p:sp>
        <p:nvSpPr>
          <p:cNvPr id="5" name="Rectangle: Rounded Corners 4">
            <a:extLst>
              <a:ext uri="{FF2B5EF4-FFF2-40B4-BE49-F238E27FC236}">
                <a16:creationId xmlns:a16="http://schemas.microsoft.com/office/drawing/2014/main" id="{0EFF7CB2-2E2B-4CE5-90BC-A22655198F21}"/>
              </a:ext>
            </a:extLst>
          </p:cNvPr>
          <p:cNvSpPr/>
          <p:nvPr/>
        </p:nvSpPr>
        <p:spPr>
          <a:xfrm>
            <a:off x="838200" y="1581352"/>
            <a:ext cx="3308515" cy="3823855"/>
          </a:xfrm>
          <a:prstGeom prst="roundRect">
            <a:avLst>
              <a:gd name="adj" fmla="val 2718"/>
            </a:avLst>
          </a:prstGeom>
          <a:gradFill flip="none" rotWithShape="1">
            <a:gsLst>
              <a:gs pos="7000">
                <a:schemeClr val="accent2"/>
              </a:gs>
              <a:gs pos="100000">
                <a:srgbClr val="78CA8E"/>
              </a:gs>
            </a:gsLst>
            <a:lin ang="16800000" scaled="0"/>
            <a:tileRect/>
          </a:gradFill>
          <a:ln>
            <a:noFill/>
          </a:ln>
          <a:effectLst>
            <a:outerShdw blurRad="355600" sx="102000" sy="102000" algn="ctr" rotWithShape="0">
              <a:prstClr val="black">
                <a:alpha val="1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6" name="Subtitle 176">
            <a:extLst>
              <a:ext uri="{FF2B5EF4-FFF2-40B4-BE49-F238E27FC236}">
                <a16:creationId xmlns:a16="http://schemas.microsoft.com/office/drawing/2014/main" id="{0350F7A8-78E1-428F-B3F8-E5BB0D8F71B4}"/>
              </a:ext>
            </a:extLst>
          </p:cNvPr>
          <p:cNvSpPr txBox="1">
            <a:spLocks/>
          </p:cNvSpPr>
          <p:nvPr/>
        </p:nvSpPr>
        <p:spPr>
          <a:xfrm>
            <a:off x="1216107" y="2304775"/>
            <a:ext cx="2552700" cy="2067233"/>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D" sz="2000" dirty="0">
                <a:solidFill>
                  <a:schemeClr val="bg1"/>
                </a:solidFill>
              </a:rPr>
              <a:t>Gather more data for workouts with few samples.</a:t>
            </a:r>
          </a:p>
          <a:p>
            <a:r>
              <a:rPr lang="en-ID" sz="2000" dirty="0">
                <a:solidFill>
                  <a:schemeClr val="bg1"/>
                </a:solidFill>
              </a:rPr>
              <a:t>Use Machine Learning models e.g. Recursive Neural Networks (RNN).</a:t>
            </a:r>
          </a:p>
        </p:txBody>
      </p:sp>
      <p:sp>
        <p:nvSpPr>
          <p:cNvPr id="27" name="Subtitle 176">
            <a:extLst>
              <a:ext uri="{FF2B5EF4-FFF2-40B4-BE49-F238E27FC236}">
                <a16:creationId xmlns:a16="http://schemas.microsoft.com/office/drawing/2014/main" id="{2A288FC2-DA24-420A-B2F8-936A96F09DE5}"/>
              </a:ext>
            </a:extLst>
          </p:cNvPr>
          <p:cNvSpPr txBox="1">
            <a:spLocks/>
          </p:cNvSpPr>
          <p:nvPr/>
        </p:nvSpPr>
        <p:spPr>
          <a:xfrm>
            <a:off x="1216107" y="1804319"/>
            <a:ext cx="2552700" cy="332399"/>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ID" sz="2400" b="1" dirty="0">
                <a:solidFill>
                  <a:schemeClr val="bg1"/>
                </a:solidFill>
                <a:latin typeface="+mj-lt"/>
              </a:rPr>
              <a:t>Enhance Model </a:t>
            </a:r>
          </a:p>
        </p:txBody>
      </p:sp>
      <p:sp>
        <p:nvSpPr>
          <p:cNvPr id="30" name="Rectangle: Rounded Corners 29">
            <a:extLst>
              <a:ext uri="{FF2B5EF4-FFF2-40B4-BE49-F238E27FC236}">
                <a16:creationId xmlns:a16="http://schemas.microsoft.com/office/drawing/2014/main" id="{E73E0864-5FD7-4A20-A664-9F1C57FD53A3}"/>
              </a:ext>
            </a:extLst>
          </p:cNvPr>
          <p:cNvSpPr/>
          <p:nvPr/>
        </p:nvSpPr>
        <p:spPr>
          <a:xfrm>
            <a:off x="4521159" y="1581352"/>
            <a:ext cx="3308515" cy="3823855"/>
          </a:xfrm>
          <a:prstGeom prst="roundRect">
            <a:avLst>
              <a:gd name="adj" fmla="val 2718"/>
            </a:avLst>
          </a:prstGeom>
          <a:gradFill flip="none" rotWithShape="1">
            <a:gsLst>
              <a:gs pos="96000">
                <a:srgbClr val="78CA8E"/>
              </a:gs>
              <a:gs pos="7000">
                <a:schemeClr val="accent2"/>
              </a:gs>
            </a:gsLst>
            <a:lin ang="16800000" scaled="0"/>
            <a:tileRect/>
          </a:gradFill>
          <a:ln>
            <a:noFill/>
          </a:ln>
          <a:effectLst>
            <a:outerShdw blurRad="355600" sx="102000" sy="102000" algn="ctr" rotWithShape="0">
              <a:prstClr val="black">
                <a:alpha val="1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2" name="Subtitle 176">
            <a:extLst>
              <a:ext uri="{FF2B5EF4-FFF2-40B4-BE49-F238E27FC236}">
                <a16:creationId xmlns:a16="http://schemas.microsoft.com/office/drawing/2014/main" id="{2597F8BC-E47D-4D3C-8833-E48A2F57E80E}"/>
              </a:ext>
            </a:extLst>
          </p:cNvPr>
          <p:cNvSpPr txBox="1">
            <a:spLocks/>
          </p:cNvSpPr>
          <p:nvPr/>
        </p:nvSpPr>
        <p:spPr>
          <a:xfrm>
            <a:off x="4899066" y="2300343"/>
            <a:ext cx="2552700" cy="959237"/>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D" sz="2000" dirty="0">
                <a:solidFill>
                  <a:schemeClr val="bg1"/>
                </a:solidFill>
              </a:rPr>
              <a:t>Use the model to identify workouts.</a:t>
            </a:r>
          </a:p>
          <a:p>
            <a:endParaRPr lang="en-ID" sz="2000" dirty="0">
              <a:solidFill>
                <a:schemeClr val="bg1"/>
              </a:solidFill>
            </a:endParaRPr>
          </a:p>
        </p:txBody>
      </p:sp>
      <p:sp>
        <p:nvSpPr>
          <p:cNvPr id="33" name="Subtitle 176">
            <a:extLst>
              <a:ext uri="{FF2B5EF4-FFF2-40B4-BE49-F238E27FC236}">
                <a16:creationId xmlns:a16="http://schemas.microsoft.com/office/drawing/2014/main" id="{2A3009C9-ECC1-4888-BC2D-43A9810EE4B4}"/>
              </a:ext>
            </a:extLst>
          </p:cNvPr>
          <p:cNvSpPr txBox="1">
            <a:spLocks/>
          </p:cNvSpPr>
          <p:nvPr/>
        </p:nvSpPr>
        <p:spPr>
          <a:xfrm>
            <a:off x="4731025" y="1816723"/>
            <a:ext cx="2936160" cy="332399"/>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ID" sz="2400" b="1" dirty="0">
                <a:solidFill>
                  <a:schemeClr val="bg1"/>
                </a:solidFill>
                <a:latin typeface="+mj-lt"/>
              </a:rPr>
              <a:t>Integrate Fitbit</a:t>
            </a:r>
          </a:p>
        </p:txBody>
      </p:sp>
      <p:sp>
        <p:nvSpPr>
          <p:cNvPr id="35" name="Rectangle: Rounded Corners 34">
            <a:extLst>
              <a:ext uri="{FF2B5EF4-FFF2-40B4-BE49-F238E27FC236}">
                <a16:creationId xmlns:a16="http://schemas.microsoft.com/office/drawing/2014/main" id="{1351EB4E-229E-498A-B252-5FDB3B3BD8AC}"/>
              </a:ext>
            </a:extLst>
          </p:cNvPr>
          <p:cNvSpPr/>
          <p:nvPr/>
        </p:nvSpPr>
        <p:spPr>
          <a:xfrm>
            <a:off x="8204117" y="1581352"/>
            <a:ext cx="3308515" cy="3823855"/>
          </a:xfrm>
          <a:prstGeom prst="roundRect">
            <a:avLst>
              <a:gd name="adj" fmla="val 2718"/>
            </a:avLst>
          </a:prstGeom>
          <a:gradFill flip="none" rotWithShape="1">
            <a:gsLst>
              <a:gs pos="7000">
                <a:schemeClr val="accent2"/>
              </a:gs>
              <a:gs pos="100000">
                <a:srgbClr val="78CA8E"/>
              </a:gs>
            </a:gsLst>
            <a:lin ang="16800000" scaled="0"/>
            <a:tileRect/>
          </a:gradFill>
          <a:ln>
            <a:noFill/>
          </a:ln>
          <a:effectLst>
            <a:outerShdw blurRad="355600" sx="102000" sy="102000" algn="ctr" rotWithShape="0">
              <a:prstClr val="black">
                <a:alpha val="1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7" name="Subtitle 176">
            <a:extLst>
              <a:ext uri="{FF2B5EF4-FFF2-40B4-BE49-F238E27FC236}">
                <a16:creationId xmlns:a16="http://schemas.microsoft.com/office/drawing/2014/main" id="{A02693D7-661B-412D-A0E5-39ED1878CFFB}"/>
              </a:ext>
            </a:extLst>
          </p:cNvPr>
          <p:cNvSpPr txBox="1">
            <a:spLocks/>
          </p:cNvSpPr>
          <p:nvPr/>
        </p:nvSpPr>
        <p:spPr>
          <a:xfrm>
            <a:off x="8566845" y="2288288"/>
            <a:ext cx="2552700" cy="1513235"/>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D" sz="2000" dirty="0">
                <a:solidFill>
                  <a:schemeClr val="bg1"/>
                </a:solidFill>
              </a:rPr>
              <a:t>Create Workout Scores and Recommendations for users</a:t>
            </a:r>
          </a:p>
          <a:p>
            <a:endParaRPr lang="en-ID" sz="2000" dirty="0">
              <a:solidFill>
                <a:schemeClr val="bg1"/>
              </a:solidFill>
            </a:endParaRPr>
          </a:p>
        </p:txBody>
      </p:sp>
      <p:sp>
        <p:nvSpPr>
          <p:cNvPr id="38" name="Subtitle 176">
            <a:extLst>
              <a:ext uri="{FF2B5EF4-FFF2-40B4-BE49-F238E27FC236}">
                <a16:creationId xmlns:a16="http://schemas.microsoft.com/office/drawing/2014/main" id="{58B7868B-0457-4C76-B614-02097ED4360A}"/>
              </a:ext>
            </a:extLst>
          </p:cNvPr>
          <p:cNvSpPr txBox="1">
            <a:spLocks/>
          </p:cNvSpPr>
          <p:nvPr/>
        </p:nvSpPr>
        <p:spPr>
          <a:xfrm>
            <a:off x="8461154" y="1820389"/>
            <a:ext cx="2892645" cy="332399"/>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ID" sz="2400" b="1" dirty="0">
                <a:solidFill>
                  <a:schemeClr val="bg1"/>
                </a:solidFill>
                <a:latin typeface="+mj-lt"/>
              </a:rPr>
              <a:t>New Predictions</a:t>
            </a:r>
          </a:p>
        </p:txBody>
      </p:sp>
      <p:grpSp>
        <p:nvGrpSpPr>
          <p:cNvPr id="172" name="Group 171">
            <a:extLst>
              <a:ext uri="{FF2B5EF4-FFF2-40B4-BE49-F238E27FC236}">
                <a16:creationId xmlns:a16="http://schemas.microsoft.com/office/drawing/2014/main" id="{AD011176-76E2-4BD8-8C01-34BFB79555D8}"/>
              </a:ext>
            </a:extLst>
          </p:cNvPr>
          <p:cNvGrpSpPr/>
          <p:nvPr/>
        </p:nvGrpSpPr>
        <p:grpSpPr>
          <a:xfrm>
            <a:off x="6484020" y="5461240"/>
            <a:ext cx="2467624" cy="1508574"/>
            <a:chOff x="2425593" y="5179824"/>
            <a:chExt cx="2912325" cy="1780441"/>
          </a:xfrm>
        </p:grpSpPr>
        <p:grpSp>
          <p:nvGrpSpPr>
            <p:cNvPr id="155" name="Group 154">
              <a:extLst>
                <a:ext uri="{FF2B5EF4-FFF2-40B4-BE49-F238E27FC236}">
                  <a16:creationId xmlns:a16="http://schemas.microsoft.com/office/drawing/2014/main" id="{86F1ED6F-36D3-4967-859F-999A5EF426ED}"/>
                </a:ext>
              </a:extLst>
            </p:cNvPr>
            <p:cNvGrpSpPr/>
            <p:nvPr/>
          </p:nvGrpSpPr>
          <p:grpSpPr>
            <a:xfrm>
              <a:off x="4528901" y="5179824"/>
              <a:ext cx="688579" cy="1028714"/>
              <a:chOff x="4528901" y="5179824"/>
              <a:chExt cx="688579" cy="1028714"/>
            </a:xfrm>
          </p:grpSpPr>
          <p:sp>
            <p:nvSpPr>
              <p:cNvPr id="156" name="Freeform: Shape 155">
                <a:extLst>
                  <a:ext uri="{FF2B5EF4-FFF2-40B4-BE49-F238E27FC236}">
                    <a16:creationId xmlns:a16="http://schemas.microsoft.com/office/drawing/2014/main" id="{E85052A9-80E3-4E56-B2B1-5159FA73595A}"/>
                  </a:ext>
                </a:extLst>
              </p:cNvPr>
              <p:cNvSpPr/>
              <p:nvPr/>
            </p:nvSpPr>
            <p:spPr>
              <a:xfrm rot="21301151" flipH="1">
                <a:off x="4885569" y="5797936"/>
                <a:ext cx="264214" cy="52843"/>
              </a:xfrm>
              <a:custGeom>
                <a:avLst/>
                <a:gdLst>
                  <a:gd name="connsiteX0" fmla="*/ 233959 w 238125"/>
                  <a:gd name="connsiteY0" fmla="*/ 43950 h 47625"/>
                  <a:gd name="connsiteX1" fmla="*/ 232435 w 238125"/>
                  <a:gd name="connsiteY1" fmla="*/ 43474 h 47625"/>
                  <a:gd name="connsiteX2" fmla="*/ 230244 w 238125"/>
                  <a:gd name="connsiteY2" fmla="*/ 35664 h 47625"/>
                  <a:gd name="connsiteX3" fmla="*/ 5454 w 238125"/>
                  <a:gd name="connsiteY3" fmla="*/ 8327 h 47625"/>
                  <a:gd name="connsiteX4" fmla="*/ 5835 w 238125"/>
                  <a:gd name="connsiteY4" fmla="*/ 21567 h 47625"/>
                  <a:gd name="connsiteX5" fmla="*/ 229196 w 238125"/>
                  <a:gd name="connsiteY5" fmla="*/ 56523 h 47625"/>
                  <a:gd name="connsiteX6" fmla="*/ 233959 w 238125"/>
                  <a:gd name="connsiteY6" fmla="*/ 43950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8125" h="47625">
                    <a:moveTo>
                      <a:pt x="233959" y="43950"/>
                    </a:moveTo>
                    <a:cubicBezTo>
                      <a:pt x="233482" y="43760"/>
                      <a:pt x="233006" y="43665"/>
                      <a:pt x="232435" y="43474"/>
                    </a:cubicBezTo>
                    <a:cubicBezTo>
                      <a:pt x="233578" y="40902"/>
                      <a:pt x="233292" y="37759"/>
                      <a:pt x="230244" y="35664"/>
                    </a:cubicBezTo>
                    <a:cubicBezTo>
                      <a:pt x="163759" y="-10914"/>
                      <a:pt x="81559" y="-2151"/>
                      <a:pt x="5454" y="8327"/>
                    </a:cubicBezTo>
                    <a:cubicBezTo>
                      <a:pt x="-1880" y="9375"/>
                      <a:pt x="-1880" y="21757"/>
                      <a:pt x="5835" y="21567"/>
                    </a:cubicBezTo>
                    <a:cubicBezTo>
                      <a:pt x="82035" y="19566"/>
                      <a:pt x="157187" y="31282"/>
                      <a:pt x="229196" y="56523"/>
                    </a:cubicBezTo>
                    <a:cubicBezTo>
                      <a:pt x="237388" y="59286"/>
                      <a:pt x="242150" y="46808"/>
                      <a:pt x="233959" y="43950"/>
                    </a:cubicBezTo>
                    <a:close/>
                  </a:path>
                </a:pathLst>
              </a:custGeom>
              <a:solidFill>
                <a:schemeClr val="accent4"/>
              </a:solidFill>
              <a:ln w="9525" cap="flat">
                <a:noFill/>
                <a:prstDash val="solid"/>
                <a:miter/>
              </a:ln>
            </p:spPr>
            <p:txBody>
              <a:bodyPr rtlCol="0" anchor="ctr"/>
              <a:lstStyle/>
              <a:p>
                <a:endParaRPr lang="en-ID"/>
              </a:p>
            </p:txBody>
          </p:sp>
          <p:sp>
            <p:nvSpPr>
              <p:cNvPr id="157" name="Freeform: Shape 156">
                <a:extLst>
                  <a:ext uri="{FF2B5EF4-FFF2-40B4-BE49-F238E27FC236}">
                    <a16:creationId xmlns:a16="http://schemas.microsoft.com/office/drawing/2014/main" id="{75556FDE-825F-47CC-B532-1001C4C314B6}"/>
                  </a:ext>
                </a:extLst>
              </p:cNvPr>
              <p:cNvSpPr/>
              <p:nvPr/>
            </p:nvSpPr>
            <p:spPr>
              <a:xfrm rot="21301151" flipH="1">
                <a:off x="4860226" y="5615638"/>
                <a:ext cx="84548" cy="274783"/>
              </a:xfrm>
              <a:custGeom>
                <a:avLst/>
                <a:gdLst>
                  <a:gd name="connsiteX0" fmla="*/ 4494 w 76200"/>
                  <a:gd name="connsiteY0" fmla="*/ 5848 h 247650"/>
                  <a:gd name="connsiteX1" fmla="*/ 69645 w 76200"/>
                  <a:gd name="connsiteY1" fmla="*/ 246450 h 247650"/>
                  <a:gd name="connsiteX2" fmla="*/ 81837 w 76200"/>
                  <a:gd name="connsiteY2" fmla="*/ 240926 h 247650"/>
                  <a:gd name="connsiteX3" fmla="*/ 81361 w 76200"/>
                  <a:gd name="connsiteY3" fmla="*/ 240068 h 247650"/>
                  <a:gd name="connsiteX4" fmla="*/ 81265 w 76200"/>
                  <a:gd name="connsiteY4" fmla="*/ 235211 h 247650"/>
                  <a:gd name="connsiteX5" fmla="*/ 17638 w 76200"/>
                  <a:gd name="connsiteY5" fmla="*/ 5467 h 247650"/>
                  <a:gd name="connsiteX6" fmla="*/ 4494 w 76200"/>
                  <a:gd name="connsiteY6" fmla="*/ 5848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00" h="247650">
                    <a:moveTo>
                      <a:pt x="4494" y="5848"/>
                    </a:moveTo>
                    <a:cubicBezTo>
                      <a:pt x="-14080" y="92717"/>
                      <a:pt x="28306" y="173012"/>
                      <a:pt x="69645" y="246450"/>
                    </a:cubicBezTo>
                    <a:cubicBezTo>
                      <a:pt x="73836" y="253879"/>
                      <a:pt x="86123" y="248450"/>
                      <a:pt x="81837" y="240926"/>
                    </a:cubicBezTo>
                    <a:cubicBezTo>
                      <a:pt x="81646" y="240640"/>
                      <a:pt x="81551" y="240354"/>
                      <a:pt x="81361" y="240068"/>
                    </a:cubicBezTo>
                    <a:cubicBezTo>
                      <a:pt x="81932" y="238640"/>
                      <a:pt x="82027" y="237020"/>
                      <a:pt x="81265" y="235211"/>
                    </a:cubicBezTo>
                    <a:cubicBezTo>
                      <a:pt x="52309" y="160820"/>
                      <a:pt x="31069" y="84049"/>
                      <a:pt x="17638" y="5467"/>
                    </a:cubicBezTo>
                    <a:cubicBezTo>
                      <a:pt x="16400" y="-2438"/>
                      <a:pt x="6018" y="-1295"/>
                      <a:pt x="4494" y="5848"/>
                    </a:cubicBezTo>
                    <a:close/>
                  </a:path>
                </a:pathLst>
              </a:custGeom>
              <a:solidFill>
                <a:schemeClr val="accent4"/>
              </a:solidFill>
              <a:ln w="9525" cap="flat">
                <a:noFill/>
                <a:prstDash val="solid"/>
                <a:miter/>
              </a:ln>
            </p:spPr>
            <p:txBody>
              <a:bodyPr rtlCol="0" anchor="ctr"/>
              <a:lstStyle/>
              <a:p>
                <a:endParaRPr lang="en-ID"/>
              </a:p>
            </p:txBody>
          </p:sp>
          <p:sp>
            <p:nvSpPr>
              <p:cNvPr id="158" name="Freeform: Shape 157">
                <a:extLst>
                  <a:ext uri="{FF2B5EF4-FFF2-40B4-BE49-F238E27FC236}">
                    <a16:creationId xmlns:a16="http://schemas.microsoft.com/office/drawing/2014/main" id="{D55120D5-76DF-4FAC-A0B1-9399CFFF91E5}"/>
                  </a:ext>
                </a:extLst>
              </p:cNvPr>
              <p:cNvSpPr/>
              <p:nvPr/>
            </p:nvSpPr>
            <p:spPr>
              <a:xfrm rot="21301151" flipH="1">
                <a:off x="4699994" y="5648404"/>
                <a:ext cx="422742" cy="560134"/>
              </a:xfrm>
              <a:custGeom>
                <a:avLst/>
                <a:gdLst>
                  <a:gd name="connsiteX0" fmla="*/ 387345 w 381000"/>
                  <a:gd name="connsiteY0" fmla="*/ 496477 h 504825"/>
                  <a:gd name="connsiteX1" fmla="*/ 13965 w 381000"/>
                  <a:gd name="connsiteY1" fmla="*/ 1748 h 504825"/>
                  <a:gd name="connsiteX2" fmla="*/ 3678 w 381000"/>
                  <a:gd name="connsiteY2" fmla="*/ 16321 h 504825"/>
                  <a:gd name="connsiteX3" fmla="*/ 371152 w 381000"/>
                  <a:gd name="connsiteY3" fmla="*/ 503906 h 504825"/>
                  <a:gd name="connsiteX4" fmla="*/ 387345 w 381000"/>
                  <a:gd name="connsiteY4" fmla="*/ 496477 h 504825"/>
                  <a:gd name="connsiteX5" fmla="*/ 387345 w 381000"/>
                  <a:gd name="connsiteY5" fmla="*/ 496477 h 50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1000" h="504825">
                    <a:moveTo>
                      <a:pt x="387345" y="496477"/>
                    </a:moveTo>
                    <a:cubicBezTo>
                      <a:pt x="315241" y="298642"/>
                      <a:pt x="184272" y="125383"/>
                      <a:pt x="13965" y="1748"/>
                    </a:cubicBezTo>
                    <a:cubicBezTo>
                      <a:pt x="4630" y="-5015"/>
                      <a:pt x="-5657" y="9559"/>
                      <a:pt x="3678" y="16321"/>
                    </a:cubicBezTo>
                    <a:cubicBezTo>
                      <a:pt x="171699" y="138337"/>
                      <a:pt x="300096" y="308834"/>
                      <a:pt x="371152" y="503906"/>
                    </a:cubicBezTo>
                    <a:cubicBezTo>
                      <a:pt x="375057" y="514669"/>
                      <a:pt x="391250" y="507240"/>
                      <a:pt x="387345" y="496477"/>
                    </a:cubicBezTo>
                    <a:lnTo>
                      <a:pt x="387345" y="496477"/>
                    </a:lnTo>
                    <a:close/>
                  </a:path>
                </a:pathLst>
              </a:custGeom>
              <a:solidFill>
                <a:schemeClr val="accent4"/>
              </a:solidFill>
              <a:ln w="9525" cap="flat">
                <a:noFill/>
                <a:prstDash val="solid"/>
                <a:miter/>
              </a:ln>
            </p:spPr>
            <p:txBody>
              <a:bodyPr rtlCol="0" anchor="ctr"/>
              <a:lstStyle/>
              <a:p>
                <a:endParaRPr lang="en-ID"/>
              </a:p>
            </p:txBody>
          </p:sp>
          <p:sp>
            <p:nvSpPr>
              <p:cNvPr id="159" name="Freeform: Shape 158">
                <a:extLst>
                  <a:ext uri="{FF2B5EF4-FFF2-40B4-BE49-F238E27FC236}">
                    <a16:creationId xmlns:a16="http://schemas.microsoft.com/office/drawing/2014/main" id="{FCED4CEA-DC9C-449E-84EB-C5F3DC67D8AB}"/>
                  </a:ext>
                </a:extLst>
              </p:cNvPr>
              <p:cNvSpPr/>
              <p:nvPr/>
            </p:nvSpPr>
            <p:spPr>
              <a:xfrm rot="21301151" flipH="1">
                <a:off x="5006109" y="5543194"/>
                <a:ext cx="211371" cy="158528"/>
              </a:xfrm>
              <a:custGeom>
                <a:avLst/>
                <a:gdLst>
                  <a:gd name="connsiteX0" fmla="*/ 185767 w 190500"/>
                  <a:gd name="connsiteY0" fmla="*/ 102133 h 142875"/>
                  <a:gd name="connsiteX1" fmla="*/ 35367 w 190500"/>
                  <a:gd name="connsiteY1" fmla="*/ 2121 h 142875"/>
                  <a:gd name="connsiteX2" fmla="*/ 16508 w 190500"/>
                  <a:gd name="connsiteY2" fmla="*/ 52222 h 142875"/>
                  <a:gd name="connsiteX3" fmla="*/ 144619 w 190500"/>
                  <a:gd name="connsiteY3" fmla="*/ 136328 h 142875"/>
                  <a:gd name="connsiteX4" fmla="*/ 185767 w 190500"/>
                  <a:gd name="connsiteY4" fmla="*/ 102133 h 142875"/>
                  <a:gd name="connsiteX5" fmla="*/ 185767 w 190500"/>
                  <a:gd name="connsiteY5" fmla="*/ 102133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142875">
                    <a:moveTo>
                      <a:pt x="185767" y="102133"/>
                    </a:moveTo>
                    <a:cubicBezTo>
                      <a:pt x="142238" y="58890"/>
                      <a:pt x="92232" y="25266"/>
                      <a:pt x="35367" y="2121"/>
                    </a:cubicBezTo>
                    <a:cubicBezTo>
                      <a:pt x="3363" y="-10833"/>
                      <a:pt x="-15401" y="39268"/>
                      <a:pt x="16508" y="52222"/>
                    </a:cubicBezTo>
                    <a:cubicBezTo>
                      <a:pt x="64419" y="71653"/>
                      <a:pt x="107948" y="99847"/>
                      <a:pt x="144619" y="136328"/>
                    </a:cubicBezTo>
                    <a:cubicBezTo>
                      <a:pt x="168717" y="160426"/>
                      <a:pt x="210246" y="126517"/>
                      <a:pt x="185767" y="102133"/>
                    </a:cubicBezTo>
                    <a:lnTo>
                      <a:pt x="185767" y="102133"/>
                    </a:lnTo>
                    <a:close/>
                  </a:path>
                </a:pathLst>
              </a:custGeom>
              <a:solidFill>
                <a:schemeClr val="accent5"/>
              </a:solidFill>
              <a:ln w="9525" cap="flat">
                <a:noFill/>
                <a:prstDash val="solid"/>
                <a:miter/>
              </a:ln>
            </p:spPr>
            <p:txBody>
              <a:bodyPr rtlCol="0" anchor="ctr"/>
              <a:lstStyle/>
              <a:p>
                <a:endParaRPr lang="en-ID"/>
              </a:p>
            </p:txBody>
          </p:sp>
          <p:sp>
            <p:nvSpPr>
              <p:cNvPr id="160" name="Freeform: Shape 159">
                <a:extLst>
                  <a:ext uri="{FF2B5EF4-FFF2-40B4-BE49-F238E27FC236}">
                    <a16:creationId xmlns:a16="http://schemas.microsoft.com/office/drawing/2014/main" id="{6720C3A2-9E62-47C6-8CED-744B899BBF8D}"/>
                  </a:ext>
                </a:extLst>
              </p:cNvPr>
              <p:cNvSpPr/>
              <p:nvPr/>
            </p:nvSpPr>
            <p:spPr>
              <a:xfrm rot="21301151" flipH="1">
                <a:off x="4582713" y="5707008"/>
                <a:ext cx="137391" cy="169097"/>
              </a:xfrm>
              <a:custGeom>
                <a:avLst/>
                <a:gdLst>
                  <a:gd name="connsiteX0" fmla="*/ 12350 w 123825"/>
                  <a:gd name="connsiteY0" fmla="*/ 154829 h 152400"/>
                  <a:gd name="connsiteX1" fmla="*/ 129889 w 123825"/>
                  <a:gd name="connsiteY1" fmla="*/ 9192 h 152400"/>
                  <a:gd name="connsiteX2" fmla="*/ 122745 w 123825"/>
                  <a:gd name="connsiteY2" fmla="*/ 905 h 152400"/>
                  <a:gd name="connsiteX3" fmla="*/ 158 w 123825"/>
                  <a:gd name="connsiteY3" fmla="*/ 142637 h 152400"/>
                  <a:gd name="connsiteX4" fmla="*/ 3206 w 123825"/>
                  <a:gd name="connsiteY4" fmla="*/ 148638 h 152400"/>
                  <a:gd name="connsiteX5" fmla="*/ 2539 w 123825"/>
                  <a:gd name="connsiteY5" fmla="*/ 149781 h 152400"/>
                  <a:gd name="connsiteX6" fmla="*/ 12350 w 123825"/>
                  <a:gd name="connsiteY6" fmla="*/ 154829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825" h="152400">
                    <a:moveTo>
                      <a:pt x="12350" y="154829"/>
                    </a:moveTo>
                    <a:cubicBezTo>
                      <a:pt x="42449" y="99298"/>
                      <a:pt x="82073" y="50435"/>
                      <a:pt x="129889" y="9192"/>
                    </a:cubicBezTo>
                    <a:cubicBezTo>
                      <a:pt x="134746" y="5001"/>
                      <a:pt x="127793" y="-2619"/>
                      <a:pt x="122745" y="905"/>
                    </a:cubicBezTo>
                    <a:cubicBezTo>
                      <a:pt x="70262" y="36719"/>
                      <a:pt x="15017" y="77010"/>
                      <a:pt x="158" y="142637"/>
                    </a:cubicBezTo>
                    <a:cubicBezTo>
                      <a:pt x="-509" y="145590"/>
                      <a:pt x="1015" y="147685"/>
                      <a:pt x="3206" y="148638"/>
                    </a:cubicBezTo>
                    <a:cubicBezTo>
                      <a:pt x="3016" y="149019"/>
                      <a:pt x="2825" y="149400"/>
                      <a:pt x="2539" y="149781"/>
                    </a:cubicBezTo>
                    <a:cubicBezTo>
                      <a:pt x="-985" y="156067"/>
                      <a:pt x="8921" y="161115"/>
                      <a:pt x="12350" y="154829"/>
                    </a:cubicBezTo>
                    <a:close/>
                  </a:path>
                </a:pathLst>
              </a:custGeom>
              <a:solidFill>
                <a:schemeClr val="accent4"/>
              </a:solidFill>
              <a:ln w="9525" cap="flat">
                <a:noFill/>
                <a:prstDash val="solid"/>
                <a:miter/>
              </a:ln>
            </p:spPr>
            <p:txBody>
              <a:bodyPr rtlCol="0" anchor="ctr"/>
              <a:lstStyle/>
              <a:p>
                <a:endParaRPr lang="en-ID"/>
              </a:p>
            </p:txBody>
          </p:sp>
          <p:sp>
            <p:nvSpPr>
              <p:cNvPr id="161" name="Freeform: Shape 160">
                <a:extLst>
                  <a:ext uri="{FF2B5EF4-FFF2-40B4-BE49-F238E27FC236}">
                    <a16:creationId xmlns:a16="http://schemas.microsoft.com/office/drawing/2014/main" id="{ED6E8D79-A681-41F5-83F3-517835DB11F4}"/>
                  </a:ext>
                </a:extLst>
              </p:cNvPr>
              <p:cNvSpPr/>
              <p:nvPr/>
            </p:nvSpPr>
            <p:spPr>
              <a:xfrm rot="21301151" flipH="1">
                <a:off x="4618224" y="5549203"/>
                <a:ext cx="116254" cy="570702"/>
              </a:xfrm>
              <a:custGeom>
                <a:avLst/>
                <a:gdLst>
                  <a:gd name="connsiteX0" fmla="*/ 6235 w 104775"/>
                  <a:gd name="connsiteY0" fmla="*/ 508892 h 514350"/>
                  <a:gd name="connsiteX1" fmla="*/ 96722 w 104775"/>
                  <a:gd name="connsiteY1" fmla="*/ 3877 h 514350"/>
                  <a:gd name="connsiteX2" fmla="*/ 109771 w 104775"/>
                  <a:gd name="connsiteY2" fmla="*/ 10735 h 514350"/>
                  <a:gd name="connsiteX3" fmla="*/ 20998 w 104775"/>
                  <a:gd name="connsiteY3" fmla="*/ 508226 h 514350"/>
                  <a:gd name="connsiteX4" fmla="*/ 6235 w 104775"/>
                  <a:gd name="connsiteY4" fmla="*/ 508892 h 514350"/>
                  <a:gd name="connsiteX5" fmla="*/ 6235 w 104775"/>
                  <a:gd name="connsiteY5" fmla="*/ 508892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514350">
                    <a:moveTo>
                      <a:pt x="6235" y="508892"/>
                    </a:moveTo>
                    <a:cubicBezTo>
                      <a:pt x="-14625" y="335823"/>
                      <a:pt x="17188" y="158944"/>
                      <a:pt x="96722" y="3877"/>
                    </a:cubicBezTo>
                    <a:cubicBezTo>
                      <a:pt x="101104" y="-4600"/>
                      <a:pt x="114153" y="2258"/>
                      <a:pt x="109771" y="10735"/>
                    </a:cubicBezTo>
                    <a:cubicBezTo>
                      <a:pt x="31381" y="163706"/>
                      <a:pt x="520" y="337633"/>
                      <a:pt x="20998" y="508226"/>
                    </a:cubicBezTo>
                    <a:cubicBezTo>
                      <a:pt x="22141" y="517655"/>
                      <a:pt x="7378" y="518322"/>
                      <a:pt x="6235" y="508892"/>
                    </a:cubicBezTo>
                    <a:lnTo>
                      <a:pt x="6235" y="508892"/>
                    </a:lnTo>
                    <a:close/>
                  </a:path>
                </a:pathLst>
              </a:custGeom>
              <a:solidFill>
                <a:schemeClr val="accent4"/>
              </a:solidFill>
              <a:ln w="9525" cap="flat">
                <a:noFill/>
                <a:prstDash val="solid"/>
                <a:miter/>
              </a:ln>
            </p:spPr>
            <p:txBody>
              <a:bodyPr rtlCol="0" anchor="ctr"/>
              <a:lstStyle/>
              <a:p>
                <a:endParaRPr lang="en-ID"/>
              </a:p>
            </p:txBody>
          </p:sp>
          <p:sp>
            <p:nvSpPr>
              <p:cNvPr id="162" name="Freeform: Shape 161">
                <a:extLst>
                  <a:ext uri="{FF2B5EF4-FFF2-40B4-BE49-F238E27FC236}">
                    <a16:creationId xmlns:a16="http://schemas.microsoft.com/office/drawing/2014/main" id="{4CED8F54-BCBA-47B0-95DE-F02023A8859A}"/>
                  </a:ext>
                </a:extLst>
              </p:cNvPr>
              <p:cNvSpPr/>
              <p:nvPr/>
            </p:nvSpPr>
            <p:spPr>
              <a:xfrm rot="21301151" flipH="1">
                <a:off x="4528901" y="5451983"/>
                <a:ext cx="116254" cy="179666"/>
              </a:xfrm>
              <a:custGeom>
                <a:avLst/>
                <a:gdLst>
                  <a:gd name="connsiteX0" fmla="*/ 1235 w 104775"/>
                  <a:gd name="connsiteY0" fmla="*/ 137591 h 161925"/>
                  <a:gd name="connsiteX1" fmla="*/ 74863 w 104775"/>
                  <a:gd name="connsiteY1" fmla="*/ 7479 h 161925"/>
                  <a:gd name="connsiteX2" fmla="*/ 107534 w 104775"/>
                  <a:gd name="connsiteY2" fmla="*/ 37388 h 161925"/>
                  <a:gd name="connsiteX3" fmla="*/ 44479 w 104775"/>
                  <a:gd name="connsiteY3" fmla="*/ 147402 h 161925"/>
                  <a:gd name="connsiteX4" fmla="*/ 1235 w 104775"/>
                  <a:gd name="connsiteY4" fmla="*/ 137591 h 161925"/>
                  <a:gd name="connsiteX5" fmla="*/ 1235 w 104775"/>
                  <a:gd name="connsiteY5" fmla="*/ 137591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161925">
                    <a:moveTo>
                      <a:pt x="1235" y="137591"/>
                    </a:moveTo>
                    <a:cubicBezTo>
                      <a:pt x="17142" y="89395"/>
                      <a:pt x="41526" y="45865"/>
                      <a:pt x="74863" y="7479"/>
                    </a:cubicBezTo>
                    <a:cubicBezTo>
                      <a:pt x="93628" y="-14142"/>
                      <a:pt x="126298" y="15862"/>
                      <a:pt x="107534" y="37388"/>
                    </a:cubicBezTo>
                    <a:cubicBezTo>
                      <a:pt x="79435" y="69678"/>
                      <a:pt x="57909" y="106730"/>
                      <a:pt x="44479" y="147402"/>
                    </a:cubicBezTo>
                    <a:cubicBezTo>
                      <a:pt x="35525" y="174358"/>
                      <a:pt x="-7814" y="164737"/>
                      <a:pt x="1235" y="137591"/>
                    </a:cubicBezTo>
                    <a:lnTo>
                      <a:pt x="1235" y="137591"/>
                    </a:lnTo>
                    <a:close/>
                  </a:path>
                </a:pathLst>
              </a:custGeom>
              <a:solidFill>
                <a:schemeClr val="accent5"/>
              </a:solidFill>
              <a:ln w="9525" cap="flat">
                <a:noFill/>
                <a:prstDash val="solid"/>
                <a:miter/>
              </a:ln>
            </p:spPr>
            <p:txBody>
              <a:bodyPr rtlCol="0" anchor="ctr"/>
              <a:lstStyle/>
              <a:p>
                <a:endParaRPr lang="en-ID"/>
              </a:p>
            </p:txBody>
          </p:sp>
          <p:sp>
            <p:nvSpPr>
              <p:cNvPr id="163" name="Freeform: Shape 162">
                <a:extLst>
                  <a:ext uri="{FF2B5EF4-FFF2-40B4-BE49-F238E27FC236}">
                    <a16:creationId xmlns:a16="http://schemas.microsoft.com/office/drawing/2014/main" id="{0579D329-751F-4C35-B1AF-38533B6973E4}"/>
                  </a:ext>
                </a:extLst>
              </p:cNvPr>
              <p:cNvSpPr/>
              <p:nvPr/>
            </p:nvSpPr>
            <p:spPr>
              <a:xfrm rot="21301151" flipH="1">
                <a:off x="4807060" y="5502975"/>
                <a:ext cx="285351" cy="147960"/>
              </a:xfrm>
              <a:custGeom>
                <a:avLst/>
                <a:gdLst>
                  <a:gd name="connsiteX0" fmla="*/ 260041 w 257175"/>
                  <a:gd name="connsiteY0" fmla="*/ 127094 h 133350"/>
                  <a:gd name="connsiteX1" fmla="*/ 258517 w 257175"/>
                  <a:gd name="connsiteY1" fmla="*/ 125951 h 133350"/>
                  <a:gd name="connsiteX2" fmla="*/ 258993 w 257175"/>
                  <a:gd name="connsiteY2" fmla="*/ 116045 h 133350"/>
                  <a:gd name="connsiteX3" fmla="*/ 9438 w 257175"/>
                  <a:gd name="connsiteY3" fmla="*/ 126 h 133350"/>
                  <a:gd name="connsiteX4" fmla="*/ 4866 w 257175"/>
                  <a:gd name="connsiteY4" fmla="*/ 15652 h 133350"/>
                  <a:gd name="connsiteX5" fmla="*/ 249944 w 257175"/>
                  <a:gd name="connsiteY5" fmla="*/ 139858 h 133350"/>
                  <a:gd name="connsiteX6" fmla="*/ 260041 w 257175"/>
                  <a:gd name="connsiteY6" fmla="*/ 127094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7175" h="133350">
                    <a:moveTo>
                      <a:pt x="260041" y="127094"/>
                    </a:moveTo>
                    <a:cubicBezTo>
                      <a:pt x="259564" y="126713"/>
                      <a:pt x="258993" y="126332"/>
                      <a:pt x="258517" y="125951"/>
                    </a:cubicBezTo>
                    <a:cubicBezTo>
                      <a:pt x="260803" y="123379"/>
                      <a:pt x="261660" y="119665"/>
                      <a:pt x="258993" y="116045"/>
                    </a:cubicBezTo>
                    <a:cubicBezTo>
                      <a:pt x="199557" y="37178"/>
                      <a:pt x="101354" y="16509"/>
                      <a:pt x="9438" y="126"/>
                    </a:cubicBezTo>
                    <a:cubicBezTo>
                      <a:pt x="580" y="-1493"/>
                      <a:pt x="-4183" y="12985"/>
                      <a:pt x="4866" y="15652"/>
                    </a:cubicBezTo>
                    <a:cubicBezTo>
                      <a:pt x="93734" y="41941"/>
                      <a:pt x="176221" y="83660"/>
                      <a:pt x="249944" y="139858"/>
                    </a:cubicBezTo>
                    <a:cubicBezTo>
                      <a:pt x="258231" y="146144"/>
                      <a:pt x="268327" y="133476"/>
                      <a:pt x="260041" y="127094"/>
                    </a:cubicBezTo>
                    <a:close/>
                  </a:path>
                </a:pathLst>
              </a:custGeom>
              <a:solidFill>
                <a:schemeClr val="accent4"/>
              </a:solidFill>
              <a:ln w="9525" cap="flat">
                <a:noFill/>
                <a:prstDash val="solid"/>
                <a:miter/>
              </a:ln>
            </p:spPr>
            <p:txBody>
              <a:bodyPr rtlCol="0" anchor="ctr"/>
              <a:lstStyle/>
              <a:p>
                <a:endParaRPr lang="en-ID"/>
              </a:p>
            </p:txBody>
          </p:sp>
          <p:sp>
            <p:nvSpPr>
              <p:cNvPr id="164" name="Freeform: Shape 163">
                <a:extLst>
                  <a:ext uri="{FF2B5EF4-FFF2-40B4-BE49-F238E27FC236}">
                    <a16:creationId xmlns:a16="http://schemas.microsoft.com/office/drawing/2014/main" id="{F9CFA0CD-541A-42B9-B0F3-02159DB3F695}"/>
                  </a:ext>
                </a:extLst>
              </p:cNvPr>
              <p:cNvSpPr/>
              <p:nvPr/>
            </p:nvSpPr>
            <p:spPr>
              <a:xfrm rot="21301151" flipH="1">
                <a:off x="4762785" y="5360757"/>
                <a:ext cx="52843" cy="338194"/>
              </a:xfrm>
              <a:custGeom>
                <a:avLst/>
                <a:gdLst>
                  <a:gd name="connsiteX0" fmla="*/ 35393 w 47625"/>
                  <a:gd name="connsiteY0" fmla="*/ 4494 h 304800"/>
                  <a:gd name="connsiteX1" fmla="*/ 20438 w 47625"/>
                  <a:gd name="connsiteY1" fmla="*/ 307104 h 304800"/>
                  <a:gd name="connsiteX2" fmla="*/ 36631 w 47625"/>
                  <a:gd name="connsiteY2" fmla="*/ 305294 h 304800"/>
                  <a:gd name="connsiteX3" fmla="*/ 36440 w 47625"/>
                  <a:gd name="connsiteY3" fmla="*/ 304151 h 304800"/>
                  <a:gd name="connsiteX4" fmla="*/ 38155 w 47625"/>
                  <a:gd name="connsiteY4" fmla="*/ 298531 h 304800"/>
                  <a:gd name="connsiteX5" fmla="*/ 50918 w 47625"/>
                  <a:gd name="connsiteY5" fmla="*/ 9066 h 304800"/>
                  <a:gd name="connsiteX6" fmla="*/ 35393 w 47625"/>
                  <a:gd name="connsiteY6" fmla="*/ 4494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625" h="304800">
                    <a:moveTo>
                      <a:pt x="35393" y="4494"/>
                    </a:moveTo>
                    <a:cubicBezTo>
                      <a:pt x="-18709" y="98030"/>
                      <a:pt x="150" y="206710"/>
                      <a:pt x="20438" y="307104"/>
                    </a:cubicBezTo>
                    <a:cubicBezTo>
                      <a:pt x="22534" y="317295"/>
                      <a:pt x="38726" y="315581"/>
                      <a:pt x="36631" y="305294"/>
                    </a:cubicBezTo>
                    <a:cubicBezTo>
                      <a:pt x="36536" y="304913"/>
                      <a:pt x="36440" y="304532"/>
                      <a:pt x="36440" y="304151"/>
                    </a:cubicBezTo>
                    <a:cubicBezTo>
                      <a:pt x="37583" y="302722"/>
                      <a:pt x="38345" y="300912"/>
                      <a:pt x="38155" y="298531"/>
                    </a:cubicBezTo>
                    <a:cubicBezTo>
                      <a:pt x="32630" y="201662"/>
                      <a:pt x="36917" y="104983"/>
                      <a:pt x="50918" y="9066"/>
                    </a:cubicBezTo>
                    <a:cubicBezTo>
                      <a:pt x="52252" y="-554"/>
                      <a:pt x="39869" y="-3221"/>
                      <a:pt x="35393" y="4494"/>
                    </a:cubicBezTo>
                    <a:close/>
                  </a:path>
                </a:pathLst>
              </a:custGeom>
              <a:solidFill>
                <a:schemeClr val="accent4"/>
              </a:solidFill>
              <a:ln w="9525" cap="flat">
                <a:noFill/>
                <a:prstDash val="solid"/>
                <a:miter/>
              </a:ln>
            </p:spPr>
            <p:txBody>
              <a:bodyPr rtlCol="0" anchor="ctr"/>
              <a:lstStyle/>
              <a:p>
                <a:endParaRPr lang="en-ID"/>
              </a:p>
            </p:txBody>
          </p:sp>
          <p:sp>
            <p:nvSpPr>
              <p:cNvPr id="165" name="Freeform: Shape 164">
                <a:extLst>
                  <a:ext uri="{FF2B5EF4-FFF2-40B4-BE49-F238E27FC236}">
                    <a16:creationId xmlns:a16="http://schemas.microsoft.com/office/drawing/2014/main" id="{C5544C58-8123-47B7-91B4-28BA5889521E}"/>
                  </a:ext>
                </a:extLst>
              </p:cNvPr>
              <p:cNvSpPr/>
              <p:nvPr/>
            </p:nvSpPr>
            <p:spPr>
              <a:xfrm rot="21301151" flipH="1">
                <a:off x="4717132" y="5331107"/>
                <a:ext cx="285351" cy="803211"/>
              </a:xfrm>
              <a:custGeom>
                <a:avLst/>
                <a:gdLst>
                  <a:gd name="connsiteX0" fmla="*/ 265598 w 257175"/>
                  <a:gd name="connsiteY0" fmla="*/ 716469 h 723900"/>
                  <a:gd name="connsiteX1" fmla="*/ 19567 w 257175"/>
                  <a:gd name="connsiteY1" fmla="*/ 4380 h 723900"/>
                  <a:gd name="connsiteX2" fmla="*/ 2137 w 257175"/>
                  <a:gd name="connsiteY2" fmla="*/ 17334 h 723900"/>
                  <a:gd name="connsiteX3" fmla="*/ 243976 w 257175"/>
                  <a:gd name="connsiteY3" fmla="*/ 718850 h 723900"/>
                  <a:gd name="connsiteX4" fmla="*/ 265598 w 257175"/>
                  <a:gd name="connsiteY4" fmla="*/ 716469 h 723900"/>
                  <a:gd name="connsiteX5" fmla="*/ 265598 w 257175"/>
                  <a:gd name="connsiteY5" fmla="*/ 716469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7175" h="723900">
                    <a:moveTo>
                      <a:pt x="265598" y="716469"/>
                    </a:moveTo>
                    <a:cubicBezTo>
                      <a:pt x="256454" y="460722"/>
                      <a:pt x="170158" y="211358"/>
                      <a:pt x="19567" y="4380"/>
                    </a:cubicBezTo>
                    <a:cubicBezTo>
                      <a:pt x="11376" y="-6955"/>
                      <a:pt x="-6055" y="5999"/>
                      <a:pt x="2137" y="17334"/>
                    </a:cubicBezTo>
                    <a:cubicBezTo>
                      <a:pt x="150536" y="221359"/>
                      <a:pt x="235023" y="466723"/>
                      <a:pt x="243976" y="718850"/>
                    </a:cubicBezTo>
                    <a:cubicBezTo>
                      <a:pt x="244548" y="732852"/>
                      <a:pt x="266074" y="730375"/>
                      <a:pt x="265598" y="716469"/>
                    </a:cubicBezTo>
                    <a:lnTo>
                      <a:pt x="265598" y="716469"/>
                    </a:lnTo>
                    <a:close/>
                  </a:path>
                </a:pathLst>
              </a:custGeom>
              <a:solidFill>
                <a:schemeClr val="accent4"/>
              </a:solidFill>
              <a:ln w="9525" cap="flat">
                <a:noFill/>
                <a:prstDash val="solid"/>
                <a:miter/>
              </a:ln>
            </p:spPr>
            <p:txBody>
              <a:bodyPr rtlCol="0" anchor="ctr"/>
              <a:lstStyle/>
              <a:p>
                <a:endParaRPr lang="en-ID"/>
              </a:p>
            </p:txBody>
          </p:sp>
          <p:sp>
            <p:nvSpPr>
              <p:cNvPr id="166" name="Freeform: Shape 165">
                <a:extLst>
                  <a:ext uri="{FF2B5EF4-FFF2-40B4-BE49-F238E27FC236}">
                    <a16:creationId xmlns:a16="http://schemas.microsoft.com/office/drawing/2014/main" id="{1B054CB8-2857-45B8-B60C-6306D36E2B40}"/>
                  </a:ext>
                </a:extLst>
              </p:cNvPr>
              <p:cNvSpPr/>
              <p:nvPr/>
            </p:nvSpPr>
            <p:spPr>
              <a:xfrm rot="21301151" flipH="1">
                <a:off x="4870150" y="5179824"/>
                <a:ext cx="211371" cy="243077"/>
              </a:xfrm>
              <a:custGeom>
                <a:avLst/>
                <a:gdLst>
                  <a:gd name="connsiteX0" fmla="*/ 188739 w 190500"/>
                  <a:gd name="connsiteY0" fmla="*/ 179707 h 219075"/>
                  <a:gd name="connsiteX1" fmla="*/ 52341 w 190500"/>
                  <a:gd name="connsiteY1" fmla="*/ 7686 h 219075"/>
                  <a:gd name="connsiteX2" fmla="*/ 11669 w 190500"/>
                  <a:gd name="connsiteY2" fmla="*/ 58549 h 219075"/>
                  <a:gd name="connsiteX3" fmla="*/ 128160 w 190500"/>
                  <a:gd name="connsiteY3" fmla="*/ 203901 h 219075"/>
                  <a:gd name="connsiteX4" fmla="*/ 188739 w 190500"/>
                  <a:gd name="connsiteY4" fmla="*/ 179707 h 219075"/>
                  <a:gd name="connsiteX5" fmla="*/ 188739 w 190500"/>
                  <a:gd name="connsiteY5" fmla="*/ 179707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219075">
                    <a:moveTo>
                      <a:pt x="188739" y="179707"/>
                    </a:moveTo>
                    <a:cubicBezTo>
                      <a:pt x="154640" y="113413"/>
                      <a:pt x="109396" y="55692"/>
                      <a:pt x="52341" y="7686"/>
                    </a:cubicBezTo>
                    <a:cubicBezTo>
                      <a:pt x="20242" y="-19365"/>
                      <a:pt x="-20335" y="31593"/>
                      <a:pt x="11669" y="58549"/>
                    </a:cubicBezTo>
                    <a:cubicBezTo>
                      <a:pt x="59771" y="99030"/>
                      <a:pt x="99490" y="147894"/>
                      <a:pt x="128160" y="203901"/>
                    </a:cubicBezTo>
                    <a:cubicBezTo>
                      <a:pt x="147210" y="240762"/>
                      <a:pt x="207980" y="217045"/>
                      <a:pt x="188739" y="179707"/>
                    </a:cubicBezTo>
                    <a:lnTo>
                      <a:pt x="188739" y="179707"/>
                    </a:lnTo>
                    <a:close/>
                  </a:path>
                </a:pathLst>
              </a:custGeom>
              <a:solidFill>
                <a:schemeClr val="accent5"/>
              </a:solidFill>
              <a:ln w="9525" cap="flat">
                <a:noFill/>
                <a:prstDash val="solid"/>
                <a:miter/>
              </a:ln>
            </p:spPr>
            <p:txBody>
              <a:bodyPr rtlCol="0" anchor="ctr"/>
              <a:lstStyle/>
              <a:p>
                <a:endParaRPr lang="en-ID"/>
              </a:p>
            </p:txBody>
          </p:sp>
        </p:grpSp>
        <p:sp>
          <p:nvSpPr>
            <p:cNvPr id="167" name="Freeform: Shape 166">
              <a:extLst>
                <a:ext uri="{FF2B5EF4-FFF2-40B4-BE49-F238E27FC236}">
                  <a16:creationId xmlns:a16="http://schemas.microsoft.com/office/drawing/2014/main" id="{AAFF6645-E292-44AA-A7AF-5F8F7DBF3C73}"/>
                </a:ext>
              </a:extLst>
            </p:cNvPr>
            <p:cNvSpPr/>
            <p:nvPr/>
          </p:nvSpPr>
          <p:spPr>
            <a:xfrm rot="21389182" flipH="1">
              <a:off x="3932299" y="5480441"/>
              <a:ext cx="1405619" cy="1424821"/>
            </a:xfrm>
            <a:custGeom>
              <a:avLst/>
              <a:gdLst>
                <a:gd name="connsiteX0" fmla="*/ 1199516 w 1266825"/>
                <a:gd name="connsiteY0" fmla="*/ 0 h 1038225"/>
                <a:gd name="connsiteX1" fmla="*/ 1128841 w 1266825"/>
                <a:gd name="connsiteY1" fmla="*/ 45244 h 1038225"/>
                <a:gd name="connsiteX2" fmla="*/ 1040449 w 1266825"/>
                <a:gd name="connsiteY2" fmla="*/ 34671 h 1038225"/>
                <a:gd name="connsiteX3" fmla="*/ 955962 w 1266825"/>
                <a:gd name="connsiteY3" fmla="*/ 53340 h 1038225"/>
                <a:gd name="connsiteX4" fmla="*/ 906051 w 1266825"/>
                <a:gd name="connsiteY4" fmla="*/ 133160 h 1038225"/>
                <a:gd name="connsiteX5" fmla="*/ 725838 w 1266825"/>
                <a:gd name="connsiteY5" fmla="*/ 188119 h 1038225"/>
                <a:gd name="connsiteX6" fmla="*/ 631540 w 1266825"/>
                <a:gd name="connsiteY6" fmla="*/ 303371 h 1038225"/>
                <a:gd name="connsiteX7" fmla="*/ 585058 w 1266825"/>
                <a:gd name="connsiteY7" fmla="*/ 449199 h 1038225"/>
                <a:gd name="connsiteX8" fmla="*/ 479902 w 1266825"/>
                <a:gd name="connsiteY8" fmla="*/ 553117 h 1038225"/>
                <a:gd name="connsiteX9" fmla="*/ 354172 w 1266825"/>
                <a:gd name="connsiteY9" fmla="*/ 557213 h 1038225"/>
                <a:gd name="connsiteX10" fmla="*/ 245397 w 1266825"/>
                <a:gd name="connsiteY10" fmla="*/ 647890 h 1038225"/>
                <a:gd name="connsiteX11" fmla="*/ 229776 w 1266825"/>
                <a:gd name="connsiteY11" fmla="*/ 748094 h 1038225"/>
                <a:gd name="connsiteX12" fmla="*/ 179008 w 1266825"/>
                <a:gd name="connsiteY12" fmla="*/ 831628 h 1038225"/>
                <a:gd name="connsiteX13" fmla="*/ 99855 w 1266825"/>
                <a:gd name="connsiteY13" fmla="*/ 847439 h 1038225"/>
                <a:gd name="connsiteX14" fmla="*/ 26512 w 1266825"/>
                <a:gd name="connsiteY14" fmla="*/ 927640 h 1038225"/>
                <a:gd name="connsiteX15" fmla="*/ 14797 w 1266825"/>
                <a:gd name="connsiteY15" fmla="*/ 1039463 h 1038225"/>
                <a:gd name="connsiteX16" fmla="*/ 1270096 w 1266825"/>
                <a:gd name="connsiteY16" fmla="*/ 986600 h 1038225"/>
                <a:gd name="connsiteX17" fmla="*/ 1199516 w 1266825"/>
                <a:gd name="connsiteY17" fmla="*/ 0 h 1038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66825" h="1038225">
                  <a:moveTo>
                    <a:pt x="1199516" y="0"/>
                  </a:moveTo>
                  <a:cubicBezTo>
                    <a:pt x="1190372" y="28289"/>
                    <a:pt x="1158559" y="43529"/>
                    <a:pt x="1128841" y="45244"/>
                  </a:cubicBezTo>
                  <a:cubicBezTo>
                    <a:pt x="1099123" y="46863"/>
                    <a:pt x="1069976" y="38291"/>
                    <a:pt x="1040449" y="34671"/>
                  </a:cubicBezTo>
                  <a:cubicBezTo>
                    <a:pt x="1010921" y="31052"/>
                    <a:pt x="978155" y="33528"/>
                    <a:pt x="955962" y="53340"/>
                  </a:cubicBezTo>
                  <a:cubicBezTo>
                    <a:pt x="932435" y="74390"/>
                    <a:pt x="926815" y="109442"/>
                    <a:pt x="906051" y="133160"/>
                  </a:cubicBezTo>
                  <a:cubicBezTo>
                    <a:pt x="863950" y="181356"/>
                    <a:pt x="784607" y="162687"/>
                    <a:pt x="725838" y="188119"/>
                  </a:cubicBezTo>
                  <a:cubicBezTo>
                    <a:pt x="678975" y="208407"/>
                    <a:pt x="649257" y="255461"/>
                    <a:pt x="631540" y="303371"/>
                  </a:cubicBezTo>
                  <a:cubicBezTo>
                    <a:pt x="613824" y="351282"/>
                    <a:pt x="605251" y="402336"/>
                    <a:pt x="585058" y="449199"/>
                  </a:cubicBezTo>
                  <a:cubicBezTo>
                    <a:pt x="564865" y="496062"/>
                    <a:pt x="529432" y="540449"/>
                    <a:pt x="479902" y="553117"/>
                  </a:cubicBezTo>
                  <a:cubicBezTo>
                    <a:pt x="439135" y="563499"/>
                    <a:pt x="395701" y="550831"/>
                    <a:pt x="354172" y="557213"/>
                  </a:cubicBezTo>
                  <a:cubicBezTo>
                    <a:pt x="305214" y="564832"/>
                    <a:pt x="261685" y="601028"/>
                    <a:pt x="245397" y="647890"/>
                  </a:cubicBezTo>
                  <a:cubicBezTo>
                    <a:pt x="234253" y="679895"/>
                    <a:pt x="235300" y="714661"/>
                    <a:pt x="229776" y="748094"/>
                  </a:cubicBezTo>
                  <a:cubicBezTo>
                    <a:pt x="224251" y="781526"/>
                    <a:pt x="209583" y="816864"/>
                    <a:pt x="179008" y="831628"/>
                  </a:cubicBezTo>
                  <a:cubicBezTo>
                    <a:pt x="154719" y="843344"/>
                    <a:pt x="125668" y="839438"/>
                    <a:pt x="99855" y="847439"/>
                  </a:cubicBezTo>
                  <a:cubicBezTo>
                    <a:pt x="63850" y="858488"/>
                    <a:pt x="38228" y="891921"/>
                    <a:pt x="26512" y="927640"/>
                  </a:cubicBezTo>
                  <a:cubicBezTo>
                    <a:pt x="14797" y="963454"/>
                    <a:pt x="-19398" y="1023747"/>
                    <a:pt x="14797" y="1039463"/>
                  </a:cubicBezTo>
                  <a:cubicBezTo>
                    <a:pt x="29370" y="1046131"/>
                    <a:pt x="1270096" y="986600"/>
                    <a:pt x="1270096" y="986600"/>
                  </a:cubicBezTo>
                  <a:lnTo>
                    <a:pt x="1199516" y="0"/>
                  </a:lnTo>
                  <a:close/>
                </a:path>
              </a:pathLst>
            </a:custGeom>
            <a:solidFill>
              <a:schemeClr val="accent4">
                <a:lumMod val="90000"/>
              </a:schemeClr>
            </a:solidFill>
            <a:ln w="9525" cap="flat">
              <a:noFill/>
              <a:prstDash val="solid"/>
              <a:miter/>
            </a:ln>
          </p:spPr>
          <p:txBody>
            <a:bodyPr rtlCol="0" anchor="ctr"/>
            <a:lstStyle/>
            <a:p>
              <a:endParaRPr lang="en-ID"/>
            </a:p>
          </p:txBody>
        </p:sp>
        <p:sp>
          <p:nvSpPr>
            <p:cNvPr id="168" name="Freeform: Shape 167">
              <a:extLst>
                <a:ext uri="{FF2B5EF4-FFF2-40B4-BE49-F238E27FC236}">
                  <a16:creationId xmlns:a16="http://schemas.microsoft.com/office/drawing/2014/main" id="{1B51EF5A-7EFB-46E6-BEAF-9B144C05B1A1}"/>
                </a:ext>
              </a:extLst>
            </p:cNvPr>
            <p:cNvSpPr/>
            <p:nvPr/>
          </p:nvSpPr>
          <p:spPr>
            <a:xfrm rot="21301151" flipH="1">
              <a:off x="2425593" y="5522940"/>
              <a:ext cx="2441337" cy="1437325"/>
            </a:xfrm>
            <a:custGeom>
              <a:avLst/>
              <a:gdLst>
                <a:gd name="connsiteX0" fmla="*/ 60686 w 2200275"/>
                <a:gd name="connsiteY0" fmla="*/ 1297753 h 1295400"/>
                <a:gd name="connsiteX1" fmla="*/ 12 w 2200275"/>
                <a:gd name="connsiteY1" fmla="*/ 1078392 h 1295400"/>
                <a:gd name="connsiteX2" fmla="*/ 104882 w 2200275"/>
                <a:gd name="connsiteY2" fmla="*/ 889226 h 1295400"/>
                <a:gd name="connsiteX3" fmla="*/ 269188 w 2200275"/>
                <a:gd name="connsiteY3" fmla="*/ 838838 h 1295400"/>
                <a:gd name="connsiteX4" fmla="*/ 323862 w 2200275"/>
                <a:gd name="connsiteY4" fmla="*/ 703298 h 1295400"/>
                <a:gd name="connsiteX5" fmla="*/ 332434 w 2200275"/>
                <a:gd name="connsiteY5" fmla="*/ 552898 h 1295400"/>
                <a:gd name="connsiteX6" fmla="*/ 436543 w 2200275"/>
                <a:gd name="connsiteY6" fmla="*/ 459458 h 1295400"/>
                <a:gd name="connsiteX7" fmla="*/ 531793 w 2200275"/>
                <a:gd name="connsiteY7" fmla="*/ 480317 h 1295400"/>
                <a:gd name="connsiteX8" fmla="*/ 616565 w 2200275"/>
                <a:gd name="connsiteY8" fmla="*/ 400022 h 1295400"/>
                <a:gd name="connsiteX9" fmla="*/ 618184 w 2200275"/>
                <a:gd name="connsiteY9" fmla="*/ 275435 h 1295400"/>
                <a:gd name="connsiteX10" fmla="*/ 667333 w 2200275"/>
                <a:gd name="connsiteY10" fmla="*/ 58646 h 1295400"/>
                <a:gd name="connsiteX11" fmla="*/ 867073 w 2200275"/>
                <a:gd name="connsiteY11" fmla="*/ 29975 h 1295400"/>
                <a:gd name="connsiteX12" fmla="*/ 946321 w 2200275"/>
                <a:gd name="connsiteY12" fmla="*/ 158563 h 1295400"/>
                <a:gd name="connsiteX13" fmla="*/ 1221879 w 2200275"/>
                <a:gd name="connsiteY13" fmla="*/ 246193 h 1295400"/>
                <a:gd name="connsiteX14" fmla="*/ 1315129 w 2200275"/>
                <a:gd name="connsiteY14" fmla="*/ 514607 h 1295400"/>
                <a:gd name="connsiteX15" fmla="*/ 1466195 w 2200275"/>
                <a:gd name="connsiteY15" fmla="*/ 611572 h 1295400"/>
                <a:gd name="connsiteX16" fmla="*/ 1649361 w 2200275"/>
                <a:gd name="connsiteY16" fmla="*/ 633670 h 1295400"/>
                <a:gd name="connsiteX17" fmla="*/ 2206669 w 2200275"/>
                <a:gd name="connsiteY17" fmla="*/ 1117159 h 1295400"/>
                <a:gd name="connsiteX18" fmla="*/ 60686 w 2200275"/>
                <a:gd name="connsiteY18" fmla="*/ 1297753 h 129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00275" h="1295400">
                  <a:moveTo>
                    <a:pt x="60686" y="1297753"/>
                  </a:moveTo>
                  <a:cubicBezTo>
                    <a:pt x="30968" y="1227363"/>
                    <a:pt x="774" y="1154783"/>
                    <a:pt x="12" y="1078392"/>
                  </a:cubicBezTo>
                  <a:cubicBezTo>
                    <a:pt x="-750" y="1002002"/>
                    <a:pt x="34969" y="919991"/>
                    <a:pt x="104882" y="889226"/>
                  </a:cubicBezTo>
                  <a:cubicBezTo>
                    <a:pt x="157746" y="865985"/>
                    <a:pt x="223278" y="873890"/>
                    <a:pt x="269188" y="838838"/>
                  </a:cubicBezTo>
                  <a:cubicBezTo>
                    <a:pt x="309193" y="808263"/>
                    <a:pt x="322052" y="753685"/>
                    <a:pt x="323862" y="703298"/>
                  </a:cubicBezTo>
                  <a:cubicBezTo>
                    <a:pt x="325672" y="653006"/>
                    <a:pt x="319290" y="601475"/>
                    <a:pt x="332434" y="552898"/>
                  </a:cubicBezTo>
                  <a:cubicBezTo>
                    <a:pt x="345579" y="504320"/>
                    <a:pt x="386251" y="457648"/>
                    <a:pt x="436543" y="459458"/>
                  </a:cubicBezTo>
                  <a:cubicBezTo>
                    <a:pt x="469213" y="460601"/>
                    <a:pt x="499122" y="481556"/>
                    <a:pt x="531793" y="480317"/>
                  </a:cubicBezTo>
                  <a:cubicBezTo>
                    <a:pt x="573512" y="478793"/>
                    <a:pt x="606088" y="440408"/>
                    <a:pt x="616565" y="400022"/>
                  </a:cubicBezTo>
                  <a:cubicBezTo>
                    <a:pt x="627138" y="359636"/>
                    <a:pt x="621137" y="317059"/>
                    <a:pt x="618184" y="275435"/>
                  </a:cubicBezTo>
                  <a:cubicBezTo>
                    <a:pt x="612850" y="199806"/>
                    <a:pt x="620089" y="117986"/>
                    <a:pt x="667333" y="58646"/>
                  </a:cubicBezTo>
                  <a:cubicBezTo>
                    <a:pt x="714577" y="-695"/>
                    <a:pt x="812971" y="-23174"/>
                    <a:pt x="867073" y="29975"/>
                  </a:cubicBezTo>
                  <a:cubicBezTo>
                    <a:pt x="903172" y="65408"/>
                    <a:pt x="910602" y="122558"/>
                    <a:pt x="946321" y="158563"/>
                  </a:cubicBezTo>
                  <a:cubicBezTo>
                    <a:pt x="1015567" y="228381"/>
                    <a:pt x="1147108" y="182375"/>
                    <a:pt x="1221879" y="246193"/>
                  </a:cubicBezTo>
                  <a:cubicBezTo>
                    <a:pt x="1295221" y="308867"/>
                    <a:pt x="1266266" y="431549"/>
                    <a:pt x="1315129" y="514607"/>
                  </a:cubicBezTo>
                  <a:cubicBezTo>
                    <a:pt x="1346371" y="567662"/>
                    <a:pt x="1406188" y="597856"/>
                    <a:pt x="1466195" y="611572"/>
                  </a:cubicBezTo>
                  <a:cubicBezTo>
                    <a:pt x="1526203" y="625288"/>
                    <a:pt x="1588401" y="625288"/>
                    <a:pt x="1649361" y="633670"/>
                  </a:cubicBezTo>
                  <a:cubicBezTo>
                    <a:pt x="1907203" y="668912"/>
                    <a:pt x="2135422" y="866937"/>
                    <a:pt x="2206669" y="1117159"/>
                  </a:cubicBezTo>
                  <a:lnTo>
                    <a:pt x="60686" y="1297753"/>
                  </a:lnTo>
                  <a:close/>
                </a:path>
              </a:pathLst>
            </a:custGeom>
            <a:solidFill>
              <a:srgbClr val="5ACF8B"/>
            </a:solidFill>
            <a:ln w="9525" cap="flat">
              <a:noFill/>
              <a:prstDash val="solid"/>
              <a:miter/>
            </a:ln>
          </p:spPr>
          <p:txBody>
            <a:bodyPr rtlCol="0" anchor="ctr"/>
            <a:lstStyle/>
            <a:p>
              <a:endParaRPr lang="en-ID"/>
            </a:p>
          </p:txBody>
        </p:sp>
        <p:sp>
          <p:nvSpPr>
            <p:cNvPr id="169" name="Freeform: Shape 168">
              <a:extLst>
                <a:ext uri="{FF2B5EF4-FFF2-40B4-BE49-F238E27FC236}">
                  <a16:creationId xmlns:a16="http://schemas.microsoft.com/office/drawing/2014/main" id="{B5AB4063-D6DB-4AB2-A5C7-785BC73CDE99}"/>
                </a:ext>
              </a:extLst>
            </p:cNvPr>
            <p:cNvSpPr/>
            <p:nvPr/>
          </p:nvSpPr>
          <p:spPr>
            <a:xfrm rot="21301151" flipH="1">
              <a:off x="4016866" y="6023130"/>
              <a:ext cx="348762" cy="866622"/>
            </a:xfrm>
            <a:custGeom>
              <a:avLst/>
              <a:gdLst>
                <a:gd name="connsiteX0" fmla="*/ 257444 w 314325"/>
                <a:gd name="connsiteY0" fmla="*/ 486644 h 781050"/>
                <a:gd name="connsiteX1" fmla="*/ 256778 w 314325"/>
                <a:gd name="connsiteY1" fmla="*/ 183559 h 781050"/>
                <a:gd name="connsiteX2" fmla="*/ 243824 w 314325"/>
                <a:gd name="connsiteY2" fmla="*/ 187083 h 781050"/>
                <a:gd name="connsiteX3" fmla="*/ 250967 w 314325"/>
                <a:gd name="connsiteY3" fmla="*/ 467594 h 781050"/>
                <a:gd name="connsiteX4" fmla="*/ 92090 w 314325"/>
                <a:gd name="connsiteY4" fmla="*/ 149745 h 781050"/>
                <a:gd name="connsiteX5" fmla="*/ 92662 w 314325"/>
                <a:gd name="connsiteY5" fmla="*/ 6394 h 781050"/>
                <a:gd name="connsiteX6" fmla="*/ 79232 w 314325"/>
                <a:gd name="connsiteY6" fmla="*/ 6394 h 781050"/>
                <a:gd name="connsiteX7" fmla="*/ 80089 w 314325"/>
                <a:gd name="connsiteY7" fmla="*/ 132219 h 781050"/>
                <a:gd name="connsiteX8" fmla="*/ 29797 w 314325"/>
                <a:gd name="connsiteY8" fmla="*/ 64687 h 781050"/>
                <a:gd name="connsiteX9" fmla="*/ 20367 w 314325"/>
                <a:gd name="connsiteY9" fmla="*/ 74116 h 781050"/>
                <a:gd name="connsiteX10" fmla="*/ 78946 w 314325"/>
                <a:gd name="connsiteY10" fmla="*/ 153841 h 781050"/>
                <a:gd name="connsiteX11" fmla="*/ 80184 w 314325"/>
                <a:gd name="connsiteY11" fmla="*/ 155746 h 781050"/>
                <a:gd name="connsiteX12" fmla="*/ 160099 w 314325"/>
                <a:gd name="connsiteY12" fmla="*/ 289858 h 781050"/>
                <a:gd name="connsiteX13" fmla="*/ 10271 w 314325"/>
                <a:gd name="connsiteY13" fmla="*/ 259949 h 781050"/>
                <a:gd name="connsiteX14" fmla="*/ 3508 w 314325"/>
                <a:gd name="connsiteY14" fmla="*/ 271475 h 781050"/>
                <a:gd name="connsiteX15" fmla="*/ 166481 w 314325"/>
                <a:gd name="connsiteY15" fmla="*/ 303097 h 781050"/>
                <a:gd name="connsiteX16" fmla="*/ 166957 w 314325"/>
                <a:gd name="connsiteY16" fmla="*/ 303002 h 781050"/>
                <a:gd name="connsiteX17" fmla="*/ 305831 w 314325"/>
                <a:gd name="connsiteY17" fmla="*/ 776680 h 781050"/>
                <a:gd name="connsiteX18" fmla="*/ 319262 w 314325"/>
                <a:gd name="connsiteY18" fmla="*/ 776680 h 781050"/>
                <a:gd name="connsiteX19" fmla="*/ 257444 w 314325"/>
                <a:gd name="connsiteY19" fmla="*/ 486644 h 781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14325" h="781050">
                  <a:moveTo>
                    <a:pt x="257444" y="486644"/>
                  </a:moveTo>
                  <a:cubicBezTo>
                    <a:pt x="299831" y="392918"/>
                    <a:pt x="288972" y="278523"/>
                    <a:pt x="256778" y="183559"/>
                  </a:cubicBezTo>
                  <a:cubicBezTo>
                    <a:pt x="254015" y="175462"/>
                    <a:pt x="241061" y="178892"/>
                    <a:pt x="243824" y="187083"/>
                  </a:cubicBezTo>
                  <a:cubicBezTo>
                    <a:pt x="273351" y="274237"/>
                    <a:pt x="285448" y="379679"/>
                    <a:pt x="250967" y="467594"/>
                  </a:cubicBezTo>
                  <a:cubicBezTo>
                    <a:pt x="212105" y="355390"/>
                    <a:pt x="158670" y="248424"/>
                    <a:pt x="92090" y="149745"/>
                  </a:cubicBezTo>
                  <a:cubicBezTo>
                    <a:pt x="96377" y="102120"/>
                    <a:pt x="97139" y="54114"/>
                    <a:pt x="92662" y="6394"/>
                  </a:cubicBezTo>
                  <a:cubicBezTo>
                    <a:pt x="91900" y="-2084"/>
                    <a:pt x="78470" y="-2179"/>
                    <a:pt x="79232" y="6394"/>
                  </a:cubicBezTo>
                  <a:cubicBezTo>
                    <a:pt x="83137" y="48208"/>
                    <a:pt x="83042" y="90309"/>
                    <a:pt x="80089" y="132219"/>
                  </a:cubicBezTo>
                  <a:cubicBezTo>
                    <a:pt x="64087" y="109264"/>
                    <a:pt x="47323" y="86689"/>
                    <a:pt x="29797" y="64687"/>
                  </a:cubicBezTo>
                  <a:cubicBezTo>
                    <a:pt x="24463" y="57924"/>
                    <a:pt x="15033" y="67449"/>
                    <a:pt x="20367" y="74116"/>
                  </a:cubicBezTo>
                  <a:cubicBezTo>
                    <a:pt x="40941" y="99929"/>
                    <a:pt x="60467" y="126599"/>
                    <a:pt x="78946" y="153841"/>
                  </a:cubicBezTo>
                  <a:cubicBezTo>
                    <a:pt x="79232" y="154603"/>
                    <a:pt x="79613" y="155174"/>
                    <a:pt x="80184" y="155746"/>
                  </a:cubicBezTo>
                  <a:cubicBezTo>
                    <a:pt x="109426" y="198894"/>
                    <a:pt x="136096" y="243662"/>
                    <a:pt x="160099" y="289858"/>
                  </a:cubicBezTo>
                  <a:cubicBezTo>
                    <a:pt x="108283" y="290905"/>
                    <a:pt x="57705" y="281000"/>
                    <a:pt x="10271" y="259949"/>
                  </a:cubicBezTo>
                  <a:cubicBezTo>
                    <a:pt x="2460" y="256520"/>
                    <a:pt x="-4398" y="268046"/>
                    <a:pt x="3508" y="271475"/>
                  </a:cubicBezTo>
                  <a:cubicBezTo>
                    <a:pt x="55133" y="294430"/>
                    <a:pt x="109902" y="305288"/>
                    <a:pt x="166481" y="303097"/>
                  </a:cubicBezTo>
                  <a:cubicBezTo>
                    <a:pt x="166671" y="303097"/>
                    <a:pt x="166766" y="303097"/>
                    <a:pt x="166957" y="303002"/>
                  </a:cubicBezTo>
                  <a:cubicBezTo>
                    <a:pt x="241633" y="450544"/>
                    <a:pt x="289163" y="611612"/>
                    <a:pt x="305831" y="776680"/>
                  </a:cubicBezTo>
                  <a:cubicBezTo>
                    <a:pt x="306689" y="785158"/>
                    <a:pt x="320119" y="785253"/>
                    <a:pt x="319262" y="776680"/>
                  </a:cubicBezTo>
                  <a:cubicBezTo>
                    <a:pt x="309260" y="677811"/>
                    <a:pt x="288401" y="580561"/>
                    <a:pt x="257444" y="486644"/>
                  </a:cubicBezTo>
                  <a:close/>
                </a:path>
              </a:pathLst>
            </a:custGeom>
            <a:solidFill>
              <a:srgbClr val="69E299"/>
            </a:solidFill>
            <a:ln w="9525" cap="flat">
              <a:noFill/>
              <a:prstDash val="solid"/>
              <a:miter/>
            </a:ln>
          </p:spPr>
          <p:txBody>
            <a:bodyPr rtlCol="0" anchor="ctr"/>
            <a:lstStyle/>
            <a:p>
              <a:endParaRPr lang="en-ID"/>
            </a:p>
          </p:txBody>
        </p:sp>
        <p:sp>
          <p:nvSpPr>
            <p:cNvPr id="170" name="Freeform: Shape 169">
              <a:extLst>
                <a:ext uri="{FF2B5EF4-FFF2-40B4-BE49-F238E27FC236}">
                  <a16:creationId xmlns:a16="http://schemas.microsoft.com/office/drawing/2014/main" id="{86BC631A-6D53-4990-9342-2FAF1A215D90}"/>
                </a:ext>
              </a:extLst>
            </p:cNvPr>
            <p:cNvSpPr/>
            <p:nvPr/>
          </p:nvSpPr>
          <p:spPr>
            <a:xfrm rot="21301151" flipH="1">
              <a:off x="3527918" y="5574699"/>
              <a:ext cx="538997" cy="1183679"/>
            </a:xfrm>
            <a:custGeom>
              <a:avLst/>
              <a:gdLst>
                <a:gd name="connsiteX0" fmla="*/ 478881 w 485775"/>
                <a:gd name="connsiteY0" fmla="*/ 686694 h 1066800"/>
                <a:gd name="connsiteX1" fmla="*/ 323433 w 485775"/>
                <a:gd name="connsiteY1" fmla="*/ 930058 h 1066800"/>
                <a:gd name="connsiteX2" fmla="*/ 254091 w 485775"/>
                <a:gd name="connsiteY2" fmla="*/ 498956 h 1066800"/>
                <a:gd name="connsiteX3" fmla="*/ 346007 w 485775"/>
                <a:gd name="connsiteY3" fmla="*/ 426661 h 1066800"/>
                <a:gd name="connsiteX4" fmla="*/ 405824 w 485775"/>
                <a:gd name="connsiteY4" fmla="*/ 215587 h 1066800"/>
                <a:gd name="connsiteX5" fmla="*/ 392394 w 485775"/>
                <a:gd name="connsiteY5" fmla="*/ 215587 h 1066800"/>
                <a:gd name="connsiteX6" fmla="*/ 340007 w 485775"/>
                <a:gd name="connsiteY6" fmla="*/ 411802 h 1066800"/>
                <a:gd name="connsiteX7" fmla="*/ 250853 w 485775"/>
                <a:gd name="connsiteY7" fmla="*/ 486002 h 1066800"/>
                <a:gd name="connsiteX8" fmla="*/ 172843 w 485775"/>
                <a:gd name="connsiteY8" fmla="*/ 225589 h 1066800"/>
                <a:gd name="connsiteX9" fmla="*/ 83212 w 485775"/>
                <a:gd name="connsiteY9" fmla="*/ 3466 h 1066800"/>
                <a:gd name="connsiteX10" fmla="*/ 71687 w 485775"/>
                <a:gd name="connsiteY10" fmla="*/ 10228 h 1066800"/>
                <a:gd name="connsiteX11" fmla="*/ 179225 w 485775"/>
                <a:gd name="connsiteY11" fmla="*/ 285596 h 1066800"/>
                <a:gd name="connsiteX12" fmla="*/ 11204 w 485775"/>
                <a:gd name="connsiteY12" fmla="*/ 189870 h 1066800"/>
                <a:gd name="connsiteX13" fmla="*/ 1774 w 485775"/>
                <a:gd name="connsiteY13" fmla="*/ 199300 h 1066800"/>
                <a:gd name="connsiteX14" fmla="*/ 183796 w 485775"/>
                <a:gd name="connsiteY14" fmla="*/ 299598 h 1066800"/>
                <a:gd name="connsiteX15" fmla="*/ 295334 w 485775"/>
                <a:gd name="connsiteY15" fmla="*/ 790612 h 1066800"/>
                <a:gd name="connsiteX16" fmla="*/ 156936 w 485775"/>
                <a:gd name="connsiteY16" fmla="*/ 623257 h 1066800"/>
                <a:gd name="connsiteX17" fmla="*/ 143982 w 485775"/>
                <a:gd name="connsiteY17" fmla="*/ 626782 h 1066800"/>
                <a:gd name="connsiteX18" fmla="*/ 295906 w 485775"/>
                <a:gd name="connsiteY18" fmla="*/ 806423 h 1066800"/>
                <a:gd name="connsiteX19" fmla="*/ 297430 w 485775"/>
                <a:gd name="connsiteY19" fmla="*/ 807090 h 1066800"/>
                <a:gd name="connsiteX20" fmla="*/ 299716 w 485775"/>
                <a:gd name="connsiteY20" fmla="*/ 825187 h 1066800"/>
                <a:gd name="connsiteX21" fmla="*/ 317813 w 485775"/>
                <a:gd name="connsiteY21" fmla="*/ 1062265 h 1066800"/>
                <a:gd name="connsiteX22" fmla="*/ 331244 w 485775"/>
                <a:gd name="connsiteY22" fmla="*/ 1062265 h 1066800"/>
                <a:gd name="connsiteX23" fmla="*/ 324576 w 485775"/>
                <a:gd name="connsiteY23" fmla="*/ 943774 h 1066800"/>
                <a:gd name="connsiteX24" fmla="*/ 492311 w 485775"/>
                <a:gd name="connsiteY24" fmla="*/ 686694 h 1066800"/>
                <a:gd name="connsiteX25" fmla="*/ 478881 w 485775"/>
                <a:gd name="connsiteY25" fmla="*/ 686694 h 106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85775" h="1066800">
                  <a:moveTo>
                    <a:pt x="478881" y="686694"/>
                  </a:moveTo>
                  <a:cubicBezTo>
                    <a:pt x="473452" y="784420"/>
                    <a:pt x="421445" y="896815"/>
                    <a:pt x="323433" y="930058"/>
                  </a:cubicBezTo>
                  <a:cubicBezTo>
                    <a:pt x="311527" y="784801"/>
                    <a:pt x="288381" y="640593"/>
                    <a:pt x="254091" y="498956"/>
                  </a:cubicBezTo>
                  <a:cubicBezTo>
                    <a:pt x="292286" y="491717"/>
                    <a:pt x="324671" y="456284"/>
                    <a:pt x="346007" y="426661"/>
                  </a:cubicBezTo>
                  <a:cubicBezTo>
                    <a:pt x="390013" y="365606"/>
                    <a:pt x="407253" y="289882"/>
                    <a:pt x="405824" y="215587"/>
                  </a:cubicBezTo>
                  <a:cubicBezTo>
                    <a:pt x="405634" y="207015"/>
                    <a:pt x="392299" y="206920"/>
                    <a:pt x="392394" y="215587"/>
                  </a:cubicBezTo>
                  <a:cubicBezTo>
                    <a:pt x="393728" y="284548"/>
                    <a:pt x="378678" y="353890"/>
                    <a:pt x="340007" y="411802"/>
                  </a:cubicBezTo>
                  <a:cubicBezTo>
                    <a:pt x="320766" y="440568"/>
                    <a:pt x="288191" y="479906"/>
                    <a:pt x="250853" y="486002"/>
                  </a:cubicBezTo>
                  <a:cubicBezTo>
                    <a:pt x="229136" y="397991"/>
                    <a:pt x="203132" y="311123"/>
                    <a:pt x="172843" y="225589"/>
                  </a:cubicBezTo>
                  <a:cubicBezTo>
                    <a:pt x="146173" y="150246"/>
                    <a:pt x="116169" y="76237"/>
                    <a:pt x="83212" y="3466"/>
                  </a:cubicBezTo>
                  <a:cubicBezTo>
                    <a:pt x="79688" y="-4345"/>
                    <a:pt x="68163" y="2418"/>
                    <a:pt x="71687" y="10228"/>
                  </a:cubicBezTo>
                  <a:cubicBezTo>
                    <a:pt x="112359" y="100049"/>
                    <a:pt x="148268" y="191965"/>
                    <a:pt x="179225" y="285596"/>
                  </a:cubicBezTo>
                  <a:cubicBezTo>
                    <a:pt x="112931" y="276262"/>
                    <a:pt x="55400" y="239495"/>
                    <a:pt x="11204" y="189870"/>
                  </a:cubicBezTo>
                  <a:cubicBezTo>
                    <a:pt x="5489" y="183393"/>
                    <a:pt x="-3941" y="192918"/>
                    <a:pt x="1774" y="199300"/>
                  </a:cubicBezTo>
                  <a:cubicBezTo>
                    <a:pt x="49494" y="252830"/>
                    <a:pt x="111978" y="290930"/>
                    <a:pt x="183796" y="299598"/>
                  </a:cubicBezTo>
                  <a:cubicBezTo>
                    <a:pt x="235708" y="459427"/>
                    <a:pt x="273141" y="623924"/>
                    <a:pt x="295334" y="790612"/>
                  </a:cubicBezTo>
                  <a:cubicBezTo>
                    <a:pt x="230850" y="752893"/>
                    <a:pt x="181796" y="694028"/>
                    <a:pt x="156936" y="623257"/>
                  </a:cubicBezTo>
                  <a:cubicBezTo>
                    <a:pt x="154079" y="615161"/>
                    <a:pt x="141125" y="618685"/>
                    <a:pt x="143982" y="626782"/>
                  </a:cubicBezTo>
                  <a:cubicBezTo>
                    <a:pt x="170938" y="703458"/>
                    <a:pt x="224659" y="767180"/>
                    <a:pt x="295906" y="806423"/>
                  </a:cubicBezTo>
                  <a:cubicBezTo>
                    <a:pt x="296477" y="806709"/>
                    <a:pt x="296954" y="806899"/>
                    <a:pt x="297430" y="807090"/>
                  </a:cubicBezTo>
                  <a:cubicBezTo>
                    <a:pt x="298192" y="813091"/>
                    <a:pt x="298954" y="819187"/>
                    <a:pt x="299716" y="825187"/>
                  </a:cubicBezTo>
                  <a:cubicBezTo>
                    <a:pt x="309146" y="903959"/>
                    <a:pt x="315146" y="983017"/>
                    <a:pt x="317813" y="1062265"/>
                  </a:cubicBezTo>
                  <a:cubicBezTo>
                    <a:pt x="318099" y="1070837"/>
                    <a:pt x="331529" y="1070932"/>
                    <a:pt x="331244" y="1062265"/>
                  </a:cubicBezTo>
                  <a:cubicBezTo>
                    <a:pt x="329910" y="1022736"/>
                    <a:pt x="327624" y="983207"/>
                    <a:pt x="324576" y="943774"/>
                  </a:cubicBezTo>
                  <a:cubicBezTo>
                    <a:pt x="430208" y="909865"/>
                    <a:pt x="486501" y="791374"/>
                    <a:pt x="492311" y="686694"/>
                  </a:cubicBezTo>
                  <a:cubicBezTo>
                    <a:pt x="492692" y="678121"/>
                    <a:pt x="479357" y="678121"/>
                    <a:pt x="478881" y="686694"/>
                  </a:cubicBezTo>
                  <a:close/>
                </a:path>
              </a:pathLst>
            </a:custGeom>
            <a:solidFill>
              <a:srgbClr val="69E299"/>
            </a:solidFill>
            <a:ln w="9525" cap="flat">
              <a:noFill/>
              <a:prstDash val="solid"/>
              <a:miter/>
            </a:ln>
          </p:spPr>
          <p:txBody>
            <a:bodyPr rtlCol="0" anchor="ctr"/>
            <a:lstStyle/>
            <a:p>
              <a:endParaRPr lang="en-ID"/>
            </a:p>
          </p:txBody>
        </p:sp>
        <p:sp>
          <p:nvSpPr>
            <p:cNvPr id="171" name="Freeform: Shape 170">
              <a:extLst>
                <a:ext uri="{FF2B5EF4-FFF2-40B4-BE49-F238E27FC236}">
                  <a16:creationId xmlns:a16="http://schemas.microsoft.com/office/drawing/2014/main" id="{6EDB306D-65AE-4A03-A023-D45224451DD1}"/>
                </a:ext>
              </a:extLst>
            </p:cNvPr>
            <p:cNvSpPr/>
            <p:nvPr/>
          </p:nvSpPr>
          <p:spPr>
            <a:xfrm rot="21301151" flipH="1">
              <a:off x="2983148" y="6216236"/>
              <a:ext cx="391037" cy="644682"/>
            </a:xfrm>
            <a:custGeom>
              <a:avLst/>
              <a:gdLst>
                <a:gd name="connsiteX0" fmla="*/ 347517 w 352425"/>
                <a:gd name="connsiteY0" fmla="*/ 230575 h 581025"/>
                <a:gd name="connsiteX1" fmla="*/ 65006 w 352425"/>
                <a:gd name="connsiteY1" fmla="*/ 366402 h 581025"/>
                <a:gd name="connsiteX2" fmla="*/ 141301 w 352425"/>
                <a:gd name="connsiteY2" fmla="*/ 148756 h 581025"/>
                <a:gd name="connsiteX3" fmla="*/ 304464 w 352425"/>
                <a:gd name="connsiteY3" fmla="*/ 56935 h 581025"/>
                <a:gd name="connsiteX4" fmla="*/ 292939 w 352425"/>
                <a:gd name="connsiteY4" fmla="*/ 50172 h 581025"/>
                <a:gd name="connsiteX5" fmla="*/ 147207 w 352425"/>
                <a:gd name="connsiteY5" fmla="*/ 134563 h 581025"/>
                <a:gd name="connsiteX6" fmla="*/ 203404 w 352425"/>
                <a:gd name="connsiteY6" fmla="*/ 10167 h 581025"/>
                <a:gd name="connsiteX7" fmla="*/ 191879 w 352425"/>
                <a:gd name="connsiteY7" fmla="*/ 3404 h 581025"/>
                <a:gd name="connsiteX8" fmla="*/ 77293 w 352425"/>
                <a:gd name="connsiteY8" fmla="*/ 282868 h 581025"/>
                <a:gd name="connsiteX9" fmla="*/ 57100 w 352425"/>
                <a:gd name="connsiteY9" fmla="*/ 60840 h 581025"/>
                <a:gd name="connsiteX10" fmla="*/ 43670 w 352425"/>
                <a:gd name="connsiteY10" fmla="*/ 60840 h 581025"/>
                <a:gd name="connsiteX11" fmla="*/ 68625 w 352425"/>
                <a:gd name="connsiteY11" fmla="*/ 300965 h 581025"/>
                <a:gd name="connsiteX12" fmla="*/ 70435 w 352425"/>
                <a:gd name="connsiteY12" fmla="*/ 303918 h 581025"/>
                <a:gd name="connsiteX13" fmla="*/ 141 w 352425"/>
                <a:gd name="connsiteY13" fmla="*/ 576523 h 581025"/>
                <a:gd name="connsiteX14" fmla="*/ 13095 w 352425"/>
                <a:gd name="connsiteY14" fmla="*/ 580048 h 581025"/>
                <a:gd name="connsiteX15" fmla="*/ 61101 w 352425"/>
                <a:gd name="connsiteY15" fmla="*/ 380213 h 581025"/>
                <a:gd name="connsiteX16" fmla="*/ 357042 w 352425"/>
                <a:gd name="connsiteY16" fmla="*/ 240100 h 581025"/>
                <a:gd name="connsiteX17" fmla="*/ 347517 w 352425"/>
                <a:gd name="connsiteY17" fmla="*/ 230575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2425" h="581025">
                  <a:moveTo>
                    <a:pt x="347517" y="230575"/>
                  </a:moveTo>
                  <a:cubicBezTo>
                    <a:pt x="273413" y="309157"/>
                    <a:pt x="172543" y="357639"/>
                    <a:pt x="65006" y="366402"/>
                  </a:cubicBezTo>
                  <a:cubicBezTo>
                    <a:pt x="86723" y="292583"/>
                    <a:pt x="112155" y="219907"/>
                    <a:pt x="141301" y="148756"/>
                  </a:cubicBezTo>
                  <a:cubicBezTo>
                    <a:pt x="205690" y="140374"/>
                    <a:pt x="274270" y="120181"/>
                    <a:pt x="304464" y="56935"/>
                  </a:cubicBezTo>
                  <a:cubicBezTo>
                    <a:pt x="308179" y="49219"/>
                    <a:pt x="296654" y="42361"/>
                    <a:pt x="292939" y="50172"/>
                  </a:cubicBezTo>
                  <a:cubicBezTo>
                    <a:pt x="265793" y="106941"/>
                    <a:pt x="205309" y="126277"/>
                    <a:pt x="147207" y="134563"/>
                  </a:cubicBezTo>
                  <a:cubicBezTo>
                    <a:pt x="164637" y="92558"/>
                    <a:pt x="183402" y="51124"/>
                    <a:pt x="203404" y="10167"/>
                  </a:cubicBezTo>
                  <a:cubicBezTo>
                    <a:pt x="207214" y="2452"/>
                    <a:pt x="195594" y="-4311"/>
                    <a:pt x="191879" y="3404"/>
                  </a:cubicBezTo>
                  <a:cubicBezTo>
                    <a:pt x="147588" y="93987"/>
                    <a:pt x="109297" y="187427"/>
                    <a:pt x="77293" y="282868"/>
                  </a:cubicBezTo>
                  <a:cubicBezTo>
                    <a:pt x="56910" y="210573"/>
                    <a:pt x="50147" y="135802"/>
                    <a:pt x="57100" y="60840"/>
                  </a:cubicBezTo>
                  <a:cubicBezTo>
                    <a:pt x="57862" y="52267"/>
                    <a:pt x="44527" y="52363"/>
                    <a:pt x="43670" y="60840"/>
                  </a:cubicBezTo>
                  <a:cubicBezTo>
                    <a:pt x="36145" y="141993"/>
                    <a:pt x="44622" y="223051"/>
                    <a:pt x="68625" y="300965"/>
                  </a:cubicBezTo>
                  <a:cubicBezTo>
                    <a:pt x="69006" y="302203"/>
                    <a:pt x="69673" y="303156"/>
                    <a:pt x="70435" y="303918"/>
                  </a:cubicBezTo>
                  <a:cubicBezTo>
                    <a:pt x="41479" y="393167"/>
                    <a:pt x="17952" y="484226"/>
                    <a:pt x="141" y="576523"/>
                  </a:cubicBezTo>
                  <a:cubicBezTo>
                    <a:pt x="-1479" y="584906"/>
                    <a:pt x="11380" y="588525"/>
                    <a:pt x="13095" y="580048"/>
                  </a:cubicBezTo>
                  <a:cubicBezTo>
                    <a:pt x="26049" y="512706"/>
                    <a:pt x="42146" y="446031"/>
                    <a:pt x="61101" y="380213"/>
                  </a:cubicBezTo>
                  <a:cubicBezTo>
                    <a:pt x="173591" y="372117"/>
                    <a:pt x="279509" y="322301"/>
                    <a:pt x="357042" y="240100"/>
                  </a:cubicBezTo>
                  <a:cubicBezTo>
                    <a:pt x="362853" y="233814"/>
                    <a:pt x="353423" y="224289"/>
                    <a:pt x="347517" y="230575"/>
                  </a:cubicBezTo>
                  <a:close/>
                </a:path>
              </a:pathLst>
            </a:custGeom>
            <a:solidFill>
              <a:srgbClr val="69E299"/>
            </a:solidFill>
            <a:ln w="9525" cap="flat">
              <a:noFill/>
              <a:prstDash val="solid"/>
              <a:miter/>
            </a:ln>
          </p:spPr>
          <p:txBody>
            <a:bodyPr rtlCol="0" anchor="ctr"/>
            <a:lstStyle/>
            <a:p>
              <a:endParaRPr lang="en-ID"/>
            </a:p>
          </p:txBody>
        </p:sp>
      </p:grpSp>
      <p:grpSp>
        <p:nvGrpSpPr>
          <p:cNvPr id="175" name="Group 174">
            <a:extLst>
              <a:ext uri="{FF2B5EF4-FFF2-40B4-BE49-F238E27FC236}">
                <a16:creationId xmlns:a16="http://schemas.microsoft.com/office/drawing/2014/main" id="{8D0A23B9-E88F-4F64-A87E-20B70635C445}"/>
              </a:ext>
            </a:extLst>
          </p:cNvPr>
          <p:cNvGrpSpPr/>
          <p:nvPr/>
        </p:nvGrpSpPr>
        <p:grpSpPr>
          <a:xfrm flipH="1">
            <a:off x="-1" y="5492398"/>
            <a:ext cx="6060721" cy="1341045"/>
            <a:chOff x="4311464" y="4524476"/>
            <a:chExt cx="7880536" cy="2333524"/>
          </a:xfrm>
        </p:grpSpPr>
        <p:pic>
          <p:nvPicPr>
            <p:cNvPr id="173" name="Graphic 172">
              <a:extLst>
                <a:ext uri="{FF2B5EF4-FFF2-40B4-BE49-F238E27FC236}">
                  <a16:creationId xmlns:a16="http://schemas.microsoft.com/office/drawing/2014/main" id="{47B074D5-FDE0-4AAB-8AEF-E487522C3D7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548128" y="4524476"/>
              <a:ext cx="5643872" cy="2333524"/>
            </a:xfrm>
            <a:prstGeom prst="rect">
              <a:avLst/>
            </a:prstGeom>
          </p:spPr>
        </p:pic>
        <p:pic>
          <p:nvPicPr>
            <p:cNvPr id="174" name="Graphic 173">
              <a:extLst>
                <a:ext uri="{FF2B5EF4-FFF2-40B4-BE49-F238E27FC236}">
                  <a16:creationId xmlns:a16="http://schemas.microsoft.com/office/drawing/2014/main" id="{C1090C0E-9C4B-421B-9438-F27FD2840F5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311464" y="5602774"/>
              <a:ext cx="5038583" cy="1255226"/>
            </a:xfrm>
            <a:prstGeom prst="rect">
              <a:avLst/>
            </a:prstGeom>
          </p:spPr>
        </p:pic>
      </p:grpSp>
      <p:grpSp>
        <p:nvGrpSpPr>
          <p:cNvPr id="194" name="Group 193">
            <a:extLst>
              <a:ext uri="{FF2B5EF4-FFF2-40B4-BE49-F238E27FC236}">
                <a16:creationId xmlns:a16="http://schemas.microsoft.com/office/drawing/2014/main" id="{F466FDC5-600C-4EBC-8880-48F7B3EC093B}"/>
              </a:ext>
            </a:extLst>
          </p:cNvPr>
          <p:cNvGrpSpPr/>
          <p:nvPr/>
        </p:nvGrpSpPr>
        <p:grpSpPr>
          <a:xfrm>
            <a:off x="25883" y="5379974"/>
            <a:ext cx="2350008" cy="1477613"/>
            <a:chOff x="3212592" y="4372193"/>
            <a:chExt cx="4053114" cy="2548474"/>
          </a:xfrm>
        </p:grpSpPr>
        <p:grpSp>
          <p:nvGrpSpPr>
            <p:cNvPr id="176" name="Group 175">
              <a:extLst>
                <a:ext uri="{FF2B5EF4-FFF2-40B4-BE49-F238E27FC236}">
                  <a16:creationId xmlns:a16="http://schemas.microsoft.com/office/drawing/2014/main" id="{6CFE0BA1-99D4-48D4-9280-BB76C22040AA}"/>
                </a:ext>
              </a:extLst>
            </p:cNvPr>
            <p:cNvGrpSpPr/>
            <p:nvPr/>
          </p:nvGrpSpPr>
          <p:grpSpPr>
            <a:xfrm>
              <a:off x="3229877" y="4372193"/>
              <a:ext cx="974004" cy="1451490"/>
              <a:chOff x="-21903" y="4372193"/>
              <a:chExt cx="974004" cy="1451490"/>
            </a:xfrm>
          </p:grpSpPr>
          <p:sp>
            <p:nvSpPr>
              <p:cNvPr id="177" name="Freeform: Shape 176">
                <a:extLst>
                  <a:ext uri="{FF2B5EF4-FFF2-40B4-BE49-F238E27FC236}">
                    <a16:creationId xmlns:a16="http://schemas.microsoft.com/office/drawing/2014/main" id="{6884FF1E-C0D3-4526-83CB-A2F10725AAA9}"/>
                  </a:ext>
                </a:extLst>
              </p:cNvPr>
              <p:cNvSpPr/>
              <p:nvPr/>
            </p:nvSpPr>
            <p:spPr>
              <a:xfrm>
                <a:off x="215646" y="4599991"/>
                <a:ext cx="562899" cy="1223692"/>
              </a:xfrm>
              <a:custGeom>
                <a:avLst/>
                <a:gdLst>
                  <a:gd name="connsiteX0" fmla="*/ 155424 w 219075"/>
                  <a:gd name="connsiteY0" fmla="*/ 230399 h 476250"/>
                  <a:gd name="connsiteX1" fmla="*/ 155329 w 219075"/>
                  <a:gd name="connsiteY1" fmla="*/ 229256 h 476250"/>
                  <a:gd name="connsiteX2" fmla="*/ 126087 w 219075"/>
                  <a:gd name="connsiteY2" fmla="*/ 153723 h 476250"/>
                  <a:gd name="connsiteX3" fmla="*/ 1024 w 219075"/>
                  <a:gd name="connsiteY3" fmla="*/ 105812 h 476250"/>
                  <a:gd name="connsiteX4" fmla="*/ 7025 w 219075"/>
                  <a:gd name="connsiteY4" fmla="*/ 100954 h 476250"/>
                  <a:gd name="connsiteX5" fmla="*/ 118848 w 219075"/>
                  <a:gd name="connsiteY5" fmla="*/ 138959 h 476250"/>
                  <a:gd name="connsiteX6" fmla="*/ 63889 w 219075"/>
                  <a:gd name="connsiteY6" fmla="*/ 42947 h 476250"/>
                  <a:gd name="connsiteX7" fmla="*/ 70842 w 219075"/>
                  <a:gd name="connsiteY7" fmla="*/ 39804 h 476250"/>
                  <a:gd name="connsiteX8" fmla="*/ 105704 w 219075"/>
                  <a:gd name="connsiteY8" fmla="*/ 98573 h 476250"/>
                  <a:gd name="connsiteX9" fmla="*/ 118372 w 219075"/>
                  <a:gd name="connsiteY9" fmla="*/ 69998 h 476250"/>
                  <a:gd name="connsiteX10" fmla="*/ 146185 w 219075"/>
                  <a:gd name="connsiteY10" fmla="*/ 3323 h 476250"/>
                  <a:gd name="connsiteX11" fmla="*/ 153805 w 219075"/>
                  <a:gd name="connsiteY11" fmla="*/ 4085 h 476250"/>
                  <a:gd name="connsiteX12" fmla="*/ 137708 w 219075"/>
                  <a:gd name="connsiteY12" fmla="*/ 58663 h 476250"/>
                  <a:gd name="connsiteX13" fmla="*/ 118086 w 219075"/>
                  <a:gd name="connsiteY13" fmla="*/ 82476 h 476250"/>
                  <a:gd name="connsiteX14" fmla="*/ 113609 w 219075"/>
                  <a:gd name="connsiteY14" fmla="*/ 110955 h 476250"/>
                  <a:gd name="connsiteX15" fmla="*/ 113514 w 219075"/>
                  <a:gd name="connsiteY15" fmla="*/ 112670 h 476250"/>
                  <a:gd name="connsiteX16" fmla="*/ 132469 w 219075"/>
                  <a:gd name="connsiteY16" fmla="*/ 149341 h 476250"/>
                  <a:gd name="connsiteX17" fmla="*/ 133040 w 219075"/>
                  <a:gd name="connsiteY17" fmla="*/ 150579 h 476250"/>
                  <a:gd name="connsiteX18" fmla="*/ 155043 w 219075"/>
                  <a:gd name="connsiteY18" fmla="*/ 203157 h 476250"/>
                  <a:gd name="connsiteX19" fmla="*/ 185047 w 219075"/>
                  <a:gd name="connsiteY19" fmla="*/ 132196 h 476250"/>
                  <a:gd name="connsiteX20" fmla="*/ 191238 w 219075"/>
                  <a:gd name="connsiteY20" fmla="*/ 136768 h 476250"/>
                  <a:gd name="connsiteX21" fmla="*/ 162758 w 219075"/>
                  <a:gd name="connsiteY21" fmla="*/ 227351 h 476250"/>
                  <a:gd name="connsiteX22" fmla="*/ 166283 w 219075"/>
                  <a:gd name="connsiteY22" fmla="*/ 240495 h 476250"/>
                  <a:gd name="connsiteX23" fmla="*/ 176093 w 219075"/>
                  <a:gd name="connsiteY23" fmla="*/ 304980 h 476250"/>
                  <a:gd name="connsiteX24" fmla="*/ 214765 w 219075"/>
                  <a:gd name="connsiteY24" fmla="*/ 250306 h 476250"/>
                  <a:gd name="connsiteX25" fmla="*/ 219623 w 219075"/>
                  <a:gd name="connsiteY25" fmla="*/ 256307 h 476250"/>
                  <a:gd name="connsiteX26" fmla="*/ 176665 w 219075"/>
                  <a:gd name="connsiteY26" fmla="*/ 328316 h 476250"/>
                  <a:gd name="connsiteX27" fmla="*/ 175808 w 219075"/>
                  <a:gd name="connsiteY27" fmla="*/ 350509 h 476250"/>
                  <a:gd name="connsiteX28" fmla="*/ 183428 w 219075"/>
                  <a:gd name="connsiteY28" fmla="*/ 472524 h 476250"/>
                  <a:gd name="connsiteX29" fmla="*/ 176474 w 219075"/>
                  <a:gd name="connsiteY29" fmla="*/ 475668 h 476250"/>
                  <a:gd name="connsiteX30" fmla="*/ 166378 w 219075"/>
                  <a:gd name="connsiteY30" fmla="*/ 371369 h 476250"/>
                  <a:gd name="connsiteX31" fmla="*/ 167616 w 219075"/>
                  <a:gd name="connsiteY31" fmla="*/ 354795 h 476250"/>
                  <a:gd name="connsiteX32" fmla="*/ 167140 w 219075"/>
                  <a:gd name="connsiteY32" fmla="*/ 353462 h 476250"/>
                  <a:gd name="connsiteX33" fmla="*/ 111704 w 219075"/>
                  <a:gd name="connsiteY33" fmla="*/ 307266 h 476250"/>
                  <a:gd name="connsiteX34" fmla="*/ 114467 w 219075"/>
                  <a:gd name="connsiteY34" fmla="*/ 300122 h 476250"/>
                  <a:gd name="connsiteX35" fmla="*/ 167997 w 219075"/>
                  <a:gd name="connsiteY35" fmla="*/ 334412 h 476250"/>
                  <a:gd name="connsiteX36" fmla="*/ 167997 w 219075"/>
                  <a:gd name="connsiteY36" fmla="*/ 332983 h 476250"/>
                  <a:gd name="connsiteX37" fmla="*/ 168569 w 219075"/>
                  <a:gd name="connsiteY37" fmla="*/ 330126 h 476250"/>
                  <a:gd name="connsiteX38" fmla="*/ 161615 w 219075"/>
                  <a:gd name="connsiteY38" fmla="*/ 254402 h 476250"/>
                  <a:gd name="connsiteX39" fmla="*/ 160282 w 219075"/>
                  <a:gd name="connsiteY39" fmla="*/ 253259 h 476250"/>
                  <a:gd name="connsiteX40" fmla="*/ 65222 w 219075"/>
                  <a:gd name="connsiteY40" fmla="*/ 223446 h 476250"/>
                  <a:gd name="connsiteX41" fmla="*/ 62079 w 219075"/>
                  <a:gd name="connsiteY41" fmla="*/ 216492 h 476250"/>
                  <a:gd name="connsiteX42" fmla="*/ 157615 w 219075"/>
                  <a:gd name="connsiteY42" fmla="*/ 237828 h 476250"/>
                  <a:gd name="connsiteX43" fmla="*/ 156091 w 219075"/>
                  <a:gd name="connsiteY43" fmla="*/ 232304 h 476250"/>
                  <a:gd name="connsiteX44" fmla="*/ 155424 w 219075"/>
                  <a:gd name="connsiteY44" fmla="*/ 230399 h 476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19075" h="476250">
                    <a:moveTo>
                      <a:pt x="155424" y="230399"/>
                    </a:moveTo>
                    <a:cubicBezTo>
                      <a:pt x="155329" y="230018"/>
                      <a:pt x="155329" y="229637"/>
                      <a:pt x="155329" y="229256"/>
                    </a:cubicBezTo>
                    <a:cubicBezTo>
                      <a:pt x="147804" y="203062"/>
                      <a:pt x="137708" y="178011"/>
                      <a:pt x="126087" y="153723"/>
                    </a:cubicBezTo>
                    <a:cubicBezTo>
                      <a:pt x="91988" y="120576"/>
                      <a:pt x="34647" y="141340"/>
                      <a:pt x="1024" y="105812"/>
                    </a:cubicBezTo>
                    <a:cubicBezTo>
                      <a:pt x="-2405" y="102192"/>
                      <a:pt x="3596" y="97430"/>
                      <a:pt x="7025" y="100954"/>
                    </a:cubicBezTo>
                    <a:cubicBezTo>
                      <a:pt x="35981" y="131529"/>
                      <a:pt x="84177" y="119337"/>
                      <a:pt x="118848" y="138959"/>
                    </a:cubicBezTo>
                    <a:cubicBezTo>
                      <a:pt x="102179" y="106193"/>
                      <a:pt x="83034" y="74570"/>
                      <a:pt x="63889" y="42947"/>
                    </a:cubicBezTo>
                    <a:cubicBezTo>
                      <a:pt x="61317" y="38756"/>
                      <a:pt x="68366" y="35613"/>
                      <a:pt x="70842" y="39804"/>
                    </a:cubicBezTo>
                    <a:cubicBezTo>
                      <a:pt x="82653" y="59330"/>
                      <a:pt x="94464" y="78856"/>
                      <a:pt x="105704" y="98573"/>
                    </a:cubicBezTo>
                    <a:cubicBezTo>
                      <a:pt x="106751" y="88095"/>
                      <a:pt x="111228" y="78285"/>
                      <a:pt x="118372" y="69998"/>
                    </a:cubicBezTo>
                    <a:cubicBezTo>
                      <a:pt x="135612" y="50186"/>
                      <a:pt x="146756" y="30374"/>
                      <a:pt x="146185" y="3323"/>
                    </a:cubicBezTo>
                    <a:cubicBezTo>
                      <a:pt x="146090" y="-1630"/>
                      <a:pt x="153710" y="-773"/>
                      <a:pt x="153805" y="4085"/>
                    </a:cubicBezTo>
                    <a:cubicBezTo>
                      <a:pt x="154186" y="23611"/>
                      <a:pt x="148947" y="42566"/>
                      <a:pt x="137708" y="58663"/>
                    </a:cubicBezTo>
                    <a:cubicBezTo>
                      <a:pt x="131897" y="67045"/>
                      <a:pt x="123230" y="73617"/>
                      <a:pt x="118086" y="82476"/>
                    </a:cubicBezTo>
                    <a:cubicBezTo>
                      <a:pt x="113419" y="90572"/>
                      <a:pt x="112085" y="101811"/>
                      <a:pt x="113609" y="110955"/>
                    </a:cubicBezTo>
                    <a:cubicBezTo>
                      <a:pt x="113705" y="111622"/>
                      <a:pt x="113705" y="112194"/>
                      <a:pt x="113514" y="112670"/>
                    </a:cubicBezTo>
                    <a:cubicBezTo>
                      <a:pt x="120182" y="124767"/>
                      <a:pt x="126563" y="136959"/>
                      <a:pt x="132469" y="149341"/>
                    </a:cubicBezTo>
                    <a:cubicBezTo>
                      <a:pt x="132755" y="149722"/>
                      <a:pt x="132945" y="150198"/>
                      <a:pt x="133040" y="150579"/>
                    </a:cubicBezTo>
                    <a:cubicBezTo>
                      <a:pt x="141232" y="167724"/>
                      <a:pt x="148661" y="185155"/>
                      <a:pt x="155043" y="203157"/>
                    </a:cubicBezTo>
                    <a:cubicBezTo>
                      <a:pt x="157520" y="177154"/>
                      <a:pt x="167902" y="151913"/>
                      <a:pt x="185047" y="132196"/>
                    </a:cubicBezTo>
                    <a:cubicBezTo>
                      <a:pt x="188285" y="128481"/>
                      <a:pt x="194477" y="132958"/>
                      <a:pt x="191238" y="136768"/>
                    </a:cubicBezTo>
                    <a:cubicBezTo>
                      <a:pt x="169807" y="161343"/>
                      <a:pt x="159234" y="194871"/>
                      <a:pt x="162758" y="227351"/>
                    </a:cubicBezTo>
                    <a:cubicBezTo>
                      <a:pt x="163997" y="231732"/>
                      <a:pt x="165235" y="236114"/>
                      <a:pt x="166283" y="240495"/>
                    </a:cubicBezTo>
                    <a:cubicBezTo>
                      <a:pt x="171617" y="261736"/>
                      <a:pt x="174855" y="283263"/>
                      <a:pt x="176093" y="304980"/>
                    </a:cubicBezTo>
                    <a:cubicBezTo>
                      <a:pt x="184666" y="284215"/>
                      <a:pt x="198096" y="265832"/>
                      <a:pt x="214765" y="250306"/>
                    </a:cubicBezTo>
                    <a:cubicBezTo>
                      <a:pt x="218384" y="246972"/>
                      <a:pt x="223242" y="252878"/>
                      <a:pt x="219623" y="256307"/>
                    </a:cubicBezTo>
                    <a:cubicBezTo>
                      <a:pt x="198668" y="275738"/>
                      <a:pt x="182951" y="300408"/>
                      <a:pt x="176665" y="328316"/>
                    </a:cubicBezTo>
                    <a:cubicBezTo>
                      <a:pt x="176570" y="335745"/>
                      <a:pt x="176379" y="343080"/>
                      <a:pt x="175808" y="350509"/>
                    </a:cubicBezTo>
                    <a:cubicBezTo>
                      <a:pt x="172760" y="391467"/>
                      <a:pt x="165616" y="433758"/>
                      <a:pt x="183428" y="472524"/>
                    </a:cubicBezTo>
                    <a:cubicBezTo>
                      <a:pt x="185523" y="477001"/>
                      <a:pt x="178475" y="480144"/>
                      <a:pt x="176474" y="475668"/>
                    </a:cubicBezTo>
                    <a:cubicBezTo>
                      <a:pt x="161330" y="442711"/>
                      <a:pt x="163139" y="406707"/>
                      <a:pt x="166378" y="371369"/>
                    </a:cubicBezTo>
                    <a:cubicBezTo>
                      <a:pt x="166854" y="365844"/>
                      <a:pt x="167330" y="360320"/>
                      <a:pt x="167616" y="354795"/>
                    </a:cubicBezTo>
                    <a:cubicBezTo>
                      <a:pt x="167426" y="354414"/>
                      <a:pt x="167235" y="354033"/>
                      <a:pt x="167140" y="353462"/>
                    </a:cubicBezTo>
                    <a:cubicBezTo>
                      <a:pt x="162568" y="325935"/>
                      <a:pt x="135326" y="315076"/>
                      <a:pt x="111704" y="307266"/>
                    </a:cubicBezTo>
                    <a:cubicBezTo>
                      <a:pt x="107037" y="305742"/>
                      <a:pt x="109799" y="298598"/>
                      <a:pt x="114467" y="300122"/>
                    </a:cubicBezTo>
                    <a:cubicBezTo>
                      <a:pt x="134945" y="306885"/>
                      <a:pt x="156853" y="316314"/>
                      <a:pt x="167997" y="334412"/>
                    </a:cubicBezTo>
                    <a:cubicBezTo>
                      <a:pt x="167902" y="333936"/>
                      <a:pt x="167902" y="333459"/>
                      <a:pt x="167997" y="332983"/>
                    </a:cubicBezTo>
                    <a:cubicBezTo>
                      <a:pt x="168188" y="332031"/>
                      <a:pt x="168378" y="331078"/>
                      <a:pt x="168569" y="330126"/>
                    </a:cubicBezTo>
                    <a:cubicBezTo>
                      <a:pt x="168950" y="304789"/>
                      <a:pt x="167045" y="279738"/>
                      <a:pt x="161615" y="254402"/>
                    </a:cubicBezTo>
                    <a:cubicBezTo>
                      <a:pt x="161139" y="254116"/>
                      <a:pt x="160663" y="253735"/>
                      <a:pt x="160282" y="253259"/>
                    </a:cubicBezTo>
                    <a:cubicBezTo>
                      <a:pt x="139613" y="222874"/>
                      <a:pt x="99512" y="212587"/>
                      <a:pt x="65222" y="223446"/>
                    </a:cubicBezTo>
                    <a:cubicBezTo>
                      <a:pt x="60555" y="224874"/>
                      <a:pt x="57317" y="217921"/>
                      <a:pt x="62079" y="216492"/>
                    </a:cubicBezTo>
                    <a:cubicBezTo>
                      <a:pt x="95131" y="206015"/>
                      <a:pt x="133517" y="212968"/>
                      <a:pt x="157615" y="237828"/>
                    </a:cubicBezTo>
                    <a:cubicBezTo>
                      <a:pt x="157139" y="235923"/>
                      <a:pt x="156567" y="234114"/>
                      <a:pt x="156091" y="232304"/>
                    </a:cubicBezTo>
                    <a:cubicBezTo>
                      <a:pt x="155805" y="231828"/>
                      <a:pt x="155519" y="231161"/>
                      <a:pt x="155424" y="230399"/>
                    </a:cubicBezTo>
                    <a:close/>
                  </a:path>
                </a:pathLst>
              </a:custGeom>
              <a:solidFill>
                <a:srgbClr val="018673"/>
              </a:solidFill>
              <a:ln w="9525" cap="flat">
                <a:noFill/>
                <a:prstDash val="solid"/>
                <a:miter/>
              </a:ln>
            </p:spPr>
            <p:txBody>
              <a:bodyPr rtlCol="0" anchor="ctr"/>
              <a:lstStyle/>
              <a:p>
                <a:endParaRPr lang="en-ID"/>
              </a:p>
            </p:txBody>
          </p:sp>
          <p:sp>
            <p:nvSpPr>
              <p:cNvPr id="178" name="Freeform: Shape 177">
                <a:extLst>
                  <a:ext uri="{FF2B5EF4-FFF2-40B4-BE49-F238E27FC236}">
                    <a16:creationId xmlns:a16="http://schemas.microsoft.com/office/drawing/2014/main" id="{7C010DFB-A7E0-4692-A0FD-98DBDBAB1821}"/>
                  </a:ext>
                </a:extLst>
              </p:cNvPr>
              <p:cNvSpPr/>
              <p:nvPr/>
            </p:nvSpPr>
            <p:spPr>
              <a:xfrm>
                <a:off x="323038" y="5296277"/>
                <a:ext cx="269212" cy="146843"/>
              </a:xfrm>
              <a:custGeom>
                <a:avLst/>
                <a:gdLst>
                  <a:gd name="connsiteX0" fmla="*/ 757 w 104775"/>
                  <a:gd name="connsiteY0" fmla="*/ 21037 h 57150"/>
                  <a:gd name="connsiteX1" fmla="*/ 102960 w 104775"/>
                  <a:gd name="connsiteY1" fmla="*/ 50279 h 57150"/>
                  <a:gd name="connsiteX2" fmla="*/ 105056 w 104775"/>
                  <a:gd name="connsiteY2" fmla="*/ 47802 h 57150"/>
                  <a:gd name="connsiteX3" fmla="*/ 107151 w 104775"/>
                  <a:gd name="connsiteY3" fmla="*/ 43897 h 57150"/>
                  <a:gd name="connsiteX4" fmla="*/ 78767 w 104775"/>
                  <a:gd name="connsiteY4" fmla="*/ 1320 h 57150"/>
                  <a:gd name="connsiteX5" fmla="*/ 4091 w 104775"/>
                  <a:gd name="connsiteY5" fmla="*/ 14751 h 57150"/>
                  <a:gd name="connsiteX6" fmla="*/ 757 w 104775"/>
                  <a:gd name="connsiteY6" fmla="*/ 21037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775" h="57150">
                    <a:moveTo>
                      <a:pt x="757" y="21037"/>
                    </a:moveTo>
                    <a:cubicBezTo>
                      <a:pt x="23522" y="54851"/>
                      <a:pt x="65717" y="66662"/>
                      <a:pt x="102960" y="50279"/>
                    </a:cubicBezTo>
                    <a:cubicBezTo>
                      <a:pt x="104198" y="49707"/>
                      <a:pt x="104865" y="48850"/>
                      <a:pt x="105056" y="47802"/>
                    </a:cubicBezTo>
                    <a:cubicBezTo>
                      <a:pt x="106389" y="47136"/>
                      <a:pt x="107437" y="45802"/>
                      <a:pt x="107151" y="43897"/>
                    </a:cubicBezTo>
                    <a:cubicBezTo>
                      <a:pt x="104579" y="25419"/>
                      <a:pt x="99245" y="6369"/>
                      <a:pt x="78767" y="1320"/>
                    </a:cubicBezTo>
                    <a:cubicBezTo>
                      <a:pt x="52573" y="-5157"/>
                      <a:pt x="29618" y="14274"/>
                      <a:pt x="4091" y="14751"/>
                    </a:cubicBezTo>
                    <a:cubicBezTo>
                      <a:pt x="757" y="14941"/>
                      <a:pt x="-1148" y="18084"/>
                      <a:pt x="757" y="21037"/>
                    </a:cubicBezTo>
                    <a:close/>
                  </a:path>
                </a:pathLst>
              </a:custGeom>
              <a:solidFill>
                <a:srgbClr val="018673"/>
              </a:solidFill>
              <a:ln w="9525" cap="flat">
                <a:noFill/>
                <a:prstDash val="solid"/>
                <a:miter/>
              </a:ln>
            </p:spPr>
            <p:txBody>
              <a:bodyPr rtlCol="0" anchor="ctr"/>
              <a:lstStyle/>
              <a:p>
                <a:endParaRPr lang="en-ID"/>
              </a:p>
            </p:txBody>
          </p:sp>
          <p:sp>
            <p:nvSpPr>
              <p:cNvPr id="179" name="Freeform: Shape 178">
                <a:extLst>
                  <a:ext uri="{FF2B5EF4-FFF2-40B4-BE49-F238E27FC236}">
                    <a16:creationId xmlns:a16="http://schemas.microsoft.com/office/drawing/2014/main" id="{37CAF1B2-2103-4C54-AD1E-489E1524601F}"/>
                  </a:ext>
                </a:extLst>
              </p:cNvPr>
              <p:cNvSpPr/>
              <p:nvPr/>
            </p:nvSpPr>
            <p:spPr>
              <a:xfrm>
                <a:off x="166138" y="4498149"/>
                <a:ext cx="244738" cy="244738"/>
              </a:xfrm>
              <a:custGeom>
                <a:avLst/>
                <a:gdLst>
                  <a:gd name="connsiteX0" fmla="*/ 4 w 95250"/>
                  <a:gd name="connsiteY0" fmla="*/ 3811 h 95250"/>
                  <a:gd name="connsiteX1" fmla="*/ 26865 w 95250"/>
                  <a:gd name="connsiteY1" fmla="*/ 81821 h 95250"/>
                  <a:gd name="connsiteX2" fmla="*/ 95064 w 95250"/>
                  <a:gd name="connsiteY2" fmla="*/ 99347 h 95250"/>
                  <a:gd name="connsiteX3" fmla="*/ 97445 w 95250"/>
                  <a:gd name="connsiteY3" fmla="*/ 98299 h 95250"/>
                  <a:gd name="connsiteX4" fmla="*/ 98397 w 95250"/>
                  <a:gd name="connsiteY4" fmla="*/ 95632 h 95250"/>
                  <a:gd name="connsiteX5" fmla="*/ 83253 w 95250"/>
                  <a:gd name="connsiteY5" fmla="*/ 27623 h 95250"/>
                  <a:gd name="connsiteX6" fmla="*/ 4100 w 95250"/>
                  <a:gd name="connsiteY6" fmla="*/ 191 h 95250"/>
                  <a:gd name="connsiteX7" fmla="*/ 3243 w 95250"/>
                  <a:gd name="connsiteY7" fmla="*/ 382 h 95250"/>
                  <a:gd name="connsiteX8" fmla="*/ 4 w 95250"/>
                  <a:gd name="connsiteY8" fmla="*/ 3811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250" h="95250">
                    <a:moveTo>
                      <a:pt x="4" y="3811"/>
                    </a:moveTo>
                    <a:cubicBezTo>
                      <a:pt x="99" y="31624"/>
                      <a:pt x="6481" y="61532"/>
                      <a:pt x="26865" y="81821"/>
                    </a:cubicBezTo>
                    <a:cubicBezTo>
                      <a:pt x="44772" y="99728"/>
                      <a:pt x="70870" y="107538"/>
                      <a:pt x="95064" y="99347"/>
                    </a:cubicBezTo>
                    <a:cubicBezTo>
                      <a:pt x="96016" y="99347"/>
                      <a:pt x="96873" y="98966"/>
                      <a:pt x="97445" y="98299"/>
                    </a:cubicBezTo>
                    <a:cubicBezTo>
                      <a:pt x="98207" y="97632"/>
                      <a:pt x="98493" y="96680"/>
                      <a:pt x="98397" y="95632"/>
                    </a:cubicBezTo>
                    <a:cubicBezTo>
                      <a:pt x="103731" y="72486"/>
                      <a:pt x="99445" y="45721"/>
                      <a:pt x="83253" y="27623"/>
                    </a:cubicBezTo>
                    <a:cubicBezTo>
                      <a:pt x="64012" y="6097"/>
                      <a:pt x="31818" y="-1333"/>
                      <a:pt x="4100" y="191"/>
                    </a:cubicBezTo>
                    <a:cubicBezTo>
                      <a:pt x="3814" y="191"/>
                      <a:pt x="3528" y="287"/>
                      <a:pt x="3243" y="382"/>
                    </a:cubicBezTo>
                    <a:cubicBezTo>
                      <a:pt x="1433" y="477"/>
                      <a:pt x="-91" y="1620"/>
                      <a:pt x="4" y="3811"/>
                    </a:cubicBezTo>
                    <a:close/>
                  </a:path>
                </a:pathLst>
              </a:custGeom>
              <a:solidFill>
                <a:srgbClr val="018673"/>
              </a:solidFill>
              <a:ln w="9525" cap="flat">
                <a:noFill/>
                <a:prstDash val="solid"/>
                <a:miter/>
              </a:ln>
            </p:spPr>
            <p:txBody>
              <a:bodyPr rtlCol="0" anchor="ctr"/>
              <a:lstStyle/>
              <a:p>
                <a:endParaRPr lang="en-ID"/>
              </a:p>
            </p:txBody>
          </p:sp>
          <p:sp>
            <p:nvSpPr>
              <p:cNvPr id="180" name="Freeform: Shape 179">
                <a:extLst>
                  <a:ext uri="{FF2B5EF4-FFF2-40B4-BE49-F238E27FC236}">
                    <a16:creationId xmlns:a16="http://schemas.microsoft.com/office/drawing/2014/main" id="{6F02C4CF-8CE8-4CC2-97DA-3B782E0B210B}"/>
                  </a:ext>
                </a:extLst>
              </p:cNvPr>
              <p:cNvSpPr/>
              <p:nvPr/>
            </p:nvSpPr>
            <p:spPr>
              <a:xfrm>
                <a:off x="-21903" y="4788457"/>
                <a:ext cx="318160" cy="171317"/>
              </a:xfrm>
              <a:custGeom>
                <a:avLst/>
                <a:gdLst>
                  <a:gd name="connsiteX0" fmla="*/ 1083 w 123825"/>
                  <a:gd name="connsiteY0" fmla="*/ 21604 h 66675"/>
                  <a:gd name="connsiteX1" fmla="*/ 67473 w 123825"/>
                  <a:gd name="connsiteY1" fmla="*/ 68181 h 66675"/>
                  <a:gd name="connsiteX2" fmla="*/ 131100 w 123825"/>
                  <a:gd name="connsiteY2" fmla="*/ 49512 h 66675"/>
                  <a:gd name="connsiteX3" fmla="*/ 131766 w 123825"/>
                  <a:gd name="connsiteY3" fmla="*/ 48655 h 66675"/>
                  <a:gd name="connsiteX4" fmla="*/ 132433 w 123825"/>
                  <a:gd name="connsiteY4" fmla="*/ 46940 h 66675"/>
                  <a:gd name="connsiteX5" fmla="*/ 96619 w 123825"/>
                  <a:gd name="connsiteY5" fmla="*/ 1411 h 66675"/>
                  <a:gd name="connsiteX6" fmla="*/ 6227 w 123825"/>
                  <a:gd name="connsiteY6" fmla="*/ 15508 h 66675"/>
                  <a:gd name="connsiteX7" fmla="*/ 5465 w 123825"/>
                  <a:gd name="connsiteY7" fmla="*/ 15698 h 66675"/>
                  <a:gd name="connsiteX8" fmla="*/ 1083 w 123825"/>
                  <a:gd name="connsiteY8" fmla="*/ 2160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825" h="66675">
                    <a:moveTo>
                      <a:pt x="1083" y="21604"/>
                    </a:moveTo>
                    <a:cubicBezTo>
                      <a:pt x="19848" y="40463"/>
                      <a:pt x="40993" y="61133"/>
                      <a:pt x="67473" y="68181"/>
                    </a:cubicBezTo>
                    <a:cubicBezTo>
                      <a:pt x="90809" y="74372"/>
                      <a:pt x="113859" y="65324"/>
                      <a:pt x="131100" y="49512"/>
                    </a:cubicBezTo>
                    <a:cubicBezTo>
                      <a:pt x="131385" y="49226"/>
                      <a:pt x="131576" y="48941"/>
                      <a:pt x="131766" y="48655"/>
                    </a:cubicBezTo>
                    <a:cubicBezTo>
                      <a:pt x="132147" y="48179"/>
                      <a:pt x="132338" y="47607"/>
                      <a:pt x="132433" y="46940"/>
                    </a:cubicBezTo>
                    <a:cubicBezTo>
                      <a:pt x="135862" y="24271"/>
                      <a:pt x="117860" y="5888"/>
                      <a:pt x="96619" y="1411"/>
                    </a:cubicBezTo>
                    <a:cubicBezTo>
                      <a:pt x="65758" y="-4971"/>
                      <a:pt x="36326" y="12174"/>
                      <a:pt x="6227" y="15508"/>
                    </a:cubicBezTo>
                    <a:cubicBezTo>
                      <a:pt x="5941" y="15508"/>
                      <a:pt x="5655" y="15603"/>
                      <a:pt x="5465" y="15698"/>
                    </a:cubicBezTo>
                    <a:cubicBezTo>
                      <a:pt x="2036" y="14651"/>
                      <a:pt x="-1965" y="18556"/>
                      <a:pt x="1083" y="21604"/>
                    </a:cubicBezTo>
                    <a:close/>
                  </a:path>
                </a:pathLst>
              </a:custGeom>
              <a:solidFill>
                <a:srgbClr val="018673"/>
              </a:solidFill>
              <a:ln w="9525" cap="flat">
                <a:noFill/>
                <a:prstDash val="solid"/>
                <a:miter/>
              </a:ln>
            </p:spPr>
            <p:txBody>
              <a:bodyPr rtlCol="0" anchor="ctr"/>
              <a:lstStyle/>
              <a:p>
                <a:endParaRPr lang="en-ID"/>
              </a:p>
            </p:txBody>
          </p:sp>
          <p:sp>
            <p:nvSpPr>
              <p:cNvPr id="181" name="Freeform: Shape 180">
                <a:extLst>
                  <a:ext uri="{FF2B5EF4-FFF2-40B4-BE49-F238E27FC236}">
                    <a16:creationId xmlns:a16="http://schemas.microsoft.com/office/drawing/2014/main" id="{D1CFEBD3-E99B-46E9-9070-3F318F94BF6E}"/>
                  </a:ext>
                </a:extLst>
              </p:cNvPr>
              <p:cNvSpPr/>
              <p:nvPr/>
            </p:nvSpPr>
            <p:spPr>
              <a:xfrm>
                <a:off x="519101" y="4372193"/>
                <a:ext cx="195791" cy="318160"/>
              </a:xfrm>
              <a:custGeom>
                <a:avLst/>
                <a:gdLst>
                  <a:gd name="connsiteX0" fmla="*/ 27607 w 76200"/>
                  <a:gd name="connsiteY0" fmla="*/ 125793 h 123825"/>
                  <a:gd name="connsiteX1" fmla="*/ 29035 w 76200"/>
                  <a:gd name="connsiteY1" fmla="*/ 126079 h 123825"/>
                  <a:gd name="connsiteX2" fmla="*/ 31036 w 76200"/>
                  <a:gd name="connsiteY2" fmla="*/ 126269 h 123825"/>
                  <a:gd name="connsiteX3" fmla="*/ 66469 w 76200"/>
                  <a:gd name="connsiteY3" fmla="*/ 111029 h 123825"/>
                  <a:gd name="connsiteX4" fmla="*/ 78470 w 76200"/>
                  <a:gd name="connsiteY4" fmla="*/ 75692 h 123825"/>
                  <a:gd name="connsiteX5" fmla="*/ 72565 w 76200"/>
                  <a:gd name="connsiteY5" fmla="*/ 38068 h 123825"/>
                  <a:gd name="connsiteX6" fmla="*/ 61230 w 76200"/>
                  <a:gd name="connsiteY6" fmla="*/ 2159 h 123825"/>
                  <a:gd name="connsiteX7" fmla="*/ 54181 w 76200"/>
                  <a:gd name="connsiteY7" fmla="*/ 2349 h 123825"/>
                  <a:gd name="connsiteX8" fmla="*/ 3889 w 76200"/>
                  <a:gd name="connsiteY8" fmla="*/ 67405 h 123825"/>
                  <a:gd name="connsiteX9" fmla="*/ 27607 w 76200"/>
                  <a:gd name="connsiteY9" fmla="*/ 125793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200" h="123825">
                    <a:moveTo>
                      <a:pt x="27607" y="125793"/>
                    </a:moveTo>
                    <a:cubicBezTo>
                      <a:pt x="28083" y="125984"/>
                      <a:pt x="28559" y="126079"/>
                      <a:pt x="29035" y="126079"/>
                    </a:cubicBezTo>
                    <a:cubicBezTo>
                      <a:pt x="29607" y="126269"/>
                      <a:pt x="30274" y="126365"/>
                      <a:pt x="31036" y="126269"/>
                    </a:cubicBezTo>
                    <a:cubicBezTo>
                      <a:pt x="43990" y="123983"/>
                      <a:pt x="57229" y="121126"/>
                      <a:pt x="66469" y="111029"/>
                    </a:cubicBezTo>
                    <a:cubicBezTo>
                      <a:pt x="75136" y="101600"/>
                      <a:pt x="78756" y="88265"/>
                      <a:pt x="78470" y="75692"/>
                    </a:cubicBezTo>
                    <a:cubicBezTo>
                      <a:pt x="78089" y="63214"/>
                      <a:pt x="75041" y="50260"/>
                      <a:pt x="72565" y="38068"/>
                    </a:cubicBezTo>
                    <a:cubicBezTo>
                      <a:pt x="70088" y="25876"/>
                      <a:pt x="67326" y="13112"/>
                      <a:pt x="61230" y="2159"/>
                    </a:cubicBezTo>
                    <a:cubicBezTo>
                      <a:pt x="59515" y="-889"/>
                      <a:pt x="55705" y="-604"/>
                      <a:pt x="54181" y="2349"/>
                    </a:cubicBezTo>
                    <a:cubicBezTo>
                      <a:pt x="41323" y="26638"/>
                      <a:pt x="15319" y="42545"/>
                      <a:pt x="3889" y="67405"/>
                    </a:cubicBezTo>
                    <a:cubicBezTo>
                      <a:pt x="-6588" y="90551"/>
                      <a:pt x="5032" y="115887"/>
                      <a:pt x="27607" y="125793"/>
                    </a:cubicBezTo>
                    <a:close/>
                  </a:path>
                </a:pathLst>
              </a:custGeom>
              <a:solidFill>
                <a:srgbClr val="018673"/>
              </a:solidFill>
              <a:ln w="9525" cap="flat">
                <a:noFill/>
                <a:prstDash val="solid"/>
                <a:miter/>
              </a:ln>
            </p:spPr>
            <p:txBody>
              <a:bodyPr rtlCol="0" anchor="ctr"/>
              <a:lstStyle/>
              <a:p>
                <a:endParaRPr lang="en-ID"/>
              </a:p>
            </p:txBody>
          </p:sp>
          <p:sp>
            <p:nvSpPr>
              <p:cNvPr id="182" name="Freeform: Shape 181">
                <a:extLst>
                  <a:ext uri="{FF2B5EF4-FFF2-40B4-BE49-F238E27FC236}">
                    <a16:creationId xmlns:a16="http://schemas.microsoft.com/office/drawing/2014/main" id="{3B787A7D-9834-4ED0-A237-63A22E7BA315}"/>
                  </a:ext>
                </a:extLst>
              </p:cNvPr>
              <p:cNvSpPr/>
              <p:nvPr/>
            </p:nvSpPr>
            <p:spPr>
              <a:xfrm>
                <a:off x="707363" y="5095011"/>
                <a:ext cx="244738" cy="220265"/>
              </a:xfrm>
              <a:custGeom>
                <a:avLst/>
                <a:gdLst>
                  <a:gd name="connsiteX0" fmla="*/ 3485 w 95250"/>
                  <a:gd name="connsiteY0" fmla="*/ 81937 h 85725"/>
                  <a:gd name="connsiteX1" fmla="*/ 6057 w 95250"/>
                  <a:gd name="connsiteY1" fmla="*/ 84128 h 85725"/>
                  <a:gd name="connsiteX2" fmla="*/ 7010 w 95250"/>
                  <a:gd name="connsiteY2" fmla="*/ 85366 h 85725"/>
                  <a:gd name="connsiteX3" fmla="*/ 57206 w 95250"/>
                  <a:gd name="connsiteY3" fmla="*/ 79080 h 85725"/>
                  <a:gd name="connsiteX4" fmla="*/ 98450 w 95250"/>
                  <a:gd name="connsiteY4" fmla="*/ 6785 h 85725"/>
                  <a:gd name="connsiteX5" fmla="*/ 95402 w 95250"/>
                  <a:gd name="connsiteY5" fmla="*/ 22 h 85725"/>
                  <a:gd name="connsiteX6" fmla="*/ 19487 w 95250"/>
                  <a:gd name="connsiteY6" fmla="*/ 23930 h 85725"/>
                  <a:gd name="connsiteX7" fmla="*/ 3485 w 95250"/>
                  <a:gd name="connsiteY7" fmla="*/ 81937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5250" h="85725">
                    <a:moveTo>
                      <a:pt x="3485" y="81937"/>
                    </a:moveTo>
                    <a:cubicBezTo>
                      <a:pt x="4057" y="83271"/>
                      <a:pt x="5009" y="83938"/>
                      <a:pt x="6057" y="84128"/>
                    </a:cubicBezTo>
                    <a:cubicBezTo>
                      <a:pt x="6248" y="84604"/>
                      <a:pt x="6533" y="84985"/>
                      <a:pt x="7010" y="85366"/>
                    </a:cubicBezTo>
                    <a:cubicBezTo>
                      <a:pt x="22345" y="99654"/>
                      <a:pt x="44348" y="93463"/>
                      <a:pt x="57206" y="79080"/>
                    </a:cubicBezTo>
                    <a:cubicBezTo>
                      <a:pt x="76256" y="57934"/>
                      <a:pt x="75875" y="25359"/>
                      <a:pt x="98450" y="6785"/>
                    </a:cubicBezTo>
                    <a:cubicBezTo>
                      <a:pt x="101498" y="4213"/>
                      <a:pt x="99116" y="-359"/>
                      <a:pt x="95402" y="22"/>
                    </a:cubicBezTo>
                    <a:cubicBezTo>
                      <a:pt x="68922" y="2594"/>
                      <a:pt x="40347" y="5737"/>
                      <a:pt x="19487" y="23930"/>
                    </a:cubicBezTo>
                    <a:cubicBezTo>
                      <a:pt x="2628" y="38503"/>
                      <a:pt x="-4992" y="60887"/>
                      <a:pt x="3485" y="81937"/>
                    </a:cubicBezTo>
                    <a:close/>
                  </a:path>
                </a:pathLst>
              </a:custGeom>
              <a:solidFill>
                <a:srgbClr val="018673"/>
              </a:solidFill>
              <a:ln w="9525" cap="flat">
                <a:noFill/>
                <a:prstDash val="solid"/>
                <a:miter/>
              </a:ln>
            </p:spPr>
            <p:txBody>
              <a:bodyPr rtlCol="0" anchor="ctr"/>
              <a:lstStyle/>
              <a:p>
                <a:endParaRPr lang="en-ID"/>
              </a:p>
            </p:txBody>
          </p:sp>
          <p:sp>
            <p:nvSpPr>
              <p:cNvPr id="183" name="Freeform: Shape 182">
                <a:extLst>
                  <a:ext uri="{FF2B5EF4-FFF2-40B4-BE49-F238E27FC236}">
                    <a16:creationId xmlns:a16="http://schemas.microsoft.com/office/drawing/2014/main" id="{101A682E-BC19-4906-9705-BC2BDFA68C1A}"/>
                  </a:ext>
                </a:extLst>
              </p:cNvPr>
              <p:cNvSpPr/>
              <p:nvPr/>
            </p:nvSpPr>
            <p:spPr>
              <a:xfrm>
                <a:off x="612554" y="4723216"/>
                <a:ext cx="269212" cy="293686"/>
              </a:xfrm>
              <a:custGeom>
                <a:avLst/>
                <a:gdLst>
                  <a:gd name="connsiteX0" fmla="*/ 1332 w 104775"/>
                  <a:gd name="connsiteY0" fmla="*/ 102525 h 114300"/>
                  <a:gd name="connsiteX1" fmla="*/ 17715 w 104775"/>
                  <a:gd name="connsiteY1" fmla="*/ 48423 h 114300"/>
                  <a:gd name="connsiteX2" fmla="*/ 108488 w 104775"/>
                  <a:gd name="connsiteY2" fmla="*/ 417 h 114300"/>
                  <a:gd name="connsiteX3" fmla="*/ 113156 w 104775"/>
                  <a:gd name="connsiteY3" fmla="*/ 6132 h 114300"/>
                  <a:gd name="connsiteX4" fmla="*/ 78485 w 104775"/>
                  <a:gd name="connsiteY4" fmla="*/ 95096 h 114300"/>
                  <a:gd name="connsiteX5" fmla="*/ 17239 w 104775"/>
                  <a:gd name="connsiteY5" fmla="*/ 119861 h 114300"/>
                  <a:gd name="connsiteX6" fmla="*/ 16667 w 104775"/>
                  <a:gd name="connsiteY6" fmla="*/ 119575 h 114300"/>
                  <a:gd name="connsiteX7" fmla="*/ 1332 w 104775"/>
                  <a:gd name="connsiteY7" fmla="*/ 102525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775" h="114300">
                    <a:moveTo>
                      <a:pt x="1332" y="102525"/>
                    </a:moveTo>
                    <a:cubicBezTo>
                      <a:pt x="-3145" y="83666"/>
                      <a:pt x="3999" y="63092"/>
                      <a:pt x="17715" y="48423"/>
                    </a:cubicBezTo>
                    <a:cubicBezTo>
                      <a:pt x="41718" y="22706"/>
                      <a:pt x="78008" y="15372"/>
                      <a:pt x="108488" y="417"/>
                    </a:cubicBezTo>
                    <a:cubicBezTo>
                      <a:pt x="112298" y="-1392"/>
                      <a:pt x="114870" y="3084"/>
                      <a:pt x="113156" y="6132"/>
                    </a:cubicBezTo>
                    <a:cubicBezTo>
                      <a:pt x="97439" y="34136"/>
                      <a:pt x="96392" y="68140"/>
                      <a:pt x="78485" y="95096"/>
                    </a:cubicBezTo>
                    <a:cubicBezTo>
                      <a:pt x="65150" y="115289"/>
                      <a:pt x="41147" y="128148"/>
                      <a:pt x="17239" y="119861"/>
                    </a:cubicBezTo>
                    <a:cubicBezTo>
                      <a:pt x="17048" y="119766"/>
                      <a:pt x="16858" y="119670"/>
                      <a:pt x="16667" y="119575"/>
                    </a:cubicBezTo>
                    <a:cubicBezTo>
                      <a:pt x="16763" y="119670"/>
                      <a:pt x="5809" y="116527"/>
                      <a:pt x="1332" y="102525"/>
                    </a:cubicBezTo>
                    <a:close/>
                  </a:path>
                </a:pathLst>
              </a:custGeom>
              <a:solidFill>
                <a:srgbClr val="018673"/>
              </a:solidFill>
              <a:ln w="9525" cap="flat">
                <a:noFill/>
                <a:prstDash val="solid"/>
                <a:miter/>
              </a:ln>
            </p:spPr>
            <p:txBody>
              <a:bodyPr rtlCol="0" anchor="ctr"/>
              <a:lstStyle/>
              <a:p>
                <a:endParaRPr lang="en-ID"/>
              </a:p>
            </p:txBody>
          </p:sp>
          <p:sp>
            <p:nvSpPr>
              <p:cNvPr id="184" name="Freeform: Shape 183">
                <a:extLst>
                  <a:ext uri="{FF2B5EF4-FFF2-40B4-BE49-F238E27FC236}">
                    <a16:creationId xmlns:a16="http://schemas.microsoft.com/office/drawing/2014/main" id="{9AEB4726-7C75-4464-8E18-68D45A8419D2}"/>
                  </a:ext>
                </a:extLst>
              </p:cNvPr>
              <p:cNvSpPr/>
              <p:nvPr/>
            </p:nvSpPr>
            <p:spPr>
              <a:xfrm>
                <a:off x="76943" y="5063594"/>
                <a:ext cx="367108" cy="195791"/>
              </a:xfrm>
              <a:custGeom>
                <a:avLst/>
                <a:gdLst>
                  <a:gd name="connsiteX0" fmla="*/ 1190 w 142875"/>
                  <a:gd name="connsiteY0" fmla="*/ 45492 h 76200"/>
                  <a:gd name="connsiteX1" fmla="*/ 3381 w 142875"/>
                  <a:gd name="connsiteY1" fmla="*/ 44349 h 76200"/>
                  <a:gd name="connsiteX2" fmla="*/ 97011 w 142875"/>
                  <a:gd name="connsiteY2" fmla="*/ 248 h 76200"/>
                  <a:gd name="connsiteX3" fmla="*/ 152066 w 142875"/>
                  <a:gd name="connsiteY3" fmla="*/ 34824 h 76200"/>
                  <a:gd name="connsiteX4" fmla="*/ 147684 w 142875"/>
                  <a:gd name="connsiteY4" fmla="*/ 50064 h 76200"/>
                  <a:gd name="connsiteX5" fmla="*/ 2428 w 142875"/>
                  <a:gd name="connsiteY5" fmla="*/ 51874 h 76200"/>
                  <a:gd name="connsiteX6" fmla="*/ 1571 w 142875"/>
                  <a:gd name="connsiteY6" fmla="*/ 51302 h 76200"/>
                  <a:gd name="connsiteX7" fmla="*/ 1190 w 142875"/>
                  <a:gd name="connsiteY7" fmla="*/ 45492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2875" h="76200">
                    <a:moveTo>
                      <a:pt x="1190" y="45492"/>
                    </a:moveTo>
                    <a:cubicBezTo>
                      <a:pt x="1761" y="44825"/>
                      <a:pt x="2523" y="44444"/>
                      <a:pt x="3381" y="44349"/>
                    </a:cubicBezTo>
                    <a:cubicBezTo>
                      <a:pt x="34908" y="30919"/>
                      <a:pt x="61578" y="3487"/>
                      <a:pt x="97011" y="248"/>
                    </a:cubicBezTo>
                    <a:cubicBezTo>
                      <a:pt x="121014" y="-1943"/>
                      <a:pt x="145779" y="10440"/>
                      <a:pt x="152066" y="34824"/>
                    </a:cubicBezTo>
                    <a:cubicBezTo>
                      <a:pt x="152066" y="34824"/>
                      <a:pt x="152066" y="42253"/>
                      <a:pt x="147684" y="50064"/>
                    </a:cubicBezTo>
                    <a:cubicBezTo>
                      <a:pt x="119109" y="98546"/>
                      <a:pt x="42433" y="73686"/>
                      <a:pt x="2428" y="51874"/>
                    </a:cubicBezTo>
                    <a:cubicBezTo>
                      <a:pt x="2142" y="51683"/>
                      <a:pt x="1857" y="51493"/>
                      <a:pt x="1571" y="51302"/>
                    </a:cubicBezTo>
                    <a:cubicBezTo>
                      <a:pt x="-144" y="49873"/>
                      <a:pt x="-715" y="47016"/>
                      <a:pt x="1190" y="45492"/>
                    </a:cubicBezTo>
                    <a:close/>
                  </a:path>
                </a:pathLst>
              </a:custGeom>
              <a:solidFill>
                <a:srgbClr val="018673"/>
              </a:solidFill>
              <a:ln w="9525" cap="flat">
                <a:noFill/>
                <a:prstDash val="solid"/>
                <a:miter/>
              </a:ln>
            </p:spPr>
            <p:txBody>
              <a:bodyPr rtlCol="0" anchor="ctr"/>
              <a:lstStyle/>
              <a:p>
                <a:endParaRPr lang="en-ID"/>
              </a:p>
            </p:txBody>
          </p:sp>
          <p:sp>
            <p:nvSpPr>
              <p:cNvPr id="185" name="Freeform: Shape 184">
                <a:extLst>
                  <a:ext uri="{FF2B5EF4-FFF2-40B4-BE49-F238E27FC236}">
                    <a16:creationId xmlns:a16="http://schemas.microsoft.com/office/drawing/2014/main" id="{90DD856F-125C-4F74-A6EA-83A2EEFF9332}"/>
                  </a:ext>
                </a:extLst>
              </p:cNvPr>
              <p:cNvSpPr/>
              <p:nvPr/>
            </p:nvSpPr>
            <p:spPr>
              <a:xfrm>
                <a:off x="581713" y="4466987"/>
                <a:ext cx="73422" cy="220265"/>
              </a:xfrm>
              <a:custGeom>
                <a:avLst/>
                <a:gdLst>
                  <a:gd name="connsiteX0" fmla="*/ 0 w 28575"/>
                  <a:gd name="connsiteY0" fmla="*/ 87281 h 85725"/>
                  <a:gd name="connsiteX1" fmla="*/ 17145 w 28575"/>
                  <a:gd name="connsiteY1" fmla="*/ 49277 h 85725"/>
                  <a:gd name="connsiteX2" fmla="*/ 26479 w 28575"/>
                  <a:gd name="connsiteY2" fmla="*/ 1461 h 85725"/>
                  <a:gd name="connsiteX3" fmla="*/ 28956 w 28575"/>
                  <a:gd name="connsiteY3" fmla="*/ 1080 h 85725"/>
                  <a:gd name="connsiteX4" fmla="*/ 22098 w 28575"/>
                  <a:gd name="connsiteY4" fmla="*/ 44038 h 85725"/>
                  <a:gd name="connsiteX5" fmla="*/ 2286 w 28575"/>
                  <a:gd name="connsiteY5" fmla="*/ 88520 h 85725"/>
                  <a:gd name="connsiteX6" fmla="*/ 0 w 28575"/>
                  <a:gd name="connsiteY6" fmla="*/ 87281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575" h="85725">
                    <a:moveTo>
                      <a:pt x="0" y="87281"/>
                    </a:moveTo>
                    <a:cubicBezTo>
                      <a:pt x="2191" y="73184"/>
                      <a:pt x="11239" y="61945"/>
                      <a:pt x="17145" y="49277"/>
                    </a:cubicBezTo>
                    <a:cubicBezTo>
                      <a:pt x="24098" y="34322"/>
                      <a:pt x="27146" y="17939"/>
                      <a:pt x="26479" y="1461"/>
                    </a:cubicBezTo>
                    <a:cubicBezTo>
                      <a:pt x="26384" y="-158"/>
                      <a:pt x="28956" y="-634"/>
                      <a:pt x="28956" y="1080"/>
                    </a:cubicBezTo>
                    <a:cubicBezTo>
                      <a:pt x="29527" y="15749"/>
                      <a:pt x="27337" y="30322"/>
                      <a:pt x="22098" y="44038"/>
                    </a:cubicBezTo>
                    <a:cubicBezTo>
                      <a:pt x="16288" y="59183"/>
                      <a:pt x="4477" y="72137"/>
                      <a:pt x="2286" y="88520"/>
                    </a:cubicBezTo>
                    <a:cubicBezTo>
                      <a:pt x="1524" y="88139"/>
                      <a:pt x="762" y="87758"/>
                      <a:pt x="0" y="87281"/>
                    </a:cubicBezTo>
                    <a:close/>
                  </a:path>
                </a:pathLst>
              </a:custGeom>
              <a:solidFill>
                <a:srgbClr val="34A7A4"/>
              </a:solidFill>
              <a:ln w="9525" cap="flat">
                <a:noFill/>
                <a:prstDash val="solid"/>
                <a:miter/>
              </a:ln>
            </p:spPr>
            <p:txBody>
              <a:bodyPr rtlCol="0" anchor="ctr"/>
              <a:lstStyle/>
              <a:p>
                <a:endParaRPr lang="en-ID"/>
              </a:p>
            </p:txBody>
          </p:sp>
          <p:sp>
            <p:nvSpPr>
              <p:cNvPr id="186" name="Freeform: Shape 185">
                <a:extLst>
                  <a:ext uri="{FF2B5EF4-FFF2-40B4-BE49-F238E27FC236}">
                    <a16:creationId xmlns:a16="http://schemas.microsoft.com/office/drawing/2014/main" id="{CFAF7728-40C3-41B2-A7C2-29B46D0972EA}"/>
                  </a:ext>
                </a:extLst>
              </p:cNvPr>
              <p:cNvSpPr/>
              <p:nvPr/>
            </p:nvSpPr>
            <p:spPr>
              <a:xfrm>
                <a:off x="250690" y="4573241"/>
                <a:ext cx="146843" cy="171317"/>
              </a:xfrm>
              <a:custGeom>
                <a:avLst/>
                <a:gdLst>
                  <a:gd name="connsiteX0" fmla="*/ 2530 w 57150"/>
                  <a:gd name="connsiteY0" fmla="*/ 685 h 66675"/>
                  <a:gd name="connsiteX1" fmla="*/ 37296 w 57150"/>
                  <a:gd name="connsiteY1" fmla="*/ 44214 h 66675"/>
                  <a:gd name="connsiteX2" fmla="*/ 57679 w 57150"/>
                  <a:gd name="connsiteY2" fmla="*/ 58978 h 66675"/>
                  <a:gd name="connsiteX3" fmla="*/ 65490 w 57150"/>
                  <a:gd name="connsiteY3" fmla="*/ 65836 h 66675"/>
                  <a:gd name="connsiteX4" fmla="*/ 65395 w 57150"/>
                  <a:gd name="connsiteY4" fmla="*/ 66407 h 66675"/>
                  <a:gd name="connsiteX5" fmla="*/ 64537 w 57150"/>
                  <a:gd name="connsiteY5" fmla="*/ 68884 h 66675"/>
                  <a:gd name="connsiteX6" fmla="*/ 47964 w 57150"/>
                  <a:gd name="connsiteY6" fmla="*/ 55644 h 66675"/>
                  <a:gd name="connsiteX7" fmla="*/ 29390 w 57150"/>
                  <a:gd name="connsiteY7" fmla="*/ 40404 h 66675"/>
                  <a:gd name="connsiteX8" fmla="*/ 148 w 57150"/>
                  <a:gd name="connsiteY8" fmla="*/ 1637 h 66675"/>
                  <a:gd name="connsiteX9" fmla="*/ 2530 w 57150"/>
                  <a:gd name="connsiteY9" fmla="*/ 685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150" h="66675">
                    <a:moveTo>
                      <a:pt x="2530" y="685"/>
                    </a:moveTo>
                    <a:cubicBezTo>
                      <a:pt x="11388" y="17163"/>
                      <a:pt x="23104" y="32022"/>
                      <a:pt x="37296" y="44214"/>
                    </a:cubicBezTo>
                    <a:cubicBezTo>
                      <a:pt x="43678" y="49738"/>
                      <a:pt x="50631" y="54310"/>
                      <a:pt x="57679" y="58978"/>
                    </a:cubicBezTo>
                    <a:cubicBezTo>
                      <a:pt x="60727" y="60978"/>
                      <a:pt x="63490" y="63169"/>
                      <a:pt x="65490" y="65836"/>
                    </a:cubicBezTo>
                    <a:cubicBezTo>
                      <a:pt x="65490" y="66026"/>
                      <a:pt x="65395" y="66217"/>
                      <a:pt x="65395" y="66407"/>
                    </a:cubicBezTo>
                    <a:cubicBezTo>
                      <a:pt x="65490" y="67360"/>
                      <a:pt x="65204" y="68217"/>
                      <a:pt x="64537" y="68884"/>
                    </a:cubicBezTo>
                    <a:cubicBezTo>
                      <a:pt x="61108" y="62883"/>
                      <a:pt x="53488" y="59454"/>
                      <a:pt x="47964" y="55644"/>
                    </a:cubicBezTo>
                    <a:cubicBezTo>
                      <a:pt x="41392" y="51072"/>
                      <a:pt x="35200" y="46024"/>
                      <a:pt x="29390" y="40404"/>
                    </a:cubicBezTo>
                    <a:cubicBezTo>
                      <a:pt x="17579" y="29069"/>
                      <a:pt x="7864" y="16020"/>
                      <a:pt x="148" y="1637"/>
                    </a:cubicBezTo>
                    <a:cubicBezTo>
                      <a:pt x="-614" y="304"/>
                      <a:pt x="1768" y="-744"/>
                      <a:pt x="2530" y="685"/>
                    </a:cubicBezTo>
                    <a:close/>
                  </a:path>
                </a:pathLst>
              </a:custGeom>
              <a:solidFill>
                <a:srgbClr val="34A7A4"/>
              </a:solidFill>
              <a:ln w="9525" cap="flat">
                <a:noFill/>
                <a:prstDash val="solid"/>
                <a:miter/>
              </a:ln>
            </p:spPr>
            <p:txBody>
              <a:bodyPr rtlCol="0" anchor="ctr"/>
              <a:lstStyle/>
              <a:p>
                <a:endParaRPr lang="en-ID"/>
              </a:p>
            </p:txBody>
          </p:sp>
          <p:sp>
            <p:nvSpPr>
              <p:cNvPr id="187" name="Freeform: Shape 186">
                <a:extLst>
                  <a:ext uri="{FF2B5EF4-FFF2-40B4-BE49-F238E27FC236}">
                    <a16:creationId xmlns:a16="http://schemas.microsoft.com/office/drawing/2014/main" id="{05EF6F52-721A-4CC9-89E0-C40AE49493CB}"/>
                  </a:ext>
                </a:extLst>
              </p:cNvPr>
              <p:cNvSpPr/>
              <p:nvPr/>
            </p:nvSpPr>
            <p:spPr>
              <a:xfrm>
                <a:off x="67356" y="4857372"/>
                <a:ext cx="244738" cy="48948"/>
              </a:xfrm>
              <a:custGeom>
                <a:avLst/>
                <a:gdLst>
                  <a:gd name="connsiteX0" fmla="*/ 1682 w 95250"/>
                  <a:gd name="connsiteY0" fmla="*/ 117 h 19050"/>
                  <a:gd name="connsiteX1" fmla="*/ 53022 w 95250"/>
                  <a:gd name="connsiteY1" fmla="*/ 14880 h 19050"/>
                  <a:gd name="connsiteX2" fmla="*/ 97694 w 95250"/>
                  <a:gd name="connsiteY2" fmla="*/ 19929 h 19050"/>
                  <a:gd name="connsiteX3" fmla="*/ 97694 w 95250"/>
                  <a:gd name="connsiteY3" fmla="*/ 20119 h 19050"/>
                  <a:gd name="connsiteX4" fmla="*/ 97028 w 95250"/>
                  <a:gd name="connsiteY4" fmla="*/ 21834 h 19050"/>
                  <a:gd name="connsiteX5" fmla="*/ 96647 w 95250"/>
                  <a:gd name="connsiteY5" fmla="*/ 22310 h 19050"/>
                  <a:gd name="connsiteX6" fmla="*/ 48069 w 95250"/>
                  <a:gd name="connsiteY6" fmla="*/ 16690 h 19050"/>
                  <a:gd name="connsiteX7" fmla="*/ 730 w 95250"/>
                  <a:gd name="connsiteY7" fmla="*/ 2498 h 19050"/>
                  <a:gd name="connsiteX8" fmla="*/ 1682 w 95250"/>
                  <a:gd name="connsiteY8" fmla="*/ 117 h 1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250" h="19050">
                    <a:moveTo>
                      <a:pt x="1682" y="117"/>
                    </a:moveTo>
                    <a:cubicBezTo>
                      <a:pt x="18065" y="7260"/>
                      <a:pt x="35306" y="12309"/>
                      <a:pt x="53022" y="14880"/>
                    </a:cubicBezTo>
                    <a:cubicBezTo>
                      <a:pt x="67786" y="16976"/>
                      <a:pt x="83216" y="16023"/>
                      <a:pt x="97694" y="19929"/>
                    </a:cubicBezTo>
                    <a:cubicBezTo>
                      <a:pt x="97694" y="20024"/>
                      <a:pt x="97694" y="20024"/>
                      <a:pt x="97694" y="20119"/>
                    </a:cubicBezTo>
                    <a:cubicBezTo>
                      <a:pt x="97599" y="20786"/>
                      <a:pt x="97313" y="21357"/>
                      <a:pt x="97028" y="21834"/>
                    </a:cubicBezTo>
                    <a:cubicBezTo>
                      <a:pt x="96932" y="22024"/>
                      <a:pt x="96742" y="22119"/>
                      <a:pt x="96647" y="22310"/>
                    </a:cubicBezTo>
                    <a:cubicBezTo>
                      <a:pt x="80930" y="18119"/>
                      <a:pt x="64071" y="19357"/>
                      <a:pt x="48069" y="16690"/>
                    </a:cubicBezTo>
                    <a:cubicBezTo>
                      <a:pt x="31781" y="13928"/>
                      <a:pt x="15875" y="9165"/>
                      <a:pt x="730" y="2498"/>
                    </a:cubicBezTo>
                    <a:cubicBezTo>
                      <a:pt x="-699" y="1831"/>
                      <a:pt x="158" y="-550"/>
                      <a:pt x="1682" y="117"/>
                    </a:cubicBezTo>
                    <a:close/>
                  </a:path>
                </a:pathLst>
              </a:custGeom>
              <a:solidFill>
                <a:srgbClr val="34A7A4"/>
              </a:solidFill>
              <a:ln w="9525" cap="flat">
                <a:noFill/>
                <a:prstDash val="solid"/>
                <a:miter/>
              </a:ln>
            </p:spPr>
            <p:txBody>
              <a:bodyPr rtlCol="0" anchor="ctr"/>
              <a:lstStyle/>
              <a:p>
                <a:endParaRPr lang="en-ID"/>
              </a:p>
            </p:txBody>
          </p:sp>
          <p:sp>
            <p:nvSpPr>
              <p:cNvPr id="188" name="Freeform: Shape 187">
                <a:extLst>
                  <a:ext uri="{FF2B5EF4-FFF2-40B4-BE49-F238E27FC236}">
                    <a16:creationId xmlns:a16="http://schemas.microsoft.com/office/drawing/2014/main" id="{A45408E0-7C2F-4A14-9B61-B553E386C1FF}"/>
                  </a:ext>
                </a:extLst>
              </p:cNvPr>
              <p:cNvSpPr/>
              <p:nvPr/>
            </p:nvSpPr>
            <p:spPr>
              <a:xfrm>
                <a:off x="169486" y="5141543"/>
                <a:ext cx="293686" cy="24474"/>
              </a:xfrm>
              <a:custGeom>
                <a:avLst/>
                <a:gdLst>
                  <a:gd name="connsiteX0" fmla="*/ 58613 w 114300"/>
                  <a:gd name="connsiteY0" fmla="*/ 7154 h 9525"/>
                  <a:gd name="connsiteX1" fmla="*/ 28037 w 114300"/>
                  <a:gd name="connsiteY1" fmla="*/ 15060 h 9525"/>
                  <a:gd name="connsiteX2" fmla="*/ 796 w 114300"/>
                  <a:gd name="connsiteY2" fmla="*/ 15536 h 9525"/>
                  <a:gd name="connsiteX3" fmla="*/ 1748 w 114300"/>
                  <a:gd name="connsiteY3" fmla="*/ 13155 h 9525"/>
                  <a:gd name="connsiteX4" fmla="*/ 36610 w 114300"/>
                  <a:gd name="connsiteY4" fmla="*/ 10107 h 9525"/>
                  <a:gd name="connsiteX5" fmla="*/ 67376 w 114300"/>
                  <a:gd name="connsiteY5" fmla="*/ 2677 h 9525"/>
                  <a:gd name="connsiteX6" fmla="*/ 115191 w 114300"/>
                  <a:gd name="connsiteY6" fmla="*/ 2106 h 9525"/>
                  <a:gd name="connsiteX7" fmla="*/ 115953 w 114300"/>
                  <a:gd name="connsiteY7" fmla="*/ 4582 h 9525"/>
                  <a:gd name="connsiteX8" fmla="*/ 115953 w 114300"/>
                  <a:gd name="connsiteY8" fmla="*/ 4868 h 9525"/>
                  <a:gd name="connsiteX9" fmla="*/ 58613 w 114300"/>
                  <a:gd name="connsiteY9" fmla="*/ 7154 h 9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4300" h="9525">
                    <a:moveTo>
                      <a:pt x="58613" y="7154"/>
                    </a:moveTo>
                    <a:cubicBezTo>
                      <a:pt x="48326" y="9440"/>
                      <a:pt x="38229" y="12488"/>
                      <a:pt x="28037" y="15060"/>
                    </a:cubicBezTo>
                    <a:cubicBezTo>
                      <a:pt x="18893" y="17346"/>
                      <a:pt x="9845" y="18775"/>
                      <a:pt x="796" y="15536"/>
                    </a:cubicBezTo>
                    <a:cubicBezTo>
                      <a:pt x="-728" y="14965"/>
                      <a:pt x="129" y="12583"/>
                      <a:pt x="1748" y="13155"/>
                    </a:cubicBezTo>
                    <a:cubicBezTo>
                      <a:pt x="13369" y="17251"/>
                      <a:pt x="25275" y="13155"/>
                      <a:pt x="36610" y="10107"/>
                    </a:cubicBezTo>
                    <a:cubicBezTo>
                      <a:pt x="46802" y="7345"/>
                      <a:pt x="56993" y="4678"/>
                      <a:pt x="67376" y="2677"/>
                    </a:cubicBezTo>
                    <a:cubicBezTo>
                      <a:pt x="83282" y="-275"/>
                      <a:pt x="99475" y="-1228"/>
                      <a:pt x="115191" y="2106"/>
                    </a:cubicBezTo>
                    <a:cubicBezTo>
                      <a:pt x="115477" y="2963"/>
                      <a:pt x="115763" y="3725"/>
                      <a:pt x="115953" y="4582"/>
                    </a:cubicBezTo>
                    <a:cubicBezTo>
                      <a:pt x="115953" y="4582"/>
                      <a:pt x="115953" y="4678"/>
                      <a:pt x="115953" y="4868"/>
                    </a:cubicBezTo>
                    <a:cubicBezTo>
                      <a:pt x="97094" y="582"/>
                      <a:pt x="77567" y="2868"/>
                      <a:pt x="58613" y="7154"/>
                    </a:cubicBezTo>
                    <a:close/>
                  </a:path>
                </a:pathLst>
              </a:custGeom>
              <a:solidFill>
                <a:srgbClr val="34A7A4"/>
              </a:solidFill>
              <a:ln w="9525" cap="flat">
                <a:noFill/>
                <a:prstDash val="solid"/>
                <a:miter/>
              </a:ln>
            </p:spPr>
            <p:txBody>
              <a:bodyPr rtlCol="0" anchor="ctr"/>
              <a:lstStyle/>
              <a:p>
                <a:endParaRPr lang="en-ID"/>
              </a:p>
            </p:txBody>
          </p:sp>
          <p:sp>
            <p:nvSpPr>
              <p:cNvPr id="189" name="Freeform: Shape 188">
                <a:extLst>
                  <a:ext uri="{FF2B5EF4-FFF2-40B4-BE49-F238E27FC236}">
                    <a16:creationId xmlns:a16="http://schemas.microsoft.com/office/drawing/2014/main" id="{3C881C1B-8F1A-40DF-86B6-E5C39A9A834A}"/>
                  </a:ext>
                </a:extLst>
              </p:cNvPr>
              <p:cNvSpPr/>
              <p:nvPr/>
            </p:nvSpPr>
            <p:spPr>
              <a:xfrm>
                <a:off x="376351" y="5352617"/>
                <a:ext cx="220265" cy="48948"/>
              </a:xfrm>
              <a:custGeom>
                <a:avLst/>
                <a:gdLst>
                  <a:gd name="connsiteX0" fmla="*/ 1725 w 85725"/>
                  <a:gd name="connsiteY0" fmla="*/ 63 h 19050"/>
                  <a:gd name="connsiteX1" fmla="*/ 86497 w 85725"/>
                  <a:gd name="connsiteY1" fmla="*/ 22732 h 19050"/>
                  <a:gd name="connsiteX2" fmla="*/ 85449 w 85725"/>
                  <a:gd name="connsiteY2" fmla="*/ 25209 h 19050"/>
                  <a:gd name="connsiteX3" fmla="*/ 772 w 85725"/>
                  <a:gd name="connsiteY3" fmla="*/ 2539 h 19050"/>
                  <a:gd name="connsiteX4" fmla="*/ 1725 w 85725"/>
                  <a:gd name="connsiteY4" fmla="*/ 63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19050">
                    <a:moveTo>
                      <a:pt x="1725" y="63"/>
                    </a:moveTo>
                    <a:cubicBezTo>
                      <a:pt x="28204" y="9302"/>
                      <a:pt x="63923" y="4254"/>
                      <a:pt x="86497" y="22732"/>
                    </a:cubicBezTo>
                    <a:cubicBezTo>
                      <a:pt x="86497" y="23780"/>
                      <a:pt x="86116" y="24542"/>
                      <a:pt x="85449" y="25209"/>
                    </a:cubicBezTo>
                    <a:cubicBezTo>
                      <a:pt x="63256" y="6349"/>
                      <a:pt x="27156" y="11683"/>
                      <a:pt x="772" y="2539"/>
                    </a:cubicBezTo>
                    <a:cubicBezTo>
                      <a:pt x="-752" y="1968"/>
                      <a:pt x="201" y="-414"/>
                      <a:pt x="1725" y="63"/>
                    </a:cubicBezTo>
                    <a:close/>
                  </a:path>
                </a:pathLst>
              </a:custGeom>
              <a:solidFill>
                <a:srgbClr val="34A7A4"/>
              </a:solidFill>
              <a:ln w="9525" cap="flat">
                <a:noFill/>
                <a:prstDash val="solid"/>
                <a:miter/>
              </a:ln>
            </p:spPr>
            <p:txBody>
              <a:bodyPr rtlCol="0" anchor="ctr"/>
              <a:lstStyle/>
              <a:p>
                <a:endParaRPr lang="en-ID"/>
              </a:p>
            </p:txBody>
          </p:sp>
          <p:sp>
            <p:nvSpPr>
              <p:cNvPr id="190" name="Freeform: Shape 189">
                <a:extLst>
                  <a:ext uri="{FF2B5EF4-FFF2-40B4-BE49-F238E27FC236}">
                    <a16:creationId xmlns:a16="http://schemas.microsoft.com/office/drawing/2014/main" id="{2DA4EEAB-B0F0-4621-99B2-0A71D90B86F6}"/>
                  </a:ext>
                </a:extLst>
              </p:cNvPr>
              <p:cNvSpPr/>
              <p:nvPr/>
            </p:nvSpPr>
            <p:spPr>
              <a:xfrm>
                <a:off x="718278" y="5138966"/>
                <a:ext cx="146843" cy="171317"/>
              </a:xfrm>
              <a:custGeom>
                <a:avLst/>
                <a:gdLst>
                  <a:gd name="connsiteX0" fmla="*/ 61150 w 57150"/>
                  <a:gd name="connsiteY0" fmla="*/ 251 h 66675"/>
                  <a:gd name="connsiteX1" fmla="*/ 62770 w 57150"/>
                  <a:gd name="connsiteY1" fmla="*/ 2251 h 66675"/>
                  <a:gd name="connsiteX2" fmla="*/ 2095 w 57150"/>
                  <a:gd name="connsiteY2" fmla="*/ 67593 h 66675"/>
                  <a:gd name="connsiteX3" fmla="*/ 1714 w 57150"/>
                  <a:gd name="connsiteY3" fmla="*/ 67021 h 66675"/>
                  <a:gd name="connsiteX4" fmla="*/ 0 w 57150"/>
                  <a:gd name="connsiteY4" fmla="*/ 66069 h 66675"/>
                  <a:gd name="connsiteX5" fmla="*/ 61150 w 57150"/>
                  <a:gd name="connsiteY5" fmla="*/ 251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150" h="66675">
                    <a:moveTo>
                      <a:pt x="61150" y="251"/>
                    </a:moveTo>
                    <a:cubicBezTo>
                      <a:pt x="62484" y="-702"/>
                      <a:pt x="64103" y="1299"/>
                      <a:pt x="62770" y="2251"/>
                    </a:cubicBezTo>
                    <a:cubicBezTo>
                      <a:pt x="38291" y="19682"/>
                      <a:pt x="17717" y="41875"/>
                      <a:pt x="2095" y="67593"/>
                    </a:cubicBezTo>
                    <a:cubicBezTo>
                      <a:pt x="2000" y="67402"/>
                      <a:pt x="1810" y="67212"/>
                      <a:pt x="1714" y="67021"/>
                    </a:cubicBezTo>
                    <a:cubicBezTo>
                      <a:pt x="1048" y="66926"/>
                      <a:pt x="476" y="66640"/>
                      <a:pt x="0" y="66069"/>
                    </a:cubicBezTo>
                    <a:cubicBezTo>
                      <a:pt x="15811" y="40256"/>
                      <a:pt x="36481" y="17872"/>
                      <a:pt x="61150" y="251"/>
                    </a:cubicBezTo>
                    <a:close/>
                  </a:path>
                </a:pathLst>
              </a:custGeom>
              <a:solidFill>
                <a:srgbClr val="34A7A4"/>
              </a:solidFill>
              <a:ln w="9525" cap="flat">
                <a:noFill/>
                <a:prstDash val="solid"/>
                <a:miter/>
              </a:ln>
            </p:spPr>
            <p:txBody>
              <a:bodyPr rtlCol="0" anchor="ctr"/>
              <a:lstStyle/>
              <a:p>
                <a:endParaRPr lang="en-ID"/>
              </a:p>
            </p:txBody>
          </p:sp>
          <p:sp>
            <p:nvSpPr>
              <p:cNvPr id="191" name="Freeform: Shape 190">
                <a:extLst>
                  <a:ext uri="{FF2B5EF4-FFF2-40B4-BE49-F238E27FC236}">
                    <a16:creationId xmlns:a16="http://schemas.microsoft.com/office/drawing/2014/main" id="{18E9BD27-DE83-4E66-B95D-FFD924FAB5E4}"/>
                  </a:ext>
                </a:extLst>
              </p:cNvPr>
              <p:cNvSpPr/>
              <p:nvPr/>
            </p:nvSpPr>
            <p:spPr>
              <a:xfrm>
                <a:off x="650486" y="4791080"/>
                <a:ext cx="171317" cy="220265"/>
              </a:xfrm>
              <a:custGeom>
                <a:avLst/>
                <a:gdLst>
                  <a:gd name="connsiteX0" fmla="*/ 71056 w 66675"/>
                  <a:gd name="connsiteY0" fmla="*/ 295 h 85725"/>
                  <a:gd name="connsiteX1" fmla="*/ 72676 w 66675"/>
                  <a:gd name="connsiteY1" fmla="*/ 2295 h 85725"/>
                  <a:gd name="connsiteX2" fmla="*/ 2381 w 66675"/>
                  <a:gd name="connsiteY2" fmla="*/ 93545 h 85725"/>
                  <a:gd name="connsiteX3" fmla="*/ 1905 w 66675"/>
                  <a:gd name="connsiteY3" fmla="*/ 93354 h 85725"/>
                  <a:gd name="connsiteX4" fmla="*/ 0 w 66675"/>
                  <a:gd name="connsiteY4" fmla="*/ 92592 h 85725"/>
                  <a:gd name="connsiteX5" fmla="*/ 71056 w 66675"/>
                  <a:gd name="connsiteY5" fmla="*/ 295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675" h="85725">
                    <a:moveTo>
                      <a:pt x="71056" y="295"/>
                    </a:moveTo>
                    <a:cubicBezTo>
                      <a:pt x="72295" y="-753"/>
                      <a:pt x="73914" y="1247"/>
                      <a:pt x="72676" y="2295"/>
                    </a:cubicBezTo>
                    <a:cubicBezTo>
                      <a:pt x="42386" y="26774"/>
                      <a:pt x="18383" y="58112"/>
                      <a:pt x="2381" y="93545"/>
                    </a:cubicBezTo>
                    <a:cubicBezTo>
                      <a:pt x="2191" y="93449"/>
                      <a:pt x="2095" y="93449"/>
                      <a:pt x="1905" y="93354"/>
                    </a:cubicBezTo>
                    <a:cubicBezTo>
                      <a:pt x="1905" y="93354"/>
                      <a:pt x="1143" y="93164"/>
                      <a:pt x="0" y="92592"/>
                    </a:cubicBezTo>
                    <a:cubicBezTo>
                      <a:pt x="16192" y="56683"/>
                      <a:pt x="40481" y="25060"/>
                      <a:pt x="71056" y="295"/>
                    </a:cubicBezTo>
                    <a:close/>
                  </a:path>
                </a:pathLst>
              </a:custGeom>
              <a:solidFill>
                <a:srgbClr val="34A7A4"/>
              </a:solidFill>
              <a:ln w="9525" cap="flat">
                <a:noFill/>
                <a:prstDash val="solid"/>
                <a:miter/>
              </a:ln>
            </p:spPr>
            <p:txBody>
              <a:bodyPr rtlCol="0" anchor="ctr"/>
              <a:lstStyle/>
              <a:p>
                <a:endParaRPr lang="en-ID"/>
              </a:p>
            </p:txBody>
          </p:sp>
        </p:grpSp>
        <p:sp>
          <p:nvSpPr>
            <p:cNvPr id="192" name="Freeform: Shape 191">
              <a:extLst>
                <a:ext uri="{FF2B5EF4-FFF2-40B4-BE49-F238E27FC236}">
                  <a16:creationId xmlns:a16="http://schemas.microsoft.com/office/drawing/2014/main" id="{BFCA2A88-E9F2-4BE8-B3E2-C94F7479E5B6}"/>
                </a:ext>
              </a:extLst>
            </p:cNvPr>
            <p:cNvSpPr/>
            <p:nvPr/>
          </p:nvSpPr>
          <p:spPr>
            <a:xfrm>
              <a:off x="3447785" y="5183024"/>
              <a:ext cx="3817921" cy="1737643"/>
            </a:xfrm>
            <a:custGeom>
              <a:avLst/>
              <a:gdLst>
                <a:gd name="connsiteX0" fmla="*/ 42863 w 1485900"/>
                <a:gd name="connsiteY0" fmla="*/ 325528 h 676275"/>
                <a:gd name="connsiteX1" fmla="*/ 157925 w 1485900"/>
                <a:gd name="connsiteY1" fmla="*/ 302858 h 676275"/>
                <a:gd name="connsiteX2" fmla="*/ 278702 w 1485900"/>
                <a:gd name="connsiteY2" fmla="*/ 304573 h 676275"/>
                <a:gd name="connsiteX3" fmla="*/ 416528 w 1485900"/>
                <a:gd name="connsiteY3" fmla="*/ 94832 h 676275"/>
                <a:gd name="connsiteX4" fmla="*/ 575596 w 1485900"/>
                <a:gd name="connsiteY4" fmla="*/ 64447 h 676275"/>
                <a:gd name="connsiteX5" fmla="*/ 688181 w 1485900"/>
                <a:gd name="connsiteY5" fmla="*/ 1582 h 676275"/>
                <a:gd name="connsiteX6" fmla="*/ 806577 w 1485900"/>
                <a:gd name="connsiteY6" fmla="*/ 60923 h 676275"/>
                <a:gd name="connsiteX7" fmla="*/ 870395 w 1485900"/>
                <a:gd name="connsiteY7" fmla="*/ 185415 h 676275"/>
                <a:gd name="connsiteX8" fmla="*/ 972503 w 1485900"/>
                <a:gd name="connsiteY8" fmla="*/ 274378 h 676275"/>
                <a:gd name="connsiteX9" fmla="*/ 1152906 w 1485900"/>
                <a:gd name="connsiteY9" fmla="*/ 278950 h 676275"/>
                <a:gd name="connsiteX10" fmla="*/ 1245680 w 1485900"/>
                <a:gd name="connsiteY10" fmla="*/ 454401 h 676275"/>
                <a:gd name="connsiteX11" fmla="*/ 1374172 w 1485900"/>
                <a:gd name="connsiteY11" fmla="*/ 452782 h 676275"/>
                <a:gd name="connsiteX12" fmla="*/ 1474184 w 1485900"/>
                <a:gd name="connsiteY12" fmla="*/ 540793 h 676275"/>
                <a:gd name="connsiteX13" fmla="*/ 1488186 w 1485900"/>
                <a:gd name="connsiteY13" fmla="*/ 679762 h 676275"/>
                <a:gd name="connsiteX14" fmla="*/ 0 w 1485900"/>
                <a:gd name="connsiteY14" fmla="*/ 679762 h 676275"/>
                <a:gd name="connsiteX15" fmla="*/ 42863 w 1485900"/>
                <a:gd name="connsiteY15" fmla="*/ 325528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85900" h="676275">
                  <a:moveTo>
                    <a:pt x="42863" y="325528"/>
                  </a:moveTo>
                  <a:cubicBezTo>
                    <a:pt x="69533" y="294381"/>
                    <a:pt x="117634" y="295238"/>
                    <a:pt x="157925" y="302858"/>
                  </a:cubicBezTo>
                  <a:cubicBezTo>
                    <a:pt x="198215" y="310478"/>
                    <a:pt x="241649" y="322099"/>
                    <a:pt x="278702" y="304573"/>
                  </a:cubicBezTo>
                  <a:cubicBezTo>
                    <a:pt x="356235" y="267997"/>
                    <a:pt x="343281" y="139504"/>
                    <a:pt x="416528" y="94832"/>
                  </a:cubicBezTo>
                  <a:cubicBezTo>
                    <a:pt x="462915" y="66352"/>
                    <a:pt x="524923" y="84450"/>
                    <a:pt x="575596" y="64447"/>
                  </a:cubicBezTo>
                  <a:cubicBezTo>
                    <a:pt x="615791" y="48541"/>
                    <a:pt x="645700" y="9869"/>
                    <a:pt x="688181" y="1582"/>
                  </a:cubicBezTo>
                  <a:cubicBezTo>
                    <a:pt x="733997" y="-7371"/>
                    <a:pt x="779431" y="22918"/>
                    <a:pt x="806577" y="60923"/>
                  </a:cubicBezTo>
                  <a:cubicBezTo>
                    <a:pt x="833723" y="98833"/>
                    <a:pt x="848201" y="144267"/>
                    <a:pt x="870395" y="185415"/>
                  </a:cubicBezTo>
                  <a:cubicBezTo>
                    <a:pt x="892588" y="226468"/>
                    <a:pt x="926592" y="265711"/>
                    <a:pt x="972503" y="274378"/>
                  </a:cubicBezTo>
                  <a:cubicBezTo>
                    <a:pt x="1032986" y="285713"/>
                    <a:pt x="1103186" y="242660"/>
                    <a:pt x="1152906" y="278950"/>
                  </a:cubicBezTo>
                  <a:cubicBezTo>
                    <a:pt x="1207865" y="319241"/>
                    <a:pt x="1184910" y="423540"/>
                    <a:pt x="1245680" y="454401"/>
                  </a:cubicBezTo>
                  <a:cubicBezTo>
                    <a:pt x="1284446" y="474118"/>
                    <a:pt x="1330928" y="448686"/>
                    <a:pt x="1374172" y="452782"/>
                  </a:cubicBezTo>
                  <a:cubicBezTo>
                    <a:pt x="1420844" y="457258"/>
                    <a:pt x="1458087" y="496787"/>
                    <a:pt x="1474184" y="540793"/>
                  </a:cubicBezTo>
                  <a:cubicBezTo>
                    <a:pt x="1490282" y="584798"/>
                    <a:pt x="1489329" y="632899"/>
                    <a:pt x="1488186" y="679762"/>
                  </a:cubicBezTo>
                  <a:lnTo>
                    <a:pt x="0" y="679762"/>
                  </a:lnTo>
                  <a:lnTo>
                    <a:pt x="42863" y="325528"/>
                  </a:lnTo>
                  <a:close/>
                </a:path>
              </a:pathLst>
            </a:custGeom>
            <a:solidFill>
              <a:schemeClr val="accent2"/>
            </a:solidFill>
            <a:ln w="9525" cap="flat">
              <a:noFill/>
              <a:prstDash val="solid"/>
              <a:miter/>
            </a:ln>
          </p:spPr>
          <p:txBody>
            <a:bodyPr rtlCol="0" anchor="ctr"/>
            <a:lstStyle/>
            <a:p>
              <a:endParaRPr lang="en-ID"/>
            </a:p>
          </p:txBody>
        </p:sp>
        <p:sp>
          <p:nvSpPr>
            <p:cNvPr id="193" name="Freeform: Shape 192">
              <a:extLst>
                <a:ext uri="{FF2B5EF4-FFF2-40B4-BE49-F238E27FC236}">
                  <a16:creationId xmlns:a16="http://schemas.microsoft.com/office/drawing/2014/main" id="{BFA3C0AB-1AB4-4626-B69C-3E361A048AA5}"/>
                </a:ext>
              </a:extLst>
            </p:cNvPr>
            <p:cNvSpPr/>
            <p:nvPr/>
          </p:nvSpPr>
          <p:spPr>
            <a:xfrm>
              <a:off x="3212592" y="5508491"/>
              <a:ext cx="3328444" cy="1370535"/>
            </a:xfrm>
            <a:custGeom>
              <a:avLst/>
              <a:gdLst>
                <a:gd name="connsiteX0" fmla="*/ 0 w 1295400"/>
                <a:gd name="connsiteY0" fmla="*/ 130851 h 533400"/>
                <a:gd name="connsiteX1" fmla="*/ 143161 w 1295400"/>
                <a:gd name="connsiteY1" fmla="*/ 10550 h 533400"/>
                <a:gd name="connsiteX2" fmla="*/ 309086 w 1295400"/>
                <a:gd name="connsiteY2" fmla="*/ 57508 h 533400"/>
                <a:gd name="connsiteX3" fmla="*/ 361760 w 1295400"/>
                <a:gd name="connsiteY3" fmla="*/ 165236 h 533400"/>
                <a:gd name="connsiteX4" fmla="*/ 527304 w 1295400"/>
                <a:gd name="connsiteY4" fmla="*/ 131136 h 533400"/>
                <a:gd name="connsiteX5" fmla="*/ 700659 w 1295400"/>
                <a:gd name="connsiteY5" fmla="*/ 278583 h 533400"/>
                <a:gd name="connsiteX6" fmla="*/ 917258 w 1295400"/>
                <a:gd name="connsiteY6" fmla="*/ 241531 h 533400"/>
                <a:gd name="connsiteX7" fmla="*/ 1000411 w 1295400"/>
                <a:gd name="connsiteY7" fmla="*/ 366309 h 533400"/>
                <a:gd name="connsiteX8" fmla="*/ 1115568 w 1295400"/>
                <a:gd name="connsiteY8" fmla="*/ 411171 h 533400"/>
                <a:gd name="connsiteX9" fmla="*/ 1240060 w 1295400"/>
                <a:gd name="connsiteY9" fmla="*/ 430983 h 533400"/>
                <a:gd name="connsiteX10" fmla="*/ 1300067 w 1295400"/>
                <a:gd name="connsiteY10" fmla="*/ 530520 h 533400"/>
                <a:gd name="connsiteX11" fmla="*/ 0 w 1295400"/>
                <a:gd name="connsiteY11" fmla="*/ 536139 h 533400"/>
                <a:gd name="connsiteX12" fmla="*/ 0 w 1295400"/>
                <a:gd name="connsiteY12" fmla="*/ 130851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95400" h="533400">
                  <a:moveTo>
                    <a:pt x="0" y="130851"/>
                  </a:moveTo>
                  <a:cubicBezTo>
                    <a:pt x="41053" y="83035"/>
                    <a:pt x="84487" y="33505"/>
                    <a:pt x="143161" y="10550"/>
                  </a:cubicBezTo>
                  <a:cubicBezTo>
                    <a:pt x="201835" y="-12405"/>
                    <a:pt x="280130" y="1596"/>
                    <a:pt x="309086" y="57508"/>
                  </a:cubicBezTo>
                  <a:cubicBezTo>
                    <a:pt x="327850" y="93798"/>
                    <a:pt x="326231" y="144852"/>
                    <a:pt x="361760" y="165236"/>
                  </a:cubicBezTo>
                  <a:cubicBezTo>
                    <a:pt x="412242" y="194192"/>
                    <a:pt x="469201" y="126755"/>
                    <a:pt x="527304" y="131136"/>
                  </a:cubicBezTo>
                  <a:cubicBezTo>
                    <a:pt x="605314" y="137042"/>
                    <a:pt x="624840" y="259248"/>
                    <a:pt x="700659" y="278583"/>
                  </a:cubicBezTo>
                  <a:cubicBezTo>
                    <a:pt x="773811" y="297252"/>
                    <a:pt x="850106" y="206860"/>
                    <a:pt x="917258" y="241531"/>
                  </a:cubicBezTo>
                  <a:cubicBezTo>
                    <a:pt x="962406" y="264867"/>
                    <a:pt x="966597" y="328399"/>
                    <a:pt x="1000411" y="366309"/>
                  </a:cubicBezTo>
                  <a:cubicBezTo>
                    <a:pt x="1028510" y="397836"/>
                    <a:pt x="1073468" y="407647"/>
                    <a:pt x="1115568" y="411171"/>
                  </a:cubicBezTo>
                  <a:cubicBezTo>
                    <a:pt x="1157669" y="414696"/>
                    <a:pt x="1201388" y="414029"/>
                    <a:pt x="1240060" y="430983"/>
                  </a:cubicBezTo>
                  <a:cubicBezTo>
                    <a:pt x="1278731" y="447938"/>
                    <a:pt x="1310926" y="489753"/>
                    <a:pt x="1300067" y="530520"/>
                  </a:cubicBezTo>
                  <a:lnTo>
                    <a:pt x="0" y="536139"/>
                  </a:lnTo>
                  <a:lnTo>
                    <a:pt x="0" y="130851"/>
                  </a:lnTo>
                  <a:close/>
                </a:path>
              </a:pathLst>
            </a:custGeom>
            <a:solidFill>
              <a:schemeClr val="accent4"/>
            </a:solidFill>
            <a:ln w="9525" cap="flat">
              <a:noFill/>
              <a:prstDash val="solid"/>
              <a:miter/>
            </a:ln>
          </p:spPr>
          <p:txBody>
            <a:bodyPr rtlCol="0" anchor="ctr"/>
            <a:lstStyle/>
            <a:p>
              <a:endParaRPr lang="en-ID"/>
            </a:p>
          </p:txBody>
        </p:sp>
      </p:grpSp>
      <p:pic>
        <p:nvPicPr>
          <p:cNvPr id="6" name="Picture 5" descr="A close up of a logo&#10;&#10;Description automatically generated">
            <a:extLst>
              <a:ext uri="{FF2B5EF4-FFF2-40B4-BE49-F238E27FC236}">
                <a16:creationId xmlns:a16="http://schemas.microsoft.com/office/drawing/2014/main" id="{252E7119-D859-4992-8A7B-1C296FAECC8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573890" y="3853710"/>
            <a:ext cx="1150044" cy="1150044"/>
          </a:xfrm>
          <a:prstGeom prst="rect">
            <a:avLst/>
          </a:prstGeom>
        </p:spPr>
      </p:pic>
      <p:pic>
        <p:nvPicPr>
          <p:cNvPr id="8" name="Picture 7" descr="A close up of a sign&#10;&#10;Description automatically generated">
            <a:extLst>
              <a:ext uri="{FF2B5EF4-FFF2-40B4-BE49-F238E27FC236}">
                <a16:creationId xmlns:a16="http://schemas.microsoft.com/office/drawing/2014/main" id="{C371A4D8-7D46-493C-B396-60412B26CEB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167467" y="3709144"/>
            <a:ext cx="1381813" cy="1381813"/>
          </a:xfrm>
          <a:prstGeom prst="rect">
            <a:avLst/>
          </a:prstGeom>
        </p:spPr>
      </p:pic>
    </p:spTree>
    <p:extLst>
      <p:ext uri="{BB962C8B-B14F-4D97-AF65-F5344CB8AC3E}">
        <p14:creationId xmlns:p14="http://schemas.microsoft.com/office/powerpoint/2010/main" val="2457592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1000"/>
                                        <p:tgtEl>
                                          <p:spTgt spid="27"/>
                                        </p:tgtEl>
                                      </p:cBhvr>
                                    </p:animEffect>
                                    <p:anim calcmode="lin" valueType="num">
                                      <p:cBhvr>
                                        <p:cTn id="11" dur="1000" fill="hold"/>
                                        <p:tgtEl>
                                          <p:spTgt spid="27"/>
                                        </p:tgtEl>
                                        <p:attrNameLst>
                                          <p:attrName>ppt_x</p:attrName>
                                        </p:attrNameLst>
                                      </p:cBhvr>
                                      <p:tavLst>
                                        <p:tav tm="0">
                                          <p:val>
                                            <p:strVal val="#ppt_x"/>
                                          </p:val>
                                        </p:tav>
                                        <p:tav tm="100000">
                                          <p:val>
                                            <p:strVal val="#ppt_x"/>
                                          </p:val>
                                        </p:tav>
                                      </p:tavLst>
                                    </p:anim>
                                    <p:anim calcmode="lin" valueType="num">
                                      <p:cBhvr>
                                        <p:cTn id="12" dur="1000" fill="hold"/>
                                        <p:tgtEl>
                                          <p:spTgt spid="27"/>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0"/>
                                  </p:stCondLst>
                                  <p:childTnLst>
                                    <p:set>
                                      <p:cBhvr>
                                        <p:cTn id="14" dur="1" fill="hold">
                                          <p:stCondLst>
                                            <p:cond delay="0"/>
                                          </p:stCondLst>
                                        </p:cTn>
                                        <p:tgtEl>
                                          <p:spTgt spid="26"/>
                                        </p:tgtEl>
                                        <p:attrNameLst>
                                          <p:attrName>style.visibility</p:attrName>
                                        </p:attrNameLst>
                                      </p:cBhvr>
                                      <p:to>
                                        <p:strVal val="visible"/>
                                      </p:to>
                                    </p:set>
                                    <p:animEffect transition="in" filter="fade">
                                      <p:cBhvr>
                                        <p:cTn id="15" dur="1000"/>
                                        <p:tgtEl>
                                          <p:spTgt spid="26"/>
                                        </p:tgtEl>
                                      </p:cBhvr>
                                    </p:animEffect>
                                    <p:anim calcmode="lin" valueType="num">
                                      <p:cBhvr>
                                        <p:cTn id="16" dur="1000" fill="hold"/>
                                        <p:tgtEl>
                                          <p:spTgt spid="26"/>
                                        </p:tgtEl>
                                        <p:attrNameLst>
                                          <p:attrName>ppt_x</p:attrName>
                                        </p:attrNameLst>
                                      </p:cBhvr>
                                      <p:tavLst>
                                        <p:tav tm="0">
                                          <p:val>
                                            <p:strVal val="#ppt_x"/>
                                          </p:val>
                                        </p:tav>
                                        <p:tav tm="100000">
                                          <p:val>
                                            <p:strVal val="#ppt_x"/>
                                          </p:val>
                                        </p:tav>
                                      </p:tavLst>
                                    </p:anim>
                                    <p:anim calcmode="lin" valueType="num">
                                      <p:cBhvr>
                                        <p:cTn id="17"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0"/>
                                        </p:tgtEl>
                                        <p:attrNameLst>
                                          <p:attrName>style.visibility</p:attrName>
                                        </p:attrNameLst>
                                      </p:cBhvr>
                                      <p:to>
                                        <p:strVal val="visible"/>
                                      </p:to>
                                    </p:set>
                                    <p:animEffect transition="in" filter="fade">
                                      <p:cBhvr>
                                        <p:cTn id="22" dur="500"/>
                                        <p:tgtEl>
                                          <p:spTgt spid="30"/>
                                        </p:tgtEl>
                                      </p:cBhvr>
                                    </p:animEffect>
                                  </p:childTnLst>
                                </p:cTn>
                              </p:par>
                              <p:par>
                                <p:cTn id="23" presetID="42" presetClass="entr" presetSubtype="0" fill="hold" grpId="0" nodeType="withEffect">
                                  <p:stCondLst>
                                    <p:cond delay="0"/>
                                  </p:stCondLst>
                                  <p:childTnLst>
                                    <p:set>
                                      <p:cBhvr>
                                        <p:cTn id="24" dur="1" fill="hold">
                                          <p:stCondLst>
                                            <p:cond delay="0"/>
                                          </p:stCondLst>
                                        </p:cTn>
                                        <p:tgtEl>
                                          <p:spTgt spid="33"/>
                                        </p:tgtEl>
                                        <p:attrNameLst>
                                          <p:attrName>style.visibility</p:attrName>
                                        </p:attrNameLst>
                                      </p:cBhvr>
                                      <p:to>
                                        <p:strVal val="visible"/>
                                      </p:to>
                                    </p:set>
                                    <p:animEffect transition="in" filter="fade">
                                      <p:cBhvr>
                                        <p:cTn id="25" dur="1000"/>
                                        <p:tgtEl>
                                          <p:spTgt spid="33"/>
                                        </p:tgtEl>
                                      </p:cBhvr>
                                    </p:animEffect>
                                    <p:anim calcmode="lin" valueType="num">
                                      <p:cBhvr>
                                        <p:cTn id="26" dur="1000" fill="hold"/>
                                        <p:tgtEl>
                                          <p:spTgt spid="33"/>
                                        </p:tgtEl>
                                        <p:attrNameLst>
                                          <p:attrName>ppt_x</p:attrName>
                                        </p:attrNameLst>
                                      </p:cBhvr>
                                      <p:tavLst>
                                        <p:tav tm="0">
                                          <p:val>
                                            <p:strVal val="#ppt_x"/>
                                          </p:val>
                                        </p:tav>
                                        <p:tav tm="100000">
                                          <p:val>
                                            <p:strVal val="#ppt_x"/>
                                          </p:val>
                                        </p:tav>
                                      </p:tavLst>
                                    </p:anim>
                                    <p:anim calcmode="lin" valueType="num">
                                      <p:cBhvr>
                                        <p:cTn id="27" dur="1000" fill="hold"/>
                                        <p:tgtEl>
                                          <p:spTgt spid="33"/>
                                        </p:tgtEl>
                                        <p:attrNameLst>
                                          <p:attrName>ppt_y</p:attrName>
                                        </p:attrNameLst>
                                      </p:cBhvr>
                                      <p:tavLst>
                                        <p:tav tm="0">
                                          <p:val>
                                            <p:strVal val="#ppt_y+.1"/>
                                          </p:val>
                                        </p:tav>
                                        <p:tav tm="100000">
                                          <p:val>
                                            <p:strVal val="#ppt_y"/>
                                          </p:val>
                                        </p:tav>
                                      </p:tavLst>
                                    </p:anim>
                                  </p:childTnLst>
                                </p:cTn>
                              </p:par>
                              <p:par>
                                <p:cTn id="28" presetID="42" presetClass="entr" presetSubtype="0" fill="hold" grpId="0" nodeType="withEffect">
                                  <p:stCondLst>
                                    <p:cond delay="0"/>
                                  </p:stCondLst>
                                  <p:childTnLst>
                                    <p:set>
                                      <p:cBhvr>
                                        <p:cTn id="29" dur="1" fill="hold">
                                          <p:stCondLst>
                                            <p:cond delay="0"/>
                                          </p:stCondLst>
                                        </p:cTn>
                                        <p:tgtEl>
                                          <p:spTgt spid="32"/>
                                        </p:tgtEl>
                                        <p:attrNameLst>
                                          <p:attrName>style.visibility</p:attrName>
                                        </p:attrNameLst>
                                      </p:cBhvr>
                                      <p:to>
                                        <p:strVal val="visible"/>
                                      </p:to>
                                    </p:set>
                                    <p:animEffect transition="in" filter="fade">
                                      <p:cBhvr>
                                        <p:cTn id="30" dur="1000"/>
                                        <p:tgtEl>
                                          <p:spTgt spid="32"/>
                                        </p:tgtEl>
                                      </p:cBhvr>
                                    </p:animEffect>
                                    <p:anim calcmode="lin" valueType="num">
                                      <p:cBhvr>
                                        <p:cTn id="31" dur="1000" fill="hold"/>
                                        <p:tgtEl>
                                          <p:spTgt spid="32"/>
                                        </p:tgtEl>
                                        <p:attrNameLst>
                                          <p:attrName>ppt_x</p:attrName>
                                        </p:attrNameLst>
                                      </p:cBhvr>
                                      <p:tavLst>
                                        <p:tav tm="0">
                                          <p:val>
                                            <p:strVal val="#ppt_x"/>
                                          </p:val>
                                        </p:tav>
                                        <p:tav tm="100000">
                                          <p:val>
                                            <p:strVal val="#ppt_x"/>
                                          </p:val>
                                        </p:tav>
                                      </p:tavLst>
                                    </p:anim>
                                    <p:anim calcmode="lin" valueType="num">
                                      <p:cBhvr>
                                        <p:cTn id="32" dur="1000" fill="hold"/>
                                        <p:tgtEl>
                                          <p:spTgt spid="32"/>
                                        </p:tgtEl>
                                        <p:attrNameLst>
                                          <p:attrName>ppt_y</p:attrName>
                                        </p:attrNameLst>
                                      </p:cBhvr>
                                      <p:tavLst>
                                        <p:tav tm="0">
                                          <p:val>
                                            <p:strVal val="#ppt_y+.1"/>
                                          </p:val>
                                        </p:tav>
                                        <p:tav tm="100000">
                                          <p:val>
                                            <p:strVal val="#ppt_y"/>
                                          </p:val>
                                        </p:tav>
                                      </p:tavLst>
                                    </p:anim>
                                  </p:childTnLst>
                                </p:cTn>
                              </p:par>
                              <p:par>
                                <p:cTn id="33" presetID="42" presetClass="entr" presetSubtype="0" fill="hold" nodeType="withEffect">
                                  <p:stCondLst>
                                    <p:cond delay="0"/>
                                  </p:stCondLst>
                                  <p:childTnLst>
                                    <p:set>
                                      <p:cBhvr>
                                        <p:cTn id="34" dur="1" fill="hold">
                                          <p:stCondLst>
                                            <p:cond delay="0"/>
                                          </p:stCondLst>
                                        </p:cTn>
                                        <p:tgtEl>
                                          <p:spTgt spid="6"/>
                                        </p:tgtEl>
                                        <p:attrNameLst>
                                          <p:attrName>style.visibility</p:attrName>
                                        </p:attrNameLst>
                                      </p:cBhvr>
                                      <p:to>
                                        <p:strVal val="visible"/>
                                      </p:to>
                                    </p:set>
                                    <p:animEffect transition="in" filter="fade">
                                      <p:cBhvr>
                                        <p:cTn id="35" dur="1000"/>
                                        <p:tgtEl>
                                          <p:spTgt spid="6"/>
                                        </p:tgtEl>
                                      </p:cBhvr>
                                    </p:animEffect>
                                    <p:anim calcmode="lin" valueType="num">
                                      <p:cBhvr>
                                        <p:cTn id="36" dur="1000" fill="hold"/>
                                        <p:tgtEl>
                                          <p:spTgt spid="6"/>
                                        </p:tgtEl>
                                        <p:attrNameLst>
                                          <p:attrName>ppt_x</p:attrName>
                                        </p:attrNameLst>
                                      </p:cBhvr>
                                      <p:tavLst>
                                        <p:tav tm="0">
                                          <p:val>
                                            <p:strVal val="#ppt_x"/>
                                          </p:val>
                                        </p:tav>
                                        <p:tav tm="100000">
                                          <p:val>
                                            <p:strVal val="#ppt_x"/>
                                          </p:val>
                                        </p:tav>
                                      </p:tavLst>
                                    </p:anim>
                                    <p:anim calcmode="lin" valueType="num">
                                      <p:cBhvr>
                                        <p:cTn id="37"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5"/>
                                        </p:tgtEl>
                                        <p:attrNameLst>
                                          <p:attrName>style.visibility</p:attrName>
                                        </p:attrNameLst>
                                      </p:cBhvr>
                                      <p:to>
                                        <p:strVal val="visible"/>
                                      </p:to>
                                    </p:set>
                                    <p:animEffect transition="in" filter="fade">
                                      <p:cBhvr>
                                        <p:cTn id="42" dur="500"/>
                                        <p:tgtEl>
                                          <p:spTgt spid="35"/>
                                        </p:tgtEl>
                                      </p:cBhvr>
                                    </p:animEffect>
                                  </p:childTnLst>
                                </p:cTn>
                              </p:par>
                              <p:par>
                                <p:cTn id="43" presetID="42" presetClass="entr" presetSubtype="0" fill="hold" grpId="0" nodeType="withEffect">
                                  <p:stCondLst>
                                    <p:cond delay="0"/>
                                  </p:stCondLst>
                                  <p:childTnLst>
                                    <p:set>
                                      <p:cBhvr>
                                        <p:cTn id="44" dur="1" fill="hold">
                                          <p:stCondLst>
                                            <p:cond delay="0"/>
                                          </p:stCondLst>
                                        </p:cTn>
                                        <p:tgtEl>
                                          <p:spTgt spid="38"/>
                                        </p:tgtEl>
                                        <p:attrNameLst>
                                          <p:attrName>style.visibility</p:attrName>
                                        </p:attrNameLst>
                                      </p:cBhvr>
                                      <p:to>
                                        <p:strVal val="visible"/>
                                      </p:to>
                                    </p:set>
                                    <p:animEffect transition="in" filter="fade">
                                      <p:cBhvr>
                                        <p:cTn id="45" dur="1000"/>
                                        <p:tgtEl>
                                          <p:spTgt spid="38"/>
                                        </p:tgtEl>
                                      </p:cBhvr>
                                    </p:animEffect>
                                    <p:anim calcmode="lin" valueType="num">
                                      <p:cBhvr>
                                        <p:cTn id="46" dur="1000" fill="hold"/>
                                        <p:tgtEl>
                                          <p:spTgt spid="38"/>
                                        </p:tgtEl>
                                        <p:attrNameLst>
                                          <p:attrName>ppt_x</p:attrName>
                                        </p:attrNameLst>
                                      </p:cBhvr>
                                      <p:tavLst>
                                        <p:tav tm="0">
                                          <p:val>
                                            <p:strVal val="#ppt_x"/>
                                          </p:val>
                                        </p:tav>
                                        <p:tav tm="100000">
                                          <p:val>
                                            <p:strVal val="#ppt_x"/>
                                          </p:val>
                                        </p:tav>
                                      </p:tavLst>
                                    </p:anim>
                                    <p:anim calcmode="lin" valueType="num">
                                      <p:cBhvr>
                                        <p:cTn id="47" dur="1000" fill="hold"/>
                                        <p:tgtEl>
                                          <p:spTgt spid="38"/>
                                        </p:tgtEl>
                                        <p:attrNameLst>
                                          <p:attrName>ppt_y</p:attrName>
                                        </p:attrNameLst>
                                      </p:cBhvr>
                                      <p:tavLst>
                                        <p:tav tm="0">
                                          <p:val>
                                            <p:strVal val="#ppt_y+.1"/>
                                          </p:val>
                                        </p:tav>
                                        <p:tav tm="100000">
                                          <p:val>
                                            <p:strVal val="#ppt_y"/>
                                          </p:val>
                                        </p:tav>
                                      </p:tavLst>
                                    </p:anim>
                                  </p:childTnLst>
                                </p:cTn>
                              </p:par>
                              <p:par>
                                <p:cTn id="48" presetID="42" presetClass="entr" presetSubtype="0" fill="hold" grpId="0" nodeType="withEffect">
                                  <p:stCondLst>
                                    <p:cond delay="0"/>
                                  </p:stCondLst>
                                  <p:childTnLst>
                                    <p:set>
                                      <p:cBhvr>
                                        <p:cTn id="49" dur="1" fill="hold">
                                          <p:stCondLst>
                                            <p:cond delay="0"/>
                                          </p:stCondLst>
                                        </p:cTn>
                                        <p:tgtEl>
                                          <p:spTgt spid="37"/>
                                        </p:tgtEl>
                                        <p:attrNameLst>
                                          <p:attrName>style.visibility</p:attrName>
                                        </p:attrNameLst>
                                      </p:cBhvr>
                                      <p:to>
                                        <p:strVal val="visible"/>
                                      </p:to>
                                    </p:set>
                                    <p:animEffect transition="in" filter="fade">
                                      <p:cBhvr>
                                        <p:cTn id="50" dur="1000"/>
                                        <p:tgtEl>
                                          <p:spTgt spid="37"/>
                                        </p:tgtEl>
                                      </p:cBhvr>
                                    </p:animEffect>
                                    <p:anim calcmode="lin" valueType="num">
                                      <p:cBhvr>
                                        <p:cTn id="51" dur="1000" fill="hold"/>
                                        <p:tgtEl>
                                          <p:spTgt spid="37"/>
                                        </p:tgtEl>
                                        <p:attrNameLst>
                                          <p:attrName>ppt_x</p:attrName>
                                        </p:attrNameLst>
                                      </p:cBhvr>
                                      <p:tavLst>
                                        <p:tav tm="0">
                                          <p:val>
                                            <p:strVal val="#ppt_x"/>
                                          </p:val>
                                        </p:tav>
                                        <p:tav tm="100000">
                                          <p:val>
                                            <p:strVal val="#ppt_x"/>
                                          </p:val>
                                        </p:tav>
                                      </p:tavLst>
                                    </p:anim>
                                    <p:anim calcmode="lin" valueType="num">
                                      <p:cBhvr>
                                        <p:cTn id="52" dur="1000" fill="hold"/>
                                        <p:tgtEl>
                                          <p:spTgt spid="37"/>
                                        </p:tgtEl>
                                        <p:attrNameLst>
                                          <p:attrName>ppt_y</p:attrName>
                                        </p:attrNameLst>
                                      </p:cBhvr>
                                      <p:tavLst>
                                        <p:tav tm="0">
                                          <p:val>
                                            <p:strVal val="#ppt_y+.1"/>
                                          </p:val>
                                        </p:tav>
                                        <p:tav tm="100000">
                                          <p:val>
                                            <p:strVal val="#ppt_y"/>
                                          </p:val>
                                        </p:tav>
                                      </p:tavLst>
                                    </p:anim>
                                  </p:childTnLst>
                                </p:cTn>
                              </p:par>
                              <p:par>
                                <p:cTn id="53" presetID="42" presetClass="entr" presetSubtype="0" fill="hold" nodeType="withEffect">
                                  <p:stCondLst>
                                    <p:cond delay="0"/>
                                  </p:stCondLst>
                                  <p:childTnLst>
                                    <p:set>
                                      <p:cBhvr>
                                        <p:cTn id="54" dur="1" fill="hold">
                                          <p:stCondLst>
                                            <p:cond delay="0"/>
                                          </p:stCondLst>
                                        </p:cTn>
                                        <p:tgtEl>
                                          <p:spTgt spid="8"/>
                                        </p:tgtEl>
                                        <p:attrNameLst>
                                          <p:attrName>style.visibility</p:attrName>
                                        </p:attrNameLst>
                                      </p:cBhvr>
                                      <p:to>
                                        <p:strVal val="visible"/>
                                      </p:to>
                                    </p:set>
                                    <p:animEffect transition="in" filter="fade">
                                      <p:cBhvr>
                                        <p:cTn id="55" dur="1000"/>
                                        <p:tgtEl>
                                          <p:spTgt spid="8"/>
                                        </p:tgtEl>
                                      </p:cBhvr>
                                    </p:animEffect>
                                    <p:anim calcmode="lin" valueType="num">
                                      <p:cBhvr>
                                        <p:cTn id="56" dur="1000" fill="hold"/>
                                        <p:tgtEl>
                                          <p:spTgt spid="8"/>
                                        </p:tgtEl>
                                        <p:attrNameLst>
                                          <p:attrName>ppt_x</p:attrName>
                                        </p:attrNameLst>
                                      </p:cBhvr>
                                      <p:tavLst>
                                        <p:tav tm="0">
                                          <p:val>
                                            <p:strVal val="#ppt_x"/>
                                          </p:val>
                                        </p:tav>
                                        <p:tav tm="100000">
                                          <p:val>
                                            <p:strVal val="#ppt_x"/>
                                          </p:val>
                                        </p:tav>
                                      </p:tavLst>
                                    </p:anim>
                                    <p:anim calcmode="lin" valueType="num">
                                      <p:cBhvr>
                                        <p:cTn id="57"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6" grpId="0"/>
      <p:bldP spid="27" grpId="0"/>
      <p:bldP spid="30" grpId="0" animBg="1"/>
      <p:bldP spid="32" grpId="0"/>
      <p:bldP spid="33" grpId="0"/>
      <p:bldP spid="35" grpId="0" animBg="1"/>
      <p:bldP spid="37" grpId="0"/>
      <p:bldP spid="3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 name="Graphic 20">
            <a:extLst>
              <a:ext uri="{FF2B5EF4-FFF2-40B4-BE49-F238E27FC236}">
                <a16:creationId xmlns:a16="http://schemas.microsoft.com/office/drawing/2014/main" id="{F8214995-07FE-4A49-AFC2-525B99266A96}"/>
              </a:ext>
            </a:extLst>
          </p:cNvPr>
          <p:cNvSpPr/>
          <p:nvPr/>
        </p:nvSpPr>
        <p:spPr>
          <a:xfrm>
            <a:off x="0" y="-14759"/>
            <a:ext cx="11617361" cy="6872759"/>
          </a:xfrm>
          <a:custGeom>
            <a:avLst/>
            <a:gdLst>
              <a:gd name="connsiteX0" fmla="*/ 0 w 4352925"/>
              <a:gd name="connsiteY0" fmla="*/ 95 h 3514725"/>
              <a:gd name="connsiteX1" fmla="*/ 0 w 4352925"/>
              <a:gd name="connsiteY1" fmla="*/ 3523488 h 3514725"/>
              <a:gd name="connsiteX2" fmla="*/ 4353497 w 4352925"/>
              <a:gd name="connsiteY2" fmla="*/ 3523488 h 3514725"/>
              <a:gd name="connsiteX3" fmla="*/ 4347877 w 4352925"/>
              <a:gd name="connsiteY3" fmla="*/ 3507581 h 3514725"/>
              <a:gd name="connsiteX4" fmla="*/ 3672745 w 4352925"/>
              <a:gd name="connsiteY4" fmla="*/ 2554224 h 3514725"/>
              <a:gd name="connsiteX5" fmla="*/ 3409474 w 4352925"/>
              <a:gd name="connsiteY5" fmla="*/ 2178082 h 3514725"/>
              <a:gd name="connsiteX6" fmla="*/ 3359753 w 4352925"/>
              <a:gd name="connsiteY6" fmla="*/ 1482757 h 3514725"/>
              <a:gd name="connsiteX7" fmla="*/ 3112580 w 4352925"/>
              <a:gd name="connsiteY7" fmla="*/ 1004316 h 3514725"/>
              <a:gd name="connsiteX8" fmla="*/ 2625281 w 4352925"/>
              <a:gd name="connsiteY8" fmla="*/ 758476 h 3514725"/>
              <a:gd name="connsiteX9" fmla="*/ 2140077 w 4352925"/>
              <a:gd name="connsiteY9" fmla="*/ 328517 h 3514725"/>
              <a:gd name="connsiteX10" fmla="*/ 2147030 w 4352925"/>
              <a:gd name="connsiteY10" fmla="*/ 0 h 3514725"/>
              <a:gd name="connsiteX11" fmla="*/ 0 w 4352925"/>
              <a:gd name="connsiteY11" fmla="*/ 0 h 3514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52925" h="3514725">
                <a:moveTo>
                  <a:pt x="0" y="95"/>
                </a:moveTo>
                <a:lnTo>
                  <a:pt x="0" y="3523488"/>
                </a:lnTo>
                <a:lnTo>
                  <a:pt x="4353497" y="3523488"/>
                </a:lnTo>
                <a:cubicBezTo>
                  <a:pt x="4351592" y="3518154"/>
                  <a:pt x="4349687" y="3512915"/>
                  <a:pt x="4347877" y="3507581"/>
                </a:cubicBezTo>
                <a:cubicBezTo>
                  <a:pt x="4218051" y="3124772"/>
                  <a:pt x="4039838" y="2825592"/>
                  <a:pt x="3672745" y="2554224"/>
                </a:cubicBezTo>
                <a:cubicBezTo>
                  <a:pt x="3514344" y="2437162"/>
                  <a:pt x="3511487" y="2357533"/>
                  <a:pt x="3409474" y="2178082"/>
                </a:cubicBezTo>
                <a:cubicBezTo>
                  <a:pt x="3315367" y="2012537"/>
                  <a:pt x="3399282" y="1665446"/>
                  <a:pt x="3359753" y="1482757"/>
                </a:cubicBezTo>
                <a:cubicBezTo>
                  <a:pt x="3320987" y="1303877"/>
                  <a:pt x="3254788" y="1126903"/>
                  <a:pt x="3112580" y="1004316"/>
                </a:cubicBezTo>
                <a:cubicBezTo>
                  <a:pt x="2972276" y="883349"/>
                  <a:pt x="2795207" y="824484"/>
                  <a:pt x="2625281" y="758476"/>
                </a:cubicBezTo>
                <a:cubicBezTo>
                  <a:pt x="2411825" y="675513"/>
                  <a:pt x="2209705" y="563213"/>
                  <a:pt x="2140077" y="328517"/>
                </a:cubicBezTo>
                <a:cubicBezTo>
                  <a:pt x="2107121" y="217456"/>
                  <a:pt x="2111883" y="103537"/>
                  <a:pt x="2147030" y="0"/>
                </a:cubicBezTo>
                <a:lnTo>
                  <a:pt x="0" y="0"/>
                </a:lnTo>
                <a:close/>
              </a:path>
            </a:pathLst>
          </a:custGeom>
          <a:gradFill flip="none" rotWithShape="1">
            <a:gsLst>
              <a:gs pos="0">
                <a:schemeClr val="bg1"/>
              </a:gs>
              <a:gs pos="100000">
                <a:schemeClr val="bg1">
                  <a:lumMod val="95000"/>
                </a:schemeClr>
              </a:gs>
            </a:gsLst>
            <a:lin ang="16200000" scaled="1"/>
            <a:tileRect/>
          </a:gradFill>
          <a:ln w="9525" cap="flat">
            <a:noFill/>
            <a:prstDash val="solid"/>
            <a:miter/>
          </a:ln>
        </p:spPr>
        <p:txBody>
          <a:bodyPr rtlCol="0" anchor="ctr"/>
          <a:lstStyle/>
          <a:p>
            <a:endParaRPr lang="en-ID"/>
          </a:p>
        </p:txBody>
      </p:sp>
      <p:sp>
        <p:nvSpPr>
          <p:cNvPr id="8" name="Graphic 20">
            <a:extLst>
              <a:ext uri="{FF2B5EF4-FFF2-40B4-BE49-F238E27FC236}">
                <a16:creationId xmlns:a16="http://schemas.microsoft.com/office/drawing/2014/main" id="{6AF422BE-B58C-4BA0-8046-E1DFA02D288E}"/>
              </a:ext>
            </a:extLst>
          </p:cNvPr>
          <p:cNvSpPr/>
          <p:nvPr/>
        </p:nvSpPr>
        <p:spPr>
          <a:xfrm>
            <a:off x="0" y="1"/>
            <a:ext cx="5836977" cy="6858000"/>
          </a:xfrm>
          <a:custGeom>
            <a:avLst/>
            <a:gdLst>
              <a:gd name="connsiteX0" fmla="*/ 0 w 4352925"/>
              <a:gd name="connsiteY0" fmla="*/ 95 h 3514725"/>
              <a:gd name="connsiteX1" fmla="*/ 0 w 4352925"/>
              <a:gd name="connsiteY1" fmla="*/ 3523488 h 3514725"/>
              <a:gd name="connsiteX2" fmla="*/ 4353497 w 4352925"/>
              <a:gd name="connsiteY2" fmla="*/ 3523488 h 3514725"/>
              <a:gd name="connsiteX3" fmla="*/ 4347877 w 4352925"/>
              <a:gd name="connsiteY3" fmla="*/ 3507581 h 3514725"/>
              <a:gd name="connsiteX4" fmla="*/ 3672745 w 4352925"/>
              <a:gd name="connsiteY4" fmla="*/ 2554224 h 3514725"/>
              <a:gd name="connsiteX5" fmla="*/ 3409474 w 4352925"/>
              <a:gd name="connsiteY5" fmla="*/ 2178082 h 3514725"/>
              <a:gd name="connsiteX6" fmla="*/ 3359753 w 4352925"/>
              <a:gd name="connsiteY6" fmla="*/ 1482757 h 3514725"/>
              <a:gd name="connsiteX7" fmla="*/ 3112580 w 4352925"/>
              <a:gd name="connsiteY7" fmla="*/ 1004316 h 3514725"/>
              <a:gd name="connsiteX8" fmla="*/ 2625281 w 4352925"/>
              <a:gd name="connsiteY8" fmla="*/ 758476 h 3514725"/>
              <a:gd name="connsiteX9" fmla="*/ 2140077 w 4352925"/>
              <a:gd name="connsiteY9" fmla="*/ 328517 h 3514725"/>
              <a:gd name="connsiteX10" fmla="*/ 2147030 w 4352925"/>
              <a:gd name="connsiteY10" fmla="*/ 0 h 3514725"/>
              <a:gd name="connsiteX11" fmla="*/ 0 w 4352925"/>
              <a:gd name="connsiteY11" fmla="*/ 0 h 3514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52925" h="3514725">
                <a:moveTo>
                  <a:pt x="0" y="95"/>
                </a:moveTo>
                <a:lnTo>
                  <a:pt x="0" y="3523488"/>
                </a:lnTo>
                <a:lnTo>
                  <a:pt x="4353497" y="3523488"/>
                </a:lnTo>
                <a:cubicBezTo>
                  <a:pt x="4351592" y="3518154"/>
                  <a:pt x="4349687" y="3512915"/>
                  <a:pt x="4347877" y="3507581"/>
                </a:cubicBezTo>
                <a:cubicBezTo>
                  <a:pt x="4218051" y="3124772"/>
                  <a:pt x="4039838" y="2825592"/>
                  <a:pt x="3672745" y="2554224"/>
                </a:cubicBezTo>
                <a:cubicBezTo>
                  <a:pt x="3514344" y="2437162"/>
                  <a:pt x="3511487" y="2357533"/>
                  <a:pt x="3409474" y="2178082"/>
                </a:cubicBezTo>
                <a:cubicBezTo>
                  <a:pt x="3315367" y="2012537"/>
                  <a:pt x="3399282" y="1665446"/>
                  <a:pt x="3359753" y="1482757"/>
                </a:cubicBezTo>
                <a:cubicBezTo>
                  <a:pt x="3320987" y="1303877"/>
                  <a:pt x="3254788" y="1126903"/>
                  <a:pt x="3112580" y="1004316"/>
                </a:cubicBezTo>
                <a:cubicBezTo>
                  <a:pt x="2972276" y="883349"/>
                  <a:pt x="2795207" y="824484"/>
                  <a:pt x="2625281" y="758476"/>
                </a:cubicBezTo>
                <a:cubicBezTo>
                  <a:pt x="2411825" y="675513"/>
                  <a:pt x="2209705" y="563213"/>
                  <a:pt x="2140077" y="328517"/>
                </a:cubicBezTo>
                <a:cubicBezTo>
                  <a:pt x="2107121" y="217456"/>
                  <a:pt x="2111883" y="103537"/>
                  <a:pt x="2147030" y="0"/>
                </a:cubicBezTo>
                <a:lnTo>
                  <a:pt x="0" y="0"/>
                </a:lnTo>
                <a:close/>
              </a:path>
            </a:pathLst>
          </a:custGeom>
          <a:gradFill flip="none" rotWithShape="1">
            <a:gsLst>
              <a:gs pos="7000">
                <a:schemeClr val="accent2"/>
              </a:gs>
              <a:gs pos="100000">
                <a:schemeClr val="accent4">
                  <a:alpha val="52000"/>
                </a:schemeClr>
              </a:gs>
            </a:gsLst>
            <a:lin ang="16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solidFill>
                <a:schemeClr val="lt1"/>
              </a:solidFill>
            </a:endParaRPr>
          </a:p>
        </p:txBody>
      </p:sp>
      <p:sp>
        <p:nvSpPr>
          <p:cNvPr id="4" name="Slide Number Placeholder 3">
            <a:extLst>
              <a:ext uri="{FF2B5EF4-FFF2-40B4-BE49-F238E27FC236}">
                <a16:creationId xmlns:a16="http://schemas.microsoft.com/office/drawing/2014/main" id="{DC05A78A-966F-42FE-BD5F-694DA9A889EF}"/>
              </a:ext>
            </a:extLst>
          </p:cNvPr>
          <p:cNvSpPr>
            <a:spLocks noGrp="1"/>
          </p:cNvSpPr>
          <p:nvPr>
            <p:ph type="sldNum" sz="quarter" idx="12"/>
          </p:nvPr>
        </p:nvSpPr>
        <p:spPr/>
        <p:txBody>
          <a:bodyPr/>
          <a:lstStyle/>
          <a:p>
            <a:fld id="{FFA84B14-57FB-4834-9351-A79C9F9528A4}" type="slidenum">
              <a:rPr lang="en-ID" smtClean="0"/>
              <a:pPr/>
              <a:t>21</a:t>
            </a:fld>
            <a:endParaRPr lang="en-ID"/>
          </a:p>
        </p:txBody>
      </p:sp>
      <p:grpSp>
        <p:nvGrpSpPr>
          <p:cNvPr id="99" name="Group 98">
            <a:extLst>
              <a:ext uri="{FF2B5EF4-FFF2-40B4-BE49-F238E27FC236}">
                <a16:creationId xmlns:a16="http://schemas.microsoft.com/office/drawing/2014/main" id="{F4019F34-B7F7-47D3-AB14-701CA0F5663A}"/>
              </a:ext>
            </a:extLst>
          </p:cNvPr>
          <p:cNvGrpSpPr/>
          <p:nvPr/>
        </p:nvGrpSpPr>
        <p:grpSpPr>
          <a:xfrm>
            <a:off x="769745" y="2638359"/>
            <a:ext cx="4165505" cy="3583049"/>
            <a:chOff x="4829175" y="2343084"/>
            <a:chExt cx="2524030" cy="2171099"/>
          </a:xfrm>
        </p:grpSpPr>
        <p:sp>
          <p:nvSpPr>
            <p:cNvPr id="12" name="Freeform: Shape 11">
              <a:extLst>
                <a:ext uri="{FF2B5EF4-FFF2-40B4-BE49-F238E27FC236}">
                  <a16:creationId xmlns:a16="http://schemas.microsoft.com/office/drawing/2014/main" id="{3B81B540-97CE-4427-81E9-0C4F1E762E54}"/>
                </a:ext>
              </a:extLst>
            </p:cNvPr>
            <p:cNvSpPr/>
            <p:nvPr/>
          </p:nvSpPr>
          <p:spPr>
            <a:xfrm>
              <a:off x="5685187" y="3135630"/>
              <a:ext cx="628650" cy="704850"/>
            </a:xfrm>
            <a:custGeom>
              <a:avLst/>
              <a:gdLst>
                <a:gd name="connsiteX0" fmla="*/ 170783 w 628650"/>
                <a:gd name="connsiteY0" fmla="*/ 0 h 704850"/>
                <a:gd name="connsiteX1" fmla="*/ 501206 w 628650"/>
                <a:gd name="connsiteY1" fmla="*/ 168497 h 704850"/>
                <a:gd name="connsiteX2" fmla="*/ 632936 w 628650"/>
                <a:gd name="connsiteY2" fmla="*/ 261176 h 704850"/>
                <a:gd name="connsiteX3" fmla="*/ 485965 w 628650"/>
                <a:gd name="connsiteY3" fmla="*/ 528352 h 704850"/>
                <a:gd name="connsiteX4" fmla="*/ 352615 w 628650"/>
                <a:gd name="connsiteY4" fmla="*/ 708565 h 704850"/>
                <a:gd name="connsiteX5" fmla="*/ 268510 w 628650"/>
                <a:gd name="connsiteY5" fmla="*/ 654368 h 704850"/>
                <a:gd name="connsiteX6" fmla="*/ 371475 w 628650"/>
                <a:gd name="connsiteY6" fmla="*/ 508063 h 704850"/>
                <a:gd name="connsiteX7" fmla="*/ 430149 w 628650"/>
                <a:gd name="connsiteY7" fmla="*/ 383191 h 704850"/>
                <a:gd name="connsiteX8" fmla="*/ 494728 w 628650"/>
                <a:gd name="connsiteY8" fmla="*/ 289941 h 704850"/>
                <a:gd name="connsiteX9" fmla="*/ 226790 w 628650"/>
                <a:gd name="connsiteY9" fmla="*/ 252984 h 704850"/>
                <a:gd name="connsiteX10" fmla="*/ 0 w 628650"/>
                <a:gd name="connsiteY10" fmla="*/ 47244 h 704850"/>
                <a:gd name="connsiteX11" fmla="*/ 170783 w 628650"/>
                <a:gd name="connsiteY11" fmla="*/ 0 h 704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28650" h="704850">
                  <a:moveTo>
                    <a:pt x="170783" y="0"/>
                  </a:moveTo>
                  <a:cubicBezTo>
                    <a:pt x="338519" y="98774"/>
                    <a:pt x="432721" y="138684"/>
                    <a:pt x="501206" y="168497"/>
                  </a:cubicBezTo>
                  <a:cubicBezTo>
                    <a:pt x="569690" y="198311"/>
                    <a:pt x="623316" y="226505"/>
                    <a:pt x="632936" y="261176"/>
                  </a:cubicBezTo>
                  <a:cubicBezTo>
                    <a:pt x="642461" y="295847"/>
                    <a:pt x="557689" y="445389"/>
                    <a:pt x="485965" y="528352"/>
                  </a:cubicBezTo>
                  <a:cubicBezTo>
                    <a:pt x="414242" y="611219"/>
                    <a:pt x="352615" y="708565"/>
                    <a:pt x="352615" y="708565"/>
                  </a:cubicBezTo>
                  <a:lnTo>
                    <a:pt x="268510" y="654368"/>
                  </a:lnTo>
                  <a:cubicBezTo>
                    <a:pt x="268510" y="654368"/>
                    <a:pt x="341376" y="559118"/>
                    <a:pt x="371475" y="508063"/>
                  </a:cubicBezTo>
                  <a:cubicBezTo>
                    <a:pt x="401574" y="456914"/>
                    <a:pt x="391382" y="414052"/>
                    <a:pt x="430149" y="383191"/>
                  </a:cubicBezTo>
                  <a:cubicBezTo>
                    <a:pt x="468916" y="352425"/>
                    <a:pt x="499682" y="307753"/>
                    <a:pt x="494728" y="289941"/>
                  </a:cubicBezTo>
                  <a:cubicBezTo>
                    <a:pt x="489775" y="272129"/>
                    <a:pt x="391096" y="272225"/>
                    <a:pt x="226790" y="252984"/>
                  </a:cubicBezTo>
                  <a:cubicBezTo>
                    <a:pt x="62484" y="233744"/>
                    <a:pt x="23813" y="133541"/>
                    <a:pt x="0" y="47244"/>
                  </a:cubicBezTo>
                  <a:lnTo>
                    <a:pt x="170783" y="0"/>
                  </a:lnTo>
                  <a:close/>
                </a:path>
              </a:pathLst>
            </a:custGeom>
            <a:solidFill>
              <a:srgbClr val="1195C9"/>
            </a:solidFill>
            <a:ln w="9525" cap="flat">
              <a:noFill/>
              <a:prstDash val="solid"/>
              <a:miter/>
            </a:ln>
          </p:spPr>
          <p:txBody>
            <a:bodyPr rtlCol="0" anchor="ctr"/>
            <a:lstStyle/>
            <a:p>
              <a:endParaRPr lang="en-ID"/>
            </a:p>
          </p:txBody>
        </p:sp>
        <p:sp>
          <p:nvSpPr>
            <p:cNvPr id="13" name="Freeform: Shape 12">
              <a:extLst>
                <a:ext uri="{FF2B5EF4-FFF2-40B4-BE49-F238E27FC236}">
                  <a16:creationId xmlns:a16="http://schemas.microsoft.com/office/drawing/2014/main" id="{9BD7D016-E519-4581-823C-75300478DCC1}"/>
                </a:ext>
              </a:extLst>
            </p:cNvPr>
            <p:cNvSpPr/>
            <p:nvPr/>
          </p:nvSpPr>
          <p:spPr>
            <a:xfrm>
              <a:off x="5914787" y="3800666"/>
              <a:ext cx="180975" cy="238125"/>
            </a:xfrm>
            <a:custGeom>
              <a:avLst/>
              <a:gdLst>
                <a:gd name="connsiteX0" fmla="*/ 23288 w 180975"/>
                <a:gd name="connsiteY0" fmla="*/ 48292 h 238125"/>
                <a:gd name="connsiteX1" fmla="*/ 7572 w 180975"/>
                <a:gd name="connsiteY1" fmla="*/ 68961 h 238125"/>
                <a:gd name="connsiteX2" fmla="*/ 14525 w 180975"/>
                <a:gd name="connsiteY2" fmla="*/ 120682 h 238125"/>
                <a:gd name="connsiteX3" fmla="*/ 132349 w 180975"/>
                <a:gd name="connsiteY3" fmla="*/ 210598 h 238125"/>
                <a:gd name="connsiteX4" fmla="*/ 182355 w 180975"/>
                <a:gd name="connsiteY4" fmla="*/ 215360 h 238125"/>
                <a:gd name="connsiteX5" fmla="*/ 98917 w 180975"/>
                <a:gd name="connsiteY5" fmla="*/ 74962 h 238125"/>
                <a:gd name="connsiteX6" fmla="*/ 114728 w 180975"/>
                <a:gd name="connsiteY6" fmla="*/ 38195 h 238125"/>
                <a:gd name="connsiteX7" fmla="*/ 55387 w 180975"/>
                <a:gd name="connsiteY7" fmla="*/ 0 h 238125"/>
                <a:gd name="connsiteX8" fmla="*/ 23288 w 180975"/>
                <a:gd name="connsiteY8" fmla="*/ 48292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0975" h="238125">
                  <a:moveTo>
                    <a:pt x="23288" y="48292"/>
                  </a:moveTo>
                  <a:lnTo>
                    <a:pt x="7572" y="68961"/>
                  </a:lnTo>
                  <a:cubicBezTo>
                    <a:pt x="-4811" y="85154"/>
                    <a:pt x="-1667" y="108299"/>
                    <a:pt x="14525" y="120682"/>
                  </a:cubicBezTo>
                  <a:lnTo>
                    <a:pt x="132349" y="210598"/>
                  </a:lnTo>
                  <a:cubicBezTo>
                    <a:pt x="176736" y="244507"/>
                    <a:pt x="202739" y="249555"/>
                    <a:pt x="182355" y="215360"/>
                  </a:cubicBezTo>
                  <a:cubicBezTo>
                    <a:pt x="161972" y="181165"/>
                    <a:pt x="98917" y="74962"/>
                    <a:pt x="98917" y="74962"/>
                  </a:cubicBezTo>
                  <a:cubicBezTo>
                    <a:pt x="98917" y="74962"/>
                    <a:pt x="103108" y="57912"/>
                    <a:pt x="114728" y="38195"/>
                  </a:cubicBezTo>
                  <a:lnTo>
                    <a:pt x="55387" y="0"/>
                  </a:lnTo>
                  <a:lnTo>
                    <a:pt x="23288" y="48292"/>
                  </a:lnTo>
                  <a:close/>
                </a:path>
              </a:pathLst>
            </a:custGeom>
            <a:solidFill>
              <a:srgbClr val="0F1721"/>
            </a:solidFill>
            <a:ln w="9525" cap="flat">
              <a:noFill/>
              <a:prstDash val="solid"/>
              <a:miter/>
            </a:ln>
          </p:spPr>
          <p:txBody>
            <a:bodyPr rtlCol="0" anchor="ctr"/>
            <a:lstStyle/>
            <a:p>
              <a:endParaRPr lang="en-ID"/>
            </a:p>
          </p:txBody>
        </p:sp>
        <p:sp>
          <p:nvSpPr>
            <p:cNvPr id="14" name="Freeform: Shape 13">
              <a:extLst>
                <a:ext uri="{FF2B5EF4-FFF2-40B4-BE49-F238E27FC236}">
                  <a16:creationId xmlns:a16="http://schemas.microsoft.com/office/drawing/2014/main" id="{B9EC4AED-02FB-482A-9E97-8D32434D2EE7}"/>
                </a:ext>
              </a:extLst>
            </p:cNvPr>
            <p:cNvSpPr/>
            <p:nvPr/>
          </p:nvSpPr>
          <p:spPr>
            <a:xfrm>
              <a:off x="5947600" y="3800666"/>
              <a:ext cx="76200" cy="66675"/>
            </a:xfrm>
            <a:custGeom>
              <a:avLst/>
              <a:gdLst>
                <a:gd name="connsiteX0" fmla="*/ 0 w 76200"/>
                <a:gd name="connsiteY0" fmla="*/ 34004 h 66675"/>
                <a:gd name="connsiteX1" fmla="*/ 66008 w 76200"/>
                <a:gd name="connsiteY1" fmla="*/ 74962 h 66675"/>
                <a:gd name="connsiteX2" fmla="*/ 81820 w 76200"/>
                <a:gd name="connsiteY2" fmla="*/ 38195 h 66675"/>
                <a:gd name="connsiteX3" fmla="*/ 22479 w 76200"/>
                <a:gd name="connsiteY3" fmla="*/ 0 h 66675"/>
                <a:gd name="connsiteX4" fmla="*/ 0 w 76200"/>
                <a:gd name="connsiteY4" fmla="*/ 34004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66675">
                  <a:moveTo>
                    <a:pt x="0" y="34004"/>
                  </a:moveTo>
                  <a:lnTo>
                    <a:pt x="66008" y="74962"/>
                  </a:lnTo>
                  <a:cubicBezTo>
                    <a:pt x="66008" y="74962"/>
                    <a:pt x="70199" y="57912"/>
                    <a:pt x="81820" y="38195"/>
                  </a:cubicBezTo>
                  <a:lnTo>
                    <a:pt x="22479" y="0"/>
                  </a:lnTo>
                  <a:lnTo>
                    <a:pt x="0" y="34004"/>
                  </a:lnTo>
                  <a:close/>
                </a:path>
              </a:pathLst>
            </a:custGeom>
            <a:solidFill>
              <a:srgbClr val="E08D3D"/>
            </a:solidFill>
            <a:ln w="9525" cap="flat">
              <a:noFill/>
              <a:prstDash val="solid"/>
              <a:miter/>
            </a:ln>
          </p:spPr>
          <p:txBody>
            <a:bodyPr rtlCol="0" anchor="ctr"/>
            <a:lstStyle/>
            <a:p>
              <a:endParaRPr lang="en-ID"/>
            </a:p>
          </p:txBody>
        </p:sp>
        <p:sp>
          <p:nvSpPr>
            <p:cNvPr id="15" name="Freeform: Shape 14">
              <a:extLst>
                <a:ext uri="{FF2B5EF4-FFF2-40B4-BE49-F238E27FC236}">
                  <a16:creationId xmlns:a16="http://schemas.microsoft.com/office/drawing/2014/main" id="{4DCF59E4-5251-4571-8263-07D34BD7A249}"/>
                </a:ext>
              </a:extLst>
            </p:cNvPr>
            <p:cNvSpPr/>
            <p:nvPr/>
          </p:nvSpPr>
          <p:spPr>
            <a:xfrm>
              <a:off x="5854768" y="2706441"/>
              <a:ext cx="638175" cy="495300"/>
            </a:xfrm>
            <a:custGeom>
              <a:avLst/>
              <a:gdLst>
                <a:gd name="connsiteX0" fmla="*/ 29968 w 638175"/>
                <a:gd name="connsiteY0" fmla="*/ 1707 h 495300"/>
                <a:gd name="connsiteX1" fmla="*/ 85498 w 638175"/>
                <a:gd name="connsiteY1" fmla="*/ 232879 h 495300"/>
                <a:gd name="connsiteX2" fmla="*/ 167509 w 638175"/>
                <a:gd name="connsiteY2" fmla="*/ 358228 h 495300"/>
                <a:gd name="connsiteX3" fmla="*/ 431827 w 638175"/>
                <a:gd name="connsiteY3" fmla="*/ 434047 h 495300"/>
                <a:gd name="connsiteX4" fmla="*/ 582608 w 638175"/>
                <a:gd name="connsiteY4" fmla="*/ 497007 h 495300"/>
                <a:gd name="connsiteX5" fmla="*/ 622327 w 638175"/>
                <a:gd name="connsiteY5" fmla="*/ 427379 h 495300"/>
                <a:gd name="connsiteX6" fmla="*/ 237898 w 638175"/>
                <a:gd name="connsiteY6" fmla="*/ 286505 h 495300"/>
                <a:gd name="connsiteX7" fmla="*/ 105406 w 638175"/>
                <a:gd name="connsiteY7" fmla="*/ 62953 h 495300"/>
                <a:gd name="connsiteX8" fmla="*/ 29968 w 638175"/>
                <a:gd name="connsiteY8" fmla="*/ 1707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8175" h="495300">
                  <a:moveTo>
                    <a:pt x="29968" y="1707"/>
                  </a:moveTo>
                  <a:cubicBezTo>
                    <a:pt x="-42518" y="20090"/>
                    <a:pt x="32635" y="138867"/>
                    <a:pt x="85498" y="232879"/>
                  </a:cubicBezTo>
                  <a:cubicBezTo>
                    <a:pt x="138362" y="326891"/>
                    <a:pt x="167509" y="358228"/>
                    <a:pt x="167509" y="358228"/>
                  </a:cubicBezTo>
                  <a:cubicBezTo>
                    <a:pt x="167509" y="358228"/>
                    <a:pt x="368867" y="417473"/>
                    <a:pt x="431827" y="434047"/>
                  </a:cubicBezTo>
                  <a:cubicBezTo>
                    <a:pt x="494788" y="450620"/>
                    <a:pt x="554414" y="485387"/>
                    <a:pt x="582608" y="497007"/>
                  </a:cubicBezTo>
                  <a:cubicBezTo>
                    <a:pt x="610802" y="508628"/>
                    <a:pt x="683668" y="477100"/>
                    <a:pt x="622327" y="427379"/>
                  </a:cubicBezTo>
                  <a:cubicBezTo>
                    <a:pt x="560986" y="377659"/>
                    <a:pt x="237898" y="286505"/>
                    <a:pt x="237898" y="286505"/>
                  </a:cubicBezTo>
                  <a:cubicBezTo>
                    <a:pt x="237898" y="286505"/>
                    <a:pt x="133600" y="111054"/>
                    <a:pt x="105406" y="62953"/>
                  </a:cubicBezTo>
                  <a:cubicBezTo>
                    <a:pt x="77212" y="14947"/>
                    <a:pt x="62257" y="-6484"/>
                    <a:pt x="29968" y="1707"/>
                  </a:cubicBezTo>
                  <a:close/>
                </a:path>
              </a:pathLst>
            </a:custGeom>
            <a:solidFill>
              <a:srgbClr val="EF9C8B"/>
            </a:solidFill>
            <a:ln w="9525" cap="flat">
              <a:noFill/>
              <a:prstDash val="solid"/>
              <a:miter/>
            </a:ln>
          </p:spPr>
          <p:txBody>
            <a:bodyPr rtlCol="0" anchor="ctr"/>
            <a:lstStyle/>
            <a:p>
              <a:endParaRPr lang="en-ID"/>
            </a:p>
          </p:txBody>
        </p:sp>
        <p:sp>
          <p:nvSpPr>
            <p:cNvPr id="16" name="Freeform: Shape 15">
              <a:extLst>
                <a:ext uri="{FF2B5EF4-FFF2-40B4-BE49-F238E27FC236}">
                  <a16:creationId xmlns:a16="http://schemas.microsoft.com/office/drawing/2014/main" id="{4B080DD8-528D-4CE3-A41B-36719F7A6C21}"/>
                </a:ext>
              </a:extLst>
            </p:cNvPr>
            <p:cNvSpPr/>
            <p:nvPr/>
          </p:nvSpPr>
          <p:spPr>
            <a:xfrm>
              <a:off x="5670709" y="2677382"/>
              <a:ext cx="285750" cy="457200"/>
            </a:xfrm>
            <a:custGeom>
              <a:avLst/>
              <a:gdLst>
                <a:gd name="connsiteX0" fmla="*/ 208883 w 285750"/>
                <a:gd name="connsiteY0" fmla="*/ 458248 h 457200"/>
                <a:gd name="connsiteX1" fmla="*/ 0 w 285750"/>
                <a:gd name="connsiteY1" fmla="*/ 458248 h 457200"/>
                <a:gd name="connsiteX2" fmla="*/ 53054 w 285750"/>
                <a:gd name="connsiteY2" fmla="*/ 275654 h 457200"/>
                <a:gd name="connsiteX3" fmla="*/ 97822 w 285750"/>
                <a:gd name="connsiteY3" fmla="*/ 67247 h 457200"/>
                <a:gd name="connsiteX4" fmla="*/ 153448 w 285750"/>
                <a:gd name="connsiteY4" fmla="*/ 0 h 457200"/>
                <a:gd name="connsiteX5" fmla="*/ 167831 w 285750"/>
                <a:gd name="connsiteY5" fmla="*/ 33719 h 457200"/>
                <a:gd name="connsiteX6" fmla="*/ 233553 w 285750"/>
                <a:gd name="connsiteY6" fmla="*/ 27337 h 457200"/>
                <a:gd name="connsiteX7" fmla="*/ 276701 w 285750"/>
                <a:gd name="connsiteY7" fmla="*/ 166878 h 457200"/>
                <a:gd name="connsiteX8" fmla="*/ 206407 w 285750"/>
                <a:gd name="connsiteY8" fmla="*/ 339376 h 457200"/>
                <a:gd name="connsiteX9" fmla="*/ 208883 w 285750"/>
                <a:gd name="connsiteY9" fmla="*/ 458248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5750" h="457200">
                  <a:moveTo>
                    <a:pt x="208883" y="458248"/>
                  </a:moveTo>
                  <a:lnTo>
                    <a:pt x="0" y="458248"/>
                  </a:lnTo>
                  <a:cubicBezTo>
                    <a:pt x="0" y="458248"/>
                    <a:pt x="13716" y="379666"/>
                    <a:pt x="53054" y="275654"/>
                  </a:cubicBezTo>
                  <a:cubicBezTo>
                    <a:pt x="92393" y="171736"/>
                    <a:pt x="89345" y="110776"/>
                    <a:pt x="97822" y="67247"/>
                  </a:cubicBezTo>
                  <a:cubicBezTo>
                    <a:pt x="110871" y="0"/>
                    <a:pt x="153448" y="0"/>
                    <a:pt x="153448" y="0"/>
                  </a:cubicBezTo>
                  <a:cubicBezTo>
                    <a:pt x="153448" y="0"/>
                    <a:pt x="142304" y="27242"/>
                    <a:pt x="167831" y="33719"/>
                  </a:cubicBezTo>
                  <a:cubicBezTo>
                    <a:pt x="205550" y="43434"/>
                    <a:pt x="233553" y="27337"/>
                    <a:pt x="233553" y="27337"/>
                  </a:cubicBezTo>
                  <a:cubicBezTo>
                    <a:pt x="233553" y="27337"/>
                    <a:pt x="321755" y="81629"/>
                    <a:pt x="276701" y="166878"/>
                  </a:cubicBezTo>
                  <a:cubicBezTo>
                    <a:pt x="231648" y="252127"/>
                    <a:pt x="210312" y="261842"/>
                    <a:pt x="206407" y="339376"/>
                  </a:cubicBezTo>
                  <a:cubicBezTo>
                    <a:pt x="202502" y="416909"/>
                    <a:pt x="208883" y="458248"/>
                    <a:pt x="208883" y="458248"/>
                  </a:cubicBezTo>
                  <a:close/>
                </a:path>
              </a:pathLst>
            </a:custGeom>
            <a:solidFill>
              <a:srgbClr val="F5C408"/>
            </a:solidFill>
            <a:ln w="9525" cap="flat">
              <a:noFill/>
              <a:prstDash val="solid"/>
              <a:miter/>
            </a:ln>
          </p:spPr>
          <p:txBody>
            <a:bodyPr rtlCol="0" anchor="ctr"/>
            <a:lstStyle/>
            <a:p>
              <a:endParaRPr lang="en-ID"/>
            </a:p>
          </p:txBody>
        </p:sp>
        <p:sp>
          <p:nvSpPr>
            <p:cNvPr id="17" name="Freeform: Shape 16">
              <a:extLst>
                <a:ext uri="{FF2B5EF4-FFF2-40B4-BE49-F238E27FC236}">
                  <a16:creationId xmlns:a16="http://schemas.microsoft.com/office/drawing/2014/main" id="{B9A5183E-77E5-4042-BCB0-08BBB82BB2BC}"/>
                </a:ext>
              </a:extLst>
            </p:cNvPr>
            <p:cNvSpPr/>
            <p:nvPr/>
          </p:nvSpPr>
          <p:spPr>
            <a:xfrm>
              <a:off x="5768594" y="2434874"/>
              <a:ext cx="209550" cy="276225"/>
            </a:xfrm>
            <a:custGeom>
              <a:avLst/>
              <a:gdLst>
                <a:gd name="connsiteX0" fmla="*/ 198819 w 209550"/>
                <a:gd name="connsiteY0" fmla="*/ 92204 h 276225"/>
                <a:gd name="connsiteX1" fmla="*/ 198819 w 209550"/>
                <a:gd name="connsiteY1" fmla="*/ 61533 h 276225"/>
                <a:gd name="connsiteX2" fmla="*/ 66040 w 209550"/>
                <a:gd name="connsiteY2" fmla="*/ 23338 h 276225"/>
                <a:gd name="connsiteX3" fmla="*/ 50134 w 209550"/>
                <a:gd name="connsiteY3" fmla="*/ 230221 h 276225"/>
                <a:gd name="connsiteX4" fmla="*/ 52991 w 209550"/>
                <a:gd name="connsiteY4" fmla="*/ 250985 h 276225"/>
                <a:gd name="connsiteX5" fmla="*/ 71374 w 209550"/>
                <a:gd name="connsiteY5" fmla="*/ 277274 h 276225"/>
                <a:gd name="connsiteX6" fmla="*/ 83947 w 209550"/>
                <a:gd name="connsiteY6" fmla="*/ 278798 h 276225"/>
                <a:gd name="connsiteX7" fmla="*/ 131287 w 209550"/>
                <a:gd name="connsiteY7" fmla="*/ 272036 h 276225"/>
                <a:gd name="connsiteX8" fmla="*/ 135668 w 209550"/>
                <a:gd name="connsiteY8" fmla="*/ 269940 h 276225"/>
                <a:gd name="connsiteX9" fmla="*/ 131668 w 209550"/>
                <a:gd name="connsiteY9" fmla="*/ 218791 h 276225"/>
                <a:gd name="connsiteX10" fmla="*/ 186341 w 209550"/>
                <a:gd name="connsiteY10" fmla="*/ 218791 h 276225"/>
                <a:gd name="connsiteX11" fmla="*/ 191580 w 209550"/>
                <a:gd name="connsiteY11" fmla="*/ 153354 h 276225"/>
                <a:gd name="connsiteX12" fmla="*/ 216059 w 209550"/>
                <a:gd name="connsiteY12" fmla="*/ 144972 h 276225"/>
                <a:gd name="connsiteX13" fmla="*/ 198819 w 209550"/>
                <a:gd name="connsiteY13" fmla="*/ 92204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9550" h="276225">
                  <a:moveTo>
                    <a:pt x="198819" y="92204"/>
                  </a:moveTo>
                  <a:cubicBezTo>
                    <a:pt x="198819" y="71153"/>
                    <a:pt x="198819" y="61533"/>
                    <a:pt x="198819" y="61533"/>
                  </a:cubicBezTo>
                  <a:cubicBezTo>
                    <a:pt x="198819" y="61533"/>
                    <a:pt x="188818" y="-46099"/>
                    <a:pt x="66040" y="23338"/>
                  </a:cubicBezTo>
                  <a:cubicBezTo>
                    <a:pt x="-56832" y="92775"/>
                    <a:pt x="24607" y="188501"/>
                    <a:pt x="50134" y="230221"/>
                  </a:cubicBezTo>
                  <a:cubicBezTo>
                    <a:pt x="54134" y="236793"/>
                    <a:pt x="54325" y="244032"/>
                    <a:pt x="52991" y="250985"/>
                  </a:cubicBezTo>
                  <a:cubicBezTo>
                    <a:pt x="50515" y="263463"/>
                    <a:pt x="58801" y="275465"/>
                    <a:pt x="71374" y="277274"/>
                  </a:cubicBezTo>
                  <a:cubicBezTo>
                    <a:pt x="76613" y="278036"/>
                    <a:pt x="81376" y="278608"/>
                    <a:pt x="83947" y="278798"/>
                  </a:cubicBezTo>
                  <a:cubicBezTo>
                    <a:pt x="110617" y="281465"/>
                    <a:pt x="121190" y="275369"/>
                    <a:pt x="131287" y="272036"/>
                  </a:cubicBezTo>
                  <a:lnTo>
                    <a:pt x="135668" y="269940"/>
                  </a:lnTo>
                  <a:cubicBezTo>
                    <a:pt x="115380" y="251462"/>
                    <a:pt x="131668" y="218791"/>
                    <a:pt x="131668" y="218791"/>
                  </a:cubicBezTo>
                  <a:cubicBezTo>
                    <a:pt x="131668" y="218791"/>
                    <a:pt x="172911" y="218791"/>
                    <a:pt x="186341" y="218791"/>
                  </a:cubicBezTo>
                  <a:cubicBezTo>
                    <a:pt x="199771" y="218791"/>
                    <a:pt x="191580" y="153354"/>
                    <a:pt x="191580" y="153354"/>
                  </a:cubicBezTo>
                  <a:cubicBezTo>
                    <a:pt x="191580" y="153354"/>
                    <a:pt x="205105" y="147449"/>
                    <a:pt x="216059" y="144972"/>
                  </a:cubicBezTo>
                  <a:cubicBezTo>
                    <a:pt x="224441" y="143162"/>
                    <a:pt x="198819" y="113254"/>
                    <a:pt x="198819" y="92204"/>
                  </a:cubicBezTo>
                  <a:close/>
                </a:path>
              </a:pathLst>
            </a:custGeom>
            <a:solidFill>
              <a:srgbClr val="EF9C8B"/>
            </a:solidFill>
            <a:ln w="9525" cap="flat">
              <a:noFill/>
              <a:prstDash val="solid"/>
              <a:miter/>
            </a:ln>
          </p:spPr>
          <p:txBody>
            <a:bodyPr rtlCol="0" anchor="ctr"/>
            <a:lstStyle/>
            <a:p>
              <a:endParaRPr lang="en-ID"/>
            </a:p>
          </p:txBody>
        </p:sp>
        <p:sp>
          <p:nvSpPr>
            <p:cNvPr id="18" name="Freeform: Shape 17">
              <a:extLst>
                <a:ext uri="{FF2B5EF4-FFF2-40B4-BE49-F238E27FC236}">
                  <a16:creationId xmlns:a16="http://schemas.microsoft.com/office/drawing/2014/main" id="{07677E7A-B6B8-4BAA-9A51-C9426B1669F8}"/>
                </a:ext>
              </a:extLst>
            </p:cNvPr>
            <p:cNvSpPr/>
            <p:nvPr/>
          </p:nvSpPr>
          <p:spPr>
            <a:xfrm>
              <a:off x="5323792" y="2343084"/>
              <a:ext cx="638175" cy="790575"/>
            </a:xfrm>
            <a:custGeom>
              <a:avLst/>
              <a:gdLst>
                <a:gd name="connsiteX0" fmla="*/ 639525 w 638175"/>
                <a:gd name="connsiteY0" fmla="*/ 123891 h 790575"/>
                <a:gd name="connsiteX1" fmla="*/ 444738 w 638175"/>
                <a:gd name="connsiteY1" fmla="*/ 1209 h 790575"/>
                <a:gd name="connsiteX2" fmla="*/ 284528 w 638175"/>
                <a:gd name="connsiteY2" fmla="*/ 151132 h 790575"/>
                <a:gd name="connsiteX3" fmla="*/ 272812 w 638175"/>
                <a:gd name="connsiteY3" fmla="*/ 432977 h 790575"/>
                <a:gd name="connsiteX4" fmla="*/ 13827 w 638175"/>
                <a:gd name="connsiteY4" fmla="*/ 598331 h 790575"/>
                <a:gd name="connsiteX5" fmla="*/ 259858 w 638175"/>
                <a:gd name="connsiteY5" fmla="*/ 792546 h 790575"/>
                <a:gd name="connsiteX6" fmla="*/ 497602 w 638175"/>
                <a:gd name="connsiteY6" fmla="*/ 342680 h 790575"/>
                <a:gd name="connsiteX7" fmla="*/ 545132 w 638175"/>
                <a:gd name="connsiteY7" fmla="*/ 151228 h 790575"/>
                <a:gd name="connsiteX8" fmla="*/ 639525 w 638175"/>
                <a:gd name="connsiteY8" fmla="*/ 123891 h 790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8175" h="790575">
                  <a:moveTo>
                    <a:pt x="639525" y="123891"/>
                  </a:moveTo>
                  <a:cubicBezTo>
                    <a:pt x="652479" y="32070"/>
                    <a:pt x="553704" y="-7649"/>
                    <a:pt x="444738" y="1209"/>
                  </a:cubicBezTo>
                  <a:cubicBezTo>
                    <a:pt x="355108" y="8638"/>
                    <a:pt x="301292" y="60931"/>
                    <a:pt x="284528" y="151132"/>
                  </a:cubicBezTo>
                  <a:cubicBezTo>
                    <a:pt x="267764" y="241429"/>
                    <a:pt x="359775" y="327726"/>
                    <a:pt x="272812" y="432977"/>
                  </a:cubicBezTo>
                  <a:cubicBezTo>
                    <a:pt x="185849" y="538419"/>
                    <a:pt x="72025" y="476316"/>
                    <a:pt x="13827" y="598331"/>
                  </a:cubicBezTo>
                  <a:cubicBezTo>
                    <a:pt x="-46275" y="724252"/>
                    <a:pt x="99457" y="824359"/>
                    <a:pt x="259858" y="792546"/>
                  </a:cubicBezTo>
                  <a:cubicBezTo>
                    <a:pt x="420354" y="760828"/>
                    <a:pt x="495221" y="532132"/>
                    <a:pt x="497602" y="342680"/>
                  </a:cubicBezTo>
                  <a:cubicBezTo>
                    <a:pt x="499317" y="204187"/>
                    <a:pt x="486267" y="175421"/>
                    <a:pt x="545132" y="151228"/>
                  </a:cubicBezTo>
                  <a:cubicBezTo>
                    <a:pt x="588566" y="133321"/>
                    <a:pt x="637143" y="140560"/>
                    <a:pt x="639525" y="123891"/>
                  </a:cubicBezTo>
                  <a:close/>
                </a:path>
              </a:pathLst>
            </a:custGeom>
            <a:solidFill>
              <a:srgbClr val="002A32"/>
            </a:solidFill>
            <a:ln w="9525" cap="flat">
              <a:noFill/>
              <a:prstDash val="solid"/>
              <a:miter/>
            </a:ln>
          </p:spPr>
          <p:txBody>
            <a:bodyPr rtlCol="0" anchor="ctr"/>
            <a:lstStyle/>
            <a:p>
              <a:endParaRPr lang="en-ID"/>
            </a:p>
          </p:txBody>
        </p:sp>
        <p:sp>
          <p:nvSpPr>
            <p:cNvPr id="19" name="Freeform: Shape 18">
              <a:extLst>
                <a:ext uri="{FF2B5EF4-FFF2-40B4-BE49-F238E27FC236}">
                  <a16:creationId xmlns:a16="http://schemas.microsoft.com/office/drawing/2014/main" id="{6BCD7C6B-FADE-4402-91F3-F9784E4AEB79}"/>
                </a:ext>
              </a:extLst>
            </p:cNvPr>
            <p:cNvSpPr/>
            <p:nvPr/>
          </p:nvSpPr>
          <p:spPr>
            <a:xfrm>
              <a:off x="5771960" y="4077653"/>
              <a:ext cx="428625" cy="85725"/>
            </a:xfrm>
            <a:custGeom>
              <a:avLst/>
              <a:gdLst>
                <a:gd name="connsiteX0" fmla="*/ 388811 w 428625"/>
                <a:gd name="connsiteY0" fmla="*/ 0 h 85725"/>
                <a:gd name="connsiteX1" fmla="*/ 42481 w 428625"/>
                <a:gd name="connsiteY1" fmla="*/ 0 h 85725"/>
                <a:gd name="connsiteX2" fmla="*/ 0 w 428625"/>
                <a:gd name="connsiteY2" fmla="*/ 42481 h 85725"/>
                <a:gd name="connsiteX3" fmla="*/ 0 w 428625"/>
                <a:gd name="connsiteY3" fmla="*/ 46196 h 85725"/>
                <a:gd name="connsiteX4" fmla="*/ 42481 w 428625"/>
                <a:gd name="connsiteY4" fmla="*/ 88678 h 85725"/>
                <a:gd name="connsiteX5" fmla="*/ 388811 w 428625"/>
                <a:gd name="connsiteY5" fmla="*/ 88678 h 85725"/>
                <a:gd name="connsiteX6" fmla="*/ 431292 w 428625"/>
                <a:gd name="connsiteY6" fmla="*/ 46196 h 85725"/>
                <a:gd name="connsiteX7" fmla="*/ 431292 w 428625"/>
                <a:gd name="connsiteY7" fmla="*/ 42481 h 85725"/>
                <a:gd name="connsiteX8" fmla="*/ 388811 w 428625"/>
                <a:gd name="connsiteY8" fmla="*/ 0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8625" h="85725">
                  <a:moveTo>
                    <a:pt x="388811" y="0"/>
                  </a:moveTo>
                  <a:lnTo>
                    <a:pt x="42481" y="0"/>
                  </a:lnTo>
                  <a:cubicBezTo>
                    <a:pt x="18955" y="0"/>
                    <a:pt x="0" y="19050"/>
                    <a:pt x="0" y="42481"/>
                  </a:cubicBezTo>
                  <a:lnTo>
                    <a:pt x="0" y="46196"/>
                  </a:lnTo>
                  <a:cubicBezTo>
                    <a:pt x="0" y="69723"/>
                    <a:pt x="19050" y="88678"/>
                    <a:pt x="42481" y="88678"/>
                  </a:cubicBezTo>
                  <a:lnTo>
                    <a:pt x="388811" y="88678"/>
                  </a:lnTo>
                  <a:cubicBezTo>
                    <a:pt x="412337" y="88678"/>
                    <a:pt x="431292" y="69628"/>
                    <a:pt x="431292" y="46196"/>
                  </a:cubicBezTo>
                  <a:lnTo>
                    <a:pt x="431292" y="42481"/>
                  </a:lnTo>
                  <a:cubicBezTo>
                    <a:pt x="431292" y="19050"/>
                    <a:pt x="412337" y="0"/>
                    <a:pt x="388811" y="0"/>
                  </a:cubicBezTo>
                  <a:close/>
                </a:path>
              </a:pathLst>
            </a:custGeom>
            <a:solidFill>
              <a:srgbClr val="FC7459"/>
            </a:solidFill>
            <a:ln w="9525" cap="flat">
              <a:noFill/>
              <a:prstDash val="solid"/>
              <a:miter/>
            </a:ln>
          </p:spPr>
          <p:txBody>
            <a:bodyPr rtlCol="0" anchor="ctr"/>
            <a:lstStyle/>
            <a:p>
              <a:endParaRPr lang="en-ID"/>
            </a:p>
          </p:txBody>
        </p:sp>
        <p:sp>
          <p:nvSpPr>
            <p:cNvPr id="20" name="Freeform: Shape 19">
              <a:extLst>
                <a:ext uri="{FF2B5EF4-FFF2-40B4-BE49-F238E27FC236}">
                  <a16:creationId xmlns:a16="http://schemas.microsoft.com/office/drawing/2014/main" id="{BA987F6C-6F35-446C-8923-B74E3642A6CF}"/>
                </a:ext>
              </a:extLst>
            </p:cNvPr>
            <p:cNvSpPr/>
            <p:nvPr/>
          </p:nvSpPr>
          <p:spPr>
            <a:xfrm>
              <a:off x="5912929" y="4060793"/>
              <a:ext cx="95250" cy="95250"/>
            </a:xfrm>
            <a:custGeom>
              <a:avLst/>
              <a:gdLst>
                <a:gd name="connsiteX0" fmla="*/ 96583 w 95250"/>
                <a:gd name="connsiteY0" fmla="*/ 48292 h 95250"/>
                <a:gd name="connsiteX1" fmla="*/ 48292 w 95250"/>
                <a:gd name="connsiteY1" fmla="*/ 96583 h 95250"/>
                <a:gd name="connsiteX2" fmla="*/ 0 w 95250"/>
                <a:gd name="connsiteY2" fmla="*/ 48292 h 95250"/>
                <a:gd name="connsiteX3" fmla="*/ 48292 w 95250"/>
                <a:gd name="connsiteY3" fmla="*/ 0 h 95250"/>
                <a:gd name="connsiteX4" fmla="*/ 96583 w 95250"/>
                <a:gd name="connsiteY4" fmla="*/ 48292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6583" y="48292"/>
                  </a:moveTo>
                  <a:cubicBezTo>
                    <a:pt x="96583" y="74962"/>
                    <a:pt x="74962" y="96583"/>
                    <a:pt x="48292" y="96583"/>
                  </a:cubicBezTo>
                  <a:cubicBezTo>
                    <a:pt x="21622" y="96583"/>
                    <a:pt x="0" y="74962"/>
                    <a:pt x="0" y="48292"/>
                  </a:cubicBezTo>
                  <a:cubicBezTo>
                    <a:pt x="0" y="21622"/>
                    <a:pt x="21622" y="0"/>
                    <a:pt x="48292" y="0"/>
                  </a:cubicBezTo>
                  <a:cubicBezTo>
                    <a:pt x="74867" y="0"/>
                    <a:pt x="96583" y="21622"/>
                    <a:pt x="96583" y="48292"/>
                  </a:cubicBezTo>
                  <a:close/>
                </a:path>
              </a:pathLst>
            </a:custGeom>
            <a:solidFill>
              <a:srgbClr val="0F1721"/>
            </a:solidFill>
            <a:ln w="9525" cap="flat">
              <a:noFill/>
              <a:prstDash val="solid"/>
              <a:miter/>
            </a:ln>
          </p:spPr>
          <p:txBody>
            <a:bodyPr rtlCol="0" anchor="ctr"/>
            <a:lstStyle/>
            <a:p>
              <a:endParaRPr lang="en-ID"/>
            </a:p>
          </p:txBody>
        </p:sp>
        <p:sp>
          <p:nvSpPr>
            <p:cNvPr id="21" name="Freeform: Shape 20">
              <a:extLst>
                <a:ext uri="{FF2B5EF4-FFF2-40B4-BE49-F238E27FC236}">
                  <a16:creationId xmlns:a16="http://schemas.microsoft.com/office/drawing/2014/main" id="{01F21237-9537-4555-AC8E-50EB08AE50FE}"/>
                </a:ext>
              </a:extLst>
            </p:cNvPr>
            <p:cNvSpPr/>
            <p:nvPr/>
          </p:nvSpPr>
          <p:spPr>
            <a:xfrm>
              <a:off x="6103906" y="4220528"/>
              <a:ext cx="190500" cy="28575"/>
            </a:xfrm>
            <a:custGeom>
              <a:avLst/>
              <a:gdLst>
                <a:gd name="connsiteX0" fmla="*/ 0 w 190500"/>
                <a:gd name="connsiteY0" fmla="*/ 0 h 28575"/>
                <a:gd name="connsiteX1" fmla="*/ 198692 w 190500"/>
                <a:gd name="connsiteY1" fmla="*/ 0 h 28575"/>
                <a:gd name="connsiteX2" fmla="*/ 198692 w 190500"/>
                <a:gd name="connsiteY2" fmla="*/ 29623 h 28575"/>
                <a:gd name="connsiteX3" fmla="*/ 0 w 190500"/>
                <a:gd name="connsiteY3" fmla="*/ 29623 h 28575"/>
              </a:gdLst>
              <a:ahLst/>
              <a:cxnLst>
                <a:cxn ang="0">
                  <a:pos x="connsiteX0" y="connsiteY0"/>
                </a:cxn>
                <a:cxn ang="0">
                  <a:pos x="connsiteX1" y="connsiteY1"/>
                </a:cxn>
                <a:cxn ang="0">
                  <a:pos x="connsiteX2" y="connsiteY2"/>
                </a:cxn>
                <a:cxn ang="0">
                  <a:pos x="connsiteX3" y="connsiteY3"/>
                </a:cxn>
              </a:cxnLst>
              <a:rect l="l" t="t" r="r" b="b"/>
              <a:pathLst>
                <a:path w="190500" h="28575">
                  <a:moveTo>
                    <a:pt x="0" y="0"/>
                  </a:moveTo>
                  <a:lnTo>
                    <a:pt x="198692" y="0"/>
                  </a:lnTo>
                  <a:lnTo>
                    <a:pt x="198692" y="29623"/>
                  </a:lnTo>
                  <a:lnTo>
                    <a:pt x="0" y="29623"/>
                  </a:lnTo>
                  <a:close/>
                </a:path>
              </a:pathLst>
            </a:custGeom>
            <a:solidFill>
              <a:srgbClr val="842917"/>
            </a:solidFill>
            <a:ln w="9525" cap="flat">
              <a:noFill/>
              <a:prstDash val="solid"/>
              <a:miter/>
            </a:ln>
          </p:spPr>
          <p:txBody>
            <a:bodyPr rtlCol="0" anchor="ctr"/>
            <a:lstStyle/>
            <a:p>
              <a:endParaRPr lang="en-ID"/>
            </a:p>
          </p:txBody>
        </p:sp>
        <p:sp>
          <p:nvSpPr>
            <p:cNvPr id="22" name="Freeform: Shape 21">
              <a:extLst>
                <a:ext uri="{FF2B5EF4-FFF2-40B4-BE49-F238E27FC236}">
                  <a16:creationId xmlns:a16="http://schemas.microsoft.com/office/drawing/2014/main" id="{807628A9-4471-4092-A99D-9BD8C4230AEC}"/>
                </a:ext>
              </a:extLst>
            </p:cNvPr>
            <p:cNvSpPr/>
            <p:nvPr/>
          </p:nvSpPr>
          <p:spPr>
            <a:xfrm>
              <a:off x="5012055" y="3683603"/>
              <a:ext cx="771525" cy="771525"/>
            </a:xfrm>
            <a:custGeom>
              <a:avLst/>
              <a:gdLst>
                <a:gd name="connsiteX0" fmla="*/ 390144 w 771525"/>
                <a:gd name="connsiteY0" fmla="*/ 0 h 771525"/>
                <a:gd name="connsiteX1" fmla="*/ 0 w 771525"/>
                <a:gd name="connsiteY1" fmla="*/ 390144 h 771525"/>
                <a:gd name="connsiteX2" fmla="*/ 390144 w 771525"/>
                <a:gd name="connsiteY2" fmla="*/ 780288 h 771525"/>
                <a:gd name="connsiteX3" fmla="*/ 780288 w 771525"/>
                <a:gd name="connsiteY3" fmla="*/ 390144 h 771525"/>
                <a:gd name="connsiteX4" fmla="*/ 390144 w 771525"/>
                <a:gd name="connsiteY4" fmla="*/ 0 h 771525"/>
                <a:gd name="connsiteX5" fmla="*/ 390144 w 771525"/>
                <a:gd name="connsiteY5" fmla="*/ 743712 h 771525"/>
                <a:gd name="connsiteX6" fmla="*/ 36481 w 771525"/>
                <a:gd name="connsiteY6" fmla="*/ 390049 h 771525"/>
                <a:gd name="connsiteX7" fmla="*/ 390144 w 771525"/>
                <a:gd name="connsiteY7" fmla="*/ 36386 h 771525"/>
                <a:gd name="connsiteX8" fmla="*/ 743807 w 771525"/>
                <a:gd name="connsiteY8" fmla="*/ 390049 h 771525"/>
                <a:gd name="connsiteX9" fmla="*/ 390144 w 771525"/>
                <a:gd name="connsiteY9" fmla="*/ 743712 h 771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71525" h="771525">
                  <a:moveTo>
                    <a:pt x="390144" y="0"/>
                  </a:moveTo>
                  <a:cubicBezTo>
                    <a:pt x="174689" y="0"/>
                    <a:pt x="0" y="174689"/>
                    <a:pt x="0" y="390144"/>
                  </a:cubicBezTo>
                  <a:cubicBezTo>
                    <a:pt x="0" y="605600"/>
                    <a:pt x="174689" y="780288"/>
                    <a:pt x="390144" y="780288"/>
                  </a:cubicBezTo>
                  <a:cubicBezTo>
                    <a:pt x="605600" y="780288"/>
                    <a:pt x="780288" y="605600"/>
                    <a:pt x="780288" y="390144"/>
                  </a:cubicBezTo>
                  <a:cubicBezTo>
                    <a:pt x="780288" y="174689"/>
                    <a:pt x="605600" y="0"/>
                    <a:pt x="390144" y="0"/>
                  </a:cubicBezTo>
                  <a:close/>
                  <a:moveTo>
                    <a:pt x="390144" y="743712"/>
                  </a:moveTo>
                  <a:cubicBezTo>
                    <a:pt x="194881" y="743712"/>
                    <a:pt x="36481" y="585407"/>
                    <a:pt x="36481" y="390049"/>
                  </a:cubicBezTo>
                  <a:cubicBezTo>
                    <a:pt x="36481" y="194786"/>
                    <a:pt x="194786" y="36386"/>
                    <a:pt x="390144" y="36386"/>
                  </a:cubicBezTo>
                  <a:cubicBezTo>
                    <a:pt x="585407" y="36386"/>
                    <a:pt x="743807" y="194691"/>
                    <a:pt x="743807" y="390049"/>
                  </a:cubicBezTo>
                  <a:cubicBezTo>
                    <a:pt x="743807" y="585407"/>
                    <a:pt x="585502" y="743712"/>
                    <a:pt x="390144" y="743712"/>
                  </a:cubicBezTo>
                  <a:close/>
                </a:path>
              </a:pathLst>
            </a:custGeom>
            <a:solidFill>
              <a:srgbClr val="707575"/>
            </a:solidFill>
            <a:ln w="9525" cap="flat">
              <a:noFill/>
              <a:prstDash val="solid"/>
              <a:miter/>
            </a:ln>
          </p:spPr>
          <p:txBody>
            <a:bodyPr rtlCol="0" anchor="ctr"/>
            <a:lstStyle/>
            <a:p>
              <a:endParaRPr lang="en-ID"/>
            </a:p>
          </p:txBody>
        </p:sp>
        <p:sp>
          <p:nvSpPr>
            <p:cNvPr id="23" name="Freeform: Shape 22">
              <a:extLst>
                <a:ext uri="{FF2B5EF4-FFF2-40B4-BE49-F238E27FC236}">
                  <a16:creationId xmlns:a16="http://schemas.microsoft.com/office/drawing/2014/main" id="{2CDC7A5F-21FC-4137-A065-DF1EC8F1BD6C}"/>
                </a:ext>
              </a:extLst>
            </p:cNvPr>
            <p:cNvSpPr/>
            <p:nvPr/>
          </p:nvSpPr>
          <p:spPr>
            <a:xfrm>
              <a:off x="5395817" y="3700463"/>
              <a:ext cx="9525" cy="371475"/>
            </a:xfrm>
            <a:custGeom>
              <a:avLst/>
              <a:gdLst>
                <a:gd name="connsiteX0" fmla="*/ 0 w 9525"/>
                <a:gd name="connsiteY0" fmla="*/ 0 h 371475"/>
                <a:gd name="connsiteX1" fmla="*/ 12764 w 9525"/>
                <a:gd name="connsiteY1" fmla="*/ 0 h 371475"/>
                <a:gd name="connsiteX2" fmla="*/ 12764 w 9525"/>
                <a:gd name="connsiteY2" fmla="*/ 373189 h 371475"/>
                <a:gd name="connsiteX3" fmla="*/ 0 w 9525"/>
                <a:gd name="connsiteY3" fmla="*/ 373189 h 371475"/>
              </a:gdLst>
              <a:ahLst/>
              <a:cxnLst>
                <a:cxn ang="0">
                  <a:pos x="connsiteX0" y="connsiteY0"/>
                </a:cxn>
                <a:cxn ang="0">
                  <a:pos x="connsiteX1" y="connsiteY1"/>
                </a:cxn>
                <a:cxn ang="0">
                  <a:pos x="connsiteX2" y="connsiteY2"/>
                </a:cxn>
                <a:cxn ang="0">
                  <a:pos x="connsiteX3" y="connsiteY3"/>
                </a:cxn>
              </a:cxnLst>
              <a:rect l="l" t="t" r="r" b="b"/>
              <a:pathLst>
                <a:path w="9525" h="371475">
                  <a:moveTo>
                    <a:pt x="0" y="0"/>
                  </a:moveTo>
                  <a:lnTo>
                    <a:pt x="12764" y="0"/>
                  </a:lnTo>
                  <a:lnTo>
                    <a:pt x="12764" y="373189"/>
                  </a:lnTo>
                  <a:lnTo>
                    <a:pt x="0" y="373189"/>
                  </a:lnTo>
                  <a:close/>
                </a:path>
              </a:pathLst>
            </a:custGeom>
            <a:solidFill>
              <a:srgbClr val="4D5454"/>
            </a:solidFill>
            <a:ln w="9525" cap="flat">
              <a:noFill/>
              <a:prstDash val="solid"/>
              <a:miter/>
            </a:ln>
          </p:spPr>
          <p:txBody>
            <a:bodyPr rtlCol="0" anchor="ctr"/>
            <a:lstStyle/>
            <a:p>
              <a:endParaRPr lang="en-ID"/>
            </a:p>
          </p:txBody>
        </p:sp>
        <p:sp>
          <p:nvSpPr>
            <p:cNvPr id="24" name="Freeform: Shape 23">
              <a:extLst>
                <a:ext uri="{FF2B5EF4-FFF2-40B4-BE49-F238E27FC236}">
                  <a16:creationId xmlns:a16="http://schemas.microsoft.com/office/drawing/2014/main" id="{9A9DA1E1-5E73-4784-80B5-4792FEF07D62}"/>
                </a:ext>
              </a:extLst>
            </p:cNvPr>
            <p:cNvSpPr/>
            <p:nvPr/>
          </p:nvSpPr>
          <p:spPr>
            <a:xfrm>
              <a:off x="5299407" y="3711505"/>
              <a:ext cx="104775" cy="361950"/>
            </a:xfrm>
            <a:custGeom>
              <a:avLst/>
              <a:gdLst>
                <a:gd name="connsiteX0" fmla="*/ 0 w 104775"/>
                <a:gd name="connsiteY0" fmla="*/ 3328 h 361950"/>
                <a:gd name="connsiteX1" fmla="*/ 12420 w 104775"/>
                <a:gd name="connsiteY1" fmla="*/ 0 h 361950"/>
                <a:gd name="connsiteX2" fmla="*/ 109002 w 104775"/>
                <a:gd name="connsiteY2" fmla="*/ 360464 h 361950"/>
                <a:gd name="connsiteX3" fmla="*/ 96581 w 104775"/>
                <a:gd name="connsiteY3" fmla="*/ 363792 h 361950"/>
              </a:gdLst>
              <a:ahLst/>
              <a:cxnLst>
                <a:cxn ang="0">
                  <a:pos x="connsiteX0" y="connsiteY0"/>
                </a:cxn>
                <a:cxn ang="0">
                  <a:pos x="connsiteX1" y="connsiteY1"/>
                </a:cxn>
                <a:cxn ang="0">
                  <a:pos x="connsiteX2" y="connsiteY2"/>
                </a:cxn>
                <a:cxn ang="0">
                  <a:pos x="connsiteX3" y="connsiteY3"/>
                </a:cxn>
              </a:cxnLst>
              <a:rect l="l" t="t" r="r" b="b"/>
              <a:pathLst>
                <a:path w="104775" h="361950">
                  <a:moveTo>
                    <a:pt x="0" y="3328"/>
                  </a:moveTo>
                  <a:lnTo>
                    <a:pt x="12420" y="0"/>
                  </a:lnTo>
                  <a:lnTo>
                    <a:pt x="109002" y="360464"/>
                  </a:lnTo>
                  <a:lnTo>
                    <a:pt x="96581" y="363792"/>
                  </a:lnTo>
                  <a:close/>
                </a:path>
              </a:pathLst>
            </a:custGeom>
            <a:solidFill>
              <a:srgbClr val="4D5454"/>
            </a:solidFill>
            <a:ln w="9525" cap="flat">
              <a:noFill/>
              <a:prstDash val="solid"/>
              <a:miter/>
            </a:ln>
          </p:spPr>
          <p:txBody>
            <a:bodyPr rtlCol="0" anchor="ctr"/>
            <a:lstStyle/>
            <a:p>
              <a:endParaRPr lang="en-ID"/>
            </a:p>
          </p:txBody>
        </p:sp>
        <p:sp>
          <p:nvSpPr>
            <p:cNvPr id="25" name="Freeform: Shape 24">
              <a:extLst>
                <a:ext uri="{FF2B5EF4-FFF2-40B4-BE49-F238E27FC236}">
                  <a16:creationId xmlns:a16="http://schemas.microsoft.com/office/drawing/2014/main" id="{9326BE9A-8951-4FA7-9249-522B21082188}"/>
                </a:ext>
              </a:extLst>
            </p:cNvPr>
            <p:cNvSpPr/>
            <p:nvPr/>
          </p:nvSpPr>
          <p:spPr>
            <a:xfrm>
              <a:off x="5210093" y="3747287"/>
              <a:ext cx="190500" cy="323850"/>
            </a:xfrm>
            <a:custGeom>
              <a:avLst/>
              <a:gdLst>
                <a:gd name="connsiteX0" fmla="*/ 0 w 190500"/>
                <a:gd name="connsiteY0" fmla="*/ 6382 h 323850"/>
                <a:gd name="connsiteX1" fmla="*/ 11053 w 190500"/>
                <a:gd name="connsiteY1" fmla="*/ 0 h 323850"/>
                <a:gd name="connsiteX2" fmla="*/ 197648 w 190500"/>
                <a:gd name="connsiteY2" fmla="*/ 323182 h 323850"/>
                <a:gd name="connsiteX3" fmla="*/ 186595 w 190500"/>
                <a:gd name="connsiteY3" fmla="*/ 329564 h 323850"/>
              </a:gdLst>
              <a:ahLst/>
              <a:cxnLst>
                <a:cxn ang="0">
                  <a:pos x="connsiteX0" y="connsiteY0"/>
                </a:cxn>
                <a:cxn ang="0">
                  <a:pos x="connsiteX1" y="connsiteY1"/>
                </a:cxn>
                <a:cxn ang="0">
                  <a:pos x="connsiteX2" y="connsiteY2"/>
                </a:cxn>
                <a:cxn ang="0">
                  <a:pos x="connsiteX3" y="connsiteY3"/>
                </a:cxn>
              </a:cxnLst>
              <a:rect l="l" t="t" r="r" b="b"/>
              <a:pathLst>
                <a:path w="190500" h="323850">
                  <a:moveTo>
                    <a:pt x="0" y="6382"/>
                  </a:moveTo>
                  <a:lnTo>
                    <a:pt x="11053" y="0"/>
                  </a:lnTo>
                  <a:lnTo>
                    <a:pt x="197648" y="323182"/>
                  </a:lnTo>
                  <a:lnTo>
                    <a:pt x="186595" y="329564"/>
                  </a:lnTo>
                  <a:close/>
                </a:path>
              </a:pathLst>
            </a:custGeom>
            <a:solidFill>
              <a:srgbClr val="4D5454"/>
            </a:solidFill>
            <a:ln w="9525" cap="flat">
              <a:noFill/>
              <a:prstDash val="solid"/>
              <a:miter/>
            </a:ln>
          </p:spPr>
          <p:txBody>
            <a:bodyPr rtlCol="0" anchor="ctr"/>
            <a:lstStyle/>
            <a:p>
              <a:endParaRPr lang="en-ID"/>
            </a:p>
          </p:txBody>
        </p:sp>
        <p:sp>
          <p:nvSpPr>
            <p:cNvPr id="26" name="Freeform: Shape 25">
              <a:extLst>
                <a:ext uri="{FF2B5EF4-FFF2-40B4-BE49-F238E27FC236}">
                  <a16:creationId xmlns:a16="http://schemas.microsoft.com/office/drawing/2014/main" id="{DDA79A98-F041-41E3-BF1F-01C597A123A5}"/>
                </a:ext>
              </a:extLst>
            </p:cNvPr>
            <p:cNvSpPr/>
            <p:nvPr/>
          </p:nvSpPr>
          <p:spPr>
            <a:xfrm>
              <a:off x="5133771" y="3805297"/>
              <a:ext cx="266700" cy="266700"/>
            </a:xfrm>
            <a:custGeom>
              <a:avLst/>
              <a:gdLst>
                <a:gd name="connsiteX0" fmla="*/ 0 w 266700"/>
                <a:gd name="connsiteY0" fmla="*/ 9025 h 266700"/>
                <a:gd name="connsiteX1" fmla="*/ 9025 w 266700"/>
                <a:gd name="connsiteY1" fmla="*/ 0 h 266700"/>
                <a:gd name="connsiteX2" fmla="*/ 272907 w 266700"/>
                <a:gd name="connsiteY2" fmla="*/ 263882 h 266700"/>
                <a:gd name="connsiteX3" fmla="*/ 263882 w 266700"/>
                <a:gd name="connsiteY3" fmla="*/ 272907 h 266700"/>
              </a:gdLst>
              <a:ahLst/>
              <a:cxnLst>
                <a:cxn ang="0">
                  <a:pos x="connsiteX0" y="connsiteY0"/>
                </a:cxn>
                <a:cxn ang="0">
                  <a:pos x="connsiteX1" y="connsiteY1"/>
                </a:cxn>
                <a:cxn ang="0">
                  <a:pos x="connsiteX2" y="connsiteY2"/>
                </a:cxn>
                <a:cxn ang="0">
                  <a:pos x="connsiteX3" y="connsiteY3"/>
                </a:cxn>
              </a:cxnLst>
              <a:rect l="l" t="t" r="r" b="b"/>
              <a:pathLst>
                <a:path w="266700" h="266700">
                  <a:moveTo>
                    <a:pt x="0" y="9025"/>
                  </a:moveTo>
                  <a:lnTo>
                    <a:pt x="9025" y="0"/>
                  </a:lnTo>
                  <a:lnTo>
                    <a:pt x="272907" y="263882"/>
                  </a:lnTo>
                  <a:lnTo>
                    <a:pt x="263882" y="272907"/>
                  </a:lnTo>
                  <a:close/>
                </a:path>
              </a:pathLst>
            </a:custGeom>
            <a:solidFill>
              <a:srgbClr val="4D5454"/>
            </a:solidFill>
            <a:ln w="9525" cap="flat">
              <a:noFill/>
              <a:prstDash val="solid"/>
              <a:miter/>
            </a:ln>
          </p:spPr>
          <p:txBody>
            <a:bodyPr rtlCol="0" anchor="ctr"/>
            <a:lstStyle/>
            <a:p>
              <a:endParaRPr lang="en-ID"/>
            </a:p>
          </p:txBody>
        </p:sp>
        <p:sp>
          <p:nvSpPr>
            <p:cNvPr id="27" name="Freeform: Shape 26">
              <a:extLst>
                <a:ext uri="{FF2B5EF4-FFF2-40B4-BE49-F238E27FC236}">
                  <a16:creationId xmlns:a16="http://schemas.microsoft.com/office/drawing/2014/main" id="{07CA243E-3820-47FD-9856-ECDABD4FBDEB}"/>
                </a:ext>
              </a:extLst>
            </p:cNvPr>
            <p:cNvSpPr/>
            <p:nvPr/>
          </p:nvSpPr>
          <p:spPr>
            <a:xfrm>
              <a:off x="5075737" y="3881678"/>
              <a:ext cx="323850" cy="190500"/>
            </a:xfrm>
            <a:custGeom>
              <a:avLst/>
              <a:gdLst>
                <a:gd name="connsiteX0" fmla="*/ 0 w 323850"/>
                <a:gd name="connsiteY0" fmla="*/ 11053 h 190500"/>
                <a:gd name="connsiteX1" fmla="*/ 6382 w 323850"/>
                <a:gd name="connsiteY1" fmla="*/ 0 h 190500"/>
                <a:gd name="connsiteX2" fmla="*/ 329646 w 323850"/>
                <a:gd name="connsiteY2" fmla="*/ 186642 h 190500"/>
                <a:gd name="connsiteX3" fmla="*/ 323265 w 323850"/>
                <a:gd name="connsiteY3" fmla="*/ 197696 h 190500"/>
              </a:gdLst>
              <a:ahLst/>
              <a:cxnLst>
                <a:cxn ang="0">
                  <a:pos x="connsiteX0" y="connsiteY0"/>
                </a:cxn>
                <a:cxn ang="0">
                  <a:pos x="connsiteX1" y="connsiteY1"/>
                </a:cxn>
                <a:cxn ang="0">
                  <a:pos x="connsiteX2" y="connsiteY2"/>
                </a:cxn>
                <a:cxn ang="0">
                  <a:pos x="connsiteX3" y="connsiteY3"/>
                </a:cxn>
              </a:cxnLst>
              <a:rect l="l" t="t" r="r" b="b"/>
              <a:pathLst>
                <a:path w="323850" h="190500">
                  <a:moveTo>
                    <a:pt x="0" y="11053"/>
                  </a:moveTo>
                  <a:lnTo>
                    <a:pt x="6382" y="0"/>
                  </a:lnTo>
                  <a:lnTo>
                    <a:pt x="329646" y="186642"/>
                  </a:lnTo>
                  <a:lnTo>
                    <a:pt x="323265" y="197696"/>
                  </a:lnTo>
                  <a:close/>
                </a:path>
              </a:pathLst>
            </a:custGeom>
            <a:solidFill>
              <a:srgbClr val="4D5454"/>
            </a:solidFill>
            <a:ln w="9525" cap="flat">
              <a:noFill/>
              <a:prstDash val="solid"/>
              <a:miter/>
            </a:ln>
          </p:spPr>
          <p:txBody>
            <a:bodyPr rtlCol="0" anchor="ctr"/>
            <a:lstStyle/>
            <a:p>
              <a:endParaRPr lang="en-ID"/>
            </a:p>
          </p:txBody>
        </p:sp>
        <p:sp>
          <p:nvSpPr>
            <p:cNvPr id="28" name="Freeform: Shape 27">
              <a:extLst>
                <a:ext uri="{FF2B5EF4-FFF2-40B4-BE49-F238E27FC236}">
                  <a16:creationId xmlns:a16="http://schemas.microsoft.com/office/drawing/2014/main" id="{7D9460B5-B58D-4D6A-8BA9-A7E239516DC6}"/>
                </a:ext>
              </a:extLst>
            </p:cNvPr>
            <p:cNvSpPr/>
            <p:nvPr/>
          </p:nvSpPr>
          <p:spPr>
            <a:xfrm>
              <a:off x="5040066" y="3970958"/>
              <a:ext cx="361950" cy="104775"/>
            </a:xfrm>
            <a:custGeom>
              <a:avLst/>
              <a:gdLst>
                <a:gd name="connsiteX0" fmla="*/ 0 w 361950"/>
                <a:gd name="connsiteY0" fmla="*/ 12328 h 104775"/>
                <a:gd name="connsiteX1" fmla="*/ 3303 w 361950"/>
                <a:gd name="connsiteY1" fmla="*/ 0 h 104775"/>
                <a:gd name="connsiteX2" fmla="*/ 363767 w 361950"/>
                <a:gd name="connsiteY2" fmla="*/ 96581 h 104775"/>
                <a:gd name="connsiteX3" fmla="*/ 360464 w 361950"/>
                <a:gd name="connsiteY3" fmla="*/ 108910 h 104775"/>
              </a:gdLst>
              <a:ahLst/>
              <a:cxnLst>
                <a:cxn ang="0">
                  <a:pos x="connsiteX0" y="connsiteY0"/>
                </a:cxn>
                <a:cxn ang="0">
                  <a:pos x="connsiteX1" y="connsiteY1"/>
                </a:cxn>
                <a:cxn ang="0">
                  <a:pos x="connsiteX2" y="connsiteY2"/>
                </a:cxn>
                <a:cxn ang="0">
                  <a:pos x="connsiteX3" y="connsiteY3"/>
                </a:cxn>
              </a:cxnLst>
              <a:rect l="l" t="t" r="r" b="b"/>
              <a:pathLst>
                <a:path w="361950" h="104775">
                  <a:moveTo>
                    <a:pt x="0" y="12328"/>
                  </a:moveTo>
                  <a:lnTo>
                    <a:pt x="3303" y="0"/>
                  </a:lnTo>
                  <a:lnTo>
                    <a:pt x="363767" y="96581"/>
                  </a:lnTo>
                  <a:lnTo>
                    <a:pt x="360464" y="108910"/>
                  </a:lnTo>
                  <a:close/>
                </a:path>
              </a:pathLst>
            </a:custGeom>
            <a:solidFill>
              <a:srgbClr val="4D5454"/>
            </a:solidFill>
            <a:ln w="9525" cap="flat">
              <a:noFill/>
              <a:prstDash val="solid"/>
              <a:miter/>
            </a:ln>
          </p:spPr>
          <p:txBody>
            <a:bodyPr rtlCol="0" anchor="ctr"/>
            <a:lstStyle/>
            <a:p>
              <a:endParaRPr lang="en-ID"/>
            </a:p>
          </p:txBody>
        </p:sp>
        <p:sp>
          <p:nvSpPr>
            <p:cNvPr id="29" name="Freeform: Shape 28">
              <a:extLst>
                <a:ext uri="{FF2B5EF4-FFF2-40B4-BE49-F238E27FC236}">
                  <a16:creationId xmlns:a16="http://schemas.microsoft.com/office/drawing/2014/main" id="{9C4D673D-43CF-415C-AB53-85BB1F2009DA}"/>
                </a:ext>
              </a:extLst>
            </p:cNvPr>
            <p:cNvSpPr/>
            <p:nvPr/>
          </p:nvSpPr>
          <p:spPr>
            <a:xfrm>
              <a:off x="5029010" y="4067366"/>
              <a:ext cx="371475" cy="9525"/>
            </a:xfrm>
            <a:custGeom>
              <a:avLst/>
              <a:gdLst>
                <a:gd name="connsiteX0" fmla="*/ 0 w 371475"/>
                <a:gd name="connsiteY0" fmla="*/ 0 h 9525"/>
                <a:gd name="connsiteX1" fmla="*/ 373285 w 371475"/>
                <a:gd name="connsiteY1" fmla="*/ 0 h 9525"/>
                <a:gd name="connsiteX2" fmla="*/ 373285 w 371475"/>
                <a:gd name="connsiteY2" fmla="*/ 12764 h 9525"/>
                <a:gd name="connsiteX3" fmla="*/ 0 w 371475"/>
                <a:gd name="connsiteY3" fmla="*/ 12764 h 9525"/>
              </a:gdLst>
              <a:ahLst/>
              <a:cxnLst>
                <a:cxn ang="0">
                  <a:pos x="connsiteX0" y="connsiteY0"/>
                </a:cxn>
                <a:cxn ang="0">
                  <a:pos x="connsiteX1" y="connsiteY1"/>
                </a:cxn>
                <a:cxn ang="0">
                  <a:pos x="connsiteX2" y="connsiteY2"/>
                </a:cxn>
                <a:cxn ang="0">
                  <a:pos x="connsiteX3" y="connsiteY3"/>
                </a:cxn>
              </a:cxnLst>
              <a:rect l="l" t="t" r="r" b="b"/>
              <a:pathLst>
                <a:path w="371475" h="9525">
                  <a:moveTo>
                    <a:pt x="0" y="0"/>
                  </a:moveTo>
                  <a:lnTo>
                    <a:pt x="373285" y="0"/>
                  </a:lnTo>
                  <a:lnTo>
                    <a:pt x="373285" y="12764"/>
                  </a:lnTo>
                  <a:lnTo>
                    <a:pt x="0" y="12764"/>
                  </a:lnTo>
                  <a:close/>
                </a:path>
              </a:pathLst>
            </a:custGeom>
            <a:solidFill>
              <a:srgbClr val="4D5454"/>
            </a:solidFill>
            <a:ln w="9525" cap="flat">
              <a:noFill/>
              <a:prstDash val="solid"/>
              <a:miter/>
            </a:ln>
          </p:spPr>
          <p:txBody>
            <a:bodyPr rtlCol="0" anchor="ctr"/>
            <a:lstStyle/>
            <a:p>
              <a:endParaRPr lang="en-ID"/>
            </a:p>
          </p:txBody>
        </p:sp>
        <p:sp>
          <p:nvSpPr>
            <p:cNvPr id="30" name="Freeform: Shape 29">
              <a:extLst>
                <a:ext uri="{FF2B5EF4-FFF2-40B4-BE49-F238E27FC236}">
                  <a16:creationId xmlns:a16="http://schemas.microsoft.com/office/drawing/2014/main" id="{10604D30-6926-44DB-868C-F4D00E1BAD15}"/>
                </a:ext>
              </a:extLst>
            </p:cNvPr>
            <p:cNvSpPr/>
            <p:nvPr/>
          </p:nvSpPr>
          <p:spPr>
            <a:xfrm>
              <a:off x="5040194" y="4067440"/>
              <a:ext cx="361950" cy="104775"/>
            </a:xfrm>
            <a:custGeom>
              <a:avLst/>
              <a:gdLst>
                <a:gd name="connsiteX0" fmla="*/ 0 w 361950"/>
                <a:gd name="connsiteY0" fmla="*/ 96955 h 104775"/>
                <a:gd name="connsiteX1" fmla="*/ 360389 w 361950"/>
                <a:gd name="connsiteY1" fmla="*/ 0 h 104775"/>
                <a:gd name="connsiteX2" fmla="*/ 363705 w 361950"/>
                <a:gd name="connsiteY2" fmla="*/ 12326 h 104775"/>
                <a:gd name="connsiteX3" fmla="*/ 3316 w 361950"/>
                <a:gd name="connsiteY3" fmla="*/ 109280 h 104775"/>
              </a:gdLst>
              <a:ahLst/>
              <a:cxnLst>
                <a:cxn ang="0">
                  <a:pos x="connsiteX0" y="connsiteY0"/>
                </a:cxn>
                <a:cxn ang="0">
                  <a:pos x="connsiteX1" y="connsiteY1"/>
                </a:cxn>
                <a:cxn ang="0">
                  <a:pos x="connsiteX2" y="connsiteY2"/>
                </a:cxn>
                <a:cxn ang="0">
                  <a:pos x="connsiteX3" y="connsiteY3"/>
                </a:cxn>
              </a:cxnLst>
              <a:rect l="l" t="t" r="r" b="b"/>
              <a:pathLst>
                <a:path w="361950" h="104775">
                  <a:moveTo>
                    <a:pt x="0" y="96955"/>
                  </a:moveTo>
                  <a:lnTo>
                    <a:pt x="360389" y="0"/>
                  </a:lnTo>
                  <a:lnTo>
                    <a:pt x="363705" y="12326"/>
                  </a:lnTo>
                  <a:lnTo>
                    <a:pt x="3316" y="109280"/>
                  </a:lnTo>
                  <a:close/>
                </a:path>
              </a:pathLst>
            </a:custGeom>
            <a:solidFill>
              <a:srgbClr val="4D5454"/>
            </a:solidFill>
            <a:ln w="9525" cap="flat">
              <a:noFill/>
              <a:prstDash val="solid"/>
              <a:miter/>
            </a:ln>
          </p:spPr>
          <p:txBody>
            <a:bodyPr rtlCol="0" anchor="ctr"/>
            <a:lstStyle/>
            <a:p>
              <a:endParaRPr lang="en-ID"/>
            </a:p>
          </p:txBody>
        </p:sp>
        <p:sp>
          <p:nvSpPr>
            <p:cNvPr id="31" name="Freeform: Shape 30">
              <a:extLst>
                <a:ext uri="{FF2B5EF4-FFF2-40B4-BE49-F238E27FC236}">
                  <a16:creationId xmlns:a16="http://schemas.microsoft.com/office/drawing/2014/main" id="{D7FAC0FD-6CEA-43D1-AFD9-73F688382E65}"/>
                </a:ext>
              </a:extLst>
            </p:cNvPr>
            <p:cNvSpPr/>
            <p:nvPr/>
          </p:nvSpPr>
          <p:spPr>
            <a:xfrm>
              <a:off x="5075797" y="4068071"/>
              <a:ext cx="323850" cy="190500"/>
            </a:xfrm>
            <a:custGeom>
              <a:avLst/>
              <a:gdLst>
                <a:gd name="connsiteX0" fmla="*/ 0 w 323850"/>
                <a:gd name="connsiteY0" fmla="*/ 186642 h 190500"/>
                <a:gd name="connsiteX1" fmla="*/ 323265 w 323850"/>
                <a:gd name="connsiteY1" fmla="*/ 0 h 190500"/>
                <a:gd name="connsiteX2" fmla="*/ 329646 w 323850"/>
                <a:gd name="connsiteY2" fmla="*/ 11053 h 190500"/>
                <a:gd name="connsiteX3" fmla="*/ 6382 w 323850"/>
                <a:gd name="connsiteY3" fmla="*/ 197696 h 190500"/>
              </a:gdLst>
              <a:ahLst/>
              <a:cxnLst>
                <a:cxn ang="0">
                  <a:pos x="connsiteX0" y="connsiteY0"/>
                </a:cxn>
                <a:cxn ang="0">
                  <a:pos x="connsiteX1" y="connsiteY1"/>
                </a:cxn>
                <a:cxn ang="0">
                  <a:pos x="connsiteX2" y="connsiteY2"/>
                </a:cxn>
                <a:cxn ang="0">
                  <a:pos x="connsiteX3" y="connsiteY3"/>
                </a:cxn>
              </a:cxnLst>
              <a:rect l="l" t="t" r="r" b="b"/>
              <a:pathLst>
                <a:path w="323850" h="190500">
                  <a:moveTo>
                    <a:pt x="0" y="186642"/>
                  </a:moveTo>
                  <a:lnTo>
                    <a:pt x="323265" y="0"/>
                  </a:lnTo>
                  <a:lnTo>
                    <a:pt x="329646" y="11053"/>
                  </a:lnTo>
                  <a:lnTo>
                    <a:pt x="6382" y="197696"/>
                  </a:lnTo>
                  <a:close/>
                </a:path>
              </a:pathLst>
            </a:custGeom>
            <a:solidFill>
              <a:srgbClr val="4D5454"/>
            </a:solidFill>
            <a:ln w="9525" cap="flat">
              <a:noFill/>
              <a:prstDash val="solid"/>
              <a:miter/>
            </a:ln>
          </p:spPr>
          <p:txBody>
            <a:bodyPr rtlCol="0" anchor="ctr"/>
            <a:lstStyle/>
            <a:p>
              <a:endParaRPr lang="en-ID"/>
            </a:p>
          </p:txBody>
        </p:sp>
        <p:sp>
          <p:nvSpPr>
            <p:cNvPr id="32" name="Freeform: Shape 31">
              <a:extLst>
                <a:ext uri="{FF2B5EF4-FFF2-40B4-BE49-F238E27FC236}">
                  <a16:creationId xmlns:a16="http://schemas.microsoft.com/office/drawing/2014/main" id="{230672F2-0F23-4EFD-9068-8CF980BAB071}"/>
                </a:ext>
              </a:extLst>
            </p:cNvPr>
            <p:cNvSpPr/>
            <p:nvPr/>
          </p:nvSpPr>
          <p:spPr>
            <a:xfrm>
              <a:off x="5133740" y="4069288"/>
              <a:ext cx="266700" cy="266700"/>
            </a:xfrm>
            <a:custGeom>
              <a:avLst/>
              <a:gdLst>
                <a:gd name="connsiteX0" fmla="*/ 0 w 266700"/>
                <a:gd name="connsiteY0" fmla="*/ 263882 h 266700"/>
                <a:gd name="connsiteX1" fmla="*/ 263882 w 266700"/>
                <a:gd name="connsiteY1" fmla="*/ 0 h 266700"/>
                <a:gd name="connsiteX2" fmla="*/ 272907 w 266700"/>
                <a:gd name="connsiteY2" fmla="*/ 9025 h 266700"/>
                <a:gd name="connsiteX3" fmla="*/ 9025 w 266700"/>
                <a:gd name="connsiteY3" fmla="*/ 272907 h 266700"/>
              </a:gdLst>
              <a:ahLst/>
              <a:cxnLst>
                <a:cxn ang="0">
                  <a:pos x="connsiteX0" y="connsiteY0"/>
                </a:cxn>
                <a:cxn ang="0">
                  <a:pos x="connsiteX1" y="connsiteY1"/>
                </a:cxn>
                <a:cxn ang="0">
                  <a:pos x="connsiteX2" y="connsiteY2"/>
                </a:cxn>
                <a:cxn ang="0">
                  <a:pos x="connsiteX3" y="connsiteY3"/>
                </a:cxn>
              </a:cxnLst>
              <a:rect l="l" t="t" r="r" b="b"/>
              <a:pathLst>
                <a:path w="266700" h="266700">
                  <a:moveTo>
                    <a:pt x="0" y="263882"/>
                  </a:moveTo>
                  <a:lnTo>
                    <a:pt x="263882" y="0"/>
                  </a:lnTo>
                  <a:lnTo>
                    <a:pt x="272907" y="9025"/>
                  </a:lnTo>
                  <a:lnTo>
                    <a:pt x="9025" y="272907"/>
                  </a:lnTo>
                  <a:close/>
                </a:path>
              </a:pathLst>
            </a:custGeom>
            <a:solidFill>
              <a:srgbClr val="4D5454"/>
            </a:solidFill>
            <a:ln w="9525" cap="flat">
              <a:noFill/>
              <a:prstDash val="solid"/>
              <a:miter/>
            </a:ln>
          </p:spPr>
          <p:txBody>
            <a:bodyPr rtlCol="0" anchor="ctr"/>
            <a:lstStyle/>
            <a:p>
              <a:endParaRPr lang="en-ID"/>
            </a:p>
          </p:txBody>
        </p:sp>
        <p:sp>
          <p:nvSpPr>
            <p:cNvPr id="33" name="Freeform: Shape 32">
              <a:extLst>
                <a:ext uri="{FF2B5EF4-FFF2-40B4-BE49-F238E27FC236}">
                  <a16:creationId xmlns:a16="http://schemas.microsoft.com/office/drawing/2014/main" id="{108067A5-A4CB-4D29-8AB6-49A4F93C008A}"/>
                </a:ext>
              </a:extLst>
            </p:cNvPr>
            <p:cNvSpPr/>
            <p:nvPr/>
          </p:nvSpPr>
          <p:spPr>
            <a:xfrm>
              <a:off x="5209883" y="4070499"/>
              <a:ext cx="190500" cy="323850"/>
            </a:xfrm>
            <a:custGeom>
              <a:avLst/>
              <a:gdLst>
                <a:gd name="connsiteX0" fmla="*/ 0 w 190500"/>
                <a:gd name="connsiteY0" fmla="*/ 323190 h 323850"/>
                <a:gd name="connsiteX1" fmla="*/ 186754 w 190500"/>
                <a:gd name="connsiteY1" fmla="*/ 0 h 323850"/>
                <a:gd name="connsiteX2" fmla="*/ 197805 w 190500"/>
                <a:gd name="connsiteY2" fmla="*/ 6386 h 323850"/>
                <a:gd name="connsiteX3" fmla="*/ 11051 w 190500"/>
                <a:gd name="connsiteY3" fmla="*/ 329576 h 323850"/>
              </a:gdLst>
              <a:ahLst/>
              <a:cxnLst>
                <a:cxn ang="0">
                  <a:pos x="connsiteX0" y="connsiteY0"/>
                </a:cxn>
                <a:cxn ang="0">
                  <a:pos x="connsiteX1" y="connsiteY1"/>
                </a:cxn>
                <a:cxn ang="0">
                  <a:pos x="connsiteX2" y="connsiteY2"/>
                </a:cxn>
                <a:cxn ang="0">
                  <a:pos x="connsiteX3" y="connsiteY3"/>
                </a:cxn>
              </a:cxnLst>
              <a:rect l="l" t="t" r="r" b="b"/>
              <a:pathLst>
                <a:path w="190500" h="323850">
                  <a:moveTo>
                    <a:pt x="0" y="323190"/>
                  </a:moveTo>
                  <a:lnTo>
                    <a:pt x="186754" y="0"/>
                  </a:lnTo>
                  <a:lnTo>
                    <a:pt x="197805" y="6386"/>
                  </a:lnTo>
                  <a:lnTo>
                    <a:pt x="11051" y="329576"/>
                  </a:lnTo>
                  <a:close/>
                </a:path>
              </a:pathLst>
            </a:custGeom>
            <a:solidFill>
              <a:srgbClr val="4D5454"/>
            </a:solidFill>
            <a:ln w="9525" cap="flat">
              <a:noFill/>
              <a:prstDash val="solid"/>
              <a:miter/>
            </a:ln>
          </p:spPr>
          <p:txBody>
            <a:bodyPr rtlCol="0" anchor="ctr"/>
            <a:lstStyle/>
            <a:p>
              <a:endParaRPr lang="en-ID"/>
            </a:p>
          </p:txBody>
        </p:sp>
        <p:sp>
          <p:nvSpPr>
            <p:cNvPr id="34" name="Freeform: Shape 33">
              <a:extLst>
                <a:ext uri="{FF2B5EF4-FFF2-40B4-BE49-F238E27FC236}">
                  <a16:creationId xmlns:a16="http://schemas.microsoft.com/office/drawing/2014/main" id="{57C0D7DD-D950-4DB7-ACAE-942DB4BD51FC}"/>
                </a:ext>
              </a:extLst>
            </p:cNvPr>
            <p:cNvSpPr/>
            <p:nvPr/>
          </p:nvSpPr>
          <p:spPr>
            <a:xfrm>
              <a:off x="5299504" y="4071908"/>
              <a:ext cx="104775" cy="361950"/>
            </a:xfrm>
            <a:custGeom>
              <a:avLst/>
              <a:gdLst>
                <a:gd name="connsiteX0" fmla="*/ 0 w 104775"/>
                <a:gd name="connsiteY0" fmla="*/ 360593 h 361950"/>
                <a:gd name="connsiteX1" fmla="*/ 96531 w 104775"/>
                <a:gd name="connsiteY1" fmla="*/ 0 h 361950"/>
                <a:gd name="connsiteX2" fmla="*/ 108953 w 104775"/>
                <a:gd name="connsiteY2" fmla="*/ 3325 h 361950"/>
                <a:gd name="connsiteX3" fmla="*/ 12422 w 104775"/>
                <a:gd name="connsiteY3" fmla="*/ 363918 h 361950"/>
              </a:gdLst>
              <a:ahLst/>
              <a:cxnLst>
                <a:cxn ang="0">
                  <a:pos x="connsiteX0" y="connsiteY0"/>
                </a:cxn>
                <a:cxn ang="0">
                  <a:pos x="connsiteX1" y="connsiteY1"/>
                </a:cxn>
                <a:cxn ang="0">
                  <a:pos x="connsiteX2" y="connsiteY2"/>
                </a:cxn>
                <a:cxn ang="0">
                  <a:pos x="connsiteX3" y="connsiteY3"/>
                </a:cxn>
              </a:cxnLst>
              <a:rect l="l" t="t" r="r" b="b"/>
              <a:pathLst>
                <a:path w="104775" h="361950">
                  <a:moveTo>
                    <a:pt x="0" y="360593"/>
                  </a:moveTo>
                  <a:lnTo>
                    <a:pt x="96531" y="0"/>
                  </a:lnTo>
                  <a:lnTo>
                    <a:pt x="108953" y="3325"/>
                  </a:lnTo>
                  <a:lnTo>
                    <a:pt x="12422" y="363918"/>
                  </a:lnTo>
                  <a:close/>
                </a:path>
              </a:pathLst>
            </a:custGeom>
            <a:solidFill>
              <a:srgbClr val="4D5454"/>
            </a:solidFill>
            <a:ln w="9525" cap="flat">
              <a:noFill/>
              <a:prstDash val="solid"/>
              <a:miter/>
            </a:ln>
          </p:spPr>
          <p:txBody>
            <a:bodyPr rtlCol="0" anchor="ctr"/>
            <a:lstStyle/>
            <a:p>
              <a:endParaRPr lang="en-ID"/>
            </a:p>
          </p:txBody>
        </p:sp>
        <p:sp>
          <p:nvSpPr>
            <p:cNvPr id="35" name="Freeform: Shape 34">
              <a:extLst>
                <a:ext uri="{FF2B5EF4-FFF2-40B4-BE49-F238E27FC236}">
                  <a16:creationId xmlns:a16="http://schemas.microsoft.com/office/drawing/2014/main" id="{190CAE63-6EC2-4774-8C91-572D2A661EC0}"/>
                </a:ext>
              </a:extLst>
            </p:cNvPr>
            <p:cNvSpPr/>
            <p:nvPr/>
          </p:nvSpPr>
          <p:spPr>
            <a:xfrm>
              <a:off x="5395817" y="4073747"/>
              <a:ext cx="9525" cy="371475"/>
            </a:xfrm>
            <a:custGeom>
              <a:avLst/>
              <a:gdLst>
                <a:gd name="connsiteX0" fmla="*/ 0 w 9525"/>
                <a:gd name="connsiteY0" fmla="*/ 0 h 371475"/>
                <a:gd name="connsiteX1" fmla="*/ 12764 w 9525"/>
                <a:gd name="connsiteY1" fmla="*/ 0 h 371475"/>
                <a:gd name="connsiteX2" fmla="*/ 12764 w 9525"/>
                <a:gd name="connsiteY2" fmla="*/ 373285 h 371475"/>
                <a:gd name="connsiteX3" fmla="*/ 0 w 9525"/>
                <a:gd name="connsiteY3" fmla="*/ 373285 h 371475"/>
              </a:gdLst>
              <a:ahLst/>
              <a:cxnLst>
                <a:cxn ang="0">
                  <a:pos x="connsiteX0" y="connsiteY0"/>
                </a:cxn>
                <a:cxn ang="0">
                  <a:pos x="connsiteX1" y="connsiteY1"/>
                </a:cxn>
                <a:cxn ang="0">
                  <a:pos x="connsiteX2" y="connsiteY2"/>
                </a:cxn>
                <a:cxn ang="0">
                  <a:pos x="connsiteX3" y="connsiteY3"/>
                </a:cxn>
              </a:cxnLst>
              <a:rect l="l" t="t" r="r" b="b"/>
              <a:pathLst>
                <a:path w="9525" h="371475">
                  <a:moveTo>
                    <a:pt x="0" y="0"/>
                  </a:moveTo>
                  <a:lnTo>
                    <a:pt x="12764" y="0"/>
                  </a:lnTo>
                  <a:lnTo>
                    <a:pt x="12764" y="373285"/>
                  </a:lnTo>
                  <a:lnTo>
                    <a:pt x="0" y="373285"/>
                  </a:lnTo>
                  <a:close/>
                </a:path>
              </a:pathLst>
            </a:custGeom>
            <a:solidFill>
              <a:srgbClr val="4D5454"/>
            </a:solidFill>
            <a:ln w="9525" cap="flat">
              <a:noFill/>
              <a:prstDash val="solid"/>
              <a:miter/>
            </a:ln>
          </p:spPr>
          <p:txBody>
            <a:bodyPr rtlCol="0" anchor="ctr"/>
            <a:lstStyle/>
            <a:p>
              <a:endParaRPr lang="en-ID"/>
            </a:p>
          </p:txBody>
        </p:sp>
        <p:sp>
          <p:nvSpPr>
            <p:cNvPr id="36" name="Freeform: Shape 35">
              <a:extLst>
                <a:ext uri="{FF2B5EF4-FFF2-40B4-BE49-F238E27FC236}">
                  <a16:creationId xmlns:a16="http://schemas.microsoft.com/office/drawing/2014/main" id="{CEBE7543-6F9B-456F-AD48-EBA32BD7CED7}"/>
                </a:ext>
              </a:extLst>
            </p:cNvPr>
            <p:cNvSpPr/>
            <p:nvPr/>
          </p:nvSpPr>
          <p:spPr>
            <a:xfrm>
              <a:off x="5395989" y="4072018"/>
              <a:ext cx="104775" cy="361950"/>
            </a:xfrm>
            <a:custGeom>
              <a:avLst/>
              <a:gdLst>
                <a:gd name="connsiteX0" fmla="*/ 0 w 104775"/>
                <a:gd name="connsiteY0" fmla="*/ 3328 h 361950"/>
                <a:gd name="connsiteX1" fmla="*/ 12420 w 104775"/>
                <a:gd name="connsiteY1" fmla="*/ 0 h 361950"/>
                <a:gd name="connsiteX2" fmla="*/ 109026 w 104775"/>
                <a:gd name="connsiteY2" fmla="*/ 360556 h 361950"/>
                <a:gd name="connsiteX3" fmla="*/ 96606 w 104775"/>
                <a:gd name="connsiteY3" fmla="*/ 363884 h 361950"/>
              </a:gdLst>
              <a:ahLst/>
              <a:cxnLst>
                <a:cxn ang="0">
                  <a:pos x="connsiteX0" y="connsiteY0"/>
                </a:cxn>
                <a:cxn ang="0">
                  <a:pos x="connsiteX1" y="connsiteY1"/>
                </a:cxn>
                <a:cxn ang="0">
                  <a:pos x="connsiteX2" y="connsiteY2"/>
                </a:cxn>
                <a:cxn ang="0">
                  <a:pos x="connsiteX3" y="connsiteY3"/>
                </a:cxn>
              </a:cxnLst>
              <a:rect l="l" t="t" r="r" b="b"/>
              <a:pathLst>
                <a:path w="104775" h="361950">
                  <a:moveTo>
                    <a:pt x="0" y="3328"/>
                  </a:moveTo>
                  <a:lnTo>
                    <a:pt x="12420" y="0"/>
                  </a:lnTo>
                  <a:lnTo>
                    <a:pt x="109026" y="360556"/>
                  </a:lnTo>
                  <a:lnTo>
                    <a:pt x="96606" y="363884"/>
                  </a:lnTo>
                  <a:close/>
                </a:path>
              </a:pathLst>
            </a:custGeom>
            <a:solidFill>
              <a:srgbClr val="4D5454"/>
            </a:solidFill>
            <a:ln w="9525" cap="flat">
              <a:noFill/>
              <a:prstDash val="solid"/>
              <a:miter/>
            </a:ln>
          </p:spPr>
          <p:txBody>
            <a:bodyPr rtlCol="0" anchor="ctr"/>
            <a:lstStyle/>
            <a:p>
              <a:endParaRPr lang="en-ID"/>
            </a:p>
          </p:txBody>
        </p:sp>
        <p:sp>
          <p:nvSpPr>
            <p:cNvPr id="37" name="Freeform: Shape 36">
              <a:extLst>
                <a:ext uri="{FF2B5EF4-FFF2-40B4-BE49-F238E27FC236}">
                  <a16:creationId xmlns:a16="http://schemas.microsoft.com/office/drawing/2014/main" id="{0D5F4023-9ACE-4D5B-9AB9-B3EB9A20E099}"/>
                </a:ext>
              </a:extLst>
            </p:cNvPr>
            <p:cNvSpPr/>
            <p:nvPr/>
          </p:nvSpPr>
          <p:spPr>
            <a:xfrm>
              <a:off x="5396712" y="4070421"/>
              <a:ext cx="190500" cy="323850"/>
            </a:xfrm>
            <a:custGeom>
              <a:avLst/>
              <a:gdLst>
                <a:gd name="connsiteX0" fmla="*/ 0 w 190500"/>
                <a:gd name="connsiteY0" fmla="*/ 6382 h 323850"/>
                <a:gd name="connsiteX1" fmla="*/ 11053 w 190500"/>
                <a:gd name="connsiteY1" fmla="*/ 0 h 323850"/>
                <a:gd name="connsiteX2" fmla="*/ 197696 w 190500"/>
                <a:gd name="connsiteY2" fmla="*/ 323265 h 323850"/>
                <a:gd name="connsiteX3" fmla="*/ 186642 w 190500"/>
                <a:gd name="connsiteY3" fmla="*/ 329646 h 323850"/>
              </a:gdLst>
              <a:ahLst/>
              <a:cxnLst>
                <a:cxn ang="0">
                  <a:pos x="connsiteX0" y="connsiteY0"/>
                </a:cxn>
                <a:cxn ang="0">
                  <a:pos x="connsiteX1" y="connsiteY1"/>
                </a:cxn>
                <a:cxn ang="0">
                  <a:pos x="connsiteX2" y="connsiteY2"/>
                </a:cxn>
                <a:cxn ang="0">
                  <a:pos x="connsiteX3" y="connsiteY3"/>
                </a:cxn>
              </a:cxnLst>
              <a:rect l="l" t="t" r="r" b="b"/>
              <a:pathLst>
                <a:path w="190500" h="323850">
                  <a:moveTo>
                    <a:pt x="0" y="6382"/>
                  </a:moveTo>
                  <a:lnTo>
                    <a:pt x="11053" y="0"/>
                  </a:lnTo>
                  <a:lnTo>
                    <a:pt x="197696" y="323265"/>
                  </a:lnTo>
                  <a:lnTo>
                    <a:pt x="186642" y="329646"/>
                  </a:lnTo>
                  <a:close/>
                </a:path>
              </a:pathLst>
            </a:custGeom>
            <a:solidFill>
              <a:srgbClr val="4D5454"/>
            </a:solidFill>
            <a:ln w="9525" cap="flat">
              <a:noFill/>
              <a:prstDash val="solid"/>
              <a:miter/>
            </a:ln>
          </p:spPr>
          <p:txBody>
            <a:bodyPr rtlCol="0" anchor="ctr"/>
            <a:lstStyle/>
            <a:p>
              <a:endParaRPr lang="en-ID"/>
            </a:p>
          </p:txBody>
        </p:sp>
        <p:sp>
          <p:nvSpPr>
            <p:cNvPr id="38" name="Freeform: Shape 37">
              <a:extLst>
                <a:ext uri="{FF2B5EF4-FFF2-40B4-BE49-F238E27FC236}">
                  <a16:creationId xmlns:a16="http://schemas.microsoft.com/office/drawing/2014/main" id="{9E1C0F9A-F6CD-420F-9CF5-A72ADAB812EC}"/>
                </a:ext>
              </a:extLst>
            </p:cNvPr>
            <p:cNvSpPr/>
            <p:nvPr/>
          </p:nvSpPr>
          <p:spPr>
            <a:xfrm>
              <a:off x="5397723" y="4069194"/>
              <a:ext cx="266700" cy="266700"/>
            </a:xfrm>
            <a:custGeom>
              <a:avLst/>
              <a:gdLst>
                <a:gd name="connsiteX0" fmla="*/ 0 w 266700"/>
                <a:gd name="connsiteY0" fmla="*/ 9025 h 266700"/>
                <a:gd name="connsiteX1" fmla="*/ 9025 w 266700"/>
                <a:gd name="connsiteY1" fmla="*/ 0 h 266700"/>
                <a:gd name="connsiteX2" fmla="*/ 272907 w 266700"/>
                <a:gd name="connsiteY2" fmla="*/ 263882 h 266700"/>
                <a:gd name="connsiteX3" fmla="*/ 263882 w 266700"/>
                <a:gd name="connsiteY3" fmla="*/ 272907 h 266700"/>
              </a:gdLst>
              <a:ahLst/>
              <a:cxnLst>
                <a:cxn ang="0">
                  <a:pos x="connsiteX0" y="connsiteY0"/>
                </a:cxn>
                <a:cxn ang="0">
                  <a:pos x="connsiteX1" y="connsiteY1"/>
                </a:cxn>
                <a:cxn ang="0">
                  <a:pos x="connsiteX2" y="connsiteY2"/>
                </a:cxn>
                <a:cxn ang="0">
                  <a:pos x="connsiteX3" y="connsiteY3"/>
                </a:cxn>
              </a:cxnLst>
              <a:rect l="l" t="t" r="r" b="b"/>
              <a:pathLst>
                <a:path w="266700" h="266700">
                  <a:moveTo>
                    <a:pt x="0" y="9025"/>
                  </a:moveTo>
                  <a:lnTo>
                    <a:pt x="9025" y="0"/>
                  </a:lnTo>
                  <a:lnTo>
                    <a:pt x="272907" y="263882"/>
                  </a:lnTo>
                  <a:lnTo>
                    <a:pt x="263882" y="272907"/>
                  </a:lnTo>
                  <a:close/>
                </a:path>
              </a:pathLst>
            </a:custGeom>
            <a:solidFill>
              <a:srgbClr val="4D5454"/>
            </a:solidFill>
            <a:ln w="9525" cap="flat">
              <a:noFill/>
              <a:prstDash val="solid"/>
              <a:miter/>
            </a:ln>
          </p:spPr>
          <p:txBody>
            <a:bodyPr rtlCol="0" anchor="ctr"/>
            <a:lstStyle/>
            <a:p>
              <a:endParaRPr lang="en-ID"/>
            </a:p>
          </p:txBody>
        </p:sp>
        <p:sp>
          <p:nvSpPr>
            <p:cNvPr id="39" name="Freeform: Shape 38">
              <a:extLst>
                <a:ext uri="{FF2B5EF4-FFF2-40B4-BE49-F238E27FC236}">
                  <a16:creationId xmlns:a16="http://schemas.microsoft.com/office/drawing/2014/main" id="{8415527E-99D1-4ED3-A7E2-AE82E40C4174}"/>
                </a:ext>
              </a:extLst>
            </p:cNvPr>
            <p:cNvSpPr/>
            <p:nvPr/>
          </p:nvSpPr>
          <p:spPr>
            <a:xfrm>
              <a:off x="5398977" y="4068187"/>
              <a:ext cx="323850" cy="190500"/>
            </a:xfrm>
            <a:custGeom>
              <a:avLst/>
              <a:gdLst>
                <a:gd name="connsiteX0" fmla="*/ 0 w 323850"/>
                <a:gd name="connsiteY0" fmla="*/ 11053 h 190500"/>
                <a:gd name="connsiteX1" fmla="*/ 6382 w 323850"/>
                <a:gd name="connsiteY1" fmla="*/ 0 h 190500"/>
                <a:gd name="connsiteX2" fmla="*/ 329564 w 323850"/>
                <a:gd name="connsiteY2" fmla="*/ 186595 h 190500"/>
                <a:gd name="connsiteX3" fmla="*/ 323182 w 323850"/>
                <a:gd name="connsiteY3" fmla="*/ 197648 h 190500"/>
              </a:gdLst>
              <a:ahLst/>
              <a:cxnLst>
                <a:cxn ang="0">
                  <a:pos x="connsiteX0" y="connsiteY0"/>
                </a:cxn>
                <a:cxn ang="0">
                  <a:pos x="connsiteX1" y="connsiteY1"/>
                </a:cxn>
                <a:cxn ang="0">
                  <a:pos x="connsiteX2" y="connsiteY2"/>
                </a:cxn>
                <a:cxn ang="0">
                  <a:pos x="connsiteX3" y="connsiteY3"/>
                </a:cxn>
              </a:cxnLst>
              <a:rect l="l" t="t" r="r" b="b"/>
              <a:pathLst>
                <a:path w="323850" h="190500">
                  <a:moveTo>
                    <a:pt x="0" y="11053"/>
                  </a:moveTo>
                  <a:lnTo>
                    <a:pt x="6382" y="0"/>
                  </a:lnTo>
                  <a:lnTo>
                    <a:pt x="329564" y="186595"/>
                  </a:lnTo>
                  <a:lnTo>
                    <a:pt x="323182" y="197648"/>
                  </a:lnTo>
                  <a:close/>
                </a:path>
              </a:pathLst>
            </a:custGeom>
            <a:solidFill>
              <a:srgbClr val="4D5454"/>
            </a:solidFill>
            <a:ln w="9525" cap="flat">
              <a:noFill/>
              <a:prstDash val="solid"/>
              <a:miter/>
            </a:ln>
          </p:spPr>
          <p:txBody>
            <a:bodyPr rtlCol="0" anchor="ctr"/>
            <a:lstStyle/>
            <a:p>
              <a:endParaRPr lang="en-ID"/>
            </a:p>
          </p:txBody>
        </p:sp>
        <p:sp>
          <p:nvSpPr>
            <p:cNvPr id="40" name="Freeform: Shape 39">
              <a:extLst>
                <a:ext uri="{FF2B5EF4-FFF2-40B4-BE49-F238E27FC236}">
                  <a16:creationId xmlns:a16="http://schemas.microsoft.com/office/drawing/2014/main" id="{86FFFA36-1701-495A-B406-F90734018167}"/>
                </a:ext>
              </a:extLst>
            </p:cNvPr>
            <p:cNvSpPr/>
            <p:nvPr/>
          </p:nvSpPr>
          <p:spPr>
            <a:xfrm>
              <a:off x="5400557" y="4067522"/>
              <a:ext cx="361950" cy="104775"/>
            </a:xfrm>
            <a:custGeom>
              <a:avLst/>
              <a:gdLst>
                <a:gd name="connsiteX0" fmla="*/ 0 w 361950"/>
                <a:gd name="connsiteY0" fmla="*/ 12328 h 104775"/>
                <a:gd name="connsiteX1" fmla="*/ 3303 w 361950"/>
                <a:gd name="connsiteY1" fmla="*/ 0 h 104775"/>
                <a:gd name="connsiteX2" fmla="*/ 363767 w 361950"/>
                <a:gd name="connsiteY2" fmla="*/ 96581 h 104775"/>
                <a:gd name="connsiteX3" fmla="*/ 360464 w 361950"/>
                <a:gd name="connsiteY3" fmla="*/ 108910 h 104775"/>
              </a:gdLst>
              <a:ahLst/>
              <a:cxnLst>
                <a:cxn ang="0">
                  <a:pos x="connsiteX0" y="connsiteY0"/>
                </a:cxn>
                <a:cxn ang="0">
                  <a:pos x="connsiteX1" y="connsiteY1"/>
                </a:cxn>
                <a:cxn ang="0">
                  <a:pos x="connsiteX2" y="connsiteY2"/>
                </a:cxn>
                <a:cxn ang="0">
                  <a:pos x="connsiteX3" y="connsiteY3"/>
                </a:cxn>
              </a:cxnLst>
              <a:rect l="l" t="t" r="r" b="b"/>
              <a:pathLst>
                <a:path w="361950" h="104775">
                  <a:moveTo>
                    <a:pt x="0" y="12328"/>
                  </a:moveTo>
                  <a:lnTo>
                    <a:pt x="3303" y="0"/>
                  </a:lnTo>
                  <a:lnTo>
                    <a:pt x="363767" y="96581"/>
                  </a:lnTo>
                  <a:lnTo>
                    <a:pt x="360464" y="108910"/>
                  </a:lnTo>
                  <a:close/>
                </a:path>
              </a:pathLst>
            </a:custGeom>
            <a:solidFill>
              <a:srgbClr val="4D5454"/>
            </a:solidFill>
            <a:ln w="9525" cap="flat">
              <a:noFill/>
              <a:prstDash val="solid"/>
              <a:miter/>
            </a:ln>
          </p:spPr>
          <p:txBody>
            <a:bodyPr rtlCol="0" anchor="ctr"/>
            <a:lstStyle/>
            <a:p>
              <a:endParaRPr lang="en-ID"/>
            </a:p>
          </p:txBody>
        </p:sp>
        <p:sp>
          <p:nvSpPr>
            <p:cNvPr id="41" name="Freeform: Shape 40">
              <a:extLst>
                <a:ext uri="{FF2B5EF4-FFF2-40B4-BE49-F238E27FC236}">
                  <a16:creationId xmlns:a16="http://schemas.microsoft.com/office/drawing/2014/main" id="{027E7A39-E25F-4067-B867-144E5B841868}"/>
                </a:ext>
              </a:extLst>
            </p:cNvPr>
            <p:cNvSpPr/>
            <p:nvPr/>
          </p:nvSpPr>
          <p:spPr>
            <a:xfrm>
              <a:off x="5402199" y="4067366"/>
              <a:ext cx="371475" cy="9525"/>
            </a:xfrm>
            <a:custGeom>
              <a:avLst/>
              <a:gdLst>
                <a:gd name="connsiteX0" fmla="*/ 0 w 371475"/>
                <a:gd name="connsiteY0" fmla="*/ 0 h 9525"/>
                <a:gd name="connsiteX1" fmla="*/ 373189 w 371475"/>
                <a:gd name="connsiteY1" fmla="*/ 0 h 9525"/>
                <a:gd name="connsiteX2" fmla="*/ 373189 w 371475"/>
                <a:gd name="connsiteY2" fmla="*/ 12764 h 9525"/>
                <a:gd name="connsiteX3" fmla="*/ 0 w 371475"/>
                <a:gd name="connsiteY3" fmla="*/ 12764 h 9525"/>
              </a:gdLst>
              <a:ahLst/>
              <a:cxnLst>
                <a:cxn ang="0">
                  <a:pos x="connsiteX0" y="connsiteY0"/>
                </a:cxn>
                <a:cxn ang="0">
                  <a:pos x="connsiteX1" y="connsiteY1"/>
                </a:cxn>
                <a:cxn ang="0">
                  <a:pos x="connsiteX2" y="connsiteY2"/>
                </a:cxn>
                <a:cxn ang="0">
                  <a:pos x="connsiteX3" y="connsiteY3"/>
                </a:cxn>
              </a:cxnLst>
              <a:rect l="l" t="t" r="r" b="b"/>
              <a:pathLst>
                <a:path w="371475" h="9525">
                  <a:moveTo>
                    <a:pt x="0" y="0"/>
                  </a:moveTo>
                  <a:lnTo>
                    <a:pt x="373189" y="0"/>
                  </a:lnTo>
                  <a:lnTo>
                    <a:pt x="373189" y="12764"/>
                  </a:lnTo>
                  <a:lnTo>
                    <a:pt x="0" y="12764"/>
                  </a:lnTo>
                  <a:close/>
                </a:path>
              </a:pathLst>
            </a:custGeom>
            <a:solidFill>
              <a:srgbClr val="4D5454"/>
            </a:solidFill>
            <a:ln w="9525" cap="flat">
              <a:noFill/>
              <a:prstDash val="solid"/>
              <a:miter/>
            </a:ln>
          </p:spPr>
          <p:txBody>
            <a:bodyPr rtlCol="0" anchor="ctr"/>
            <a:lstStyle/>
            <a:p>
              <a:endParaRPr lang="en-ID"/>
            </a:p>
          </p:txBody>
        </p:sp>
        <p:sp>
          <p:nvSpPr>
            <p:cNvPr id="42" name="Freeform: Shape 41">
              <a:extLst>
                <a:ext uri="{FF2B5EF4-FFF2-40B4-BE49-F238E27FC236}">
                  <a16:creationId xmlns:a16="http://schemas.microsoft.com/office/drawing/2014/main" id="{AA5E799A-E77A-400F-B4F0-A8C17DB8EA1E}"/>
                </a:ext>
              </a:extLst>
            </p:cNvPr>
            <p:cNvSpPr/>
            <p:nvPr/>
          </p:nvSpPr>
          <p:spPr>
            <a:xfrm>
              <a:off x="5400663" y="3970852"/>
              <a:ext cx="361950" cy="104775"/>
            </a:xfrm>
            <a:custGeom>
              <a:avLst/>
              <a:gdLst>
                <a:gd name="connsiteX0" fmla="*/ 0 w 361950"/>
                <a:gd name="connsiteY0" fmla="*/ 96917 h 104775"/>
                <a:gd name="connsiteX1" fmla="*/ 360389 w 361950"/>
                <a:gd name="connsiteY1" fmla="*/ 0 h 104775"/>
                <a:gd name="connsiteX2" fmla="*/ 363704 w 361950"/>
                <a:gd name="connsiteY2" fmla="*/ 12326 h 104775"/>
                <a:gd name="connsiteX3" fmla="*/ 3315 w 361950"/>
                <a:gd name="connsiteY3" fmla="*/ 109243 h 104775"/>
              </a:gdLst>
              <a:ahLst/>
              <a:cxnLst>
                <a:cxn ang="0">
                  <a:pos x="connsiteX0" y="connsiteY0"/>
                </a:cxn>
                <a:cxn ang="0">
                  <a:pos x="connsiteX1" y="connsiteY1"/>
                </a:cxn>
                <a:cxn ang="0">
                  <a:pos x="connsiteX2" y="connsiteY2"/>
                </a:cxn>
                <a:cxn ang="0">
                  <a:pos x="connsiteX3" y="connsiteY3"/>
                </a:cxn>
              </a:cxnLst>
              <a:rect l="l" t="t" r="r" b="b"/>
              <a:pathLst>
                <a:path w="361950" h="104775">
                  <a:moveTo>
                    <a:pt x="0" y="96917"/>
                  </a:moveTo>
                  <a:lnTo>
                    <a:pt x="360389" y="0"/>
                  </a:lnTo>
                  <a:lnTo>
                    <a:pt x="363704" y="12326"/>
                  </a:lnTo>
                  <a:lnTo>
                    <a:pt x="3315" y="109243"/>
                  </a:lnTo>
                  <a:close/>
                </a:path>
              </a:pathLst>
            </a:custGeom>
            <a:solidFill>
              <a:srgbClr val="4D5454"/>
            </a:solidFill>
            <a:ln w="9525" cap="flat">
              <a:noFill/>
              <a:prstDash val="solid"/>
              <a:miter/>
            </a:ln>
          </p:spPr>
          <p:txBody>
            <a:bodyPr rtlCol="0" anchor="ctr"/>
            <a:lstStyle/>
            <a:p>
              <a:endParaRPr lang="en-ID"/>
            </a:p>
          </p:txBody>
        </p:sp>
        <p:sp>
          <p:nvSpPr>
            <p:cNvPr id="43" name="Freeform: Shape 42">
              <a:extLst>
                <a:ext uri="{FF2B5EF4-FFF2-40B4-BE49-F238E27FC236}">
                  <a16:creationId xmlns:a16="http://schemas.microsoft.com/office/drawing/2014/main" id="{E2CD5C62-4C70-41F1-AE9F-5C851C50764A}"/>
                </a:ext>
              </a:extLst>
            </p:cNvPr>
            <p:cNvSpPr/>
            <p:nvPr/>
          </p:nvSpPr>
          <p:spPr>
            <a:xfrm>
              <a:off x="5398983" y="3881711"/>
              <a:ext cx="323850" cy="190500"/>
            </a:xfrm>
            <a:custGeom>
              <a:avLst/>
              <a:gdLst>
                <a:gd name="connsiteX0" fmla="*/ 0 w 323850"/>
                <a:gd name="connsiteY0" fmla="*/ 186557 h 190500"/>
                <a:gd name="connsiteX1" fmla="*/ 323219 w 323850"/>
                <a:gd name="connsiteY1" fmla="*/ 0 h 190500"/>
                <a:gd name="connsiteX2" fmla="*/ 329600 w 323850"/>
                <a:gd name="connsiteY2" fmla="*/ 11054 h 190500"/>
                <a:gd name="connsiteX3" fmla="*/ 6380 w 323850"/>
                <a:gd name="connsiteY3" fmla="*/ 197612 h 190500"/>
              </a:gdLst>
              <a:ahLst/>
              <a:cxnLst>
                <a:cxn ang="0">
                  <a:pos x="connsiteX0" y="connsiteY0"/>
                </a:cxn>
                <a:cxn ang="0">
                  <a:pos x="connsiteX1" y="connsiteY1"/>
                </a:cxn>
                <a:cxn ang="0">
                  <a:pos x="connsiteX2" y="connsiteY2"/>
                </a:cxn>
                <a:cxn ang="0">
                  <a:pos x="connsiteX3" y="connsiteY3"/>
                </a:cxn>
              </a:cxnLst>
              <a:rect l="l" t="t" r="r" b="b"/>
              <a:pathLst>
                <a:path w="323850" h="190500">
                  <a:moveTo>
                    <a:pt x="0" y="186557"/>
                  </a:moveTo>
                  <a:lnTo>
                    <a:pt x="323219" y="0"/>
                  </a:lnTo>
                  <a:lnTo>
                    <a:pt x="329600" y="11054"/>
                  </a:lnTo>
                  <a:lnTo>
                    <a:pt x="6380" y="197612"/>
                  </a:lnTo>
                  <a:close/>
                </a:path>
              </a:pathLst>
            </a:custGeom>
            <a:solidFill>
              <a:srgbClr val="4D5454"/>
            </a:solidFill>
            <a:ln w="9525" cap="flat">
              <a:noFill/>
              <a:prstDash val="solid"/>
              <a:miter/>
            </a:ln>
          </p:spPr>
          <p:txBody>
            <a:bodyPr rtlCol="0" anchor="ctr"/>
            <a:lstStyle/>
            <a:p>
              <a:endParaRPr lang="en-ID"/>
            </a:p>
          </p:txBody>
        </p:sp>
        <p:sp>
          <p:nvSpPr>
            <p:cNvPr id="44" name="Freeform: Shape 43">
              <a:extLst>
                <a:ext uri="{FF2B5EF4-FFF2-40B4-BE49-F238E27FC236}">
                  <a16:creationId xmlns:a16="http://schemas.microsoft.com/office/drawing/2014/main" id="{E45CBD34-3079-4442-8C64-04BAE61FE759}"/>
                </a:ext>
              </a:extLst>
            </p:cNvPr>
            <p:cNvSpPr/>
            <p:nvPr/>
          </p:nvSpPr>
          <p:spPr>
            <a:xfrm>
              <a:off x="5397675" y="3805354"/>
              <a:ext cx="266700" cy="266700"/>
            </a:xfrm>
            <a:custGeom>
              <a:avLst/>
              <a:gdLst>
                <a:gd name="connsiteX0" fmla="*/ 0 w 266700"/>
                <a:gd name="connsiteY0" fmla="*/ 263882 h 266700"/>
                <a:gd name="connsiteX1" fmla="*/ 263882 w 266700"/>
                <a:gd name="connsiteY1" fmla="*/ 0 h 266700"/>
                <a:gd name="connsiteX2" fmla="*/ 272907 w 266700"/>
                <a:gd name="connsiteY2" fmla="*/ 9025 h 266700"/>
                <a:gd name="connsiteX3" fmla="*/ 9025 w 266700"/>
                <a:gd name="connsiteY3" fmla="*/ 272907 h 266700"/>
              </a:gdLst>
              <a:ahLst/>
              <a:cxnLst>
                <a:cxn ang="0">
                  <a:pos x="connsiteX0" y="connsiteY0"/>
                </a:cxn>
                <a:cxn ang="0">
                  <a:pos x="connsiteX1" y="connsiteY1"/>
                </a:cxn>
                <a:cxn ang="0">
                  <a:pos x="connsiteX2" y="connsiteY2"/>
                </a:cxn>
                <a:cxn ang="0">
                  <a:pos x="connsiteX3" y="connsiteY3"/>
                </a:cxn>
              </a:cxnLst>
              <a:rect l="l" t="t" r="r" b="b"/>
              <a:pathLst>
                <a:path w="266700" h="266700">
                  <a:moveTo>
                    <a:pt x="0" y="263882"/>
                  </a:moveTo>
                  <a:lnTo>
                    <a:pt x="263882" y="0"/>
                  </a:lnTo>
                  <a:lnTo>
                    <a:pt x="272907" y="9025"/>
                  </a:lnTo>
                  <a:lnTo>
                    <a:pt x="9025" y="272907"/>
                  </a:lnTo>
                  <a:close/>
                </a:path>
              </a:pathLst>
            </a:custGeom>
            <a:solidFill>
              <a:srgbClr val="4D5454"/>
            </a:solidFill>
            <a:ln w="9525" cap="flat">
              <a:noFill/>
              <a:prstDash val="solid"/>
              <a:miter/>
            </a:ln>
          </p:spPr>
          <p:txBody>
            <a:bodyPr rtlCol="0" anchor="ctr"/>
            <a:lstStyle/>
            <a:p>
              <a:endParaRPr lang="en-ID"/>
            </a:p>
          </p:txBody>
        </p:sp>
        <p:sp>
          <p:nvSpPr>
            <p:cNvPr id="45" name="Freeform: Shape 44">
              <a:extLst>
                <a:ext uri="{FF2B5EF4-FFF2-40B4-BE49-F238E27FC236}">
                  <a16:creationId xmlns:a16="http://schemas.microsoft.com/office/drawing/2014/main" id="{93FC8ADC-B973-4632-B71A-58C68EEDFD64}"/>
                </a:ext>
              </a:extLst>
            </p:cNvPr>
            <p:cNvSpPr/>
            <p:nvPr/>
          </p:nvSpPr>
          <p:spPr>
            <a:xfrm>
              <a:off x="5396642" y="3747423"/>
              <a:ext cx="190500" cy="323850"/>
            </a:xfrm>
            <a:custGeom>
              <a:avLst/>
              <a:gdLst>
                <a:gd name="connsiteX0" fmla="*/ 0 w 190500"/>
                <a:gd name="connsiteY0" fmla="*/ 323108 h 323850"/>
                <a:gd name="connsiteX1" fmla="*/ 186744 w 190500"/>
                <a:gd name="connsiteY1" fmla="*/ 0 h 323850"/>
                <a:gd name="connsiteX2" fmla="*/ 197795 w 190500"/>
                <a:gd name="connsiteY2" fmla="*/ 6387 h 323850"/>
                <a:gd name="connsiteX3" fmla="*/ 11051 w 190500"/>
                <a:gd name="connsiteY3" fmla="*/ 329494 h 323850"/>
              </a:gdLst>
              <a:ahLst/>
              <a:cxnLst>
                <a:cxn ang="0">
                  <a:pos x="connsiteX0" y="connsiteY0"/>
                </a:cxn>
                <a:cxn ang="0">
                  <a:pos x="connsiteX1" y="connsiteY1"/>
                </a:cxn>
                <a:cxn ang="0">
                  <a:pos x="connsiteX2" y="connsiteY2"/>
                </a:cxn>
                <a:cxn ang="0">
                  <a:pos x="connsiteX3" y="connsiteY3"/>
                </a:cxn>
              </a:cxnLst>
              <a:rect l="l" t="t" r="r" b="b"/>
              <a:pathLst>
                <a:path w="190500" h="323850">
                  <a:moveTo>
                    <a:pt x="0" y="323108"/>
                  </a:moveTo>
                  <a:lnTo>
                    <a:pt x="186744" y="0"/>
                  </a:lnTo>
                  <a:lnTo>
                    <a:pt x="197795" y="6387"/>
                  </a:lnTo>
                  <a:lnTo>
                    <a:pt x="11051" y="329494"/>
                  </a:lnTo>
                  <a:close/>
                </a:path>
              </a:pathLst>
            </a:custGeom>
            <a:solidFill>
              <a:srgbClr val="4D5454"/>
            </a:solidFill>
            <a:ln w="9525" cap="flat">
              <a:noFill/>
              <a:prstDash val="solid"/>
              <a:miter/>
            </a:ln>
          </p:spPr>
          <p:txBody>
            <a:bodyPr rtlCol="0" anchor="ctr"/>
            <a:lstStyle/>
            <a:p>
              <a:endParaRPr lang="en-ID"/>
            </a:p>
          </p:txBody>
        </p:sp>
        <p:sp>
          <p:nvSpPr>
            <p:cNvPr id="46" name="Freeform: Shape 45">
              <a:extLst>
                <a:ext uri="{FF2B5EF4-FFF2-40B4-BE49-F238E27FC236}">
                  <a16:creationId xmlns:a16="http://schemas.microsoft.com/office/drawing/2014/main" id="{9C95D00B-D603-4EE2-B3BF-F4E3EA3734C0}"/>
                </a:ext>
              </a:extLst>
            </p:cNvPr>
            <p:cNvSpPr/>
            <p:nvPr/>
          </p:nvSpPr>
          <p:spPr>
            <a:xfrm>
              <a:off x="5396107" y="3711658"/>
              <a:ext cx="104775" cy="361950"/>
            </a:xfrm>
            <a:custGeom>
              <a:avLst/>
              <a:gdLst>
                <a:gd name="connsiteX0" fmla="*/ 0 w 104775"/>
                <a:gd name="connsiteY0" fmla="*/ 360501 h 361950"/>
                <a:gd name="connsiteX1" fmla="*/ 96507 w 104775"/>
                <a:gd name="connsiteY1" fmla="*/ 0 h 361950"/>
                <a:gd name="connsiteX2" fmla="*/ 108928 w 104775"/>
                <a:gd name="connsiteY2" fmla="*/ 3325 h 361950"/>
                <a:gd name="connsiteX3" fmla="*/ 12422 w 104775"/>
                <a:gd name="connsiteY3" fmla="*/ 363826 h 361950"/>
              </a:gdLst>
              <a:ahLst/>
              <a:cxnLst>
                <a:cxn ang="0">
                  <a:pos x="connsiteX0" y="connsiteY0"/>
                </a:cxn>
                <a:cxn ang="0">
                  <a:pos x="connsiteX1" y="connsiteY1"/>
                </a:cxn>
                <a:cxn ang="0">
                  <a:pos x="connsiteX2" y="connsiteY2"/>
                </a:cxn>
                <a:cxn ang="0">
                  <a:pos x="connsiteX3" y="connsiteY3"/>
                </a:cxn>
              </a:cxnLst>
              <a:rect l="l" t="t" r="r" b="b"/>
              <a:pathLst>
                <a:path w="104775" h="361950">
                  <a:moveTo>
                    <a:pt x="0" y="360501"/>
                  </a:moveTo>
                  <a:lnTo>
                    <a:pt x="96507" y="0"/>
                  </a:lnTo>
                  <a:lnTo>
                    <a:pt x="108928" y="3325"/>
                  </a:lnTo>
                  <a:lnTo>
                    <a:pt x="12422" y="363826"/>
                  </a:lnTo>
                  <a:close/>
                </a:path>
              </a:pathLst>
            </a:custGeom>
            <a:solidFill>
              <a:srgbClr val="4D5454"/>
            </a:solidFill>
            <a:ln w="9525" cap="flat">
              <a:noFill/>
              <a:prstDash val="solid"/>
              <a:miter/>
            </a:ln>
          </p:spPr>
          <p:txBody>
            <a:bodyPr rtlCol="0" anchor="ctr"/>
            <a:lstStyle/>
            <a:p>
              <a:endParaRPr lang="en-ID"/>
            </a:p>
          </p:txBody>
        </p:sp>
        <p:sp>
          <p:nvSpPr>
            <p:cNvPr id="47" name="Freeform: Shape 46">
              <a:extLst>
                <a:ext uri="{FF2B5EF4-FFF2-40B4-BE49-F238E27FC236}">
                  <a16:creationId xmlns:a16="http://schemas.microsoft.com/office/drawing/2014/main" id="{681EC5A9-B1A6-463E-8479-1212C932127D}"/>
                </a:ext>
              </a:extLst>
            </p:cNvPr>
            <p:cNvSpPr/>
            <p:nvPr/>
          </p:nvSpPr>
          <p:spPr>
            <a:xfrm>
              <a:off x="5325809" y="3997357"/>
              <a:ext cx="152400" cy="152400"/>
            </a:xfrm>
            <a:custGeom>
              <a:avLst/>
              <a:gdLst>
                <a:gd name="connsiteX0" fmla="*/ 152781 w 152400"/>
                <a:gd name="connsiteY0" fmla="*/ 76391 h 152400"/>
                <a:gd name="connsiteX1" fmla="*/ 76391 w 152400"/>
                <a:gd name="connsiteY1" fmla="*/ 152781 h 152400"/>
                <a:gd name="connsiteX2" fmla="*/ 0 w 152400"/>
                <a:gd name="connsiteY2" fmla="*/ 76391 h 152400"/>
                <a:gd name="connsiteX3" fmla="*/ 76391 w 152400"/>
                <a:gd name="connsiteY3" fmla="*/ 0 h 152400"/>
                <a:gd name="connsiteX4" fmla="*/ 152781 w 152400"/>
                <a:gd name="connsiteY4" fmla="*/ 76391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0" h="152400">
                  <a:moveTo>
                    <a:pt x="152781" y="76391"/>
                  </a:moveTo>
                  <a:cubicBezTo>
                    <a:pt x="152781" y="118580"/>
                    <a:pt x="118580" y="152781"/>
                    <a:pt x="76391" y="152781"/>
                  </a:cubicBezTo>
                  <a:cubicBezTo>
                    <a:pt x="34201" y="152781"/>
                    <a:pt x="0" y="118580"/>
                    <a:pt x="0" y="76391"/>
                  </a:cubicBezTo>
                  <a:cubicBezTo>
                    <a:pt x="0" y="34201"/>
                    <a:pt x="34201" y="0"/>
                    <a:pt x="76391" y="0"/>
                  </a:cubicBezTo>
                  <a:cubicBezTo>
                    <a:pt x="118580" y="0"/>
                    <a:pt x="152781" y="34201"/>
                    <a:pt x="152781" y="76391"/>
                  </a:cubicBezTo>
                  <a:close/>
                </a:path>
              </a:pathLst>
            </a:custGeom>
            <a:solidFill>
              <a:srgbClr val="141616"/>
            </a:solidFill>
            <a:ln w="9525" cap="flat">
              <a:noFill/>
              <a:prstDash val="solid"/>
              <a:miter/>
            </a:ln>
          </p:spPr>
          <p:txBody>
            <a:bodyPr rtlCol="0" anchor="ctr"/>
            <a:lstStyle/>
            <a:p>
              <a:endParaRPr lang="en-ID"/>
            </a:p>
          </p:txBody>
        </p:sp>
        <p:sp>
          <p:nvSpPr>
            <p:cNvPr id="48" name="Freeform: Shape 47">
              <a:extLst>
                <a:ext uri="{FF2B5EF4-FFF2-40B4-BE49-F238E27FC236}">
                  <a16:creationId xmlns:a16="http://schemas.microsoft.com/office/drawing/2014/main" id="{CF166776-FA2C-4B2F-ADC0-76808712F931}"/>
                </a:ext>
              </a:extLst>
            </p:cNvPr>
            <p:cNvSpPr/>
            <p:nvPr/>
          </p:nvSpPr>
          <p:spPr>
            <a:xfrm>
              <a:off x="5382101" y="4053650"/>
              <a:ext cx="38100" cy="38100"/>
            </a:xfrm>
            <a:custGeom>
              <a:avLst/>
              <a:gdLst>
                <a:gd name="connsiteX0" fmla="*/ 20098 w 38100"/>
                <a:gd name="connsiteY0" fmla="*/ 0 h 38100"/>
                <a:gd name="connsiteX1" fmla="*/ 0 w 38100"/>
                <a:gd name="connsiteY1" fmla="*/ 20098 h 38100"/>
                <a:gd name="connsiteX2" fmla="*/ 20098 w 38100"/>
                <a:gd name="connsiteY2" fmla="*/ 40196 h 38100"/>
                <a:gd name="connsiteX3" fmla="*/ 40196 w 38100"/>
                <a:gd name="connsiteY3" fmla="*/ 20098 h 38100"/>
                <a:gd name="connsiteX4" fmla="*/ 20098 w 38100"/>
                <a:gd name="connsiteY4" fmla="*/ 0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098" y="0"/>
                  </a:moveTo>
                  <a:cubicBezTo>
                    <a:pt x="8954" y="0"/>
                    <a:pt x="0" y="9049"/>
                    <a:pt x="0" y="20098"/>
                  </a:cubicBezTo>
                  <a:cubicBezTo>
                    <a:pt x="0" y="31242"/>
                    <a:pt x="9049" y="40196"/>
                    <a:pt x="20098" y="40196"/>
                  </a:cubicBezTo>
                  <a:cubicBezTo>
                    <a:pt x="31242" y="40196"/>
                    <a:pt x="40196" y="31147"/>
                    <a:pt x="40196" y="20098"/>
                  </a:cubicBezTo>
                  <a:cubicBezTo>
                    <a:pt x="40291" y="8954"/>
                    <a:pt x="31242" y="0"/>
                    <a:pt x="20098" y="0"/>
                  </a:cubicBezTo>
                  <a:close/>
                </a:path>
              </a:pathLst>
            </a:custGeom>
            <a:solidFill>
              <a:srgbClr val="707575"/>
            </a:solidFill>
            <a:ln w="9525" cap="flat">
              <a:noFill/>
              <a:prstDash val="solid"/>
              <a:miter/>
            </a:ln>
          </p:spPr>
          <p:txBody>
            <a:bodyPr rtlCol="0" anchor="ctr"/>
            <a:lstStyle/>
            <a:p>
              <a:endParaRPr lang="en-ID"/>
            </a:p>
          </p:txBody>
        </p:sp>
        <p:sp>
          <p:nvSpPr>
            <p:cNvPr id="49" name="Freeform: Shape 48">
              <a:extLst>
                <a:ext uri="{FF2B5EF4-FFF2-40B4-BE49-F238E27FC236}">
                  <a16:creationId xmlns:a16="http://schemas.microsoft.com/office/drawing/2014/main" id="{FCA8DB46-8395-4F9B-B39F-C798BFA571A5}"/>
                </a:ext>
              </a:extLst>
            </p:cNvPr>
            <p:cNvSpPr/>
            <p:nvPr/>
          </p:nvSpPr>
          <p:spPr>
            <a:xfrm>
              <a:off x="4956905" y="3628358"/>
              <a:ext cx="885825" cy="885825"/>
            </a:xfrm>
            <a:custGeom>
              <a:avLst/>
              <a:gdLst>
                <a:gd name="connsiteX0" fmla="*/ 445294 w 885825"/>
                <a:gd name="connsiteY0" fmla="*/ 0 h 885825"/>
                <a:gd name="connsiteX1" fmla="*/ 0 w 885825"/>
                <a:gd name="connsiteY1" fmla="*/ 445294 h 885825"/>
                <a:gd name="connsiteX2" fmla="*/ 445294 w 885825"/>
                <a:gd name="connsiteY2" fmla="*/ 890588 h 885825"/>
                <a:gd name="connsiteX3" fmla="*/ 890683 w 885825"/>
                <a:gd name="connsiteY3" fmla="*/ 445294 h 885825"/>
                <a:gd name="connsiteX4" fmla="*/ 445294 w 885825"/>
                <a:gd name="connsiteY4" fmla="*/ 0 h 885825"/>
                <a:gd name="connsiteX5" fmla="*/ 820579 w 885825"/>
                <a:gd name="connsiteY5" fmla="*/ 445389 h 885825"/>
                <a:gd name="connsiteX6" fmla="*/ 445294 w 885825"/>
                <a:gd name="connsiteY6" fmla="*/ 820674 h 885825"/>
                <a:gd name="connsiteX7" fmla="*/ 70009 w 885825"/>
                <a:gd name="connsiteY7" fmla="*/ 445389 h 885825"/>
                <a:gd name="connsiteX8" fmla="*/ 445294 w 885825"/>
                <a:gd name="connsiteY8" fmla="*/ 70104 h 885825"/>
                <a:gd name="connsiteX9" fmla="*/ 820579 w 885825"/>
                <a:gd name="connsiteY9" fmla="*/ 445389 h 885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85825" h="885825">
                  <a:moveTo>
                    <a:pt x="445294" y="0"/>
                  </a:moveTo>
                  <a:cubicBezTo>
                    <a:pt x="199739" y="0"/>
                    <a:pt x="0" y="199739"/>
                    <a:pt x="0" y="445294"/>
                  </a:cubicBezTo>
                  <a:cubicBezTo>
                    <a:pt x="0" y="690848"/>
                    <a:pt x="199739" y="890588"/>
                    <a:pt x="445294" y="890588"/>
                  </a:cubicBezTo>
                  <a:cubicBezTo>
                    <a:pt x="690848" y="890588"/>
                    <a:pt x="890683" y="690848"/>
                    <a:pt x="890683" y="445294"/>
                  </a:cubicBezTo>
                  <a:cubicBezTo>
                    <a:pt x="890683" y="199835"/>
                    <a:pt x="690848" y="0"/>
                    <a:pt x="445294" y="0"/>
                  </a:cubicBezTo>
                  <a:close/>
                  <a:moveTo>
                    <a:pt x="820579" y="445389"/>
                  </a:moveTo>
                  <a:cubicBezTo>
                    <a:pt x="820579" y="652272"/>
                    <a:pt x="652272" y="820674"/>
                    <a:pt x="445294" y="820674"/>
                  </a:cubicBezTo>
                  <a:cubicBezTo>
                    <a:pt x="238411" y="820674"/>
                    <a:pt x="70009" y="652367"/>
                    <a:pt x="70009" y="445389"/>
                  </a:cubicBezTo>
                  <a:cubicBezTo>
                    <a:pt x="70009" y="238506"/>
                    <a:pt x="238316" y="70104"/>
                    <a:pt x="445294" y="70104"/>
                  </a:cubicBezTo>
                  <a:cubicBezTo>
                    <a:pt x="652272" y="70104"/>
                    <a:pt x="820579" y="238506"/>
                    <a:pt x="820579" y="445389"/>
                  </a:cubicBezTo>
                  <a:close/>
                </a:path>
              </a:pathLst>
            </a:custGeom>
            <a:solidFill>
              <a:srgbClr val="141616"/>
            </a:solidFill>
            <a:ln w="9525" cap="flat">
              <a:noFill/>
              <a:prstDash val="solid"/>
              <a:miter/>
            </a:ln>
          </p:spPr>
          <p:txBody>
            <a:bodyPr rtlCol="0" anchor="ctr"/>
            <a:lstStyle/>
            <a:p>
              <a:endParaRPr lang="en-ID"/>
            </a:p>
          </p:txBody>
        </p:sp>
        <p:sp>
          <p:nvSpPr>
            <p:cNvPr id="50" name="Freeform: Shape 49">
              <a:extLst>
                <a:ext uri="{FF2B5EF4-FFF2-40B4-BE49-F238E27FC236}">
                  <a16:creationId xmlns:a16="http://schemas.microsoft.com/office/drawing/2014/main" id="{FFE2EA0A-F0B4-4311-A28F-A3BD4A99E6DC}"/>
                </a:ext>
              </a:extLst>
            </p:cNvPr>
            <p:cNvSpPr/>
            <p:nvPr/>
          </p:nvSpPr>
          <p:spPr>
            <a:xfrm>
              <a:off x="5012055" y="3683603"/>
              <a:ext cx="771525" cy="771525"/>
            </a:xfrm>
            <a:custGeom>
              <a:avLst/>
              <a:gdLst>
                <a:gd name="connsiteX0" fmla="*/ 390144 w 771525"/>
                <a:gd name="connsiteY0" fmla="*/ 0 h 771525"/>
                <a:gd name="connsiteX1" fmla="*/ 0 w 771525"/>
                <a:gd name="connsiteY1" fmla="*/ 390144 h 771525"/>
                <a:gd name="connsiteX2" fmla="*/ 390144 w 771525"/>
                <a:gd name="connsiteY2" fmla="*/ 780288 h 771525"/>
                <a:gd name="connsiteX3" fmla="*/ 780288 w 771525"/>
                <a:gd name="connsiteY3" fmla="*/ 390144 h 771525"/>
                <a:gd name="connsiteX4" fmla="*/ 390144 w 771525"/>
                <a:gd name="connsiteY4" fmla="*/ 0 h 771525"/>
                <a:gd name="connsiteX5" fmla="*/ 390144 w 771525"/>
                <a:gd name="connsiteY5" fmla="*/ 743712 h 771525"/>
                <a:gd name="connsiteX6" fmla="*/ 36481 w 771525"/>
                <a:gd name="connsiteY6" fmla="*/ 390049 h 771525"/>
                <a:gd name="connsiteX7" fmla="*/ 390144 w 771525"/>
                <a:gd name="connsiteY7" fmla="*/ 36386 h 771525"/>
                <a:gd name="connsiteX8" fmla="*/ 743807 w 771525"/>
                <a:gd name="connsiteY8" fmla="*/ 390049 h 771525"/>
                <a:gd name="connsiteX9" fmla="*/ 390144 w 771525"/>
                <a:gd name="connsiteY9" fmla="*/ 743712 h 771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71525" h="771525">
                  <a:moveTo>
                    <a:pt x="390144" y="0"/>
                  </a:moveTo>
                  <a:cubicBezTo>
                    <a:pt x="174689" y="0"/>
                    <a:pt x="0" y="174689"/>
                    <a:pt x="0" y="390144"/>
                  </a:cubicBezTo>
                  <a:cubicBezTo>
                    <a:pt x="0" y="605600"/>
                    <a:pt x="174689" y="780288"/>
                    <a:pt x="390144" y="780288"/>
                  </a:cubicBezTo>
                  <a:cubicBezTo>
                    <a:pt x="605600" y="780288"/>
                    <a:pt x="780288" y="605600"/>
                    <a:pt x="780288" y="390144"/>
                  </a:cubicBezTo>
                  <a:cubicBezTo>
                    <a:pt x="780288" y="174689"/>
                    <a:pt x="605600" y="0"/>
                    <a:pt x="390144" y="0"/>
                  </a:cubicBezTo>
                  <a:close/>
                  <a:moveTo>
                    <a:pt x="390144" y="743712"/>
                  </a:moveTo>
                  <a:cubicBezTo>
                    <a:pt x="194881" y="743712"/>
                    <a:pt x="36481" y="585407"/>
                    <a:pt x="36481" y="390049"/>
                  </a:cubicBezTo>
                  <a:cubicBezTo>
                    <a:pt x="36481" y="194786"/>
                    <a:pt x="194786" y="36386"/>
                    <a:pt x="390144" y="36386"/>
                  </a:cubicBezTo>
                  <a:cubicBezTo>
                    <a:pt x="585407" y="36386"/>
                    <a:pt x="743807" y="194691"/>
                    <a:pt x="743807" y="390049"/>
                  </a:cubicBezTo>
                  <a:cubicBezTo>
                    <a:pt x="743807" y="585407"/>
                    <a:pt x="585502" y="743712"/>
                    <a:pt x="390144" y="743712"/>
                  </a:cubicBezTo>
                  <a:close/>
                </a:path>
              </a:pathLst>
            </a:custGeom>
            <a:solidFill>
              <a:srgbClr val="707575"/>
            </a:solidFill>
            <a:ln w="9525" cap="flat">
              <a:noFill/>
              <a:prstDash val="solid"/>
              <a:miter/>
            </a:ln>
          </p:spPr>
          <p:txBody>
            <a:bodyPr rtlCol="0" anchor="ctr"/>
            <a:lstStyle/>
            <a:p>
              <a:endParaRPr lang="en-ID"/>
            </a:p>
          </p:txBody>
        </p:sp>
        <p:sp>
          <p:nvSpPr>
            <p:cNvPr id="51" name="Freeform: Shape 50">
              <a:extLst>
                <a:ext uri="{FF2B5EF4-FFF2-40B4-BE49-F238E27FC236}">
                  <a16:creationId xmlns:a16="http://schemas.microsoft.com/office/drawing/2014/main" id="{954203FB-626F-4905-9F4F-ED0D0A10E452}"/>
                </a:ext>
              </a:extLst>
            </p:cNvPr>
            <p:cNvSpPr/>
            <p:nvPr/>
          </p:nvSpPr>
          <p:spPr>
            <a:xfrm>
              <a:off x="5700141" y="3397948"/>
              <a:ext cx="95250" cy="762000"/>
            </a:xfrm>
            <a:custGeom>
              <a:avLst/>
              <a:gdLst>
                <a:gd name="connsiteX0" fmla="*/ 0 w 95250"/>
                <a:gd name="connsiteY0" fmla="*/ 0 h 762000"/>
                <a:gd name="connsiteX1" fmla="*/ 72771 w 95250"/>
                <a:gd name="connsiteY1" fmla="*/ 769049 h 762000"/>
                <a:gd name="connsiteX2" fmla="*/ 101632 w 95250"/>
                <a:gd name="connsiteY2" fmla="*/ 769049 h 762000"/>
                <a:gd name="connsiteX3" fmla="*/ 92773 w 95250"/>
                <a:gd name="connsiteY3" fmla="*/ 0 h 762000"/>
              </a:gdLst>
              <a:ahLst/>
              <a:cxnLst>
                <a:cxn ang="0">
                  <a:pos x="connsiteX0" y="connsiteY0"/>
                </a:cxn>
                <a:cxn ang="0">
                  <a:pos x="connsiteX1" y="connsiteY1"/>
                </a:cxn>
                <a:cxn ang="0">
                  <a:pos x="connsiteX2" y="connsiteY2"/>
                </a:cxn>
                <a:cxn ang="0">
                  <a:pos x="connsiteX3" y="connsiteY3"/>
                </a:cxn>
              </a:cxnLst>
              <a:rect l="l" t="t" r="r" b="b"/>
              <a:pathLst>
                <a:path w="95250" h="762000">
                  <a:moveTo>
                    <a:pt x="0" y="0"/>
                  </a:moveTo>
                  <a:lnTo>
                    <a:pt x="72771" y="769049"/>
                  </a:lnTo>
                  <a:lnTo>
                    <a:pt x="101632" y="769049"/>
                  </a:lnTo>
                  <a:lnTo>
                    <a:pt x="92773" y="0"/>
                  </a:lnTo>
                  <a:close/>
                </a:path>
              </a:pathLst>
            </a:custGeom>
            <a:solidFill>
              <a:srgbClr val="FF3300"/>
            </a:solidFill>
            <a:ln w="9525" cap="flat">
              <a:noFill/>
              <a:prstDash val="solid"/>
              <a:miter/>
            </a:ln>
          </p:spPr>
          <p:txBody>
            <a:bodyPr rtlCol="0" anchor="ctr"/>
            <a:lstStyle/>
            <a:p>
              <a:endParaRPr lang="en-ID"/>
            </a:p>
          </p:txBody>
        </p:sp>
        <p:sp>
          <p:nvSpPr>
            <p:cNvPr id="52" name="Freeform: Shape 51">
              <a:extLst>
                <a:ext uri="{FF2B5EF4-FFF2-40B4-BE49-F238E27FC236}">
                  <a16:creationId xmlns:a16="http://schemas.microsoft.com/office/drawing/2014/main" id="{7D5A9663-7A7D-45B4-AADC-FE350F1FBCAA}"/>
                </a:ext>
              </a:extLst>
            </p:cNvPr>
            <p:cNvSpPr/>
            <p:nvPr/>
          </p:nvSpPr>
          <p:spPr>
            <a:xfrm>
              <a:off x="5272088" y="3576733"/>
              <a:ext cx="514350" cy="504825"/>
            </a:xfrm>
            <a:custGeom>
              <a:avLst/>
              <a:gdLst>
                <a:gd name="connsiteX0" fmla="*/ 503396 w 514350"/>
                <a:gd name="connsiteY0" fmla="*/ 0 h 504825"/>
                <a:gd name="connsiteX1" fmla="*/ 161544 w 514350"/>
                <a:gd name="connsiteY1" fmla="*/ 443770 h 504825"/>
                <a:gd name="connsiteX2" fmla="*/ 139065 w 514350"/>
                <a:gd name="connsiteY2" fmla="*/ 439674 h 504825"/>
                <a:gd name="connsiteX3" fmla="*/ 54769 w 514350"/>
                <a:gd name="connsiteY3" fmla="*/ 55340 h 504825"/>
                <a:gd name="connsiteX4" fmla="*/ 0 w 514350"/>
                <a:gd name="connsiteY4" fmla="*/ 55340 h 504825"/>
                <a:gd name="connsiteX5" fmla="*/ 122301 w 514350"/>
                <a:gd name="connsiteY5" fmla="*/ 497872 h 504825"/>
                <a:gd name="connsiteX6" fmla="*/ 143923 w 514350"/>
                <a:gd name="connsiteY6" fmla="*/ 501682 h 504825"/>
                <a:gd name="connsiteX7" fmla="*/ 515207 w 514350"/>
                <a:gd name="connsiteY7" fmla="*/ 86201 h 504825"/>
                <a:gd name="connsiteX8" fmla="*/ 503396 w 514350"/>
                <a:gd name="connsiteY8" fmla="*/ 0 h 50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4350" h="504825">
                  <a:moveTo>
                    <a:pt x="503396" y="0"/>
                  </a:moveTo>
                  <a:lnTo>
                    <a:pt x="161544" y="443770"/>
                  </a:lnTo>
                  <a:cubicBezTo>
                    <a:pt x="155162" y="451961"/>
                    <a:pt x="142208" y="449580"/>
                    <a:pt x="139065" y="439674"/>
                  </a:cubicBezTo>
                  <a:lnTo>
                    <a:pt x="54769" y="55340"/>
                  </a:lnTo>
                  <a:lnTo>
                    <a:pt x="0" y="55340"/>
                  </a:lnTo>
                  <a:lnTo>
                    <a:pt x="122301" y="497872"/>
                  </a:lnTo>
                  <a:cubicBezTo>
                    <a:pt x="125921" y="506730"/>
                    <a:pt x="137541" y="508730"/>
                    <a:pt x="143923" y="501682"/>
                  </a:cubicBezTo>
                  <a:lnTo>
                    <a:pt x="515207" y="86201"/>
                  </a:lnTo>
                  <a:lnTo>
                    <a:pt x="503396" y="0"/>
                  </a:lnTo>
                  <a:close/>
                </a:path>
              </a:pathLst>
            </a:custGeom>
            <a:solidFill>
              <a:srgbClr val="FF3300"/>
            </a:solidFill>
            <a:ln w="9525" cap="flat">
              <a:noFill/>
              <a:prstDash val="solid"/>
              <a:miter/>
            </a:ln>
          </p:spPr>
          <p:txBody>
            <a:bodyPr rtlCol="0" anchor="ctr"/>
            <a:lstStyle/>
            <a:p>
              <a:endParaRPr lang="en-ID"/>
            </a:p>
          </p:txBody>
        </p:sp>
        <p:sp>
          <p:nvSpPr>
            <p:cNvPr id="53" name="Freeform: Shape 52">
              <a:extLst>
                <a:ext uri="{FF2B5EF4-FFF2-40B4-BE49-F238E27FC236}">
                  <a16:creationId xmlns:a16="http://schemas.microsoft.com/office/drawing/2014/main" id="{878A91B3-8F7B-4ED2-BA1D-D2AF64E1D647}"/>
                </a:ext>
              </a:extLst>
            </p:cNvPr>
            <p:cNvSpPr/>
            <p:nvPr/>
          </p:nvSpPr>
          <p:spPr>
            <a:xfrm>
              <a:off x="4829175" y="3564541"/>
              <a:ext cx="571500" cy="552450"/>
            </a:xfrm>
            <a:custGeom>
              <a:avLst/>
              <a:gdLst>
                <a:gd name="connsiteX0" fmla="*/ 63818 w 571500"/>
                <a:gd name="connsiteY0" fmla="*/ 509207 h 552450"/>
                <a:gd name="connsiteX1" fmla="*/ 63818 w 571500"/>
                <a:gd name="connsiteY1" fmla="*/ 509302 h 552450"/>
                <a:gd name="connsiteX2" fmla="*/ 44768 w 571500"/>
                <a:gd name="connsiteY2" fmla="*/ 528733 h 552450"/>
                <a:gd name="connsiteX3" fmla="*/ 16002 w 571500"/>
                <a:gd name="connsiteY3" fmla="*/ 529114 h 552450"/>
                <a:gd name="connsiteX4" fmla="*/ 0 w 571500"/>
                <a:gd name="connsiteY4" fmla="*/ 545306 h 552450"/>
                <a:gd name="connsiteX5" fmla="*/ 0 w 571500"/>
                <a:gd name="connsiteY5" fmla="*/ 545306 h 552450"/>
                <a:gd name="connsiteX6" fmla="*/ 16193 w 571500"/>
                <a:gd name="connsiteY6" fmla="*/ 561499 h 552450"/>
                <a:gd name="connsiteX7" fmla="*/ 66485 w 571500"/>
                <a:gd name="connsiteY7" fmla="*/ 561499 h 552450"/>
                <a:gd name="connsiteX8" fmla="*/ 88583 w 571500"/>
                <a:gd name="connsiteY8" fmla="*/ 561499 h 552450"/>
                <a:gd name="connsiteX9" fmla="*/ 112300 w 571500"/>
                <a:gd name="connsiteY9" fmla="*/ 536258 h 552450"/>
                <a:gd name="connsiteX10" fmla="*/ 111443 w 571500"/>
                <a:gd name="connsiteY10" fmla="*/ 509207 h 552450"/>
                <a:gd name="connsiteX11" fmla="*/ 573024 w 571500"/>
                <a:gd name="connsiteY11" fmla="*/ 47625 h 552450"/>
                <a:gd name="connsiteX12" fmla="*/ 573024 w 571500"/>
                <a:gd name="connsiteY12" fmla="*/ 0 h 552450"/>
                <a:gd name="connsiteX13" fmla="*/ 63818 w 571500"/>
                <a:gd name="connsiteY13" fmla="*/ 509207 h 552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71500" h="552450">
                  <a:moveTo>
                    <a:pt x="63818" y="509207"/>
                  </a:moveTo>
                  <a:cubicBezTo>
                    <a:pt x="63818" y="509207"/>
                    <a:pt x="63818" y="509302"/>
                    <a:pt x="63818" y="509302"/>
                  </a:cubicBezTo>
                  <a:cubicBezTo>
                    <a:pt x="63818" y="519875"/>
                    <a:pt x="55340" y="528638"/>
                    <a:pt x="44768" y="528733"/>
                  </a:cubicBezTo>
                  <a:lnTo>
                    <a:pt x="16002" y="529114"/>
                  </a:lnTo>
                  <a:cubicBezTo>
                    <a:pt x="7144" y="529209"/>
                    <a:pt x="0" y="536448"/>
                    <a:pt x="0" y="545306"/>
                  </a:cubicBezTo>
                  <a:lnTo>
                    <a:pt x="0" y="545306"/>
                  </a:lnTo>
                  <a:cubicBezTo>
                    <a:pt x="0" y="554260"/>
                    <a:pt x="7239" y="561499"/>
                    <a:pt x="16193" y="561499"/>
                  </a:cubicBezTo>
                  <a:lnTo>
                    <a:pt x="66485" y="561499"/>
                  </a:lnTo>
                  <a:lnTo>
                    <a:pt x="88583" y="561499"/>
                  </a:lnTo>
                  <a:cubicBezTo>
                    <a:pt x="102299" y="561499"/>
                    <a:pt x="113062" y="549974"/>
                    <a:pt x="112300" y="536258"/>
                  </a:cubicBezTo>
                  <a:cubicBezTo>
                    <a:pt x="111728" y="527304"/>
                    <a:pt x="111443" y="518255"/>
                    <a:pt x="111443" y="509207"/>
                  </a:cubicBezTo>
                  <a:cubicBezTo>
                    <a:pt x="111443" y="254318"/>
                    <a:pt x="318135" y="47625"/>
                    <a:pt x="573024" y="47625"/>
                  </a:cubicBezTo>
                  <a:lnTo>
                    <a:pt x="573024" y="0"/>
                  </a:lnTo>
                  <a:cubicBezTo>
                    <a:pt x="291751" y="-95"/>
                    <a:pt x="63818" y="227933"/>
                    <a:pt x="63818" y="509207"/>
                  </a:cubicBezTo>
                  <a:close/>
                </a:path>
              </a:pathLst>
            </a:custGeom>
            <a:solidFill>
              <a:srgbClr val="FF6600"/>
            </a:solidFill>
            <a:ln w="9525" cap="flat">
              <a:noFill/>
              <a:prstDash val="solid"/>
              <a:miter/>
            </a:ln>
          </p:spPr>
          <p:txBody>
            <a:bodyPr rtlCol="0" anchor="ctr"/>
            <a:lstStyle/>
            <a:p>
              <a:endParaRPr lang="en-ID"/>
            </a:p>
          </p:txBody>
        </p:sp>
        <p:sp>
          <p:nvSpPr>
            <p:cNvPr id="54" name="Freeform: Shape 53">
              <a:extLst>
                <a:ext uri="{FF2B5EF4-FFF2-40B4-BE49-F238E27FC236}">
                  <a16:creationId xmlns:a16="http://schemas.microsoft.com/office/drawing/2014/main" id="{CF7773BD-E7BE-4344-B533-BF675EB50057}"/>
                </a:ext>
              </a:extLst>
            </p:cNvPr>
            <p:cNvSpPr/>
            <p:nvPr/>
          </p:nvSpPr>
          <p:spPr>
            <a:xfrm>
              <a:off x="6497955" y="3683603"/>
              <a:ext cx="771525" cy="771525"/>
            </a:xfrm>
            <a:custGeom>
              <a:avLst/>
              <a:gdLst>
                <a:gd name="connsiteX0" fmla="*/ 390144 w 771525"/>
                <a:gd name="connsiteY0" fmla="*/ 0 h 771525"/>
                <a:gd name="connsiteX1" fmla="*/ 0 w 771525"/>
                <a:gd name="connsiteY1" fmla="*/ 390144 h 771525"/>
                <a:gd name="connsiteX2" fmla="*/ 390144 w 771525"/>
                <a:gd name="connsiteY2" fmla="*/ 780288 h 771525"/>
                <a:gd name="connsiteX3" fmla="*/ 780288 w 771525"/>
                <a:gd name="connsiteY3" fmla="*/ 390144 h 771525"/>
                <a:gd name="connsiteX4" fmla="*/ 390144 w 771525"/>
                <a:gd name="connsiteY4" fmla="*/ 0 h 771525"/>
                <a:gd name="connsiteX5" fmla="*/ 390144 w 771525"/>
                <a:gd name="connsiteY5" fmla="*/ 743712 h 771525"/>
                <a:gd name="connsiteX6" fmla="*/ 36481 w 771525"/>
                <a:gd name="connsiteY6" fmla="*/ 390049 h 771525"/>
                <a:gd name="connsiteX7" fmla="*/ 390144 w 771525"/>
                <a:gd name="connsiteY7" fmla="*/ 36386 h 771525"/>
                <a:gd name="connsiteX8" fmla="*/ 743807 w 771525"/>
                <a:gd name="connsiteY8" fmla="*/ 390049 h 771525"/>
                <a:gd name="connsiteX9" fmla="*/ 390144 w 771525"/>
                <a:gd name="connsiteY9" fmla="*/ 743712 h 771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71525" h="771525">
                  <a:moveTo>
                    <a:pt x="390144" y="0"/>
                  </a:moveTo>
                  <a:cubicBezTo>
                    <a:pt x="174688" y="0"/>
                    <a:pt x="0" y="174689"/>
                    <a:pt x="0" y="390144"/>
                  </a:cubicBezTo>
                  <a:cubicBezTo>
                    <a:pt x="0" y="605600"/>
                    <a:pt x="174688" y="780288"/>
                    <a:pt x="390144" y="780288"/>
                  </a:cubicBezTo>
                  <a:cubicBezTo>
                    <a:pt x="605600" y="780288"/>
                    <a:pt x="780288" y="605600"/>
                    <a:pt x="780288" y="390144"/>
                  </a:cubicBezTo>
                  <a:cubicBezTo>
                    <a:pt x="780288" y="174689"/>
                    <a:pt x="605600" y="0"/>
                    <a:pt x="390144" y="0"/>
                  </a:cubicBezTo>
                  <a:close/>
                  <a:moveTo>
                    <a:pt x="390144" y="743712"/>
                  </a:moveTo>
                  <a:cubicBezTo>
                    <a:pt x="194882" y="743712"/>
                    <a:pt x="36481" y="585407"/>
                    <a:pt x="36481" y="390049"/>
                  </a:cubicBezTo>
                  <a:cubicBezTo>
                    <a:pt x="36481" y="194786"/>
                    <a:pt x="194786" y="36386"/>
                    <a:pt x="390144" y="36386"/>
                  </a:cubicBezTo>
                  <a:cubicBezTo>
                    <a:pt x="585407" y="36386"/>
                    <a:pt x="743807" y="194691"/>
                    <a:pt x="743807" y="390049"/>
                  </a:cubicBezTo>
                  <a:cubicBezTo>
                    <a:pt x="743807" y="585407"/>
                    <a:pt x="585502" y="743712"/>
                    <a:pt x="390144" y="743712"/>
                  </a:cubicBezTo>
                  <a:close/>
                </a:path>
              </a:pathLst>
            </a:custGeom>
            <a:solidFill>
              <a:srgbClr val="707575"/>
            </a:solidFill>
            <a:ln w="9525" cap="flat">
              <a:noFill/>
              <a:prstDash val="solid"/>
              <a:miter/>
            </a:ln>
          </p:spPr>
          <p:txBody>
            <a:bodyPr rtlCol="0" anchor="ctr"/>
            <a:lstStyle/>
            <a:p>
              <a:endParaRPr lang="en-ID"/>
            </a:p>
          </p:txBody>
        </p:sp>
        <p:sp>
          <p:nvSpPr>
            <p:cNvPr id="55" name="Freeform: Shape 54">
              <a:extLst>
                <a:ext uri="{FF2B5EF4-FFF2-40B4-BE49-F238E27FC236}">
                  <a16:creationId xmlns:a16="http://schemas.microsoft.com/office/drawing/2014/main" id="{24107D46-AA00-4EF1-91AC-442DCFE2742F}"/>
                </a:ext>
              </a:extLst>
            </p:cNvPr>
            <p:cNvSpPr/>
            <p:nvPr/>
          </p:nvSpPr>
          <p:spPr>
            <a:xfrm>
              <a:off x="6881717" y="3700463"/>
              <a:ext cx="9525" cy="371475"/>
            </a:xfrm>
            <a:custGeom>
              <a:avLst/>
              <a:gdLst>
                <a:gd name="connsiteX0" fmla="*/ 0 w 9525"/>
                <a:gd name="connsiteY0" fmla="*/ 0 h 371475"/>
                <a:gd name="connsiteX1" fmla="*/ 12764 w 9525"/>
                <a:gd name="connsiteY1" fmla="*/ 0 h 371475"/>
                <a:gd name="connsiteX2" fmla="*/ 12764 w 9525"/>
                <a:gd name="connsiteY2" fmla="*/ 373189 h 371475"/>
                <a:gd name="connsiteX3" fmla="*/ 0 w 9525"/>
                <a:gd name="connsiteY3" fmla="*/ 373189 h 371475"/>
              </a:gdLst>
              <a:ahLst/>
              <a:cxnLst>
                <a:cxn ang="0">
                  <a:pos x="connsiteX0" y="connsiteY0"/>
                </a:cxn>
                <a:cxn ang="0">
                  <a:pos x="connsiteX1" y="connsiteY1"/>
                </a:cxn>
                <a:cxn ang="0">
                  <a:pos x="connsiteX2" y="connsiteY2"/>
                </a:cxn>
                <a:cxn ang="0">
                  <a:pos x="connsiteX3" y="connsiteY3"/>
                </a:cxn>
              </a:cxnLst>
              <a:rect l="l" t="t" r="r" b="b"/>
              <a:pathLst>
                <a:path w="9525" h="371475">
                  <a:moveTo>
                    <a:pt x="0" y="0"/>
                  </a:moveTo>
                  <a:lnTo>
                    <a:pt x="12764" y="0"/>
                  </a:lnTo>
                  <a:lnTo>
                    <a:pt x="12764" y="373189"/>
                  </a:lnTo>
                  <a:lnTo>
                    <a:pt x="0" y="373189"/>
                  </a:lnTo>
                  <a:close/>
                </a:path>
              </a:pathLst>
            </a:custGeom>
            <a:solidFill>
              <a:srgbClr val="4D5454"/>
            </a:solidFill>
            <a:ln w="9525" cap="flat">
              <a:noFill/>
              <a:prstDash val="solid"/>
              <a:miter/>
            </a:ln>
          </p:spPr>
          <p:txBody>
            <a:bodyPr rtlCol="0" anchor="ctr"/>
            <a:lstStyle/>
            <a:p>
              <a:endParaRPr lang="en-ID"/>
            </a:p>
          </p:txBody>
        </p:sp>
        <p:sp>
          <p:nvSpPr>
            <p:cNvPr id="56" name="Freeform: Shape 55">
              <a:extLst>
                <a:ext uri="{FF2B5EF4-FFF2-40B4-BE49-F238E27FC236}">
                  <a16:creationId xmlns:a16="http://schemas.microsoft.com/office/drawing/2014/main" id="{D7373D40-F36C-4785-A557-498E5BFF1444}"/>
                </a:ext>
              </a:extLst>
            </p:cNvPr>
            <p:cNvSpPr/>
            <p:nvPr/>
          </p:nvSpPr>
          <p:spPr>
            <a:xfrm>
              <a:off x="6785267" y="3711528"/>
              <a:ext cx="104775" cy="361950"/>
            </a:xfrm>
            <a:custGeom>
              <a:avLst/>
              <a:gdLst>
                <a:gd name="connsiteX0" fmla="*/ 0 w 104775"/>
                <a:gd name="connsiteY0" fmla="*/ 3328 h 361950"/>
                <a:gd name="connsiteX1" fmla="*/ 12420 w 104775"/>
                <a:gd name="connsiteY1" fmla="*/ 0 h 361950"/>
                <a:gd name="connsiteX2" fmla="*/ 109002 w 104775"/>
                <a:gd name="connsiteY2" fmla="*/ 360464 h 361950"/>
                <a:gd name="connsiteX3" fmla="*/ 96581 w 104775"/>
                <a:gd name="connsiteY3" fmla="*/ 363792 h 361950"/>
              </a:gdLst>
              <a:ahLst/>
              <a:cxnLst>
                <a:cxn ang="0">
                  <a:pos x="connsiteX0" y="connsiteY0"/>
                </a:cxn>
                <a:cxn ang="0">
                  <a:pos x="connsiteX1" y="connsiteY1"/>
                </a:cxn>
                <a:cxn ang="0">
                  <a:pos x="connsiteX2" y="connsiteY2"/>
                </a:cxn>
                <a:cxn ang="0">
                  <a:pos x="connsiteX3" y="connsiteY3"/>
                </a:cxn>
              </a:cxnLst>
              <a:rect l="l" t="t" r="r" b="b"/>
              <a:pathLst>
                <a:path w="104775" h="361950">
                  <a:moveTo>
                    <a:pt x="0" y="3328"/>
                  </a:moveTo>
                  <a:lnTo>
                    <a:pt x="12420" y="0"/>
                  </a:lnTo>
                  <a:lnTo>
                    <a:pt x="109002" y="360464"/>
                  </a:lnTo>
                  <a:lnTo>
                    <a:pt x="96581" y="363792"/>
                  </a:lnTo>
                  <a:close/>
                </a:path>
              </a:pathLst>
            </a:custGeom>
            <a:solidFill>
              <a:srgbClr val="4D5454"/>
            </a:solidFill>
            <a:ln w="9525" cap="flat">
              <a:noFill/>
              <a:prstDash val="solid"/>
              <a:miter/>
            </a:ln>
          </p:spPr>
          <p:txBody>
            <a:bodyPr rtlCol="0" anchor="ctr"/>
            <a:lstStyle/>
            <a:p>
              <a:endParaRPr lang="en-ID"/>
            </a:p>
          </p:txBody>
        </p:sp>
        <p:sp>
          <p:nvSpPr>
            <p:cNvPr id="57" name="Freeform: Shape 56">
              <a:extLst>
                <a:ext uri="{FF2B5EF4-FFF2-40B4-BE49-F238E27FC236}">
                  <a16:creationId xmlns:a16="http://schemas.microsoft.com/office/drawing/2014/main" id="{DFAAA6FF-D80C-48D6-BC5F-1DBBA39E6DDA}"/>
                </a:ext>
              </a:extLst>
            </p:cNvPr>
            <p:cNvSpPr/>
            <p:nvPr/>
          </p:nvSpPr>
          <p:spPr>
            <a:xfrm>
              <a:off x="6695965" y="3747293"/>
              <a:ext cx="190500" cy="323850"/>
            </a:xfrm>
            <a:custGeom>
              <a:avLst/>
              <a:gdLst>
                <a:gd name="connsiteX0" fmla="*/ 0 w 190500"/>
                <a:gd name="connsiteY0" fmla="*/ 6382 h 323850"/>
                <a:gd name="connsiteX1" fmla="*/ 11053 w 190500"/>
                <a:gd name="connsiteY1" fmla="*/ 0 h 323850"/>
                <a:gd name="connsiteX2" fmla="*/ 197648 w 190500"/>
                <a:gd name="connsiteY2" fmla="*/ 323182 h 323850"/>
                <a:gd name="connsiteX3" fmla="*/ 186595 w 190500"/>
                <a:gd name="connsiteY3" fmla="*/ 329564 h 323850"/>
              </a:gdLst>
              <a:ahLst/>
              <a:cxnLst>
                <a:cxn ang="0">
                  <a:pos x="connsiteX0" y="connsiteY0"/>
                </a:cxn>
                <a:cxn ang="0">
                  <a:pos x="connsiteX1" y="connsiteY1"/>
                </a:cxn>
                <a:cxn ang="0">
                  <a:pos x="connsiteX2" y="connsiteY2"/>
                </a:cxn>
                <a:cxn ang="0">
                  <a:pos x="connsiteX3" y="connsiteY3"/>
                </a:cxn>
              </a:cxnLst>
              <a:rect l="l" t="t" r="r" b="b"/>
              <a:pathLst>
                <a:path w="190500" h="323850">
                  <a:moveTo>
                    <a:pt x="0" y="6382"/>
                  </a:moveTo>
                  <a:lnTo>
                    <a:pt x="11053" y="0"/>
                  </a:lnTo>
                  <a:lnTo>
                    <a:pt x="197648" y="323182"/>
                  </a:lnTo>
                  <a:lnTo>
                    <a:pt x="186595" y="329564"/>
                  </a:lnTo>
                  <a:close/>
                </a:path>
              </a:pathLst>
            </a:custGeom>
            <a:solidFill>
              <a:srgbClr val="4D5454"/>
            </a:solidFill>
            <a:ln w="9525" cap="flat">
              <a:noFill/>
              <a:prstDash val="solid"/>
              <a:miter/>
            </a:ln>
          </p:spPr>
          <p:txBody>
            <a:bodyPr rtlCol="0" anchor="ctr"/>
            <a:lstStyle/>
            <a:p>
              <a:endParaRPr lang="en-ID"/>
            </a:p>
          </p:txBody>
        </p:sp>
        <p:sp>
          <p:nvSpPr>
            <p:cNvPr id="58" name="Freeform: Shape 57">
              <a:extLst>
                <a:ext uri="{FF2B5EF4-FFF2-40B4-BE49-F238E27FC236}">
                  <a16:creationId xmlns:a16="http://schemas.microsoft.com/office/drawing/2014/main" id="{B9D0316D-D653-442C-A4DA-94BFC0660261}"/>
                </a:ext>
              </a:extLst>
            </p:cNvPr>
            <p:cNvSpPr/>
            <p:nvPr/>
          </p:nvSpPr>
          <p:spPr>
            <a:xfrm>
              <a:off x="6619672" y="3805327"/>
              <a:ext cx="266700" cy="266700"/>
            </a:xfrm>
            <a:custGeom>
              <a:avLst/>
              <a:gdLst>
                <a:gd name="connsiteX0" fmla="*/ 0 w 266700"/>
                <a:gd name="connsiteY0" fmla="*/ 9025 h 266700"/>
                <a:gd name="connsiteX1" fmla="*/ 9025 w 266700"/>
                <a:gd name="connsiteY1" fmla="*/ 0 h 266700"/>
                <a:gd name="connsiteX2" fmla="*/ 272907 w 266700"/>
                <a:gd name="connsiteY2" fmla="*/ 263882 h 266700"/>
                <a:gd name="connsiteX3" fmla="*/ 263882 w 266700"/>
                <a:gd name="connsiteY3" fmla="*/ 272907 h 266700"/>
              </a:gdLst>
              <a:ahLst/>
              <a:cxnLst>
                <a:cxn ang="0">
                  <a:pos x="connsiteX0" y="connsiteY0"/>
                </a:cxn>
                <a:cxn ang="0">
                  <a:pos x="connsiteX1" y="connsiteY1"/>
                </a:cxn>
                <a:cxn ang="0">
                  <a:pos x="connsiteX2" y="connsiteY2"/>
                </a:cxn>
                <a:cxn ang="0">
                  <a:pos x="connsiteX3" y="connsiteY3"/>
                </a:cxn>
              </a:cxnLst>
              <a:rect l="l" t="t" r="r" b="b"/>
              <a:pathLst>
                <a:path w="266700" h="266700">
                  <a:moveTo>
                    <a:pt x="0" y="9025"/>
                  </a:moveTo>
                  <a:lnTo>
                    <a:pt x="9025" y="0"/>
                  </a:lnTo>
                  <a:lnTo>
                    <a:pt x="272907" y="263882"/>
                  </a:lnTo>
                  <a:lnTo>
                    <a:pt x="263882" y="272907"/>
                  </a:lnTo>
                  <a:close/>
                </a:path>
              </a:pathLst>
            </a:custGeom>
            <a:solidFill>
              <a:srgbClr val="4D5454"/>
            </a:solidFill>
            <a:ln w="9525" cap="flat">
              <a:noFill/>
              <a:prstDash val="solid"/>
              <a:miter/>
            </a:ln>
          </p:spPr>
          <p:txBody>
            <a:bodyPr rtlCol="0" anchor="ctr"/>
            <a:lstStyle/>
            <a:p>
              <a:endParaRPr lang="en-ID"/>
            </a:p>
          </p:txBody>
        </p:sp>
        <p:sp>
          <p:nvSpPr>
            <p:cNvPr id="59" name="Freeform: Shape 58">
              <a:extLst>
                <a:ext uri="{FF2B5EF4-FFF2-40B4-BE49-F238E27FC236}">
                  <a16:creationId xmlns:a16="http://schemas.microsoft.com/office/drawing/2014/main" id="{03A9117E-B6CB-4318-A880-35ECFE539FCD}"/>
                </a:ext>
              </a:extLst>
            </p:cNvPr>
            <p:cNvSpPr/>
            <p:nvPr/>
          </p:nvSpPr>
          <p:spPr>
            <a:xfrm>
              <a:off x="6561657" y="3881716"/>
              <a:ext cx="323850" cy="190500"/>
            </a:xfrm>
            <a:custGeom>
              <a:avLst/>
              <a:gdLst>
                <a:gd name="connsiteX0" fmla="*/ 0 w 323850"/>
                <a:gd name="connsiteY0" fmla="*/ 11053 h 190500"/>
                <a:gd name="connsiteX1" fmla="*/ 6382 w 323850"/>
                <a:gd name="connsiteY1" fmla="*/ 0 h 190500"/>
                <a:gd name="connsiteX2" fmla="*/ 329646 w 323850"/>
                <a:gd name="connsiteY2" fmla="*/ 186642 h 190500"/>
                <a:gd name="connsiteX3" fmla="*/ 323265 w 323850"/>
                <a:gd name="connsiteY3" fmla="*/ 197696 h 190500"/>
              </a:gdLst>
              <a:ahLst/>
              <a:cxnLst>
                <a:cxn ang="0">
                  <a:pos x="connsiteX0" y="connsiteY0"/>
                </a:cxn>
                <a:cxn ang="0">
                  <a:pos x="connsiteX1" y="connsiteY1"/>
                </a:cxn>
                <a:cxn ang="0">
                  <a:pos x="connsiteX2" y="connsiteY2"/>
                </a:cxn>
                <a:cxn ang="0">
                  <a:pos x="connsiteX3" y="connsiteY3"/>
                </a:cxn>
              </a:cxnLst>
              <a:rect l="l" t="t" r="r" b="b"/>
              <a:pathLst>
                <a:path w="323850" h="190500">
                  <a:moveTo>
                    <a:pt x="0" y="11053"/>
                  </a:moveTo>
                  <a:lnTo>
                    <a:pt x="6382" y="0"/>
                  </a:lnTo>
                  <a:lnTo>
                    <a:pt x="329646" y="186642"/>
                  </a:lnTo>
                  <a:lnTo>
                    <a:pt x="323265" y="197696"/>
                  </a:lnTo>
                  <a:close/>
                </a:path>
              </a:pathLst>
            </a:custGeom>
            <a:solidFill>
              <a:srgbClr val="4D5454"/>
            </a:solidFill>
            <a:ln w="9525" cap="flat">
              <a:noFill/>
              <a:prstDash val="solid"/>
              <a:miter/>
            </a:ln>
          </p:spPr>
          <p:txBody>
            <a:bodyPr rtlCol="0" anchor="ctr"/>
            <a:lstStyle/>
            <a:p>
              <a:endParaRPr lang="en-ID"/>
            </a:p>
          </p:txBody>
        </p:sp>
        <p:sp>
          <p:nvSpPr>
            <p:cNvPr id="60" name="Freeform: Shape 59">
              <a:extLst>
                <a:ext uri="{FF2B5EF4-FFF2-40B4-BE49-F238E27FC236}">
                  <a16:creationId xmlns:a16="http://schemas.microsoft.com/office/drawing/2014/main" id="{B9BC8C34-1E63-4D8F-BA9F-B0C3075F3F82}"/>
                </a:ext>
              </a:extLst>
            </p:cNvPr>
            <p:cNvSpPr/>
            <p:nvPr/>
          </p:nvSpPr>
          <p:spPr>
            <a:xfrm>
              <a:off x="6525943" y="3970992"/>
              <a:ext cx="361950" cy="104775"/>
            </a:xfrm>
            <a:custGeom>
              <a:avLst/>
              <a:gdLst>
                <a:gd name="connsiteX0" fmla="*/ 0 w 361950"/>
                <a:gd name="connsiteY0" fmla="*/ 12328 h 104775"/>
                <a:gd name="connsiteX1" fmla="*/ 3303 w 361950"/>
                <a:gd name="connsiteY1" fmla="*/ 0 h 104775"/>
                <a:gd name="connsiteX2" fmla="*/ 363767 w 361950"/>
                <a:gd name="connsiteY2" fmla="*/ 96581 h 104775"/>
                <a:gd name="connsiteX3" fmla="*/ 360464 w 361950"/>
                <a:gd name="connsiteY3" fmla="*/ 108910 h 104775"/>
              </a:gdLst>
              <a:ahLst/>
              <a:cxnLst>
                <a:cxn ang="0">
                  <a:pos x="connsiteX0" y="connsiteY0"/>
                </a:cxn>
                <a:cxn ang="0">
                  <a:pos x="connsiteX1" y="connsiteY1"/>
                </a:cxn>
                <a:cxn ang="0">
                  <a:pos x="connsiteX2" y="connsiteY2"/>
                </a:cxn>
                <a:cxn ang="0">
                  <a:pos x="connsiteX3" y="connsiteY3"/>
                </a:cxn>
              </a:cxnLst>
              <a:rect l="l" t="t" r="r" b="b"/>
              <a:pathLst>
                <a:path w="361950" h="104775">
                  <a:moveTo>
                    <a:pt x="0" y="12328"/>
                  </a:moveTo>
                  <a:lnTo>
                    <a:pt x="3303" y="0"/>
                  </a:lnTo>
                  <a:lnTo>
                    <a:pt x="363767" y="96581"/>
                  </a:lnTo>
                  <a:lnTo>
                    <a:pt x="360464" y="108910"/>
                  </a:lnTo>
                  <a:close/>
                </a:path>
              </a:pathLst>
            </a:custGeom>
            <a:solidFill>
              <a:srgbClr val="4D5454"/>
            </a:solidFill>
            <a:ln w="9525" cap="flat">
              <a:noFill/>
              <a:prstDash val="solid"/>
              <a:miter/>
            </a:ln>
          </p:spPr>
          <p:txBody>
            <a:bodyPr rtlCol="0" anchor="ctr"/>
            <a:lstStyle/>
            <a:p>
              <a:endParaRPr lang="en-ID"/>
            </a:p>
          </p:txBody>
        </p:sp>
        <p:sp>
          <p:nvSpPr>
            <p:cNvPr id="61" name="Freeform: Shape 60">
              <a:extLst>
                <a:ext uri="{FF2B5EF4-FFF2-40B4-BE49-F238E27FC236}">
                  <a16:creationId xmlns:a16="http://schemas.microsoft.com/office/drawing/2014/main" id="{1A2811DA-F8C5-448D-BBD6-AFACD0195D19}"/>
                </a:ext>
              </a:extLst>
            </p:cNvPr>
            <p:cNvSpPr/>
            <p:nvPr/>
          </p:nvSpPr>
          <p:spPr>
            <a:xfrm>
              <a:off x="6514910" y="4067366"/>
              <a:ext cx="371475" cy="9525"/>
            </a:xfrm>
            <a:custGeom>
              <a:avLst/>
              <a:gdLst>
                <a:gd name="connsiteX0" fmla="*/ 0 w 371475"/>
                <a:gd name="connsiteY0" fmla="*/ 0 h 9525"/>
                <a:gd name="connsiteX1" fmla="*/ 373285 w 371475"/>
                <a:gd name="connsiteY1" fmla="*/ 0 h 9525"/>
                <a:gd name="connsiteX2" fmla="*/ 373285 w 371475"/>
                <a:gd name="connsiteY2" fmla="*/ 12764 h 9525"/>
                <a:gd name="connsiteX3" fmla="*/ 0 w 371475"/>
                <a:gd name="connsiteY3" fmla="*/ 12764 h 9525"/>
              </a:gdLst>
              <a:ahLst/>
              <a:cxnLst>
                <a:cxn ang="0">
                  <a:pos x="connsiteX0" y="connsiteY0"/>
                </a:cxn>
                <a:cxn ang="0">
                  <a:pos x="connsiteX1" y="connsiteY1"/>
                </a:cxn>
                <a:cxn ang="0">
                  <a:pos x="connsiteX2" y="connsiteY2"/>
                </a:cxn>
                <a:cxn ang="0">
                  <a:pos x="connsiteX3" y="connsiteY3"/>
                </a:cxn>
              </a:cxnLst>
              <a:rect l="l" t="t" r="r" b="b"/>
              <a:pathLst>
                <a:path w="371475" h="9525">
                  <a:moveTo>
                    <a:pt x="0" y="0"/>
                  </a:moveTo>
                  <a:lnTo>
                    <a:pt x="373285" y="0"/>
                  </a:lnTo>
                  <a:lnTo>
                    <a:pt x="373285" y="12764"/>
                  </a:lnTo>
                  <a:lnTo>
                    <a:pt x="0" y="12764"/>
                  </a:lnTo>
                  <a:close/>
                </a:path>
              </a:pathLst>
            </a:custGeom>
            <a:solidFill>
              <a:srgbClr val="4D5454"/>
            </a:solidFill>
            <a:ln w="9525" cap="flat">
              <a:noFill/>
              <a:prstDash val="solid"/>
              <a:miter/>
            </a:ln>
          </p:spPr>
          <p:txBody>
            <a:bodyPr rtlCol="0" anchor="ctr"/>
            <a:lstStyle/>
            <a:p>
              <a:endParaRPr lang="en-ID"/>
            </a:p>
          </p:txBody>
        </p:sp>
        <p:sp>
          <p:nvSpPr>
            <p:cNvPr id="62" name="Freeform: Shape 61">
              <a:extLst>
                <a:ext uri="{FF2B5EF4-FFF2-40B4-BE49-F238E27FC236}">
                  <a16:creationId xmlns:a16="http://schemas.microsoft.com/office/drawing/2014/main" id="{177D9F7F-5C95-4802-9625-F881DBA64974}"/>
                </a:ext>
              </a:extLst>
            </p:cNvPr>
            <p:cNvSpPr/>
            <p:nvPr/>
          </p:nvSpPr>
          <p:spPr>
            <a:xfrm>
              <a:off x="6526050" y="4067443"/>
              <a:ext cx="361950" cy="104775"/>
            </a:xfrm>
            <a:custGeom>
              <a:avLst/>
              <a:gdLst>
                <a:gd name="connsiteX0" fmla="*/ 0 w 361950"/>
                <a:gd name="connsiteY0" fmla="*/ 96917 h 104775"/>
                <a:gd name="connsiteX1" fmla="*/ 360389 w 361950"/>
                <a:gd name="connsiteY1" fmla="*/ 0 h 104775"/>
                <a:gd name="connsiteX2" fmla="*/ 363704 w 361950"/>
                <a:gd name="connsiteY2" fmla="*/ 12326 h 104775"/>
                <a:gd name="connsiteX3" fmla="*/ 3315 w 361950"/>
                <a:gd name="connsiteY3" fmla="*/ 109243 h 104775"/>
              </a:gdLst>
              <a:ahLst/>
              <a:cxnLst>
                <a:cxn ang="0">
                  <a:pos x="connsiteX0" y="connsiteY0"/>
                </a:cxn>
                <a:cxn ang="0">
                  <a:pos x="connsiteX1" y="connsiteY1"/>
                </a:cxn>
                <a:cxn ang="0">
                  <a:pos x="connsiteX2" y="connsiteY2"/>
                </a:cxn>
                <a:cxn ang="0">
                  <a:pos x="connsiteX3" y="connsiteY3"/>
                </a:cxn>
              </a:cxnLst>
              <a:rect l="l" t="t" r="r" b="b"/>
              <a:pathLst>
                <a:path w="361950" h="104775">
                  <a:moveTo>
                    <a:pt x="0" y="96917"/>
                  </a:moveTo>
                  <a:lnTo>
                    <a:pt x="360389" y="0"/>
                  </a:lnTo>
                  <a:lnTo>
                    <a:pt x="363704" y="12326"/>
                  </a:lnTo>
                  <a:lnTo>
                    <a:pt x="3315" y="109243"/>
                  </a:lnTo>
                  <a:close/>
                </a:path>
              </a:pathLst>
            </a:custGeom>
            <a:solidFill>
              <a:srgbClr val="4D5454"/>
            </a:solidFill>
            <a:ln w="9525" cap="flat">
              <a:noFill/>
              <a:prstDash val="solid"/>
              <a:miter/>
            </a:ln>
          </p:spPr>
          <p:txBody>
            <a:bodyPr rtlCol="0" anchor="ctr"/>
            <a:lstStyle/>
            <a:p>
              <a:endParaRPr lang="en-ID"/>
            </a:p>
          </p:txBody>
        </p:sp>
        <p:sp>
          <p:nvSpPr>
            <p:cNvPr id="63" name="Freeform: Shape 62">
              <a:extLst>
                <a:ext uri="{FF2B5EF4-FFF2-40B4-BE49-F238E27FC236}">
                  <a16:creationId xmlns:a16="http://schemas.microsoft.com/office/drawing/2014/main" id="{98857E92-0500-426F-A1BD-217445E10460}"/>
                </a:ext>
              </a:extLst>
            </p:cNvPr>
            <p:cNvSpPr/>
            <p:nvPr/>
          </p:nvSpPr>
          <p:spPr>
            <a:xfrm>
              <a:off x="6561707" y="4068093"/>
              <a:ext cx="323850" cy="190500"/>
            </a:xfrm>
            <a:custGeom>
              <a:avLst/>
              <a:gdLst>
                <a:gd name="connsiteX0" fmla="*/ 0 w 323850"/>
                <a:gd name="connsiteY0" fmla="*/ 186605 h 190500"/>
                <a:gd name="connsiteX1" fmla="*/ 323302 w 323850"/>
                <a:gd name="connsiteY1" fmla="*/ 0 h 190500"/>
                <a:gd name="connsiteX2" fmla="*/ 329682 w 323850"/>
                <a:gd name="connsiteY2" fmla="*/ 11054 h 190500"/>
                <a:gd name="connsiteX3" fmla="*/ 6380 w 323850"/>
                <a:gd name="connsiteY3" fmla="*/ 197659 h 190500"/>
              </a:gdLst>
              <a:ahLst/>
              <a:cxnLst>
                <a:cxn ang="0">
                  <a:pos x="connsiteX0" y="connsiteY0"/>
                </a:cxn>
                <a:cxn ang="0">
                  <a:pos x="connsiteX1" y="connsiteY1"/>
                </a:cxn>
                <a:cxn ang="0">
                  <a:pos x="connsiteX2" y="connsiteY2"/>
                </a:cxn>
                <a:cxn ang="0">
                  <a:pos x="connsiteX3" y="connsiteY3"/>
                </a:cxn>
              </a:cxnLst>
              <a:rect l="l" t="t" r="r" b="b"/>
              <a:pathLst>
                <a:path w="323850" h="190500">
                  <a:moveTo>
                    <a:pt x="0" y="186605"/>
                  </a:moveTo>
                  <a:lnTo>
                    <a:pt x="323302" y="0"/>
                  </a:lnTo>
                  <a:lnTo>
                    <a:pt x="329682" y="11054"/>
                  </a:lnTo>
                  <a:lnTo>
                    <a:pt x="6380" y="197659"/>
                  </a:lnTo>
                  <a:close/>
                </a:path>
              </a:pathLst>
            </a:custGeom>
            <a:solidFill>
              <a:srgbClr val="4D5454"/>
            </a:solidFill>
            <a:ln w="9525" cap="flat">
              <a:noFill/>
              <a:prstDash val="solid"/>
              <a:miter/>
            </a:ln>
          </p:spPr>
          <p:txBody>
            <a:bodyPr rtlCol="0" anchor="ctr"/>
            <a:lstStyle/>
            <a:p>
              <a:endParaRPr lang="en-ID"/>
            </a:p>
          </p:txBody>
        </p:sp>
        <p:sp>
          <p:nvSpPr>
            <p:cNvPr id="64" name="Freeform: Shape 63">
              <a:extLst>
                <a:ext uri="{FF2B5EF4-FFF2-40B4-BE49-F238E27FC236}">
                  <a16:creationId xmlns:a16="http://schemas.microsoft.com/office/drawing/2014/main" id="{10817839-C835-4E10-8E8B-E11B4069B12F}"/>
                </a:ext>
              </a:extLst>
            </p:cNvPr>
            <p:cNvSpPr/>
            <p:nvPr/>
          </p:nvSpPr>
          <p:spPr>
            <a:xfrm>
              <a:off x="6619682" y="4069147"/>
              <a:ext cx="266700" cy="266700"/>
            </a:xfrm>
            <a:custGeom>
              <a:avLst/>
              <a:gdLst>
                <a:gd name="connsiteX0" fmla="*/ 0 w 266700"/>
                <a:gd name="connsiteY0" fmla="*/ 263950 h 266700"/>
                <a:gd name="connsiteX1" fmla="*/ 263950 w 266700"/>
                <a:gd name="connsiteY1" fmla="*/ 0 h 266700"/>
                <a:gd name="connsiteX2" fmla="*/ 272975 w 266700"/>
                <a:gd name="connsiteY2" fmla="*/ 9025 h 266700"/>
                <a:gd name="connsiteX3" fmla="*/ 9025 w 266700"/>
                <a:gd name="connsiteY3" fmla="*/ 272975 h 266700"/>
              </a:gdLst>
              <a:ahLst/>
              <a:cxnLst>
                <a:cxn ang="0">
                  <a:pos x="connsiteX0" y="connsiteY0"/>
                </a:cxn>
                <a:cxn ang="0">
                  <a:pos x="connsiteX1" y="connsiteY1"/>
                </a:cxn>
                <a:cxn ang="0">
                  <a:pos x="connsiteX2" y="connsiteY2"/>
                </a:cxn>
                <a:cxn ang="0">
                  <a:pos x="connsiteX3" y="connsiteY3"/>
                </a:cxn>
              </a:cxnLst>
              <a:rect l="l" t="t" r="r" b="b"/>
              <a:pathLst>
                <a:path w="266700" h="266700">
                  <a:moveTo>
                    <a:pt x="0" y="263950"/>
                  </a:moveTo>
                  <a:lnTo>
                    <a:pt x="263950" y="0"/>
                  </a:lnTo>
                  <a:lnTo>
                    <a:pt x="272975" y="9025"/>
                  </a:lnTo>
                  <a:lnTo>
                    <a:pt x="9025" y="272975"/>
                  </a:lnTo>
                  <a:close/>
                </a:path>
              </a:pathLst>
            </a:custGeom>
            <a:solidFill>
              <a:srgbClr val="4D5454"/>
            </a:solidFill>
            <a:ln w="9525" cap="flat">
              <a:noFill/>
              <a:prstDash val="solid"/>
              <a:miter/>
            </a:ln>
          </p:spPr>
          <p:txBody>
            <a:bodyPr rtlCol="0" anchor="ctr"/>
            <a:lstStyle/>
            <a:p>
              <a:endParaRPr lang="en-ID"/>
            </a:p>
          </p:txBody>
        </p:sp>
        <p:sp>
          <p:nvSpPr>
            <p:cNvPr id="65" name="Freeform: Shape 64">
              <a:extLst>
                <a:ext uri="{FF2B5EF4-FFF2-40B4-BE49-F238E27FC236}">
                  <a16:creationId xmlns:a16="http://schemas.microsoft.com/office/drawing/2014/main" id="{6A112568-3557-4A82-BE6D-7AB5EE7F997F}"/>
                </a:ext>
              </a:extLst>
            </p:cNvPr>
            <p:cNvSpPr/>
            <p:nvPr/>
          </p:nvSpPr>
          <p:spPr>
            <a:xfrm>
              <a:off x="6695880" y="4070642"/>
              <a:ext cx="190500" cy="323850"/>
            </a:xfrm>
            <a:custGeom>
              <a:avLst/>
              <a:gdLst>
                <a:gd name="connsiteX0" fmla="*/ 0 w 190500"/>
                <a:gd name="connsiteY0" fmla="*/ 323190 h 323850"/>
                <a:gd name="connsiteX1" fmla="*/ 186792 w 190500"/>
                <a:gd name="connsiteY1" fmla="*/ 0 h 323850"/>
                <a:gd name="connsiteX2" fmla="*/ 197842 w 190500"/>
                <a:gd name="connsiteY2" fmla="*/ 6387 h 323850"/>
                <a:gd name="connsiteX3" fmla="*/ 11051 w 190500"/>
                <a:gd name="connsiteY3" fmla="*/ 329577 h 323850"/>
              </a:gdLst>
              <a:ahLst/>
              <a:cxnLst>
                <a:cxn ang="0">
                  <a:pos x="connsiteX0" y="connsiteY0"/>
                </a:cxn>
                <a:cxn ang="0">
                  <a:pos x="connsiteX1" y="connsiteY1"/>
                </a:cxn>
                <a:cxn ang="0">
                  <a:pos x="connsiteX2" y="connsiteY2"/>
                </a:cxn>
                <a:cxn ang="0">
                  <a:pos x="connsiteX3" y="connsiteY3"/>
                </a:cxn>
              </a:cxnLst>
              <a:rect l="l" t="t" r="r" b="b"/>
              <a:pathLst>
                <a:path w="190500" h="323850">
                  <a:moveTo>
                    <a:pt x="0" y="323190"/>
                  </a:moveTo>
                  <a:lnTo>
                    <a:pt x="186792" y="0"/>
                  </a:lnTo>
                  <a:lnTo>
                    <a:pt x="197842" y="6387"/>
                  </a:lnTo>
                  <a:lnTo>
                    <a:pt x="11051" y="329577"/>
                  </a:lnTo>
                  <a:close/>
                </a:path>
              </a:pathLst>
            </a:custGeom>
            <a:solidFill>
              <a:srgbClr val="4D5454"/>
            </a:solidFill>
            <a:ln w="9525" cap="flat">
              <a:noFill/>
              <a:prstDash val="solid"/>
              <a:miter/>
            </a:ln>
          </p:spPr>
          <p:txBody>
            <a:bodyPr rtlCol="0" anchor="ctr"/>
            <a:lstStyle/>
            <a:p>
              <a:endParaRPr lang="en-ID"/>
            </a:p>
          </p:txBody>
        </p:sp>
        <p:sp>
          <p:nvSpPr>
            <p:cNvPr id="66" name="Freeform: Shape 65">
              <a:extLst>
                <a:ext uri="{FF2B5EF4-FFF2-40B4-BE49-F238E27FC236}">
                  <a16:creationId xmlns:a16="http://schemas.microsoft.com/office/drawing/2014/main" id="{EE2E47D7-85B4-45BD-BF38-9F378C643732}"/>
                </a:ext>
              </a:extLst>
            </p:cNvPr>
            <p:cNvSpPr/>
            <p:nvPr/>
          </p:nvSpPr>
          <p:spPr>
            <a:xfrm>
              <a:off x="6785364" y="4071918"/>
              <a:ext cx="104775" cy="361950"/>
            </a:xfrm>
            <a:custGeom>
              <a:avLst/>
              <a:gdLst>
                <a:gd name="connsiteX0" fmla="*/ 0 w 104775"/>
                <a:gd name="connsiteY0" fmla="*/ 360593 h 361950"/>
                <a:gd name="connsiteX1" fmla="*/ 96531 w 104775"/>
                <a:gd name="connsiteY1" fmla="*/ 0 h 361950"/>
                <a:gd name="connsiteX2" fmla="*/ 108953 w 104775"/>
                <a:gd name="connsiteY2" fmla="*/ 3325 h 361950"/>
                <a:gd name="connsiteX3" fmla="*/ 12422 w 104775"/>
                <a:gd name="connsiteY3" fmla="*/ 363918 h 361950"/>
              </a:gdLst>
              <a:ahLst/>
              <a:cxnLst>
                <a:cxn ang="0">
                  <a:pos x="connsiteX0" y="connsiteY0"/>
                </a:cxn>
                <a:cxn ang="0">
                  <a:pos x="connsiteX1" y="connsiteY1"/>
                </a:cxn>
                <a:cxn ang="0">
                  <a:pos x="connsiteX2" y="connsiteY2"/>
                </a:cxn>
                <a:cxn ang="0">
                  <a:pos x="connsiteX3" y="connsiteY3"/>
                </a:cxn>
              </a:cxnLst>
              <a:rect l="l" t="t" r="r" b="b"/>
              <a:pathLst>
                <a:path w="104775" h="361950">
                  <a:moveTo>
                    <a:pt x="0" y="360593"/>
                  </a:moveTo>
                  <a:lnTo>
                    <a:pt x="96531" y="0"/>
                  </a:lnTo>
                  <a:lnTo>
                    <a:pt x="108953" y="3325"/>
                  </a:lnTo>
                  <a:lnTo>
                    <a:pt x="12422" y="363918"/>
                  </a:lnTo>
                  <a:close/>
                </a:path>
              </a:pathLst>
            </a:custGeom>
            <a:solidFill>
              <a:srgbClr val="4D5454"/>
            </a:solidFill>
            <a:ln w="9525" cap="flat">
              <a:noFill/>
              <a:prstDash val="solid"/>
              <a:miter/>
            </a:ln>
          </p:spPr>
          <p:txBody>
            <a:bodyPr rtlCol="0" anchor="ctr"/>
            <a:lstStyle/>
            <a:p>
              <a:endParaRPr lang="en-ID"/>
            </a:p>
          </p:txBody>
        </p:sp>
        <p:sp>
          <p:nvSpPr>
            <p:cNvPr id="67" name="Freeform: Shape 66">
              <a:extLst>
                <a:ext uri="{FF2B5EF4-FFF2-40B4-BE49-F238E27FC236}">
                  <a16:creationId xmlns:a16="http://schemas.microsoft.com/office/drawing/2014/main" id="{AB2B3634-57BC-4FBF-9131-2D99E408FA3B}"/>
                </a:ext>
              </a:extLst>
            </p:cNvPr>
            <p:cNvSpPr/>
            <p:nvPr/>
          </p:nvSpPr>
          <p:spPr>
            <a:xfrm>
              <a:off x="6881717" y="4073747"/>
              <a:ext cx="9525" cy="371475"/>
            </a:xfrm>
            <a:custGeom>
              <a:avLst/>
              <a:gdLst>
                <a:gd name="connsiteX0" fmla="*/ 0 w 9525"/>
                <a:gd name="connsiteY0" fmla="*/ 0 h 371475"/>
                <a:gd name="connsiteX1" fmla="*/ 12764 w 9525"/>
                <a:gd name="connsiteY1" fmla="*/ 0 h 371475"/>
                <a:gd name="connsiteX2" fmla="*/ 12764 w 9525"/>
                <a:gd name="connsiteY2" fmla="*/ 373285 h 371475"/>
                <a:gd name="connsiteX3" fmla="*/ 0 w 9525"/>
                <a:gd name="connsiteY3" fmla="*/ 373285 h 371475"/>
              </a:gdLst>
              <a:ahLst/>
              <a:cxnLst>
                <a:cxn ang="0">
                  <a:pos x="connsiteX0" y="connsiteY0"/>
                </a:cxn>
                <a:cxn ang="0">
                  <a:pos x="connsiteX1" y="connsiteY1"/>
                </a:cxn>
                <a:cxn ang="0">
                  <a:pos x="connsiteX2" y="connsiteY2"/>
                </a:cxn>
                <a:cxn ang="0">
                  <a:pos x="connsiteX3" y="connsiteY3"/>
                </a:cxn>
              </a:cxnLst>
              <a:rect l="l" t="t" r="r" b="b"/>
              <a:pathLst>
                <a:path w="9525" h="371475">
                  <a:moveTo>
                    <a:pt x="0" y="0"/>
                  </a:moveTo>
                  <a:lnTo>
                    <a:pt x="12764" y="0"/>
                  </a:lnTo>
                  <a:lnTo>
                    <a:pt x="12764" y="373285"/>
                  </a:lnTo>
                  <a:lnTo>
                    <a:pt x="0" y="373285"/>
                  </a:lnTo>
                  <a:close/>
                </a:path>
              </a:pathLst>
            </a:custGeom>
            <a:solidFill>
              <a:srgbClr val="4D5454"/>
            </a:solidFill>
            <a:ln w="9525" cap="flat">
              <a:noFill/>
              <a:prstDash val="solid"/>
              <a:miter/>
            </a:ln>
          </p:spPr>
          <p:txBody>
            <a:bodyPr rtlCol="0" anchor="ctr"/>
            <a:lstStyle/>
            <a:p>
              <a:endParaRPr lang="en-ID"/>
            </a:p>
          </p:txBody>
        </p:sp>
        <p:sp>
          <p:nvSpPr>
            <p:cNvPr id="68" name="Freeform: Shape 67">
              <a:extLst>
                <a:ext uri="{FF2B5EF4-FFF2-40B4-BE49-F238E27FC236}">
                  <a16:creationId xmlns:a16="http://schemas.microsoft.com/office/drawing/2014/main" id="{E9B06D97-90E7-49BE-9FBB-382F28BA8A74}"/>
                </a:ext>
              </a:extLst>
            </p:cNvPr>
            <p:cNvSpPr/>
            <p:nvPr/>
          </p:nvSpPr>
          <p:spPr>
            <a:xfrm>
              <a:off x="6881849" y="4072035"/>
              <a:ext cx="104775" cy="361950"/>
            </a:xfrm>
            <a:custGeom>
              <a:avLst/>
              <a:gdLst>
                <a:gd name="connsiteX0" fmla="*/ 0 w 104775"/>
                <a:gd name="connsiteY0" fmla="*/ 3328 h 361950"/>
                <a:gd name="connsiteX1" fmla="*/ 12420 w 104775"/>
                <a:gd name="connsiteY1" fmla="*/ 0 h 361950"/>
                <a:gd name="connsiteX2" fmla="*/ 109026 w 104775"/>
                <a:gd name="connsiteY2" fmla="*/ 360556 h 361950"/>
                <a:gd name="connsiteX3" fmla="*/ 96606 w 104775"/>
                <a:gd name="connsiteY3" fmla="*/ 363884 h 361950"/>
              </a:gdLst>
              <a:ahLst/>
              <a:cxnLst>
                <a:cxn ang="0">
                  <a:pos x="connsiteX0" y="connsiteY0"/>
                </a:cxn>
                <a:cxn ang="0">
                  <a:pos x="connsiteX1" y="connsiteY1"/>
                </a:cxn>
                <a:cxn ang="0">
                  <a:pos x="connsiteX2" y="connsiteY2"/>
                </a:cxn>
                <a:cxn ang="0">
                  <a:pos x="connsiteX3" y="connsiteY3"/>
                </a:cxn>
              </a:cxnLst>
              <a:rect l="l" t="t" r="r" b="b"/>
              <a:pathLst>
                <a:path w="104775" h="361950">
                  <a:moveTo>
                    <a:pt x="0" y="3328"/>
                  </a:moveTo>
                  <a:lnTo>
                    <a:pt x="12420" y="0"/>
                  </a:lnTo>
                  <a:lnTo>
                    <a:pt x="109026" y="360556"/>
                  </a:lnTo>
                  <a:lnTo>
                    <a:pt x="96606" y="363884"/>
                  </a:lnTo>
                  <a:close/>
                </a:path>
              </a:pathLst>
            </a:custGeom>
            <a:solidFill>
              <a:srgbClr val="4D5454"/>
            </a:solidFill>
            <a:ln w="9525" cap="flat">
              <a:noFill/>
              <a:prstDash val="solid"/>
              <a:miter/>
            </a:ln>
          </p:spPr>
          <p:txBody>
            <a:bodyPr rtlCol="0" anchor="ctr"/>
            <a:lstStyle/>
            <a:p>
              <a:endParaRPr lang="en-ID"/>
            </a:p>
          </p:txBody>
        </p:sp>
        <p:sp>
          <p:nvSpPr>
            <p:cNvPr id="69" name="Freeform: Shape 68">
              <a:extLst>
                <a:ext uri="{FF2B5EF4-FFF2-40B4-BE49-F238E27FC236}">
                  <a16:creationId xmlns:a16="http://schemas.microsoft.com/office/drawing/2014/main" id="{CFB08617-F86D-426D-9FAC-907D35413550}"/>
                </a:ext>
              </a:extLst>
            </p:cNvPr>
            <p:cNvSpPr/>
            <p:nvPr/>
          </p:nvSpPr>
          <p:spPr>
            <a:xfrm>
              <a:off x="6882552" y="4070385"/>
              <a:ext cx="190500" cy="323850"/>
            </a:xfrm>
            <a:custGeom>
              <a:avLst/>
              <a:gdLst>
                <a:gd name="connsiteX0" fmla="*/ 0 w 190500"/>
                <a:gd name="connsiteY0" fmla="*/ 6382 h 323850"/>
                <a:gd name="connsiteX1" fmla="*/ 11053 w 190500"/>
                <a:gd name="connsiteY1" fmla="*/ 0 h 323850"/>
                <a:gd name="connsiteX2" fmla="*/ 197695 w 190500"/>
                <a:gd name="connsiteY2" fmla="*/ 323265 h 323850"/>
                <a:gd name="connsiteX3" fmla="*/ 186642 w 190500"/>
                <a:gd name="connsiteY3" fmla="*/ 329646 h 323850"/>
              </a:gdLst>
              <a:ahLst/>
              <a:cxnLst>
                <a:cxn ang="0">
                  <a:pos x="connsiteX0" y="connsiteY0"/>
                </a:cxn>
                <a:cxn ang="0">
                  <a:pos x="connsiteX1" y="connsiteY1"/>
                </a:cxn>
                <a:cxn ang="0">
                  <a:pos x="connsiteX2" y="connsiteY2"/>
                </a:cxn>
                <a:cxn ang="0">
                  <a:pos x="connsiteX3" y="connsiteY3"/>
                </a:cxn>
              </a:cxnLst>
              <a:rect l="l" t="t" r="r" b="b"/>
              <a:pathLst>
                <a:path w="190500" h="323850">
                  <a:moveTo>
                    <a:pt x="0" y="6382"/>
                  </a:moveTo>
                  <a:lnTo>
                    <a:pt x="11053" y="0"/>
                  </a:lnTo>
                  <a:lnTo>
                    <a:pt x="197695" y="323265"/>
                  </a:lnTo>
                  <a:lnTo>
                    <a:pt x="186642" y="329646"/>
                  </a:lnTo>
                  <a:close/>
                </a:path>
              </a:pathLst>
            </a:custGeom>
            <a:solidFill>
              <a:srgbClr val="4D5454"/>
            </a:solidFill>
            <a:ln w="9525" cap="flat">
              <a:noFill/>
              <a:prstDash val="solid"/>
              <a:miter/>
            </a:ln>
          </p:spPr>
          <p:txBody>
            <a:bodyPr rtlCol="0" anchor="ctr"/>
            <a:lstStyle/>
            <a:p>
              <a:endParaRPr lang="en-ID"/>
            </a:p>
          </p:txBody>
        </p:sp>
        <p:sp>
          <p:nvSpPr>
            <p:cNvPr id="70" name="Freeform: Shape 69">
              <a:extLst>
                <a:ext uri="{FF2B5EF4-FFF2-40B4-BE49-F238E27FC236}">
                  <a16:creationId xmlns:a16="http://schemas.microsoft.com/office/drawing/2014/main" id="{9E5A5C44-46F7-4BD8-97B6-2AB7171E2180}"/>
                </a:ext>
              </a:extLst>
            </p:cNvPr>
            <p:cNvSpPr/>
            <p:nvPr/>
          </p:nvSpPr>
          <p:spPr>
            <a:xfrm>
              <a:off x="6883612" y="4069207"/>
              <a:ext cx="266700" cy="266700"/>
            </a:xfrm>
            <a:custGeom>
              <a:avLst/>
              <a:gdLst>
                <a:gd name="connsiteX0" fmla="*/ 0 w 266700"/>
                <a:gd name="connsiteY0" fmla="*/ 9025 h 266700"/>
                <a:gd name="connsiteX1" fmla="*/ 9025 w 266700"/>
                <a:gd name="connsiteY1" fmla="*/ 0 h 266700"/>
                <a:gd name="connsiteX2" fmla="*/ 272907 w 266700"/>
                <a:gd name="connsiteY2" fmla="*/ 263882 h 266700"/>
                <a:gd name="connsiteX3" fmla="*/ 263882 w 266700"/>
                <a:gd name="connsiteY3" fmla="*/ 272907 h 266700"/>
              </a:gdLst>
              <a:ahLst/>
              <a:cxnLst>
                <a:cxn ang="0">
                  <a:pos x="connsiteX0" y="connsiteY0"/>
                </a:cxn>
                <a:cxn ang="0">
                  <a:pos x="connsiteX1" y="connsiteY1"/>
                </a:cxn>
                <a:cxn ang="0">
                  <a:pos x="connsiteX2" y="connsiteY2"/>
                </a:cxn>
                <a:cxn ang="0">
                  <a:pos x="connsiteX3" y="connsiteY3"/>
                </a:cxn>
              </a:cxnLst>
              <a:rect l="l" t="t" r="r" b="b"/>
              <a:pathLst>
                <a:path w="266700" h="266700">
                  <a:moveTo>
                    <a:pt x="0" y="9025"/>
                  </a:moveTo>
                  <a:lnTo>
                    <a:pt x="9025" y="0"/>
                  </a:lnTo>
                  <a:lnTo>
                    <a:pt x="272907" y="263882"/>
                  </a:lnTo>
                  <a:lnTo>
                    <a:pt x="263882" y="272907"/>
                  </a:lnTo>
                  <a:close/>
                </a:path>
              </a:pathLst>
            </a:custGeom>
            <a:solidFill>
              <a:srgbClr val="4D5454"/>
            </a:solidFill>
            <a:ln w="9525" cap="flat">
              <a:noFill/>
              <a:prstDash val="solid"/>
              <a:miter/>
            </a:ln>
          </p:spPr>
          <p:txBody>
            <a:bodyPr rtlCol="0" anchor="ctr"/>
            <a:lstStyle/>
            <a:p>
              <a:endParaRPr lang="en-ID"/>
            </a:p>
          </p:txBody>
        </p:sp>
        <p:sp>
          <p:nvSpPr>
            <p:cNvPr id="71" name="Freeform: Shape 70">
              <a:extLst>
                <a:ext uri="{FF2B5EF4-FFF2-40B4-BE49-F238E27FC236}">
                  <a16:creationId xmlns:a16="http://schemas.microsoft.com/office/drawing/2014/main" id="{48070224-2A3B-4808-B750-392296EF2C6C}"/>
                </a:ext>
              </a:extLst>
            </p:cNvPr>
            <p:cNvSpPr/>
            <p:nvPr/>
          </p:nvSpPr>
          <p:spPr>
            <a:xfrm>
              <a:off x="6884856" y="4068206"/>
              <a:ext cx="323850" cy="190500"/>
            </a:xfrm>
            <a:custGeom>
              <a:avLst/>
              <a:gdLst>
                <a:gd name="connsiteX0" fmla="*/ 0 w 323850"/>
                <a:gd name="connsiteY0" fmla="*/ 11053 h 190500"/>
                <a:gd name="connsiteX1" fmla="*/ 6382 w 323850"/>
                <a:gd name="connsiteY1" fmla="*/ 0 h 190500"/>
                <a:gd name="connsiteX2" fmla="*/ 329564 w 323850"/>
                <a:gd name="connsiteY2" fmla="*/ 186595 h 190500"/>
                <a:gd name="connsiteX3" fmla="*/ 323182 w 323850"/>
                <a:gd name="connsiteY3" fmla="*/ 197648 h 190500"/>
              </a:gdLst>
              <a:ahLst/>
              <a:cxnLst>
                <a:cxn ang="0">
                  <a:pos x="connsiteX0" y="connsiteY0"/>
                </a:cxn>
                <a:cxn ang="0">
                  <a:pos x="connsiteX1" y="connsiteY1"/>
                </a:cxn>
                <a:cxn ang="0">
                  <a:pos x="connsiteX2" y="connsiteY2"/>
                </a:cxn>
                <a:cxn ang="0">
                  <a:pos x="connsiteX3" y="connsiteY3"/>
                </a:cxn>
              </a:cxnLst>
              <a:rect l="l" t="t" r="r" b="b"/>
              <a:pathLst>
                <a:path w="323850" h="190500">
                  <a:moveTo>
                    <a:pt x="0" y="11053"/>
                  </a:moveTo>
                  <a:lnTo>
                    <a:pt x="6382" y="0"/>
                  </a:lnTo>
                  <a:lnTo>
                    <a:pt x="329564" y="186595"/>
                  </a:lnTo>
                  <a:lnTo>
                    <a:pt x="323182" y="197648"/>
                  </a:lnTo>
                  <a:close/>
                </a:path>
              </a:pathLst>
            </a:custGeom>
            <a:solidFill>
              <a:srgbClr val="4D5454"/>
            </a:solidFill>
            <a:ln w="9525" cap="flat">
              <a:noFill/>
              <a:prstDash val="solid"/>
              <a:miter/>
            </a:ln>
          </p:spPr>
          <p:txBody>
            <a:bodyPr rtlCol="0" anchor="ctr"/>
            <a:lstStyle/>
            <a:p>
              <a:endParaRPr lang="en-ID"/>
            </a:p>
          </p:txBody>
        </p:sp>
        <p:sp>
          <p:nvSpPr>
            <p:cNvPr id="72" name="Freeform: Shape 71">
              <a:extLst>
                <a:ext uri="{FF2B5EF4-FFF2-40B4-BE49-F238E27FC236}">
                  <a16:creationId xmlns:a16="http://schemas.microsoft.com/office/drawing/2014/main" id="{74218421-321B-4DD3-8D26-06803AEBD6AF}"/>
                </a:ext>
              </a:extLst>
            </p:cNvPr>
            <p:cNvSpPr/>
            <p:nvPr/>
          </p:nvSpPr>
          <p:spPr>
            <a:xfrm>
              <a:off x="6886407" y="4067556"/>
              <a:ext cx="361950" cy="104775"/>
            </a:xfrm>
            <a:custGeom>
              <a:avLst/>
              <a:gdLst>
                <a:gd name="connsiteX0" fmla="*/ 0 w 361950"/>
                <a:gd name="connsiteY0" fmla="*/ 12328 h 104775"/>
                <a:gd name="connsiteX1" fmla="*/ 3303 w 361950"/>
                <a:gd name="connsiteY1" fmla="*/ 0 h 104775"/>
                <a:gd name="connsiteX2" fmla="*/ 363767 w 361950"/>
                <a:gd name="connsiteY2" fmla="*/ 96581 h 104775"/>
                <a:gd name="connsiteX3" fmla="*/ 360464 w 361950"/>
                <a:gd name="connsiteY3" fmla="*/ 108910 h 104775"/>
              </a:gdLst>
              <a:ahLst/>
              <a:cxnLst>
                <a:cxn ang="0">
                  <a:pos x="connsiteX0" y="connsiteY0"/>
                </a:cxn>
                <a:cxn ang="0">
                  <a:pos x="connsiteX1" y="connsiteY1"/>
                </a:cxn>
                <a:cxn ang="0">
                  <a:pos x="connsiteX2" y="connsiteY2"/>
                </a:cxn>
                <a:cxn ang="0">
                  <a:pos x="connsiteX3" y="connsiteY3"/>
                </a:cxn>
              </a:cxnLst>
              <a:rect l="l" t="t" r="r" b="b"/>
              <a:pathLst>
                <a:path w="361950" h="104775">
                  <a:moveTo>
                    <a:pt x="0" y="12328"/>
                  </a:moveTo>
                  <a:lnTo>
                    <a:pt x="3303" y="0"/>
                  </a:lnTo>
                  <a:lnTo>
                    <a:pt x="363767" y="96581"/>
                  </a:lnTo>
                  <a:lnTo>
                    <a:pt x="360464" y="108910"/>
                  </a:lnTo>
                  <a:close/>
                </a:path>
              </a:pathLst>
            </a:custGeom>
            <a:solidFill>
              <a:srgbClr val="4D5454"/>
            </a:solidFill>
            <a:ln w="9525" cap="flat">
              <a:noFill/>
              <a:prstDash val="solid"/>
              <a:miter/>
            </a:ln>
          </p:spPr>
          <p:txBody>
            <a:bodyPr rtlCol="0" anchor="ctr"/>
            <a:lstStyle/>
            <a:p>
              <a:endParaRPr lang="en-ID"/>
            </a:p>
          </p:txBody>
        </p:sp>
        <p:sp>
          <p:nvSpPr>
            <p:cNvPr id="73" name="Freeform: Shape 72">
              <a:extLst>
                <a:ext uri="{FF2B5EF4-FFF2-40B4-BE49-F238E27FC236}">
                  <a16:creationId xmlns:a16="http://schemas.microsoft.com/office/drawing/2014/main" id="{B0CE2A97-9181-43B2-9402-AC3A1A14AED8}"/>
                </a:ext>
              </a:extLst>
            </p:cNvPr>
            <p:cNvSpPr/>
            <p:nvPr/>
          </p:nvSpPr>
          <p:spPr>
            <a:xfrm>
              <a:off x="6888099" y="4067366"/>
              <a:ext cx="371475" cy="9525"/>
            </a:xfrm>
            <a:custGeom>
              <a:avLst/>
              <a:gdLst>
                <a:gd name="connsiteX0" fmla="*/ 0 w 371475"/>
                <a:gd name="connsiteY0" fmla="*/ 0 h 9525"/>
                <a:gd name="connsiteX1" fmla="*/ 373189 w 371475"/>
                <a:gd name="connsiteY1" fmla="*/ 0 h 9525"/>
                <a:gd name="connsiteX2" fmla="*/ 373189 w 371475"/>
                <a:gd name="connsiteY2" fmla="*/ 12764 h 9525"/>
                <a:gd name="connsiteX3" fmla="*/ 0 w 371475"/>
                <a:gd name="connsiteY3" fmla="*/ 12764 h 9525"/>
              </a:gdLst>
              <a:ahLst/>
              <a:cxnLst>
                <a:cxn ang="0">
                  <a:pos x="connsiteX0" y="connsiteY0"/>
                </a:cxn>
                <a:cxn ang="0">
                  <a:pos x="connsiteX1" y="connsiteY1"/>
                </a:cxn>
                <a:cxn ang="0">
                  <a:pos x="connsiteX2" y="connsiteY2"/>
                </a:cxn>
                <a:cxn ang="0">
                  <a:pos x="connsiteX3" y="connsiteY3"/>
                </a:cxn>
              </a:cxnLst>
              <a:rect l="l" t="t" r="r" b="b"/>
              <a:pathLst>
                <a:path w="371475" h="9525">
                  <a:moveTo>
                    <a:pt x="0" y="0"/>
                  </a:moveTo>
                  <a:lnTo>
                    <a:pt x="373189" y="0"/>
                  </a:lnTo>
                  <a:lnTo>
                    <a:pt x="373189" y="12764"/>
                  </a:lnTo>
                  <a:lnTo>
                    <a:pt x="0" y="12764"/>
                  </a:lnTo>
                  <a:close/>
                </a:path>
              </a:pathLst>
            </a:custGeom>
            <a:solidFill>
              <a:srgbClr val="4D5454"/>
            </a:solidFill>
            <a:ln w="9525" cap="flat">
              <a:noFill/>
              <a:prstDash val="solid"/>
              <a:miter/>
            </a:ln>
          </p:spPr>
          <p:txBody>
            <a:bodyPr rtlCol="0" anchor="ctr"/>
            <a:lstStyle/>
            <a:p>
              <a:endParaRPr lang="en-ID"/>
            </a:p>
          </p:txBody>
        </p:sp>
        <p:sp>
          <p:nvSpPr>
            <p:cNvPr id="74" name="Freeform: Shape 73">
              <a:extLst>
                <a:ext uri="{FF2B5EF4-FFF2-40B4-BE49-F238E27FC236}">
                  <a16:creationId xmlns:a16="http://schemas.microsoft.com/office/drawing/2014/main" id="{C6053FBE-3209-4059-912D-DB8076EFCFC8}"/>
                </a:ext>
              </a:extLst>
            </p:cNvPr>
            <p:cNvSpPr/>
            <p:nvPr/>
          </p:nvSpPr>
          <p:spPr>
            <a:xfrm>
              <a:off x="6886580" y="3970858"/>
              <a:ext cx="361950" cy="104775"/>
            </a:xfrm>
            <a:custGeom>
              <a:avLst/>
              <a:gdLst>
                <a:gd name="connsiteX0" fmla="*/ 0 w 361950"/>
                <a:gd name="connsiteY0" fmla="*/ 96917 h 104775"/>
                <a:gd name="connsiteX1" fmla="*/ 360389 w 361950"/>
                <a:gd name="connsiteY1" fmla="*/ 0 h 104775"/>
                <a:gd name="connsiteX2" fmla="*/ 363704 w 361950"/>
                <a:gd name="connsiteY2" fmla="*/ 12326 h 104775"/>
                <a:gd name="connsiteX3" fmla="*/ 3315 w 361950"/>
                <a:gd name="connsiteY3" fmla="*/ 109243 h 104775"/>
              </a:gdLst>
              <a:ahLst/>
              <a:cxnLst>
                <a:cxn ang="0">
                  <a:pos x="connsiteX0" y="connsiteY0"/>
                </a:cxn>
                <a:cxn ang="0">
                  <a:pos x="connsiteX1" y="connsiteY1"/>
                </a:cxn>
                <a:cxn ang="0">
                  <a:pos x="connsiteX2" y="connsiteY2"/>
                </a:cxn>
                <a:cxn ang="0">
                  <a:pos x="connsiteX3" y="connsiteY3"/>
                </a:cxn>
              </a:cxnLst>
              <a:rect l="l" t="t" r="r" b="b"/>
              <a:pathLst>
                <a:path w="361950" h="104775">
                  <a:moveTo>
                    <a:pt x="0" y="96917"/>
                  </a:moveTo>
                  <a:lnTo>
                    <a:pt x="360389" y="0"/>
                  </a:lnTo>
                  <a:lnTo>
                    <a:pt x="363704" y="12326"/>
                  </a:lnTo>
                  <a:lnTo>
                    <a:pt x="3315" y="109243"/>
                  </a:lnTo>
                  <a:close/>
                </a:path>
              </a:pathLst>
            </a:custGeom>
            <a:solidFill>
              <a:srgbClr val="4D5454"/>
            </a:solidFill>
            <a:ln w="9525" cap="flat">
              <a:noFill/>
              <a:prstDash val="solid"/>
              <a:miter/>
            </a:ln>
          </p:spPr>
          <p:txBody>
            <a:bodyPr rtlCol="0" anchor="ctr"/>
            <a:lstStyle/>
            <a:p>
              <a:endParaRPr lang="en-ID"/>
            </a:p>
          </p:txBody>
        </p:sp>
        <p:sp>
          <p:nvSpPr>
            <p:cNvPr id="75" name="Freeform: Shape 74">
              <a:extLst>
                <a:ext uri="{FF2B5EF4-FFF2-40B4-BE49-F238E27FC236}">
                  <a16:creationId xmlns:a16="http://schemas.microsoft.com/office/drawing/2014/main" id="{1A860D81-1DEC-411E-B57A-C9B23E1C9A3D}"/>
                </a:ext>
              </a:extLst>
            </p:cNvPr>
            <p:cNvSpPr/>
            <p:nvPr/>
          </p:nvSpPr>
          <p:spPr>
            <a:xfrm>
              <a:off x="6884889" y="3881557"/>
              <a:ext cx="323850" cy="190500"/>
            </a:xfrm>
            <a:custGeom>
              <a:avLst/>
              <a:gdLst>
                <a:gd name="connsiteX0" fmla="*/ 0 w 323850"/>
                <a:gd name="connsiteY0" fmla="*/ 186595 h 190500"/>
                <a:gd name="connsiteX1" fmla="*/ 323182 w 323850"/>
                <a:gd name="connsiteY1" fmla="*/ 0 h 190500"/>
                <a:gd name="connsiteX2" fmla="*/ 329564 w 323850"/>
                <a:gd name="connsiteY2" fmla="*/ 11053 h 190500"/>
                <a:gd name="connsiteX3" fmla="*/ 6382 w 323850"/>
                <a:gd name="connsiteY3" fmla="*/ 197648 h 190500"/>
              </a:gdLst>
              <a:ahLst/>
              <a:cxnLst>
                <a:cxn ang="0">
                  <a:pos x="connsiteX0" y="connsiteY0"/>
                </a:cxn>
                <a:cxn ang="0">
                  <a:pos x="connsiteX1" y="connsiteY1"/>
                </a:cxn>
                <a:cxn ang="0">
                  <a:pos x="connsiteX2" y="connsiteY2"/>
                </a:cxn>
                <a:cxn ang="0">
                  <a:pos x="connsiteX3" y="connsiteY3"/>
                </a:cxn>
              </a:cxnLst>
              <a:rect l="l" t="t" r="r" b="b"/>
              <a:pathLst>
                <a:path w="323850" h="190500">
                  <a:moveTo>
                    <a:pt x="0" y="186595"/>
                  </a:moveTo>
                  <a:lnTo>
                    <a:pt x="323182" y="0"/>
                  </a:lnTo>
                  <a:lnTo>
                    <a:pt x="329564" y="11053"/>
                  </a:lnTo>
                  <a:lnTo>
                    <a:pt x="6382" y="197648"/>
                  </a:lnTo>
                  <a:close/>
                </a:path>
              </a:pathLst>
            </a:custGeom>
            <a:solidFill>
              <a:srgbClr val="4D5454"/>
            </a:solidFill>
            <a:ln w="9525" cap="flat">
              <a:noFill/>
              <a:prstDash val="solid"/>
              <a:miter/>
            </a:ln>
          </p:spPr>
          <p:txBody>
            <a:bodyPr rtlCol="0" anchor="ctr"/>
            <a:lstStyle/>
            <a:p>
              <a:endParaRPr lang="en-ID"/>
            </a:p>
          </p:txBody>
        </p:sp>
        <p:sp>
          <p:nvSpPr>
            <p:cNvPr id="76" name="Freeform: Shape 75">
              <a:extLst>
                <a:ext uri="{FF2B5EF4-FFF2-40B4-BE49-F238E27FC236}">
                  <a16:creationId xmlns:a16="http://schemas.microsoft.com/office/drawing/2014/main" id="{BAE2A8C9-EB33-4A83-A4A9-9ED1A92FAA4E}"/>
                </a:ext>
              </a:extLst>
            </p:cNvPr>
            <p:cNvSpPr/>
            <p:nvPr/>
          </p:nvSpPr>
          <p:spPr>
            <a:xfrm>
              <a:off x="6883598" y="3805281"/>
              <a:ext cx="266700" cy="266700"/>
            </a:xfrm>
            <a:custGeom>
              <a:avLst/>
              <a:gdLst>
                <a:gd name="connsiteX0" fmla="*/ 0 w 266700"/>
                <a:gd name="connsiteY0" fmla="*/ 263882 h 266700"/>
                <a:gd name="connsiteX1" fmla="*/ 263882 w 266700"/>
                <a:gd name="connsiteY1" fmla="*/ 0 h 266700"/>
                <a:gd name="connsiteX2" fmla="*/ 272907 w 266700"/>
                <a:gd name="connsiteY2" fmla="*/ 9025 h 266700"/>
                <a:gd name="connsiteX3" fmla="*/ 9025 w 266700"/>
                <a:gd name="connsiteY3" fmla="*/ 272907 h 266700"/>
              </a:gdLst>
              <a:ahLst/>
              <a:cxnLst>
                <a:cxn ang="0">
                  <a:pos x="connsiteX0" y="connsiteY0"/>
                </a:cxn>
                <a:cxn ang="0">
                  <a:pos x="connsiteX1" y="connsiteY1"/>
                </a:cxn>
                <a:cxn ang="0">
                  <a:pos x="connsiteX2" y="connsiteY2"/>
                </a:cxn>
                <a:cxn ang="0">
                  <a:pos x="connsiteX3" y="connsiteY3"/>
                </a:cxn>
              </a:cxnLst>
              <a:rect l="l" t="t" r="r" b="b"/>
              <a:pathLst>
                <a:path w="266700" h="266700">
                  <a:moveTo>
                    <a:pt x="0" y="263882"/>
                  </a:moveTo>
                  <a:lnTo>
                    <a:pt x="263882" y="0"/>
                  </a:lnTo>
                  <a:lnTo>
                    <a:pt x="272907" y="9025"/>
                  </a:lnTo>
                  <a:lnTo>
                    <a:pt x="9025" y="272907"/>
                  </a:lnTo>
                  <a:close/>
                </a:path>
              </a:pathLst>
            </a:custGeom>
            <a:solidFill>
              <a:srgbClr val="4D5454"/>
            </a:solidFill>
            <a:ln w="9525" cap="flat">
              <a:noFill/>
              <a:prstDash val="solid"/>
              <a:miter/>
            </a:ln>
          </p:spPr>
          <p:txBody>
            <a:bodyPr rtlCol="0" anchor="ctr"/>
            <a:lstStyle/>
            <a:p>
              <a:endParaRPr lang="en-ID"/>
            </a:p>
          </p:txBody>
        </p:sp>
        <p:sp>
          <p:nvSpPr>
            <p:cNvPr id="77" name="Freeform: Shape 76">
              <a:extLst>
                <a:ext uri="{FF2B5EF4-FFF2-40B4-BE49-F238E27FC236}">
                  <a16:creationId xmlns:a16="http://schemas.microsoft.com/office/drawing/2014/main" id="{7495B028-D49D-4FDB-BB38-D55F8B29AFA8}"/>
                </a:ext>
              </a:extLst>
            </p:cNvPr>
            <p:cNvSpPr/>
            <p:nvPr/>
          </p:nvSpPr>
          <p:spPr>
            <a:xfrm>
              <a:off x="6882432" y="3747373"/>
              <a:ext cx="190500" cy="323850"/>
            </a:xfrm>
            <a:custGeom>
              <a:avLst/>
              <a:gdLst>
                <a:gd name="connsiteX0" fmla="*/ 0 w 190500"/>
                <a:gd name="connsiteY0" fmla="*/ 323108 h 323850"/>
                <a:gd name="connsiteX1" fmla="*/ 186707 w 190500"/>
                <a:gd name="connsiteY1" fmla="*/ 0 h 323850"/>
                <a:gd name="connsiteX2" fmla="*/ 197757 w 190500"/>
                <a:gd name="connsiteY2" fmla="*/ 6386 h 323850"/>
                <a:gd name="connsiteX3" fmla="*/ 11051 w 190500"/>
                <a:gd name="connsiteY3" fmla="*/ 329493 h 323850"/>
              </a:gdLst>
              <a:ahLst/>
              <a:cxnLst>
                <a:cxn ang="0">
                  <a:pos x="connsiteX0" y="connsiteY0"/>
                </a:cxn>
                <a:cxn ang="0">
                  <a:pos x="connsiteX1" y="connsiteY1"/>
                </a:cxn>
                <a:cxn ang="0">
                  <a:pos x="connsiteX2" y="connsiteY2"/>
                </a:cxn>
                <a:cxn ang="0">
                  <a:pos x="connsiteX3" y="connsiteY3"/>
                </a:cxn>
              </a:cxnLst>
              <a:rect l="l" t="t" r="r" b="b"/>
              <a:pathLst>
                <a:path w="190500" h="323850">
                  <a:moveTo>
                    <a:pt x="0" y="323108"/>
                  </a:moveTo>
                  <a:lnTo>
                    <a:pt x="186707" y="0"/>
                  </a:lnTo>
                  <a:lnTo>
                    <a:pt x="197757" y="6386"/>
                  </a:lnTo>
                  <a:lnTo>
                    <a:pt x="11051" y="329493"/>
                  </a:lnTo>
                  <a:close/>
                </a:path>
              </a:pathLst>
            </a:custGeom>
            <a:solidFill>
              <a:srgbClr val="4D5454"/>
            </a:solidFill>
            <a:ln w="9525" cap="flat">
              <a:noFill/>
              <a:prstDash val="solid"/>
              <a:miter/>
            </a:ln>
          </p:spPr>
          <p:txBody>
            <a:bodyPr rtlCol="0" anchor="ctr"/>
            <a:lstStyle/>
            <a:p>
              <a:endParaRPr lang="en-ID"/>
            </a:p>
          </p:txBody>
        </p:sp>
        <p:sp>
          <p:nvSpPr>
            <p:cNvPr id="78" name="Freeform: Shape 77">
              <a:extLst>
                <a:ext uri="{FF2B5EF4-FFF2-40B4-BE49-F238E27FC236}">
                  <a16:creationId xmlns:a16="http://schemas.microsoft.com/office/drawing/2014/main" id="{FCFC1DF9-11C2-4FE8-B9F0-8DFE07F306C6}"/>
                </a:ext>
              </a:extLst>
            </p:cNvPr>
            <p:cNvSpPr/>
            <p:nvPr/>
          </p:nvSpPr>
          <p:spPr>
            <a:xfrm>
              <a:off x="6882032" y="3711620"/>
              <a:ext cx="104775" cy="361950"/>
            </a:xfrm>
            <a:custGeom>
              <a:avLst/>
              <a:gdLst>
                <a:gd name="connsiteX0" fmla="*/ 0 w 104775"/>
                <a:gd name="connsiteY0" fmla="*/ 360501 h 361950"/>
                <a:gd name="connsiteX1" fmla="*/ 96507 w 104775"/>
                <a:gd name="connsiteY1" fmla="*/ 0 h 361950"/>
                <a:gd name="connsiteX2" fmla="*/ 108928 w 104775"/>
                <a:gd name="connsiteY2" fmla="*/ 3325 h 361950"/>
                <a:gd name="connsiteX3" fmla="*/ 12422 w 104775"/>
                <a:gd name="connsiteY3" fmla="*/ 363826 h 361950"/>
              </a:gdLst>
              <a:ahLst/>
              <a:cxnLst>
                <a:cxn ang="0">
                  <a:pos x="connsiteX0" y="connsiteY0"/>
                </a:cxn>
                <a:cxn ang="0">
                  <a:pos x="connsiteX1" y="connsiteY1"/>
                </a:cxn>
                <a:cxn ang="0">
                  <a:pos x="connsiteX2" y="connsiteY2"/>
                </a:cxn>
                <a:cxn ang="0">
                  <a:pos x="connsiteX3" y="connsiteY3"/>
                </a:cxn>
              </a:cxnLst>
              <a:rect l="l" t="t" r="r" b="b"/>
              <a:pathLst>
                <a:path w="104775" h="361950">
                  <a:moveTo>
                    <a:pt x="0" y="360501"/>
                  </a:moveTo>
                  <a:lnTo>
                    <a:pt x="96507" y="0"/>
                  </a:lnTo>
                  <a:lnTo>
                    <a:pt x="108928" y="3325"/>
                  </a:lnTo>
                  <a:lnTo>
                    <a:pt x="12422" y="363826"/>
                  </a:lnTo>
                  <a:close/>
                </a:path>
              </a:pathLst>
            </a:custGeom>
            <a:solidFill>
              <a:srgbClr val="4D5454"/>
            </a:solidFill>
            <a:ln w="9525" cap="flat">
              <a:noFill/>
              <a:prstDash val="solid"/>
              <a:miter/>
            </a:ln>
          </p:spPr>
          <p:txBody>
            <a:bodyPr rtlCol="0" anchor="ctr"/>
            <a:lstStyle/>
            <a:p>
              <a:endParaRPr lang="en-ID"/>
            </a:p>
          </p:txBody>
        </p:sp>
        <p:sp>
          <p:nvSpPr>
            <p:cNvPr id="79" name="Freeform: Shape 78">
              <a:extLst>
                <a:ext uri="{FF2B5EF4-FFF2-40B4-BE49-F238E27FC236}">
                  <a16:creationId xmlns:a16="http://schemas.microsoft.com/office/drawing/2014/main" id="{E691D010-D463-4A2A-AD32-A7B3231CDF9B}"/>
                </a:ext>
              </a:extLst>
            </p:cNvPr>
            <p:cNvSpPr/>
            <p:nvPr/>
          </p:nvSpPr>
          <p:spPr>
            <a:xfrm>
              <a:off x="6811708" y="3997357"/>
              <a:ext cx="152400" cy="152400"/>
            </a:xfrm>
            <a:custGeom>
              <a:avLst/>
              <a:gdLst>
                <a:gd name="connsiteX0" fmla="*/ 76391 w 152400"/>
                <a:gd name="connsiteY0" fmla="*/ 0 h 152400"/>
                <a:gd name="connsiteX1" fmla="*/ 0 w 152400"/>
                <a:gd name="connsiteY1" fmla="*/ 76391 h 152400"/>
                <a:gd name="connsiteX2" fmla="*/ 76391 w 152400"/>
                <a:gd name="connsiteY2" fmla="*/ 152781 h 152400"/>
                <a:gd name="connsiteX3" fmla="*/ 152781 w 152400"/>
                <a:gd name="connsiteY3" fmla="*/ 76391 h 152400"/>
                <a:gd name="connsiteX4" fmla="*/ 76391 w 152400"/>
                <a:gd name="connsiteY4" fmla="*/ 0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0" h="152400">
                  <a:moveTo>
                    <a:pt x="76391" y="0"/>
                  </a:moveTo>
                  <a:cubicBezTo>
                    <a:pt x="34195" y="0"/>
                    <a:pt x="0" y="34195"/>
                    <a:pt x="0" y="76391"/>
                  </a:cubicBezTo>
                  <a:cubicBezTo>
                    <a:pt x="0" y="118586"/>
                    <a:pt x="34195" y="152781"/>
                    <a:pt x="76391" y="152781"/>
                  </a:cubicBezTo>
                  <a:cubicBezTo>
                    <a:pt x="118586" y="152781"/>
                    <a:pt x="152781" y="118586"/>
                    <a:pt x="152781" y="76391"/>
                  </a:cubicBezTo>
                  <a:cubicBezTo>
                    <a:pt x="152876" y="34195"/>
                    <a:pt x="118586" y="0"/>
                    <a:pt x="76391" y="0"/>
                  </a:cubicBezTo>
                  <a:close/>
                </a:path>
              </a:pathLst>
            </a:custGeom>
            <a:solidFill>
              <a:srgbClr val="141616"/>
            </a:solidFill>
            <a:ln w="9525" cap="flat">
              <a:noFill/>
              <a:prstDash val="solid"/>
              <a:miter/>
            </a:ln>
          </p:spPr>
          <p:txBody>
            <a:bodyPr rtlCol="0" anchor="ctr"/>
            <a:lstStyle/>
            <a:p>
              <a:endParaRPr lang="en-ID"/>
            </a:p>
          </p:txBody>
        </p:sp>
        <p:sp>
          <p:nvSpPr>
            <p:cNvPr id="80" name="Freeform: Shape 79">
              <a:extLst>
                <a:ext uri="{FF2B5EF4-FFF2-40B4-BE49-F238E27FC236}">
                  <a16:creationId xmlns:a16="http://schemas.microsoft.com/office/drawing/2014/main" id="{18D30330-D14A-4334-981F-F4D2CB532E56}"/>
                </a:ext>
              </a:extLst>
            </p:cNvPr>
            <p:cNvSpPr/>
            <p:nvPr/>
          </p:nvSpPr>
          <p:spPr>
            <a:xfrm>
              <a:off x="6868001" y="4053650"/>
              <a:ext cx="38100" cy="38100"/>
            </a:xfrm>
            <a:custGeom>
              <a:avLst/>
              <a:gdLst>
                <a:gd name="connsiteX0" fmla="*/ 20098 w 38100"/>
                <a:gd name="connsiteY0" fmla="*/ 0 h 38100"/>
                <a:gd name="connsiteX1" fmla="*/ 0 w 38100"/>
                <a:gd name="connsiteY1" fmla="*/ 20098 h 38100"/>
                <a:gd name="connsiteX2" fmla="*/ 20098 w 38100"/>
                <a:gd name="connsiteY2" fmla="*/ 40196 h 38100"/>
                <a:gd name="connsiteX3" fmla="*/ 40196 w 38100"/>
                <a:gd name="connsiteY3" fmla="*/ 20098 h 38100"/>
                <a:gd name="connsiteX4" fmla="*/ 20098 w 38100"/>
                <a:gd name="connsiteY4" fmla="*/ 0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098" y="0"/>
                  </a:moveTo>
                  <a:cubicBezTo>
                    <a:pt x="8954" y="0"/>
                    <a:pt x="0" y="9049"/>
                    <a:pt x="0" y="20098"/>
                  </a:cubicBezTo>
                  <a:cubicBezTo>
                    <a:pt x="0" y="31242"/>
                    <a:pt x="9049" y="40196"/>
                    <a:pt x="20098" y="40196"/>
                  </a:cubicBezTo>
                  <a:cubicBezTo>
                    <a:pt x="31242" y="40196"/>
                    <a:pt x="40196" y="31147"/>
                    <a:pt x="40196" y="20098"/>
                  </a:cubicBezTo>
                  <a:cubicBezTo>
                    <a:pt x="40291" y="8954"/>
                    <a:pt x="31242" y="0"/>
                    <a:pt x="20098" y="0"/>
                  </a:cubicBezTo>
                  <a:close/>
                </a:path>
              </a:pathLst>
            </a:custGeom>
            <a:solidFill>
              <a:srgbClr val="707575"/>
            </a:solidFill>
            <a:ln w="9525" cap="flat">
              <a:noFill/>
              <a:prstDash val="solid"/>
              <a:miter/>
            </a:ln>
          </p:spPr>
          <p:txBody>
            <a:bodyPr rtlCol="0" anchor="ctr"/>
            <a:lstStyle/>
            <a:p>
              <a:endParaRPr lang="en-ID"/>
            </a:p>
          </p:txBody>
        </p:sp>
        <p:sp>
          <p:nvSpPr>
            <p:cNvPr id="81" name="Freeform: Shape 80">
              <a:extLst>
                <a:ext uri="{FF2B5EF4-FFF2-40B4-BE49-F238E27FC236}">
                  <a16:creationId xmlns:a16="http://schemas.microsoft.com/office/drawing/2014/main" id="{1F713375-4FD7-4BA8-B81A-7FA5DF1691EA}"/>
                </a:ext>
              </a:extLst>
            </p:cNvPr>
            <p:cNvSpPr/>
            <p:nvPr/>
          </p:nvSpPr>
          <p:spPr>
            <a:xfrm>
              <a:off x="6442805" y="3628358"/>
              <a:ext cx="885825" cy="885825"/>
            </a:xfrm>
            <a:custGeom>
              <a:avLst/>
              <a:gdLst>
                <a:gd name="connsiteX0" fmla="*/ 445294 w 885825"/>
                <a:gd name="connsiteY0" fmla="*/ 0 h 885825"/>
                <a:gd name="connsiteX1" fmla="*/ 0 w 885825"/>
                <a:gd name="connsiteY1" fmla="*/ 445294 h 885825"/>
                <a:gd name="connsiteX2" fmla="*/ 445294 w 885825"/>
                <a:gd name="connsiteY2" fmla="*/ 890588 h 885825"/>
                <a:gd name="connsiteX3" fmla="*/ 890683 w 885825"/>
                <a:gd name="connsiteY3" fmla="*/ 445294 h 885825"/>
                <a:gd name="connsiteX4" fmla="*/ 445294 w 885825"/>
                <a:gd name="connsiteY4" fmla="*/ 0 h 885825"/>
                <a:gd name="connsiteX5" fmla="*/ 820579 w 885825"/>
                <a:gd name="connsiteY5" fmla="*/ 445389 h 885825"/>
                <a:gd name="connsiteX6" fmla="*/ 445294 w 885825"/>
                <a:gd name="connsiteY6" fmla="*/ 820674 h 885825"/>
                <a:gd name="connsiteX7" fmla="*/ 70009 w 885825"/>
                <a:gd name="connsiteY7" fmla="*/ 445389 h 885825"/>
                <a:gd name="connsiteX8" fmla="*/ 445294 w 885825"/>
                <a:gd name="connsiteY8" fmla="*/ 70104 h 885825"/>
                <a:gd name="connsiteX9" fmla="*/ 820579 w 885825"/>
                <a:gd name="connsiteY9" fmla="*/ 445389 h 885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85825" h="885825">
                  <a:moveTo>
                    <a:pt x="445294" y="0"/>
                  </a:moveTo>
                  <a:cubicBezTo>
                    <a:pt x="199739" y="0"/>
                    <a:pt x="0" y="199739"/>
                    <a:pt x="0" y="445294"/>
                  </a:cubicBezTo>
                  <a:cubicBezTo>
                    <a:pt x="0" y="690848"/>
                    <a:pt x="199739" y="890588"/>
                    <a:pt x="445294" y="890588"/>
                  </a:cubicBezTo>
                  <a:cubicBezTo>
                    <a:pt x="690848" y="890588"/>
                    <a:pt x="890683" y="690848"/>
                    <a:pt x="890683" y="445294"/>
                  </a:cubicBezTo>
                  <a:cubicBezTo>
                    <a:pt x="890683" y="199835"/>
                    <a:pt x="690848" y="0"/>
                    <a:pt x="445294" y="0"/>
                  </a:cubicBezTo>
                  <a:close/>
                  <a:moveTo>
                    <a:pt x="820579" y="445389"/>
                  </a:moveTo>
                  <a:cubicBezTo>
                    <a:pt x="820579" y="652272"/>
                    <a:pt x="652272" y="820674"/>
                    <a:pt x="445294" y="820674"/>
                  </a:cubicBezTo>
                  <a:cubicBezTo>
                    <a:pt x="238411" y="820674"/>
                    <a:pt x="70009" y="652367"/>
                    <a:pt x="70009" y="445389"/>
                  </a:cubicBezTo>
                  <a:cubicBezTo>
                    <a:pt x="70009" y="238506"/>
                    <a:pt x="238315" y="70104"/>
                    <a:pt x="445294" y="70104"/>
                  </a:cubicBezTo>
                  <a:cubicBezTo>
                    <a:pt x="652272" y="70104"/>
                    <a:pt x="820579" y="238506"/>
                    <a:pt x="820579" y="445389"/>
                  </a:cubicBezTo>
                  <a:close/>
                </a:path>
              </a:pathLst>
            </a:custGeom>
            <a:solidFill>
              <a:srgbClr val="141616"/>
            </a:solidFill>
            <a:ln w="9525" cap="flat">
              <a:noFill/>
              <a:prstDash val="solid"/>
              <a:miter/>
            </a:ln>
          </p:spPr>
          <p:txBody>
            <a:bodyPr rtlCol="0" anchor="ctr"/>
            <a:lstStyle/>
            <a:p>
              <a:endParaRPr lang="en-ID"/>
            </a:p>
          </p:txBody>
        </p:sp>
        <p:sp>
          <p:nvSpPr>
            <p:cNvPr id="82" name="Freeform: Shape 81">
              <a:extLst>
                <a:ext uri="{FF2B5EF4-FFF2-40B4-BE49-F238E27FC236}">
                  <a16:creationId xmlns:a16="http://schemas.microsoft.com/office/drawing/2014/main" id="{A5730685-A0A8-4BC3-B8B5-226E7782AC9E}"/>
                </a:ext>
              </a:extLst>
            </p:cNvPr>
            <p:cNvSpPr/>
            <p:nvPr/>
          </p:nvSpPr>
          <p:spPr>
            <a:xfrm>
              <a:off x="6497955" y="3683603"/>
              <a:ext cx="771525" cy="771525"/>
            </a:xfrm>
            <a:custGeom>
              <a:avLst/>
              <a:gdLst>
                <a:gd name="connsiteX0" fmla="*/ 390144 w 771525"/>
                <a:gd name="connsiteY0" fmla="*/ 0 h 771525"/>
                <a:gd name="connsiteX1" fmla="*/ 0 w 771525"/>
                <a:gd name="connsiteY1" fmla="*/ 390144 h 771525"/>
                <a:gd name="connsiteX2" fmla="*/ 390144 w 771525"/>
                <a:gd name="connsiteY2" fmla="*/ 780288 h 771525"/>
                <a:gd name="connsiteX3" fmla="*/ 780288 w 771525"/>
                <a:gd name="connsiteY3" fmla="*/ 390144 h 771525"/>
                <a:gd name="connsiteX4" fmla="*/ 390144 w 771525"/>
                <a:gd name="connsiteY4" fmla="*/ 0 h 771525"/>
                <a:gd name="connsiteX5" fmla="*/ 390144 w 771525"/>
                <a:gd name="connsiteY5" fmla="*/ 743712 h 771525"/>
                <a:gd name="connsiteX6" fmla="*/ 36481 w 771525"/>
                <a:gd name="connsiteY6" fmla="*/ 390049 h 771525"/>
                <a:gd name="connsiteX7" fmla="*/ 390144 w 771525"/>
                <a:gd name="connsiteY7" fmla="*/ 36386 h 771525"/>
                <a:gd name="connsiteX8" fmla="*/ 743807 w 771525"/>
                <a:gd name="connsiteY8" fmla="*/ 390049 h 771525"/>
                <a:gd name="connsiteX9" fmla="*/ 390144 w 771525"/>
                <a:gd name="connsiteY9" fmla="*/ 743712 h 771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71525" h="771525">
                  <a:moveTo>
                    <a:pt x="390144" y="0"/>
                  </a:moveTo>
                  <a:cubicBezTo>
                    <a:pt x="174688" y="0"/>
                    <a:pt x="0" y="174689"/>
                    <a:pt x="0" y="390144"/>
                  </a:cubicBezTo>
                  <a:cubicBezTo>
                    <a:pt x="0" y="605600"/>
                    <a:pt x="174688" y="780288"/>
                    <a:pt x="390144" y="780288"/>
                  </a:cubicBezTo>
                  <a:cubicBezTo>
                    <a:pt x="605600" y="780288"/>
                    <a:pt x="780288" y="605600"/>
                    <a:pt x="780288" y="390144"/>
                  </a:cubicBezTo>
                  <a:cubicBezTo>
                    <a:pt x="780288" y="174689"/>
                    <a:pt x="605600" y="0"/>
                    <a:pt x="390144" y="0"/>
                  </a:cubicBezTo>
                  <a:close/>
                  <a:moveTo>
                    <a:pt x="390144" y="743712"/>
                  </a:moveTo>
                  <a:cubicBezTo>
                    <a:pt x="194882" y="743712"/>
                    <a:pt x="36481" y="585407"/>
                    <a:pt x="36481" y="390049"/>
                  </a:cubicBezTo>
                  <a:cubicBezTo>
                    <a:pt x="36481" y="194786"/>
                    <a:pt x="194786" y="36386"/>
                    <a:pt x="390144" y="36386"/>
                  </a:cubicBezTo>
                  <a:cubicBezTo>
                    <a:pt x="585407" y="36386"/>
                    <a:pt x="743807" y="194691"/>
                    <a:pt x="743807" y="390049"/>
                  </a:cubicBezTo>
                  <a:cubicBezTo>
                    <a:pt x="743807" y="585407"/>
                    <a:pt x="585502" y="743712"/>
                    <a:pt x="390144" y="743712"/>
                  </a:cubicBezTo>
                  <a:close/>
                </a:path>
              </a:pathLst>
            </a:custGeom>
            <a:solidFill>
              <a:srgbClr val="707575"/>
            </a:solidFill>
            <a:ln w="9525" cap="flat">
              <a:noFill/>
              <a:prstDash val="solid"/>
              <a:miter/>
            </a:ln>
          </p:spPr>
          <p:txBody>
            <a:bodyPr rtlCol="0" anchor="ctr"/>
            <a:lstStyle/>
            <a:p>
              <a:endParaRPr lang="en-ID"/>
            </a:p>
          </p:txBody>
        </p:sp>
        <p:sp>
          <p:nvSpPr>
            <p:cNvPr id="83" name="Freeform: Shape 82">
              <a:extLst>
                <a:ext uri="{FF2B5EF4-FFF2-40B4-BE49-F238E27FC236}">
                  <a16:creationId xmlns:a16="http://schemas.microsoft.com/office/drawing/2014/main" id="{E7156811-DCB9-438C-AC7C-0EE8EB787802}"/>
                </a:ext>
              </a:extLst>
            </p:cNvPr>
            <p:cNvSpPr/>
            <p:nvPr/>
          </p:nvSpPr>
          <p:spPr>
            <a:xfrm>
              <a:off x="5115687" y="3564446"/>
              <a:ext cx="533400" cy="66675"/>
            </a:xfrm>
            <a:custGeom>
              <a:avLst/>
              <a:gdLst>
                <a:gd name="connsiteX0" fmla="*/ 509397 w 533400"/>
                <a:gd name="connsiteY0" fmla="*/ 67628 h 66675"/>
                <a:gd name="connsiteX1" fmla="*/ 25146 w 533400"/>
                <a:gd name="connsiteY1" fmla="*/ 67628 h 66675"/>
                <a:gd name="connsiteX2" fmla="*/ 0 w 533400"/>
                <a:gd name="connsiteY2" fmla="*/ 42481 h 66675"/>
                <a:gd name="connsiteX3" fmla="*/ 0 w 533400"/>
                <a:gd name="connsiteY3" fmla="*/ 25146 h 66675"/>
                <a:gd name="connsiteX4" fmla="*/ 25146 w 533400"/>
                <a:gd name="connsiteY4" fmla="*/ 0 h 66675"/>
                <a:gd name="connsiteX5" fmla="*/ 509302 w 533400"/>
                <a:gd name="connsiteY5" fmla="*/ 0 h 66675"/>
                <a:gd name="connsiteX6" fmla="*/ 534448 w 533400"/>
                <a:gd name="connsiteY6" fmla="*/ 25146 h 66675"/>
                <a:gd name="connsiteX7" fmla="*/ 534448 w 533400"/>
                <a:gd name="connsiteY7" fmla="*/ 42481 h 66675"/>
                <a:gd name="connsiteX8" fmla="*/ 509397 w 533400"/>
                <a:gd name="connsiteY8" fmla="*/ 67628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3400" h="66675">
                  <a:moveTo>
                    <a:pt x="509397" y="67628"/>
                  </a:moveTo>
                  <a:lnTo>
                    <a:pt x="25146" y="67628"/>
                  </a:lnTo>
                  <a:cubicBezTo>
                    <a:pt x="11240" y="67628"/>
                    <a:pt x="0" y="56388"/>
                    <a:pt x="0" y="42481"/>
                  </a:cubicBezTo>
                  <a:lnTo>
                    <a:pt x="0" y="25146"/>
                  </a:lnTo>
                  <a:cubicBezTo>
                    <a:pt x="0" y="11239"/>
                    <a:pt x="11240" y="0"/>
                    <a:pt x="25146" y="0"/>
                  </a:cubicBezTo>
                  <a:lnTo>
                    <a:pt x="509302" y="0"/>
                  </a:lnTo>
                  <a:cubicBezTo>
                    <a:pt x="523208" y="0"/>
                    <a:pt x="534448" y="11239"/>
                    <a:pt x="534448" y="25146"/>
                  </a:cubicBezTo>
                  <a:lnTo>
                    <a:pt x="534448" y="42481"/>
                  </a:lnTo>
                  <a:cubicBezTo>
                    <a:pt x="534543" y="56388"/>
                    <a:pt x="523303" y="67628"/>
                    <a:pt x="509397" y="67628"/>
                  </a:cubicBezTo>
                  <a:close/>
                </a:path>
              </a:pathLst>
            </a:custGeom>
            <a:solidFill>
              <a:srgbClr val="FF6600"/>
            </a:solidFill>
            <a:ln w="9525" cap="flat">
              <a:noFill/>
              <a:prstDash val="solid"/>
              <a:miter/>
            </a:ln>
          </p:spPr>
          <p:txBody>
            <a:bodyPr rtlCol="0" anchor="ctr"/>
            <a:lstStyle/>
            <a:p>
              <a:endParaRPr lang="en-ID"/>
            </a:p>
          </p:txBody>
        </p:sp>
        <p:sp>
          <p:nvSpPr>
            <p:cNvPr id="84" name="Freeform: Shape 83">
              <a:extLst>
                <a:ext uri="{FF2B5EF4-FFF2-40B4-BE49-F238E27FC236}">
                  <a16:creationId xmlns:a16="http://schemas.microsoft.com/office/drawing/2014/main" id="{9B0D9036-F487-46D4-8C77-5C3DE3CE54F5}"/>
                </a:ext>
              </a:extLst>
            </p:cNvPr>
            <p:cNvSpPr/>
            <p:nvPr/>
          </p:nvSpPr>
          <p:spPr>
            <a:xfrm>
              <a:off x="5569978" y="3293269"/>
              <a:ext cx="409575" cy="95250"/>
            </a:xfrm>
            <a:custGeom>
              <a:avLst/>
              <a:gdLst>
                <a:gd name="connsiteX0" fmla="*/ 386862 w 409575"/>
                <a:gd name="connsiteY0" fmla="*/ 104680 h 95250"/>
                <a:gd name="connsiteX1" fmla="*/ 36533 w 409575"/>
                <a:gd name="connsiteY1" fmla="*/ 104680 h 95250"/>
                <a:gd name="connsiteX2" fmla="*/ 121781 w 409575"/>
                <a:gd name="connsiteY2" fmla="*/ 0 h 95250"/>
                <a:gd name="connsiteX3" fmla="*/ 386862 w 409575"/>
                <a:gd name="connsiteY3" fmla="*/ 104680 h 95250"/>
              </a:gdLst>
              <a:ahLst/>
              <a:cxnLst>
                <a:cxn ang="0">
                  <a:pos x="connsiteX0" y="connsiteY0"/>
                </a:cxn>
                <a:cxn ang="0">
                  <a:pos x="connsiteX1" y="connsiteY1"/>
                </a:cxn>
                <a:cxn ang="0">
                  <a:pos x="connsiteX2" y="connsiteY2"/>
                </a:cxn>
                <a:cxn ang="0">
                  <a:pos x="connsiteX3" y="connsiteY3"/>
                </a:cxn>
              </a:cxnLst>
              <a:rect l="l" t="t" r="r" b="b"/>
              <a:pathLst>
                <a:path w="409575" h="95250">
                  <a:moveTo>
                    <a:pt x="386862" y="104680"/>
                  </a:moveTo>
                  <a:cubicBezTo>
                    <a:pt x="213221" y="104680"/>
                    <a:pt x="95492" y="104680"/>
                    <a:pt x="36533" y="104680"/>
                  </a:cubicBezTo>
                  <a:cubicBezTo>
                    <a:pt x="-22332" y="104680"/>
                    <a:pt x="-20808" y="0"/>
                    <a:pt x="121781" y="0"/>
                  </a:cubicBezTo>
                  <a:cubicBezTo>
                    <a:pt x="264371" y="0"/>
                    <a:pt x="482969" y="104680"/>
                    <a:pt x="386862" y="104680"/>
                  </a:cubicBezTo>
                  <a:close/>
                </a:path>
              </a:pathLst>
            </a:custGeom>
            <a:solidFill>
              <a:srgbClr val="141616"/>
            </a:solidFill>
            <a:ln w="9525" cap="flat">
              <a:noFill/>
              <a:prstDash val="solid"/>
              <a:miter/>
            </a:ln>
          </p:spPr>
          <p:txBody>
            <a:bodyPr rtlCol="0" anchor="ctr"/>
            <a:lstStyle/>
            <a:p>
              <a:endParaRPr lang="en-ID"/>
            </a:p>
          </p:txBody>
        </p:sp>
        <p:sp>
          <p:nvSpPr>
            <p:cNvPr id="85" name="Freeform: Shape 84">
              <a:extLst>
                <a:ext uri="{FF2B5EF4-FFF2-40B4-BE49-F238E27FC236}">
                  <a16:creationId xmlns:a16="http://schemas.microsoft.com/office/drawing/2014/main" id="{657BC6FD-B87D-45B9-B018-90E6D39258AC}"/>
                </a:ext>
              </a:extLst>
            </p:cNvPr>
            <p:cNvSpPr/>
            <p:nvPr/>
          </p:nvSpPr>
          <p:spPr>
            <a:xfrm>
              <a:off x="6346603" y="3075337"/>
              <a:ext cx="247650" cy="323850"/>
            </a:xfrm>
            <a:custGeom>
              <a:avLst/>
              <a:gdLst>
                <a:gd name="connsiteX0" fmla="*/ 139637 w 247650"/>
                <a:gd name="connsiteY0" fmla="*/ 327184 h 323850"/>
                <a:gd name="connsiteX1" fmla="*/ 204407 w 247650"/>
                <a:gd name="connsiteY1" fmla="*/ 88678 h 323850"/>
                <a:gd name="connsiteX2" fmla="*/ 206312 w 247650"/>
                <a:gd name="connsiteY2" fmla="*/ 55626 h 323850"/>
                <a:gd name="connsiteX3" fmla="*/ 177737 w 247650"/>
                <a:gd name="connsiteY3" fmla="*/ 38386 h 323850"/>
                <a:gd name="connsiteX4" fmla="*/ 0 w 247650"/>
                <a:gd name="connsiteY4" fmla="*/ 38386 h 323850"/>
                <a:gd name="connsiteX5" fmla="*/ 0 w 247650"/>
                <a:gd name="connsiteY5" fmla="*/ 0 h 323850"/>
                <a:gd name="connsiteX6" fmla="*/ 177737 w 247650"/>
                <a:gd name="connsiteY6" fmla="*/ 0 h 323850"/>
                <a:gd name="connsiteX7" fmla="*/ 240316 w 247650"/>
                <a:gd name="connsiteY7" fmla="*/ 37719 h 323850"/>
                <a:gd name="connsiteX8" fmla="*/ 236029 w 247650"/>
                <a:gd name="connsiteY8" fmla="*/ 110395 h 323850"/>
                <a:gd name="connsiteX9" fmla="*/ 176975 w 247650"/>
                <a:gd name="connsiteY9" fmla="*/ 318040 h 323850"/>
                <a:gd name="connsiteX10" fmla="*/ 139637 w 247650"/>
                <a:gd name="connsiteY10" fmla="*/ 327184 h 323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650" h="323850">
                  <a:moveTo>
                    <a:pt x="139637" y="327184"/>
                  </a:moveTo>
                  <a:cubicBezTo>
                    <a:pt x="118110" y="239363"/>
                    <a:pt x="162973" y="148971"/>
                    <a:pt x="204407" y="88678"/>
                  </a:cubicBezTo>
                  <a:cubicBezTo>
                    <a:pt x="211265" y="78676"/>
                    <a:pt x="211931" y="66389"/>
                    <a:pt x="206312" y="55626"/>
                  </a:cubicBezTo>
                  <a:cubicBezTo>
                    <a:pt x="200596" y="44863"/>
                    <a:pt x="189929" y="38386"/>
                    <a:pt x="177737" y="38386"/>
                  </a:cubicBezTo>
                  <a:lnTo>
                    <a:pt x="0" y="38386"/>
                  </a:lnTo>
                  <a:lnTo>
                    <a:pt x="0" y="0"/>
                  </a:lnTo>
                  <a:lnTo>
                    <a:pt x="177737" y="0"/>
                  </a:lnTo>
                  <a:cubicBezTo>
                    <a:pt x="204025" y="0"/>
                    <a:pt x="228029" y="14478"/>
                    <a:pt x="240316" y="37719"/>
                  </a:cubicBezTo>
                  <a:cubicBezTo>
                    <a:pt x="252508" y="60960"/>
                    <a:pt x="250888" y="88773"/>
                    <a:pt x="236029" y="110395"/>
                  </a:cubicBezTo>
                  <a:cubicBezTo>
                    <a:pt x="199073" y="164306"/>
                    <a:pt x="158782" y="244030"/>
                    <a:pt x="176975" y="318040"/>
                  </a:cubicBezTo>
                  <a:lnTo>
                    <a:pt x="139637" y="327184"/>
                  </a:lnTo>
                  <a:close/>
                </a:path>
              </a:pathLst>
            </a:custGeom>
            <a:solidFill>
              <a:srgbClr val="2A2D2D"/>
            </a:solidFill>
            <a:ln w="9525" cap="flat">
              <a:noFill/>
              <a:prstDash val="solid"/>
              <a:miter/>
            </a:ln>
          </p:spPr>
          <p:txBody>
            <a:bodyPr rtlCol="0" anchor="ctr"/>
            <a:lstStyle/>
            <a:p>
              <a:endParaRPr lang="en-ID"/>
            </a:p>
          </p:txBody>
        </p:sp>
        <p:sp>
          <p:nvSpPr>
            <p:cNvPr id="86" name="Freeform: Shape 85">
              <a:extLst>
                <a:ext uri="{FF2B5EF4-FFF2-40B4-BE49-F238E27FC236}">
                  <a16:creationId xmlns:a16="http://schemas.microsoft.com/office/drawing/2014/main" id="{DB00CB61-4716-44BA-8A61-DD439466ECBC}"/>
                </a:ext>
              </a:extLst>
            </p:cNvPr>
            <p:cNvSpPr/>
            <p:nvPr/>
          </p:nvSpPr>
          <p:spPr>
            <a:xfrm>
              <a:off x="6346603" y="3159919"/>
              <a:ext cx="247650" cy="238125"/>
            </a:xfrm>
            <a:custGeom>
              <a:avLst/>
              <a:gdLst>
                <a:gd name="connsiteX0" fmla="*/ 140113 w 247650"/>
                <a:gd name="connsiteY0" fmla="*/ 244221 h 238125"/>
                <a:gd name="connsiteX1" fmla="*/ 206312 w 247650"/>
                <a:gd name="connsiteY1" fmla="*/ 63913 h 238125"/>
                <a:gd name="connsiteX2" fmla="*/ 209359 w 247650"/>
                <a:gd name="connsiteY2" fmla="*/ 53054 h 238125"/>
                <a:gd name="connsiteX3" fmla="*/ 177737 w 247650"/>
                <a:gd name="connsiteY3" fmla="*/ 38386 h 238125"/>
                <a:gd name="connsiteX4" fmla="*/ 0 w 247650"/>
                <a:gd name="connsiteY4" fmla="*/ 38386 h 238125"/>
                <a:gd name="connsiteX5" fmla="*/ 0 w 247650"/>
                <a:gd name="connsiteY5" fmla="*/ 0 h 238125"/>
                <a:gd name="connsiteX6" fmla="*/ 177737 w 247650"/>
                <a:gd name="connsiteY6" fmla="*/ 0 h 238125"/>
                <a:gd name="connsiteX7" fmla="*/ 244602 w 247650"/>
                <a:gd name="connsiteY7" fmla="*/ 37910 h 238125"/>
                <a:gd name="connsiteX8" fmla="*/ 234029 w 247650"/>
                <a:gd name="connsiteY8" fmla="*/ 90392 h 238125"/>
                <a:gd name="connsiteX9" fmla="*/ 176403 w 247650"/>
                <a:gd name="connsiteY9" fmla="*/ 231838 h 238125"/>
                <a:gd name="connsiteX10" fmla="*/ 140113 w 247650"/>
                <a:gd name="connsiteY10" fmla="*/ 244221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650" h="238125">
                  <a:moveTo>
                    <a:pt x="140113" y="244221"/>
                  </a:moveTo>
                  <a:cubicBezTo>
                    <a:pt x="121920" y="190881"/>
                    <a:pt x="144780" y="128492"/>
                    <a:pt x="206312" y="63913"/>
                  </a:cubicBezTo>
                  <a:cubicBezTo>
                    <a:pt x="210979" y="58960"/>
                    <a:pt x="210407" y="55531"/>
                    <a:pt x="209359" y="53054"/>
                  </a:cubicBezTo>
                  <a:cubicBezTo>
                    <a:pt x="206216" y="45815"/>
                    <a:pt x="194405" y="38386"/>
                    <a:pt x="177737" y="38386"/>
                  </a:cubicBezTo>
                  <a:lnTo>
                    <a:pt x="0" y="38386"/>
                  </a:lnTo>
                  <a:lnTo>
                    <a:pt x="0" y="0"/>
                  </a:lnTo>
                  <a:lnTo>
                    <a:pt x="177737" y="0"/>
                  </a:lnTo>
                  <a:cubicBezTo>
                    <a:pt x="208502" y="0"/>
                    <a:pt x="234791" y="14859"/>
                    <a:pt x="244602" y="37910"/>
                  </a:cubicBezTo>
                  <a:cubicBezTo>
                    <a:pt x="252222" y="55817"/>
                    <a:pt x="248317" y="75438"/>
                    <a:pt x="234029" y="90392"/>
                  </a:cubicBezTo>
                  <a:cubicBezTo>
                    <a:pt x="198501" y="127730"/>
                    <a:pt x="159639" y="182594"/>
                    <a:pt x="176403" y="231838"/>
                  </a:cubicBezTo>
                  <a:lnTo>
                    <a:pt x="140113" y="244221"/>
                  </a:lnTo>
                  <a:close/>
                </a:path>
              </a:pathLst>
            </a:custGeom>
            <a:solidFill>
              <a:srgbClr val="141616"/>
            </a:solidFill>
            <a:ln w="9525" cap="flat">
              <a:noFill/>
              <a:prstDash val="solid"/>
              <a:miter/>
            </a:ln>
          </p:spPr>
          <p:txBody>
            <a:bodyPr rtlCol="0" anchor="ctr"/>
            <a:lstStyle/>
            <a:p>
              <a:endParaRPr lang="en-ID"/>
            </a:p>
          </p:txBody>
        </p:sp>
        <p:sp>
          <p:nvSpPr>
            <p:cNvPr id="87" name="Freeform: Shape 86">
              <a:extLst>
                <a:ext uri="{FF2B5EF4-FFF2-40B4-BE49-F238E27FC236}">
                  <a16:creationId xmlns:a16="http://schemas.microsoft.com/office/drawing/2014/main" id="{F43A8289-CE35-448B-92C0-AE1B5EE7E2E4}"/>
                </a:ext>
              </a:extLst>
            </p:cNvPr>
            <p:cNvSpPr/>
            <p:nvPr/>
          </p:nvSpPr>
          <p:spPr>
            <a:xfrm>
              <a:off x="6296596" y="3144965"/>
              <a:ext cx="171450" cy="57150"/>
            </a:xfrm>
            <a:custGeom>
              <a:avLst/>
              <a:gdLst>
                <a:gd name="connsiteX0" fmla="*/ 142304 w 171450"/>
                <a:gd name="connsiteY0" fmla="*/ 63817 h 57150"/>
                <a:gd name="connsiteX1" fmla="*/ 31909 w 171450"/>
                <a:gd name="connsiteY1" fmla="*/ 63817 h 57150"/>
                <a:gd name="connsiteX2" fmla="*/ 0 w 171450"/>
                <a:gd name="connsiteY2" fmla="*/ 31909 h 57150"/>
                <a:gd name="connsiteX3" fmla="*/ 0 w 171450"/>
                <a:gd name="connsiteY3" fmla="*/ 31909 h 57150"/>
                <a:gd name="connsiteX4" fmla="*/ 31909 w 171450"/>
                <a:gd name="connsiteY4" fmla="*/ 0 h 57150"/>
                <a:gd name="connsiteX5" fmla="*/ 142304 w 171450"/>
                <a:gd name="connsiteY5" fmla="*/ 0 h 57150"/>
                <a:gd name="connsiteX6" fmla="*/ 174212 w 171450"/>
                <a:gd name="connsiteY6" fmla="*/ 31909 h 57150"/>
                <a:gd name="connsiteX7" fmla="*/ 174212 w 171450"/>
                <a:gd name="connsiteY7" fmla="*/ 31909 h 57150"/>
                <a:gd name="connsiteX8" fmla="*/ 142304 w 171450"/>
                <a:gd name="connsiteY8" fmla="*/ 63817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1450" h="57150">
                  <a:moveTo>
                    <a:pt x="142304" y="63817"/>
                  </a:moveTo>
                  <a:lnTo>
                    <a:pt x="31909" y="63817"/>
                  </a:lnTo>
                  <a:cubicBezTo>
                    <a:pt x="14288" y="63817"/>
                    <a:pt x="0" y="49530"/>
                    <a:pt x="0" y="31909"/>
                  </a:cubicBezTo>
                  <a:lnTo>
                    <a:pt x="0" y="31909"/>
                  </a:lnTo>
                  <a:cubicBezTo>
                    <a:pt x="0" y="14288"/>
                    <a:pt x="14288" y="0"/>
                    <a:pt x="31909" y="0"/>
                  </a:cubicBezTo>
                  <a:lnTo>
                    <a:pt x="142304" y="0"/>
                  </a:lnTo>
                  <a:cubicBezTo>
                    <a:pt x="159925" y="0"/>
                    <a:pt x="174212" y="14288"/>
                    <a:pt x="174212" y="31909"/>
                  </a:cubicBezTo>
                  <a:lnTo>
                    <a:pt x="174212" y="31909"/>
                  </a:lnTo>
                  <a:cubicBezTo>
                    <a:pt x="174212" y="49530"/>
                    <a:pt x="159925" y="63817"/>
                    <a:pt x="142304" y="63817"/>
                  </a:cubicBezTo>
                  <a:close/>
                </a:path>
              </a:pathLst>
            </a:custGeom>
            <a:solidFill>
              <a:srgbClr val="FF3300"/>
            </a:solidFill>
            <a:ln w="9525" cap="flat">
              <a:noFill/>
              <a:prstDash val="solid"/>
              <a:miter/>
            </a:ln>
          </p:spPr>
          <p:txBody>
            <a:bodyPr rtlCol="0" anchor="ctr"/>
            <a:lstStyle/>
            <a:p>
              <a:endParaRPr lang="en-ID"/>
            </a:p>
          </p:txBody>
        </p:sp>
        <p:sp>
          <p:nvSpPr>
            <p:cNvPr id="88" name="Freeform: Shape 87">
              <a:extLst>
                <a:ext uri="{FF2B5EF4-FFF2-40B4-BE49-F238E27FC236}">
                  <a16:creationId xmlns:a16="http://schemas.microsoft.com/office/drawing/2014/main" id="{44DB6FA4-DA1C-4324-A08D-DCD09978CAAA}"/>
                </a:ext>
              </a:extLst>
            </p:cNvPr>
            <p:cNvSpPr/>
            <p:nvPr/>
          </p:nvSpPr>
          <p:spPr>
            <a:xfrm>
              <a:off x="6287738" y="3069812"/>
              <a:ext cx="133350" cy="47625"/>
            </a:xfrm>
            <a:custGeom>
              <a:avLst/>
              <a:gdLst>
                <a:gd name="connsiteX0" fmla="*/ 114300 w 133350"/>
                <a:gd name="connsiteY0" fmla="*/ 51244 h 47625"/>
                <a:gd name="connsiteX1" fmla="*/ 25622 w 133350"/>
                <a:gd name="connsiteY1" fmla="*/ 51244 h 47625"/>
                <a:gd name="connsiteX2" fmla="*/ 0 w 133350"/>
                <a:gd name="connsiteY2" fmla="*/ 25622 h 47625"/>
                <a:gd name="connsiteX3" fmla="*/ 0 w 133350"/>
                <a:gd name="connsiteY3" fmla="*/ 25622 h 47625"/>
                <a:gd name="connsiteX4" fmla="*/ 25622 w 133350"/>
                <a:gd name="connsiteY4" fmla="*/ 0 h 47625"/>
                <a:gd name="connsiteX5" fmla="*/ 114300 w 133350"/>
                <a:gd name="connsiteY5" fmla="*/ 0 h 47625"/>
                <a:gd name="connsiteX6" fmla="*/ 139922 w 133350"/>
                <a:gd name="connsiteY6" fmla="*/ 25622 h 47625"/>
                <a:gd name="connsiteX7" fmla="*/ 139922 w 133350"/>
                <a:gd name="connsiteY7" fmla="*/ 25622 h 47625"/>
                <a:gd name="connsiteX8" fmla="*/ 114300 w 133350"/>
                <a:gd name="connsiteY8" fmla="*/ 51244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350" h="47625">
                  <a:moveTo>
                    <a:pt x="114300" y="51244"/>
                  </a:moveTo>
                  <a:lnTo>
                    <a:pt x="25622" y="51244"/>
                  </a:lnTo>
                  <a:cubicBezTo>
                    <a:pt x="11430" y="51244"/>
                    <a:pt x="0" y="39815"/>
                    <a:pt x="0" y="25622"/>
                  </a:cubicBezTo>
                  <a:lnTo>
                    <a:pt x="0" y="25622"/>
                  </a:lnTo>
                  <a:cubicBezTo>
                    <a:pt x="0" y="11430"/>
                    <a:pt x="11430" y="0"/>
                    <a:pt x="25622" y="0"/>
                  </a:cubicBezTo>
                  <a:lnTo>
                    <a:pt x="114300" y="0"/>
                  </a:lnTo>
                  <a:cubicBezTo>
                    <a:pt x="128492" y="0"/>
                    <a:pt x="139922" y="11430"/>
                    <a:pt x="139922" y="25622"/>
                  </a:cubicBezTo>
                  <a:lnTo>
                    <a:pt x="139922" y="25622"/>
                  </a:lnTo>
                  <a:cubicBezTo>
                    <a:pt x="139922" y="39719"/>
                    <a:pt x="128492" y="51244"/>
                    <a:pt x="114300" y="51244"/>
                  </a:cubicBezTo>
                  <a:close/>
                </a:path>
              </a:pathLst>
            </a:custGeom>
            <a:solidFill>
              <a:srgbClr val="FF3300"/>
            </a:solidFill>
            <a:ln w="9525" cap="flat">
              <a:noFill/>
              <a:prstDash val="solid"/>
              <a:miter/>
            </a:ln>
          </p:spPr>
          <p:txBody>
            <a:bodyPr rtlCol="0" anchor="ctr"/>
            <a:lstStyle/>
            <a:p>
              <a:endParaRPr lang="en-ID"/>
            </a:p>
          </p:txBody>
        </p:sp>
        <p:sp>
          <p:nvSpPr>
            <p:cNvPr id="89" name="Freeform: Shape 88">
              <a:extLst>
                <a:ext uri="{FF2B5EF4-FFF2-40B4-BE49-F238E27FC236}">
                  <a16:creationId xmlns:a16="http://schemas.microsoft.com/office/drawing/2014/main" id="{5A8857B5-6BD2-4546-9331-93D0CA7D8D5D}"/>
                </a:ext>
              </a:extLst>
            </p:cNvPr>
            <p:cNvSpPr/>
            <p:nvPr/>
          </p:nvSpPr>
          <p:spPr>
            <a:xfrm>
              <a:off x="5792343" y="3397948"/>
              <a:ext cx="733425" cy="762000"/>
            </a:xfrm>
            <a:custGeom>
              <a:avLst/>
              <a:gdLst>
                <a:gd name="connsiteX0" fmla="*/ 742188 w 733425"/>
                <a:gd name="connsiteY0" fmla="*/ 109538 h 762000"/>
                <a:gd name="connsiteX1" fmla="*/ 9430 w 733425"/>
                <a:gd name="connsiteY1" fmla="*/ 769049 h 762000"/>
                <a:gd name="connsiteX2" fmla="*/ 0 w 733425"/>
                <a:gd name="connsiteY2" fmla="*/ 675799 h 762000"/>
                <a:gd name="connsiteX3" fmla="*/ 665131 w 733425"/>
                <a:gd name="connsiteY3" fmla="*/ 0 h 762000"/>
              </a:gdLst>
              <a:ahLst/>
              <a:cxnLst>
                <a:cxn ang="0">
                  <a:pos x="connsiteX0" y="connsiteY0"/>
                </a:cxn>
                <a:cxn ang="0">
                  <a:pos x="connsiteX1" y="connsiteY1"/>
                </a:cxn>
                <a:cxn ang="0">
                  <a:pos x="connsiteX2" y="connsiteY2"/>
                </a:cxn>
                <a:cxn ang="0">
                  <a:pos x="connsiteX3" y="connsiteY3"/>
                </a:cxn>
              </a:cxnLst>
              <a:rect l="l" t="t" r="r" b="b"/>
              <a:pathLst>
                <a:path w="733425" h="762000">
                  <a:moveTo>
                    <a:pt x="742188" y="109538"/>
                  </a:moveTo>
                  <a:lnTo>
                    <a:pt x="9430" y="769049"/>
                  </a:lnTo>
                  <a:lnTo>
                    <a:pt x="0" y="675799"/>
                  </a:lnTo>
                  <a:lnTo>
                    <a:pt x="665131" y="0"/>
                  </a:lnTo>
                  <a:close/>
                </a:path>
              </a:pathLst>
            </a:custGeom>
            <a:solidFill>
              <a:srgbClr val="FF3300"/>
            </a:solidFill>
            <a:ln w="9525" cap="flat">
              <a:noFill/>
              <a:prstDash val="solid"/>
              <a:miter/>
            </a:ln>
          </p:spPr>
          <p:txBody>
            <a:bodyPr rtlCol="0" anchor="ctr"/>
            <a:lstStyle/>
            <a:p>
              <a:endParaRPr lang="en-ID"/>
            </a:p>
          </p:txBody>
        </p:sp>
        <p:sp>
          <p:nvSpPr>
            <p:cNvPr id="90" name="Freeform: Shape 89">
              <a:extLst>
                <a:ext uri="{FF2B5EF4-FFF2-40B4-BE49-F238E27FC236}">
                  <a16:creationId xmlns:a16="http://schemas.microsoft.com/office/drawing/2014/main" id="{3BF2634F-070C-4411-89F9-4B9DE705F808}"/>
                </a:ext>
              </a:extLst>
            </p:cNvPr>
            <p:cNvSpPr/>
            <p:nvPr/>
          </p:nvSpPr>
          <p:spPr>
            <a:xfrm>
              <a:off x="6457474" y="3366326"/>
              <a:ext cx="85725" cy="28575"/>
            </a:xfrm>
            <a:custGeom>
              <a:avLst/>
              <a:gdLst>
                <a:gd name="connsiteX0" fmla="*/ 0 w 85725"/>
                <a:gd name="connsiteY0" fmla="*/ 0 h 28575"/>
                <a:gd name="connsiteX1" fmla="*/ 92583 w 85725"/>
                <a:gd name="connsiteY1" fmla="*/ 0 h 28575"/>
                <a:gd name="connsiteX2" fmla="*/ 92583 w 85725"/>
                <a:gd name="connsiteY2" fmla="*/ 31623 h 28575"/>
                <a:gd name="connsiteX3" fmla="*/ 0 w 85725"/>
                <a:gd name="connsiteY3" fmla="*/ 31623 h 28575"/>
              </a:gdLst>
              <a:ahLst/>
              <a:cxnLst>
                <a:cxn ang="0">
                  <a:pos x="connsiteX0" y="connsiteY0"/>
                </a:cxn>
                <a:cxn ang="0">
                  <a:pos x="connsiteX1" y="connsiteY1"/>
                </a:cxn>
                <a:cxn ang="0">
                  <a:pos x="connsiteX2" y="connsiteY2"/>
                </a:cxn>
                <a:cxn ang="0">
                  <a:pos x="connsiteX3" y="connsiteY3"/>
                </a:cxn>
              </a:cxnLst>
              <a:rect l="l" t="t" r="r" b="b"/>
              <a:pathLst>
                <a:path w="85725" h="28575">
                  <a:moveTo>
                    <a:pt x="0" y="0"/>
                  </a:moveTo>
                  <a:lnTo>
                    <a:pt x="92583" y="0"/>
                  </a:lnTo>
                  <a:lnTo>
                    <a:pt x="92583" y="31623"/>
                  </a:lnTo>
                  <a:lnTo>
                    <a:pt x="0" y="31623"/>
                  </a:lnTo>
                  <a:close/>
                </a:path>
              </a:pathLst>
            </a:custGeom>
            <a:solidFill>
              <a:srgbClr val="141616"/>
            </a:solidFill>
            <a:ln w="9525" cap="flat">
              <a:noFill/>
              <a:prstDash val="solid"/>
              <a:miter/>
            </a:ln>
          </p:spPr>
          <p:txBody>
            <a:bodyPr rtlCol="0" anchor="ctr"/>
            <a:lstStyle/>
            <a:p>
              <a:endParaRPr lang="en-ID"/>
            </a:p>
          </p:txBody>
        </p:sp>
        <p:sp>
          <p:nvSpPr>
            <p:cNvPr id="91" name="Freeform: Shape 90">
              <a:extLst>
                <a:ext uri="{FF2B5EF4-FFF2-40B4-BE49-F238E27FC236}">
                  <a16:creationId xmlns:a16="http://schemas.microsoft.com/office/drawing/2014/main" id="{B61DDE22-C23E-4B06-846E-7AC3102B3095}"/>
                </a:ext>
              </a:extLst>
            </p:cNvPr>
            <p:cNvSpPr/>
            <p:nvPr/>
          </p:nvSpPr>
          <p:spPr>
            <a:xfrm>
              <a:off x="6314980" y="3564446"/>
              <a:ext cx="1038225" cy="552450"/>
            </a:xfrm>
            <a:custGeom>
              <a:avLst/>
              <a:gdLst>
                <a:gd name="connsiteX0" fmla="*/ 1043083 w 1038225"/>
                <a:gd name="connsiteY0" fmla="*/ 317087 h 552450"/>
                <a:gd name="connsiteX1" fmla="*/ 573119 w 1038225"/>
                <a:gd name="connsiteY1" fmla="*/ 0 h 552450"/>
                <a:gd name="connsiteX2" fmla="*/ 573119 w 1038225"/>
                <a:gd name="connsiteY2" fmla="*/ 0 h 552450"/>
                <a:gd name="connsiteX3" fmla="*/ 572262 w 1038225"/>
                <a:gd name="connsiteY3" fmla="*/ 0 h 552450"/>
                <a:gd name="connsiteX4" fmla="*/ 571405 w 1038225"/>
                <a:gd name="connsiteY4" fmla="*/ 0 h 552450"/>
                <a:gd name="connsiteX5" fmla="*/ 571405 w 1038225"/>
                <a:gd name="connsiteY5" fmla="*/ 0 h 552450"/>
                <a:gd name="connsiteX6" fmla="*/ 63817 w 1038225"/>
                <a:gd name="connsiteY6" fmla="*/ 509206 h 552450"/>
                <a:gd name="connsiteX7" fmla="*/ 63817 w 1038225"/>
                <a:gd name="connsiteY7" fmla="*/ 509302 h 552450"/>
                <a:gd name="connsiteX8" fmla="*/ 44767 w 1038225"/>
                <a:gd name="connsiteY8" fmla="*/ 528733 h 552450"/>
                <a:gd name="connsiteX9" fmla="*/ 16002 w 1038225"/>
                <a:gd name="connsiteY9" fmla="*/ 529114 h 552450"/>
                <a:gd name="connsiteX10" fmla="*/ 0 w 1038225"/>
                <a:gd name="connsiteY10" fmla="*/ 545306 h 552450"/>
                <a:gd name="connsiteX11" fmla="*/ 16192 w 1038225"/>
                <a:gd name="connsiteY11" fmla="*/ 561499 h 552450"/>
                <a:gd name="connsiteX12" fmla="*/ 66484 w 1038225"/>
                <a:gd name="connsiteY12" fmla="*/ 561499 h 552450"/>
                <a:gd name="connsiteX13" fmla="*/ 88678 w 1038225"/>
                <a:gd name="connsiteY13" fmla="*/ 561499 h 552450"/>
                <a:gd name="connsiteX14" fmla="*/ 112395 w 1038225"/>
                <a:gd name="connsiteY14" fmla="*/ 536258 h 552450"/>
                <a:gd name="connsiteX15" fmla="*/ 111538 w 1038225"/>
                <a:gd name="connsiteY15" fmla="*/ 509206 h 552450"/>
                <a:gd name="connsiteX16" fmla="*/ 572262 w 1038225"/>
                <a:gd name="connsiteY16" fmla="*/ 47625 h 552450"/>
                <a:gd name="connsiteX17" fmla="*/ 991076 w 1038225"/>
                <a:gd name="connsiteY17" fmla="*/ 316992 h 552450"/>
                <a:gd name="connsiteX18" fmla="*/ 1043083 w 1038225"/>
                <a:gd name="connsiteY18" fmla="*/ 316992 h 552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38225" h="552450">
                  <a:moveTo>
                    <a:pt x="1043083" y="317087"/>
                  </a:moveTo>
                  <a:cubicBezTo>
                    <a:pt x="967454" y="131635"/>
                    <a:pt x="785622" y="667"/>
                    <a:pt x="573119" y="0"/>
                  </a:cubicBezTo>
                  <a:lnTo>
                    <a:pt x="573119" y="0"/>
                  </a:lnTo>
                  <a:cubicBezTo>
                    <a:pt x="572834" y="0"/>
                    <a:pt x="572548" y="0"/>
                    <a:pt x="572262" y="0"/>
                  </a:cubicBezTo>
                  <a:cubicBezTo>
                    <a:pt x="571976" y="0"/>
                    <a:pt x="571690" y="0"/>
                    <a:pt x="571405" y="0"/>
                  </a:cubicBezTo>
                  <a:lnTo>
                    <a:pt x="571405" y="0"/>
                  </a:lnTo>
                  <a:cubicBezTo>
                    <a:pt x="290893" y="857"/>
                    <a:pt x="63817" y="228505"/>
                    <a:pt x="63817" y="509206"/>
                  </a:cubicBezTo>
                  <a:cubicBezTo>
                    <a:pt x="63817" y="509206"/>
                    <a:pt x="63817" y="509302"/>
                    <a:pt x="63817" y="509302"/>
                  </a:cubicBezTo>
                  <a:cubicBezTo>
                    <a:pt x="63817" y="519875"/>
                    <a:pt x="55340" y="528638"/>
                    <a:pt x="44767" y="528733"/>
                  </a:cubicBezTo>
                  <a:lnTo>
                    <a:pt x="16002" y="529114"/>
                  </a:lnTo>
                  <a:cubicBezTo>
                    <a:pt x="7144" y="529209"/>
                    <a:pt x="0" y="536448"/>
                    <a:pt x="0" y="545306"/>
                  </a:cubicBezTo>
                  <a:cubicBezTo>
                    <a:pt x="0" y="554260"/>
                    <a:pt x="7239" y="561499"/>
                    <a:pt x="16192" y="561499"/>
                  </a:cubicBezTo>
                  <a:lnTo>
                    <a:pt x="66484" y="561499"/>
                  </a:lnTo>
                  <a:lnTo>
                    <a:pt x="88678" y="561499"/>
                  </a:lnTo>
                  <a:cubicBezTo>
                    <a:pt x="102394" y="561499"/>
                    <a:pt x="113157" y="549974"/>
                    <a:pt x="112395" y="536258"/>
                  </a:cubicBezTo>
                  <a:cubicBezTo>
                    <a:pt x="111823" y="527304"/>
                    <a:pt x="111538" y="518255"/>
                    <a:pt x="111538" y="509206"/>
                  </a:cubicBezTo>
                  <a:cubicBezTo>
                    <a:pt x="111538" y="254508"/>
                    <a:pt x="317754" y="48101"/>
                    <a:pt x="572262" y="47625"/>
                  </a:cubicBezTo>
                  <a:cubicBezTo>
                    <a:pt x="758190" y="47911"/>
                    <a:pt x="918305" y="158305"/>
                    <a:pt x="991076" y="316992"/>
                  </a:cubicBezTo>
                  <a:lnTo>
                    <a:pt x="1043083" y="316992"/>
                  </a:lnTo>
                  <a:close/>
                </a:path>
              </a:pathLst>
            </a:custGeom>
            <a:solidFill>
              <a:srgbClr val="FF6600"/>
            </a:solidFill>
            <a:ln w="9525" cap="flat">
              <a:noFill/>
              <a:prstDash val="solid"/>
              <a:miter/>
            </a:ln>
          </p:spPr>
          <p:txBody>
            <a:bodyPr rtlCol="0" anchor="ctr"/>
            <a:lstStyle/>
            <a:p>
              <a:endParaRPr lang="en-ID"/>
            </a:p>
          </p:txBody>
        </p:sp>
        <p:sp>
          <p:nvSpPr>
            <p:cNvPr id="92" name="Freeform: Shape 91">
              <a:extLst>
                <a:ext uri="{FF2B5EF4-FFF2-40B4-BE49-F238E27FC236}">
                  <a16:creationId xmlns:a16="http://schemas.microsoft.com/office/drawing/2014/main" id="{52BA4E67-28BA-4313-8269-8EA7AB0A7848}"/>
                </a:ext>
              </a:extLst>
            </p:cNvPr>
            <p:cNvSpPr/>
            <p:nvPr/>
          </p:nvSpPr>
          <p:spPr>
            <a:xfrm>
              <a:off x="6457474" y="3397948"/>
              <a:ext cx="438150" cy="685800"/>
            </a:xfrm>
            <a:custGeom>
              <a:avLst/>
              <a:gdLst>
                <a:gd name="connsiteX0" fmla="*/ 92774 w 438150"/>
                <a:gd name="connsiteY0" fmla="*/ 0 h 685800"/>
                <a:gd name="connsiteX1" fmla="*/ 443294 w 438150"/>
                <a:gd name="connsiteY1" fmla="*/ 668179 h 685800"/>
                <a:gd name="connsiteX2" fmla="*/ 430054 w 438150"/>
                <a:gd name="connsiteY2" fmla="*/ 686753 h 685800"/>
                <a:gd name="connsiteX3" fmla="*/ 430054 w 438150"/>
                <a:gd name="connsiteY3" fmla="*/ 686753 h 685800"/>
                <a:gd name="connsiteX4" fmla="*/ 417195 w 438150"/>
                <a:gd name="connsiteY4" fmla="*/ 678371 h 685800"/>
                <a:gd name="connsiteX5" fmla="*/ 0 w 438150"/>
                <a:gd name="connsiteY5" fmla="*/ 95 h 685800"/>
                <a:gd name="connsiteX6" fmla="*/ 92774 w 438150"/>
                <a:gd name="connsiteY6" fmla="*/ 95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150" h="685800">
                  <a:moveTo>
                    <a:pt x="92774" y="0"/>
                  </a:moveTo>
                  <a:lnTo>
                    <a:pt x="443294" y="668179"/>
                  </a:lnTo>
                  <a:cubicBezTo>
                    <a:pt x="446342" y="677323"/>
                    <a:pt x="439579" y="686753"/>
                    <a:pt x="430054" y="686753"/>
                  </a:cubicBezTo>
                  <a:lnTo>
                    <a:pt x="430054" y="686753"/>
                  </a:lnTo>
                  <a:cubicBezTo>
                    <a:pt x="424434" y="686753"/>
                    <a:pt x="419386" y="683419"/>
                    <a:pt x="417195" y="678371"/>
                  </a:cubicBezTo>
                  <a:lnTo>
                    <a:pt x="0" y="95"/>
                  </a:lnTo>
                  <a:lnTo>
                    <a:pt x="92774" y="95"/>
                  </a:lnTo>
                  <a:close/>
                </a:path>
              </a:pathLst>
            </a:custGeom>
            <a:solidFill>
              <a:srgbClr val="FF3300"/>
            </a:solidFill>
            <a:ln w="9525" cap="flat">
              <a:noFill/>
              <a:prstDash val="solid"/>
              <a:miter/>
            </a:ln>
          </p:spPr>
          <p:txBody>
            <a:bodyPr rtlCol="0" anchor="ctr"/>
            <a:lstStyle/>
            <a:p>
              <a:endParaRPr lang="en-ID"/>
            </a:p>
          </p:txBody>
        </p:sp>
        <p:sp>
          <p:nvSpPr>
            <p:cNvPr id="93" name="Freeform: Shape 92">
              <a:extLst>
                <a:ext uri="{FF2B5EF4-FFF2-40B4-BE49-F238E27FC236}">
                  <a16:creationId xmlns:a16="http://schemas.microsoft.com/office/drawing/2014/main" id="{DA7F596B-E37E-4648-9045-D9B18155DE9B}"/>
                </a:ext>
              </a:extLst>
            </p:cNvPr>
            <p:cNvSpPr/>
            <p:nvPr/>
          </p:nvSpPr>
          <p:spPr>
            <a:xfrm>
              <a:off x="5653363" y="3135630"/>
              <a:ext cx="657225" cy="1085850"/>
            </a:xfrm>
            <a:custGeom>
              <a:avLst/>
              <a:gdLst>
                <a:gd name="connsiteX0" fmla="*/ 17346 w 657225"/>
                <a:gd name="connsiteY0" fmla="*/ 0 h 1085850"/>
                <a:gd name="connsiteX1" fmla="*/ 98594 w 657225"/>
                <a:gd name="connsiteY1" fmla="*/ 258413 h 1085850"/>
                <a:gd name="connsiteX2" fmla="*/ 266234 w 657225"/>
                <a:gd name="connsiteY2" fmla="*/ 481965 h 1085850"/>
                <a:gd name="connsiteX3" fmla="*/ 336052 w 657225"/>
                <a:gd name="connsiteY3" fmla="*/ 618173 h 1085850"/>
                <a:gd name="connsiteX4" fmla="*/ 357007 w 657225"/>
                <a:gd name="connsiteY4" fmla="*/ 859155 h 1085850"/>
                <a:gd name="connsiteX5" fmla="*/ 417491 w 657225"/>
                <a:gd name="connsiteY5" fmla="*/ 1017651 h 1085850"/>
                <a:gd name="connsiteX6" fmla="*/ 419777 w 657225"/>
                <a:gd name="connsiteY6" fmla="*/ 1029557 h 1085850"/>
                <a:gd name="connsiteX7" fmla="*/ 419777 w 657225"/>
                <a:gd name="connsiteY7" fmla="*/ 1054799 h 1085850"/>
                <a:gd name="connsiteX8" fmla="*/ 451209 w 657225"/>
                <a:gd name="connsiteY8" fmla="*/ 1086231 h 1085850"/>
                <a:gd name="connsiteX9" fmla="*/ 604848 w 657225"/>
                <a:gd name="connsiteY9" fmla="*/ 1086231 h 1085850"/>
                <a:gd name="connsiteX10" fmla="*/ 647520 w 657225"/>
                <a:gd name="connsiteY10" fmla="*/ 1059752 h 1085850"/>
                <a:gd name="connsiteX11" fmla="*/ 512455 w 657225"/>
                <a:gd name="connsiteY11" fmla="*/ 1005459 h 1085850"/>
                <a:gd name="connsiteX12" fmla="*/ 493786 w 657225"/>
                <a:gd name="connsiteY12" fmla="*/ 980980 h 1085850"/>
                <a:gd name="connsiteX13" fmla="*/ 460830 w 657225"/>
                <a:gd name="connsiteY13" fmla="*/ 645700 h 1085850"/>
                <a:gd name="connsiteX14" fmla="*/ 373485 w 657225"/>
                <a:gd name="connsiteY14" fmla="*/ 320231 h 1085850"/>
                <a:gd name="connsiteX15" fmla="*/ 226134 w 657225"/>
                <a:gd name="connsiteY15" fmla="*/ 95 h 1085850"/>
                <a:gd name="connsiteX16" fmla="*/ 17346 w 657225"/>
                <a:gd name="connsiteY16" fmla="*/ 95 h 1085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57225" h="1085850">
                  <a:moveTo>
                    <a:pt x="17346" y="0"/>
                  </a:moveTo>
                  <a:cubicBezTo>
                    <a:pt x="-36090" y="119444"/>
                    <a:pt x="46206" y="220028"/>
                    <a:pt x="98594" y="258413"/>
                  </a:cubicBezTo>
                  <a:cubicBezTo>
                    <a:pt x="150981" y="296799"/>
                    <a:pt x="196416" y="440055"/>
                    <a:pt x="266234" y="481965"/>
                  </a:cubicBezTo>
                  <a:cubicBezTo>
                    <a:pt x="336052" y="523875"/>
                    <a:pt x="336052" y="551783"/>
                    <a:pt x="336052" y="618173"/>
                  </a:cubicBezTo>
                  <a:cubicBezTo>
                    <a:pt x="336052" y="684562"/>
                    <a:pt x="329099" y="778859"/>
                    <a:pt x="357007" y="859155"/>
                  </a:cubicBezTo>
                  <a:cubicBezTo>
                    <a:pt x="380629" y="927068"/>
                    <a:pt x="409299" y="997553"/>
                    <a:pt x="417491" y="1017651"/>
                  </a:cubicBezTo>
                  <a:cubicBezTo>
                    <a:pt x="419015" y="1021461"/>
                    <a:pt x="419777" y="1025462"/>
                    <a:pt x="419777" y="1029557"/>
                  </a:cubicBezTo>
                  <a:lnTo>
                    <a:pt x="419777" y="1054799"/>
                  </a:lnTo>
                  <a:cubicBezTo>
                    <a:pt x="419777" y="1072134"/>
                    <a:pt x="433874" y="1086231"/>
                    <a:pt x="451209" y="1086231"/>
                  </a:cubicBezTo>
                  <a:lnTo>
                    <a:pt x="604848" y="1086231"/>
                  </a:lnTo>
                  <a:cubicBezTo>
                    <a:pt x="660759" y="1086231"/>
                    <a:pt x="684477" y="1074515"/>
                    <a:pt x="647520" y="1059752"/>
                  </a:cubicBezTo>
                  <a:cubicBezTo>
                    <a:pt x="619230" y="1048417"/>
                    <a:pt x="545602" y="1018794"/>
                    <a:pt x="512455" y="1005459"/>
                  </a:cubicBezTo>
                  <a:cubicBezTo>
                    <a:pt x="502263" y="1001363"/>
                    <a:pt x="495120" y="992029"/>
                    <a:pt x="493786" y="980980"/>
                  </a:cubicBezTo>
                  <a:cubicBezTo>
                    <a:pt x="486166" y="917162"/>
                    <a:pt x="460830" y="700754"/>
                    <a:pt x="460830" y="645700"/>
                  </a:cubicBezTo>
                  <a:cubicBezTo>
                    <a:pt x="460830" y="581025"/>
                    <a:pt x="450733" y="500920"/>
                    <a:pt x="373485" y="320231"/>
                  </a:cubicBezTo>
                  <a:cubicBezTo>
                    <a:pt x="292999" y="132017"/>
                    <a:pt x="226134" y="95"/>
                    <a:pt x="226134" y="95"/>
                  </a:cubicBezTo>
                  <a:lnTo>
                    <a:pt x="17346" y="95"/>
                  </a:lnTo>
                  <a:close/>
                </a:path>
              </a:pathLst>
            </a:custGeom>
            <a:solidFill>
              <a:srgbClr val="35B0ED"/>
            </a:solidFill>
            <a:ln w="9525" cap="flat">
              <a:noFill/>
              <a:prstDash val="solid"/>
              <a:miter/>
            </a:ln>
          </p:spPr>
          <p:txBody>
            <a:bodyPr rtlCol="0" anchor="ctr"/>
            <a:lstStyle/>
            <a:p>
              <a:endParaRPr lang="en-ID"/>
            </a:p>
          </p:txBody>
        </p:sp>
        <p:sp>
          <p:nvSpPr>
            <p:cNvPr id="94" name="Freeform: Shape 93">
              <a:extLst>
                <a:ext uri="{FF2B5EF4-FFF2-40B4-BE49-F238E27FC236}">
                  <a16:creationId xmlns:a16="http://schemas.microsoft.com/office/drawing/2014/main" id="{85006710-4ED2-4F3F-85E9-4B890B1903EB}"/>
                </a:ext>
              </a:extLst>
            </p:cNvPr>
            <p:cNvSpPr/>
            <p:nvPr/>
          </p:nvSpPr>
          <p:spPr>
            <a:xfrm>
              <a:off x="5818668" y="2744631"/>
              <a:ext cx="638175" cy="495300"/>
            </a:xfrm>
            <a:custGeom>
              <a:avLst/>
              <a:gdLst>
                <a:gd name="connsiteX0" fmla="*/ 29968 w 638175"/>
                <a:gd name="connsiteY0" fmla="*/ 1712 h 495300"/>
                <a:gd name="connsiteX1" fmla="*/ 85498 w 638175"/>
                <a:gd name="connsiteY1" fmla="*/ 232884 h 495300"/>
                <a:gd name="connsiteX2" fmla="*/ 167509 w 638175"/>
                <a:gd name="connsiteY2" fmla="*/ 358233 h 495300"/>
                <a:gd name="connsiteX3" fmla="*/ 431827 w 638175"/>
                <a:gd name="connsiteY3" fmla="*/ 434052 h 495300"/>
                <a:gd name="connsiteX4" fmla="*/ 582608 w 638175"/>
                <a:gd name="connsiteY4" fmla="*/ 497012 h 495300"/>
                <a:gd name="connsiteX5" fmla="*/ 622327 w 638175"/>
                <a:gd name="connsiteY5" fmla="*/ 427384 h 495300"/>
                <a:gd name="connsiteX6" fmla="*/ 237898 w 638175"/>
                <a:gd name="connsiteY6" fmla="*/ 286509 h 495300"/>
                <a:gd name="connsiteX7" fmla="*/ 105310 w 638175"/>
                <a:gd name="connsiteY7" fmla="*/ 62958 h 495300"/>
                <a:gd name="connsiteX8" fmla="*/ 29968 w 638175"/>
                <a:gd name="connsiteY8" fmla="*/ 1712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8175" h="495300">
                  <a:moveTo>
                    <a:pt x="29968" y="1712"/>
                  </a:moveTo>
                  <a:cubicBezTo>
                    <a:pt x="-42518" y="20095"/>
                    <a:pt x="32635" y="138872"/>
                    <a:pt x="85498" y="232884"/>
                  </a:cubicBezTo>
                  <a:cubicBezTo>
                    <a:pt x="138362" y="326895"/>
                    <a:pt x="167509" y="358233"/>
                    <a:pt x="167509" y="358233"/>
                  </a:cubicBezTo>
                  <a:cubicBezTo>
                    <a:pt x="167509" y="358233"/>
                    <a:pt x="368867" y="417478"/>
                    <a:pt x="431827" y="434052"/>
                  </a:cubicBezTo>
                  <a:cubicBezTo>
                    <a:pt x="494788" y="450625"/>
                    <a:pt x="554414" y="485391"/>
                    <a:pt x="582608" y="497012"/>
                  </a:cubicBezTo>
                  <a:cubicBezTo>
                    <a:pt x="610802" y="508632"/>
                    <a:pt x="683668" y="477105"/>
                    <a:pt x="622327" y="427384"/>
                  </a:cubicBezTo>
                  <a:cubicBezTo>
                    <a:pt x="560986" y="377664"/>
                    <a:pt x="237898" y="286509"/>
                    <a:pt x="237898" y="286509"/>
                  </a:cubicBezTo>
                  <a:cubicBezTo>
                    <a:pt x="237898" y="286509"/>
                    <a:pt x="133504" y="110964"/>
                    <a:pt x="105310" y="62958"/>
                  </a:cubicBezTo>
                  <a:cubicBezTo>
                    <a:pt x="77212" y="14856"/>
                    <a:pt x="62257" y="-6480"/>
                    <a:pt x="29968" y="1712"/>
                  </a:cubicBezTo>
                  <a:close/>
                </a:path>
              </a:pathLst>
            </a:custGeom>
            <a:solidFill>
              <a:srgbClr val="FFAD97"/>
            </a:solidFill>
            <a:ln w="9525" cap="flat">
              <a:noFill/>
              <a:prstDash val="solid"/>
              <a:miter/>
            </a:ln>
          </p:spPr>
          <p:txBody>
            <a:bodyPr rtlCol="0" anchor="ctr"/>
            <a:lstStyle/>
            <a:p>
              <a:endParaRPr lang="en-ID"/>
            </a:p>
          </p:txBody>
        </p:sp>
        <p:sp>
          <p:nvSpPr>
            <p:cNvPr id="95" name="Freeform: Shape 94">
              <a:extLst>
                <a:ext uri="{FF2B5EF4-FFF2-40B4-BE49-F238E27FC236}">
                  <a16:creationId xmlns:a16="http://schemas.microsoft.com/office/drawing/2014/main" id="{FE263734-D1B5-45B2-BFE8-6F0A528437DC}"/>
                </a:ext>
              </a:extLst>
            </p:cNvPr>
            <p:cNvSpPr/>
            <p:nvPr/>
          </p:nvSpPr>
          <p:spPr>
            <a:xfrm>
              <a:off x="6065520" y="4140327"/>
              <a:ext cx="247650" cy="76200"/>
            </a:xfrm>
            <a:custGeom>
              <a:avLst/>
              <a:gdLst>
                <a:gd name="connsiteX0" fmla="*/ 5429 w 247650"/>
                <a:gd name="connsiteY0" fmla="*/ 12954 h 76200"/>
                <a:gd name="connsiteX1" fmla="*/ 7715 w 247650"/>
                <a:gd name="connsiteY1" fmla="*/ 24860 h 76200"/>
                <a:gd name="connsiteX2" fmla="*/ 7715 w 247650"/>
                <a:gd name="connsiteY2" fmla="*/ 50102 h 76200"/>
                <a:gd name="connsiteX3" fmla="*/ 39148 w 247650"/>
                <a:gd name="connsiteY3" fmla="*/ 81534 h 76200"/>
                <a:gd name="connsiteX4" fmla="*/ 192786 w 247650"/>
                <a:gd name="connsiteY4" fmla="*/ 81534 h 76200"/>
                <a:gd name="connsiteX5" fmla="*/ 235458 w 247650"/>
                <a:gd name="connsiteY5" fmla="*/ 55055 h 76200"/>
                <a:gd name="connsiteX6" fmla="*/ 100393 w 247650"/>
                <a:gd name="connsiteY6" fmla="*/ 762 h 76200"/>
                <a:gd name="connsiteX7" fmla="*/ 98965 w 247650"/>
                <a:gd name="connsiteY7" fmla="*/ 0 h 76200"/>
                <a:gd name="connsiteX8" fmla="*/ 0 w 247650"/>
                <a:gd name="connsiteY8" fmla="*/ 0 h 76200"/>
                <a:gd name="connsiteX9" fmla="*/ 5429 w 247650"/>
                <a:gd name="connsiteY9" fmla="*/ 12954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7650" h="76200">
                  <a:moveTo>
                    <a:pt x="5429" y="12954"/>
                  </a:moveTo>
                  <a:cubicBezTo>
                    <a:pt x="6953" y="16764"/>
                    <a:pt x="7715" y="20765"/>
                    <a:pt x="7715" y="24860"/>
                  </a:cubicBezTo>
                  <a:lnTo>
                    <a:pt x="7715" y="50102"/>
                  </a:lnTo>
                  <a:cubicBezTo>
                    <a:pt x="7715" y="67437"/>
                    <a:pt x="21812" y="81534"/>
                    <a:pt x="39148" y="81534"/>
                  </a:cubicBezTo>
                  <a:lnTo>
                    <a:pt x="192786" y="81534"/>
                  </a:lnTo>
                  <a:cubicBezTo>
                    <a:pt x="248698" y="81534"/>
                    <a:pt x="272415" y="69818"/>
                    <a:pt x="235458" y="55055"/>
                  </a:cubicBezTo>
                  <a:cubicBezTo>
                    <a:pt x="207169" y="43720"/>
                    <a:pt x="133541" y="14097"/>
                    <a:pt x="100393" y="762"/>
                  </a:cubicBezTo>
                  <a:cubicBezTo>
                    <a:pt x="99917" y="572"/>
                    <a:pt x="99441" y="191"/>
                    <a:pt x="98965" y="0"/>
                  </a:cubicBezTo>
                  <a:lnTo>
                    <a:pt x="0" y="0"/>
                  </a:lnTo>
                  <a:cubicBezTo>
                    <a:pt x="2286" y="5239"/>
                    <a:pt x="4096" y="9716"/>
                    <a:pt x="5429" y="12954"/>
                  </a:cubicBezTo>
                  <a:close/>
                </a:path>
              </a:pathLst>
            </a:custGeom>
            <a:solidFill>
              <a:srgbClr val="0F1721"/>
            </a:solidFill>
            <a:ln w="9525" cap="flat">
              <a:noFill/>
              <a:prstDash val="solid"/>
              <a:miter/>
            </a:ln>
          </p:spPr>
          <p:txBody>
            <a:bodyPr rtlCol="0" anchor="ctr"/>
            <a:lstStyle/>
            <a:p>
              <a:endParaRPr lang="en-ID"/>
            </a:p>
          </p:txBody>
        </p:sp>
        <p:sp>
          <p:nvSpPr>
            <p:cNvPr id="96" name="Freeform: Shape 95">
              <a:extLst>
                <a:ext uri="{FF2B5EF4-FFF2-40B4-BE49-F238E27FC236}">
                  <a16:creationId xmlns:a16="http://schemas.microsoft.com/office/drawing/2014/main" id="{00DF2496-90DC-4A75-B9F3-D35C244DE446}"/>
                </a:ext>
              </a:extLst>
            </p:cNvPr>
            <p:cNvSpPr/>
            <p:nvPr/>
          </p:nvSpPr>
          <p:spPr>
            <a:xfrm>
              <a:off x="6047327" y="4094131"/>
              <a:ext cx="114300" cy="38100"/>
            </a:xfrm>
            <a:custGeom>
              <a:avLst/>
              <a:gdLst>
                <a:gd name="connsiteX0" fmla="*/ 100013 w 114300"/>
                <a:gd name="connsiteY0" fmla="*/ 22288 h 38100"/>
                <a:gd name="connsiteX1" fmla="*/ 97346 w 114300"/>
                <a:gd name="connsiteY1" fmla="*/ 0 h 38100"/>
                <a:gd name="connsiteX2" fmla="*/ 0 w 114300"/>
                <a:gd name="connsiteY2" fmla="*/ 0 h 38100"/>
                <a:gd name="connsiteX3" fmla="*/ 18288 w 114300"/>
                <a:gd name="connsiteY3" fmla="*/ 45910 h 38100"/>
                <a:gd name="connsiteX4" fmla="*/ 18288 w 114300"/>
                <a:gd name="connsiteY4" fmla="*/ 45910 h 38100"/>
                <a:gd name="connsiteX5" fmla="*/ 118682 w 114300"/>
                <a:gd name="connsiteY5" fmla="*/ 46672 h 38100"/>
                <a:gd name="connsiteX6" fmla="*/ 100013 w 114300"/>
                <a:gd name="connsiteY6" fmla="*/ 22288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300" h="38100">
                  <a:moveTo>
                    <a:pt x="100013" y="22288"/>
                  </a:moveTo>
                  <a:cubicBezTo>
                    <a:pt x="99250" y="16192"/>
                    <a:pt x="98393" y="8668"/>
                    <a:pt x="97346" y="0"/>
                  </a:cubicBezTo>
                  <a:lnTo>
                    <a:pt x="0" y="0"/>
                  </a:lnTo>
                  <a:cubicBezTo>
                    <a:pt x="7239" y="18669"/>
                    <a:pt x="13621" y="34480"/>
                    <a:pt x="18288" y="45910"/>
                  </a:cubicBezTo>
                  <a:lnTo>
                    <a:pt x="18288" y="45910"/>
                  </a:lnTo>
                  <a:lnTo>
                    <a:pt x="118682" y="46672"/>
                  </a:lnTo>
                  <a:cubicBezTo>
                    <a:pt x="108395" y="42672"/>
                    <a:pt x="101346" y="33338"/>
                    <a:pt x="100013" y="22288"/>
                  </a:cubicBezTo>
                  <a:close/>
                </a:path>
              </a:pathLst>
            </a:custGeom>
            <a:solidFill>
              <a:srgbClr val="E08D3D"/>
            </a:solidFill>
            <a:ln w="9525" cap="flat">
              <a:noFill/>
              <a:prstDash val="solid"/>
              <a:miter/>
            </a:ln>
          </p:spPr>
          <p:txBody>
            <a:bodyPr rtlCol="0" anchor="ctr"/>
            <a:lstStyle/>
            <a:p>
              <a:endParaRPr lang="en-ID"/>
            </a:p>
          </p:txBody>
        </p:sp>
        <p:sp>
          <p:nvSpPr>
            <p:cNvPr id="97" name="Freeform: Shape 96">
              <a:extLst>
                <a:ext uri="{FF2B5EF4-FFF2-40B4-BE49-F238E27FC236}">
                  <a16:creationId xmlns:a16="http://schemas.microsoft.com/office/drawing/2014/main" id="{E1942792-F92A-4B65-824E-2D098F410B2E}"/>
                </a:ext>
              </a:extLst>
            </p:cNvPr>
            <p:cNvSpPr/>
            <p:nvPr/>
          </p:nvSpPr>
          <p:spPr>
            <a:xfrm>
              <a:off x="5961126" y="4109085"/>
              <a:ext cx="133350" cy="123825"/>
            </a:xfrm>
            <a:custGeom>
              <a:avLst/>
              <a:gdLst>
                <a:gd name="connsiteX0" fmla="*/ 0 w 133350"/>
                <a:gd name="connsiteY0" fmla="*/ 0 h 123825"/>
                <a:gd name="connsiteX1" fmla="*/ 142780 w 133350"/>
                <a:gd name="connsiteY1" fmla="*/ 126302 h 123825"/>
              </a:gdLst>
              <a:ahLst/>
              <a:cxnLst>
                <a:cxn ang="0">
                  <a:pos x="connsiteX0" y="connsiteY0"/>
                </a:cxn>
                <a:cxn ang="0">
                  <a:pos x="connsiteX1" y="connsiteY1"/>
                </a:cxn>
              </a:cxnLst>
              <a:rect l="l" t="t" r="r" b="b"/>
              <a:pathLst>
                <a:path w="133350" h="123825">
                  <a:moveTo>
                    <a:pt x="0" y="0"/>
                  </a:moveTo>
                  <a:lnTo>
                    <a:pt x="142780" y="126302"/>
                  </a:lnTo>
                </a:path>
              </a:pathLst>
            </a:custGeom>
            <a:ln w="28575" cap="rnd">
              <a:solidFill>
                <a:srgbClr val="59160B"/>
              </a:solidFill>
              <a:prstDash val="solid"/>
              <a:miter/>
            </a:ln>
          </p:spPr>
          <p:txBody>
            <a:bodyPr rtlCol="0" anchor="ctr"/>
            <a:lstStyle/>
            <a:p>
              <a:endParaRPr lang="en-ID"/>
            </a:p>
          </p:txBody>
        </p:sp>
        <p:sp>
          <p:nvSpPr>
            <p:cNvPr id="98" name="Freeform: Shape 97">
              <a:extLst>
                <a:ext uri="{FF2B5EF4-FFF2-40B4-BE49-F238E27FC236}">
                  <a16:creationId xmlns:a16="http://schemas.microsoft.com/office/drawing/2014/main" id="{4D9B3FCE-25B0-440A-B684-2C80730F909B}"/>
                </a:ext>
              </a:extLst>
            </p:cNvPr>
            <p:cNvSpPr/>
            <p:nvPr/>
          </p:nvSpPr>
          <p:spPr>
            <a:xfrm>
              <a:off x="5403068" y="2574512"/>
              <a:ext cx="304800" cy="342900"/>
            </a:xfrm>
            <a:custGeom>
              <a:avLst/>
              <a:gdLst>
                <a:gd name="connsiteX0" fmla="*/ 211633 w 304800"/>
                <a:gd name="connsiteY0" fmla="*/ 0 h 342900"/>
                <a:gd name="connsiteX1" fmla="*/ 86951 w 304800"/>
                <a:gd name="connsiteY1" fmla="*/ 170117 h 342900"/>
                <a:gd name="connsiteX2" fmla="*/ 4655 w 304800"/>
                <a:gd name="connsiteY2" fmla="*/ 294894 h 342900"/>
                <a:gd name="connsiteX3" fmla="*/ 267545 w 304800"/>
                <a:gd name="connsiteY3" fmla="*/ 348044 h 342900"/>
                <a:gd name="connsiteX4" fmla="*/ 305645 w 304800"/>
                <a:gd name="connsiteY4" fmla="*/ 87725 h 342900"/>
                <a:gd name="connsiteX5" fmla="*/ 211633 w 304800"/>
                <a:gd name="connsiteY5" fmla="*/ 0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4800" h="342900">
                  <a:moveTo>
                    <a:pt x="211633" y="0"/>
                  </a:moveTo>
                  <a:cubicBezTo>
                    <a:pt x="231350" y="104489"/>
                    <a:pt x="116955" y="50197"/>
                    <a:pt x="86951" y="170117"/>
                  </a:cubicBezTo>
                  <a:cubicBezTo>
                    <a:pt x="65044" y="257366"/>
                    <a:pt x="50566" y="260604"/>
                    <a:pt x="4655" y="294894"/>
                  </a:cubicBezTo>
                  <a:cubicBezTo>
                    <a:pt x="-41255" y="329184"/>
                    <a:pt x="267545" y="348044"/>
                    <a:pt x="267545" y="348044"/>
                  </a:cubicBezTo>
                  <a:lnTo>
                    <a:pt x="305645" y="87725"/>
                  </a:lnTo>
                  <a:lnTo>
                    <a:pt x="211633" y="0"/>
                  </a:lnTo>
                  <a:close/>
                </a:path>
              </a:pathLst>
            </a:custGeom>
            <a:solidFill>
              <a:srgbClr val="002A32"/>
            </a:solidFill>
            <a:ln w="9525" cap="flat">
              <a:noFill/>
              <a:prstDash val="solid"/>
              <a:miter/>
            </a:ln>
          </p:spPr>
          <p:txBody>
            <a:bodyPr rtlCol="0" anchor="ctr"/>
            <a:lstStyle/>
            <a:p>
              <a:endParaRPr lang="en-ID"/>
            </a:p>
          </p:txBody>
        </p:sp>
      </p:grpSp>
      <p:pic>
        <p:nvPicPr>
          <p:cNvPr id="9" name="Graphic 8">
            <a:extLst>
              <a:ext uri="{FF2B5EF4-FFF2-40B4-BE49-F238E27FC236}">
                <a16:creationId xmlns:a16="http://schemas.microsoft.com/office/drawing/2014/main" id="{A1A450EF-D0C2-4BBB-B8A2-543EA109E1F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5238749"/>
            <a:ext cx="8408257" cy="1622425"/>
          </a:xfrm>
          <a:prstGeom prst="rect">
            <a:avLst/>
          </a:prstGeom>
        </p:spPr>
      </p:pic>
      <p:grpSp>
        <p:nvGrpSpPr>
          <p:cNvPr id="104" name="Group 103">
            <a:extLst>
              <a:ext uri="{FF2B5EF4-FFF2-40B4-BE49-F238E27FC236}">
                <a16:creationId xmlns:a16="http://schemas.microsoft.com/office/drawing/2014/main" id="{24C7F33E-1BBE-45CF-B539-0752634F89CF}"/>
              </a:ext>
            </a:extLst>
          </p:cNvPr>
          <p:cNvGrpSpPr/>
          <p:nvPr/>
        </p:nvGrpSpPr>
        <p:grpSpPr>
          <a:xfrm>
            <a:off x="4886876" y="5724712"/>
            <a:ext cx="2068554" cy="1217851"/>
            <a:chOff x="7657953" y="5751963"/>
            <a:chExt cx="2068554" cy="1217851"/>
          </a:xfrm>
        </p:grpSpPr>
        <p:sp>
          <p:nvSpPr>
            <p:cNvPr id="100" name="Freeform: Shape 99">
              <a:extLst>
                <a:ext uri="{FF2B5EF4-FFF2-40B4-BE49-F238E27FC236}">
                  <a16:creationId xmlns:a16="http://schemas.microsoft.com/office/drawing/2014/main" id="{9794EF24-3A11-401C-AF68-C26C46353126}"/>
                </a:ext>
              </a:extLst>
            </p:cNvPr>
            <p:cNvSpPr/>
            <p:nvPr/>
          </p:nvSpPr>
          <p:spPr>
            <a:xfrm rot="21301151" flipH="1">
              <a:off x="7657953" y="5751963"/>
              <a:ext cx="2068554" cy="1217851"/>
            </a:xfrm>
            <a:custGeom>
              <a:avLst/>
              <a:gdLst>
                <a:gd name="connsiteX0" fmla="*/ 60686 w 2200275"/>
                <a:gd name="connsiteY0" fmla="*/ 1297753 h 1295400"/>
                <a:gd name="connsiteX1" fmla="*/ 12 w 2200275"/>
                <a:gd name="connsiteY1" fmla="*/ 1078392 h 1295400"/>
                <a:gd name="connsiteX2" fmla="*/ 104882 w 2200275"/>
                <a:gd name="connsiteY2" fmla="*/ 889226 h 1295400"/>
                <a:gd name="connsiteX3" fmla="*/ 269188 w 2200275"/>
                <a:gd name="connsiteY3" fmla="*/ 838838 h 1295400"/>
                <a:gd name="connsiteX4" fmla="*/ 323862 w 2200275"/>
                <a:gd name="connsiteY4" fmla="*/ 703298 h 1295400"/>
                <a:gd name="connsiteX5" fmla="*/ 332434 w 2200275"/>
                <a:gd name="connsiteY5" fmla="*/ 552898 h 1295400"/>
                <a:gd name="connsiteX6" fmla="*/ 436543 w 2200275"/>
                <a:gd name="connsiteY6" fmla="*/ 459458 h 1295400"/>
                <a:gd name="connsiteX7" fmla="*/ 531793 w 2200275"/>
                <a:gd name="connsiteY7" fmla="*/ 480317 h 1295400"/>
                <a:gd name="connsiteX8" fmla="*/ 616565 w 2200275"/>
                <a:gd name="connsiteY8" fmla="*/ 400022 h 1295400"/>
                <a:gd name="connsiteX9" fmla="*/ 618184 w 2200275"/>
                <a:gd name="connsiteY9" fmla="*/ 275435 h 1295400"/>
                <a:gd name="connsiteX10" fmla="*/ 667333 w 2200275"/>
                <a:gd name="connsiteY10" fmla="*/ 58646 h 1295400"/>
                <a:gd name="connsiteX11" fmla="*/ 867073 w 2200275"/>
                <a:gd name="connsiteY11" fmla="*/ 29975 h 1295400"/>
                <a:gd name="connsiteX12" fmla="*/ 946321 w 2200275"/>
                <a:gd name="connsiteY12" fmla="*/ 158563 h 1295400"/>
                <a:gd name="connsiteX13" fmla="*/ 1221879 w 2200275"/>
                <a:gd name="connsiteY13" fmla="*/ 246193 h 1295400"/>
                <a:gd name="connsiteX14" fmla="*/ 1315129 w 2200275"/>
                <a:gd name="connsiteY14" fmla="*/ 514607 h 1295400"/>
                <a:gd name="connsiteX15" fmla="*/ 1466195 w 2200275"/>
                <a:gd name="connsiteY15" fmla="*/ 611572 h 1295400"/>
                <a:gd name="connsiteX16" fmla="*/ 1649361 w 2200275"/>
                <a:gd name="connsiteY16" fmla="*/ 633670 h 1295400"/>
                <a:gd name="connsiteX17" fmla="*/ 2206669 w 2200275"/>
                <a:gd name="connsiteY17" fmla="*/ 1117159 h 1295400"/>
                <a:gd name="connsiteX18" fmla="*/ 60686 w 2200275"/>
                <a:gd name="connsiteY18" fmla="*/ 1297753 h 129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00275" h="1295400">
                  <a:moveTo>
                    <a:pt x="60686" y="1297753"/>
                  </a:moveTo>
                  <a:cubicBezTo>
                    <a:pt x="30968" y="1227363"/>
                    <a:pt x="774" y="1154783"/>
                    <a:pt x="12" y="1078392"/>
                  </a:cubicBezTo>
                  <a:cubicBezTo>
                    <a:pt x="-750" y="1002002"/>
                    <a:pt x="34969" y="919991"/>
                    <a:pt x="104882" y="889226"/>
                  </a:cubicBezTo>
                  <a:cubicBezTo>
                    <a:pt x="157746" y="865985"/>
                    <a:pt x="223278" y="873890"/>
                    <a:pt x="269188" y="838838"/>
                  </a:cubicBezTo>
                  <a:cubicBezTo>
                    <a:pt x="309193" y="808263"/>
                    <a:pt x="322052" y="753685"/>
                    <a:pt x="323862" y="703298"/>
                  </a:cubicBezTo>
                  <a:cubicBezTo>
                    <a:pt x="325672" y="653006"/>
                    <a:pt x="319290" y="601475"/>
                    <a:pt x="332434" y="552898"/>
                  </a:cubicBezTo>
                  <a:cubicBezTo>
                    <a:pt x="345579" y="504320"/>
                    <a:pt x="386251" y="457648"/>
                    <a:pt x="436543" y="459458"/>
                  </a:cubicBezTo>
                  <a:cubicBezTo>
                    <a:pt x="469213" y="460601"/>
                    <a:pt x="499122" y="481556"/>
                    <a:pt x="531793" y="480317"/>
                  </a:cubicBezTo>
                  <a:cubicBezTo>
                    <a:pt x="573512" y="478793"/>
                    <a:pt x="606088" y="440408"/>
                    <a:pt x="616565" y="400022"/>
                  </a:cubicBezTo>
                  <a:cubicBezTo>
                    <a:pt x="627138" y="359636"/>
                    <a:pt x="621137" y="317059"/>
                    <a:pt x="618184" y="275435"/>
                  </a:cubicBezTo>
                  <a:cubicBezTo>
                    <a:pt x="612850" y="199806"/>
                    <a:pt x="620089" y="117986"/>
                    <a:pt x="667333" y="58646"/>
                  </a:cubicBezTo>
                  <a:cubicBezTo>
                    <a:pt x="714577" y="-695"/>
                    <a:pt x="812971" y="-23174"/>
                    <a:pt x="867073" y="29975"/>
                  </a:cubicBezTo>
                  <a:cubicBezTo>
                    <a:pt x="903172" y="65408"/>
                    <a:pt x="910602" y="122558"/>
                    <a:pt x="946321" y="158563"/>
                  </a:cubicBezTo>
                  <a:cubicBezTo>
                    <a:pt x="1015567" y="228381"/>
                    <a:pt x="1147108" y="182375"/>
                    <a:pt x="1221879" y="246193"/>
                  </a:cubicBezTo>
                  <a:cubicBezTo>
                    <a:pt x="1295221" y="308867"/>
                    <a:pt x="1266266" y="431549"/>
                    <a:pt x="1315129" y="514607"/>
                  </a:cubicBezTo>
                  <a:cubicBezTo>
                    <a:pt x="1346371" y="567662"/>
                    <a:pt x="1406188" y="597856"/>
                    <a:pt x="1466195" y="611572"/>
                  </a:cubicBezTo>
                  <a:cubicBezTo>
                    <a:pt x="1526203" y="625288"/>
                    <a:pt x="1588401" y="625288"/>
                    <a:pt x="1649361" y="633670"/>
                  </a:cubicBezTo>
                  <a:cubicBezTo>
                    <a:pt x="1907203" y="668912"/>
                    <a:pt x="2135422" y="866937"/>
                    <a:pt x="2206669" y="1117159"/>
                  </a:cubicBezTo>
                  <a:lnTo>
                    <a:pt x="60686" y="1297753"/>
                  </a:lnTo>
                  <a:close/>
                </a:path>
              </a:pathLst>
            </a:custGeom>
            <a:solidFill>
              <a:srgbClr val="5ACF8B"/>
            </a:solidFill>
            <a:ln w="9525" cap="flat">
              <a:noFill/>
              <a:prstDash val="solid"/>
              <a:miter/>
            </a:ln>
          </p:spPr>
          <p:txBody>
            <a:bodyPr rtlCol="0" anchor="ctr"/>
            <a:lstStyle/>
            <a:p>
              <a:endParaRPr lang="en-ID"/>
            </a:p>
          </p:txBody>
        </p:sp>
        <p:sp>
          <p:nvSpPr>
            <p:cNvPr id="101" name="Freeform: Shape 100">
              <a:extLst>
                <a:ext uri="{FF2B5EF4-FFF2-40B4-BE49-F238E27FC236}">
                  <a16:creationId xmlns:a16="http://schemas.microsoft.com/office/drawing/2014/main" id="{7A258F97-348E-42A1-A6B3-80ECF7FC34FB}"/>
                </a:ext>
              </a:extLst>
            </p:cNvPr>
            <p:cNvSpPr/>
            <p:nvPr/>
          </p:nvSpPr>
          <p:spPr>
            <a:xfrm rot="21301151" flipH="1">
              <a:off x="9006245" y="6175776"/>
              <a:ext cx="295507" cy="734292"/>
            </a:xfrm>
            <a:custGeom>
              <a:avLst/>
              <a:gdLst>
                <a:gd name="connsiteX0" fmla="*/ 257444 w 314325"/>
                <a:gd name="connsiteY0" fmla="*/ 486644 h 781050"/>
                <a:gd name="connsiteX1" fmla="*/ 256778 w 314325"/>
                <a:gd name="connsiteY1" fmla="*/ 183559 h 781050"/>
                <a:gd name="connsiteX2" fmla="*/ 243824 w 314325"/>
                <a:gd name="connsiteY2" fmla="*/ 187083 h 781050"/>
                <a:gd name="connsiteX3" fmla="*/ 250967 w 314325"/>
                <a:gd name="connsiteY3" fmla="*/ 467594 h 781050"/>
                <a:gd name="connsiteX4" fmla="*/ 92090 w 314325"/>
                <a:gd name="connsiteY4" fmla="*/ 149745 h 781050"/>
                <a:gd name="connsiteX5" fmla="*/ 92662 w 314325"/>
                <a:gd name="connsiteY5" fmla="*/ 6394 h 781050"/>
                <a:gd name="connsiteX6" fmla="*/ 79232 w 314325"/>
                <a:gd name="connsiteY6" fmla="*/ 6394 h 781050"/>
                <a:gd name="connsiteX7" fmla="*/ 80089 w 314325"/>
                <a:gd name="connsiteY7" fmla="*/ 132219 h 781050"/>
                <a:gd name="connsiteX8" fmla="*/ 29797 w 314325"/>
                <a:gd name="connsiteY8" fmla="*/ 64687 h 781050"/>
                <a:gd name="connsiteX9" fmla="*/ 20367 w 314325"/>
                <a:gd name="connsiteY9" fmla="*/ 74116 h 781050"/>
                <a:gd name="connsiteX10" fmla="*/ 78946 w 314325"/>
                <a:gd name="connsiteY10" fmla="*/ 153841 h 781050"/>
                <a:gd name="connsiteX11" fmla="*/ 80184 w 314325"/>
                <a:gd name="connsiteY11" fmla="*/ 155746 h 781050"/>
                <a:gd name="connsiteX12" fmla="*/ 160099 w 314325"/>
                <a:gd name="connsiteY12" fmla="*/ 289858 h 781050"/>
                <a:gd name="connsiteX13" fmla="*/ 10271 w 314325"/>
                <a:gd name="connsiteY13" fmla="*/ 259949 h 781050"/>
                <a:gd name="connsiteX14" fmla="*/ 3508 w 314325"/>
                <a:gd name="connsiteY14" fmla="*/ 271475 h 781050"/>
                <a:gd name="connsiteX15" fmla="*/ 166481 w 314325"/>
                <a:gd name="connsiteY15" fmla="*/ 303097 h 781050"/>
                <a:gd name="connsiteX16" fmla="*/ 166957 w 314325"/>
                <a:gd name="connsiteY16" fmla="*/ 303002 h 781050"/>
                <a:gd name="connsiteX17" fmla="*/ 305831 w 314325"/>
                <a:gd name="connsiteY17" fmla="*/ 776680 h 781050"/>
                <a:gd name="connsiteX18" fmla="*/ 319262 w 314325"/>
                <a:gd name="connsiteY18" fmla="*/ 776680 h 781050"/>
                <a:gd name="connsiteX19" fmla="*/ 257444 w 314325"/>
                <a:gd name="connsiteY19" fmla="*/ 486644 h 781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14325" h="781050">
                  <a:moveTo>
                    <a:pt x="257444" y="486644"/>
                  </a:moveTo>
                  <a:cubicBezTo>
                    <a:pt x="299831" y="392918"/>
                    <a:pt x="288972" y="278523"/>
                    <a:pt x="256778" y="183559"/>
                  </a:cubicBezTo>
                  <a:cubicBezTo>
                    <a:pt x="254015" y="175462"/>
                    <a:pt x="241061" y="178892"/>
                    <a:pt x="243824" y="187083"/>
                  </a:cubicBezTo>
                  <a:cubicBezTo>
                    <a:pt x="273351" y="274237"/>
                    <a:pt x="285448" y="379679"/>
                    <a:pt x="250967" y="467594"/>
                  </a:cubicBezTo>
                  <a:cubicBezTo>
                    <a:pt x="212105" y="355390"/>
                    <a:pt x="158670" y="248424"/>
                    <a:pt x="92090" y="149745"/>
                  </a:cubicBezTo>
                  <a:cubicBezTo>
                    <a:pt x="96377" y="102120"/>
                    <a:pt x="97139" y="54114"/>
                    <a:pt x="92662" y="6394"/>
                  </a:cubicBezTo>
                  <a:cubicBezTo>
                    <a:pt x="91900" y="-2084"/>
                    <a:pt x="78470" y="-2179"/>
                    <a:pt x="79232" y="6394"/>
                  </a:cubicBezTo>
                  <a:cubicBezTo>
                    <a:pt x="83137" y="48208"/>
                    <a:pt x="83042" y="90309"/>
                    <a:pt x="80089" y="132219"/>
                  </a:cubicBezTo>
                  <a:cubicBezTo>
                    <a:pt x="64087" y="109264"/>
                    <a:pt x="47323" y="86689"/>
                    <a:pt x="29797" y="64687"/>
                  </a:cubicBezTo>
                  <a:cubicBezTo>
                    <a:pt x="24463" y="57924"/>
                    <a:pt x="15033" y="67449"/>
                    <a:pt x="20367" y="74116"/>
                  </a:cubicBezTo>
                  <a:cubicBezTo>
                    <a:pt x="40941" y="99929"/>
                    <a:pt x="60467" y="126599"/>
                    <a:pt x="78946" y="153841"/>
                  </a:cubicBezTo>
                  <a:cubicBezTo>
                    <a:pt x="79232" y="154603"/>
                    <a:pt x="79613" y="155174"/>
                    <a:pt x="80184" y="155746"/>
                  </a:cubicBezTo>
                  <a:cubicBezTo>
                    <a:pt x="109426" y="198894"/>
                    <a:pt x="136096" y="243662"/>
                    <a:pt x="160099" y="289858"/>
                  </a:cubicBezTo>
                  <a:cubicBezTo>
                    <a:pt x="108283" y="290905"/>
                    <a:pt x="57705" y="281000"/>
                    <a:pt x="10271" y="259949"/>
                  </a:cubicBezTo>
                  <a:cubicBezTo>
                    <a:pt x="2460" y="256520"/>
                    <a:pt x="-4398" y="268046"/>
                    <a:pt x="3508" y="271475"/>
                  </a:cubicBezTo>
                  <a:cubicBezTo>
                    <a:pt x="55133" y="294430"/>
                    <a:pt x="109902" y="305288"/>
                    <a:pt x="166481" y="303097"/>
                  </a:cubicBezTo>
                  <a:cubicBezTo>
                    <a:pt x="166671" y="303097"/>
                    <a:pt x="166766" y="303097"/>
                    <a:pt x="166957" y="303002"/>
                  </a:cubicBezTo>
                  <a:cubicBezTo>
                    <a:pt x="241633" y="450544"/>
                    <a:pt x="289163" y="611612"/>
                    <a:pt x="305831" y="776680"/>
                  </a:cubicBezTo>
                  <a:cubicBezTo>
                    <a:pt x="306689" y="785158"/>
                    <a:pt x="320119" y="785253"/>
                    <a:pt x="319262" y="776680"/>
                  </a:cubicBezTo>
                  <a:cubicBezTo>
                    <a:pt x="309260" y="677811"/>
                    <a:pt x="288401" y="580561"/>
                    <a:pt x="257444" y="486644"/>
                  </a:cubicBezTo>
                  <a:close/>
                </a:path>
              </a:pathLst>
            </a:custGeom>
            <a:solidFill>
              <a:srgbClr val="69E299"/>
            </a:solidFill>
            <a:ln w="9525" cap="flat">
              <a:noFill/>
              <a:prstDash val="solid"/>
              <a:miter/>
            </a:ln>
          </p:spPr>
          <p:txBody>
            <a:bodyPr rtlCol="0" anchor="ctr"/>
            <a:lstStyle/>
            <a:p>
              <a:endParaRPr lang="en-ID"/>
            </a:p>
          </p:txBody>
        </p:sp>
        <p:sp>
          <p:nvSpPr>
            <p:cNvPr id="102" name="Freeform: Shape 101">
              <a:extLst>
                <a:ext uri="{FF2B5EF4-FFF2-40B4-BE49-F238E27FC236}">
                  <a16:creationId xmlns:a16="http://schemas.microsoft.com/office/drawing/2014/main" id="{0D91772D-3612-4B29-A8B8-7EAF0F97F283}"/>
                </a:ext>
              </a:extLst>
            </p:cNvPr>
            <p:cNvSpPr/>
            <p:nvPr/>
          </p:nvSpPr>
          <p:spPr>
            <a:xfrm rot="21301151" flipH="1">
              <a:off x="8591957" y="5795819"/>
              <a:ext cx="456694" cy="1002935"/>
            </a:xfrm>
            <a:custGeom>
              <a:avLst/>
              <a:gdLst>
                <a:gd name="connsiteX0" fmla="*/ 478881 w 485775"/>
                <a:gd name="connsiteY0" fmla="*/ 686694 h 1066800"/>
                <a:gd name="connsiteX1" fmla="*/ 323433 w 485775"/>
                <a:gd name="connsiteY1" fmla="*/ 930058 h 1066800"/>
                <a:gd name="connsiteX2" fmla="*/ 254091 w 485775"/>
                <a:gd name="connsiteY2" fmla="*/ 498956 h 1066800"/>
                <a:gd name="connsiteX3" fmla="*/ 346007 w 485775"/>
                <a:gd name="connsiteY3" fmla="*/ 426661 h 1066800"/>
                <a:gd name="connsiteX4" fmla="*/ 405824 w 485775"/>
                <a:gd name="connsiteY4" fmla="*/ 215587 h 1066800"/>
                <a:gd name="connsiteX5" fmla="*/ 392394 w 485775"/>
                <a:gd name="connsiteY5" fmla="*/ 215587 h 1066800"/>
                <a:gd name="connsiteX6" fmla="*/ 340007 w 485775"/>
                <a:gd name="connsiteY6" fmla="*/ 411802 h 1066800"/>
                <a:gd name="connsiteX7" fmla="*/ 250853 w 485775"/>
                <a:gd name="connsiteY7" fmla="*/ 486002 h 1066800"/>
                <a:gd name="connsiteX8" fmla="*/ 172843 w 485775"/>
                <a:gd name="connsiteY8" fmla="*/ 225589 h 1066800"/>
                <a:gd name="connsiteX9" fmla="*/ 83212 w 485775"/>
                <a:gd name="connsiteY9" fmla="*/ 3466 h 1066800"/>
                <a:gd name="connsiteX10" fmla="*/ 71687 w 485775"/>
                <a:gd name="connsiteY10" fmla="*/ 10228 h 1066800"/>
                <a:gd name="connsiteX11" fmla="*/ 179225 w 485775"/>
                <a:gd name="connsiteY11" fmla="*/ 285596 h 1066800"/>
                <a:gd name="connsiteX12" fmla="*/ 11204 w 485775"/>
                <a:gd name="connsiteY12" fmla="*/ 189870 h 1066800"/>
                <a:gd name="connsiteX13" fmla="*/ 1774 w 485775"/>
                <a:gd name="connsiteY13" fmla="*/ 199300 h 1066800"/>
                <a:gd name="connsiteX14" fmla="*/ 183796 w 485775"/>
                <a:gd name="connsiteY14" fmla="*/ 299598 h 1066800"/>
                <a:gd name="connsiteX15" fmla="*/ 295334 w 485775"/>
                <a:gd name="connsiteY15" fmla="*/ 790612 h 1066800"/>
                <a:gd name="connsiteX16" fmla="*/ 156936 w 485775"/>
                <a:gd name="connsiteY16" fmla="*/ 623257 h 1066800"/>
                <a:gd name="connsiteX17" fmla="*/ 143982 w 485775"/>
                <a:gd name="connsiteY17" fmla="*/ 626782 h 1066800"/>
                <a:gd name="connsiteX18" fmla="*/ 295906 w 485775"/>
                <a:gd name="connsiteY18" fmla="*/ 806423 h 1066800"/>
                <a:gd name="connsiteX19" fmla="*/ 297430 w 485775"/>
                <a:gd name="connsiteY19" fmla="*/ 807090 h 1066800"/>
                <a:gd name="connsiteX20" fmla="*/ 299716 w 485775"/>
                <a:gd name="connsiteY20" fmla="*/ 825187 h 1066800"/>
                <a:gd name="connsiteX21" fmla="*/ 317813 w 485775"/>
                <a:gd name="connsiteY21" fmla="*/ 1062265 h 1066800"/>
                <a:gd name="connsiteX22" fmla="*/ 331244 w 485775"/>
                <a:gd name="connsiteY22" fmla="*/ 1062265 h 1066800"/>
                <a:gd name="connsiteX23" fmla="*/ 324576 w 485775"/>
                <a:gd name="connsiteY23" fmla="*/ 943774 h 1066800"/>
                <a:gd name="connsiteX24" fmla="*/ 492311 w 485775"/>
                <a:gd name="connsiteY24" fmla="*/ 686694 h 1066800"/>
                <a:gd name="connsiteX25" fmla="*/ 478881 w 485775"/>
                <a:gd name="connsiteY25" fmla="*/ 686694 h 106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85775" h="1066800">
                  <a:moveTo>
                    <a:pt x="478881" y="686694"/>
                  </a:moveTo>
                  <a:cubicBezTo>
                    <a:pt x="473452" y="784420"/>
                    <a:pt x="421445" y="896815"/>
                    <a:pt x="323433" y="930058"/>
                  </a:cubicBezTo>
                  <a:cubicBezTo>
                    <a:pt x="311527" y="784801"/>
                    <a:pt x="288381" y="640593"/>
                    <a:pt x="254091" y="498956"/>
                  </a:cubicBezTo>
                  <a:cubicBezTo>
                    <a:pt x="292286" y="491717"/>
                    <a:pt x="324671" y="456284"/>
                    <a:pt x="346007" y="426661"/>
                  </a:cubicBezTo>
                  <a:cubicBezTo>
                    <a:pt x="390013" y="365606"/>
                    <a:pt x="407253" y="289882"/>
                    <a:pt x="405824" y="215587"/>
                  </a:cubicBezTo>
                  <a:cubicBezTo>
                    <a:pt x="405634" y="207015"/>
                    <a:pt x="392299" y="206920"/>
                    <a:pt x="392394" y="215587"/>
                  </a:cubicBezTo>
                  <a:cubicBezTo>
                    <a:pt x="393728" y="284548"/>
                    <a:pt x="378678" y="353890"/>
                    <a:pt x="340007" y="411802"/>
                  </a:cubicBezTo>
                  <a:cubicBezTo>
                    <a:pt x="320766" y="440568"/>
                    <a:pt x="288191" y="479906"/>
                    <a:pt x="250853" y="486002"/>
                  </a:cubicBezTo>
                  <a:cubicBezTo>
                    <a:pt x="229136" y="397991"/>
                    <a:pt x="203132" y="311123"/>
                    <a:pt x="172843" y="225589"/>
                  </a:cubicBezTo>
                  <a:cubicBezTo>
                    <a:pt x="146173" y="150246"/>
                    <a:pt x="116169" y="76237"/>
                    <a:pt x="83212" y="3466"/>
                  </a:cubicBezTo>
                  <a:cubicBezTo>
                    <a:pt x="79688" y="-4345"/>
                    <a:pt x="68163" y="2418"/>
                    <a:pt x="71687" y="10228"/>
                  </a:cubicBezTo>
                  <a:cubicBezTo>
                    <a:pt x="112359" y="100049"/>
                    <a:pt x="148268" y="191965"/>
                    <a:pt x="179225" y="285596"/>
                  </a:cubicBezTo>
                  <a:cubicBezTo>
                    <a:pt x="112931" y="276262"/>
                    <a:pt x="55400" y="239495"/>
                    <a:pt x="11204" y="189870"/>
                  </a:cubicBezTo>
                  <a:cubicBezTo>
                    <a:pt x="5489" y="183393"/>
                    <a:pt x="-3941" y="192918"/>
                    <a:pt x="1774" y="199300"/>
                  </a:cubicBezTo>
                  <a:cubicBezTo>
                    <a:pt x="49494" y="252830"/>
                    <a:pt x="111978" y="290930"/>
                    <a:pt x="183796" y="299598"/>
                  </a:cubicBezTo>
                  <a:cubicBezTo>
                    <a:pt x="235708" y="459427"/>
                    <a:pt x="273141" y="623924"/>
                    <a:pt x="295334" y="790612"/>
                  </a:cubicBezTo>
                  <a:cubicBezTo>
                    <a:pt x="230850" y="752893"/>
                    <a:pt x="181796" y="694028"/>
                    <a:pt x="156936" y="623257"/>
                  </a:cubicBezTo>
                  <a:cubicBezTo>
                    <a:pt x="154079" y="615161"/>
                    <a:pt x="141125" y="618685"/>
                    <a:pt x="143982" y="626782"/>
                  </a:cubicBezTo>
                  <a:cubicBezTo>
                    <a:pt x="170938" y="703458"/>
                    <a:pt x="224659" y="767180"/>
                    <a:pt x="295906" y="806423"/>
                  </a:cubicBezTo>
                  <a:cubicBezTo>
                    <a:pt x="296477" y="806709"/>
                    <a:pt x="296954" y="806899"/>
                    <a:pt x="297430" y="807090"/>
                  </a:cubicBezTo>
                  <a:cubicBezTo>
                    <a:pt x="298192" y="813091"/>
                    <a:pt x="298954" y="819187"/>
                    <a:pt x="299716" y="825187"/>
                  </a:cubicBezTo>
                  <a:cubicBezTo>
                    <a:pt x="309146" y="903959"/>
                    <a:pt x="315146" y="983017"/>
                    <a:pt x="317813" y="1062265"/>
                  </a:cubicBezTo>
                  <a:cubicBezTo>
                    <a:pt x="318099" y="1070837"/>
                    <a:pt x="331529" y="1070932"/>
                    <a:pt x="331244" y="1062265"/>
                  </a:cubicBezTo>
                  <a:cubicBezTo>
                    <a:pt x="329910" y="1022736"/>
                    <a:pt x="327624" y="983207"/>
                    <a:pt x="324576" y="943774"/>
                  </a:cubicBezTo>
                  <a:cubicBezTo>
                    <a:pt x="430208" y="909865"/>
                    <a:pt x="486501" y="791374"/>
                    <a:pt x="492311" y="686694"/>
                  </a:cubicBezTo>
                  <a:cubicBezTo>
                    <a:pt x="492692" y="678121"/>
                    <a:pt x="479357" y="678121"/>
                    <a:pt x="478881" y="686694"/>
                  </a:cubicBezTo>
                  <a:close/>
                </a:path>
              </a:pathLst>
            </a:custGeom>
            <a:solidFill>
              <a:srgbClr val="69E299"/>
            </a:solidFill>
            <a:ln w="9525" cap="flat">
              <a:noFill/>
              <a:prstDash val="solid"/>
              <a:miter/>
            </a:ln>
          </p:spPr>
          <p:txBody>
            <a:bodyPr rtlCol="0" anchor="ctr"/>
            <a:lstStyle/>
            <a:p>
              <a:endParaRPr lang="en-ID"/>
            </a:p>
          </p:txBody>
        </p:sp>
        <p:sp>
          <p:nvSpPr>
            <p:cNvPr id="103" name="Freeform: Shape 102">
              <a:extLst>
                <a:ext uri="{FF2B5EF4-FFF2-40B4-BE49-F238E27FC236}">
                  <a16:creationId xmlns:a16="http://schemas.microsoft.com/office/drawing/2014/main" id="{9D0F2915-31D6-4DF8-A952-AACD507566E0}"/>
                </a:ext>
              </a:extLst>
            </p:cNvPr>
            <p:cNvSpPr/>
            <p:nvPr/>
          </p:nvSpPr>
          <p:spPr>
            <a:xfrm rot="21301151" flipH="1">
              <a:off x="8130371" y="6339396"/>
              <a:ext cx="331327" cy="546241"/>
            </a:xfrm>
            <a:custGeom>
              <a:avLst/>
              <a:gdLst>
                <a:gd name="connsiteX0" fmla="*/ 347517 w 352425"/>
                <a:gd name="connsiteY0" fmla="*/ 230575 h 581025"/>
                <a:gd name="connsiteX1" fmla="*/ 65006 w 352425"/>
                <a:gd name="connsiteY1" fmla="*/ 366402 h 581025"/>
                <a:gd name="connsiteX2" fmla="*/ 141301 w 352425"/>
                <a:gd name="connsiteY2" fmla="*/ 148756 h 581025"/>
                <a:gd name="connsiteX3" fmla="*/ 304464 w 352425"/>
                <a:gd name="connsiteY3" fmla="*/ 56935 h 581025"/>
                <a:gd name="connsiteX4" fmla="*/ 292939 w 352425"/>
                <a:gd name="connsiteY4" fmla="*/ 50172 h 581025"/>
                <a:gd name="connsiteX5" fmla="*/ 147207 w 352425"/>
                <a:gd name="connsiteY5" fmla="*/ 134563 h 581025"/>
                <a:gd name="connsiteX6" fmla="*/ 203404 w 352425"/>
                <a:gd name="connsiteY6" fmla="*/ 10167 h 581025"/>
                <a:gd name="connsiteX7" fmla="*/ 191879 w 352425"/>
                <a:gd name="connsiteY7" fmla="*/ 3404 h 581025"/>
                <a:gd name="connsiteX8" fmla="*/ 77293 w 352425"/>
                <a:gd name="connsiteY8" fmla="*/ 282868 h 581025"/>
                <a:gd name="connsiteX9" fmla="*/ 57100 w 352425"/>
                <a:gd name="connsiteY9" fmla="*/ 60840 h 581025"/>
                <a:gd name="connsiteX10" fmla="*/ 43670 w 352425"/>
                <a:gd name="connsiteY10" fmla="*/ 60840 h 581025"/>
                <a:gd name="connsiteX11" fmla="*/ 68625 w 352425"/>
                <a:gd name="connsiteY11" fmla="*/ 300965 h 581025"/>
                <a:gd name="connsiteX12" fmla="*/ 70435 w 352425"/>
                <a:gd name="connsiteY12" fmla="*/ 303918 h 581025"/>
                <a:gd name="connsiteX13" fmla="*/ 141 w 352425"/>
                <a:gd name="connsiteY13" fmla="*/ 576523 h 581025"/>
                <a:gd name="connsiteX14" fmla="*/ 13095 w 352425"/>
                <a:gd name="connsiteY14" fmla="*/ 580048 h 581025"/>
                <a:gd name="connsiteX15" fmla="*/ 61101 w 352425"/>
                <a:gd name="connsiteY15" fmla="*/ 380213 h 581025"/>
                <a:gd name="connsiteX16" fmla="*/ 357042 w 352425"/>
                <a:gd name="connsiteY16" fmla="*/ 240100 h 581025"/>
                <a:gd name="connsiteX17" fmla="*/ 347517 w 352425"/>
                <a:gd name="connsiteY17" fmla="*/ 230575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2425" h="581025">
                  <a:moveTo>
                    <a:pt x="347517" y="230575"/>
                  </a:moveTo>
                  <a:cubicBezTo>
                    <a:pt x="273413" y="309157"/>
                    <a:pt x="172543" y="357639"/>
                    <a:pt x="65006" y="366402"/>
                  </a:cubicBezTo>
                  <a:cubicBezTo>
                    <a:pt x="86723" y="292583"/>
                    <a:pt x="112155" y="219907"/>
                    <a:pt x="141301" y="148756"/>
                  </a:cubicBezTo>
                  <a:cubicBezTo>
                    <a:pt x="205690" y="140374"/>
                    <a:pt x="274270" y="120181"/>
                    <a:pt x="304464" y="56935"/>
                  </a:cubicBezTo>
                  <a:cubicBezTo>
                    <a:pt x="308179" y="49219"/>
                    <a:pt x="296654" y="42361"/>
                    <a:pt x="292939" y="50172"/>
                  </a:cubicBezTo>
                  <a:cubicBezTo>
                    <a:pt x="265793" y="106941"/>
                    <a:pt x="205309" y="126277"/>
                    <a:pt x="147207" y="134563"/>
                  </a:cubicBezTo>
                  <a:cubicBezTo>
                    <a:pt x="164637" y="92558"/>
                    <a:pt x="183402" y="51124"/>
                    <a:pt x="203404" y="10167"/>
                  </a:cubicBezTo>
                  <a:cubicBezTo>
                    <a:pt x="207214" y="2452"/>
                    <a:pt x="195594" y="-4311"/>
                    <a:pt x="191879" y="3404"/>
                  </a:cubicBezTo>
                  <a:cubicBezTo>
                    <a:pt x="147588" y="93987"/>
                    <a:pt x="109297" y="187427"/>
                    <a:pt x="77293" y="282868"/>
                  </a:cubicBezTo>
                  <a:cubicBezTo>
                    <a:pt x="56910" y="210573"/>
                    <a:pt x="50147" y="135802"/>
                    <a:pt x="57100" y="60840"/>
                  </a:cubicBezTo>
                  <a:cubicBezTo>
                    <a:pt x="57862" y="52267"/>
                    <a:pt x="44527" y="52363"/>
                    <a:pt x="43670" y="60840"/>
                  </a:cubicBezTo>
                  <a:cubicBezTo>
                    <a:pt x="36145" y="141993"/>
                    <a:pt x="44622" y="223051"/>
                    <a:pt x="68625" y="300965"/>
                  </a:cubicBezTo>
                  <a:cubicBezTo>
                    <a:pt x="69006" y="302203"/>
                    <a:pt x="69673" y="303156"/>
                    <a:pt x="70435" y="303918"/>
                  </a:cubicBezTo>
                  <a:cubicBezTo>
                    <a:pt x="41479" y="393167"/>
                    <a:pt x="17952" y="484226"/>
                    <a:pt x="141" y="576523"/>
                  </a:cubicBezTo>
                  <a:cubicBezTo>
                    <a:pt x="-1479" y="584906"/>
                    <a:pt x="11380" y="588525"/>
                    <a:pt x="13095" y="580048"/>
                  </a:cubicBezTo>
                  <a:cubicBezTo>
                    <a:pt x="26049" y="512706"/>
                    <a:pt x="42146" y="446031"/>
                    <a:pt x="61101" y="380213"/>
                  </a:cubicBezTo>
                  <a:cubicBezTo>
                    <a:pt x="173591" y="372117"/>
                    <a:pt x="279509" y="322301"/>
                    <a:pt x="357042" y="240100"/>
                  </a:cubicBezTo>
                  <a:cubicBezTo>
                    <a:pt x="362853" y="233814"/>
                    <a:pt x="353423" y="224289"/>
                    <a:pt x="347517" y="230575"/>
                  </a:cubicBezTo>
                  <a:close/>
                </a:path>
              </a:pathLst>
            </a:custGeom>
            <a:solidFill>
              <a:srgbClr val="69E299"/>
            </a:solidFill>
            <a:ln w="9525" cap="flat">
              <a:noFill/>
              <a:prstDash val="solid"/>
              <a:miter/>
            </a:ln>
          </p:spPr>
          <p:txBody>
            <a:bodyPr rtlCol="0" anchor="ctr"/>
            <a:lstStyle/>
            <a:p>
              <a:endParaRPr lang="en-ID"/>
            </a:p>
          </p:txBody>
        </p:sp>
      </p:grpSp>
      <p:pic>
        <p:nvPicPr>
          <p:cNvPr id="105" name="Graphic 104">
            <a:extLst>
              <a:ext uri="{FF2B5EF4-FFF2-40B4-BE49-F238E27FC236}">
                <a16:creationId xmlns:a16="http://schemas.microsoft.com/office/drawing/2014/main" id="{3AA5093F-73DC-4EF6-A027-39C38C6DEF8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flipH="1">
            <a:off x="0" y="5503252"/>
            <a:ext cx="3276600" cy="1354748"/>
          </a:xfrm>
          <a:prstGeom prst="rect">
            <a:avLst/>
          </a:prstGeom>
        </p:spPr>
      </p:pic>
      <p:sp>
        <p:nvSpPr>
          <p:cNvPr id="106" name="Freeform: Shape 105">
            <a:extLst>
              <a:ext uri="{FF2B5EF4-FFF2-40B4-BE49-F238E27FC236}">
                <a16:creationId xmlns:a16="http://schemas.microsoft.com/office/drawing/2014/main" id="{E00627E2-49E7-433A-9801-9E40E6BBC5D1}"/>
              </a:ext>
            </a:extLst>
          </p:cNvPr>
          <p:cNvSpPr/>
          <p:nvPr/>
        </p:nvSpPr>
        <p:spPr>
          <a:xfrm>
            <a:off x="0" y="6167811"/>
            <a:ext cx="1676174" cy="690189"/>
          </a:xfrm>
          <a:custGeom>
            <a:avLst/>
            <a:gdLst>
              <a:gd name="connsiteX0" fmla="*/ 0 w 1295400"/>
              <a:gd name="connsiteY0" fmla="*/ 130851 h 533400"/>
              <a:gd name="connsiteX1" fmla="*/ 143161 w 1295400"/>
              <a:gd name="connsiteY1" fmla="*/ 10550 h 533400"/>
              <a:gd name="connsiteX2" fmla="*/ 309086 w 1295400"/>
              <a:gd name="connsiteY2" fmla="*/ 57508 h 533400"/>
              <a:gd name="connsiteX3" fmla="*/ 361760 w 1295400"/>
              <a:gd name="connsiteY3" fmla="*/ 165236 h 533400"/>
              <a:gd name="connsiteX4" fmla="*/ 527304 w 1295400"/>
              <a:gd name="connsiteY4" fmla="*/ 131136 h 533400"/>
              <a:gd name="connsiteX5" fmla="*/ 700659 w 1295400"/>
              <a:gd name="connsiteY5" fmla="*/ 278583 h 533400"/>
              <a:gd name="connsiteX6" fmla="*/ 917258 w 1295400"/>
              <a:gd name="connsiteY6" fmla="*/ 241531 h 533400"/>
              <a:gd name="connsiteX7" fmla="*/ 1000411 w 1295400"/>
              <a:gd name="connsiteY7" fmla="*/ 366309 h 533400"/>
              <a:gd name="connsiteX8" fmla="*/ 1115568 w 1295400"/>
              <a:gd name="connsiteY8" fmla="*/ 411171 h 533400"/>
              <a:gd name="connsiteX9" fmla="*/ 1240060 w 1295400"/>
              <a:gd name="connsiteY9" fmla="*/ 430983 h 533400"/>
              <a:gd name="connsiteX10" fmla="*/ 1300067 w 1295400"/>
              <a:gd name="connsiteY10" fmla="*/ 530520 h 533400"/>
              <a:gd name="connsiteX11" fmla="*/ 0 w 1295400"/>
              <a:gd name="connsiteY11" fmla="*/ 536139 h 533400"/>
              <a:gd name="connsiteX12" fmla="*/ 0 w 1295400"/>
              <a:gd name="connsiteY12" fmla="*/ 130851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95400" h="533400">
                <a:moveTo>
                  <a:pt x="0" y="130851"/>
                </a:moveTo>
                <a:cubicBezTo>
                  <a:pt x="41053" y="83035"/>
                  <a:pt x="84487" y="33505"/>
                  <a:pt x="143161" y="10550"/>
                </a:cubicBezTo>
                <a:cubicBezTo>
                  <a:pt x="201835" y="-12405"/>
                  <a:pt x="280130" y="1596"/>
                  <a:pt x="309086" y="57508"/>
                </a:cubicBezTo>
                <a:cubicBezTo>
                  <a:pt x="327850" y="93798"/>
                  <a:pt x="326231" y="144852"/>
                  <a:pt x="361760" y="165236"/>
                </a:cubicBezTo>
                <a:cubicBezTo>
                  <a:pt x="412242" y="194192"/>
                  <a:pt x="469201" y="126755"/>
                  <a:pt x="527304" y="131136"/>
                </a:cubicBezTo>
                <a:cubicBezTo>
                  <a:pt x="605314" y="137042"/>
                  <a:pt x="624840" y="259248"/>
                  <a:pt x="700659" y="278583"/>
                </a:cubicBezTo>
                <a:cubicBezTo>
                  <a:pt x="773811" y="297252"/>
                  <a:pt x="850106" y="206860"/>
                  <a:pt x="917258" y="241531"/>
                </a:cubicBezTo>
                <a:cubicBezTo>
                  <a:pt x="962406" y="264867"/>
                  <a:pt x="966597" y="328399"/>
                  <a:pt x="1000411" y="366309"/>
                </a:cubicBezTo>
                <a:cubicBezTo>
                  <a:pt x="1028510" y="397836"/>
                  <a:pt x="1073468" y="407647"/>
                  <a:pt x="1115568" y="411171"/>
                </a:cubicBezTo>
                <a:cubicBezTo>
                  <a:pt x="1157669" y="414696"/>
                  <a:pt x="1201388" y="414029"/>
                  <a:pt x="1240060" y="430983"/>
                </a:cubicBezTo>
                <a:cubicBezTo>
                  <a:pt x="1278731" y="447938"/>
                  <a:pt x="1310926" y="489753"/>
                  <a:pt x="1300067" y="530520"/>
                </a:cubicBezTo>
                <a:lnTo>
                  <a:pt x="0" y="536139"/>
                </a:lnTo>
                <a:lnTo>
                  <a:pt x="0" y="130851"/>
                </a:lnTo>
                <a:close/>
              </a:path>
            </a:pathLst>
          </a:custGeom>
          <a:solidFill>
            <a:schemeClr val="accent4"/>
          </a:solidFill>
          <a:ln w="9525" cap="flat">
            <a:noFill/>
            <a:prstDash val="solid"/>
            <a:miter/>
          </a:ln>
        </p:spPr>
        <p:txBody>
          <a:bodyPr rtlCol="0" anchor="ctr"/>
          <a:lstStyle/>
          <a:p>
            <a:endParaRPr lang="en-ID"/>
          </a:p>
        </p:txBody>
      </p:sp>
      <p:grpSp>
        <p:nvGrpSpPr>
          <p:cNvPr id="108" name="Group 107">
            <a:extLst>
              <a:ext uri="{FF2B5EF4-FFF2-40B4-BE49-F238E27FC236}">
                <a16:creationId xmlns:a16="http://schemas.microsoft.com/office/drawing/2014/main" id="{042E3E14-0F31-40FF-935D-74B06A2F0150}"/>
              </a:ext>
            </a:extLst>
          </p:cNvPr>
          <p:cNvGrpSpPr/>
          <p:nvPr/>
        </p:nvGrpSpPr>
        <p:grpSpPr>
          <a:xfrm>
            <a:off x="1486309" y="4868776"/>
            <a:ext cx="4110721" cy="2237569"/>
            <a:chOff x="8654986" y="-1310744"/>
            <a:chExt cx="2142545" cy="1166241"/>
          </a:xfrm>
        </p:grpSpPr>
        <p:sp>
          <p:nvSpPr>
            <p:cNvPr id="109" name="Freeform: Shape 108">
              <a:extLst>
                <a:ext uri="{FF2B5EF4-FFF2-40B4-BE49-F238E27FC236}">
                  <a16:creationId xmlns:a16="http://schemas.microsoft.com/office/drawing/2014/main" id="{8F9AB68A-9B8F-44E9-AE0F-8D8C05E7D8E4}"/>
                </a:ext>
              </a:extLst>
            </p:cNvPr>
            <p:cNvSpPr/>
            <p:nvPr/>
          </p:nvSpPr>
          <p:spPr>
            <a:xfrm>
              <a:off x="9261910" y="-586749"/>
              <a:ext cx="76200" cy="104775"/>
            </a:xfrm>
            <a:custGeom>
              <a:avLst/>
              <a:gdLst>
                <a:gd name="connsiteX0" fmla="*/ 6667 w 76200"/>
                <a:gd name="connsiteY0" fmla="*/ 107347 h 104775"/>
                <a:gd name="connsiteX1" fmla="*/ 31432 w 76200"/>
                <a:gd name="connsiteY1" fmla="*/ 84582 h 104775"/>
                <a:gd name="connsiteX2" fmla="*/ 52006 w 76200"/>
                <a:gd name="connsiteY2" fmla="*/ 58769 h 104775"/>
                <a:gd name="connsiteX3" fmla="*/ 68294 w 76200"/>
                <a:gd name="connsiteY3" fmla="*/ 30385 h 104775"/>
                <a:gd name="connsiteX4" fmla="*/ 79629 w 76200"/>
                <a:gd name="connsiteY4" fmla="*/ 0 h 104775"/>
                <a:gd name="connsiteX5" fmla="*/ 65723 w 76200"/>
                <a:gd name="connsiteY5" fmla="*/ 29051 h 104775"/>
                <a:gd name="connsiteX6" fmla="*/ 47244 w 76200"/>
                <a:gd name="connsiteY6" fmla="*/ 55340 h 104775"/>
                <a:gd name="connsiteX7" fmla="*/ 25051 w 76200"/>
                <a:gd name="connsiteY7" fmla="*/ 78486 h 104775"/>
                <a:gd name="connsiteX8" fmla="*/ 0 w 76200"/>
                <a:gd name="connsiteY8" fmla="*/ 97726 h 104775"/>
                <a:gd name="connsiteX9" fmla="*/ 6667 w 76200"/>
                <a:gd name="connsiteY9" fmla="*/ 107347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200" h="104775">
                  <a:moveTo>
                    <a:pt x="6667" y="107347"/>
                  </a:moveTo>
                  <a:cubicBezTo>
                    <a:pt x="16002" y="100298"/>
                    <a:pt x="23908" y="92773"/>
                    <a:pt x="31432" y="84582"/>
                  </a:cubicBezTo>
                  <a:cubicBezTo>
                    <a:pt x="38957" y="76486"/>
                    <a:pt x="45910" y="67818"/>
                    <a:pt x="52006" y="58769"/>
                  </a:cubicBezTo>
                  <a:cubicBezTo>
                    <a:pt x="58198" y="49721"/>
                    <a:pt x="63722" y="40291"/>
                    <a:pt x="68294" y="30385"/>
                  </a:cubicBezTo>
                  <a:cubicBezTo>
                    <a:pt x="73152" y="20669"/>
                    <a:pt x="76486" y="10287"/>
                    <a:pt x="79629" y="0"/>
                  </a:cubicBezTo>
                  <a:cubicBezTo>
                    <a:pt x="75629" y="10001"/>
                    <a:pt x="71342" y="19907"/>
                    <a:pt x="65723" y="29051"/>
                  </a:cubicBezTo>
                  <a:cubicBezTo>
                    <a:pt x="60388" y="38290"/>
                    <a:pt x="54102" y="47053"/>
                    <a:pt x="47244" y="55340"/>
                  </a:cubicBezTo>
                  <a:cubicBezTo>
                    <a:pt x="40481" y="63627"/>
                    <a:pt x="33052" y="71342"/>
                    <a:pt x="25051" y="78486"/>
                  </a:cubicBezTo>
                  <a:cubicBezTo>
                    <a:pt x="17145" y="85534"/>
                    <a:pt x="8573" y="92297"/>
                    <a:pt x="0" y="97726"/>
                  </a:cubicBezTo>
                  <a:lnTo>
                    <a:pt x="6667" y="107347"/>
                  </a:lnTo>
                  <a:close/>
                </a:path>
              </a:pathLst>
            </a:custGeom>
            <a:solidFill>
              <a:srgbClr val="018673"/>
            </a:solidFill>
            <a:ln w="9525" cap="flat">
              <a:noFill/>
              <a:prstDash val="solid"/>
              <a:miter/>
            </a:ln>
          </p:spPr>
          <p:txBody>
            <a:bodyPr rtlCol="0" anchor="ctr"/>
            <a:lstStyle/>
            <a:p>
              <a:endParaRPr lang="en-ID"/>
            </a:p>
          </p:txBody>
        </p:sp>
        <p:sp>
          <p:nvSpPr>
            <p:cNvPr id="110" name="Freeform: Shape 109">
              <a:extLst>
                <a:ext uri="{FF2B5EF4-FFF2-40B4-BE49-F238E27FC236}">
                  <a16:creationId xmlns:a16="http://schemas.microsoft.com/office/drawing/2014/main" id="{4E27E4F6-985E-46AF-9C18-A713A03A0D68}"/>
                </a:ext>
              </a:extLst>
            </p:cNvPr>
            <p:cNvSpPr/>
            <p:nvPr/>
          </p:nvSpPr>
          <p:spPr>
            <a:xfrm>
              <a:off x="9176852" y="-771819"/>
              <a:ext cx="152400" cy="457200"/>
            </a:xfrm>
            <a:custGeom>
              <a:avLst/>
              <a:gdLst>
                <a:gd name="connsiteX0" fmla="*/ 15240 w 152400"/>
                <a:gd name="connsiteY0" fmla="*/ 466058 h 457200"/>
                <a:gd name="connsiteX1" fmla="*/ 66294 w 152400"/>
                <a:gd name="connsiteY1" fmla="*/ 354044 h 457200"/>
                <a:gd name="connsiteX2" fmla="*/ 110014 w 152400"/>
                <a:gd name="connsiteY2" fmla="*/ 239268 h 457200"/>
                <a:gd name="connsiteX3" fmla="*/ 143637 w 152400"/>
                <a:gd name="connsiteY3" fmla="*/ 121348 h 457200"/>
                <a:gd name="connsiteX4" fmla="*/ 158306 w 152400"/>
                <a:gd name="connsiteY4" fmla="*/ 0 h 457200"/>
                <a:gd name="connsiteX5" fmla="*/ 139446 w 152400"/>
                <a:gd name="connsiteY5" fmla="*/ 120396 h 457200"/>
                <a:gd name="connsiteX6" fmla="*/ 101917 w 152400"/>
                <a:gd name="connsiteY6" fmla="*/ 236506 h 457200"/>
                <a:gd name="connsiteX7" fmla="*/ 54483 w 152400"/>
                <a:gd name="connsiteY7" fmla="*/ 349091 h 457200"/>
                <a:gd name="connsiteX8" fmla="*/ 0 w 152400"/>
                <a:gd name="connsiteY8" fmla="*/ 458343 h 457200"/>
                <a:gd name="connsiteX9" fmla="*/ 15240 w 152400"/>
                <a:gd name="connsiteY9" fmla="*/ 466058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2400" h="457200">
                  <a:moveTo>
                    <a:pt x="15240" y="466058"/>
                  </a:moveTo>
                  <a:cubicBezTo>
                    <a:pt x="33719" y="429101"/>
                    <a:pt x="50387" y="391859"/>
                    <a:pt x="66294" y="354044"/>
                  </a:cubicBezTo>
                  <a:cubicBezTo>
                    <a:pt x="82105" y="316230"/>
                    <a:pt x="96965" y="278035"/>
                    <a:pt x="110014" y="239268"/>
                  </a:cubicBezTo>
                  <a:cubicBezTo>
                    <a:pt x="122968" y="200501"/>
                    <a:pt x="135065" y="161353"/>
                    <a:pt x="143637" y="121348"/>
                  </a:cubicBezTo>
                  <a:cubicBezTo>
                    <a:pt x="152209" y="81439"/>
                    <a:pt x="158686" y="40862"/>
                    <a:pt x="158306" y="0"/>
                  </a:cubicBezTo>
                  <a:cubicBezTo>
                    <a:pt x="157258" y="40862"/>
                    <a:pt x="149352" y="80963"/>
                    <a:pt x="139446" y="120396"/>
                  </a:cubicBezTo>
                  <a:cubicBezTo>
                    <a:pt x="129540" y="159829"/>
                    <a:pt x="116110" y="198406"/>
                    <a:pt x="101917" y="236506"/>
                  </a:cubicBezTo>
                  <a:cubicBezTo>
                    <a:pt x="87630" y="274606"/>
                    <a:pt x="71533" y="312039"/>
                    <a:pt x="54483" y="349091"/>
                  </a:cubicBezTo>
                  <a:cubicBezTo>
                    <a:pt x="37338" y="386048"/>
                    <a:pt x="19336" y="422719"/>
                    <a:pt x="0" y="458343"/>
                  </a:cubicBezTo>
                  <a:lnTo>
                    <a:pt x="15240" y="466058"/>
                  </a:lnTo>
                  <a:close/>
                </a:path>
              </a:pathLst>
            </a:custGeom>
            <a:solidFill>
              <a:srgbClr val="018673"/>
            </a:solidFill>
            <a:ln w="9525" cap="flat">
              <a:noFill/>
              <a:prstDash val="solid"/>
              <a:miter/>
            </a:ln>
          </p:spPr>
          <p:txBody>
            <a:bodyPr rtlCol="0" anchor="ctr"/>
            <a:lstStyle/>
            <a:p>
              <a:endParaRPr lang="en-ID"/>
            </a:p>
          </p:txBody>
        </p:sp>
        <p:sp>
          <p:nvSpPr>
            <p:cNvPr id="111" name="Freeform: Shape 110">
              <a:extLst>
                <a:ext uri="{FF2B5EF4-FFF2-40B4-BE49-F238E27FC236}">
                  <a16:creationId xmlns:a16="http://schemas.microsoft.com/office/drawing/2014/main" id="{E8345C54-780C-402D-BF69-6081AD6314A9}"/>
                </a:ext>
              </a:extLst>
            </p:cNvPr>
            <p:cNvSpPr/>
            <p:nvPr/>
          </p:nvSpPr>
          <p:spPr>
            <a:xfrm>
              <a:off x="9204538" y="-662854"/>
              <a:ext cx="19050" cy="266700"/>
            </a:xfrm>
            <a:custGeom>
              <a:avLst/>
              <a:gdLst>
                <a:gd name="connsiteX0" fmla="*/ 26987 w 19050"/>
                <a:gd name="connsiteY0" fmla="*/ 272225 h 266700"/>
                <a:gd name="connsiteX1" fmla="*/ 14986 w 19050"/>
                <a:gd name="connsiteY1" fmla="*/ 205454 h 266700"/>
                <a:gd name="connsiteX2" fmla="*/ 8700 w 19050"/>
                <a:gd name="connsiteY2" fmla="*/ 137255 h 266700"/>
                <a:gd name="connsiteX3" fmla="*/ 7366 w 19050"/>
                <a:gd name="connsiteY3" fmla="*/ 68675 h 266700"/>
                <a:gd name="connsiteX4" fmla="*/ 10509 w 19050"/>
                <a:gd name="connsiteY4" fmla="*/ 0 h 266700"/>
                <a:gd name="connsiteX5" fmla="*/ 2984 w 19050"/>
                <a:gd name="connsiteY5" fmla="*/ 68485 h 266700"/>
                <a:gd name="connsiteX6" fmla="*/ 32 w 19050"/>
                <a:gd name="connsiteY6" fmla="*/ 137446 h 266700"/>
                <a:gd name="connsiteX7" fmla="*/ 2032 w 19050"/>
                <a:gd name="connsiteY7" fmla="*/ 206597 h 266700"/>
                <a:gd name="connsiteX8" fmla="*/ 10033 w 19050"/>
                <a:gd name="connsiteY8" fmla="*/ 275939 h 266700"/>
                <a:gd name="connsiteX9" fmla="*/ 26987 w 19050"/>
                <a:gd name="connsiteY9" fmla="*/ 272225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050" h="266700">
                  <a:moveTo>
                    <a:pt x="26987" y="272225"/>
                  </a:moveTo>
                  <a:cubicBezTo>
                    <a:pt x="21654" y="250698"/>
                    <a:pt x="17939" y="227933"/>
                    <a:pt x="14986" y="205454"/>
                  </a:cubicBezTo>
                  <a:cubicBezTo>
                    <a:pt x="12033" y="182880"/>
                    <a:pt x="9938" y="160115"/>
                    <a:pt x="8700" y="137255"/>
                  </a:cubicBezTo>
                  <a:cubicBezTo>
                    <a:pt x="7652" y="114491"/>
                    <a:pt x="6890" y="91535"/>
                    <a:pt x="7366" y="68675"/>
                  </a:cubicBezTo>
                  <a:cubicBezTo>
                    <a:pt x="7557" y="45815"/>
                    <a:pt x="8890" y="22860"/>
                    <a:pt x="10509" y="0"/>
                  </a:cubicBezTo>
                  <a:cubicBezTo>
                    <a:pt x="7461" y="22765"/>
                    <a:pt x="4699" y="45530"/>
                    <a:pt x="2984" y="68485"/>
                  </a:cubicBezTo>
                  <a:cubicBezTo>
                    <a:pt x="1080" y="91440"/>
                    <a:pt x="317" y="114395"/>
                    <a:pt x="32" y="137446"/>
                  </a:cubicBezTo>
                  <a:cubicBezTo>
                    <a:pt x="-159" y="160496"/>
                    <a:pt x="508" y="183547"/>
                    <a:pt x="2032" y="206597"/>
                  </a:cubicBezTo>
                  <a:cubicBezTo>
                    <a:pt x="3651" y="229743"/>
                    <a:pt x="5842" y="252508"/>
                    <a:pt x="10033" y="275939"/>
                  </a:cubicBezTo>
                  <a:lnTo>
                    <a:pt x="26987" y="272225"/>
                  </a:lnTo>
                  <a:close/>
                </a:path>
              </a:pathLst>
            </a:custGeom>
            <a:solidFill>
              <a:srgbClr val="018673"/>
            </a:solidFill>
            <a:ln w="9525" cap="flat">
              <a:noFill/>
              <a:prstDash val="solid"/>
              <a:miter/>
            </a:ln>
          </p:spPr>
          <p:txBody>
            <a:bodyPr rtlCol="0" anchor="ctr"/>
            <a:lstStyle/>
            <a:p>
              <a:endParaRPr lang="en-ID"/>
            </a:p>
          </p:txBody>
        </p:sp>
        <p:sp>
          <p:nvSpPr>
            <p:cNvPr id="112" name="Freeform: Shape 111">
              <a:extLst>
                <a:ext uri="{FF2B5EF4-FFF2-40B4-BE49-F238E27FC236}">
                  <a16:creationId xmlns:a16="http://schemas.microsoft.com/office/drawing/2014/main" id="{3BA7986E-2DCA-4118-BD46-92F5FDF014B4}"/>
                </a:ext>
              </a:extLst>
            </p:cNvPr>
            <p:cNvSpPr/>
            <p:nvPr/>
          </p:nvSpPr>
          <p:spPr>
            <a:xfrm>
              <a:off x="9324965" y="-666949"/>
              <a:ext cx="95250" cy="95250"/>
            </a:xfrm>
            <a:custGeom>
              <a:avLst/>
              <a:gdLst>
                <a:gd name="connsiteX0" fmla="*/ 0 w 95250"/>
                <a:gd name="connsiteY0" fmla="*/ 104585 h 95250"/>
                <a:gd name="connsiteX1" fmla="*/ 96774 w 95250"/>
                <a:gd name="connsiteY1" fmla="*/ 0 h 95250"/>
                <a:gd name="connsiteX2" fmla="*/ 2762 w 95250"/>
                <a:gd name="connsiteY2" fmla="*/ 103727 h 95250"/>
              </a:gdLst>
              <a:ahLst/>
              <a:cxnLst>
                <a:cxn ang="0">
                  <a:pos x="connsiteX0" y="connsiteY0"/>
                </a:cxn>
                <a:cxn ang="0">
                  <a:pos x="connsiteX1" y="connsiteY1"/>
                </a:cxn>
                <a:cxn ang="0">
                  <a:pos x="connsiteX2" y="connsiteY2"/>
                </a:cxn>
              </a:cxnLst>
              <a:rect l="l" t="t" r="r" b="b"/>
              <a:pathLst>
                <a:path w="95250" h="95250">
                  <a:moveTo>
                    <a:pt x="0" y="104585"/>
                  </a:moveTo>
                  <a:cubicBezTo>
                    <a:pt x="0" y="104585"/>
                    <a:pt x="25146" y="13907"/>
                    <a:pt x="96774" y="0"/>
                  </a:cubicBezTo>
                  <a:cubicBezTo>
                    <a:pt x="96774" y="0"/>
                    <a:pt x="144780" y="84487"/>
                    <a:pt x="2762" y="103727"/>
                  </a:cubicBezTo>
                </a:path>
              </a:pathLst>
            </a:custGeom>
            <a:solidFill>
              <a:srgbClr val="018673"/>
            </a:solidFill>
            <a:ln w="9525" cap="flat">
              <a:noFill/>
              <a:prstDash val="solid"/>
              <a:miter/>
            </a:ln>
          </p:spPr>
          <p:txBody>
            <a:bodyPr rtlCol="0" anchor="ctr"/>
            <a:lstStyle/>
            <a:p>
              <a:endParaRPr lang="en-ID"/>
            </a:p>
          </p:txBody>
        </p:sp>
        <p:sp>
          <p:nvSpPr>
            <p:cNvPr id="113" name="Freeform: Shape 112">
              <a:extLst>
                <a:ext uri="{FF2B5EF4-FFF2-40B4-BE49-F238E27FC236}">
                  <a16:creationId xmlns:a16="http://schemas.microsoft.com/office/drawing/2014/main" id="{03CAC77C-2253-462C-B5C3-27312DB6C004}"/>
                </a:ext>
              </a:extLst>
            </p:cNvPr>
            <p:cNvSpPr/>
            <p:nvPr/>
          </p:nvSpPr>
          <p:spPr>
            <a:xfrm>
              <a:off x="9242574" y="-772413"/>
              <a:ext cx="76200" cy="104775"/>
            </a:xfrm>
            <a:custGeom>
              <a:avLst/>
              <a:gdLst>
                <a:gd name="connsiteX0" fmla="*/ 80963 w 76200"/>
                <a:gd name="connsiteY0" fmla="*/ 106321 h 104775"/>
                <a:gd name="connsiteX1" fmla="*/ 18955 w 76200"/>
                <a:gd name="connsiteY1" fmla="*/ 307 h 104775"/>
                <a:gd name="connsiteX2" fmla="*/ 80963 w 76200"/>
                <a:gd name="connsiteY2" fmla="*/ 106321 h 104775"/>
              </a:gdLst>
              <a:ahLst/>
              <a:cxnLst>
                <a:cxn ang="0">
                  <a:pos x="connsiteX0" y="connsiteY0"/>
                </a:cxn>
                <a:cxn ang="0">
                  <a:pos x="connsiteX1" y="connsiteY1"/>
                </a:cxn>
                <a:cxn ang="0">
                  <a:pos x="connsiteX2" y="connsiteY2"/>
                </a:cxn>
              </a:cxnLst>
              <a:rect l="l" t="t" r="r" b="b"/>
              <a:pathLst>
                <a:path w="76200" h="104775">
                  <a:moveTo>
                    <a:pt x="80963" y="106321"/>
                  </a:moveTo>
                  <a:cubicBezTo>
                    <a:pt x="80963" y="106321"/>
                    <a:pt x="56008" y="7070"/>
                    <a:pt x="18955" y="307"/>
                  </a:cubicBezTo>
                  <a:cubicBezTo>
                    <a:pt x="-18192" y="-6455"/>
                    <a:pt x="-2381" y="100606"/>
                    <a:pt x="80963" y="106321"/>
                  </a:cubicBezTo>
                  <a:close/>
                </a:path>
              </a:pathLst>
            </a:custGeom>
            <a:solidFill>
              <a:srgbClr val="018673"/>
            </a:solidFill>
            <a:ln w="9525" cap="flat">
              <a:noFill/>
              <a:prstDash val="solid"/>
              <a:miter/>
            </a:ln>
          </p:spPr>
          <p:txBody>
            <a:bodyPr rtlCol="0" anchor="ctr"/>
            <a:lstStyle/>
            <a:p>
              <a:endParaRPr lang="en-ID"/>
            </a:p>
          </p:txBody>
        </p:sp>
        <p:sp>
          <p:nvSpPr>
            <p:cNvPr id="114" name="Freeform: Shape 113">
              <a:extLst>
                <a:ext uri="{FF2B5EF4-FFF2-40B4-BE49-F238E27FC236}">
                  <a16:creationId xmlns:a16="http://schemas.microsoft.com/office/drawing/2014/main" id="{1AB1B9AE-295C-416C-800E-A4D2AB3EE9E0}"/>
                </a:ext>
              </a:extLst>
            </p:cNvPr>
            <p:cNvSpPr/>
            <p:nvPr/>
          </p:nvSpPr>
          <p:spPr>
            <a:xfrm>
              <a:off x="9175290" y="-748674"/>
              <a:ext cx="47625" cy="123825"/>
            </a:xfrm>
            <a:custGeom>
              <a:avLst/>
              <a:gdLst>
                <a:gd name="connsiteX0" fmla="*/ 42043 w 47625"/>
                <a:gd name="connsiteY0" fmla="*/ 130016 h 123825"/>
                <a:gd name="connsiteX1" fmla="*/ 31947 w 47625"/>
                <a:gd name="connsiteY1" fmla="*/ 0 h 123825"/>
                <a:gd name="connsiteX2" fmla="*/ 42043 w 47625"/>
                <a:gd name="connsiteY2" fmla="*/ 130016 h 123825"/>
              </a:gdLst>
              <a:ahLst/>
              <a:cxnLst>
                <a:cxn ang="0">
                  <a:pos x="connsiteX0" y="connsiteY0"/>
                </a:cxn>
                <a:cxn ang="0">
                  <a:pos x="connsiteX1" y="connsiteY1"/>
                </a:cxn>
                <a:cxn ang="0">
                  <a:pos x="connsiteX2" y="connsiteY2"/>
                </a:cxn>
              </a:cxnLst>
              <a:rect l="l" t="t" r="r" b="b"/>
              <a:pathLst>
                <a:path w="47625" h="123825">
                  <a:moveTo>
                    <a:pt x="42043" y="130016"/>
                  </a:moveTo>
                  <a:cubicBezTo>
                    <a:pt x="42043" y="130016"/>
                    <a:pt x="75095" y="34862"/>
                    <a:pt x="31947" y="0"/>
                  </a:cubicBezTo>
                  <a:cubicBezTo>
                    <a:pt x="31947" y="-95"/>
                    <a:pt x="-46254" y="56198"/>
                    <a:pt x="42043" y="130016"/>
                  </a:cubicBezTo>
                  <a:close/>
                </a:path>
              </a:pathLst>
            </a:custGeom>
            <a:solidFill>
              <a:srgbClr val="018673"/>
            </a:solidFill>
            <a:ln w="9525" cap="flat">
              <a:noFill/>
              <a:prstDash val="solid"/>
              <a:miter/>
            </a:ln>
          </p:spPr>
          <p:txBody>
            <a:bodyPr rtlCol="0" anchor="ctr"/>
            <a:lstStyle/>
            <a:p>
              <a:endParaRPr lang="en-ID"/>
            </a:p>
          </p:txBody>
        </p:sp>
        <p:sp>
          <p:nvSpPr>
            <p:cNvPr id="115" name="Freeform: Shape 114">
              <a:extLst>
                <a:ext uri="{FF2B5EF4-FFF2-40B4-BE49-F238E27FC236}">
                  <a16:creationId xmlns:a16="http://schemas.microsoft.com/office/drawing/2014/main" id="{36F367DA-56C0-46C5-B98B-337A0102E08E}"/>
                </a:ext>
              </a:extLst>
            </p:cNvPr>
            <p:cNvSpPr/>
            <p:nvPr/>
          </p:nvSpPr>
          <p:spPr>
            <a:xfrm>
              <a:off x="9140900" y="-599423"/>
              <a:ext cx="66675" cy="133350"/>
            </a:xfrm>
            <a:custGeom>
              <a:avLst/>
              <a:gdLst>
                <a:gd name="connsiteX0" fmla="*/ 68909 w 66675"/>
                <a:gd name="connsiteY0" fmla="*/ 134213 h 133350"/>
                <a:gd name="connsiteX1" fmla="*/ 32904 w 66675"/>
                <a:gd name="connsiteY1" fmla="*/ 6 h 133350"/>
                <a:gd name="connsiteX2" fmla="*/ 68909 w 66675"/>
                <a:gd name="connsiteY2" fmla="*/ 134213 h 133350"/>
              </a:gdLst>
              <a:ahLst/>
              <a:cxnLst>
                <a:cxn ang="0">
                  <a:pos x="connsiteX0" y="connsiteY0"/>
                </a:cxn>
                <a:cxn ang="0">
                  <a:pos x="connsiteX1" y="connsiteY1"/>
                </a:cxn>
                <a:cxn ang="0">
                  <a:pos x="connsiteX2" y="connsiteY2"/>
                </a:cxn>
              </a:cxnLst>
              <a:rect l="l" t="t" r="r" b="b"/>
              <a:pathLst>
                <a:path w="66675" h="133350">
                  <a:moveTo>
                    <a:pt x="68909" y="134213"/>
                  </a:moveTo>
                  <a:cubicBezTo>
                    <a:pt x="68909" y="134213"/>
                    <a:pt x="75957" y="-1042"/>
                    <a:pt x="32904" y="6"/>
                  </a:cubicBezTo>
                  <a:cubicBezTo>
                    <a:pt x="-58250" y="2292"/>
                    <a:pt x="68909" y="134213"/>
                    <a:pt x="68909" y="134213"/>
                  </a:cubicBezTo>
                  <a:close/>
                </a:path>
              </a:pathLst>
            </a:custGeom>
            <a:solidFill>
              <a:srgbClr val="018673"/>
            </a:solidFill>
            <a:ln w="9525" cap="flat">
              <a:noFill/>
              <a:prstDash val="solid"/>
              <a:miter/>
            </a:ln>
          </p:spPr>
          <p:txBody>
            <a:bodyPr rtlCol="0" anchor="ctr"/>
            <a:lstStyle/>
            <a:p>
              <a:endParaRPr lang="en-ID"/>
            </a:p>
          </p:txBody>
        </p:sp>
        <p:sp>
          <p:nvSpPr>
            <p:cNvPr id="116" name="Freeform: Shape 115">
              <a:extLst>
                <a:ext uri="{FF2B5EF4-FFF2-40B4-BE49-F238E27FC236}">
                  <a16:creationId xmlns:a16="http://schemas.microsoft.com/office/drawing/2014/main" id="{DA64A1AF-7E64-476D-BFCD-73FA308AED4F}"/>
                </a:ext>
              </a:extLst>
            </p:cNvPr>
            <p:cNvSpPr/>
            <p:nvPr/>
          </p:nvSpPr>
          <p:spPr>
            <a:xfrm>
              <a:off x="8824808" y="-420728"/>
              <a:ext cx="161925" cy="276225"/>
            </a:xfrm>
            <a:custGeom>
              <a:avLst/>
              <a:gdLst>
                <a:gd name="connsiteX0" fmla="*/ 170974 w 161925"/>
                <a:gd name="connsiteY0" fmla="*/ 272796 h 276225"/>
                <a:gd name="connsiteX1" fmla="*/ 122301 w 161925"/>
                <a:gd name="connsiteY1" fmla="*/ 208502 h 276225"/>
                <a:gd name="connsiteX2" fmla="*/ 76867 w 161925"/>
                <a:gd name="connsiteY2" fmla="*/ 141732 h 276225"/>
                <a:gd name="connsiteX3" fmla="*/ 0 w 161925"/>
                <a:gd name="connsiteY3" fmla="*/ 0 h 276225"/>
                <a:gd name="connsiteX4" fmla="*/ 69818 w 161925"/>
                <a:gd name="connsiteY4" fmla="*/ 145923 h 276225"/>
                <a:gd name="connsiteX5" fmla="*/ 112014 w 161925"/>
                <a:gd name="connsiteY5" fmla="*/ 215265 h 276225"/>
                <a:gd name="connsiteX6" fmla="*/ 157925 w 161925"/>
                <a:gd name="connsiteY6" fmla="*/ 282607 h 276225"/>
                <a:gd name="connsiteX7" fmla="*/ 170974 w 161925"/>
                <a:gd name="connsiteY7" fmla="*/ 272796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1925" h="276225">
                  <a:moveTo>
                    <a:pt x="170974" y="272796"/>
                  </a:moveTo>
                  <a:cubicBezTo>
                    <a:pt x="154210" y="252031"/>
                    <a:pt x="138017" y="230410"/>
                    <a:pt x="122301" y="208502"/>
                  </a:cubicBezTo>
                  <a:cubicBezTo>
                    <a:pt x="106585" y="186595"/>
                    <a:pt x="91440" y="164401"/>
                    <a:pt x="76867" y="141732"/>
                  </a:cubicBezTo>
                  <a:cubicBezTo>
                    <a:pt x="47816" y="96393"/>
                    <a:pt x="21241" y="49530"/>
                    <a:pt x="0" y="0"/>
                  </a:cubicBezTo>
                  <a:cubicBezTo>
                    <a:pt x="18669" y="50482"/>
                    <a:pt x="42958" y="98965"/>
                    <a:pt x="69818" y="145923"/>
                  </a:cubicBezTo>
                  <a:cubicBezTo>
                    <a:pt x="83249" y="169354"/>
                    <a:pt x="97345" y="192500"/>
                    <a:pt x="112014" y="215265"/>
                  </a:cubicBezTo>
                  <a:cubicBezTo>
                    <a:pt x="126682" y="238030"/>
                    <a:pt x="141827" y="260509"/>
                    <a:pt x="157925" y="282607"/>
                  </a:cubicBezTo>
                  <a:lnTo>
                    <a:pt x="170974" y="272796"/>
                  </a:lnTo>
                  <a:close/>
                </a:path>
              </a:pathLst>
            </a:custGeom>
            <a:solidFill>
              <a:srgbClr val="018673"/>
            </a:solidFill>
            <a:ln w="9525" cap="flat">
              <a:noFill/>
              <a:prstDash val="solid"/>
              <a:miter/>
            </a:ln>
          </p:spPr>
          <p:txBody>
            <a:bodyPr rtlCol="0" anchor="ctr"/>
            <a:lstStyle/>
            <a:p>
              <a:endParaRPr lang="en-ID"/>
            </a:p>
          </p:txBody>
        </p:sp>
        <p:sp>
          <p:nvSpPr>
            <p:cNvPr id="117" name="Freeform: Shape 116">
              <a:extLst>
                <a:ext uri="{FF2B5EF4-FFF2-40B4-BE49-F238E27FC236}">
                  <a16:creationId xmlns:a16="http://schemas.microsoft.com/office/drawing/2014/main" id="{6954DD73-4961-4389-B7ED-3244F3F31FDF}"/>
                </a:ext>
              </a:extLst>
            </p:cNvPr>
            <p:cNvSpPr/>
            <p:nvPr/>
          </p:nvSpPr>
          <p:spPr>
            <a:xfrm>
              <a:off x="8783088" y="-347576"/>
              <a:ext cx="104775" cy="66675"/>
            </a:xfrm>
            <a:custGeom>
              <a:avLst/>
              <a:gdLst>
                <a:gd name="connsiteX0" fmla="*/ 110204 w 104775"/>
                <a:gd name="connsiteY0" fmla="*/ 54007 h 66675"/>
                <a:gd name="connsiteX1" fmla="*/ 80486 w 104775"/>
                <a:gd name="connsiteY1" fmla="*/ 49149 h 66675"/>
                <a:gd name="connsiteX2" fmla="*/ 51245 w 104775"/>
                <a:gd name="connsiteY2" fmla="*/ 37719 h 66675"/>
                <a:gd name="connsiteX3" fmla="*/ 24289 w 104775"/>
                <a:gd name="connsiteY3" fmla="*/ 20955 h 66675"/>
                <a:gd name="connsiteX4" fmla="*/ 0 w 104775"/>
                <a:gd name="connsiteY4" fmla="*/ 0 h 66675"/>
                <a:gd name="connsiteX5" fmla="*/ 21527 w 104775"/>
                <a:gd name="connsiteY5" fmla="*/ 24003 h 66675"/>
                <a:gd name="connsiteX6" fmla="*/ 46958 w 104775"/>
                <a:gd name="connsiteY6" fmla="*/ 44672 h 66675"/>
                <a:gd name="connsiteX7" fmla="*/ 76200 w 104775"/>
                <a:gd name="connsiteY7" fmla="*/ 60579 h 66675"/>
                <a:gd name="connsiteX8" fmla="*/ 109538 w 104775"/>
                <a:gd name="connsiteY8" fmla="*/ 70199 h 66675"/>
                <a:gd name="connsiteX9" fmla="*/ 110204 w 104775"/>
                <a:gd name="connsiteY9" fmla="*/ 54007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775" h="66675">
                  <a:moveTo>
                    <a:pt x="110204" y="54007"/>
                  </a:moveTo>
                  <a:cubicBezTo>
                    <a:pt x="101156" y="53911"/>
                    <a:pt x="90297" y="51911"/>
                    <a:pt x="80486" y="49149"/>
                  </a:cubicBezTo>
                  <a:cubicBezTo>
                    <a:pt x="70485" y="46292"/>
                    <a:pt x="60674" y="42386"/>
                    <a:pt x="51245" y="37719"/>
                  </a:cubicBezTo>
                  <a:cubicBezTo>
                    <a:pt x="41910" y="32766"/>
                    <a:pt x="32766" y="27432"/>
                    <a:pt x="24289" y="20955"/>
                  </a:cubicBezTo>
                  <a:cubicBezTo>
                    <a:pt x="15621" y="14669"/>
                    <a:pt x="7715" y="7525"/>
                    <a:pt x="0" y="0"/>
                  </a:cubicBezTo>
                  <a:cubicBezTo>
                    <a:pt x="6667" y="8382"/>
                    <a:pt x="13621" y="16573"/>
                    <a:pt x="21527" y="24003"/>
                  </a:cubicBezTo>
                  <a:cubicBezTo>
                    <a:pt x="29242" y="31623"/>
                    <a:pt x="37910" y="38290"/>
                    <a:pt x="46958" y="44672"/>
                  </a:cubicBezTo>
                  <a:cubicBezTo>
                    <a:pt x="56102" y="50768"/>
                    <a:pt x="65913" y="56197"/>
                    <a:pt x="76200" y="60579"/>
                  </a:cubicBezTo>
                  <a:cubicBezTo>
                    <a:pt x="86677" y="64960"/>
                    <a:pt x="96964" y="68485"/>
                    <a:pt x="109538" y="70199"/>
                  </a:cubicBezTo>
                  <a:lnTo>
                    <a:pt x="110204" y="54007"/>
                  </a:lnTo>
                  <a:close/>
                </a:path>
              </a:pathLst>
            </a:custGeom>
            <a:solidFill>
              <a:srgbClr val="018673"/>
            </a:solidFill>
            <a:ln w="9525" cap="flat">
              <a:noFill/>
              <a:prstDash val="solid"/>
              <a:miter/>
            </a:ln>
          </p:spPr>
          <p:txBody>
            <a:bodyPr rtlCol="0" anchor="ctr"/>
            <a:lstStyle/>
            <a:p>
              <a:endParaRPr lang="en-ID"/>
            </a:p>
          </p:txBody>
        </p:sp>
        <p:sp>
          <p:nvSpPr>
            <p:cNvPr id="118" name="Freeform: Shape 117">
              <a:extLst>
                <a:ext uri="{FF2B5EF4-FFF2-40B4-BE49-F238E27FC236}">
                  <a16:creationId xmlns:a16="http://schemas.microsoft.com/office/drawing/2014/main" id="{FFE9D9DD-7FDA-4C44-9D58-2658EE5988B3}"/>
                </a:ext>
              </a:extLst>
            </p:cNvPr>
            <p:cNvSpPr/>
            <p:nvPr/>
          </p:nvSpPr>
          <p:spPr>
            <a:xfrm>
              <a:off x="8799194" y="-619229"/>
              <a:ext cx="57150" cy="142875"/>
            </a:xfrm>
            <a:custGeom>
              <a:avLst/>
              <a:gdLst>
                <a:gd name="connsiteX0" fmla="*/ 12946 w 57150"/>
                <a:gd name="connsiteY0" fmla="*/ 144209 h 142875"/>
                <a:gd name="connsiteX1" fmla="*/ 41997 w 57150"/>
                <a:gd name="connsiteY1" fmla="*/ 0 h 142875"/>
                <a:gd name="connsiteX2" fmla="*/ 54475 w 57150"/>
                <a:gd name="connsiteY2" fmla="*/ 91440 h 142875"/>
                <a:gd name="connsiteX3" fmla="*/ 12946 w 57150"/>
                <a:gd name="connsiteY3" fmla="*/ 144209 h 142875"/>
              </a:gdLst>
              <a:ahLst/>
              <a:cxnLst>
                <a:cxn ang="0">
                  <a:pos x="connsiteX0" y="connsiteY0"/>
                </a:cxn>
                <a:cxn ang="0">
                  <a:pos x="connsiteX1" y="connsiteY1"/>
                </a:cxn>
                <a:cxn ang="0">
                  <a:pos x="connsiteX2" y="connsiteY2"/>
                </a:cxn>
                <a:cxn ang="0">
                  <a:pos x="connsiteX3" y="connsiteY3"/>
                </a:cxn>
              </a:cxnLst>
              <a:rect l="l" t="t" r="r" b="b"/>
              <a:pathLst>
                <a:path w="57150" h="142875">
                  <a:moveTo>
                    <a:pt x="12946" y="144209"/>
                  </a:moveTo>
                  <a:cubicBezTo>
                    <a:pt x="12946" y="144209"/>
                    <a:pt x="-30584" y="34385"/>
                    <a:pt x="41997" y="0"/>
                  </a:cubicBezTo>
                  <a:cubicBezTo>
                    <a:pt x="41997" y="0"/>
                    <a:pt x="73048" y="43815"/>
                    <a:pt x="54475" y="91440"/>
                  </a:cubicBezTo>
                  <a:cubicBezTo>
                    <a:pt x="43711" y="118872"/>
                    <a:pt x="12946" y="144209"/>
                    <a:pt x="12946" y="144209"/>
                  </a:cubicBezTo>
                  <a:close/>
                </a:path>
              </a:pathLst>
            </a:custGeom>
            <a:solidFill>
              <a:srgbClr val="018673"/>
            </a:solidFill>
            <a:ln w="9525" cap="flat">
              <a:noFill/>
              <a:prstDash val="solid"/>
              <a:miter/>
            </a:ln>
          </p:spPr>
          <p:txBody>
            <a:bodyPr rtlCol="0" anchor="ctr"/>
            <a:lstStyle/>
            <a:p>
              <a:endParaRPr lang="en-ID"/>
            </a:p>
          </p:txBody>
        </p:sp>
        <p:sp>
          <p:nvSpPr>
            <p:cNvPr id="119" name="Freeform: Shape 118">
              <a:extLst>
                <a:ext uri="{FF2B5EF4-FFF2-40B4-BE49-F238E27FC236}">
                  <a16:creationId xmlns:a16="http://schemas.microsoft.com/office/drawing/2014/main" id="{27CF0C66-E96F-4EB1-BBDF-6F8FA10D3E87}"/>
                </a:ext>
              </a:extLst>
            </p:cNvPr>
            <p:cNvSpPr/>
            <p:nvPr/>
          </p:nvSpPr>
          <p:spPr>
            <a:xfrm>
              <a:off x="8855369" y="-505882"/>
              <a:ext cx="66675" cy="114300"/>
            </a:xfrm>
            <a:custGeom>
              <a:avLst/>
              <a:gdLst>
                <a:gd name="connsiteX0" fmla="*/ 2300 w 66675"/>
                <a:gd name="connsiteY0" fmla="*/ 121253 h 114300"/>
                <a:gd name="connsiteX1" fmla="*/ 56973 w 66675"/>
                <a:gd name="connsiteY1" fmla="*/ 0 h 114300"/>
                <a:gd name="connsiteX2" fmla="*/ 61259 w 66675"/>
                <a:gd name="connsiteY2" fmla="*/ 72581 h 114300"/>
                <a:gd name="connsiteX3" fmla="*/ 2300 w 66675"/>
                <a:gd name="connsiteY3" fmla="*/ 121253 h 114300"/>
              </a:gdLst>
              <a:ahLst/>
              <a:cxnLst>
                <a:cxn ang="0">
                  <a:pos x="connsiteX0" y="connsiteY0"/>
                </a:cxn>
                <a:cxn ang="0">
                  <a:pos x="connsiteX1" y="connsiteY1"/>
                </a:cxn>
                <a:cxn ang="0">
                  <a:pos x="connsiteX2" y="connsiteY2"/>
                </a:cxn>
                <a:cxn ang="0">
                  <a:pos x="connsiteX3" y="connsiteY3"/>
                </a:cxn>
              </a:cxnLst>
              <a:rect l="l" t="t" r="r" b="b"/>
              <a:pathLst>
                <a:path w="66675" h="114300">
                  <a:moveTo>
                    <a:pt x="2300" y="121253"/>
                  </a:moveTo>
                  <a:cubicBezTo>
                    <a:pt x="2300" y="121253"/>
                    <a:pt x="-17131" y="13430"/>
                    <a:pt x="56973" y="0"/>
                  </a:cubicBezTo>
                  <a:cubicBezTo>
                    <a:pt x="56973" y="0"/>
                    <a:pt x="87929" y="30290"/>
                    <a:pt x="61259" y="72581"/>
                  </a:cubicBezTo>
                  <a:cubicBezTo>
                    <a:pt x="34589" y="114871"/>
                    <a:pt x="2300" y="121253"/>
                    <a:pt x="2300" y="121253"/>
                  </a:cubicBezTo>
                  <a:close/>
                </a:path>
              </a:pathLst>
            </a:custGeom>
            <a:solidFill>
              <a:srgbClr val="018673"/>
            </a:solidFill>
            <a:ln w="9525" cap="flat">
              <a:noFill/>
              <a:prstDash val="solid"/>
              <a:miter/>
            </a:ln>
          </p:spPr>
          <p:txBody>
            <a:bodyPr rtlCol="0" anchor="ctr"/>
            <a:lstStyle/>
            <a:p>
              <a:endParaRPr lang="en-ID"/>
            </a:p>
          </p:txBody>
        </p:sp>
        <p:sp>
          <p:nvSpPr>
            <p:cNvPr id="120" name="Freeform: Shape 119">
              <a:extLst>
                <a:ext uri="{FF2B5EF4-FFF2-40B4-BE49-F238E27FC236}">
                  <a16:creationId xmlns:a16="http://schemas.microsoft.com/office/drawing/2014/main" id="{1B9CF77B-99DF-4133-8BFD-0A642D05F299}"/>
                </a:ext>
              </a:extLst>
            </p:cNvPr>
            <p:cNvSpPr/>
            <p:nvPr/>
          </p:nvSpPr>
          <p:spPr>
            <a:xfrm>
              <a:off x="8718233" y="-484994"/>
              <a:ext cx="95250" cy="76200"/>
            </a:xfrm>
            <a:custGeom>
              <a:avLst/>
              <a:gdLst>
                <a:gd name="connsiteX0" fmla="*/ 102860 w 95250"/>
                <a:gd name="connsiteY0" fmla="*/ 81030 h 76200"/>
                <a:gd name="connsiteX1" fmla="*/ 11706 w 95250"/>
                <a:gd name="connsiteY1" fmla="*/ 5306 h 76200"/>
                <a:gd name="connsiteX2" fmla="*/ 102860 w 95250"/>
                <a:gd name="connsiteY2" fmla="*/ 81030 h 76200"/>
              </a:gdLst>
              <a:ahLst/>
              <a:cxnLst>
                <a:cxn ang="0">
                  <a:pos x="connsiteX0" y="connsiteY0"/>
                </a:cxn>
                <a:cxn ang="0">
                  <a:pos x="connsiteX1" y="connsiteY1"/>
                </a:cxn>
                <a:cxn ang="0">
                  <a:pos x="connsiteX2" y="connsiteY2"/>
                </a:cxn>
              </a:cxnLst>
              <a:rect l="l" t="t" r="r" b="b"/>
              <a:pathLst>
                <a:path w="95250" h="76200">
                  <a:moveTo>
                    <a:pt x="102860" y="81030"/>
                  </a:moveTo>
                  <a:cubicBezTo>
                    <a:pt x="102860" y="81030"/>
                    <a:pt x="41329" y="-24507"/>
                    <a:pt x="11706" y="5306"/>
                  </a:cubicBezTo>
                  <a:cubicBezTo>
                    <a:pt x="-18012" y="35024"/>
                    <a:pt x="7610" y="83697"/>
                    <a:pt x="102860" y="81030"/>
                  </a:cubicBezTo>
                  <a:close/>
                </a:path>
              </a:pathLst>
            </a:custGeom>
            <a:solidFill>
              <a:srgbClr val="018673"/>
            </a:solidFill>
            <a:ln w="9525" cap="flat">
              <a:noFill/>
              <a:prstDash val="solid"/>
              <a:miter/>
            </a:ln>
          </p:spPr>
          <p:txBody>
            <a:bodyPr rtlCol="0" anchor="ctr"/>
            <a:lstStyle/>
            <a:p>
              <a:endParaRPr lang="en-ID"/>
            </a:p>
          </p:txBody>
        </p:sp>
        <p:sp>
          <p:nvSpPr>
            <p:cNvPr id="121" name="Freeform: Shape 120">
              <a:extLst>
                <a:ext uri="{FF2B5EF4-FFF2-40B4-BE49-F238E27FC236}">
                  <a16:creationId xmlns:a16="http://schemas.microsoft.com/office/drawing/2014/main" id="{78B6BAC3-1DF3-4A2C-9E97-CEF88D8A22E4}"/>
                </a:ext>
              </a:extLst>
            </p:cNvPr>
            <p:cNvSpPr/>
            <p:nvPr/>
          </p:nvSpPr>
          <p:spPr>
            <a:xfrm>
              <a:off x="8654986" y="-401667"/>
              <a:ext cx="95250" cy="47625"/>
            </a:xfrm>
            <a:custGeom>
              <a:avLst/>
              <a:gdLst>
                <a:gd name="connsiteX0" fmla="*/ 99717 w 95250"/>
                <a:gd name="connsiteY0" fmla="*/ 43804 h 47625"/>
                <a:gd name="connsiteX1" fmla="*/ 2562 w 95250"/>
                <a:gd name="connsiteY1" fmla="*/ 17039 h 47625"/>
                <a:gd name="connsiteX2" fmla="*/ 99717 w 95250"/>
                <a:gd name="connsiteY2" fmla="*/ 43804 h 47625"/>
              </a:gdLst>
              <a:ahLst/>
              <a:cxnLst>
                <a:cxn ang="0">
                  <a:pos x="connsiteX0" y="connsiteY0"/>
                </a:cxn>
                <a:cxn ang="0">
                  <a:pos x="connsiteX1" y="connsiteY1"/>
                </a:cxn>
                <a:cxn ang="0">
                  <a:pos x="connsiteX2" y="connsiteY2"/>
                </a:cxn>
              </a:cxnLst>
              <a:rect l="l" t="t" r="r" b="b"/>
              <a:pathLst>
                <a:path w="95250" h="47625">
                  <a:moveTo>
                    <a:pt x="99717" y="43804"/>
                  </a:moveTo>
                  <a:cubicBezTo>
                    <a:pt x="99717" y="43804"/>
                    <a:pt x="20660" y="-33254"/>
                    <a:pt x="2562" y="17039"/>
                  </a:cubicBezTo>
                  <a:cubicBezTo>
                    <a:pt x="-14773" y="65044"/>
                    <a:pt x="60093" y="52281"/>
                    <a:pt x="99717" y="43804"/>
                  </a:cubicBezTo>
                  <a:close/>
                </a:path>
              </a:pathLst>
            </a:custGeom>
            <a:solidFill>
              <a:srgbClr val="018673"/>
            </a:solidFill>
            <a:ln w="9525" cap="flat">
              <a:noFill/>
              <a:prstDash val="solid"/>
              <a:miter/>
            </a:ln>
          </p:spPr>
          <p:txBody>
            <a:bodyPr rtlCol="0" anchor="ctr"/>
            <a:lstStyle/>
            <a:p>
              <a:endParaRPr lang="en-ID"/>
            </a:p>
          </p:txBody>
        </p:sp>
        <p:sp>
          <p:nvSpPr>
            <p:cNvPr id="122" name="Freeform: Shape 121">
              <a:extLst>
                <a:ext uri="{FF2B5EF4-FFF2-40B4-BE49-F238E27FC236}">
                  <a16:creationId xmlns:a16="http://schemas.microsoft.com/office/drawing/2014/main" id="{98CBD008-D93E-4E76-A39F-8CD7A0ECFF7B}"/>
                </a:ext>
              </a:extLst>
            </p:cNvPr>
            <p:cNvSpPr/>
            <p:nvPr/>
          </p:nvSpPr>
          <p:spPr>
            <a:xfrm>
              <a:off x="8729496" y="-322454"/>
              <a:ext cx="95250" cy="76200"/>
            </a:xfrm>
            <a:custGeom>
              <a:avLst/>
              <a:gdLst>
                <a:gd name="connsiteX0" fmla="*/ 99884 w 95250"/>
                <a:gd name="connsiteY0" fmla="*/ 310 h 76200"/>
                <a:gd name="connsiteX1" fmla="*/ 2538 w 95250"/>
                <a:gd name="connsiteY1" fmla="*/ 36124 h 76200"/>
                <a:gd name="connsiteX2" fmla="*/ 46068 w 95250"/>
                <a:gd name="connsiteY2" fmla="*/ 78034 h 76200"/>
                <a:gd name="connsiteX3" fmla="*/ 99884 w 95250"/>
                <a:gd name="connsiteY3" fmla="*/ 310 h 76200"/>
              </a:gdLst>
              <a:ahLst/>
              <a:cxnLst>
                <a:cxn ang="0">
                  <a:pos x="connsiteX0" y="connsiteY0"/>
                </a:cxn>
                <a:cxn ang="0">
                  <a:pos x="connsiteX1" y="connsiteY1"/>
                </a:cxn>
                <a:cxn ang="0">
                  <a:pos x="connsiteX2" y="connsiteY2"/>
                </a:cxn>
                <a:cxn ang="0">
                  <a:pos x="connsiteX3" y="connsiteY3"/>
                </a:cxn>
              </a:cxnLst>
              <a:rect l="l" t="t" r="r" b="b"/>
              <a:pathLst>
                <a:path w="95250" h="76200">
                  <a:moveTo>
                    <a:pt x="99884" y="310"/>
                  </a:moveTo>
                  <a:cubicBezTo>
                    <a:pt x="99884" y="310"/>
                    <a:pt x="13587" y="-5786"/>
                    <a:pt x="2538" y="36124"/>
                  </a:cubicBezTo>
                  <a:cubicBezTo>
                    <a:pt x="-8511" y="78034"/>
                    <a:pt x="18445" y="92226"/>
                    <a:pt x="46068" y="78034"/>
                  </a:cubicBezTo>
                  <a:cubicBezTo>
                    <a:pt x="73690" y="63937"/>
                    <a:pt x="99884" y="310"/>
                    <a:pt x="99884" y="310"/>
                  </a:cubicBezTo>
                  <a:close/>
                </a:path>
              </a:pathLst>
            </a:custGeom>
            <a:solidFill>
              <a:srgbClr val="018673"/>
            </a:solidFill>
            <a:ln w="9525" cap="flat">
              <a:noFill/>
              <a:prstDash val="solid"/>
              <a:miter/>
            </a:ln>
          </p:spPr>
          <p:txBody>
            <a:bodyPr rtlCol="0" anchor="ctr"/>
            <a:lstStyle/>
            <a:p>
              <a:endParaRPr lang="en-ID"/>
            </a:p>
          </p:txBody>
        </p:sp>
        <p:sp>
          <p:nvSpPr>
            <p:cNvPr id="123" name="Freeform: Shape 122">
              <a:extLst>
                <a:ext uri="{FF2B5EF4-FFF2-40B4-BE49-F238E27FC236}">
                  <a16:creationId xmlns:a16="http://schemas.microsoft.com/office/drawing/2014/main" id="{B8EE1BAB-57D1-4B2D-9AE4-3F5E62877F15}"/>
                </a:ext>
              </a:extLst>
            </p:cNvPr>
            <p:cNvSpPr/>
            <p:nvPr/>
          </p:nvSpPr>
          <p:spPr>
            <a:xfrm>
              <a:off x="10108206" y="-755532"/>
              <a:ext cx="76200" cy="476250"/>
            </a:xfrm>
            <a:custGeom>
              <a:avLst/>
              <a:gdLst>
                <a:gd name="connsiteX0" fmla="*/ 50673 w 76200"/>
                <a:gd name="connsiteY0" fmla="*/ 391096 h 476250"/>
                <a:gd name="connsiteX1" fmla="*/ 18002 w 76200"/>
                <a:gd name="connsiteY1" fmla="*/ 481679 h 476250"/>
                <a:gd name="connsiteX2" fmla="*/ 0 w 76200"/>
                <a:gd name="connsiteY2" fmla="*/ 481679 h 476250"/>
                <a:gd name="connsiteX3" fmla="*/ 38290 w 76200"/>
                <a:gd name="connsiteY3" fmla="*/ 387477 h 476250"/>
                <a:gd name="connsiteX4" fmla="*/ 66484 w 76200"/>
                <a:gd name="connsiteY4" fmla="*/ 260223 h 476250"/>
                <a:gd name="connsiteX5" fmla="*/ 71152 w 76200"/>
                <a:gd name="connsiteY5" fmla="*/ 129731 h 476250"/>
                <a:gd name="connsiteX6" fmla="*/ 64675 w 76200"/>
                <a:gd name="connsiteY6" fmla="*/ 64484 h 476250"/>
                <a:gd name="connsiteX7" fmla="*/ 58960 w 76200"/>
                <a:gd name="connsiteY7" fmla="*/ 32194 h 476250"/>
                <a:gd name="connsiteX8" fmla="*/ 52483 w 76200"/>
                <a:gd name="connsiteY8" fmla="*/ 0 h 476250"/>
                <a:gd name="connsiteX9" fmla="*/ 60007 w 76200"/>
                <a:gd name="connsiteY9" fmla="*/ 32004 h 476250"/>
                <a:gd name="connsiteX10" fmla="*/ 66770 w 76200"/>
                <a:gd name="connsiteY10" fmla="*/ 64198 h 476250"/>
                <a:gd name="connsiteX11" fmla="*/ 75438 w 76200"/>
                <a:gd name="connsiteY11" fmla="*/ 129445 h 476250"/>
                <a:gd name="connsiteX12" fmla="*/ 75057 w 76200"/>
                <a:gd name="connsiteY12" fmla="*/ 261175 h 476250"/>
                <a:gd name="connsiteX13" fmla="*/ 50673 w 76200"/>
                <a:gd name="connsiteY13" fmla="*/ 391096 h 476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6200" h="476250">
                  <a:moveTo>
                    <a:pt x="50673" y="391096"/>
                  </a:moveTo>
                  <a:cubicBezTo>
                    <a:pt x="41815" y="421957"/>
                    <a:pt x="31337" y="452247"/>
                    <a:pt x="18002" y="481679"/>
                  </a:cubicBezTo>
                  <a:lnTo>
                    <a:pt x="0" y="481679"/>
                  </a:lnTo>
                  <a:cubicBezTo>
                    <a:pt x="15335" y="451675"/>
                    <a:pt x="28003" y="419767"/>
                    <a:pt x="38290" y="387477"/>
                  </a:cubicBezTo>
                  <a:cubicBezTo>
                    <a:pt x="51435" y="346043"/>
                    <a:pt x="61341" y="303467"/>
                    <a:pt x="66484" y="260223"/>
                  </a:cubicBezTo>
                  <a:cubicBezTo>
                    <a:pt x="71723" y="217075"/>
                    <a:pt x="74200" y="173260"/>
                    <a:pt x="71152" y="129731"/>
                  </a:cubicBezTo>
                  <a:cubicBezTo>
                    <a:pt x="70675" y="107823"/>
                    <a:pt x="67342" y="86201"/>
                    <a:pt x="64675" y="64484"/>
                  </a:cubicBezTo>
                  <a:cubicBezTo>
                    <a:pt x="63627" y="53530"/>
                    <a:pt x="61055" y="42958"/>
                    <a:pt x="58960" y="32194"/>
                  </a:cubicBezTo>
                  <a:lnTo>
                    <a:pt x="52483" y="0"/>
                  </a:lnTo>
                  <a:lnTo>
                    <a:pt x="60007" y="32004"/>
                  </a:lnTo>
                  <a:cubicBezTo>
                    <a:pt x="62389" y="42672"/>
                    <a:pt x="65437" y="53340"/>
                    <a:pt x="66770" y="64198"/>
                  </a:cubicBezTo>
                  <a:cubicBezTo>
                    <a:pt x="70199" y="85820"/>
                    <a:pt x="74200" y="107537"/>
                    <a:pt x="75438" y="129445"/>
                  </a:cubicBezTo>
                  <a:cubicBezTo>
                    <a:pt x="79915" y="173165"/>
                    <a:pt x="78962" y="217361"/>
                    <a:pt x="75057" y="261175"/>
                  </a:cubicBezTo>
                  <a:cubicBezTo>
                    <a:pt x="71152" y="304990"/>
                    <a:pt x="62579" y="348520"/>
                    <a:pt x="50673" y="391096"/>
                  </a:cubicBezTo>
                  <a:close/>
                </a:path>
              </a:pathLst>
            </a:custGeom>
            <a:solidFill>
              <a:srgbClr val="018673"/>
            </a:solidFill>
            <a:ln w="9525" cap="flat">
              <a:noFill/>
              <a:prstDash val="solid"/>
              <a:miter/>
            </a:ln>
          </p:spPr>
          <p:txBody>
            <a:bodyPr rtlCol="0" anchor="ctr"/>
            <a:lstStyle/>
            <a:p>
              <a:endParaRPr lang="en-ID"/>
            </a:p>
          </p:txBody>
        </p:sp>
        <p:sp>
          <p:nvSpPr>
            <p:cNvPr id="124" name="Freeform: Shape 123">
              <a:extLst>
                <a:ext uri="{FF2B5EF4-FFF2-40B4-BE49-F238E27FC236}">
                  <a16:creationId xmlns:a16="http://schemas.microsoft.com/office/drawing/2014/main" id="{3C446214-3E27-4440-BEA7-EC66FC562B29}"/>
                </a:ext>
              </a:extLst>
            </p:cNvPr>
            <p:cNvSpPr/>
            <p:nvPr/>
          </p:nvSpPr>
          <p:spPr>
            <a:xfrm>
              <a:off x="10147259" y="-581986"/>
              <a:ext cx="28575" cy="304800"/>
            </a:xfrm>
            <a:custGeom>
              <a:avLst/>
              <a:gdLst>
                <a:gd name="connsiteX0" fmla="*/ 17717 w 28575"/>
                <a:gd name="connsiteY0" fmla="*/ 308134 h 304800"/>
                <a:gd name="connsiteX1" fmla="*/ 1333 w 28575"/>
                <a:gd name="connsiteY1" fmla="*/ 308134 h 304800"/>
                <a:gd name="connsiteX2" fmla="*/ 16383 w 28575"/>
                <a:gd name="connsiteY2" fmla="*/ 252698 h 304800"/>
                <a:gd name="connsiteX3" fmla="*/ 27908 w 28575"/>
                <a:gd name="connsiteY3" fmla="*/ 168021 h 304800"/>
                <a:gd name="connsiteX4" fmla="*/ 23908 w 28575"/>
                <a:gd name="connsiteY4" fmla="*/ 82582 h 304800"/>
                <a:gd name="connsiteX5" fmla="*/ 0 w 28575"/>
                <a:gd name="connsiteY5" fmla="*/ 0 h 304800"/>
                <a:gd name="connsiteX6" fmla="*/ 28099 w 28575"/>
                <a:gd name="connsiteY6" fmla="*/ 81820 h 304800"/>
                <a:gd name="connsiteX7" fmla="*/ 36481 w 28575"/>
                <a:gd name="connsiteY7" fmla="*/ 168211 h 304800"/>
                <a:gd name="connsiteX8" fmla="*/ 29051 w 28575"/>
                <a:gd name="connsiteY8" fmla="*/ 254984 h 304800"/>
                <a:gd name="connsiteX9" fmla="*/ 17717 w 28575"/>
                <a:gd name="connsiteY9" fmla="*/ 308134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575" h="304800">
                  <a:moveTo>
                    <a:pt x="17717" y="308134"/>
                  </a:moveTo>
                  <a:lnTo>
                    <a:pt x="1333" y="308134"/>
                  </a:lnTo>
                  <a:cubicBezTo>
                    <a:pt x="7239" y="290036"/>
                    <a:pt x="12287" y="271367"/>
                    <a:pt x="16383" y="252698"/>
                  </a:cubicBezTo>
                  <a:cubicBezTo>
                    <a:pt x="22384" y="224885"/>
                    <a:pt x="26289" y="196501"/>
                    <a:pt x="27908" y="168021"/>
                  </a:cubicBezTo>
                  <a:cubicBezTo>
                    <a:pt x="29813" y="139541"/>
                    <a:pt x="27908" y="110871"/>
                    <a:pt x="23908" y="82582"/>
                  </a:cubicBezTo>
                  <a:cubicBezTo>
                    <a:pt x="19812" y="54197"/>
                    <a:pt x="11049" y="26670"/>
                    <a:pt x="0" y="0"/>
                  </a:cubicBezTo>
                  <a:cubicBezTo>
                    <a:pt x="12287" y="26098"/>
                    <a:pt x="22574" y="53340"/>
                    <a:pt x="28099" y="81820"/>
                  </a:cubicBezTo>
                  <a:cubicBezTo>
                    <a:pt x="33623" y="110204"/>
                    <a:pt x="36957" y="139160"/>
                    <a:pt x="36481" y="168211"/>
                  </a:cubicBezTo>
                  <a:cubicBezTo>
                    <a:pt x="36290" y="197263"/>
                    <a:pt x="33814" y="226219"/>
                    <a:pt x="29051" y="254984"/>
                  </a:cubicBezTo>
                  <a:cubicBezTo>
                    <a:pt x="26099" y="272891"/>
                    <a:pt x="22384" y="290608"/>
                    <a:pt x="17717" y="308134"/>
                  </a:cubicBezTo>
                  <a:close/>
                </a:path>
              </a:pathLst>
            </a:custGeom>
            <a:solidFill>
              <a:srgbClr val="018673"/>
            </a:solidFill>
            <a:ln w="9525" cap="flat">
              <a:noFill/>
              <a:prstDash val="solid"/>
              <a:miter/>
            </a:ln>
          </p:spPr>
          <p:txBody>
            <a:bodyPr rtlCol="0" anchor="ctr"/>
            <a:lstStyle/>
            <a:p>
              <a:endParaRPr lang="en-ID"/>
            </a:p>
          </p:txBody>
        </p:sp>
        <p:sp>
          <p:nvSpPr>
            <p:cNvPr id="125" name="Freeform: Shape 124">
              <a:extLst>
                <a:ext uri="{FF2B5EF4-FFF2-40B4-BE49-F238E27FC236}">
                  <a16:creationId xmlns:a16="http://schemas.microsoft.com/office/drawing/2014/main" id="{33B55F5E-00B2-4DE3-B543-F14CB65F97A4}"/>
                </a:ext>
              </a:extLst>
            </p:cNvPr>
            <p:cNvSpPr/>
            <p:nvPr/>
          </p:nvSpPr>
          <p:spPr>
            <a:xfrm>
              <a:off x="10091345" y="-676474"/>
              <a:ext cx="76200" cy="123825"/>
            </a:xfrm>
            <a:custGeom>
              <a:avLst/>
              <a:gdLst>
                <a:gd name="connsiteX0" fmla="*/ 77535 w 76200"/>
                <a:gd name="connsiteY0" fmla="*/ 130302 h 123825"/>
                <a:gd name="connsiteX1" fmla="*/ 7907 w 76200"/>
                <a:gd name="connsiteY1" fmla="*/ 0 h 123825"/>
                <a:gd name="connsiteX2" fmla="*/ 11527 w 76200"/>
                <a:gd name="connsiteY2" fmla="*/ 91726 h 123825"/>
                <a:gd name="connsiteX3" fmla="*/ 77535 w 76200"/>
                <a:gd name="connsiteY3" fmla="*/ 130302 h 123825"/>
              </a:gdLst>
              <a:ahLst/>
              <a:cxnLst>
                <a:cxn ang="0">
                  <a:pos x="connsiteX0" y="connsiteY0"/>
                </a:cxn>
                <a:cxn ang="0">
                  <a:pos x="connsiteX1" y="connsiteY1"/>
                </a:cxn>
                <a:cxn ang="0">
                  <a:pos x="connsiteX2" y="connsiteY2"/>
                </a:cxn>
                <a:cxn ang="0">
                  <a:pos x="connsiteX3" y="connsiteY3"/>
                </a:cxn>
              </a:cxnLst>
              <a:rect l="l" t="t" r="r" b="b"/>
              <a:pathLst>
                <a:path w="76200" h="123825">
                  <a:moveTo>
                    <a:pt x="77535" y="130302"/>
                  </a:moveTo>
                  <a:cubicBezTo>
                    <a:pt x="77535" y="130302"/>
                    <a:pt x="47817" y="27813"/>
                    <a:pt x="7907" y="0"/>
                  </a:cubicBezTo>
                  <a:cubicBezTo>
                    <a:pt x="7907" y="0"/>
                    <a:pt x="-12095" y="42005"/>
                    <a:pt x="11527" y="91726"/>
                  </a:cubicBezTo>
                  <a:cubicBezTo>
                    <a:pt x="35149" y="141351"/>
                    <a:pt x="77535" y="130302"/>
                    <a:pt x="77535" y="130302"/>
                  </a:cubicBezTo>
                  <a:close/>
                </a:path>
              </a:pathLst>
            </a:custGeom>
            <a:solidFill>
              <a:srgbClr val="018673"/>
            </a:solidFill>
            <a:ln w="9525" cap="flat">
              <a:noFill/>
              <a:prstDash val="solid"/>
              <a:miter/>
            </a:ln>
          </p:spPr>
          <p:txBody>
            <a:bodyPr rtlCol="0" anchor="ctr"/>
            <a:lstStyle/>
            <a:p>
              <a:endParaRPr lang="en-ID"/>
            </a:p>
          </p:txBody>
        </p:sp>
        <p:sp>
          <p:nvSpPr>
            <p:cNvPr id="126" name="Freeform: Shape 125">
              <a:extLst>
                <a:ext uri="{FF2B5EF4-FFF2-40B4-BE49-F238E27FC236}">
                  <a16:creationId xmlns:a16="http://schemas.microsoft.com/office/drawing/2014/main" id="{DB3BE19E-B8DA-41E2-A617-717773442E40}"/>
                </a:ext>
              </a:extLst>
            </p:cNvPr>
            <p:cNvSpPr/>
            <p:nvPr/>
          </p:nvSpPr>
          <p:spPr>
            <a:xfrm>
              <a:off x="10121066" y="-838854"/>
              <a:ext cx="57150" cy="133350"/>
            </a:xfrm>
            <a:custGeom>
              <a:avLst/>
              <a:gdLst>
                <a:gd name="connsiteX0" fmla="*/ 52481 w 57150"/>
                <a:gd name="connsiteY0" fmla="*/ 138282 h 133350"/>
                <a:gd name="connsiteX1" fmla="*/ 2761 w 57150"/>
                <a:gd name="connsiteY1" fmla="*/ 5598 h 133350"/>
                <a:gd name="connsiteX2" fmla="*/ 52481 w 57150"/>
                <a:gd name="connsiteY2" fmla="*/ 138282 h 133350"/>
              </a:gdLst>
              <a:ahLst/>
              <a:cxnLst>
                <a:cxn ang="0">
                  <a:pos x="connsiteX0" y="connsiteY0"/>
                </a:cxn>
                <a:cxn ang="0">
                  <a:pos x="connsiteX1" y="connsiteY1"/>
                </a:cxn>
                <a:cxn ang="0">
                  <a:pos x="connsiteX2" y="connsiteY2"/>
                </a:cxn>
              </a:cxnLst>
              <a:rect l="l" t="t" r="r" b="b"/>
              <a:pathLst>
                <a:path w="57150" h="133350">
                  <a:moveTo>
                    <a:pt x="52481" y="138282"/>
                  </a:moveTo>
                  <a:cubicBezTo>
                    <a:pt x="52481" y="138282"/>
                    <a:pt x="-14194" y="35983"/>
                    <a:pt x="2761" y="5598"/>
                  </a:cubicBezTo>
                  <a:cubicBezTo>
                    <a:pt x="19620" y="-24691"/>
                    <a:pt x="97535" y="74845"/>
                    <a:pt x="52481" y="138282"/>
                  </a:cubicBezTo>
                  <a:close/>
                </a:path>
              </a:pathLst>
            </a:custGeom>
            <a:solidFill>
              <a:srgbClr val="018673"/>
            </a:solidFill>
            <a:ln w="9525" cap="flat">
              <a:noFill/>
              <a:prstDash val="solid"/>
              <a:miter/>
            </a:ln>
          </p:spPr>
          <p:txBody>
            <a:bodyPr rtlCol="0" anchor="ctr"/>
            <a:lstStyle/>
            <a:p>
              <a:endParaRPr lang="en-ID"/>
            </a:p>
          </p:txBody>
        </p:sp>
        <p:sp>
          <p:nvSpPr>
            <p:cNvPr id="127" name="Freeform: Shape 126">
              <a:extLst>
                <a:ext uri="{FF2B5EF4-FFF2-40B4-BE49-F238E27FC236}">
                  <a16:creationId xmlns:a16="http://schemas.microsoft.com/office/drawing/2014/main" id="{8CE82DE6-BEE1-45A6-AA72-C3271670222B}"/>
                </a:ext>
              </a:extLst>
            </p:cNvPr>
            <p:cNvSpPr/>
            <p:nvPr/>
          </p:nvSpPr>
          <p:spPr>
            <a:xfrm>
              <a:off x="10196122" y="-583889"/>
              <a:ext cx="66675" cy="95250"/>
            </a:xfrm>
            <a:custGeom>
              <a:avLst/>
              <a:gdLst>
                <a:gd name="connsiteX0" fmla="*/ 0 w 66675"/>
                <a:gd name="connsiteY0" fmla="*/ 96581 h 95250"/>
                <a:gd name="connsiteX1" fmla="*/ 60293 w 66675"/>
                <a:gd name="connsiteY1" fmla="*/ 1046 h 95250"/>
                <a:gd name="connsiteX2" fmla="*/ 0 w 66675"/>
                <a:gd name="connsiteY2" fmla="*/ 96581 h 95250"/>
              </a:gdLst>
              <a:ahLst/>
              <a:cxnLst>
                <a:cxn ang="0">
                  <a:pos x="connsiteX0" y="connsiteY0"/>
                </a:cxn>
                <a:cxn ang="0">
                  <a:pos x="connsiteX1" y="connsiteY1"/>
                </a:cxn>
                <a:cxn ang="0">
                  <a:pos x="connsiteX2" y="connsiteY2"/>
                </a:cxn>
              </a:cxnLst>
              <a:rect l="l" t="t" r="r" b="b"/>
              <a:pathLst>
                <a:path w="66675" h="95250">
                  <a:moveTo>
                    <a:pt x="0" y="96581"/>
                  </a:moveTo>
                  <a:cubicBezTo>
                    <a:pt x="0" y="96581"/>
                    <a:pt x="10573" y="-11718"/>
                    <a:pt x="60293" y="1046"/>
                  </a:cubicBezTo>
                  <a:cubicBezTo>
                    <a:pt x="110014" y="13809"/>
                    <a:pt x="0" y="96581"/>
                    <a:pt x="0" y="96581"/>
                  </a:cubicBezTo>
                  <a:close/>
                </a:path>
              </a:pathLst>
            </a:custGeom>
            <a:solidFill>
              <a:srgbClr val="018673"/>
            </a:solidFill>
            <a:ln w="9525" cap="flat">
              <a:noFill/>
              <a:prstDash val="solid"/>
              <a:miter/>
            </a:ln>
          </p:spPr>
          <p:txBody>
            <a:bodyPr rtlCol="0" anchor="ctr"/>
            <a:lstStyle/>
            <a:p>
              <a:endParaRPr lang="en-ID"/>
            </a:p>
          </p:txBody>
        </p:sp>
        <p:sp>
          <p:nvSpPr>
            <p:cNvPr id="128" name="Freeform: Shape 127">
              <a:extLst>
                <a:ext uri="{FF2B5EF4-FFF2-40B4-BE49-F238E27FC236}">
                  <a16:creationId xmlns:a16="http://schemas.microsoft.com/office/drawing/2014/main" id="{E2450A16-D15A-4BE2-81C6-5DB3CF20DB1A}"/>
                </a:ext>
              </a:extLst>
            </p:cNvPr>
            <p:cNvSpPr/>
            <p:nvPr/>
          </p:nvSpPr>
          <p:spPr>
            <a:xfrm>
              <a:off x="10583313" y="-544077"/>
              <a:ext cx="114300" cy="314325"/>
            </a:xfrm>
            <a:custGeom>
              <a:avLst/>
              <a:gdLst>
                <a:gd name="connsiteX0" fmla="*/ 24384 w 114300"/>
                <a:gd name="connsiteY0" fmla="*/ 315373 h 314325"/>
                <a:gd name="connsiteX1" fmla="*/ 75629 w 114300"/>
                <a:gd name="connsiteY1" fmla="*/ 158687 h 314325"/>
                <a:gd name="connsiteX2" fmla="*/ 117824 w 114300"/>
                <a:gd name="connsiteY2" fmla="*/ 0 h 314325"/>
                <a:gd name="connsiteX3" fmla="*/ 63151 w 114300"/>
                <a:gd name="connsiteY3" fmla="*/ 154686 h 314325"/>
                <a:gd name="connsiteX4" fmla="*/ 0 w 114300"/>
                <a:gd name="connsiteY4" fmla="*/ 305562 h 314325"/>
                <a:gd name="connsiteX5" fmla="*/ 24384 w 114300"/>
                <a:gd name="connsiteY5" fmla="*/ 315373 h 31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300" h="314325">
                  <a:moveTo>
                    <a:pt x="24384" y="315373"/>
                  </a:moveTo>
                  <a:cubicBezTo>
                    <a:pt x="43434" y="263366"/>
                    <a:pt x="60103" y="211265"/>
                    <a:pt x="75629" y="158687"/>
                  </a:cubicBezTo>
                  <a:cubicBezTo>
                    <a:pt x="91154" y="106108"/>
                    <a:pt x="105156" y="53150"/>
                    <a:pt x="117824" y="0"/>
                  </a:cubicBezTo>
                  <a:cubicBezTo>
                    <a:pt x="100965" y="52102"/>
                    <a:pt x="82772" y="103632"/>
                    <a:pt x="63151" y="154686"/>
                  </a:cubicBezTo>
                  <a:cubicBezTo>
                    <a:pt x="43529" y="205645"/>
                    <a:pt x="22670" y="256318"/>
                    <a:pt x="0" y="305562"/>
                  </a:cubicBezTo>
                  <a:lnTo>
                    <a:pt x="24384" y="315373"/>
                  </a:lnTo>
                  <a:close/>
                </a:path>
              </a:pathLst>
            </a:custGeom>
            <a:solidFill>
              <a:srgbClr val="018673"/>
            </a:solidFill>
            <a:ln w="9525" cap="flat">
              <a:noFill/>
              <a:prstDash val="solid"/>
              <a:miter/>
            </a:ln>
          </p:spPr>
          <p:txBody>
            <a:bodyPr rtlCol="0" anchor="ctr"/>
            <a:lstStyle/>
            <a:p>
              <a:endParaRPr lang="en-ID"/>
            </a:p>
          </p:txBody>
        </p:sp>
        <p:sp>
          <p:nvSpPr>
            <p:cNvPr id="129" name="Freeform: Shape 128">
              <a:extLst>
                <a:ext uri="{FF2B5EF4-FFF2-40B4-BE49-F238E27FC236}">
                  <a16:creationId xmlns:a16="http://schemas.microsoft.com/office/drawing/2014/main" id="{B0D48E80-5219-4C82-820C-48238DD68D27}"/>
                </a:ext>
              </a:extLst>
            </p:cNvPr>
            <p:cNvSpPr/>
            <p:nvPr/>
          </p:nvSpPr>
          <p:spPr>
            <a:xfrm>
              <a:off x="10387670" y="-922791"/>
              <a:ext cx="76200" cy="400050"/>
            </a:xfrm>
            <a:custGeom>
              <a:avLst/>
              <a:gdLst>
                <a:gd name="connsiteX0" fmla="*/ 84106 w 76200"/>
                <a:gd name="connsiteY0" fmla="*/ 393764 h 400050"/>
                <a:gd name="connsiteX1" fmla="*/ 70009 w 76200"/>
                <a:gd name="connsiteY1" fmla="*/ 374428 h 400050"/>
                <a:gd name="connsiteX2" fmla="*/ 57912 w 76200"/>
                <a:gd name="connsiteY2" fmla="*/ 352330 h 400050"/>
                <a:gd name="connsiteX3" fmla="*/ 39052 w 76200"/>
                <a:gd name="connsiteY3" fmla="*/ 305086 h 400050"/>
                <a:gd name="connsiteX4" fmla="*/ 15335 w 76200"/>
                <a:gd name="connsiteY4" fmla="*/ 205454 h 400050"/>
                <a:gd name="connsiteX5" fmla="*/ 13240 w 76200"/>
                <a:gd name="connsiteY5" fmla="*/ 192786 h 400050"/>
                <a:gd name="connsiteX6" fmla="*/ 11621 w 76200"/>
                <a:gd name="connsiteY6" fmla="*/ 180023 h 400050"/>
                <a:gd name="connsiteX7" fmla="*/ 8477 w 76200"/>
                <a:gd name="connsiteY7" fmla="*/ 154496 h 400050"/>
                <a:gd name="connsiteX8" fmla="*/ 4381 w 76200"/>
                <a:gd name="connsiteY8" fmla="*/ 103156 h 400050"/>
                <a:gd name="connsiteX9" fmla="*/ 2476 w 76200"/>
                <a:gd name="connsiteY9" fmla="*/ 51626 h 400050"/>
                <a:gd name="connsiteX10" fmla="*/ 2381 w 76200"/>
                <a:gd name="connsiteY10" fmla="*/ 0 h 400050"/>
                <a:gd name="connsiteX11" fmla="*/ 286 w 76200"/>
                <a:gd name="connsiteY11" fmla="*/ 51626 h 400050"/>
                <a:gd name="connsiteX12" fmla="*/ 0 w 76200"/>
                <a:gd name="connsiteY12" fmla="*/ 103346 h 400050"/>
                <a:gd name="connsiteX13" fmla="*/ 2000 w 76200"/>
                <a:gd name="connsiteY13" fmla="*/ 155067 h 400050"/>
                <a:gd name="connsiteX14" fmla="*/ 4096 w 76200"/>
                <a:gd name="connsiteY14" fmla="*/ 180880 h 400050"/>
                <a:gd name="connsiteX15" fmla="*/ 5143 w 76200"/>
                <a:gd name="connsiteY15" fmla="*/ 193834 h 400050"/>
                <a:gd name="connsiteX16" fmla="*/ 6763 w 76200"/>
                <a:gd name="connsiteY16" fmla="*/ 206693 h 400050"/>
                <a:gd name="connsiteX17" fmla="*/ 26575 w 76200"/>
                <a:gd name="connsiteY17" fmla="*/ 308896 h 400050"/>
                <a:gd name="connsiteX18" fmla="*/ 44005 w 76200"/>
                <a:gd name="connsiteY18" fmla="*/ 358521 h 400050"/>
                <a:gd name="connsiteX19" fmla="*/ 55817 w 76200"/>
                <a:gd name="connsiteY19" fmla="*/ 382429 h 400050"/>
                <a:gd name="connsiteX20" fmla="*/ 71438 w 76200"/>
                <a:gd name="connsiteY20" fmla="*/ 405574 h 400050"/>
                <a:gd name="connsiteX21" fmla="*/ 84106 w 76200"/>
                <a:gd name="connsiteY21" fmla="*/ 393764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6200" h="400050">
                  <a:moveTo>
                    <a:pt x="84106" y="393764"/>
                  </a:moveTo>
                  <a:cubicBezTo>
                    <a:pt x="79343" y="388715"/>
                    <a:pt x="74295" y="381286"/>
                    <a:pt x="70009" y="374428"/>
                  </a:cubicBezTo>
                  <a:cubicBezTo>
                    <a:pt x="65627" y="367379"/>
                    <a:pt x="61817" y="359855"/>
                    <a:pt x="57912" y="352330"/>
                  </a:cubicBezTo>
                  <a:cubicBezTo>
                    <a:pt x="50768" y="336995"/>
                    <a:pt x="44291" y="321278"/>
                    <a:pt x="39052" y="305086"/>
                  </a:cubicBezTo>
                  <a:cubicBezTo>
                    <a:pt x="28480" y="272701"/>
                    <a:pt x="20479" y="239268"/>
                    <a:pt x="15335" y="205454"/>
                  </a:cubicBezTo>
                  <a:lnTo>
                    <a:pt x="13240" y="192786"/>
                  </a:lnTo>
                  <a:lnTo>
                    <a:pt x="11621" y="180023"/>
                  </a:lnTo>
                  <a:lnTo>
                    <a:pt x="8477" y="154496"/>
                  </a:lnTo>
                  <a:cubicBezTo>
                    <a:pt x="6953" y="137446"/>
                    <a:pt x="5525" y="120301"/>
                    <a:pt x="4381" y="103156"/>
                  </a:cubicBezTo>
                  <a:cubicBezTo>
                    <a:pt x="3810" y="86011"/>
                    <a:pt x="2858" y="68771"/>
                    <a:pt x="2476" y="51626"/>
                  </a:cubicBezTo>
                  <a:lnTo>
                    <a:pt x="2381" y="0"/>
                  </a:lnTo>
                  <a:lnTo>
                    <a:pt x="286" y="51626"/>
                  </a:lnTo>
                  <a:cubicBezTo>
                    <a:pt x="-95" y="68866"/>
                    <a:pt x="95" y="86106"/>
                    <a:pt x="0" y="103346"/>
                  </a:cubicBezTo>
                  <a:cubicBezTo>
                    <a:pt x="476" y="120587"/>
                    <a:pt x="1143" y="137827"/>
                    <a:pt x="2000" y="155067"/>
                  </a:cubicBezTo>
                  <a:lnTo>
                    <a:pt x="4096" y="180880"/>
                  </a:lnTo>
                  <a:lnTo>
                    <a:pt x="5143" y="193834"/>
                  </a:lnTo>
                  <a:lnTo>
                    <a:pt x="6763" y="206693"/>
                  </a:lnTo>
                  <a:cubicBezTo>
                    <a:pt x="10477" y="241078"/>
                    <a:pt x="17145" y="275272"/>
                    <a:pt x="26575" y="308896"/>
                  </a:cubicBezTo>
                  <a:cubicBezTo>
                    <a:pt x="31147" y="325755"/>
                    <a:pt x="37243" y="342233"/>
                    <a:pt x="44005" y="358521"/>
                  </a:cubicBezTo>
                  <a:cubicBezTo>
                    <a:pt x="47720" y="366522"/>
                    <a:pt x="51435" y="374618"/>
                    <a:pt x="55817" y="382429"/>
                  </a:cubicBezTo>
                  <a:cubicBezTo>
                    <a:pt x="60388" y="390335"/>
                    <a:pt x="64579" y="397669"/>
                    <a:pt x="71438" y="405574"/>
                  </a:cubicBezTo>
                  <a:lnTo>
                    <a:pt x="84106" y="393764"/>
                  </a:lnTo>
                  <a:close/>
                </a:path>
              </a:pathLst>
            </a:custGeom>
            <a:solidFill>
              <a:srgbClr val="018673"/>
            </a:solidFill>
            <a:ln w="9525" cap="flat">
              <a:noFill/>
              <a:prstDash val="solid"/>
              <a:miter/>
            </a:ln>
          </p:spPr>
          <p:txBody>
            <a:bodyPr rtlCol="0" anchor="ctr"/>
            <a:lstStyle/>
            <a:p>
              <a:endParaRPr lang="en-ID"/>
            </a:p>
          </p:txBody>
        </p:sp>
        <p:sp>
          <p:nvSpPr>
            <p:cNvPr id="130" name="Freeform: Shape 129">
              <a:extLst>
                <a:ext uri="{FF2B5EF4-FFF2-40B4-BE49-F238E27FC236}">
                  <a16:creationId xmlns:a16="http://schemas.microsoft.com/office/drawing/2014/main" id="{1371809E-9076-47AF-900D-6C4FD8E47A86}"/>
                </a:ext>
              </a:extLst>
            </p:cNvPr>
            <p:cNvSpPr/>
            <p:nvPr/>
          </p:nvSpPr>
          <p:spPr>
            <a:xfrm>
              <a:off x="10438275" y="-1087764"/>
              <a:ext cx="228600" cy="828675"/>
            </a:xfrm>
            <a:custGeom>
              <a:avLst/>
              <a:gdLst>
                <a:gd name="connsiteX0" fmla="*/ 18356 w 228600"/>
                <a:gd name="connsiteY0" fmla="*/ 827627 h 828675"/>
                <a:gd name="connsiteX1" fmla="*/ 25881 w 228600"/>
                <a:gd name="connsiteY1" fmla="*/ 612267 h 828675"/>
                <a:gd name="connsiteX2" fmla="*/ 66457 w 228600"/>
                <a:gd name="connsiteY2" fmla="*/ 399479 h 828675"/>
                <a:gd name="connsiteX3" fmla="*/ 137037 w 228600"/>
                <a:gd name="connsiteY3" fmla="*/ 194024 h 828675"/>
                <a:gd name="connsiteX4" fmla="*/ 147705 w 228600"/>
                <a:gd name="connsiteY4" fmla="*/ 168974 h 828675"/>
                <a:gd name="connsiteX5" fmla="*/ 153039 w 228600"/>
                <a:gd name="connsiteY5" fmla="*/ 156401 h 828675"/>
                <a:gd name="connsiteX6" fmla="*/ 159040 w 228600"/>
                <a:gd name="connsiteY6" fmla="*/ 144209 h 828675"/>
                <a:gd name="connsiteX7" fmla="*/ 183138 w 228600"/>
                <a:gd name="connsiteY7" fmla="*/ 95345 h 828675"/>
                <a:gd name="connsiteX8" fmla="*/ 209142 w 228600"/>
                <a:gd name="connsiteY8" fmla="*/ 47434 h 828675"/>
                <a:gd name="connsiteX9" fmla="*/ 236193 w 228600"/>
                <a:gd name="connsiteY9" fmla="*/ 0 h 828675"/>
                <a:gd name="connsiteX10" fmla="*/ 208189 w 228600"/>
                <a:gd name="connsiteY10" fmla="*/ 46958 h 828675"/>
                <a:gd name="connsiteX11" fmla="*/ 181233 w 228600"/>
                <a:gd name="connsiteY11" fmla="*/ 94488 h 828675"/>
                <a:gd name="connsiteX12" fmla="*/ 156087 w 228600"/>
                <a:gd name="connsiteY12" fmla="*/ 142970 h 828675"/>
                <a:gd name="connsiteX13" fmla="*/ 149801 w 228600"/>
                <a:gd name="connsiteY13" fmla="*/ 155067 h 828675"/>
                <a:gd name="connsiteX14" fmla="*/ 144181 w 228600"/>
                <a:gd name="connsiteY14" fmla="*/ 167545 h 828675"/>
                <a:gd name="connsiteX15" fmla="*/ 133037 w 228600"/>
                <a:gd name="connsiteY15" fmla="*/ 192500 h 828675"/>
                <a:gd name="connsiteX16" fmla="*/ 58075 w 228600"/>
                <a:gd name="connsiteY16" fmla="*/ 397383 h 828675"/>
                <a:gd name="connsiteX17" fmla="*/ 12927 w 228600"/>
                <a:gd name="connsiteY17" fmla="*/ 610838 h 828675"/>
                <a:gd name="connsiteX18" fmla="*/ 1020 w 228600"/>
                <a:gd name="connsiteY18" fmla="*/ 829247 h 828675"/>
                <a:gd name="connsiteX19" fmla="*/ 18356 w 228600"/>
                <a:gd name="connsiteY19" fmla="*/ 827627 h 828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28600" h="828675">
                  <a:moveTo>
                    <a:pt x="18356" y="827627"/>
                  </a:moveTo>
                  <a:cubicBezTo>
                    <a:pt x="13689" y="756476"/>
                    <a:pt x="17594" y="683800"/>
                    <a:pt x="25881" y="612267"/>
                  </a:cubicBezTo>
                  <a:cubicBezTo>
                    <a:pt x="34453" y="540639"/>
                    <a:pt x="47407" y="469297"/>
                    <a:pt x="66457" y="399479"/>
                  </a:cubicBezTo>
                  <a:cubicBezTo>
                    <a:pt x="85317" y="329660"/>
                    <a:pt x="107891" y="260604"/>
                    <a:pt x="137037" y="194024"/>
                  </a:cubicBezTo>
                  <a:lnTo>
                    <a:pt x="147705" y="168974"/>
                  </a:lnTo>
                  <a:lnTo>
                    <a:pt x="153039" y="156401"/>
                  </a:lnTo>
                  <a:lnTo>
                    <a:pt x="159040" y="144209"/>
                  </a:lnTo>
                  <a:lnTo>
                    <a:pt x="183138" y="95345"/>
                  </a:lnTo>
                  <a:cubicBezTo>
                    <a:pt x="190758" y="78772"/>
                    <a:pt x="200283" y="63246"/>
                    <a:pt x="209142" y="47434"/>
                  </a:cubicBezTo>
                  <a:lnTo>
                    <a:pt x="236193" y="0"/>
                  </a:lnTo>
                  <a:lnTo>
                    <a:pt x="208189" y="46958"/>
                  </a:lnTo>
                  <a:cubicBezTo>
                    <a:pt x="198950" y="62675"/>
                    <a:pt x="189139" y="78105"/>
                    <a:pt x="181233" y="94488"/>
                  </a:cubicBezTo>
                  <a:lnTo>
                    <a:pt x="156087" y="142970"/>
                  </a:lnTo>
                  <a:lnTo>
                    <a:pt x="149801" y="155067"/>
                  </a:lnTo>
                  <a:lnTo>
                    <a:pt x="144181" y="167545"/>
                  </a:lnTo>
                  <a:lnTo>
                    <a:pt x="133037" y="192500"/>
                  </a:lnTo>
                  <a:cubicBezTo>
                    <a:pt x="102462" y="258699"/>
                    <a:pt x="78459" y="327565"/>
                    <a:pt x="58075" y="397383"/>
                  </a:cubicBezTo>
                  <a:cubicBezTo>
                    <a:pt x="37501" y="467201"/>
                    <a:pt x="23023" y="538734"/>
                    <a:pt x="12927" y="610838"/>
                  </a:cubicBezTo>
                  <a:cubicBezTo>
                    <a:pt x="3116" y="683038"/>
                    <a:pt x="-2409" y="755618"/>
                    <a:pt x="1020" y="829247"/>
                  </a:cubicBezTo>
                  <a:lnTo>
                    <a:pt x="18356" y="827627"/>
                  </a:lnTo>
                  <a:close/>
                </a:path>
              </a:pathLst>
            </a:custGeom>
            <a:solidFill>
              <a:srgbClr val="018673"/>
            </a:solidFill>
            <a:ln w="9525" cap="flat">
              <a:noFill/>
              <a:prstDash val="solid"/>
              <a:miter/>
            </a:ln>
          </p:spPr>
          <p:txBody>
            <a:bodyPr rtlCol="0" anchor="ctr"/>
            <a:lstStyle/>
            <a:p>
              <a:endParaRPr lang="en-ID"/>
            </a:p>
          </p:txBody>
        </p:sp>
        <p:sp>
          <p:nvSpPr>
            <p:cNvPr id="131" name="Freeform: Shape 130">
              <a:extLst>
                <a:ext uri="{FF2B5EF4-FFF2-40B4-BE49-F238E27FC236}">
                  <a16:creationId xmlns:a16="http://schemas.microsoft.com/office/drawing/2014/main" id="{E9E667D8-642B-4886-A7BD-85DCB2B90411}"/>
                </a:ext>
              </a:extLst>
            </p:cNvPr>
            <p:cNvSpPr/>
            <p:nvPr/>
          </p:nvSpPr>
          <p:spPr>
            <a:xfrm>
              <a:off x="10527116" y="-840872"/>
              <a:ext cx="200025" cy="95250"/>
            </a:xfrm>
            <a:custGeom>
              <a:avLst/>
              <a:gdLst>
                <a:gd name="connsiteX0" fmla="*/ 0 w 200025"/>
                <a:gd name="connsiteY0" fmla="*/ 69910 h 95250"/>
                <a:gd name="connsiteX1" fmla="*/ 200882 w 200025"/>
                <a:gd name="connsiteY1" fmla="*/ 6473 h 95250"/>
                <a:gd name="connsiteX2" fmla="*/ 0 w 200025"/>
                <a:gd name="connsiteY2" fmla="*/ 69910 h 95250"/>
              </a:gdLst>
              <a:ahLst/>
              <a:cxnLst>
                <a:cxn ang="0">
                  <a:pos x="connsiteX0" y="connsiteY0"/>
                </a:cxn>
                <a:cxn ang="0">
                  <a:pos x="connsiteX1" y="connsiteY1"/>
                </a:cxn>
                <a:cxn ang="0">
                  <a:pos x="connsiteX2" y="connsiteY2"/>
                </a:cxn>
              </a:cxnLst>
              <a:rect l="l" t="t" r="r" b="b"/>
              <a:pathLst>
                <a:path w="200025" h="95250">
                  <a:moveTo>
                    <a:pt x="0" y="69910"/>
                  </a:moveTo>
                  <a:cubicBezTo>
                    <a:pt x="0" y="69910"/>
                    <a:pt x="41053" y="-25245"/>
                    <a:pt x="200882" y="6473"/>
                  </a:cubicBezTo>
                  <a:cubicBezTo>
                    <a:pt x="200882" y="6473"/>
                    <a:pt x="158782" y="156587"/>
                    <a:pt x="0" y="69910"/>
                  </a:cubicBezTo>
                  <a:close/>
                </a:path>
              </a:pathLst>
            </a:custGeom>
            <a:solidFill>
              <a:srgbClr val="018673"/>
            </a:solidFill>
            <a:ln w="9525" cap="flat">
              <a:noFill/>
              <a:prstDash val="solid"/>
              <a:miter/>
            </a:ln>
          </p:spPr>
          <p:txBody>
            <a:bodyPr rtlCol="0" anchor="ctr"/>
            <a:lstStyle/>
            <a:p>
              <a:endParaRPr lang="en-ID"/>
            </a:p>
          </p:txBody>
        </p:sp>
        <p:sp>
          <p:nvSpPr>
            <p:cNvPr id="132" name="Freeform: Shape 131">
              <a:extLst>
                <a:ext uri="{FF2B5EF4-FFF2-40B4-BE49-F238E27FC236}">
                  <a16:creationId xmlns:a16="http://schemas.microsoft.com/office/drawing/2014/main" id="{5E5511B3-C4B2-45C2-97FD-D9B208C94BF1}"/>
                </a:ext>
              </a:extLst>
            </p:cNvPr>
            <p:cNvSpPr/>
            <p:nvPr/>
          </p:nvSpPr>
          <p:spPr>
            <a:xfrm>
              <a:off x="10577884" y="-1310744"/>
              <a:ext cx="95250" cy="238125"/>
            </a:xfrm>
            <a:custGeom>
              <a:avLst/>
              <a:gdLst>
                <a:gd name="connsiteX0" fmla="*/ 0 w 95250"/>
                <a:gd name="connsiteY0" fmla="*/ 0 h 238125"/>
                <a:gd name="connsiteX1" fmla="*/ 87821 w 95250"/>
                <a:gd name="connsiteY1" fmla="*/ 242411 h 238125"/>
                <a:gd name="connsiteX2" fmla="*/ 0 w 95250"/>
                <a:gd name="connsiteY2" fmla="*/ 0 h 238125"/>
              </a:gdLst>
              <a:ahLst/>
              <a:cxnLst>
                <a:cxn ang="0">
                  <a:pos x="connsiteX0" y="connsiteY0"/>
                </a:cxn>
                <a:cxn ang="0">
                  <a:pos x="connsiteX1" y="connsiteY1"/>
                </a:cxn>
                <a:cxn ang="0">
                  <a:pos x="connsiteX2" y="connsiteY2"/>
                </a:cxn>
              </a:cxnLst>
              <a:rect l="l" t="t" r="r" b="b"/>
              <a:pathLst>
                <a:path w="95250" h="238125">
                  <a:moveTo>
                    <a:pt x="0" y="0"/>
                  </a:moveTo>
                  <a:cubicBezTo>
                    <a:pt x="0" y="0"/>
                    <a:pt x="139636" y="80105"/>
                    <a:pt x="87821" y="242411"/>
                  </a:cubicBezTo>
                  <a:cubicBezTo>
                    <a:pt x="87821" y="242411"/>
                    <a:pt x="1429" y="260794"/>
                    <a:pt x="0" y="0"/>
                  </a:cubicBezTo>
                  <a:close/>
                </a:path>
              </a:pathLst>
            </a:custGeom>
            <a:solidFill>
              <a:srgbClr val="018673"/>
            </a:solidFill>
            <a:ln w="9525" cap="flat">
              <a:noFill/>
              <a:prstDash val="solid"/>
              <a:miter/>
            </a:ln>
          </p:spPr>
          <p:txBody>
            <a:bodyPr rtlCol="0" anchor="ctr"/>
            <a:lstStyle/>
            <a:p>
              <a:endParaRPr lang="en-ID"/>
            </a:p>
          </p:txBody>
        </p:sp>
        <p:sp>
          <p:nvSpPr>
            <p:cNvPr id="133" name="Freeform: Shape 132">
              <a:extLst>
                <a:ext uri="{FF2B5EF4-FFF2-40B4-BE49-F238E27FC236}">
                  <a16:creationId xmlns:a16="http://schemas.microsoft.com/office/drawing/2014/main" id="{04D1D9DD-3B4A-4197-AC8E-039618A8B5EA}"/>
                </a:ext>
              </a:extLst>
            </p:cNvPr>
            <p:cNvSpPr/>
            <p:nvPr/>
          </p:nvSpPr>
          <p:spPr>
            <a:xfrm>
              <a:off x="10662106" y="-1183014"/>
              <a:ext cx="66675" cy="114300"/>
            </a:xfrm>
            <a:custGeom>
              <a:avLst/>
              <a:gdLst>
                <a:gd name="connsiteX0" fmla="*/ 70274 w 66675"/>
                <a:gd name="connsiteY0" fmla="*/ 0 h 114300"/>
                <a:gd name="connsiteX1" fmla="*/ 1122 w 66675"/>
                <a:gd name="connsiteY1" fmla="*/ 114871 h 114300"/>
                <a:gd name="connsiteX2" fmla="*/ 70274 w 66675"/>
                <a:gd name="connsiteY2" fmla="*/ 0 h 114300"/>
              </a:gdLst>
              <a:ahLst/>
              <a:cxnLst>
                <a:cxn ang="0">
                  <a:pos x="connsiteX0" y="connsiteY0"/>
                </a:cxn>
                <a:cxn ang="0">
                  <a:pos x="connsiteX1" y="connsiteY1"/>
                </a:cxn>
                <a:cxn ang="0">
                  <a:pos x="connsiteX2" y="connsiteY2"/>
                </a:cxn>
              </a:cxnLst>
              <a:rect l="l" t="t" r="r" b="b"/>
              <a:pathLst>
                <a:path w="66675" h="114300">
                  <a:moveTo>
                    <a:pt x="70274" y="0"/>
                  </a:moveTo>
                  <a:cubicBezTo>
                    <a:pt x="70274" y="0"/>
                    <a:pt x="86085" y="84582"/>
                    <a:pt x="1122" y="114871"/>
                  </a:cubicBezTo>
                  <a:cubicBezTo>
                    <a:pt x="1217" y="114967"/>
                    <a:pt x="-14689" y="35243"/>
                    <a:pt x="70274" y="0"/>
                  </a:cubicBezTo>
                  <a:close/>
                </a:path>
              </a:pathLst>
            </a:custGeom>
            <a:solidFill>
              <a:srgbClr val="018673"/>
            </a:solidFill>
            <a:ln w="9525" cap="flat">
              <a:noFill/>
              <a:prstDash val="solid"/>
              <a:miter/>
            </a:ln>
          </p:spPr>
          <p:txBody>
            <a:bodyPr rtlCol="0" anchor="ctr"/>
            <a:lstStyle/>
            <a:p>
              <a:endParaRPr lang="en-ID"/>
            </a:p>
          </p:txBody>
        </p:sp>
        <p:sp>
          <p:nvSpPr>
            <p:cNvPr id="134" name="Freeform: Shape 133">
              <a:extLst>
                <a:ext uri="{FF2B5EF4-FFF2-40B4-BE49-F238E27FC236}">
                  <a16:creationId xmlns:a16="http://schemas.microsoft.com/office/drawing/2014/main" id="{05FB3A3E-F7B3-4051-9A7E-3EACACFB3E08}"/>
                </a:ext>
              </a:extLst>
            </p:cNvPr>
            <p:cNvSpPr/>
            <p:nvPr/>
          </p:nvSpPr>
          <p:spPr>
            <a:xfrm>
              <a:off x="10534024" y="-1129388"/>
              <a:ext cx="66675" cy="180975"/>
            </a:xfrm>
            <a:custGeom>
              <a:avLst/>
              <a:gdLst>
                <a:gd name="connsiteX0" fmla="*/ 15095 w 66675"/>
                <a:gd name="connsiteY0" fmla="*/ 0 h 180975"/>
                <a:gd name="connsiteX1" fmla="*/ 61577 w 66675"/>
                <a:gd name="connsiteY1" fmla="*/ 189262 h 180975"/>
                <a:gd name="connsiteX2" fmla="*/ 15095 w 66675"/>
                <a:gd name="connsiteY2" fmla="*/ 0 h 180975"/>
              </a:gdLst>
              <a:ahLst/>
              <a:cxnLst>
                <a:cxn ang="0">
                  <a:pos x="connsiteX0" y="connsiteY0"/>
                </a:cxn>
                <a:cxn ang="0">
                  <a:pos x="connsiteX1" y="connsiteY1"/>
                </a:cxn>
                <a:cxn ang="0">
                  <a:pos x="connsiteX2" y="connsiteY2"/>
                </a:cxn>
              </a:cxnLst>
              <a:rect l="l" t="t" r="r" b="b"/>
              <a:pathLst>
                <a:path w="66675" h="180975">
                  <a:moveTo>
                    <a:pt x="15095" y="0"/>
                  </a:moveTo>
                  <a:cubicBezTo>
                    <a:pt x="15095" y="0"/>
                    <a:pt x="106916" y="43339"/>
                    <a:pt x="61577" y="189262"/>
                  </a:cubicBezTo>
                  <a:cubicBezTo>
                    <a:pt x="61482" y="189262"/>
                    <a:pt x="-36721" y="160782"/>
                    <a:pt x="15095" y="0"/>
                  </a:cubicBezTo>
                  <a:close/>
                </a:path>
              </a:pathLst>
            </a:custGeom>
            <a:solidFill>
              <a:srgbClr val="018673"/>
            </a:solidFill>
            <a:ln w="9525" cap="flat">
              <a:noFill/>
              <a:prstDash val="solid"/>
              <a:miter/>
            </a:ln>
          </p:spPr>
          <p:txBody>
            <a:bodyPr rtlCol="0" anchor="ctr"/>
            <a:lstStyle/>
            <a:p>
              <a:endParaRPr lang="en-ID"/>
            </a:p>
          </p:txBody>
        </p:sp>
        <p:sp>
          <p:nvSpPr>
            <p:cNvPr id="135" name="Freeform: Shape 134">
              <a:extLst>
                <a:ext uri="{FF2B5EF4-FFF2-40B4-BE49-F238E27FC236}">
                  <a16:creationId xmlns:a16="http://schemas.microsoft.com/office/drawing/2014/main" id="{A0CBE09C-1B93-4B0A-856B-8E3CAF6359EA}"/>
                </a:ext>
              </a:extLst>
            </p:cNvPr>
            <p:cNvSpPr/>
            <p:nvPr/>
          </p:nvSpPr>
          <p:spPr>
            <a:xfrm>
              <a:off x="10387764" y="-1055014"/>
              <a:ext cx="104775" cy="180975"/>
            </a:xfrm>
            <a:custGeom>
              <a:avLst/>
              <a:gdLst>
                <a:gd name="connsiteX0" fmla="*/ 1 w 104775"/>
                <a:gd name="connsiteY0" fmla="*/ 183182 h 180975"/>
                <a:gd name="connsiteX1" fmla="*/ 86392 w 104775"/>
                <a:gd name="connsiteY1" fmla="*/ 207 h 180975"/>
                <a:gd name="connsiteX2" fmla="*/ 1 w 104775"/>
                <a:gd name="connsiteY2" fmla="*/ 183182 h 180975"/>
              </a:gdLst>
              <a:ahLst/>
              <a:cxnLst>
                <a:cxn ang="0">
                  <a:pos x="connsiteX0" y="connsiteY0"/>
                </a:cxn>
                <a:cxn ang="0">
                  <a:pos x="connsiteX1" y="connsiteY1"/>
                </a:cxn>
                <a:cxn ang="0">
                  <a:pos x="connsiteX2" y="connsiteY2"/>
                </a:cxn>
              </a:cxnLst>
              <a:rect l="l" t="t" r="r" b="b"/>
              <a:pathLst>
                <a:path w="104775" h="180975">
                  <a:moveTo>
                    <a:pt x="1" y="183182"/>
                  </a:moveTo>
                  <a:cubicBezTo>
                    <a:pt x="1" y="183182"/>
                    <a:pt x="-1047" y="-7128"/>
                    <a:pt x="86392" y="207"/>
                  </a:cubicBezTo>
                  <a:cubicBezTo>
                    <a:pt x="173832" y="7636"/>
                    <a:pt x="1" y="183182"/>
                    <a:pt x="1" y="183182"/>
                  </a:cubicBezTo>
                  <a:close/>
                </a:path>
              </a:pathLst>
            </a:custGeom>
            <a:solidFill>
              <a:srgbClr val="018673"/>
            </a:solidFill>
            <a:ln w="9525" cap="flat">
              <a:noFill/>
              <a:prstDash val="solid"/>
              <a:miter/>
            </a:ln>
          </p:spPr>
          <p:txBody>
            <a:bodyPr rtlCol="0" anchor="ctr"/>
            <a:lstStyle/>
            <a:p>
              <a:endParaRPr lang="en-ID"/>
            </a:p>
          </p:txBody>
        </p:sp>
        <p:sp>
          <p:nvSpPr>
            <p:cNvPr id="136" name="Freeform: Shape 135">
              <a:extLst>
                <a:ext uri="{FF2B5EF4-FFF2-40B4-BE49-F238E27FC236}">
                  <a16:creationId xmlns:a16="http://schemas.microsoft.com/office/drawing/2014/main" id="{02A405BD-4A45-4516-A605-4FD147867D35}"/>
                </a:ext>
              </a:extLst>
            </p:cNvPr>
            <p:cNvSpPr/>
            <p:nvPr/>
          </p:nvSpPr>
          <p:spPr>
            <a:xfrm>
              <a:off x="10271606" y="-853552"/>
              <a:ext cx="123825" cy="152400"/>
            </a:xfrm>
            <a:custGeom>
              <a:avLst/>
              <a:gdLst>
                <a:gd name="connsiteX0" fmla="*/ 129780 w 123825"/>
                <a:gd name="connsiteY0" fmla="*/ 156027 h 152400"/>
                <a:gd name="connsiteX1" fmla="*/ 20719 w 123825"/>
                <a:gd name="connsiteY1" fmla="*/ 579 h 152400"/>
                <a:gd name="connsiteX2" fmla="*/ 129780 w 123825"/>
                <a:gd name="connsiteY2" fmla="*/ 156027 h 152400"/>
              </a:gdLst>
              <a:ahLst/>
              <a:cxnLst>
                <a:cxn ang="0">
                  <a:pos x="connsiteX0" y="connsiteY0"/>
                </a:cxn>
                <a:cxn ang="0">
                  <a:pos x="connsiteX1" y="connsiteY1"/>
                </a:cxn>
                <a:cxn ang="0">
                  <a:pos x="connsiteX2" y="connsiteY2"/>
                </a:cxn>
              </a:cxnLst>
              <a:rect l="l" t="t" r="r" b="b"/>
              <a:pathLst>
                <a:path w="123825" h="152400">
                  <a:moveTo>
                    <a:pt x="129780" y="156027"/>
                  </a:moveTo>
                  <a:cubicBezTo>
                    <a:pt x="129780" y="156027"/>
                    <a:pt x="90918" y="-11041"/>
                    <a:pt x="20719" y="579"/>
                  </a:cubicBezTo>
                  <a:cubicBezTo>
                    <a:pt x="-49481" y="12200"/>
                    <a:pt x="76916" y="148598"/>
                    <a:pt x="129780" y="156027"/>
                  </a:cubicBezTo>
                  <a:close/>
                </a:path>
              </a:pathLst>
            </a:custGeom>
            <a:solidFill>
              <a:srgbClr val="018673"/>
            </a:solidFill>
            <a:ln w="9525" cap="flat">
              <a:noFill/>
              <a:prstDash val="solid"/>
              <a:miter/>
            </a:ln>
          </p:spPr>
          <p:txBody>
            <a:bodyPr rtlCol="0" anchor="ctr"/>
            <a:lstStyle/>
            <a:p>
              <a:endParaRPr lang="en-ID"/>
            </a:p>
          </p:txBody>
        </p:sp>
        <p:sp>
          <p:nvSpPr>
            <p:cNvPr id="137" name="Freeform: Shape 136">
              <a:extLst>
                <a:ext uri="{FF2B5EF4-FFF2-40B4-BE49-F238E27FC236}">
                  <a16:creationId xmlns:a16="http://schemas.microsoft.com/office/drawing/2014/main" id="{F889337E-6D0D-4361-AB2D-EB4532320F6A}"/>
                </a:ext>
              </a:extLst>
            </p:cNvPr>
            <p:cNvSpPr/>
            <p:nvPr/>
          </p:nvSpPr>
          <p:spPr>
            <a:xfrm>
              <a:off x="10420153" y="-751887"/>
              <a:ext cx="66675" cy="133350"/>
            </a:xfrm>
            <a:custGeom>
              <a:avLst/>
              <a:gdLst>
                <a:gd name="connsiteX0" fmla="*/ 283 w 66675"/>
                <a:gd name="connsiteY0" fmla="*/ 137801 h 133350"/>
                <a:gd name="connsiteX1" fmla="*/ 55337 w 66675"/>
                <a:gd name="connsiteY1" fmla="*/ 356 h 133350"/>
                <a:gd name="connsiteX2" fmla="*/ 283 w 66675"/>
                <a:gd name="connsiteY2" fmla="*/ 137801 h 133350"/>
              </a:gdLst>
              <a:ahLst/>
              <a:cxnLst>
                <a:cxn ang="0">
                  <a:pos x="connsiteX0" y="connsiteY0"/>
                </a:cxn>
                <a:cxn ang="0">
                  <a:pos x="connsiteX1" y="connsiteY1"/>
                </a:cxn>
                <a:cxn ang="0">
                  <a:pos x="connsiteX2" y="connsiteY2"/>
                </a:cxn>
              </a:cxnLst>
              <a:rect l="l" t="t" r="r" b="b"/>
              <a:pathLst>
                <a:path w="66675" h="133350">
                  <a:moveTo>
                    <a:pt x="283" y="137801"/>
                  </a:moveTo>
                  <a:cubicBezTo>
                    <a:pt x="283" y="137801"/>
                    <a:pt x="-7242" y="8833"/>
                    <a:pt x="55337" y="356"/>
                  </a:cubicBezTo>
                  <a:cubicBezTo>
                    <a:pt x="117916" y="-8122"/>
                    <a:pt x="283" y="137801"/>
                    <a:pt x="283" y="137801"/>
                  </a:cubicBezTo>
                  <a:close/>
                </a:path>
              </a:pathLst>
            </a:custGeom>
            <a:solidFill>
              <a:srgbClr val="018673"/>
            </a:solidFill>
            <a:ln w="9525" cap="flat">
              <a:noFill/>
              <a:prstDash val="solid"/>
              <a:miter/>
            </a:ln>
          </p:spPr>
          <p:txBody>
            <a:bodyPr rtlCol="0" anchor="ctr"/>
            <a:lstStyle/>
            <a:p>
              <a:endParaRPr lang="en-ID"/>
            </a:p>
          </p:txBody>
        </p:sp>
        <p:sp>
          <p:nvSpPr>
            <p:cNvPr id="138" name="Freeform: Shape 137">
              <a:extLst>
                <a:ext uri="{FF2B5EF4-FFF2-40B4-BE49-F238E27FC236}">
                  <a16:creationId xmlns:a16="http://schemas.microsoft.com/office/drawing/2014/main" id="{9044E047-6F0B-48F5-8DAA-37760C45C5AD}"/>
                </a:ext>
              </a:extLst>
            </p:cNvPr>
            <p:cNvSpPr/>
            <p:nvPr/>
          </p:nvSpPr>
          <p:spPr>
            <a:xfrm>
              <a:off x="10664181" y="-487103"/>
              <a:ext cx="133350" cy="66675"/>
            </a:xfrm>
            <a:custGeom>
              <a:avLst/>
              <a:gdLst>
                <a:gd name="connsiteX0" fmla="*/ 0 w 133350"/>
                <a:gd name="connsiteY0" fmla="*/ 68470 h 66675"/>
                <a:gd name="connsiteX1" fmla="*/ 125921 w 133350"/>
                <a:gd name="connsiteY1" fmla="*/ 6367 h 66675"/>
                <a:gd name="connsiteX2" fmla="*/ 0 w 133350"/>
                <a:gd name="connsiteY2" fmla="*/ 68470 h 66675"/>
              </a:gdLst>
              <a:ahLst/>
              <a:cxnLst>
                <a:cxn ang="0">
                  <a:pos x="connsiteX0" y="connsiteY0"/>
                </a:cxn>
                <a:cxn ang="0">
                  <a:pos x="connsiteX1" y="connsiteY1"/>
                </a:cxn>
                <a:cxn ang="0">
                  <a:pos x="connsiteX2" y="connsiteY2"/>
                </a:cxn>
              </a:cxnLst>
              <a:rect l="l" t="t" r="r" b="b"/>
              <a:pathLst>
                <a:path w="133350" h="66675">
                  <a:moveTo>
                    <a:pt x="0" y="68470"/>
                  </a:moveTo>
                  <a:cubicBezTo>
                    <a:pt x="0" y="68470"/>
                    <a:pt x="63437" y="-24780"/>
                    <a:pt x="125921" y="6367"/>
                  </a:cubicBezTo>
                  <a:cubicBezTo>
                    <a:pt x="188404" y="37609"/>
                    <a:pt x="0" y="68470"/>
                    <a:pt x="0" y="68470"/>
                  </a:cubicBezTo>
                  <a:close/>
                </a:path>
              </a:pathLst>
            </a:custGeom>
            <a:solidFill>
              <a:srgbClr val="018673"/>
            </a:solidFill>
            <a:ln w="9525" cap="flat">
              <a:noFill/>
              <a:prstDash val="solid"/>
              <a:miter/>
            </a:ln>
          </p:spPr>
          <p:txBody>
            <a:bodyPr rtlCol="0" anchor="ctr"/>
            <a:lstStyle/>
            <a:p>
              <a:endParaRPr lang="en-ID"/>
            </a:p>
          </p:txBody>
        </p:sp>
        <p:sp>
          <p:nvSpPr>
            <p:cNvPr id="139" name="Freeform: Shape 138">
              <a:extLst>
                <a:ext uri="{FF2B5EF4-FFF2-40B4-BE49-F238E27FC236}">
                  <a16:creationId xmlns:a16="http://schemas.microsoft.com/office/drawing/2014/main" id="{0DDEB67D-AD67-4372-A989-05D3704FF15D}"/>
                </a:ext>
              </a:extLst>
            </p:cNvPr>
            <p:cNvSpPr/>
            <p:nvPr/>
          </p:nvSpPr>
          <p:spPr>
            <a:xfrm>
              <a:off x="10692368" y="-628521"/>
              <a:ext cx="95250" cy="114300"/>
            </a:xfrm>
            <a:custGeom>
              <a:avLst/>
              <a:gdLst>
                <a:gd name="connsiteX0" fmla="*/ 6 w 95250"/>
                <a:gd name="connsiteY0" fmla="*/ 114448 h 114300"/>
                <a:gd name="connsiteX1" fmla="*/ 80112 w 95250"/>
                <a:gd name="connsiteY1" fmla="*/ 1768 h 114300"/>
                <a:gd name="connsiteX2" fmla="*/ 6 w 95250"/>
                <a:gd name="connsiteY2" fmla="*/ 114448 h 114300"/>
              </a:gdLst>
              <a:ahLst/>
              <a:cxnLst>
                <a:cxn ang="0">
                  <a:pos x="connsiteX0" y="connsiteY0"/>
                </a:cxn>
                <a:cxn ang="0">
                  <a:pos x="connsiteX1" y="connsiteY1"/>
                </a:cxn>
                <a:cxn ang="0">
                  <a:pos x="connsiteX2" y="connsiteY2"/>
                </a:cxn>
              </a:cxnLst>
              <a:rect l="l" t="t" r="r" b="b"/>
              <a:pathLst>
                <a:path w="95250" h="114300">
                  <a:moveTo>
                    <a:pt x="6" y="114448"/>
                  </a:moveTo>
                  <a:cubicBezTo>
                    <a:pt x="6" y="114448"/>
                    <a:pt x="-2280" y="-16616"/>
                    <a:pt x="80112" y="1768"/>
                  </a:cubicBezTo>
                  <a:cubicBezTo>
                    <a:pt x="162503" y="20151"/>
                    <a:pt x="6" y="114448"/>
                    <a:pt x="6" y="114448"/>
                  </a:cubicBezTo>
                  <a:close/>
                </a:path>
              </a:pathLst>
            </a:custGeom>
            <a:solidFill>
              <a:srgbClr val="018673"/>
            </a:solidFill>
            <a:ln w="9525" cap="flat">
              <a:noFill/>
              <a:prstDash val="solid"/>
              <a:miter/>
            </a:ln>
          </p:spPr>
          <p:txBody>
            <a:bodyPr rtlCol="0" anchor="ctr"/>
            <a:lstStyle/>
            <a:p>
              <a:endParaRPr lang="en-ID"/>
            </a:p>
          </p:txBody>
        </p:sp>
        <p:sp>
          <p:nvSpPr>
            <p:cNvPr id="140" name="Freeform: Shape 139">
              <a:extLst>
                <a:ext uri="{FF2B5EF4-FFF2-40B4-BE49-F238E27FC236}">
                  <a16:creationId xmlns:a16="http://schemas.microsoft.com/office/drawing/2014/main" id="{F3A877C8-44D0-40B5-8689-1BCBDE1D04E3}"/>
                </a:ext>
              </a:extLst>
            </p:cNvPr>
            <p:cNvSpPr/>
            <p:nvPr/>
          </p:nvSpPr>
          <p:spPr>
            <a:xfrm>
              <a:off x="10608666" y="-583639"/>
              <a:ext cx="66675" cy="114300"/>
            </a:xfrm>
            <a:custGeom>
              <a:avLst/>
              <a:gdLst>
                <a:gd name="connsiteX0" fmla="*/ 67040 w 66675"/>
                <a:gd name="connsiteY0" fmla="*/ 120239 h 114300"/>
                <a:gd name="connsiteX1" fmla="*/ 20081 w 66675"/>
                <a:gd name="connsiteY1" fmla="*/ 1557 h 114300"/>
                <a:gd name="connsiteX2" fmla="*/ 67040 w 66675"/>
                <a:gd name="connsiteY2" fmla="*/ 120239 h 114300"/>
              </a:gdLst>
              <a:ahLst/>
              <a:cxnLst>
                <a:cxn ang="0">
                  <a:pos x="connsiteX0" y="connsiteY0"/>
                </a:cxn>
                <a:cxn ang="0">
                  <a:pos x="connsiteX1" y="connsiteY1"/>
                </a:cxn>
                <a:cxn ang="0">
                  <a:pos x="connsiteX2" y="connsiteY2"/>
                </a:cxn>
              </a:cxnLst>
              <a:rect l="l" t="t" r="r" b="b"/>
              <a:pathLst>
                <a:path w="66675" h="114300">
                  <a:moveTo>
                    <a:pt x="67040" y="120239"/>
                  </a:moveTo>
                  <a:cubicBezTo>
                    <a:pt x="67040" y="120239"/>
                    <a:pt x="84566" y="-15969"/>
                    <a:pt x="20081" y="1557"/>
                  </a:cubicBezTo>
                  <a:cubicBezTo>
                    <a:pt x="-44403" y="19274"/>
                    <a:pt x="67040" y="120239"/>
                    <a:pt x="67040" y="120239"/>
                  </a:cubicBezTo>
                  <a:close/>
                </a:path>
              </a:pathLst>
            </a:custGeom>
            <a:solidFill>
              <a:srgbClr val="018673"/>
            </a:solidFill>
            <a:ln w="9525" cap="flat">
              <a:noFill/>
              <a:prstDash val="solid"/>
              <a:miter/>
            </a:ln>
          </p:spPr>
          <p:txBody>
            <a:bodyPr rtlCol="0" anchor="ctr"/>
            <a:lstStyle/>
            <a:p>
              <a:endParaRPr lang="en-ID"/>
            </a:p>
          </p:txBody>
        </p:sp>
        <p:sp>
          <p:nvSpPr>
            <p:cNvPr id="141" name="Freeform: Shape 140">
              <a:extLst>
                <a:ext uri="{FF2B5EF4-FFF2-40B4-BE49-F238E27FC236}">
                  <a16:creationId xmlns:a16="http://schemas.microsoft.com/office/drawing/2014/main" id="{ACD47FD3-2C71-4805-A8ED-4C812516FFC6}"/>
                </a:ext>
              </a:extLst>
            </p:cNvPr>
            <p:cNvSpPr/>
            <p:nvPr/>
          </p:nvSpPr>
          <p:spPr>
            <a:xfrm>
              <a:off x="9769638" y="-645232"/>
              <a:ext cx="200025" cy="457200"/>
            </a:xfrm>
            <a:custGeom>
              <a:avLst/>
              <a:gdLst>
                <a:gd name="connsiteX0" fmla="*/ 129114 w 200025"/>
                <a:gd name="connsiteY0" fmla="*/ 317754 h 457200"/>
                <a:gd name="connsiteX1" fmla="*/ 118446 w 200025"/>
                <a:gd name="connsiteY1" fmla="*/ 184213 h 457200"/>
                <a:gd name="connsiteX2" fmla="*/ 121970 w 200025"/>
                <a:gd name="connsiteY2" fmla="*/ 117538 h 457200"/>
                <a:gd name="connsiteX3" fmla="*/ 134829 w 200025"/>
                <a:gd name="connsiteY3" fmla="*/ 53054 h 457200"/>
                <a:gd name="connsiteX4" fmla="*/ 115302 w 200025"/>
                <a:gd name="connsiteY4" fmla="*/ 115157 h 457200"/>
                <a:gd name="connsiteX5" fmla="*/ 104920 w 200025"/>
                <a:gd name="connsiteY5" fmla="*/ 181927 h 457200"/>
                <a:gd name="connsiteX6" fmla="*/ 102729 w 200025"/>
                <a:gd name="connsiteY6" fmla="*/ 251174 h 457200"/>
                <a:gd name="connsiteX7" fmla="*/ 102729 w 200025"/>
                <a:gd name="connsiteY7" fmla="*/ 252127 h 457200"/>
                <a:gd name="connsiteX8" fmla="*/ 60057 w 200025"/>
                <a:gd name="connsiteY8" fmla="*/ 78867 h 457200"/>
                <a:gd name="connsiteX9" fmla="*/ 73392 w 200025"/>
                <a:gd name="connsiteY9" fmla="*/ 178308 h 457200"/>
                <a:gd name="connsiteX10" fmla="*/ 55581 w 200025"/>
                <a:gd name="connsiteY10" fmla="*/ 156877 h 457200"/>
                <a:gd name="connsiteX11" fmla="*/ 28053 w 200025"/>
                <a:gd name="connsiteY11" fmla="*/ 110204 h 457200"/>
                <a:gd name="connsiteX12" fmla="*/ 9765 w 200025"/>
                <a:gd name="connsiteY12" fmla="*/ 56959 h 457200"/>
                <a:gd name="connsiteX13" fmla="*/ 2145 w 200025"/>
                <a:gd name="connsiteY13" fmla="*/ 0 h 457200"/>
                <a:gd name="connsiteX14" fmla="*/ 1193 w 200025"/>
                <a:gd name="connsiteY14" fmla="*/ 49149 h 457200"/>
                <a:gd name="connsiteX15" fmla="*/ 13956 w 200025"/>
                <a:gd name="connsiteY15" fmla="*/ 107347 h 457200"/>
                <a:gd name="connsiteX16" fmla="*/ 36150 w 200025"/>
                <a:gd name="connsiteY16" fmla="*/ 153448 h 457200"/>
                <a:gd name="connsiteX17" fmla="*/ 82632 w 200025"/>
                <a:gd name="connsiteY17" fmla="*/ 214884 h 457200"/>
                <a:gd name="connsiteX18" fmla="*/ 80631 w 200025"/>
                <a:gd name="connsiteY18" fmla="*/ 209836 h 457200"/>
                <a:gd name="connsiteX19" fmla="*/ 115017 w 200025"/>
                <a:gd name="connsiteY19" fmla="*/ 320802 h 457200"/>
                <a:gd name="connsiteX20" fmla="*/ 155593 w 200025"/>
                <a:gd name="connsiteY20" fmla="*/ 417862 h 457200"/>
                <a:gd name="connsiteX21" fmla="*/ 177882 w 200025"/>
                <a:gd name="connsiteY21" fmla="*/ 463391 h 457200"/>
                <a:gd name="connsiteX22" fmla="*/ 202170 w 200025"/>
                <a:gd name="connsiteY22" fmla="*/ 458057 h 457200"/>
                <a:gd name="connsiteX23" fmla="*/ 172738 w 200025"/>
                <a:gd name="connsiteY23" fmla="*/ 406432 h 457200"/>
                <a:gd name="connsiteX24" fmla="*/ 129114 w 200025"/>
                <a:gd name="connsiteY24" fmla="*/ 317754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00025" h="457200">
                  <a:moveTo>
                    <a:pt x="129114" y="317754"/>
                  </a:moveTo>
                  <a:cubicBezTo>
                    <a:pt x="129114" y="317754"/>
                    <a:pt x="114636" y="252794"/>
                    <a:pt x="118446" y="184213"/>
                  </a:cubicBezTo>
                  <a:cubicBezTo>
                    <a:pt x="119684" y="162020"/>
                    <a:pt x="119303" y="139541"/>
                    <a:pt x="121970" y="117538"/>
                  </a:cubicBezTo>
                  <a:cubicBezTo>
                    <a:pt x="124256" y="95345"/>
                    <a:pt x="129304" y="74104"/>
                    <a:pt x="134829" y="53054"/>
                  </a:cubicBezTo>
                  <a:cubicBezTo>
                    <a:pt x="127113" y="72866"/>
                    <a:pt x="119874" y="93345"/>
                    <a:pt x="115302" y="115157"/>
                  </a:cubicBezTo>
                  <a:cubicBezTo>
                    <a:pt x="110349" y="136779"/>
                    <a:pt x="106730" y="159163"/>
                    <a:pt x="104920" y="181927"/>
                  </a:cubicBezTo>
                  <a:cubicBezTo>
                    <a:pt x="102920" y="204692"/>
                    <a:pt x="102063" y="227838"/>
                    <a:pt x="102729" y="251174"/>
                  </a:cubicBezTo>
                  <a:cubicBezTo>
                    <a:pt x="102729" y="251555"/>
                    <a:pt x="102729" y="251841"/>
                    <a:pt x="102729" y="252127"/>
                  </a:cubicBezTo>
                  <a:cubicBezTo>
                    <a:pt x="96633" y="235267"/>
                    <a:pt x="64629" y="115252"/>
                    <a:pt x="60057" y="78867"/>
                  </a:cubicBezTo>
                  <a:cubicBezTo>
                    <a:pt x="62248" y="112014"/>
                    <a:pt x="66725" y="145351"/>
                    <a:pt x="73392" y="178308"/>
                  </a:cubicBezTo>
                  <a:cubicBezTo>
                    <a:pt x="67201" y="171640"/>
                    <a:pt x="61105" y="164401"/>
                    <a:pt x="55581" y="156877"/>
                  </a:cubicBezTo>
                  <a:cubicBezTo>
                    <a:pt x="45008" y="142684"/>
                    <a:pt x="35673" y="126968"/>
                    <a:pt x="28053" y="110204"/>
                  </a:cubicBezTo>
                  <a:cubicBezTo>
                    <a:pt x="20338" y="93440"/>
                    <a:pt x="13861" y="75533"/>
                    <a:pt x="9765" y="56959"/>
                  </a:cubicBezTo>
                  <a:cubicBezTo>
                    <a:pt x="5098" y="38386"/>
                    <a:pt x="3288" y="19240"/>
                    <a:pt x="2145" y="0"/>
                  </a:cubicBezTo>
                  <a:cubicBezTo>
                    <a:pt x="1002" y="18955"/>
                    <a:pt x="-1474" y="29623"/>
                    <a:pt x="1193" y="49149"/>
                  </a:cubicBezTo>
                  <a:cubicBezTo>
                    <a:pt x="3193" y="68770"/>
                    <a:pt x="7670" y="88392"/>
                    <a:pt x="13956" y="107347"/>
                  </a:cubicBezTo>
                  <a:cubicBezTo>
                    <a:pt x="20148" y="126397"/>
                    <a:pt x="26339" y="136112"/>
                    <a:pt x="36150" y="153448"/>
                  </a:cubicBezTo>
                  <a:cubicBezTo>
                    <a:pt x="46151" y="170974"/>
                    <a:pt x="68344" y="199358"/>
                    <a:pt x="82632" y="214884"/>
                  </a:cubicBezTo>
                  <a:lnTo>
                    <a:pt x="80631" y="209836"/>
                  </a:lnTo>
                  <a:cubicBezTo>
                    <a:pt x="87680" y="238125"/>
                    <a:pt x="115017" y="320802"/>
                    <a:pt x="115017" y="320802"/>
                  </a:cubicBezTo>
                  <a:cubicBezTo>
                    <a:pt x="127304" y="353759"/>
                    <a:pt x="140829" y="386144"/>
                    <a:pt x="155593" y="417862"/>
                  </a:cubicBezTo>
                  <a:cubicBezTo>
                    <a:pt x="162832" y="433197"/>
                    <a:pt x="170262" y="448342"/>
                    <a:pt x="177882" y="463391"/>
                  </a:cubicBezTo>
                  <a:lnTo>
                    <a:pt x="202170" y="458057"/>
                  </a:lnTo>
                  <a:cubicBezTo>
                    <a:pt x="191979" y="441103"/>
                    <a:pt x="182168" y="423863"/>
                    <a:pt x="172738" y="406432"/>
                  </a:cubicBezTo>
                  <a:cubicBezTo>
                    <a:pt x="156927" y="377666"/>
                    <a:pt x="142544" y="348044"/>
                    <a:pt x="129114" y="317754"/>
                  </a:cubicBezTo>
                  <a:close/>
                </a:path>
              </a:pathLst>
            </a:custGeom>
            <a:solidFill>
              <a:srgbClr val="018673"/>
            </a:solidFill>
            <a:ln w="9525" cap="flat">
              <a:noFill/>
              <a:prstDash val="solid"/>
              <a:miter/>
            </a:ln>
          </p:spPr>
          <p:txBody>
            <a:bodyPr rtlCol="0" anchor="ctr"/>
            <a:lstStyle/>
            <a:p>
              <a:endParaRPr lang="en-ID"/>
            </a:p>
          </p:txBody>
        </p:sp>
        <p:sp>
          <p:nvSpPr>
            <p:cNvPr id="142" name="Freeform: Shape 141">
              <a:extLst>
                <a:ext uri="{FF2B5EF4-FFF2-40B4-BE49-F238E27FC236}">
                  <a16:creationId xmlns:a16="http://schemas.microsoft.com/office/drawing/2014/main" id="{C2064267-F41E-45EB-933C-A8759FBFCFDD}"/>
                </a:ext>
              </a:extLst>
            </p:cNvPr>
            <p:cNvSpPr/>
            <p:nvPr/>
          </p:nvSpPr>
          <p:spPr>
            <a:xfrm>
              <a:off x="9659079" y="-771486"/>
              <a:ext cx="114300" cy="152400"/>
            </a:xfrm>
            <a:custGeom>
              <a:avLst/>
              <a:gdLst>
                <a:gd name="connsiteX0" fmla="*/ 117943 w 114300"/>
                <a:gd name="connsiteY0" fmla="*/ 153496 h 152400"/>
                <a:gd name="connsiteX1" fmla="*/ 27265 w 114300"/>
                <a:gd name="connsiteY1" fmla="*/ 8430 h 152400"/>
                <a:gd name="connsiteX2" fmla="*/ 117943 w 114300"/>
                <a:gd name="connsiteY2" fmla="*/ 153496 h 152400"/>
              </a:gdLst>
              <a:ahLst/>
              <a:cxnLst>
                <a:cxn ang="0">
                  <a:pos x="connsiteX0" y="connsiteY0"/>
                </a:cxn>
                <a:cxn ang="0">
                  <a:pos x="connsiteX1" y="connsiteY1"/>
                </a:cxn>
                <a:cxn ang="0">
                  <a:pos x="connsiteX2" y="connsiteY2"/>
                </a:cxn>
              </a:cxnLst>
              <a:rect l="l" t="t" r="r" b="b"/>
              <a:pathLst>
                <a:path w="114300" h="152400">
                  <a:moveTo>
                    <a:pt x="117943" y="153496"/>
                  </a:moveTo>
                  <a:cubicBezTo>
                    <a:pt x="117943" y="153496"/>
                    <a:pt x="122705" y="-42434"/>
                    <a:pt x="27265" y="8430"/>
                  </a:cubicBezTo>
                  <a:cubicBezTo>
                    <a:pt x="-68271" y="59293"/>
                    <a:pt x="117943" y="153496"/>
                    <a:pt x="117943" y="153496"/>
                  </a:cubicBezTo>
                  <a:close/>
                </a:path>
              </a:pathLst>
            </a:custGeom>
            <a:solidFill>
              <a:srgbClr val="018673"/>
            </a:solidFill>
            <a:ln w="9525" cap="flat">
              <a:noFill/>
              <a:prstDash val="solid"/>
              <a:miter/>
            </a:ln>
          </p:spPr>
          <p:txBody>
            <a:bodyPr rtlCol="0" anchor="ctr"/>
            <a:lstStyle/>
            <a:p>
              <a:endParaRPr lang="en-ID"/>
            </a:p>
          </p:txBody>
        </p:sp>
        <p:sp>
          <p:nvSpPr>
            <p:cNvPr id="143" name="Freeform: Shape 142">
              <a:extLst>
                <a:ext uri="{FF2B5EF4-FFF2-40B4-BE49-F238E27FC236}">
                  <a16:creationId xmlns:a16="http://schemas.microsoft.com/office/drawing/2014/main" id="{355AEE2C-FA81-4F7D-8664-A5E3B8441366}"/>
                </a:ext>
              </a:extLst>
            </p:cNvPr>
            <p:cNvSpPr/>
            <p:nvPr/>
          </p:nvSpPr>
          <p:spPr>
            <a:xfrm>
              <a:off x="9810551" y="-673435"/>
              <a:ext cx="47625" cy="133350"/>
            </a:xfrm>
            <a:custGeom>
              <a:avLst/>
              <a:gdLst>
                <a:gd name="connsiteX0" fmla="*/ 20287 w 47625"/>
                <a:gd name="connsiteY0" fmla="*/ 135549 h 133350"/>
                <a:gd name="connsiteX1" fmla="*/ 22001 w 47625"/>
                <a:gd name="connsiteY1" fmla="*/ 3342 h 133350"/>
                <a:gd name="connsiteX2" fmla="*/ 20287 w 47625"/>
                <a:gd name="connsiteY2" fmla="*/ 135549 h 133350"/>
              </a:gdLst>
              <a:ahLst/>
              <a:cxnLst>
                <a:cxn ang="0">
                  <a:pos x="connsiteX0" y="connsiteY0"/>
                </a:cxn>
                <a:cxn ang="0">
                  <a:pos x="connsiteX1" y="connsiteY1"/>
                </a:cxn>
                <a:cxn ang="0">
                  <a:pos x="connsiteX2" y="connsiteY2"/>
                </a:cxn>
              </a:cxnLst>
              <a:rect l="l" t="t" r="r" b="b"/>
              <a:pathLst>
                <a:path w="47625" h="133350">
                  <a:moveTo>
                    <a:pt x="20287" y="135549"/>
                  </a:moveTo>
                  <a:cubicBezTo>
                    <a:pt x="20287" y="135549"/>
                    <a:pt x="-26481" y="27822"/>
                    <a:pt x="22001" y="3342"/>
                  </a:cubicBezTo>
                  <a:cubicBezTo>
                    <a:pt x="70388" y="-21137"/>
                    <a:pt x="66388" y="95544"/>
                    <a:pt x="20287" y="135549"/>
                  </a:cubicBezTo>
                  <a:close/>
                </a:path>
              </a:pathLst>
            </a:custGeom>
            <a:solidFill>
              <a:srgbClr val="018673"/>
            </a:solidFill>
            <a:ln w="9525" cap="flat">
              <a:noFill/>
              <a:prstDash val="solid"/>
              <a:miter/>
            </a:ln>
          </p:spPr>
          <p:txBody>
            <a:bodyPr rtlCol="0" anchor="ctr"/>
            <a:lstStyle/>
            <a:p>
              <a:endParaRPr lang="en-ID"/>
            </a:p>
          </p:txBody>
        </p:sp>
        <p:sp>
          <p:nvSpPr>
            <p:cNvPr id="144" name="Freeform: Shape 143">
              <a:extLst>
                <a:ext uri="{FF2B5EF4-FFF2-40B4-BE49-F238E27FC236}">
                  <a16:creationId xmlns:a16="http://schemas.microsoft.com/office/drawing/2014/main" id="{0E0C4231-0932-4809-9A9A-D1F9ECCD2E53}"/>
                </a:ext>
              </a:extLst>
            </p:cNvPr>
            <p:cNvSpPr/>
            <p:nvPr/>
          </p:nvSpPr>
          <p:spPr>
            <a:xfrm>
              <a:off x="9898520" y="-698993"/>
              <a:ext cx="85725" cy="114300"/>
            </a:xfrm>
            <a:custGeom>
              <a:avLst/>
              <a:gdLst>
                <a:gd name="connsiteX0" fmla="*/ 1565 w 85725"/>
                <a:gd name="connsiteY0" fmla="*/ 115007 h 114300"/>
                <a:gd name="connsiteX1" fmla="*/ 69002 w 85725"/>
                <a:gd name="connsiteY1" fmla="*/ 326 h 114300"/>
                <a:gd name="connsiteX2" fmla="*/ 1565 w 85725"/>
                <a:gd name="connsiteY2" fmla="*/ 115007 h 114300"/>
              </a:gdLst>
              <a:ahLst/>
              <a:cxnLst>
                <a:cxn ang="0">
                  <a:pos x="connsiteX0" y="connsiteY0"/>
                </a:cxn>
                <a:cxn ang="0">
                  <a:pos x="connsiteX1" y="connsiteY1"/>
                </a:cxn>
                <a:cxn ang="0">
                  <a:pos x="connsiteX2" y="connsiteY2"/>
                </a:cxn>
              </a:cxnLst>
              <a:rect l="l" t="t" r="r" b="b"/>
              <a:pathLst>
                <a:path w="85725" h="114300">
                  <a:moveTo>
                    <a:pt x="1565" y="115007"/>
                  </a:moveTo>
                  <a:cubicBezTo>
                    <a:pt x="1565" y="115007"/>
                    <a:pt x="-16342" y="-7104"/>
                    <a:pt x="69002" y="326"/>
                  </a:cubicBezTo>
                  <a:cubicBezTo>
                    <a:pt x="154346" y="7851"/>
                    <a:pt x="1565" y="115007"/>
                    <a:pt x="1565" y="115007"/>
                  </a:cubicBezTo>
                  <a:close/>
                </a:path>
              </a:pathLst>
            </a:custGeom>
            <a:solidFill>
              <a:srgbClr val="018673"/>
            </a:solidFill>
            <a:ln w="9525" cap="flat">
              <a:noFill/>
              <a:prstDash val="solid"/>
              <a:miter/>
            </a:ln>
          </p:spPr>
          <p:txBody>
            <a:bodyPr rtlCol="0" anchor="ctr"/>
            <a:lstStyle/>
            <a:p>
              <a:endParaRPr lang="en-ID"/>
            </a:p>
          </p:txBody>
        </p:sp>
        <p:sp>
          <p:nvSpPr>
            <p:cNvPr id="145" name="Freeform: Shape 144">
              <a:extLst>
                <a:ext uri="{FF2B5EF4-FFF2-40B4-BE49-F238E27FC236}">
                  <a16:creationId xmlns:a16="http://schemas.microsoft.com/office/drawing/2014/main" id="{FD273935-AD5D-4F73-88AC-6AD6B03D2896}"/>
                </a:ext>
              </a:extLst>
            </p:cNvPr>
            <p:cNvSpPr/>
            <p:nvPr/>
          </p:nvSpPr>
          <p:spPr>
            <a:xfrm>
              <a:off x="9885798" y="-598426"/>
              <a:ext cx="123825" cy="66675"/>
            </a:xfrm>
            <a:custGeom>
              <a:avLst/>
              <a:gdLst>
                <a:gd name="connsiteX0" fmla="*/ 0 w 123825"/>
                <a:gd name="connsiteY0" fmla="*/ 70161 h 66675"/>
                <a:gd name="connsiteX1" fmla="*/ 123539 w 123825"/>
                <a:gd name="connsiteY1" fmla="*/ 33680 h 66675"/>
                <a:gd name="connsiteX2" fmla="*/ 0 w 123825"/>
                <a:gd name="connsiteY2" fmla="*/ 70161 h 66675"/>
              </a:gdLst>
              <a:ahLst/>
              <a:cxnLst>
                <a:cxn ang="0">
                  <a:pos x="connsiteX0" y="connsiteY0"/>
                </a:cxn>
                <a:cxn ang="0">
                  <a:pos x="connsiteX1" y="connsiteY1"/>
                </a:cxn>
                <a:cxn ang="0">
                  <a:pos x="connsiteX2" y="connsiteY2"/>
                </a:cxn>
              </a:cxnLst>
              <a:rect l="l" t="t" r="r" b="b"/>
              <a:pathLst>
                <a:path w="123825" h="66675">
                  <a:moveTo>
                    <a:pt x="0" y="70161"/>
                  </a:moveTo>
                  <a:cubicBezTo>
                    <a:pt x="0" y="70161"/>
                    <a:pt x="84772" y="-59474"/>
                    <a:pt x="123539" y="33680"/>
                  </a:cubicBezTo>
                  <a:cubicBezTo>
                    <a:pt x="138017" y="68351"/>
                    <a:pt x="0" y="70161"/>
                    <a:pt x="0" y="70161"/>
                  </a:cubicBezTo>
                  <a:close/>
                </a:path>
              </a:pathLst>
            </a:custGeom>
            <a:solidFill>
              <a:srgbClr val="018673"/>
            </a:solidFill>
            <a:ln w="9525" cap="flat">
              <a:noFill/>
              <a:prstDash val="solid"/>
              <a:miter/>
            </a:ln>
          </p:spPr>
          <p:txBody>
            <a:bodyPr rtlCol="0" anchor="ctr"/>
            <a:lstStyle/>
            <a:p>
              <a:endParaRPr lang="en-ID"/>
            </a:p>
          </p:txBody>
        </p:sp>
        <p:sp>
          <p:nvSpPr>
            <p:cNvPr id="146" name="Freeform: Shape 145">
              <a:extLst>
                <a:ext uri="{FF2B5EF4-FFF2-40B4-BE49-F238E27FC236}">
                  <a16:creationId xmlns:a16="http://schemas.microsoft.com/office/drawing/2014/main" id="{A2E04302-4527-47FD-8C93-E98C6FCE350B}"/>
                </a:ext>
              </a:extLst>
            </p:cNvPr>
            <p:cNvSpPr/>
            <p:nvPr/>
          </p:nvSpPr>
          <p:spPr>
            <a:xfrm>
              <a:off x="9643860" y="-605105"/>
              <a:ext cx="142875" cy="47625"/>
            </a:xfrm>
            <a:custGeom>
              <a:avLst/>
              <a:gdLst>
                <a:gd name="connsiteX0" fmla="*/ 145259 w 142875"/>
                <a:gd name="connsiteY0" fmla="*/ 46360 h 47625"/>
                <a:gd name="connsiteX1" fmla="*/ 13433 w 142875"/>
                <a:gd name="connsiteY1" fmla="*/ 13880 h 47625"/>
                <a:gd name="connsiteX2" fmla="*/ 145259 w 142875"/>
                <a:gd name="connsiteY2" fmla="*/ 46360 h 47625"/>
              </a:gdLst>
              <a:ahLst/>
              <a:cxnLst>
                <a:cxn ang="0">
                  <a:pos x="connsiteX0" y="connsiteY0"/>
                </a:cxn>
                <a:cxn ang="0">
                  <a:pos x="connsiteX1" y="connsiteY1"/>
                </a:cxn>
                <a:cxn ang="0">
                  <a:pos x="connsiteX2" y="connsiteY2"/>
                </a:cxn>
              </a:cxnLst>
              <a:rect l="l" t="t" r="r" b="b"/>
              <a:pathLst>
                <a:path w="142875" h="47625">
                  <a:moveTo>
                    <a:pt x="145259" y="46360"/>
                  </a:moveTo>
                  <a:cubicBezTo>
                    <a:pt x="145259" y="46360"/>
                    <a:pt x="70012" y="-30697"/>
                    <a:pt x="13433" y="13880"/>
                  </a:cubicBezTo>
                  <a:cubicBezTo>
                    <a:pt x="-43241" y="58552"/>
                    <a:pt x="94586" y="61981"/>
                    <a:pt x="145259" y="46360"/>
                  </a:cubicBezTo>
                  <a:close/>
                </a:path>
              </a:pathLst>
            </a:custGeom>
            <a:solidFill>
              <a:srgbClr val="018673"/>
            </a:solidFill>
            <a:ln w="9525" cap="flat">
              <a:noFill/>
              <a:prstDash val="solid"/>
              <a:miter/>
            </a:ln>
          </p:spPr>
          <p:txBody>
            <a:bodyPr rtlCol="0" anchor="ctr"/>
            <a:lstStyle/>
            <a:p>
              <a:endParaRPr lang="en-ID"/>
            </a:p>
          </p:txBody>
        </p:sp>
      </p:grpSp>
      <p:sp>
        <p:nvSpPr>
          <p:cNvPr id="148" name="Title 1">
            <a:extLst>
              <a:ext uri="{FF2B5EF4-FFF2-40B4-BE49-F238E27FC236}">
                <a16:creationId xmlns:a16="http://schemas.microsoft.com/office/drawing/2014/main" id="{B37C45B4-994E-4639-A2D8-04D17898E53B}"/>
              </a:ext>
            </a:extLst>
          </p:cNvPr>
          <p:cNvSpPr txBox="1">
            <a:spLocks/>
          </p:cNvSpPr>
          <p:nvPr/>
        </p:nvSpPr>
        <p:spPr>
          <a:xfrm>
            <a:off x="7069334" y="1105085"/>
            <a:ext cx="3182731" cy="664797"/>
          </a:xfrm>
          <a:prstGeom prst="rect">
            <a:avLst/>
          </a:prstGeom>
        </p:spPr>
        <p:txBody>
          <a:bodyPr vert="horz" wrap="none" lIns="0" tIns="0" rIns="0" bIns="0" rtlCol="0" anchor="ctr">
            <a:spAutoFit/>
          </a:bodyPr>
          <a:lstStyle>
            <a:lvl1pPr algn="ctr" defTabSz="914400" rtl="0" eaLnBrk="1" latinLnBrk="0" hangingPunct="1">
              <a:lnSpc>
                <a:spcPct val="90000"/>
              </a:lnSpc>
              <a:spcBef>
                <a:spcPct val="0"/>
              </a:spcBef>
              <a:buNone/>
              <a:defRPr sz="3200" b="1" kern="1200">
                <a:solidFill>
                  <a:schemeClr val="accent1"/>
                </a:solidFill>
                <a:latin typeface="+mj-lt"/>
                <a:ea typeface="+mj-ea"/>
                <a:cs typeface="+mj-cs"/>
              </a:defRPr>
            </a:lvl1pPr>
          </a:lstStyle>
          <a:p>
            <a:pPr algn="l"/>
            <a:r>
              <a:rPr lang="en-US" sz="4800" dirty="0"/>
              <a:t>Thank You.</a:t>
            </a:r>
            <a:endParaRPr lang="en-ID" sz="4800" dirty="0"/>
          </a:p>
        </p:txBody>
      </p:sp>
      <p:cxnSp>
        <p:nvCxnSpPr>
          <p:cNvPr id="150" name="Straight Connector 149">
            <a:extLst>
              <a:ext uri="{FF2B5EF4-FFF2-40B4-BE49-F238E27FC236}">
                <a16:creationId xmlns:a16="http://schemas.microsoft.com/office/drawing/2014/main" id="{C05C4468-44C6-46E5-A4C1-89C57E1046C0}"/>
              </a:ext>
            </a:extLst>
          </p:cNvPr>
          <p:cNvCxnSpPr>
            <a:cxnSpLocks/>
          </p:cNvCxnSpPr>
          <p:nvPr/>
        </p:nvCxnSpPr>
        <p:spPr>
          <a:xfrm>
            <a:off x="7069334" y="1868332"/>
            <a:ext cx="5127429" cy="0"/>
          </a:xfrm>
          <a:prstGeom prst="line">
            <a:avLst/>
          </a:prstGeom>
          <a:ln>
            <a:solidFill>
              <a:schemeClr val="accent5"/>
            </a:solidFill>
            <a:tailEnd type="none" w="sm" len="sm"/>
          </a:ln>
        </p:spPr>
        <p:style>
          <a:lnRef idx="1">
            <a:schemeClr val="accent1"/>
          </a:lnRef>
          <a:fillRef idx="0">
            <a:schemeClr val="accent1"/>
          </a:fillRef>
          <a:effectRef idx="0">
            <a:schemeClr val="accent1"/>
          </a:effectRef>
          <a:fontRef idx="minor">
            <a:schemeClr val="tx1"/>
          </a:fontRef>
        </p:style>
      </p:cxnSp>
      <p:sp>
        <p:nvSpPr>
          <p:cNvPr id="151" name="Subtitle 176">
            <a:extLst>
              <a:ext uri="{FF2B5EF4-FFF2-40B4-BE49-F238E27FC236}">
                <a16:creationId xmlns:a16="http://schemas.microsoft.com/office/drawing/2014/main" id="{30AB4BD0-055F-4DEF-BF18-C4C462B6A9CB}"/>
              </a:ext>
            </a:extLst>
          </p:cNvPr>
          <p:cNvSpPr txBox="1">
            <a:spLocks/>
          </p:cNvSpPr>
          <p:nvPr/>
        </p:nvSpPr>
        <p:spPr>
          <a:xfrm>
            <a:off x="4866740" y="2515404"/>
            <a:ext cx="7151696" cy="2507353"/>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D" sz="1600" dirty="0"/>
              <a:t>[1] Crowd-sourced Fitbit datasets: </a:t>
            </a:r>
            <a:br>
              <a:rPr lang="en-ID" sz="1600" dirty="0"/>
            </a:br>
            <a:r>
              <a:rPr lang="en-ID" sz="1600" dirty="0">
                <a:hlinkClick r:id="rId7"/>
              </a:rPr>
              <a:t>http://doi.org/10.5281/zenodo.53894</a:t>
            </a:r>
            <a:endParaRPr lang="en-ID" sz="1600" dirty="0"/>
          </a:p>
          <a:p>
            <a:pPr marL="0" indent="0">
              <a:buNone/>
            </a:pPr>
            <a:r>
              <a:rPr lang="en-SG" sz="1600" dirty="0"/>
              <a:t>[2] </a:t>
            </a:r>
            <a:r>
              <a:rPr lang="en-SG" sz="1600" dirty="0" err="1"/>
              <a:t>Modeling</a:t>
            </a:r>
            <a:r>
              <a:rPr lang="en-SG" sz="1600" dirty="0"/>
              <a:t> heart rate and activity data for personalized fitness recommendation: </a:t>
            </a:r>
            <a:br>
              <a:rPr lang="en-SG" sz="1600" dirty="0"/>
            </a:br>
            <a:r>
              <a:rPr lang="en-SG" sz="1600" dirty="0">
                <a:hlinkClick r:id="rId8"/>
              </a:rPr>
              <a:t>https://sites.google.com/eng.ucsd.edu/fitrec-project/home</a:t>
            </a:r>
            <a:endParaRPr lang="en-SG" sz="1600" dirty="0"/>
          </a:p>
          <a:p>
            <a:pPr marL="0" indent="0">
              <a:buNone/>
            </a:pPr>
            <a:r>
              <a:rPr lang="en-SG" sz="1600" dirty="0"/>
              <a:t>[3] How do I track my heart rate with my Fitbit device: </a:t>
            </a:r>
            <a:r>
              <a:rPr lang="en-SG" sz="1600" dirty="0">
                <a:hlinkClick r:id="rId9"/>
              </a:rPr>
              <a:t>https://help.fitbit.com/articles/en_US/Help_article/1565</a:t>
            </a:r>
            <a:endParaRPr lang="en-SG" sz="1600" dirty="0"/>
          </a:p>
          <a:p>
            <a:pPr marL="0" indent="0">
              <a:buNone/>
            </a:pPr>
            <a:r>
              <a:rPr lang="en-ID" sz="1600" dirty="0"/>
              <a:t>FLATICON: </a:t>
            </a:r>
            <a:br>
              <a:rPr lang="en-ID" sz="1600" dirty="0"/>
            </a:br>
            <a:r>
              <a:rPr lang="en-SG" sz="1600" dirty="0">
                <a:hlinkClick r:id="rId10"/>
              </a:rPr>
              <a:t>https://www.flaticon.com/authors/freepik</a:t>
            </a:r>
            <a:endParaRPr lang="en-ID" sz="1600" dirty="0"/>
          </a:p>
          <a:p>
            <a:pPr marL="0" indent="0">
              <a:buNone/>
            </a:pPr>
            <a:endParaRPr lang="en-ID" sz="1600" dirty="0"/>
          </a:p>
        </p:txBody>
      </p:sp>
      <p:grpSp>
        <p:nvGrpSpPr>
          <p:cNvPr id="153" name="Group 152">
            <a:extLst>
              <a:ext uri="{FF2B5EF4-FFF2-40B4-BE49-F238E27FC236}">
                <a16:creationId xmlns:a16="http://schemas.microsoft.com/office/drawing/2014/main" id="{37B28FBD-CA15-4E88-A1A2-BA9D5D5D0E5D}"/>
              </a:ext>
            </a:extLst>
          </p:cNvPr>
          <p:cNvGrpSpPr/>
          <p:nvPr/>
        </p:nvGrpSpPr>
        <p:grpSpPr>
          <a:xfrm rot="20358220">
            <a:off x="563581" y="5630914"/>
            <a:ext cx="688579" cy="1028714"/>
            <a:chOff x="4528901" y="5179824"/>
            <a:chExt cx="688579" cy="1028714"/>
          </a:xfrm>
        </p:grpSpPr>
        <p:sp>
          <p:nvSpPr>
            <p:cNvPr id="154" name="Freeform: Shape 153">
              <a:extLst>
                <a:ext uri="{FF2B5EF4-FFF2-40B4-BE49-F238E27FC236}">
                  <a16:creationId xmlns:a16="http://schemas.microsoft.com/office/drawing/2014/main" id="{A57DBDFF-C49A-4A99-B035-699DE89F154A}"/>
                </a:ext>
              </a:extLst>
            </p:cNvPr>
            <p:cNvSpPr/>
            <p:nvPr/>
          </p:nvSpPr>
          <p:spPr>
            <a:xfrm rot="21301151" flipH="1">
              <a:off x="4885569" y="5797936"/>
              <a:ext cx="264214" cy="52843"/>
            </a:xfrm>
            <a:custGeom>
              <a:avLst/>
              <a:gdLst>
                <a:gd name="connsiteX0" fmla="*/ 233959 w 238125"/>
                <a:gd name="connsiteY0" fmla="*/ 43950 h 47625"/>
                <a:gd name="connsiteX1" fmla="*/ 232435 w 238125"/>
                <a:gd name="connsiteY1" fmla="*/ 43474 h 47625"/>
                <a:gd name="connsiteX2" fmla="*/ 230244 w 238125"/>
                <a:gd name="connsiteY2" fmla="*/ 35664 h 47625"/>
                <a:gd name="connsiteX3" fmla="*/ 5454 w 238125"/>
                <a:gd name="connsiteY3" fmla="*/ 8327 h 47625"/>
                <a:gd name="connsiteX4" fmla="*/ 5835 w 238125"/>
                <a:gd name="connsiteY4" fmla="*/ 21567 h 47625"/>
                <a:gd name="connsiteX5" fmla="*/ 229196 w 238125"/>
                <a:gd name="connsiteY5" fmla="*/ 56523 h 47625"/>
                <a:gd name="connsiteX6" fmla="*/ 233959 w 238125"/>
                <a:gd name="connsiteY6" fmla="*/ 43950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8125" h="47625">
                  <a:moveTo>
                    <a:pt x="233959" y="43950"/>
                  </a:moveTo>
                  <a:cubicBezTo>
                    <a:pt x="233482" y="43760"/>
                    <a:pt x="233006" y="43665"/>
                    <a:pt x="232435" y="43474"/>
                  </a:cubicBezTo>
                  <a:cubicBezTo>
                    <a:pt x="233578" y="40902"/>
                    <a:pt x="233292" y="37759"/>
                    <a:pt x="230244" y="35664"/>
                  </a:cubicBezTo>
                  <a:cubicBezTo>
                    <a:pt x="163759" y="-10914"/>
                    <a:pt x="81559" y="-2151"/>
                    <a:pt x="5454" y="8327"/>
                  </a:cubicBezTo>
                  <a:cubicBezTo>
                    <a:pt x="-1880" y="9375"/>
                    <a:pt x="-1880" y="21757"/>
                    <a:pt x="5835" y="21567"/>
                  </a:cubicBezTo>
                  <a:cubicBezTo>
                    <a:pt x="82035" y="19566"/>
                    <a:pt x="157187" y="31282"/>
                    <a:pt x="229196" y="56523"/>
                  </a:cubicBezTo>
                  <a:cubicBezTo>
                    <a:pt x="237388" y="59286"/>
                    <a:pt x="242150" y="46808"/>
                    <a:pt x="233959" y="43950"/>
                  </a:cubicBezTo>
                  <a:close/>
                </a:path>
              </a:pathLst>
            </a:custGeom>
            <a:solidFill>
              <a:schemeClr val="accent4"/>
            </a:solidFill>
            <a:ln w="9525" cap="flat">
              <a:noFill/>
              <a:prstDash val="solid"/>
              <a:miter/>
            </a:ln>
          </p:spPr>
          <p:txBody>
            <a:bodyPr rtlCol="0" anchor="ctr"/>
            <a:lstStyle/>
            <a:p>
              <a:endParaRPr lang="en-ID"/>
            </a:p>
          </p:txBody>
        </p:sp>
        <p:sp>
          <p:nvSpPr>
            <p:cNvPr id="155" name="Freeform: Shape 154">
              <a:extLst>
                <a:ext uri="{FF2B5EF4-FFF2-40B4-BE49-F238E27FC236}">
                  <a16:creationId xmlns:a16="http://schemas.microsoft.com/office/drawing/2014/main" id="{7EA878B1-3077-4C12-BD06-CFE4DFEAC6D8}"/>
                </a:ext>
              </a:extLst>
            </p:cNvPr>
            <p:cNvSpPr/>
            <p:nvPr/>
          </p:nvSpPr>
          <p:spPr>
            <a:xfrm rot="21301151" flipH="1">
              <a:off x="4860226" y="5615638"/>
              <a:ext cx="84548" cy="274783"/>
            </a:xfrm>
            <a:custGeom>
              <a:avLst/>
              <a:gdLst>
                <a:gd name="connsiteX0" fmla="*/ 4494 w 76200"/>
                <a:gd name="connsiteY0" fmla="*/ 5848 h 247650"/>
                <a:gd name="connsiteX1" fmla="*/ 69645 w 76200"/>
                <a:gd name="connsiteY1" fmla="*/ 246450 h 247650"/>
                <a:gd name="connsiteX2" fmla="*/ 81837 w 76200"/>
                <a:gd name="connsiteY2" fmla="*/ 240926 h 247650"/>
                <a:gd name="connsiteX3" fmla="*/ 81361 w 76200"/>
                <a:gd name="connsiteY3" fmla="*/ 240068 h 247650"/>
                <a:gd name="connsiteX4" fmla="*/ 81265 w 76200"/>
                <a:gd name="connsiteY4" fmla="*/ 235211 h 247650"/>
                <a:gd name="connsiteX5" fmla="*/ 17638 w 76200"/>
                <a:gd name="connsiteY5" fmla="*/ 5467 h 247650"/>
                <a:gd name="connsiteX6" fmla="*/ 4494 w 76200"/>
                <a:gd name="connsiteY6" fmla="*/ 5848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00" h="247650">
                  <a:moveTo>
                    <a:pt x="4494" y="5848"/>
                  </a:moveTo>
                  <a:cubicBezTo>
                    <a:pt x="-14080" y="92717"/>
                    <a:pt x="28306" y="173012"/>
                    <a:pt x="69645" y="246450"/>
                  </a:cubicBezTo>
                  <a:cubicBezTo>
                    <a:pt x="73836" y="253879"/>
                    <a:pt x="86123" y="248450"/>
                    <a:pt x="81837" y="240926"/>
                  </a:cubicBezTo>
                  <a:cubicBezTo>
                    <a:pt x="81646" y="240640"/>
                    <a:pt x="81551" y="240354"/>
                    <a:pt x="81361" y="240068"/>
                  </a:cubicBezTo>
                  <a:cubicBezTo>
                    <a:pt x="81932" y="238640"/>
                    <a:pt x="82027" y="237020"/>
                    <a:pt x="81265" y="235211"/>
                  </a:cubicBezTo>
                  <a:cubicBezTo>
                    <a:pt x="52309" y="160820"/>
                    <a:pt x="31069" y="84049"/>
                    <a:pt x="17638" y="5467"/>
                  </a:cubicBezTo>
                  <a:cubicBezTo>
                    <a:pt x="16400" y="-2438"/>
                    <a:pt x="6018" y="-1295"/>
                    <a:pt x="4494" y="5848"/>
                  </a:cubicBezTo>
                  <a:close/>
                </a:path>
              </a:pathLst>
            </a:custGeom>
            <a:solidFill>
              <a:schemeClr val="accent4"/>
            </a:solidFill>
            <a:ln w="9525" cap="flat">
              <a:noFill/>
              <a:prstDash val="solid"/>
              <a:miter/>
            </a:ln>
          </p:spPr>
          <p:txBody>
            <a:bodyPr rtlCol="0" anchor="ctr"/>
            <a:lstStyle/>
            <a:p>
              <a:endParaRPr lang="en-ID"/>
            </a:p>
          </p:txBody>
        </p:sp>
        <p:sp>
          <p:nvSpPr>
            <p:cNvPr id="156" name="Freeform: Shape 155">
              <a:extLst>
                <a:ext uri="{FF2B5EF4-FFF2-40B4-BE49-F238E27FC236}">
                  <a16:creationId xmlns:a16="http://schemas.microsoft.com/office/drawing/2014/main" id="{7F4C17DD-1E3E-442E-B2FB-E8C4E63EFED2}"/>
                </a:ext>
              </a:extLst>
            </p:cNvPr>
            <p:cNvSpPr/>
            <p:nvPr/>
          </p:nvSpPr>
          <p:spPr>
            <a:xfrm rot="21301151" flipH="1">
              <a:off x="4699994" y="5648404"/>
              <a:ext cx="422742" cy="560134"/>
            </a:xfrm>
            <a:custGeom>
              <a:avLst/>
              <a:gdLst>
                <a:gd name="connsiteX0" fmla="*/ 387345 w 381000"/>
                <a:gd name="connsiteY0" fmla="*/ 496477 h 504825"/>
                <a:gd name="connsiteX1" fmla="*/ 13965 w 381000"/>
                <a:gd name="connsiteY1" fmla="*/ 1748 h 504825"/>
                <a:gd name="connsiteX2" fmla="*/ 3678 w 381000"/>
                <a:gd name="connsiteY2" fmla="*/ 16321 h 504825"/>
                <a:gd name="connsiteX3" fmla="*/ 371152 w 381000"/>
                <a:gd name="connsiteY3" fmla="*/ 503906 h 504825"/>
                <a:gd name="connsiteX4" fmla="*/ 387345 w 381000"/>
                <a:gd name="connsiteY4" fmla="*/ 496477 h 504825"/>
                <a:gd name="connsiteX5" fmla="*/ 387345 w 381000"/>
                <a:gd name="connsiteY5" fmla="*/ 496477 h 50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1000" h="504825">
                  <a:moveTo>
                    <a:pt x="387345" y="496477"/>
                  </a:moveTo>
                  <a:cubicBezTo>
                    <a:pt x="315241" y="298642"/>
                    <a:pt x="184272" y="125383"/>
                    <a:pt x="13965" y="1748"/>
                  </a:cubicBezTo>
                  <a:cubicBezTo>
                    <a:pt x="4630" y="-5015"/>
                    <a:pt x="-5657" y="9559"/>
                    <a:pt x="3678" y="16321"/>
                  </a:cubicBezTo>
                  <a:cubicBezTo>
                    <a:pt x="171699" y="138337"/>
                    <a:pt x="300096" y="308834"/>
                    <a:pt x="371152" y="503906"/>
                  </a:cubicBezTo>
                  <a:cubicBezTo>
                    <a:pt x="375057" y="514669"/>
                    <a:pt x="391250" y="507240"/>
                    <a:pt x="387345" y="496477"/>
                  </a:cubicBezTo>
                  <a:lnTo>
                    <a:pt x="387345" y="496477"/>
                  </a:lnTo>
                  <a:close/>
                </a:path>
              </a:pathLst>
            </a:custGeom>
            <a:solidFill>
              <a:schemeClr val="accent4"/>
            </a:solidFill>
            <a:ln w="9525" cap="flat">
              <a:noFill/>
              <a:prstDash val="solid"/>
              <a:miter/>
            </a:ln>
          </p:spPr>
          <p:txBody>
            <a:bodyPr rtlCol="0" anchor="ctr"/>
            <a:lstStyle/>
            <a:p>
              <a:endParaRPr lang="en-ID"/>
            </a:p>
          </p:txBody>
        </p:sp>
        <p:sp>
          <p:nvSpPr>
            <p:cNvPr id="157" name="Freeform: Shape 156">
              <a:extLst>
                <a:ext uri="{FF2B5EF4-FFF2-40B4-BE49-F238E27FC236}">
                  <a16:creationId xmlns:a16="http://schemas.microsoft.com/office/drawing/2014/main" id="{842FB568-2FD7-4FF8-BF6E-14E617E9654A}"/>
                </a:ext>
              </a:extLst>
            </p:cNvPr>
            <p:cNvSpPr/>
            <p:nvPr/>
          </p:nvSpPr>
          <p:spPr>
            <a:xfrm rot="21301151" flipH="1">
              <a:off x="5006109" y="5543194"/>
              <a:ext cx="211371" cy="158528"/>
            </a:xfrm>
            <a:custGeom>
              <a:avLst/>
              <a:gdLst>
                <a:gd name="connsiteX0" fmla="*/ 185767 w 190500"/>
                <a:gd name="connsiteY0" fmla="*/ 102133 h 142875"/>
                <a:gd name="connsiteX1" fmla="*/ 35367 w 190500"/>
                <a:gd name="connsiteY1" fmla="*/ 2121 h 142875"/>
                <a:gd name="connsiteX2" fmla="*/ 16508 w 190500"/>
                <a:gd name="connsiteY2" fmla="*/ 52222 h 142875"/>
                <a:gd name="connsiteX3" fmla="*/ 144619 w 190500"/>
                <a:gd name="connsiteY3" fmla="*/ 136328 h 142875"/>
                <a:gd name="connsiteX4" fmla="*/ 185767 w 190500"/>
                <a:gd name="connsiteY4" fmla="*/ 102133 h 142875"/>
                <a:gd name="connsiteX5" fmla="*/ 185767 w 190500"/>
                <a:gd name="connsiteY5" fmla="*/ 102133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142875">
                  <a:moveTo>
                    <a:pt x="185767" y="102133"/>
                  </a:moveTo>
                  <a:cubicBezTo>
                    <a:pt x="142238" y="58890"/>
                    <a:pt x="92232" y="25266"/>
                    <a:pt x="35367" y="2121"/>
                  </a:cubicBezTo>
                  <a:cubicBezTo>
                    <a:pt x="3363" y="-10833"/>
                    <a:pt x="-15401" y="39268"/>
                    <a:pt x="16508" y="52222"/>
                  </a:cubicBezTo>
                  <a:cubicBezTo>
                    <a:pt x="64419" y="71653"/>
                    <a:pt x="107948" y="99847"/>
                    <a:pt x="144619" y="136328"/>
                  </a:cubicBezTo>
                  <a:cubicBezTo>
                    <a:pt x="168717" y="160426"/>
                    <a:pt x="210246" y="126517"/>
                    <a:pt x="185767" y="102133"/>
                  </a:cubicBezTo>
                  <a:lnTo>
                    <a:pt x="185767" y="102133"/>
                  </a:lnTo>
                  <a:close/>
                </a:path>
              </a:pathLst>
            </a:custGeom>
            <a:solidFill>
              <a:schemeClr val="accent5"/>
            </a:solidFill>
            <a:ln w="9525" cap="flat">
              <a:noFill/>
              <a:prstDash val="solid"/>
              <a:miter/>
            </a:ln>
          </p:spPr>
          <p:txBody>
            <a:bodyPr rtlCol="0" anchor="ctr"/>
            <a:lstStyle/>
            <a:p>
              <a:endParaRPr lang="en-ID"/>
            </a:p>
          </p:txBody>
        </p:sp>
        <p:sp>
          <p:nvSpPr>
            <p:cNvPr id="158" name="Freeform: Shape 157">
              <a:extLst>
                <a:ext uri="{FF2B5EF4-FFF2-40B4-BE49-F238E27FC236}">
                  <a16:creationId xmlns:a16="http://schemas.microsoft.com/office/drawing/2014/main" id="{95C32DE2-354C-4CBE-8392-7D1D762D739C}"/>
                </a:ext>
              </a:extLst>
            </p:cNvPr>
            <p:cNvSpPr/>
            <p:nvPr/>
          </p:nvSpPr>
          <p:spPr>
            <a:xfrm rot="21301151" flipH="1">
              <a:off x="4582713" y="5707008"/>
              <a:ext cx="137391" cy="169097"/>
            </a:xfrm>
            <a:custGeom>
              <a:avLst/>
              <a:gdLst>
                <a:gd name="connsiteX0" fmla="*/ 12350 w 123825"/>
                <a:gd name="connsiteY0" fmla="*/ 154829 h 152400"/>
                <a:gd name="connsiteX1" fmla="*/ 129889 w 123825"/>
                <a:gd name="connsiteY1" fmla="*/ 9192 h 152400"/>
                <a:gd name="connsiteX2" fmla="*/ 122745 w 123825"/>
                <a:gd name="connsiteY2" fmla="*/ 905 h 152400"/>
                <a:gd name="connsiteX3" fmla="*/ 158 w 123825"/>
                <a:gd name="connsiteY3" fmla="*/ 142637 h 152400"/>
                <a:gd name="connsiteX4" fmla="*/ 3206 w 123825"/>
                <a:gd name="connsiteY4" fmla="*/ 148638 h 152400"/>
                <a:gd name="connsiteX5" fmla="*/ 2539 w 123825"/>
                <a:gd name="connsiteY5" fmla="*/ 149781 h 152400"/>
                <a:gd name="connsiteX6" fmla="*/ 12350 w 123825"/>
                <a:gd name="connsiteY6" fmla="*/ 154829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825" h="152400">
                  <a:moveTo>
                    <a:pt x="12350" y="154829"/>
                  </a:moveTo>
                  <a:cubicBezTo>
                    <a:pt x="42449" y="99298"/>
                    <a:pt x="82073" y="50435"/>
                    <a:pt x="129889" y="9192"/>
                  </a:cubicBezTo>
                  <a:cubicBezTo>
                    <a:pt x="134746" y="5001"/>
                    <a:pt x="127793" y="-2619"/>
                    <a:pt x="122745" y="905"/>
                  </a:cubicBezTo>
                  <a:cubicBezTo>
                    <a:pt x="70262" y="36719"/>
                    <a:pt x="15017" y="77010"/>
                    <a:pt x="158" y="142637"/>
                  </a:cubicBezTo>
                  <a:cubicBezTo>
                    <a:pt x="-509" y="145590"/>
                    <a:pt x="1015" y="147685"/>
                    <a:pt x="3206" y="148638"/>
                  </a:cubicBezTo>
                  <a:cubicBezTo>
                    <a:pt x="3016" y="149019"/>
                    <a:pt x="2825" y="149400"/>
                    <a:pt x="2539" y="149781"/>
                  </a:cubicBezTo>
                  <a:cubicBezTo>
                    <a:pt x="-985" y="156067"/>
                    <a:pt x="8921" y="161115"/>
                    <a:pt x="12350" y="154829"/>
                  </a:cubicBezTo>
                  <a:close/>
                </a:path>
              </a:pathLst>
            </a:custGeom>
            <a:solidFill>
              <a:schemeClr val="accent4"/>
            </a:solidFill>
            <a:ln w="9525" cap="flat">
              <a:noFill/>
              <a:prstDash val="solid"/>
              <a:miter/>
            </a:ln>
          </p:spPr>
          <p:txBody>
            <a:bodyPr rtlCol="0" anchor="ctr"/>
            <a:lstStyle/>
            <a:p>
              <a:endParaRPr lang="en-ID"/>
            </a:p>
          </p:txBody>
        </p:sp>
        <p:sp>
          <p:nvSpPr>
            <p:cNvPr id="159" name="Freeform: Shape 158">
              <a:extLst>
                <a:ext uri="{FF2B5EF4-FFF2-40B4-BE49-F238E27FC236}">
                  <a16:creationId xmlns:a16="http://schemas.microsoft.com/office/drawing/2014/main" id="{C4B84EB0-EAD7-49DA-919C-1CCDEC36A517}"/>
                </a:ext>
              </a:extLst>
            </p:cNvPr>
            <p:cNvSpPr/>
            <p:nvPr/>
          </p:nvSpPr>
          <p:spPr>
            <a:xfrm rot="21301151" flipH="1">
              <a:off x="4618224" y="5549203"/>
              <a:ext cx="116254" cy="570702"/>
            </a:xfrm>
            <a:custGeom>
              <a:avLst/>
              <a:gdLst>
                <a:gd name="connsiteX0" fmla="*/ 6235 w 104775"/>
                <a:gd name="connsiteY0" fmla="*/ 508892 h 514350"/>
                <a:gd name="connsiteX1" fmla="*/ 96722 w 104775"/>
                <a:gd name="connsiteY1" fmla="*/ 3877 h 514350"/>
                <a:gd name="connsiteX2" fmla="*/ 109771 w 104775"/>
                <a:gd name="connsiteY2" fmla="*/ 10735 h 514350"/>
                <a:gd name="connsiteX3" fmla="*/ 20998 w 104775"/>
                <a:gd name="connsiteY3" fmla="*/ 508226 h 514350"/>
                <a:gd name="connsiteX4" fmla="*/ 6235 w 104775"/>
                <a:gd name="connsiteY4" fmla="*/ 508892 h 514350"/>
                <a:gd name="connsiteX5" fmla="*/ 6235 w 104775"/>
                <a:gd name="connsiteY5" fmla="*/ 508892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514350">
                  <a:moveTo>
                    <a:pt x="6235" y="508892"/>
                  </a:moveTo>
                  <a:cubicBezTo>
                    <a:pt x="-14625" y="335823"/>
                    <a:pt x="17188" y="158944"/>
                    <a:pt x="96722" y="3877"/>
                  </a:cubicBezTo>
                  <a:cubicBezTo>
                    <a:pt x="101104" y="-4600"/>
                    <a:pt x="114153" y="2258"/>
                    <a:pt x="109771" y="10735"/>
                  </a:cubicBezTo>
                  <a:cubicBezTo>
                    <a:pt x="31381" y="163706"/>
                    <a:pt x="520" y="337633"/>
                    <a:pt x="20998" y="508226"/>
                  </a:cubicBezTo>
                  <a:cubicBezTo>
                    <a:pt x="22141" y="517655"/>
                    <a:pt x="7378" y="518322"/>
                    <a:pt x="6235" y="508892"/>
                  </a:cubicBezTo>
                  <a:lnTo>
                    <a:pt x="6235" y="508892"/>
                  </a:lnTo>
                  <a:close/>
                </a:path>
              </a:pathLst>
            </a:custGeom>
            <a:solidFill>
              <a:schemeClr val="accent4"/>
            </a:solidFill>
            <a:ln w="9525" cap="flat">
              <a:noFill/>
              <a:prstDash val="solid"/>
              <a:miter/>
            </a:ln>
          </p:spPr>
          <p:txBody>
            <a:bodyPr rtlCol="0" anchor="ctr"/>
            <a:lstStyle/>
            <a:p>
              <a:endParaRPr lang="en-ID"/>
            </a:p>
          </p:txBody>
        </p:sp>
        <p:sp>
          <p:nvSpPr>
            <p:cNvPr id="160" name="Freeform: Shape 159">
              <a:extLst>
                <a:ext uri="{FF2B5EF4-FFF2-40B4-BE49-F238E27FC236}">
                  <a16:creationId xmlns:a16="http://schemas.microsoft.com/office/drawing/2014/main" id="{B2EA3A4B-5F47-4E67-AF09-8017B42FF3FA}"/>
                </a:ext>
              </a:extLst>
            </p:cNvPr>
            <p:cNvSpPr/>
            <p:nvPr/>
          </p:nvSpPr>
          <p:spPr>
            <a:xfrm rot="21301151" flipH="1">
              <a:off x="4528901" y="5451983"/>
              <a:ext cx="116254" cy="179666"/>
            </a:xfrm>
            <a:custGeom>
              <a:avLst/>
              <a:gdLst>
                <a:gd name="connsiteX0" fmla="*/ 1235 w 104775"/>
                <a:gd name="connsiteY0" fmla="*/ 137591 h 161925"/>
                <a:gd name="connsiteX1" fmla="*/ 74863 w 104775"/>
                <a:gd name="connsiteY1" fmla="*/ 7479 h 161925"/>
                <a:gd name="connsiteX2" fmla="*/ 107534 w 104775"/>
                <a:gd name="connsiteY2" fmla="*/ 37388 h 161925"/>
                <a:gd name="connsiteX3" fmla="*/ 44479 w 104775"/>
                <a:gd name="connsiteY3" fmla="*/ 147402 h 161925"/>
                <a:gd name="connsiteX4" fmla="*/ 1235 w 104775"/>
                <a:gd name="connsiteY4" fmla="*/ 137591 h 161925"/>
                <a:gd name="connsiteX5" fmla="*/ 1235 w 104775"/>
                <a:gd name="connsiteY5" fmla="*/ 137591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161925">
                  <a:moveTo>
                    <a:pt x="1235" y="137591"/>
                  </a:moveTo>
                  <a:cubicBezTo>
                    <a:pt x="17142" y="89395"/>
                    <a:pt x="41526" y="45865"/>
                    <a:pt x="74863" y="7479"/>
                  </a:cubicBezTo>
                  <a:cubicBezTo>
                    <a:pt x="93628" y="-14142"/>
                    <a:pt x="126298" y="15862"/>
                    <a:pt x="107534" y="37388"/>
                  </a:cubicBezTo>
                  <a:cubicBezTo>
                    <a:pt x="79435" y="69678"/>
                    <a:pt x="57909" y="106730"/>
                    <a:pt x="44479" y="147402"/>
                  </a:cubicBezTo>
                  <a:cubicBezTo>
                    <a:pt x="35525" y="174358"/>
                    <a:pt x="-7814" y="164737"/>
                    <a:pt x="1235" y="137591"/>
                  </a:cubicBezTo>
                  <a:lnTo>
                    <a:pt x="1235" y="137591"/>
                  </a:lnTo>
                  <a:close/>
                </a:path>
              </a:pathLst>
            </a:custGeom>
            <a:solidFill>
              <a:schemeClr val="accent5"/>
            </a:solidFill>
            <a:ln w="9525" cap="flat">
              <a:noFill/>
              <a:prstDash val="solid"/>
              <a:miter/>
            </a:ln>
          </p:spPr>
          <p:txBody>
            <a:bodyPr rtlCol="0" anchor="ctr"/>
            <a:lstStyle/>
            <a:p>
              <a:endParaRPr lang="en-ID"/>
            </a:p>
          </p:txBody>
        </p:sp>
        <p:sp>
          <p:nvSpPr>
            <p:cNvPr id="161" name="Freeform: Shape 160">
              <a:extLst>
                <a:ext uri="{FF2B5EF4-FFF2-40B4-BE49-F238E27FC236}">
                  <a16:creationId xmlns:a16="http://schemas.microsoft.com/office/drawing/2014/main" id="{C2580453-B1B2-4084-AB09-D8727B91F2A2}"/>
                </a:ext>
              </a:extLst>
            </p:cNvPr>
            <p:cNvSpPr/>
            <p:nvPr/>
          </p:nvSpPr>
          <p:spPr>
            <a:xfrm rot="21301151" flipH="1">
              <a:off x="4807060" y="5502975"/>
              <a:ext cx="285351" cy="147960"/>
            </a:xfrm>
            <a:custGeom>
              <a:avLst/>
              <a:gdLst>
                <a:gd name="connsiteX0" fmla="*/ 260041 w 257175"/>
                <a:gd name="connsiteY0" fmla="*/ 127094 h 133350"/>
                <a:gd name="connsiteX1" fmla="*/ 258517 w 257175"/>
                <a:gd name="connsiteY1" fmla="*/ 125951 h 133350"/>
                <a:gd name="connsiteX2" fmla="*/ 258993 w 257175"/>
                <a:gd name="connsiteY2" fmla="*/ 116045 h 133350"/>
                <a:gd name="connsiteX3" fmla="*/ 9438 w 257175"/>
                <a:gd name="connsiteY3" fmla="*/ 126 h 133350"/>
                <a:gd name="connsiteX4" fmla="*/ 4866 w 257175"/>
                <a:gd name="connsiteY4" fmla="*/ 15652 h 133350"/>
                <a:gd name="connsiteX5" fmla="*/ 249944 w 257175"/>
                <a:gd name="connsiteY5" fmla="*/ 139858 h 133350"/>
                <a:gd name="connsiteX6" fmla="*/ 260041 w 257175"/>
                <a:gd name="connsiteY6" fmla="*/ 127094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7175" h="133350">
                  <a:moveTo>
                    <a:pt x="260041" y="127094"/>
                  </a:moveTo>
                  <a:cubicBezTo>
                    <a:pt x="259564" y="126713"/>
                    <a:pt x="258993" y="126332"/>
                    <a:pt x="258517" y="125951"/>
                  </a:cubicBezTo>
                  <a:cubicBezTo>
                    <a:pt x="260803" y="123379"/>
                    <a:pt x="261660" y="119665"/>
                    <a:pt x="258993" y="116045"/>
                  </a:cubicBezTo>
                  <a:cubicBezTo>
                    <a:pt x="199557" y="37178"/>
                    <a:pt x="101354" y="16509"/>
                    <a:pt x="9438" y="126"/>
                  </a:cubicBezTo>
                  <a:cubicBezTo>
                    <a:pt x="580" y="-1493"/>
                    <a:pt x="-4183" y="12985"/>
                    <a:pt x="4866" y="15652"/>
                  </a:cubicBezTo>
                  <a:cubicBezTo>
                    <a:pt x="93734" y="41941"/>
                    <a:pt x="176221" y="83660"/>
                    <a:pt x="249944" y="139858"/>
                  </a:cubicBezTo>
                  <a:cubicBezTo>
                    <a:pt x="258231" y="146144"/>
                    <a:pt x="268327" y="133476"/>
                    <a:pt x="260041" y="127094"/>
                  </a:cubicBezTo>
                  <a:close/>
                </a:path>
              </a:pathLst>
            </a:custGeom>
            <a:solidFill>
              <a:schemeClr val="accent4"/>
            </a:solidFill>
            <a:ln w="9525" cap="flat">
              <a:noFill/>
              <a:prstDash val="solid"/>
              <a:miter/>
            </a:ln>
          </p:spPr>
          <p:txBody>
            <a:bodyPr rtlCol="0" anchor="ctr"/>
            <a:lstStyle/>
            <a:p>
              <a:endParaRPr lang="en-ID"/>
            </a:p>
          </p:txBody>
        </p:sp>
        <p:sp>
          <p:nvSpPr>
            <p:cNvPr id="162" name="Freeform: Shape 161">
              <a:extLst>
                <a:ext uri="{FF2B5EF4-FFF2-40B4-BE49-F238E27FC236}">
                  <a16:creationId xmlns:a16="http://schemas.microsoft.com/office/drawing/2014/main" id="{DFFD055E-DE9E-42D3-9307-DBABB7248DE3}"/>
                </a:ext>
              </a:extLst>
            </p:cNvPr>
            <p:cNvSpPr/>
            <p:nvPr/>
          </p:nvSpPr>
          <p:spPr>
            <a:xfrm rot="21301151" flipH="1">
              <a:off x="4762785" y="5360757"/>
              <a:ext cx="52843" cy="338194"/>
            </a:xfrm>
            <a:custGeom>
              <a:avLst/>
              <a:gdLst>
                <a:gd name="connsiteX0" fmla="*/ 35393 w 47625"/>
                <a:gd name="connsiteY0" fmla="*/ 4494 h 304800"/>
                <a:gd name="connsiteX1" fmla="*/ 20438 w 47625"/>
                <a:gd name="connsiteY1" fmla="*/ 307104 h 304800"/>
                <a:gd name="connsiteX2" fmla="*/ 36631 w 47625"/>
                <a:gd name="connsiteY2" fmla="*/ 305294 h 304800"/>
                <a:gd name="connsiteX3" fmla="*/ 36440 w 47625"/>
                <a:gd name="connsiteY3" fmla="*/ 304151 h 304800"/>
                <a:gd name="connsiteX4" fmla="*/ 38155 w 47625"/>
                <a:gd name="connsiteY4" fmla="*/ 298531 h 304800"/>
                <a:gd name="connsiteX5" fmla="*/ 50918 w 47625"/>
                <a:gd name="connsiteY5" fmla="*/ 9066 h 304800"/>
                <a:gd name="connsiteX6" fmla="*/ 35393 w 47625"/>
                <a:gd name="connsiteY6" fmla="*/ 4494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625" h="304800">
                  <a:moveTo>
                    <a:pt x="35393" y="4494"/>
                  </a:moveTo>
                  <a:cubicBezTo>
                    <a:pt x="-18709" y="98030"/>
                    <a:pt x="150" y="206710"/>
                    <a:pt x="20438" y="307104"/>
                  </a:cubicBezTo>
                  <a:cubicBezTo>
                    <a:pt x="22534" y="317295"/>
                    <a:pt x="38726" y="315581"/>
                    <a:pt x="36631" y="305294"/>
                  </a:cubicBezTo>
                  <a:cubicBezTo>
                    <a:pt x="36536" y="304913"/>
                    <a:pt x="36440" y="304532"/>
                    <a:pt x="36440" y="304151"/>
                  </a:cubicBezTo>
                  <a:cubicBezTo>
                    <a:pt x="37583" y="302722"/>
                    <a:pt x="38345" y="300912"/>
                    <a:pt x="38155" y="298531"/>
                  </a:cubicBezTo>
                  <a:cubicBezTo>
                    <a:pt x="32630" y="201662"/>
                    <a:pt x="36917" y="104983"/>
                    <a:pt x="50918" y="9066"/>
                  </a:cubicBezTo>
                  <a:cubicBezTo>
                    <a:pt x="52252" y="-554"/>
                    <a:pt x="39869" y="-3221"/>
                    <a:pt x="35393" y="4494"/>
                  </a:cubicBezTo>
                  <a:close/>
                </a:path>
              </a:pathLst>
            </a:custGeom>
            <a:solidFill>
              <a:schemeClr val="accent4"/>
            </a:solidFill>
            <a:ln w="9525" cap="flat">
              <a:noFill/>
              <a:prstDash val="solid"/>
              <a:miter/>
            </a:ln>
          </p:spPr>
          <p:txBody>
            <a:bodyPr rtlCol="0" anchor="ctr"/>
            <a:lstStyle/>
            <a:p>
              <a:endParaRPr lang="en-ID"/>
            </a:p>
          </p:txBody>
        </p:sp>
        <p:sp>
          <p:nvSpPr>
            <p:cNvPr id="163" name="Freeform: Shape 162">
              <a:extLst>
                <a:ext uri="{FF2B5EF4-FFF2-40B4-BE49-F238E27FC236}">
                  <a16:creationId xmlns:a16="http://schemas.microsoft.com/office/drawing/2014/main" id="{50B2BE37-33D8-40D2-A0BC-2AF0D7FBE565}"/>
                </a:ext>
              </a:extLst>
            </p:cNvPr>
            <p:cNvSpPr/>
            <p:nvPr/>
          </p:nvSpPr>
          <p:spPr>
            <a:xfrm rot="21301151" flipH="1">
              <a:off x="4717132" y="5331107"/>
              <a:ext cx="285351" cy="803211"/>
            </a:xfrm>
            <a:custGeom>
              <a:avLst/>
              <a:gdLst>
                <a:gd name="connsiteX0" fmla="*/ 265598 w 257175"/>
                <a:gd name="connsiteY0" fmla="*/ 716469 h 723900"/>
                <a:gd name="connsiteX1" fmla="*/ 19567 w 257175"/>
                <a:gd name="connsiteY1" fmla="*/ 4380 h 723900"/>
                <a:gd name="connsiteX2" fmla="*/ 2137 w 257175"/>
                <a:gd name="connsiteY2" fmla="*/ 17334 h 723900"/>
                <a:gd name="connsiteX3" fmla="*/ 243976 w 257175"/>
                <a:gd name="connsiteY3" fmla="*/ 718850 h 723900"/>
                <a:gd name="connsiteX4" fmla="*/ 265598 w 257175"/>
                <a:gd name="connsiteY4" fmla="*/ 716469 h 723900"/>
                <a:gd name="connsiteX5" fmla="*/ 265598 w 257175"/>
                <a:gd name="connsiteY5" fmla="*/ 716469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7175" h="723900">
                  <a:moveTo>
                    <a:pt x="265598" y="716469"/>
                  </a:moveTo>
                  <a:cubicBezTo>
                    <a:pt x="256454" y="460722"/>
                    <a:pt x="170158" y="211358"/>
                    <a:pt x="19567" y="4380"/>
                  </a:cubicBezTo>
                  <a:cubicBezTo>
                    <a:pt x="11376" y="-6955"/>
                    <a:pt x="-6055" y="5999"/>
                    <a:pt x="2137" y="17334"/>
                  </a:cubicBezTo>
                  <a:cubicBezTo>
                    <a:pt x="150536" y="221359"/>
                    <a:pt x="235023" y="466723"/>
                    <a:pt x="243976" y="718850"/>
                  </a:cubicBezTo>
                  <a:cubicBezTo>
                    <a:pt x="244548" y="732852"/>
                    <a:pt x="266074" y="730375"/>
                    <a:pt x="265598" y="716469"/>
                  </a:cubicBezTo>
                  <a:lnTo>
                    <a:pt x="265598" y="716469"/>
                  </a:lnTo>
                  <a:close/>
                </a:path>
              </a:pathLst>
            </a:custGeom>
            <a:solidFill>
              <a:schemeClr val="accent4"/>
            </a:solidFill>
            <a:ln w="9525" cap="flat">
              <a:noFill/>
              <a:prstDash val="solid"/>
              <a:miter/>
            </a:ln>
          </p:spPr>
          <p:txBody>
            <a:bodyPr rtlCol="0" anchor="ctr"/>
            <a:lstStyle/>
            <a:p>
              <a:endParaRPr lang="en-ID"/>
            </a:p>
          </p:txBody>
        </p:sp>
        <p:sp>
          <p:nvSpPr>
            <p:cNvPr id="164" name="Freeform: Shape 163">
              <a:extLst>
                <a:ext uri="{FF2B5EF4-FFF2-40B4-BE49-F238E27FC236}">
                  <a16:creationId xmlns:a16="http://schemas.microsoft.com/office/drawing/2014/main" id="{CE272D2B-AC56-411D-A672-DD4CFA810C68}"/>
                </a:ext>
              </a:extLst>
            </p:cNvPr>
            <p:cNvSpPr/>
            <p:nvPr/>
          </p:nvSpPr>
          <p:spPr>
            <a:xfrm rot="21301151" flipH="1">
              <a:off x="4870150" y="5179824"/>
              <a:ext cx="211371" cy="243077"/>
            </a:xfrm>
            <a:custGeom>
              <a:avLst/>
              <a:gdLst>
                <a:gd name="connsiteX0" fmla="*/ 188739 w 190500"/>
                <a:gd name="connsiteY0" fmla="*/ 179707 h 219075"/>
                <a:gd name="connsiteX1" fmla="*/ 52341 w 190500"/>
                <a:gd name="connsiteY1" fmla="*/ 7686 h 219075"/>
                <a:gd name="connsiteX2" fmla="*/ 11669 w 190500"/>
                <a:gd name="connsiteY2" fmla="*/ 58549 h 219075"/>
                <a:gd name="connsiteX3" fmla="*/ 128160 w 190500"/>
                <a:gd name="connsiteY3" fmla="*/ 203901 h 219075"/>
                <a:gd name="connsiteX4" fmla="*/ 188739 w 190500"/>
                <a:gd name="connsiteY4" fmla="*/ 179707 h 219075"/>
                <a:gd name="connsiteX5" fmla="*/ 188739 w 190500"/>
                <a:gd name="connsiteY5" fmla="*/ 179707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219075">
                  <a:moveTo>
                    <a:pt x="188739" y="179707"/>
                  </a:moveTo>
                  <a:cubicBezTo>
                    <a:pt x="154640" y="113413"/>
                    <a:pt x="109396" y="55692"/>
                    <a:pt x="52341" y="7686"/>
                  </a:cubicBezTo>
                  <a:cubicBezTo>
                    <a:pt x="20242" y="-19365"/>
                    <a:pt x="-20335" y="31593"/>
                    <a:pt x="11669" y="58549"/>
                  </a:cubicBezTo>
                  <a:cubicBezTo>
                    <a:pt x="59771" y="99030"/>
                    <a:pt x="99490" y="147894"/>
                    <a:pt x="128160" y="203901"/>
                  </a:cubicBezTo>
                  <a:cubicBezTo>
                    <a:pt x="147210" y="240762"/>
                    <a:pt x="207980" y="217045"/>
                    <a:pt x="188739" y="179707"/>
                  </a:cubicBezTo>
                  <a:lnTo>
                    <a:pt x="188739" y="179707"/>
                  </a:lnTo>
                  <a:close/>
                </a:path>
              </a:pathLst>
            </a:custGeom>
            <a:solidFill>
              <a:schemeClr val="accent5"/>
            </a:solidFill>
            <a:ln w="9525" cap="flat">
              <a:noFill/>
              <a:prstDash val="solid"/>
              <a:miter/>
            </a:ln>
          </p:spPr>
          <p:txBody>
            <a:bodyPr rtlCol="0" anchor="ctr"/>
            <a:lstStyle/>
            <a:p>
              <a:endParaRPr lang="en-ID"/>
            </a:p>
          </p:txBody>
        </p:sp>
      </p:grpSp>
      <p:grpSp>
        <p:nvGrpSpPr>
          <p:cNvPr id="165" name="Group 164">
            <a:extLst>
              <a:ext uri="{FF2B5EF4-FFF2-40B4-BE49-F238E27FC236}">
                <a16:creationId xmlns:a16="http://schemas.microsoft.com/office/drawing/2014/main" id="{05E1E36E-13FA-4C42-8C39-83F3BD4912B0}"/>
              </a:ext>
            </a:extLst>
          </p:cNvPr>
          <p:cNvGrpSpPr/>
          <p:nvPr/>
        </p:nvGrpSpPr>
        <p:grpSpPr>
          <a:xfrm flipH="1">
            <a:off x="6492165" y="5170724"/>
            <a:ext cx="688579" cy="1028714"/>
            <a:chOff x="4528901" y="5179824"/>
            <a:chExt cx="688579" cy="1028714"/>
          </a:xfrm>
        </p:grpSpPr>
        <p:sp>
          <p:nvSpPr>
            <p:cNvPr id="166" name="Freeform: Shape 165">
              <a:extLst>
                <a:ext uri="{FF2B5EF4-FFF2-40B4-BE49-F238E27FC236}">
                  <a16:creationId xmlns:a16="http://schemas.microsoft.com/office/drawing/2014/main" id="{88F7D164-8D38-4AA4-BFDD-CCC09A576D21}"/>
                </a:ext>
              </a:extLst>
            </p:cNvPr>
            <p:cNvSpPr/>
            <p:nvPr/>
          </p:nvSpPr>
          <p:spPr>
            <a:xfrm rot="21301151" flipH="1">
              <a:off x="4885569" y="5797936"/>
              <a:ext cx="264214" cy="52843"/>
            </a:xfrm>
            <a:custGeom>
              <a:avLst/>
              <a:gdLst>
                <a:gd name="connsiteX0" fmla="*/ 233959 w 238125"/>
                <a:gd name="connsiteY0" fmla="*/ 43950 h 47625"/>
                <a:gd name="connsiteX1" fmla="*/ 232435 w 238125"/>
                <a:gd name="connsiteY1" fmla="*/ 43474 h 47625"/>
                <a:gd name="connsiteX2" fmla="*/ 230244 w 238125"/>
                <a:gd name="connsiteY2" fmla="*/ 35664 h 47625"/>
                <a:gd name="connsiteX3" fmla="*/ 5454 w 238125"/>
                <a:gd name="connsiteY3" fmla="*/ 8327 h 47625"/>
                <a:gd name="connsiteX4" fmla="*/ 5835 w 238125"/>
                <a:gd name="connsiteY4" fmla="*/ 21567 h 47625"/>
                <a:gd name="connsiteX5" fmla="*/ 229196 w 238125"/>
                <a:gd name="connsiteY5" fmla="*/ 56523 h 47625"/>
                <a:gd name="connsiteX6" fmla="*/ 233959 w 238125"/>
                <a:gd name="connsiteY6" fmla="*/ 43950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8125" h="47625">
                  <a:moveTo>
                    <a:pt x="233959" y="43950"/>
                  </a:moveTo>
                  <a:cubicBezTo>
                    <a:pt x="233482" y="43760"/>
                    <a:pt x="233006" y="43665"/>
                    <a:pt x="232435" y="43474"/>
                  </a:cubicBezTo>
                  <a:cubicBezTo>
                    <a:pt x="233578" y="40902"/>
                    <a:pt x="233292" y="37759"/>
                    <a:pt x="230244" y="35664"/>
                  </a:cubicBezTo>
                  <a:cubicBezTo>
                    <a:pt x="163759" y="-10914"/>
                    <a:pt x="81559" y="-2151"/>
                    <a:pt x="5454" y="8327"/>
                  </a:cubicBezTo>
                  <a:cubicBezTo>
                    <a:pt x="-1880" y="9375"/>
                    <a:pt x="-1880" y="21757"/>
                    <a:pt x="5835" y="21567"/>
                  </a:cubicBezTo>
                  <a:cubicBezTo>
                    <a:pt x="82035" y="19566"/>
                    <a:pt x="157187" y="31282"/>
                    <a:pt x="229196" y="56523"/>
                  </a:cubicBezTo>
                  <a:cubicBezTo>
                    <a:pt x="237388" y="59286"/>
                    <a:pt x="242150" y="46808"/>
                    <a:pt x="233959" y="43950"/>
                  </a:cubicBezTo>
                  <a:close/>
                </a:path>
              </a:pathLst>
            </a:custGeom>
            <a:solidFill>
              <a:schemeClr val="accent4"/>
            </a:solidFill>
            <a:ln w="9525" cap="flat">
              <a:noFill/>
              <a:prstDash val="solid"/>
              <a:miter/>
            </a:ln>
          </p:spPr>
          <p:txBody>
            <a:bodyPr rtlCol="0" anchor="ctr"/>
            <a:lstStyle/>
            <a:p>
              <a:endParaRPr lang="en-ID"/>
            </a:p>
          </p:txBody>
        </p:sp>
        <p:sp>
          <p:nvSpPr>
            <p:cNvPr id="167" name="Freeform: Shape 166">
              <a:extLst>
                <a:ext uri="{FF2B5EF4-FFF2-40B4-BE49-F238E27FC236}">
                  <a16:creationId xmlns:a16="http://schemas.microsoft.com/office/drawing/2014/main" id="{710F7D9C-7140-4FE0-A0EA-F2266C48990F}"/>
                </a:ext>
              </a:extLst>
            </p:cNvPr>
            <p:cNvSpPr/>
            <p:nvPr/>
          </p:nvSpPr>
          <p:spPr>
            <a:xfrm rot="21301151" flipH="1">
              <a:off x="4860226" y="5615638"/>
              <a:ext cx="84548" cy="274783"/>
            </a:xfrm>
            <a:custGeom>
              <a:avLst/>
              <a:gdLst>
                <a:gd name="connsiteX0" fmla="*/ 4494 w 76200"/>
                <a:gd name="connsiteY0" fmla="*/ 5848 h 247650"/>
                <a:gd name="connsiteX1" fmla="*/ 69645 w 76200"/>
                <a:gd name="connsiteY1" fmla="*/ 246450 h 247650"/>
                <a:gd name="connsiteX2" fmla="*/ 81837 w 76200"/>
                <a:gd name="connsiteY2" fmla="*/ 240926 h 247650"/>
                <a:gd name="connsiteX3" fmla="*/ 81361 w 76200"/>
                <a:gd name="connsiteY3" fmla="*/ 240068 h 247650"/>
                <a:gd name="connsiteX4" fmla="*/ 81265 w 76200"/>
                <a:gd name="connsiteY4" fmla="*/ 235211 h 247650"/>
                <a:gd name="connsiteX5" fmla="*/ 17638 w 76200"/>
                <a:gd name="connsiteY5" fmla="*/ 5467 h 247650"/>
                <a:gd name="connsiteX6" fmla="*/ 4494 w 76200"/>
                <a:gd name="connsiteY6" fmla="*/ 5848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00" h="247650">
                  <a:moveTo>
                    <a:pt x="4494" y="5848"/>
                  </a:moveTo>
                  <a:cubicBezTo>
                    <a:pt x="-14080" y="92717"/>
                    <a:pt x="28306" y="173012"/>
                    <a:pt x="69645" y="246450"/>
                  </a:cubicBezTo>
                  <a:cubicBezTo>
                    <a:pt x="73836" y="253879"/>
                    <a:pt x="86123" y="248450"/>
                    <a:pt x="81837" y="240926"/>
                  </a:cubicBezTo>
                  <a:cubicBezTo>
                    <a:pt x="81646" y="240640"/>
                    <a:pt x="81551" y="240354"/>
                    <a:pt x="81361" y="240068"/>
                  </a:cubicBezTo>
                  <a:cubicBezTo>
                    <a:pt x="81932" y="238640"/>
                    <a:pt x="82027" y="237020"/>
                    <a:pt x="81265" y="235211"/>
                  </a:cubicBezTo>
                  <a:cubicBezTo>
                    <a:pt x="52309" y="160820"/>
                    <a:pt x="31069" y="84049"/>
                    <a:pt x="17638" y="5467"/>
                  </a:cubicBezTo>
                  <a:cubicBezTo>
                    <a:pt x="16400" y="-2438"/>
                    <a:pt x="6018" y="-1295"/>
                    <a:pt x="4494" y="5848"/>
                  </a:cubicBezTo>
                  <a:close/>
                </a:path>
              </a:pathLst>
            </a:custGeom>
            <a:solidFill>
              <a:schemeClr val="accent4"/>
            </a:solidFill>
            <a:ln w="9525" cap="flat">
              <a:noFill/>
              <a:prstDash val="solid"/>
              <a:miter/>
            </a:ln>
          </p:spPr>
          <p:txBody>
            <a:bodyPr rtlCol="0" anchor="ctr"/>
            <a:lstStyle/>
            <a:p>
              <a:endParaRPr lang="en-ID"/>
            </a:p>
          </p:txBody>
        </p:sp>
        <p:sp>
          <p:nvSpPr>
            <p:cNvPr id="168" name="Freeform: Shape 167">
              <a:extLst>
                <a:ext uri="{FF2B5EF4-FFF2-40B4-BE49-F238E27FC236}">
                  <a16:creationId xmlns:a16="http://schemas.microsoft.com/office/drawing/2014/main" id="{4DE766A3-CEFC-492C-A8C4-9B7CCBB470D5}"/>
                </a:ext>
              </a:extLst>
            </p:cNvPr>
            <p:cNvSpPr/>
            <p:nvPr/>
          </p:nvSpPr>
          <p:spPr>
            <a:xfrm rot="21301151" flipH="1">
              <a:off x="4699994" y="5648404"/>
              <a:ext cx="422742" cy="560134"/>
            </a:xfrm>
            <a:custGeom>
              <a:avLst/>
              <a:gdLst>
                <a:gd name="connsiteX0" fmla="*/ 387345 w 381000"/>
                <a:gd name="connsiteY0" fmla="*/ 496477 h 504825"/>
                <a:gd name="connsiteX1" fmla="*/ 13965 w 381000"/>
                <a:gd name="connsiteY1" fmla="*/ 1748 h 504825"/>
                <a:gd name="connsiteX2" fmla="*/ 3678 w 381000"/>
                <a:gd name="connsiteY2" fmla="*/ 16321 h 504825"/>
                <a:gd name="connsiteX3" fmla="*/ 371152 w 381000"/>
                <a:gd name="connsiteY3" fmla="*/ 503906 h 504825"/>
                <a:gd name="connsiteX4" fmla="*/ 387345 w 381000"/>
                <a:gd name="connsiteY4" fmla="*/ 496477 h 504825"/>
                <a:gd name="connsiteX5" fmla="*/ 387345 w 381000"/>
                <a:gd name="connsiteY5" fmla="*/ 496477 h 50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1000" h="504825">
                  <a:moveTo>
                    <a:pt x="387345" y="496477"/>
                  </a:moveTo>
                  <a:cubicBezTo>
                    <a:pt x="315241" y="298642"/>
                    <a:pt x="184272" y="125383"/>
                    <a:pt x="13965" y="1748"/>
                  </a:cubicBezTo>
                  <a:cubicBezTo>
                    <a:pt x="4630" y="-5015"/>
                    <a:pt x="-5657" y="9559"/>
                    <a:pt x="3678" y="16321"/>
                  </a:cubicBezTo>
                  <a:cubicBezTo>
                    <a:pt x="171699" y="138337"/>
                    <a:pt x="300096" y="308834"/>
                    <a:pt x="371152" y="503906"/>
                  </a:cubicBezTo>
                  <a:cubicBezTo>
                    <a:pt x="375057" y="514669"/>
                    <a:pt x="391250" y="507240"/>
                    <a:pt x="387345" y="496477"/>
                  </a:cubicBezTo>
                  <a:lnTo>
                    <a:pt x="387345" y="496477"/>
                  </a:lnTo>
                  <a:close/>
                </a:path>
              </a:pathLst>
            </a:custGeom>
            <a:solidFill>
              <a:schemeClr val="accent4"/>
            </a:solidFill>
            <a:ln w="9525" cap="flat">
              <a:noFill/>
              <a:prstDash val="solid"/>
              <a:miter/>
            </a:ln>
          </p:spPr>
          <p:txBody>
            <a:bodyPr rtlCol="0" anchor="ctr"/>
            <a:lstStyle/>
            <a:p>
              <a:endParaRPr lang="en-ID"/>
            </a:p>
          </p:txBody>
        </p:sp>
        <p:sp>
          <p:nvSpPr>
            <p:cNvPr id="169" name="Freeform: Shape 168">
              <a:extLst>
                <a:ext uri="{FF2B5EF4-FFF2-40B4-BE49-F238E27FC236}">
                  <a16:creationId xmlns:a16="http://schemas.microsoft.com/office/drawing/2014/main" id="{C02402C3-148D-4D2D-9E16-339C3DA2D795}"/>
                </a:ext>
              </a:extLst>
            </p:cNvPr>
            <p:cNvSpPr/>
            <p:nvPr/>
          </p:nvSpPr>
          <p:spPr>
            <a:xfrm rot="21301151" flipH="1">
              <a:off x="5006109" y="5543194"/>
              <a:ext cx="211371" cy="158528"/>
            </a:xfrm>
            <a:custGeom>
              <a:avLst/>
              <a:gdLst>
                <a:gd name="connsiteX0" fmla="*/ 185767 w 190500"/>
                <a:gd name="connsiteY0" fmla="*/ 102133 h 142875"/>
                <a:gd name="connsiteX1" fmla="*/ 35367 w 190500"/>
                <a:gd name="connsiteY1" fmla="*/ 2121 h 142875"/>
                <a:gd name="connsiteX2" fmla="*/ 16508 w 190500"/>
                <a:gd name="connsiteY2" fmla="*/ 52222 h 142875"/>
                <a:gd name="connsiteX3" fmla="*/ 144619 w 190500"/>
                <a:gd name="connsiteY3" fmla="*/ 136328 h 142875"/>
                <a:gd name="connsiteX4" fmla="*/ 185767 w 190500"/>
                <a:gd name="connsiteY4" fmla="*/ 102133 h 142875"/>
                <a:gd name="connsiteX5" fmla="*/ 185767 w 190500"/>
                <a:gd name="connsiteY5" fmla="*/ 102133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142875">
                  <a:moveTo>
                    <a:pt x="185767" y="102133"/>
                  </a:moveTo>
                  <a:cubicBezTo>
                    <a:pt x="142238" y="58890"/>
                    <a:pt x="92232" y="25266"/>
                    <a:pt x="35367" y="2121"/>
                  </a:cubicBezTo>
                  <a:cubicBezTo>
                    <a:pt x="3363" y="-10833"/>
                    <a:pt x="-15401" y="39268"/>
                    <a:pt x="16508" y="52222"/>
                  </a:cubicBezTo>
                  <a:cubicBezTo>
                    <a:pt x="64419" y="71653"/>
                    <a:pt x="107948" y="99847"/>
                    <a:pt x="144619" y="136328"/>
                  </a:cubicBezTo>
                  <a:cubicBezTo>
                    <a:pt x="168717" y="160426"/>
                    <a:pt x="210246" y="126517"/>
                    <a:pt x="185767" y="102133"/>
                  </a:cubicBezTo>
                  <a:lnTo>
                    <a:pt x="185767" y="102133"/>
                  </a:lnTo>
                  <a:close/>
                </a:path>
              </a:pathLst>
            </a:custGeom>
            <a:solidFill>
              <a:schemeClr val="accent5"/>
            </a:solidFill>
            <a:ln w="9525" cap="flat">
              <a:noFill/>
              <a:prstDash val="solid"/>
              <a:miter/>
            </a:ln>
          </p:spPr>
          <p:txBody>
            <a:bodyPr rtlCol="0" anchor="ctr"/>
            <a:lstStyle/>
            <a:p>
              <a:endParaRPr lang="en-ID"/>
            </a:p>
          </p:txBody>
        </p:sp>
        <p:sp>
          <p:nvSpPr>
            <p:cNvPr id="170" name="Freeform: Shape 169">
              <a:extLst>
                <a:ext uri="{FF2B5EF4-FFF2-40B4-BE49-F238E27FC236}">
                  <a16:creationId xmlns:a16="http://schemas.microsoft.com/office/drawing/2014/main" id="{9412B2D9-2CCD-4B2F-817C-A6F1EBA411F6}"/>
                </a:ext>
              </a:extLst>
            </p:cNvPr>
            <p:cNvSpPr/>
            <p:nvPr/>
          </p:nvSpPr>
          <p:spPr>
            <a:xfrm rot="21301151" flipH="1">
              <a:off x="4582713" y="5707008"/>
              <a:ext cx="137391" cy="169097"/>
            </a:xfrm>
            <a:custGeom>
              <a:avLst/>
              <a:gdLst>
                <a:gd name="connsiteX0" fmla="*/ 12350 w 123825"/>
                <a:gd name="connsiteY0" fmla="*/ 154829 h 152400"/>
                <a:gd name="connsiteX1" fmla="*/ 129889 w 123825"/>
                <a:gd name="connsiteY1" fmla="*/ 9192 h 152400"/>
                <a:gd name="connsiteX2" fmla="*/ 122745 w 123825"/>
                <a:gd name="connsiteY2" fmla="*/ 905 h 152400"/>
                <a:gd name="connsiteX3" fmla="*/ 158 w 123825"/>
                <a:gd name="connsiteY3" fmla="*/ 142637 h 152400"/>
                <a:gd name="connsiteX4" fmla="*/ 3206 w 123825"/>
                <a:gd name="connsiteY4" fmla="*/ 148638 h 152400"/>
                <a:gd name="connsiteX5" fmla="*/ 2539 w 123825"/>
                <a:gd name="connsiteY5" fmla="*/ 149781 h 152400"/>
                <a:gd name="connsiteX6" fmla="*/ 12350 w 123825"/>
                <a:gd name="connsiteY6" fmla="*/ 154829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825" h="152400">
                  <a:moveTo>
                    <a:pt x="12350" y="154829"/>
                  </a:moveTo>
                  <a:cubicBezTo>
                    <a:pt x="42449" y="99298"/>
                    <a:pt x="82073" y="50435"/>
                    <a:pt x="129889" y="9192"/>
                  </a:cubicBezTo>
                  <a:cubicBezTo>
                    <a:pt x="134746" y="5001"/>
                    <a:pt x="127793" y="-2619"/>
                    <a:pt x="122745" y="905"/>
                  </a:cubicBezTo>
                  <a:cubicBezTo>
                    <a:pt x="70262" y="36719"/>
                    <a:pt x="15017" y="77010"/>
                    <a:pt x="158" y="142637"/>
                  </a:cubicBezTo>
                  <a:cubicBezTo>
                    <a:pt x="-509" y="145590"/>
                    <a:pt x="1015" y="147685"/>
                    <a:pt x="3206" y="148638"/>
                  </a:cubicBezTo>
                  <a:cubicBezTo>
                    <a:pt x="3016" y="149019"/>
                    <a:pt x="2825" y="149400"/>
                    <a:pt x="2539" y="149781"/>
                  </a:cubicBezTo>
                  <a:cubicBezTo>
                    <a:pt x="-985" y="156067"/>
                    <a:pt x="8921" y="161115"/>
                    <a:pt x="12350" y="154829"/>
                  </a:cubicBezTo>
                  <a:close/>
                </a:path>
              </a:pathLst>
            </a:custGeom>
            <a:solidFill>
              <a:schemeClr val="accent4"/>
            </a:solidFill>
            <a:ln w="9525" cap="flat">
              <a:noFill/>
              <a:prstDash val="solid"/>
              <a:miter/>
            </a:ln>
          </p:spPr>
          <p:txBody>
            <a:bodyPr rtlCol="0" anchor="ctr"/>
            <a:lstStyle/>
            <a:p>
              <a:endParaRPr lang="en-ID"/>
            </a:p>
          </p:txBody>
        </p:sp>
        <p:sp>
          <p:nvSpPr>
            <p:cNvPr id="171" name="Freeform: Shape 170">
              <a:extLst>
                <a:ext uri="{FF2B5EF4-FFF2-40B4-BE49-F238E27FC236}">
                  <a16:creationId xmlns:a16="http://schemas.microsoft.com/office/drawing/2014/main" id="{0B2428AB-FEA0-4671-961D-D797D5787CEE}"/>
                </a:ext>
              </a:extLst>
            </p:cNvPr>
            <p:cNvSpPr/>
            <p:nvPr/>
          </p:nvSpPr>
          <p:spPr>
            <a:xfrm rot="21301151" flipH="1">
              <a:off x="4618224" y="5549203"/>
              <a:ext cx="116254" cy="570702"/>
            </a:xfrm>
            <a:custGeom>
              <a:avLst/>
              <a:gdLst>
                <a:gd name="connsiteX0" fmla="*/ 6235 w 104775"/>
                <a:gd name="connsiteY0" fmla="*/ 508892 h 514350"/>
                <a:gd name="connsiteX1" fmla="*/ 96722 w 104775"/>
                <a:gd name="connsiteY1" fmla="*/ 3877 h 514350"/>
                <a:gd name="connsiteX2" fmla="*/ 109771 w 104775"/>
                <a:gd name="connsiteY2" fmla="*/ 10735 h 514350"/>
                <a:gd name="connsiteX3" fmla="*/ 20998 w 104775"/>
                <a:gd name="connsiteY3" fmla="*/ 508226 h 514350"/>
                <a:gd name="connsiteX4" fmla="*/ 6235 w 104775"/>
                <a:gd name="connsiteY4" fmla="*/ 508892 h 514350"/>
                <a:gd name="connsiteX5" fmla="*/ 6235 w 104775"/>
                <a:gd name="connsiteY5" fmla="*/ 508892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514350">
                  <a:moveTo>
                    <a:pt x="6235" y="508892"/>
                  </a:moveTo>
                  <a:cubicBezTo>
                    <a:pt x="-14625" y="335823"/>
                    <a:pt x="17188" y="158944"/>
                    <a:pt x="96722" y="3877"/>
                  </a:cubicBezTo>
                  <a:cubicBezTo>
                    <a:pt x="101104" y="-4600"/>
                    <a:pt x="114153" y="2258"/>
                    <a:pt x="109771" y="10735"/>
                  </a:cubicBezTo>
                  <a:cubicBezTo>
                    <a:pt x="31381" y="163706"/>
                    <a:pt x="520" y="337633"/>
                    <a:pt x="20998" y="508226"/>
                  </a:cubicBezTo>
                  <a:cubicBezTo>
                    <a:pt x="22141" y="517655"/>
                    <a:pt x="7378" y="518322"/>
                    <a:pt x="6235" y="508892"/>
                  </a:cubicBezTo>
                  <a:lnTo>
                    <a:pt x="6235" y="508892"/>
                  </a:lnTo>
                  <a:close/>
                </a:path>
              </a:pathLst>
            </a:custGeom>
            <a:solidFill>
              <a:schemeClr val="accent4"/>
            </a:solidFill>
            <a:ln w="9525" cap="flat">
              <a:noFill/>
              <a:prstDash val="solid"/>
              <a:miter/>
            </a:ln>
          </p:spPr>
          <p:txBody>
            <a:bodyPr rtlCol="0" anchor="ctr"/>
            <a:lstStyle/>
            <a:p>
              <a:endParaRPr lang="en-ID"/>
            </a:p>
          </p:txBody>
        </p:sp>
        <p:sp>
          <p:nvSpPr>
            <p:cNvPr id="172" name="Freeform: Shape 171">
              <a:extLst>
                <a:ext uri="{FF2B5EF4-FFF2-40B4-BE49-F238E27FC236}">
                  <a16:creationId xmlns:a16="http://schemas.microsoft.com/office/drawing/2014/main" id="{63168612-0D57-43CF-9738-22FB18483725}"/>
                </a:ext>
              </a:extLst>
            </p:cNvPr>
            <p:cNvSpPr/>
            <p:nvPr/>
          </p:nvSpPr>
          <p:spPr>
            <a:xfrm rot="21301151" flipH="1">
              <a:off x="4528901" y="5451983"/>
              <a:ext cx="116254" cy="179666"/>
            </a:xfrm>
            <a:custGeom>
              <a:avLst/>
              <a:gdLst>
                <a:gd name="connsiteX0" fmla="*/ 1235 w 104775"/>
                <a:gd name="connsiteY0" fmla="*/ 137591 h 161925"/>
                <a:gd name="connsiteX1" fmla="*/ 74863 w 104775"/>
                <a:gd name="connsiteY1" fmla="*/ 7479 h 161925"/>
                <a:gd name="connsiteX2" fmla="*/ 107534 w 104775"/>
                <a:gd name="connsiteY2" fmla="*/ 37388 h 161925"/>
                <a:gd name="connsiteX3" fmla="*/ 44479 w 104775"/>
                <a:gd name="connsiteY3" fmla="*/ 147402 h 161925"/>
                <a:gd name="connsiteX4" fmla="*/ 1235 w 104775"/>
                <a:gd name="connsiteY4" fmla="*/ 137591 h 161925"/>
                <a:gd name="connsiteX5" fmla="*/ 1235 w 104775"/>
                <a:gd name="connsiteY5" fmla="*/ 137591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161925">
                  <a:moveTo>
                    <a:pt x="1235" y="137591"/>
                  </a:moveTo>
                  <a:cubicBezTo>
                    <a:pt x="17142" y="89395"/>
                    <a:pt x="41526" y="45865"/>
                    <a:pt x="74863" y="7479"/>
                  </a:cubicBezTo>
                  <a:cubicBezTo>
                    <a:pt x="93628" y="-14142"/>
                    <a:pt x="126298" y="15862"/>
                    <a:pt x="107534" y="37388"/>
                  </a:cubicBezTo>
                  <a:cubicBezTo>
                    <a:pt x="79435" y="69678"/>
                    <a:pt x="57909" y="106730"/>
                    <a:pt x="44479" y="147402"/>
                  </a:cubicBezTo>
                  <a:cubicBezTo>
                    <a:pt x="35525" y="174358"/>
                    <a:pt x="-7814" y="164737"/>
                    <a:pt x="1235" y="137591"/>
                  </a:cubicBezTo>
                  <a:lnTo>
                    <a:pt x="1235" y="137591"/>
                  </a:lnTo>
                  <a:close/>
                </a:path>
              </a:pathLst>
            </a:custGeom>
            <a:solidFill>
              <a:schemeClr val="accent5"/>
            </a:solidFill>
            <a:ln w="9525" cap="flat">
              <a:noFill/>
              <a:prstDash val="solid"/>
              <a:miter/>
            </a:ln>
          </p:spPr>
          <p:txBody>
            <a:bodyPr rtlCol="0" anchor="ctr"/>
            <a:lstStyle/>
            <a:p>
              <a:endParaRPr lang="en-ID"/>
            </a:p>
          </p:txBody>
        </p:sp>
        <p:sp>
          <p:nvSpPr>
            <p:cNvPr id="173" name="Freeform: Shape 172">
              <a:extLst>
                <a:ext uri="{FF2B5EF4-FFF2-40B4-BE49-F238E27FC236}">
                  <a16:creationId xmlns:a16="http://schemas.microsoft.com/office/drawing/2014/main" id="{65549DB1-BCCD-43F1-B5D8-CDBE8602D702}"/>
                </a:ext>
              </a:extLst>
            </p:cNvPr>
            <p:cNvSpPr/>
            <p:nvPr/>
          </p:nvSpPr>
          <p:spPr>
            <a:xfrm rot="21301151" flipH="1">
              <a:off x="4807060" y="5502975"/>
              <a:ext cx="285351" cy="147960"/>
            </a:xfrm>
            <a:custGeom>
              <a:avLst/>
              <a:gdLst>
                <a:gd name="connsiteX0" fmla="*/ 260041 w 257175"/>
                <a:gd name="connsiteY0" fmla="*/ 127094 h 133350"/>
                <a:gd name="connsiteX1" fmla="*/ 258517 w 257175"/>
                <a:gd name="connsiteY1" fmla="*/ 125951 h 133350"/>
                <a:gd name="connsiteX2" fmla="*/ 258993 w 257175"/>
                <a:gd name="connsiteY2" fmla="*/ 116045 h 133350"/>
                <a:gd name="connsiteX3" fmla="*/ 9438 w 257175"/>
                <a:gd name="connsiteY3" fmla="*/ 126 h 133350"/>
                <a:gd name="connsiteX4" fmla="*/ 4866 w 257175"/>
                <a:gd name="connsiteY4" fmla="*/ 15652 h 133350"/>
                <a:gd name="connsiteX5" fmla="*/ 249944 w 257175"/>
                <a:gd name="connsiteY5" fmla="*/ 139858 h 133350"/>
                <a:gd name="connsiteX6" fmla="*/ 260041 w 257175"/>
                <a:gd name="connsiteY6" fmla="*/ 127094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7175" h="133350">
                  <a:moveTo>
                    <a:pt x="260041" y="127094"/>
                  </a:moveTo>
                  <a:cubicBezTo>
                    <a:pt x="259564" y="126713"/>
                    <a:pt x="258993" y="126332"/>
                    <a:pt x="258517" y="125951"/>
                  </a:cubicBezTo>
                  <a:cubicBezTo>
                    <a:pt x="260803" y="123379"/>
                    <a:pt x="261660" y="119665"/>
                    <a:pt x="258993" y="116045"/>
                  </a:cubicBezTo>
                  <a:cubicBezTo>
                    <a:pt x="199557" y="37178"/>
                    <a:pt x="101354" y="16509"/>
                    <a:pt x="9438" y="126"/>
                  </a:cubicBezTo>
                  <a:cubicBezTo>
                    <a:pt x="580" y="-1493"/>
                    <a:pt x="-4183" y="12985"/>
                    <a:pt x="4866" y="15652"/>
                  </a:cubicBezTo>
                  <a:cubicBezTo>
                    <a:pt x="93734" y="41941"/>
                    <a:pt x="176221" y="83660"/>
                    <a:pt x="249944" y="139858"/>
                  </a:cubicBezTo>
                  <a:cubicBezTo>
                    <a:pt x="258231" y="146144"/>
                    <a:pt x="268327" y="133476"/>
                    <a:pt x="260041" y="127094"/>
                  </a:cubicBezTo>
                  <a:close/>
                </a:path>
              </a:pathLst>
            </a:custGeom>
            <a:solidFill>
              <a:schemeClr val="accent4"/>
            </a:solidFill>
            <a:ln w="9525" cap="flat">
              <a:noFill/>
              <a:prstDash val="solid"/>
              <a:miter/>
            </a:ln>
          </p:spPr>
          <p:txBody>
            <a:bodyPr rtlCol="0" anchor="ctr"/>
            <a:lstStyle/>
            <a:p>
              <a:endParaRPr lang="en-ID"/>
            </a:p>
          </p:txBody>
        </p:sp>
        <p:sp>
          <p:nvSpPr>
            <p:cNvPr id="174" name="Freeform: Shape 173">
              <a:extLst>
                <a:ext uri="{FF2B5EF4-FFF2-40B4-BE49-F238E27FC236}">
                  <a16:creationId xmlns:a16="http://schemas.microsoft.com/office/drawing/2014/main" id="{F5504ADB-81AE-42EC-89EC-BC695FBD1278}"/>
                </a:ext>
              </a:extLst>
            </p:cNvPr>
            <p:cNvSpPr/>
            <p:nvPr/>
          </p:nvSpPr>
          <p:spPr>
            <a:xfrm rot="21301151" flipH="1">
              <a:off x="4762785" y="5360757"/>
              <a:ext cx="52843" cy="338194"/>
            </a:xfrm>
            <a:custGeom>
              <a:avLst/>
              <a:gdLst>
                <a:gd name="connsiteX0" fmla="*/ 35393 w 47625"/>
                <a:gd name="connsiteY0" fmla="*/ 4494 h 304800"/>
                <a:gd name="connsiteX1" fmla="*/ 20438 w 47625"/>
                <a:gd name="connsiteY1" fmla="*/ 307104 h 304800"/>
                <a:gd name="connsiteX2" fmla="*/ 36631 w 47625"/>
                <a:gd name="connsiteY2" fmla="*/ 305294 h 304800"/>
                <a:gd name="connsiteX3" fmla="*/ 36440 w 47625"/>
                <a:gd name="connsiteY3" fmla="*/ 304151 h 304800"/>
                <a:gd name="connsiteX4" fmla="*/ 38155 w 47625"/>
                <a:gd name="connsiteY4" fmla="*/ 298531 h 304800"/>
                <a:gd name="connsiteX5" fmla="*/ 50918 w 47625"/>
                <a:gd name="connsiteY5" fmla="*/ 9066 h 304800"/>
                <a:gd name="connsiteX6" fmla="*/ 35393 w 47625"/>
                <a:gd name="connsiteY6" fmla="*/ 4494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625" h="304800">
                  <a:moveTo>
                    <a:pt x="35393" y="4494"/>
                  </a:moveTo>
                  <a:cubicBezTo>
                    <a:pt x="-18709" y="98030"/>
                    <a:pt x="150" y="206710"/>
                    <a:pt x="20438" y="307104"/>
                  </a:cubicBezTo>
                  <a:cubicBezTo>
                    <a:pt x="22534" y="317295"/>
                    <a:pt x="38726" y="315581"/>
                    <a:pt x="36631" y="305294"/>
                  </a:cubicBezTo>
                  <a:cubicBezTo>
                    <a:pt x="36536" y="304913"/>
                    <a:pt x="36440" y="304532"/>
                    <a:pt x="36440" y="304151"/>
                  </a:cubicBezTo>
                  <a:cubicBezTo>
                    <a:pt x="37583" y="302722"/>
                    <a:pt x="38345" y="300912"/>
                    <a:pt x="38155" y="298531"/>
                  </a:cubicBezTo>
                  <a:cubicBezTo>
                    <a:pt x="32630" y="201662"/>
                    <a:pt x="36917" y="104983"/>
                    <a:pt x="50918" y="9066"/>
                  </a:cubicBezTo>
                  <a:cubicBezTo>
                    <a:pt x="52252" y="-554"/>
                    <a:pt x="39869" y="-3221"/>
                    <a:pt x="35393" y="4494"/>
                  </a:cubicBezTo>
                  <a:close/>
                </a:path>
              </a:pathLst>
            </a:custGeom>
            <a:solidFill>
              <a:schemeClr val="accent4"/>
            </a:solidFill>
            <a:ln w="9525" cap="flat">
              <a:noFill/>
              <a:prstDash val="solid"/>
              <a:miter/>
            </a:ln>
          </p:spPr>
          <p:txBody>
            <a:bodyPr rtlCol="0" anchor="ctr"/>
            <a:lstStyle/>
            <a:p>
              <a:endParaRPr lang="en-ID"/>
            </a:p>
          </p:txBody>
        </p:sp>
        <p:sp>
          <p:nvSpPr>
            <p:cNvPr id="175" name="Freeform: Shape 174">
              <a:extLst>
                <a:ext uri="{FF2B5EF4-FFF2-40B4-BE49-F238E27FC236}">
                  <a16:creationId xmlns:a16="http://schemas.microsoft.com/office/drawing/2014/main" id="{FEDCA1FF-DC3D-424A-B75A-0459295760EB}"/>
                </a:ext>
              </a:extLst>
            </p:cNvPr>
            <p:cNvSpPr/>
            <p:nvPr/>
          </p:nvSpPr>
          <p:spPr>
            <a:xfrm rot="21301151" flipH="1">
              <a:off x="4717132" y="5331107"/>
              <a:ext cx="285351" cy="803211"/>
            </a:xfrm>
            <a:custGeom>
              <a:avLst/>
              <a:gdLst>
                <a:gd name="connsiteX0" fmla="*/ 265598 w 257175"/>
                <a:gd name="connsiteY0" fmla="*/ 716469 h 723900"/>
                <a:gd name="connsiteX1" fmla="*/ 19567 w 257175"/>
                <a:gd name="connsiteY1" fmla="*/ 4380 h 723900"/>
                <a:gd name="connsiteX2" fmla="*/ 2137 w 257175"/>
                <a:gd name="connsiteY2" fmla="*/ 17334 h 723900"/>
                <a:gd name="connsiteX3" fmla="*/ 243976 w 257175"/>
                <a:gd name="connsiteY3" fmla="*/ 718850 h 723900"/>
                <a:gd name="connsiteX4" fmla="*/ 265598 w 257175"/>
                <a:gd name="connsiteY4" fmla="*/ 716469 h 723900"/>
                <a:gd name="connsiteX5" fmla="*/ 265598 w 257175"/>
                <a:gd name="connsiteY5" fmla="*/ 716469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7175" h="723900">
                  <a:moveTo>
                    <a:pt x="265598" y="716469"/>
                  </a:moveTo>
                  <a:cubicBezTo>
                    <a:pt x="256454" y="460722"/>
                    <a:pt x="170158" y="211358"/>
                    <a:pt x="19567" y="4380"/>
                  </a:cubicBezTo>
                  <a:cubicBezTo>
                    <a:pt x="11376" y="-6955"/>
                    <a:pt x="-6055" y="5999"/>
                    <a:pt x="2137" y="17334"/>
                  </a:cubicBezTo>
                  <a:cubicBezTo>
                    <a:pt x="150536" y="221359"/>
                    <a:pt x="235023" y="466723"/>
                    <a:pt x="243976" y="718850"/>
                  </a:cubicBezTo>
                  <a:cubicBezTo>
                    <a:pt x="244548" y="732852"/>
                    <a:pt x="266074" y="730375"/>
                    <a:pt x="265598" y="716469"/>
                  </a:cubicBezTo>
                  <a:lnTo>
                    <a:pt x="265598" y="716469"/>
                  </a:lnTo>
                  <a:close/>
                </a:path>
              </a:pathLst>
            </a:custGeom>
            <a:solidFill>
              <a:schemeClr val="accent4"/>
            </a:solidFill>
            <a:ln w="9525" cap="flat">
              <a:noFill/>
              <a:prstDash val="solid"/>
              <a:miter/>
            </a:ln>
          </p:spPr>
          <p:txBody>
            <a:bodyPr rtlCol="0" anchor="ctr"/>
            <a:lstStyle/>
            <a:p>
              <a:endParaRPr lang="en-ID"/>
            </a:p>
          </p:txBody>
        </p:sp>
        <p:sp>
          <p:nvSpPr>
            <p:cNvPr id="176" name="Freeform: Shape 175">
              <a:extLst>
                <a:ext uri="{FF2B5EF4-FFF2-40B4-BE49-F238E27FC236}">
                  <a16:creationId xmlns:a16="http://schemas.microsoft.com/office/drawing/2014/main" id="{4BE4DAB6-C43F-4127-A278-B3D2D710C73E}"/>
                </a:ext>
              </a:extLst>
            </p:cNvPr>
            <p:cNvSpPr/>
            <p:nvPr/>
          </p:nvSpPr>
          <p:spPr>
            <a:xfrm rot="21301151" flipH="1">
              <a:off x="4870150" y="5179824"/>
              <a:ext cx="211371" cy="243077"/>
            </a:xfrm>
            <a:custGeom>
              <a:avLst/>
              <a:gdLst>
                <a:gd name="connsiteX0" fmla="*/ 188739 w 190500"/>
                <a:gd name="connsiteY0" fmla="*/ 179707 h 219075"/>
                <a:gd name="connsiteX1" fmla="*/ 52341 w 190500"/>
                <a:gd name="connsiteY1" fmla="*/ 7686 h 219075"/>
                <a:gd name="connsiteX2" fmla="*/ 11669 w 190500"/>
                <a:gd name="connsiteY2" fmla="*/ 58549 h 219075"/>
                <a:gd name="connsiteX3" fmla="*/ 128160 w 190500"/>
                <a:gd name="connsiteY3" fmla="*/ 203901 h 219075"/>
                <a:gd name="connsiteX4" fmla="*/ 188739 w 190500"/>
                <a:gd name="connsiteY4" fmla="*/ 179707 h 219075"/>
                <a:gd name="connsiteX5" fmla="*/ 188739 w 190500"/>
                <a:gd name="connsiteY5" fmla="*/ 179707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219075">
                  <a:moveTo>
                    <a:pt x="188739" y="179707"/>
                  </a:moveTo>
                  <a:cubicBezTo>
                    <a:pt x="154640" y="113413"/>
                    <a:pt x="109396" y="55692"/>
                    <a:pt x="52341" y="7686"/>
                  </a:cubicBezTo>
                  <a:cubicBezTo>
                    <a:pt x="20242" y="-19365"/>
                    <a:pt x="-20335" y="31593"/>
                    <a:pt x="11669" y="58549"/>
                  </a:cubicBezTo>
                  <a:cubicBezTo>
                    <a:pt x="59771" y="99030"/>
                    <a:pt x="99490" y="147894"/>
                    <a:pt x="128160" y="203901"/>
                  </a:cubicBezTo>
                  <a:cubicBezTo>
                    <a:pt x="147210" y="240762"/>
                    <a:pt x="207980" y="217045"/>
                    <a:pt x="188739" y="179707"/>
                  </a:cubicBezTo>
                  <a:lnTo>
                    <a:pt x="188739" y="179707"/>
                  </a:lnTo>
                  <a:close/>
                </a:path>
              </a:pathLst>
            </a:custGeom>
            <a:solidFill>
              <a:schemeClr val="accent5"/>
            </a:solidFill>
            <a:ln w="9525" cap="flat">
              <a:noFill/>
              <a:prstDash val="solid"/>
              <a:miter/>
            </a:ln>
          </p:spPr>
          <p:txBody>
            <a:bodyPr rtlCol="0" anchor="ctr"/>
            <a:lstStyle/>
            <a:p>
              <a:endParaRPr lang="en-ID"/>
            </a:p>
          </p:txBody>
        </p:sp>
      </p:grpSp>
      <p:pic>
        <p:nvPicPr>
          <p:cNvPr id="177" name="Picture 25">
            <a:extLst>
              <a:ext uri="{FF2B5EF4-FFF2-40B4-BE49-F238E27FC236}">
                <a16:creationId xmlns:a16="http://schemas.microsoft.com/office/drawing/2014/main" id="{7643ABF4-A87E-4F95-B65C-1E14B43E43E8}"/>
              </a:ext>
            </a:extLst>
          </p:cNvPr>
          <p:cNvPicPr>
            <a:picLocks noChangeAspect="1" noChangeArrowheads="1"/>
          </p:cNvPicPr>
          <p:nvPr/>
        </p:nvPicPr>
        <p:blipFill>
          <a:blip r:embed="rId1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93139" y="330951"/>
            <a:ext cx="1633843" cy="5748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8333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000" fill="hold"/>
                                            <p:tgtEl>
                                              <p:spTgt spid="8"/>
                                            </p:tgtEl>
                                            <p:attrNameLst>
                                              <p:attrName>ppt_x</p:attrName>
                                            </p:attrNameLst>
                                          </p:cBhvr>
                                          <p:tavLst>
                                            <p:tav tm="0">
                                              <p:val>
                                                <p:strVal val="0-#ppt_w/2"/>
                                              </p:val>
                                            </p:tav>
                                            <p:tav tm="100000">
                                              <p:val>
                                                <p:strVal val="#ppt_x"/>
                                              </p:val>
                                            </p:tav>
                                          </p:tavLst>
                                        </p:anim>
                                        <p:anim calcmode="lin" valueType="num">
                                          <p:cBhvr additive="base">
                                            <p:cTn id="8" dur="1000" fill="hold"/>
                                            <p:tgtEl>
                                              <p:spTgt spid="8"/>
                                            </p:tgtEl>
                                            <p:attrNameLst>
                                              <p:attrName>ppt_y</p:attrName>
                                            </p:attrNameLst>
                                          </p:cBhvr>
                                          <p:tavLst>
                                            <p:tav tm="0">
                                              <p:val>
                                                <p:strVal val="#ppt_y"/>
                                              </p:val>
                                            </p:tav>
                                            <p:tav tm="100000">
                                              <p:val>
                                                <p:strVal val="#ppt_y"/>
                                              </p:val>
                                            </p:tav>
                                          </p:tavLst>
                                        </p:anim>
                                      </p:childTnLst>
                                    </p:cTn>
                                  </p:par>
                                  <p:par>
                                    <p:cTn id="9" presetID="1" presetClass="entr" presetSubtype="0" fill="hold" nodeType="withEffect">
                                      <p:stCondLst>
                                        <p:cond delay="0"/>
                                      </p:stCondLst>
                                      <p:childTnLst>
                                        <p:set>
                                          <p:cBhvr>
                                            <p:cTn id="10" dur="1" fill="hold">
                                              <p:stCondLst>
                                                <p:cond delay="0"/>
                                              </p:stCondLst>
                                            </p:cTn>
                                            <p:tgtEl>
                                              <p:spTgt spid="99"/>
                                            </p:tgtEl>
                                            <p:attrNameLst>
                                              <p:attrName>style.visibility</p:attrName>
                                            </p:attrNameLst>
                                          </p:cBhvr>
                                          <p:to>
                                            <p:strVal val="visible"/>
                                          </p:to>
                                        </p:set>
                                      </p:childTnLst>
                                    </p:cTn>
                                  </p:par>
                                  <p:par>
                                    <p:cTn id="11" presetID="63" presetClass="path" presetSubtype="0" accel="50000" fill="hold" nodeType="withEffect" p14:presetBounceEnd="3000">
                                      <p:stCondLst>
                                        <p:cond delay="0"/>
                                      </p:stCondLst>
                                      <p:childTnLst>
                                        <p:animMotion origin="layout" path="M -0.43072 -3.33333E-6 L -4.375E-6 -3.33333E-6 " pathEditMode="relative" rAng="0" ptsTypes="AA" p14:bounceEnd="3000">
                                          <p:cBhvr>
                                            <p:cTn id="12" dur="1500" fill="hold"/>
                                            <p:tgtEl>
                                              <p:spTgt spid="99"/>
                                            </p:tgtEl>
                                            <p:attrNameLst>
                                              <p:attrName>ppt_x</p:attrName>
                                              <p:attrName>ppt_y</p:attrName>
                                            </p:attrNameLst>
                                          </p:cBhvr>
                                          <p:rCtr x="21536" y="0"/>
                                        </p:animMotion>
                                      </p:childTnLst>
                                    </p:cTn>
                                  </p:par>
                                  <p:par>
                                    <p:cTn id="13" presetID="42"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1000"/>
                                            <p:tgtEl>
                                              <p:spTgt spid="9"/>
                                            </p:tgtEl>
                                          </p:cBhvr>
                                        </p:animEffect>
                                        <p:anim calcmode="lin" valueType="num">
                                          <p:cBhvr>
                                            <p:cTn id="16" dur="1000" fill="hold"/>
                                            <p:tgtEl>
                                              <p:spTgt spid="9"/>
                                            </p:tgtEl>
                                            <p:attrNameLst>
                                              <p:attrName>ppt_x</p:attrName>
                                            </p:attrNameLst>
                                          </p:cBhvr>
                                          <p:tavLst>
                                            <p:tav tm="0">
                                              <p:val>
                                                <p:strVal val="#ppt_x"/>
                                              </p:val>
                                            </p:tav>
                                            <p:tav tm="100000">
                                              <p:val>
                                                <p:strVal val="#ppt_x"/>
                                              </p:val>
                                            </p:tav>
                                          </p:tavLst>
                                        </p:anim>
                                        <p:anim calcmode="lin" valueType="num">
                                          <p:cBhvr>
                                            <p:cTn id="17" dur="1000" fill="hold"/>
                                            <p:tgtEl>
                                              <p:spTgt spid="9"/>
                                            </p:tgtEl>
                                            <p:attrNameLst>
                                              <p:attrName>ppt_y</p:attrName>
                                            </p:attrNameLst>
                                          </p:cBhvr>
                                          <p:tavLst>
                                            <p:tav tm="0">
                                              <p:val>
                                                <p:strVal val="#ppt_y+.1"/>
                                              </p:val>
                                            </p:tav>
                                            <p:tav tm="100000">
                                              <p:val>
                                                <p:strVal val="#ppt_y"/>
                                              </p:val>
                                            </p:tav>
                                          </p:tavLst>
                                        </p:anim>
                                      </p:childTnLst>
                                    </p:cTn>
                                  </p:par>
                                  <p:par>
                                    <p:cTn id="18" presetID="42" presetClass="entr" presetSubtype="0" fill="hold" nodeType="withEffect">
                                      <p:stCondLst>
                                        <p:cond delay="0"/>
                                      </p:stCondLst>
                                      <p:childTnLst>
                                        <p:set>
                                          <p:cBhvr>
                                            <p:cTn id="19" dur="1" fill="hold">
                                              <p:stCondLst>
                                                <p:cond delay="0"/>
                                              </p:stCondLst>
                                            </p:cTn>
                                            <p:tgtEl>
                                              <p:spTgt spid="104"/>
                                            </p:tgtEl>
                                            <p:attrNameLst>
                                              <p:attrName>style.visibility</p:attrName>
                                            </p:attrNameLst>
                                          </p:cBhvr>
                                          <p:to>
                                            <p:strVal val="visible"/>
                                          </p:to>
                                        </p:set>
                                        <p:animEffect transition="in" filter="fade">
                                          <p:cBhvr>
                                            <p:cTn id="20" dur="1000"/>
                                            <p:tgtEl>
                                              <p:spTgt spid="104"/>
                                            </p:tgtEl>
                                          </p:cBhvr>
                                        </p:animEffect>
                                        <p:anim calcmode="lin" valueType="num">
                                          <p:cBhvr>
                                            <p:cTn id="21" dur="1000" fill="hold"/>
                                            <p:tgtEl>
                                              <p:spTgt spid="104"/>
                                            </p:tgtEl>
                                            <p:attrNameLst>
                                              <p:attrName>ppt_x</p:attrName>
                                            </p:attrNameLst>
                                          </p:cBhvr>
                                          <p:tavLst>
                                            <p:tav tm="0">
                                              <p:val>
                                                <p:strVal val="#ppt_x"/>
                                              </p:val>
                                            </p:tav>
                                            <p:tav tm="100000">
                                              <p:val>
                                                <p:strVal val="#ppt_x"/>
                                              </p:val>
                                            </p:tav>
                                          </p:tavLst>
                                        </p:anim>
                                        <p:anim calcmode="lin" valueType="num">
                                          <p:cBhvr>
                                            <p:cTn id="22" dur="1000" fill="hold"/>
                                            <p:tgtEl>
                                              <p:spTgt spid="104"/>
                                            </p:tgtEl>
                                            <p:attrNameLst>
                                              <p:attrName>ppt_y</p:attrName>
                                            </p:attrNameLst>
                                          </p:cBhvr>
                                          <p:tavLst>
                                            <p:tav tm="0">
                                              <p:val>
                                                <p:strVal val="#ppt_y+.1"/>
                                              </p:val>
                                            </p:tav>
                                            <p:tav tm="100000">
                                              <p:val>
                                                <p:strVal val="#ppt_y"/>
                                              </p:val>
                                            </p:tav>
                                          </p:tavLst>
                                        </p:anim>
                                      </p:childTnLst>
                                    </p:cTn>
                                  </p:par>
                                  <p:par>
                                    <p:cTn id="23" presetID="42" presetClass="entr" presetSubtype="0" fill="hold" nodeType="withEffect">
                                      <p:stCondLst>
                                        <p:cond delay="0"/>
                                      </p:stCondLst>
                                      <p:childTnLst>
                                        <p:set>
                                          <p:cBhvr>
                                            <p:cTn id="24" dur="1" fill="hold">
                                              <p:stCondLst>
                                                <p:cond delay="0"/>
                                              </p:stCondLst>
                                            </p:cTn>
                                            <p:tgtEl>
                                              <p:spTgt spid="105"/>
                                            </p:tgtEl>
                                            <p:attrNameLst>
                                              <p:attrName>style.visibility</p:attrName>
                                            </p:attrNameLst>
                                          </p:cBhvr>
                                          <p:to>
                                            <p:strVal val="visible"/>
                                          </p:to>
                                        </p:set>
                                        <p:animEffect transition="in" filter="fade">
                                          <p:cBhvr>
                                            <p:cTn id="25" dur="1000"/>
                                            <p:tgtEl>
                                              <p:spTgt spid="105"/>
                                            </p:tgtEl>
                                          </p:cBhvr>
                                        </p:animEffect>
                                        <p:anim calcmode="lin" valueType="num">
                                          <p:cBhvr>
                                            <p:cTn id="26" dur="1000" fill="hold"/>
                                            <p:tgtEl>
                                              <p:spTgt spid="105"/>
                                            </p:tgtEl>
                                            <p:attrNameLst>
                                              <p:attrName>ppt_x</p:attrName>
                                            </p:attrNameLst>
                                          </p:cBhvr>
                                          <p:tavLst>
                                            <p:tav tm="0">
                                              <p:val>
                                                <p:strVal val="#ppt_x"/>
                                              </p:val>
                                            </p:tav>
                                            <p:tav tm="100000">
                                              <p:val>
                                                <p:strVal val="#ppt_x"/>
                                              </p:val>
                                            </p:tav>
                                          </p:tavLst>
                                        </p:anim>
                                        <p:anim calcmode="lin" valueType="num">
                                          <p:cBhvr>
                                            <p:cTn id="27" dur="1000" fill="hold"/>
                                            <p:tgtEl>
                                              <p:spTgt spid="105"/>
                                            </p:tgtEl>
                                            <p:attrNameLst>
                                              <p:attrName>ppt_y</p:attrName>
                                            </p:attrNameLst>
                                          </p:cBhvr>
                                          <p:tavLst>
                                            <p:tav tm="0">
                                              <p:val>
                                                <p:strVal val="#ppt_y+.1"/>
                                              </p:val>
                                            </p:tav>
                                            <p:tav tm="100000">
                                              <p:val>
                                                <p:strVal val="#ppt_y"/>
                                              </p:val>
                                            </p:tav>
                                          </p:tavLst>
                                        </p:anim>
                                      </p:childTnLst>
                                    </p:cTn>
                                  </p:par>
                                  <p:par>
                                    <p:cTn id="28" presetID="42" presetClass="entr" presetSubtype="0" fill="hold" grpId="0" nodeType="withEffect">
                                      <p:stCondLst>
                                        <p:cond delay="0"/>
                                      </p:stCondLst>
                                      <p:childTnLst>
                                        <p:set>
                                          <p:cBhvr>
                                            <p:cTn id="29" dur="1" fill="hold">
                                              <p:stCondLst>
                                                <p:cond delay="0"/>
                                              </p:stCondLst>
                                            </p:cTn>
                                            <p:tgtEl>
                                              <p:spTgt spid="106"/>
                                            </p:tgtEl>
                                            <p:attrNameLst>
                                              <p:attrName>style.visibility</p:attrName>
                                            </p:attrNameLst>
                                          </p:cBhvr>
                                          <p:to>
                                            <p:strVal val="visible"/>
                                          </p:to>
                                        </p:set>
                                        <p:animEffect transition="in" filter="fade">
                                          <p:cBhvr>
                                            <p:cTn id="30" dur="1000"/>
                                            <p:tgtEl>
                                              <p:spTgt spid="106"/>
                                            </p:tgtEl>
                                          </p:cBhvr>
                                        </p:animEffect>
                                        <p:anim calcmode="lin" valueType="num">
                                          <p:cBhvr>
                                            <p:cTn id="31" dur="1000" fill="hold"/>
                                            <p:tgtEl>
                                              <p:spTgt spid="106"/>
                                            </p:tgtEl>
                                            <p:attrNameLst>
                                              <p:attrName>ppt_x</p:attrName>
                                            </p:attrNameLst>
                                          </p:cBhvr>
                                          <p:tavLst>
                                            <p:tav tm="0">
                                              <p:val>
                                                <p:strVal val="#ppt_x"/>
                                              </p:val>
                                            </p:tav>
                                            <p:tav tm="100000">
                                              <p:val>
                                                <p:strVal val="#ppt_x"/>
                                              </p:val>
                                            </p:tav>
                                          </p:tavLst>
                                        </p:anim>
                                        <p:anim calcmode="lin" valueType="num">
                                          <p:cBhvr>
                                            <p:cTn id="32" dur="1000" fill="hold"/>
                                            <p:tgtEl>
                                              <p:spTgt spid="106"/>
                                            </p:tgtEl>
                                            <p:attrNameLst>
                                              <p:attrName>ppt_y</p:attrName>
                                            </p:attrNameLst>
                                          </p:cBhvr>
                                          <p:tavLst>
                                            <p:tav tm="0">
                                              <p:val>
                                                <p:strVal val="#ppt_y+.1"/>
                                              </p:val>
                                            </p:tav>
                                            <p:tav tm="100000">
                                              <p:val>
                                                <p:strVal val="#ppt_y"/>
                                              </p:val>
                                            </p:tav>
                                          </p:tavLst>
                                        </p:anim>
                                      </p:childTnLst>
                                    </p:cTn>
                                  </p:par>
                                  <p:par>
                                    <p:cTn id="33" presetID="42" presetClass="entr" presetSubtype="0" fill="hold" nodeType="withEffect">
                                      <p:stCondLst>
                                        <p:cond delay="0"/>
                                      </p:stCondLst>
                                      <p:childTnLst>
                                        <p:set>
                                          <p:cBhvr>
                                            <p:cTn id="34" dur="1" fill="hold">
                                              <p:stCondLst>
                                                <p:cond delay="0"/>
                                              </p:stCondLst>
                                            </p:cTn>
                                            <p:tgtEl>
                                              <p:spTgt spid="153"/>
                                            </p:tgtEl>
                                            <p:attrNameLst>
                                              <p:attrName>style.visibility</p:attrName>
                                            </p:attrNameLst>
                                          </p:cBhvr>
                                          <p:to>
                                            <p:strVal val="visible"/>
                                          </p:to>
                                        </p:set>
                                        <p:animEffect transition="in" filter="fade">
                                          <p:cBhvr>
                                            <p:cTn id="35" dur="1000"/>
                                            <p:tgtEl>
                                              <p:spTgt spid="153"/>
                                            </p:tgtEl>
                                          </p:cBhvr>
                                        </p:animEffect>
                                        <p:anim calcmode="lin" valueType="num">
                                          <p:cBhvr>
                                            <p:cTn id="36" dur="1000" fill="hold"/>
                                            <p:tgtEl>
                                              <p:spTgt spid="153"/>
                                            </p:tgtEl>
                                            <p:attrNameLst>
                                              <p:attrName>ppt_x</p:attrName>
                                            </p:attrNameLst>
                                          </p:cBhvr>
                                          <p:tavLst>
                                            <p:tav tm="0">
                                              <p:val>
                                                <p:strVal val="#ppt_x"/>
                                              </p:val>
                                            </p:tav>
                                            <p:tav tm="100000">
                                              <p:val>
                                                <p:strVal val="#ppt_x"/>
                                              </p:val>
                                            </p:tav>
                                          </p:tavLst>
                                        </p:anim>
                                        <p:anim calcmode="lin" valueType="num">
                                          <p:cBhvr>
                                            <p:cTn id="37" dur="1000" fill="hold"/>
                                            <p:tgtEl>
                                              <p:spTgt spid="153"/>
                                            </p:tgtEl>
                                            <p:attrNameLst>
                                              <p:attrName>ppt_y</p:attrName>
                                            </p:attrNameLst>
                                          </p:cBhvr>
                                          <p:tavLst>
                                            <p:tav tm="0">
                                              <p:val>
                                                <p:strVal val="#ppt_y+.1"/>
                                              </p:val>
                                            </p:tav>
                                            <p:tav tm="100000">
                                              <p:val>
                                                <p:strVal val="#ppt_y"/>
                                              </p:val>
                                            </p:tav>
                                          </p:tavLst>
                                        </p:anim>
                                      </p:childTnLst>
                                    </p:cTn>
                                  </p:par>
                                  <p:par>
                                    <p:cTn id="38" presetID="42" presetClass="entr" presetSubtype="0" fill="hold" nodeType="withEffect">
                                      <p:stCondLst>
                                        <p:cond delay="0"/>
                                      </p:stCondLst>
                                      <p:childTnLst>
                                        <p:set>
                                          <p:cBhvr>
                                            <p:cTn id="39" dur="1" fill="hold">
                                              <p:stCondLst>
                                                <p:cond delay="0"/>
                                              </p:stCondLst>
                                            </p:cTn>
                                            <p:tgtEl>
                                              <p:spTgt spid="165"/>
                                            </p:tgtEl>
                                            <p:attrNameLst>
                                              <p:attrName>style.visibility</p:attrName>
                                            </p:attrNameLst>
                                          </p:cBhvr>
                                          <p:to>
                                            <p:strVal val="visible"/>
                                          </p:to>
                                        </p:set>
                                        <p:animEffect transition="in" filter="fade">
                                          <p:cBhvr>
                                            <p:cTn id="40" dur="1000"/>
                                            <p:tgtEl>
                                              <p:spTgt spid="165"/>
                                            </p:tgtEl>
                                          </p:cBhvr>
                                        </p:animEffect>
                                        <p:anim calcmode="lin" valueType="num">
                                          <p:cBhvr>
                                            <p:cTn id="41" dur="1000" fill="hold"/>
                                            <p:tgtEl>
                                              <p:spTgt spid="165"/>
                                            </p:tgtEl>
                                            <p:attrNameLst>
                                              <p:attrName>ppt_x</p:attrName>
                                            </p:attrNameLst>
                                          </p:cBhvr>
                                          <p:tavLst>
                                            <p:tav tm="0">
                                              <p:val>
                                                <p:strVal val="#ppt_x"/>
                                              </p:val>
                                            </p:tav>
                                            <p:tav tm="100000">
                                              <p:val>
                                                <p:strVal val="#ppt_x"/>
                                              </p:val>
                                            </p:tav>
                                          </p:tavLst>
                                        </p:anim>
                                        <p:anim calcmode="lin" valueType="num">
                                          <p:cBhvr>
                                            <p:cTn id="42" dur="1000" fill="hold"/>
                                            <p:tgtEl>
                                              <p:spTgt spid="165"/>
                                            </p:tgtEl>
                                            <p:attrNameLst>
                                              <p:attrName>ppt_y</p:attrName>
                                            </p:attrNameLst>
                                          </p:cBhvr>
                                          <p:tavLst>
                                            <p:tav tm="0">
                                              <p:val>
                                                <p:strVal val="#ppt_y+.1"/>
                                              </p:val>
                                            </p:tav>
                                            <p:tav tm="100000">
                                              <p:val>
                                                <p:strVal val="#ppt_y"/>
                                              </p:val>
                                            </p:tav>
                                          </p:tavLst>
                                        </p:anim>
                                      </p:childTnLst>
                                    </p:cTn>
                                  </p:par>
                                  <p:par>
                                    <p:cTn id="43" presetID="42" presetClass="entr" presetSubtype="0" fill="hold" nodeType="withEffect">
                                      <p:stCondLst>
                                        <p:cond delay="0"/>
                                      </p:stCondLst>
                                      <p:childTnLst>
                                        <p:set>
                                          <p:cBhvr>
                                            <p:cTn id="44" dur="1" fill="hold">
                                              <p:stCondLst>
                                                <p:cond delay="0"/>
                                              </p:stCondLst>
                                            </p:cTn>
                                            <p:tgtEl>
                                              <p:spTgt spid="108"/>
                                            </p:tgtEl>
                                            <p:attrNameLst>
                                              <p:attrName>style.visibility</p:attrName>
                                            </p:attrNameLst>
                                          </p:cBhvr>
                                          <p:to>
                                            <p:strVal val="visible"/>
                                          </p:to>
                                        </p:set>
                                        <p:animEffect transition="in" filter="fade">
                                          <p:cBhvr>
                                            <p:cTn id="45" dur="1000"/>
                                            <p:tgtEl>
                                              <p:spTgt spid="108"/>
                                            </p:tgtEl>
                                          </p:cBhvr>
                                        </p:animEffect>
                                        <p:anim calcmode="lin" valueType="num">
                                          <p:cBhvr>
                                            <p:cTn id="46" dur="1000" fill="hold"/>
                                            <p:tgtEl>
                                              <p:spTgt spid="108"/>
                                            </p:tgtEl>
                                            <p:attrNameLst>
                                              <p:attrName>ppt_x</p:attrName>
                                            </p:attrNameLst>
                                          </p:cBhvr>
                                          <p:tavLst>
                                            <p:tav tm="0">
                                              <p:val>
                                                <p:strVal val="#ppt_x"/>
                                              </p:val>
                                            </p:tav>
                                            <p:tav tm="100000">
                                              <p:val>
                                                <p:strVal val="#ppt_x"/>
                                              </p:val>
                                            </p:tav>
                                          </p:tavLst>
                                        </p:anim>
                                        <p:anim calcmode="lin" valueType="num">
                                          <p:cBhvr>
                                            <p:cTn id="47" dur="1000" fill="hold"/>
                                            <p:tgtEl>
                                              <p:spTgt spid="108"/>
                                            </p:tgtEl>
                                            <p:attrNameLst>
                                              <p:attrName>ppt_y</p:attrName>
                                            </p:attrNameLst>
                                          </p:cBhvr>
                                          <p:tavLst>
                                            <p:tav tm="0">
                                              <p:val>
                                                <p:strVal val="#ppt_y+.1"/>
                                              </p:val>
                                            </p:tav>
                                            <p:tav tm="100000">
                                              <p:val>
                                                <p:strVal val="#ppt_y"/>
                                              </p:val>
                                            </p:tav>
                                          </p:tavLst>
                                        </p:anim>
                                      </p:childTnLst>
                                    </p:cTn>
                                  </p:par>
                                  <p:par>
                                    <p:cTn id="48" presetID="22" presetClass="entr" presetSubtype="2" fill="hold" nodeType="withEffect">
                                      <p:stCondLst>
                                        <p:cond delay="1000"/>
                                      </p:stCondLst>
                                      <p:childTnLst>
                                        <p:set>
                                          <p:cBhvr>
                                            <p:cTn id="49" dur="1" fill="hold">
                                              <p:stCondLst>
                                                <p:cond delay="0"/>
                                              </p:stCondLst>
                                            </p:cTn>
                                            <p:tgtEl>
                                              <p:spTgt spid="150"/>
                                            </p:tgtEl>
                                            <p:attrNameLst>
                                              <p:attrName>style.visibility</p:attrName>
                                            </p:attrNameLst>
                                          </p:cBhvr>
                                          <p:to>
                                            <p:strVal val="visible"/>
                                          </p:to>
                                        </p:set>
                                        <p:animEffect transition="in" filter="wipe(right)">
                                          <p:cBhvr>
                                            <p:cTn id="50" dur="500"/>
                                            <p:tgtEl>
                                              <p:spTgt spid="150"/>
                                            </p:tgtEl>
                                          </p:cBhvr>
                                        </p:animEffect>
                                      </p:childTnLst>
                                    </p:cTn>
                                  </p:par>
                                  <p:par>
                                    <p:cTn id="51" presetID="10" presetClass="entr" presetSubtype="0" fill="hold" grpId="0" nodeType="withEffect">
                                      <p:stCondLst>
                                        <p:cond delay="1000"/>
                                      </p:stCondLst>
                                      <p:childTnLst>
                                        <p:set>
                                          <p:cBhvr>
                                            <p:cTn id="52" dur="1" fill="hold">
                                              <p:stCondLst>
                                                <p:cond delay="0"/>
                                              </p:stCondLst>
                                            </p:cTn>
                                            <p:tgtEl>
                                              <p:spTgt spid="148"/>
                                            </p:tgtEl>
                                            <p:attrNameLst>
                                              <p:attrName>style.visibility</p:attrName>
                                            </p:attrNameLst>
                                          </p:cBhvr>
                                          <p:to>
                                            <p:strVal val="visible"/>
                                          </p:to>
                                        </p:set>
                                        <p:animEffect transition="in" filter="fade">
                                          <p:cBhvr>
                                            <p:cTn id="53" dur="500"/>
                                            <p:tgtEl>
                                              <p:spTgt spid="148"/>
                                            </p:tgtEl>
                                          </p:cBhvr>
                                        </p:animEffect>
                                      </p:childTnLst>
                                    </p:cTn>
                                  </p:par>
                                  <p:par>
                                    <p:cTn id="54" presetID="10" presetClass="entr" presetSubtype="0" fill="hold" grpId="0" nodeType="withEffect">
                                      <p:stCondLst>
                                        <p:cond delay="1000"/>
                                      </p:stCondLst>
                                      <p:childTnLst>
                                        <p:set>
                                          <p:cBhvr>
                                            <p:cTn id="55" dur="1" fill="hold">
                                              <p:stCondLst>
                                                <p:cond delay="0"/>
                                              </p:stCondLst>
                                            </p:cTn>
                                            <p:tgtEl>
                                              <p:spTgt spid="151"/>
                                            </p:tgtEl>
                                            <p:attrNameLst>
                                              <p:attrName>style.visibility</p:attrName>
                                            </p:attrNameLst>
                                          </p:cBhvr>
                                          <p:to>
                                            <p:strVal val="visible"/>
                                          </p:to>
                                        </p:set>
                                        <p:animEffect transition="in" filter="fade">
                                          <p:cBhvr>
                                            <p:cTn id="56" dur="500"/>
                                            <p:tgtEl>
                                              <p:spTgt spid="1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6" grpId="0" animBg="1"/>
          <p:bldP spid="148" grpId="0"/>
          <p:bldP spid="151"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000" fill="hold"/>
                                            <p:tgtEl>
                                              <p:spTgt spid="8"/>
                                            </p:tgtEl>
                                            <p:attrNameLst>
                                              <p:attrName>ppt_x</p:attrName>
                                            </p:attrNameLst>
                                          </p:cBhvr>
                                          <p:tavLst>
                                            <p:tav tm="0">
                                              <p:val>
                                                <p:strVal val="0-#ppt_w/2"/>
                                              </p:val>
                                            </p:tav>
                                            <p:tav tm="100000">
                                              <p:val>
                                                <p:strVal val="#ppt_x"/>
                                              </p:val>
                                            </p:tav>
                                          </p:tavLst>
                                        </p:anim>
                                        <p:anim calcmode="lin" valueType="num">
                                          <p:cBhvr additive="base">
                                            <p:cTn id="8" dur="1000" fill="hold"/>
                                            <p:tgtEl>
                                              <p:spTgt spid="8"/>
                                            </p:tgtEl>
                                            <p:attrNameLst>
                                              <p:attrName>ppt_y</p:attrName>
                                            </p:attrNameLst>
                                          </p:cBhvr>
                                          <p:tavLst>
                                            <p:tav tm="0">
                                              <p:val>
                                                <p:strVal val="#ppt_y"/>
                                              </p:val>
                                            </p:tav>
                                            <p:tav tm="100000">
                                              <p:val>
                                                <p:strVal val="#ppt_y"/>
                                              </p:val>
                                            </p:tav>
                                          </p:tavLst>
                                        </p:anim>
                                      </p:childTnLst>
                                    </p:cTn>
                                  </p:par>
                                  <p:par>
                                    <p:cTn id="9" presetID="1" presetClass="entr" presetSubtype="0" fill="hold" nodeType="withEffect">
                                      <p:stCondLst>
                                        <p:cond delay="0"/>
                                      </p:stCondLst>
                                      <p:childTnLst>
                                        <p:set>
                                          <p:cBhvr>
                                            <p:cTn id="10" dur="1" fill="hold">
                                              <p:stCondLst>
                                                <p:cond delay="0"/>
                                              </p:stCondLst>
                                            </p:cTn>
                                            <p:tgtEl>
                                              <p:spTgt spid="99"/>
                                            </p:tgtEl>
                                            <p:attrNameLst>
                                              <p:attrName>style.visibility</p:attrName>
                                            </p:attrNameLst>
                                          </p:cBhvr>
                                          <p:to>
                                            <p:strVal val="visible"/>
                                          </p:to>
                                        </p:set>
                                      </p:childTnLst>
                                    </p:cTn>
                                  </p:par>
                                  <p:par>
                                    <p:cTn id="11" presetID="63" presetClass="path" presetSubtype="0" accel="50000" fill="hold" nodeType="withEffect">
                                      <p:stCondLst>
                                        <p:cond delay="0"/>
                                      </p:stCondLst>
                                      <p:childTnLst>
                                        <p:animMotion origin="layout" path="M -0.43072 -3.33333E-6 L -4.375E-6 -3.33333E-6 " pathEditMode="relative" rAng="0" ptsTypes="AA">
                                          <p:cBhvr>
                                            <p:cTn id="12" dur="1500" fill="hold"/>
                                            <p:tgtEl>
                                              <p:spTgt spid="99"/>
                                            </p:tgtEl>
                                            <p:attrNameLst>
                                              <p:attrName>ppt_x</p:attrName>
                                              <p:attrName>ppt_y</p:attrName>
                                            </p:attrNameLst>
                                          </p:cBhvr>
                                          <p:rCtr x="21536" y="0"/>
                                        </p:animMotion>
                                      </p:childTnLst>
                                    </p:cTn>
                                  </p:par>
                                  <p:par>
                                    <p:cTn id="13" presetID="42"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1000"/>
                                            <p:tgtEl>
                                              <p:spTgt spid="9"/>
                                            </p:tgtEl>
                                          </p:cBhvr>
                                        </p:animEffect>
                                        <p:anim calcmode="lin" valueType="num">
                                          <p:cBhvr>
                                            <p:cTn id="16" dur="1000" fill="hold"/>
                                            <p:tgtEl>
                                              <p:spTgt spid="9"/>
                                            </p:tgtEl>
                                            <p:attrNameLst>
                                              <p:attrName>ppt_x</p:attrName>
                                            </p:attrNameLst>
                                          </p:cBhvr>
                                          <p:tavLst>
                                            <p:tav tm="0">
                                              <p:val>
                                                <p:strVal val="#ppt_x"/>
                                              </p:val>
                                            </p:tav>
                                            <p:tav tm="100000">
                                              <p:val>
                                                <p:strVal val="#ppt_x"/>
                                              </p:val>
                                            </p:tav>
                                          </p:tavLst>
                                        </p:anim>
                                        <p:anim calcmode="lin" valueType="num">
                                          <p:cBhvr>
                                            <p:cTn id="17" dur="1000" fill="hold"/>
                                            <p:tgtEl>
                                              <p:spTgt spid="9"/>
                                            </p:tgtEl>
                                            <p:attrNameLst>
                                              <p:attrName>ppt_y</p:attrName>
                                            </p:attrNameLst>
                                          </p:cBhvr>
                                          <p:tavLst>
                                            <p:tav tm="0">
                                              <p:val>
                                                <p:strVal val="#ppt_y+.1"/>
                                              </p:val>
                                            </p:tav>
                                            <p:tav tm="100000">
                                              <p:val>
                                                <p:strVal val="#ppt_y"/>
                                              </p:val>
                                            </p:tav>
                                          </p:tavLst>
                                        </p:anim>
                                      </p:childTnLst>
                                    </p:cTn>
                                  </p:par>
                                  <p:par>
                                    <p:cTn id="18" presetID="42" presetClass="entr" presetSubtype="0" fill="hold" nodeType="withEffect">
                                      <p:stCondLst>
                                        <p:cond delay="0"/>
                                      </p:stCondLst>
                                      <p:childTnLst>
                                        <p:set>
                                          <p:cBhvr>
                                            <p:cTn id="19" dur="1" fill="hold">
                                              <p:stCondLst>
                                                <p:cond delay="0"/>
                                              </p:stCondLst>
                                            </p:cTn>
                                            <p:tgtEl>
                                              <p:spTgt spid="104"/>
                                            </p:tgtEl>
                                            <p:attrNameLst>
                                              <p:attrName>style.visibility</p:attrName>
                                            </p:attrNameLst>
                                          </p:cBhvr>
                                          <p:to>
                                            <p:strVal val="visible"/>
                                          </p:to>
                                        </p:set>
                                        <p:animEffect transition="in" filter="fade">
                                          <p:cBhvr>
                                            <p:cTn id="20" dur="1000"/>
                                            <p:tgtEl>
                                              <p:spTgt spid="104"/>
                                            </p:tgtEl>
                                          </p:cBhvr>
                                        </p:animEffect>
                                        <p:anim calcmode="lin" valueType="num">
                                          <p:cBhvr>
                                            <p:cTn id="21" dur="1000" fill="hold"/>
                                            <p:tgtEl>
                                              <p:spTgt spid="104"/>
                                            </p:tgtEl>
                                            <p:attrNameLst>
                                              <p:attrName>ppt_x</p:attrName>
                                            </p:attrNameLst>
                                          </p:cBhvr>
                                          <p:tavLst>
                                            <p:tav tm="0">
                                              <p:val>
                                                <p:strVal val="#ppt_x"/>
                                              </p:val>
                                            </p:tav>
                                            <p:tav tm="100000">
                                              <p:val>
                                                <p:strVal val="#ppt_x"/>
                                              </p:val>
                                            </p:tav>
                                          </p:tavLst>
                                        </p:anim>
                                        <p:anim calcmode="lin" valueType="num">
                                          <p:cBhvr>
                                            <p:cTn id="22" dur="1000" fill="hold"/>
                                            <p:tgtEl>
                                              <p:spTgt spid="104"/>
                                            </p:tgtEl>
                                            <p:attrNameLst>
                                              <p:attrName>ppt_y</p:attrName>
                                            </p:attrNameLst>
                                          </p:cBhvr>
                                          <p:tavLst>
                                            <p:tav tm="0">
                                              <p:val>
                                                <p:strVal val="#ppt_y+.1"/>
                                              </p:val>
                                            </p:tav>
                                            <p:tav tm="100000">
                                              <p:val>
                                                <p:strVal val="#ppt_y"/>
                                              </p:val>
                                            </p:tav>
                                          </p:tavLst>
                                        </p:anim>
                                      </p:childTnLst>
                                    </p:cTn>
                                  </p:par>
                                  <p:par>
                                    <p:cTn id="23" presetID="42" presetClass="entr" presetSubtype="0" fill="hold" nodeType="withEffect">
                                      <p:stCondLst>
                                        <p:cond delay="0"/>
                                      </p:stCondLst>
                                      <p:childTnLst>
                                        <p:set>
                                          <p:cBhvr>
                                            <p:cTn id="24" dur="1" fill="hold">
                                              <p:stCondLst>
                                                <p:cond delay="0"/>
                                              </p:stCondLst>
                                            </p:cTn>
                                            <p:tgtEl>
                                              <p:spTgt spid="105"/>
                                            </p:tgtEl>
                                            <p:attrNameLst>
                                              <p:attrName>style.visibility</p:attrName>
                                            </p:attrNameLst>
                                          </p:cBhvr>
                                          <p:to>
                                            <p:strVal val="visible"/>
                                          </p:to>
                                        </p:set>
                                        <p:animEffect transition="in" filter="fade">
                                          <p:cBhvr>
                                            <p:cTn id="25" dur="1000"/>
                                            <p:tgtEl>
                                              <p:spTgt spid="105"/>
                                            </p:tgtEl>
                                          </p:cBhvr>
                                        </p:animEffect>
                                        <p:anim calcmode="lin" valueType="num">
                                          <p:cBhvr>
                                            <p:cTn id="26" dur="1000" fill="hold"/>
                                            <p:tgtEl>
                                              <p:spTgt spid="105"/>
                                            </p:tgtEl>
                                            <p:attrNameLst>
                                              <p:attrName>ppt_x</p:attrName>
                                            </p:attrNameLst>
                                          </p:cBhvr>
                                          <p:tavLst>
                                            <p:tav tm="0">
                                              <p:val>
                                                <p:strVal val="#ppt_x"/>
                                              </p:val>
                                            </p:tav>
                                            <p:tav tm="100000">
                                              <p:val>
                                                <p:strVal val="#ppt_x"/>
                                              </p:val>
                                            </p:tav>
                                          </p:tavLst>
                                        </p:anim>
                                        <p:anim calcmode="lin" valueType="num">
                                          <p:cBhvr>
                                            <p:cTn id="27" dur="1000" fill="hold"/>
                                            <p:tgtEl>
                                              <p:spTgt spid="105"/>
                                            </p:tgtEl>
                                            <p:attrNameLst>
                                              <p:attrName>ppt_y</p:attrName>
                                            </p:attrNameLst>
                                          </p:cBhvr>
                                          <p:tavLst>
                                            <p:tav tm="0">
                                              <p:val>
                                                <p:strVal val="#ppt_y+.1"/>
                                              </p:val>
                                            </p:tav>
                                            <p:tav tm="100000">
                                              <p:val>
                                                <p:strVal val="#ppt_y"/>
                                              </p:val>
                                            </p:tav>
                                          </p:tavLst>
                                        </p:anim>
                                      </p:childTnLst>
                                    </p:cTn>
                                  </p:par>
                                  <p:par>
                                    <p:cTn id="28" presetID="42" presetClass="entr" presetSubtype="0" fill="hold" grpId="0" nodeType="withEffect">
                                      <p:stCondLst>
                                        <p:cond delay="0"/>
                                      </p:stCondLst>
                                      <p:childTnLst>
                                        <p:set>
                                          <p:cBhvr>
                                            <p:cTn id="29" dur="1" fill="hold">
                                              <p:stCondLst>
                                                <p:cond delay="0"/>
                                              </p:stCondLst>
                                            </p:cTn>
                                            <p:tgtEl>
                                              <p:spTgt spid="106"/>
                                            </p:tgtEl>
                                            <p:attrNameLst>
                                              <p:attrName>style.visibility</p:attrName>
                                            </p:attrNameLst>
                                          </p:cBhvr>
                                          <p:to>
                                            <p:strVal val="visible"/>
                                          </p:to>
                                        </p:set>
                                        <p:animEffect transition="in" filter="fade">
                                          <p:cBhvr>
                                            <p:cTn id="30" dur="1000"/>
                                            <p:tgtEl>
                                              <p:spTgt spid="106"/>
                                            </p:tgtEl>
                                          </p:cBhvr>
                                        </p:animEffect>
                                        <p:anim calcmode="lin" valueType="num">
                                          <p:cBhvr>
                                            <p:cTn id="31" dur="1000" fill="hold"/>
                                            <p:tgtEl>
                                              <p:spTgt spid="106"/>
                                            </p:tgtEl>
                                            <p:attrNameLst>
                                              <p:attrName>ppt_x</p:attrName>
                                            </p:attrNameLst>
                                          </p:cBhvr>
                                          <p:tavLst>
                                            <p:tav tm="0">
                                              <p:val>
                                                <p:strVal val="#ppt_x"/>
                                              </p:val>
                                            </p:tav>
                                            <p:tav tm="100000">
                                              <p:val>
                                                <p:strVal val="#ppt_x"/>
                                              </p:val>
                                            </p:tav>
                                          </p:tavLst>
                                        </p:anim>
                                        <p:anim calcmode="lin" valueType="num">
                                          <p:cBhvr>
                                            <p:cTn id="32" dur="1000" fill="hold"/>
                                            <p:tgtEl>
                                              <p:spTgt spid="106"/>
                                            </p:tgtEl>
                                            <p:attrNameLst>
                                              <p:attrName>ppt_y</p:attrName>
                                            </p:attrNameLst>
                                          </p:cBhvr>
                                          <p:tavLst>
                                            <p:tav tm="0">
                                              <p:val>
                                                <p:strVal val="#ppt_y+.1"/>
                                              </p:val>
                                            </p:tav>
                                            <p:tav tm="100000">
                                              <p:val>
                                                <p:strVal val="#ppt_y"/>
                                              </p:val>
                                            </p:tav>
                                          </p:tavLst>
                                        </p:anim>
                                      </p:childTnLst>
                                    </p:cTn>
                                  </p:par>
                                  <p:par>
                                    <p:cTn id="33" presetID="42" presetClass="entr" presetSubtype="0" fill="hold" nodeType="withEffect">
                                      <p:stCondLst>
                                        <p:cond delay="0"/>
                                      </p:stCondLst>
                                      <p:childTnLst>
                                        <p:set>
                                          <p:cBhvr>
                                            <p:cTn id="34" dur="1" fill="hold">
                                              <p:stCondLst>
                                                <p:cond delay="0"/>
                                              </p:stCondLst>
                                            </p:cTn>
                                            <p:tgtEl>
                                              <p:spTgt spid="153"/>
                                            </p:tgtEl>
                                            <p:attrNameLst>
                                              <p:attrName>style.visibility</p:attrName>
                                            </p:attrNameLst>
                                          </p:cBhvr>
                                          <p:to>
                                            <p:strVal val="visible"/>
                                          </p:to>
                                        </p:set>
                                        <p:animEffect transition="in" filter="fade">
                                          <p:cBhvr>
                                            <p:cTn id="35" dur="1000"/>
                                            <p:tgtEl>
                                              <p:spTgt spid="153"/>
                                            </p:tgtEl>
                                          </p:cBhvr>
                                        </p:animEffect>
                                        <p:anim calcmode="lin" valueType="num">
                                          <p:cBhvr>
                                            <p:cTn id="36" dur="1000" fill="hold"/>
                                            <p:tgtEl>
                                              <p:spTgt spid="153"/>
                                            </p:tgtEl>
                                            <p:attrNameLst>
                                              <p:attrName>ppt_x</p:attrName>
                                            </p:attrNameLst>
                                          </p:cBhvr>
                                          <p:tavLst>
                                            <p:tav tm="0">
                                              <p:val>
                                                <p:strVal val="#ppt_x"/>
                                              </p:val>
                                            </p:tav>
                                            <p:tav tm="100000">
                                              <p:val>
                                                <p:strVal val="#ppt_x"/>
                                              </p:val>
                                            </p:tav>
                                          </p:tavLst>
                                        </p:anim>
                                        <p:anim calcmode="lin" valueType="num">
                                          <p:cBhvr>
                                            <p:cTn id="37" dur="1000" fill="hold"/>
                                            <p:tgtEl>
                                              <p:spTgt spid="153"/>
                                            </p:tgtEl>
                                            <p:attrNameLst>
                                              <p:attrName>ppt_y</p:attrName>
                                            </p:attrNameLst>
                                          </p:cBhvr>
                                          <p:tavLst>
                                            <p:tav tm="0">
                                              <p:val>
                                                <p:strVal val="#ppt_y+.1"/>
                                              </p:val>
                                            </p:tav>
                                            <p:tav tm="100000">
                                              <p:val>
                                                <p:strVal val="#ppt_y"/>
                                              </p:val>
                                            </p:tav>
                                          </p:tavLst>
                                        </p:anim>
                                      </p:childTnLst>
                                    </p:cTn>
                                  </p:par>
                                  <p:par>
                                    <p:cTn id="38" presetID="42" presetClass="entr" presetSubtype="0" fill="hold" nodeType="withEffect">
                                      <p:stCondLst>
                                        <p:cond delay="0"/>
                                      </p:stCondLst>
                                      <p:childTnLst>
                                        <p:set>
                                          <p:cBhvr>
                                            <p:cTn id="39" dur="1" fill="hold">
                                              <p:stCondLst>
                                                <p:cond delay="0"/>
                                              </p:stCondLst>
                                            </p:cTn>
                                            <p:tgtEl>
                                              <p:spTgt spid="165"/>
                                            </p:tgtEl>
                                            <p:attrNameLst>
                                              <p:attrName>style.visibility</p:attrName>
                                            </p:attrNameLst>
                                          </p:cBhvr>
                                          <p:to>
                                            <p:strVal val="visible"/>
                                          </p:to>
                                        </p:set>
                                        <p:animEffect transition="in" filter="fade">
                                          <p:cBhvr>
                                            <p:cTn id="40" dur="1000"/>
                                            <p:tgtEl>
                                              <p:spTgt spid="165"/>
                                            </p:tgtEl>
                                          </p:cBhvr>
                                        </p:animEffect>
                                        <p:anim calcmode="lin" valueType="num">
                                          <p:cBhvr>
                                            <p:cTn id="41" dur="1000" fill="hold"/>
                                            <p:tgtEl>
                                              <p:spTgt spid="165"/>
                                            </p:tgtEl>
                                            <p:attrNameLst>
                                              <p:attrName>ppt_x</p:attrName>
                                            </p:attrNameLst>
                                          </p:cBhvr>
                                          <p:tavLst>
                                            <p:tav tm="0">
                                              <p:val>
                                                <p:strVal val="#ppt_x"/>
                                              </p:val>
                                            </p:tav>
                                            <p:tav tm="100000">
                                              <p:val>
                                                <p:strVal val="#ppt_x"/>
                                              </p:val>
                                            </p:tav>
                                          </p:tavLst>
                                        </p:anim>
                                        <p:anim calcmode="lin" valueType="num">
                                          <p:cBhvr>
                                            <p:cTn id="42" dur="1000" fill="hold"/>
                                            <p:tgtEl>
                                              <p:spTgt spid="165"/>
                                            </p:tgtEl>
                                            <p:attrNameLst>
                                              <p:attrName>ppt_y</p:attrName>
                                            </p:attrNameLst>
                                          </p:cBhvr>
                                          <p:tavLst>
                                            <p:tav tm="0">
                                              <p:val>
                                                <p:strVal val="#ppt_y+.1"/>
                                              </p:val>
                                            </p:tav>
                                            <p:tav tm="100000">
                                              <p:val>
                                                <p:strVal val="#ppt_y"/>
                                              </p:val>
                                            </p:tav>
                                          </p:tavLst>
                                        </p:anim>
                                      </p:childTnLst>
                                    </p:cTn>
                                  </p:par>
                                  <p:par>
                                    <p:cTn id="43" presetID="42" presetClass="entr" presetSubtype="0" fill="hold" nodeType="withEffect">
                                      <p:stCondLst>
                                        <p:cond delay="0"/>
                                      </p:stCondLst>
                                      <p:childTnLst>
                                        <p:set>
                                          <p:cBhvr>
                                            <p:cTn id="44" dur="1" fill="hold">
                                              <p:stCondLst>
                                                <p:cond delay="0"/>
                                              </p:stCondLst>
                                            </p:cTn>
                                            <p:tgtEl>
                                              <p:spTgt spid="108"/>
                                            </p:tgtEl>
                                            <p:attrNameLst>
                                              <p:attrName>style.visibility</p:attrName>
                                            </p:attrNameLst>
                                          </p:cBhvr>
                                          <p:to>
                                            <p:strVal val="visible"/>
                                          </p:to>
                                        </p:set>
                                        <p:animEffect transition="in" filter="fade">
                                          <p:cBhvr>
                                            <p:cTn id="45" dur="1000"/>
                                            <p:tgtEl>
                                              <p:spTgt spid="108"/>
                                            </p:tgtEl>
                                          </p:cBhvr>
                                        </p:animEffect>
                                        <p:anim calcmode="lin" valueType="num">
                                          <p:cBhvr>
                                            <p:cTn id="46" dur="1000" fill="hold"/>
                                            <p:tgtEl>
                                              <p:spTgt spid="108"/>
                                            </p:tgtEl>
                                            <p:attrNameLst>
                                              <p:attrName>ppt_x</p:attrName>
                                            </p:attrNameLst>
                                          </p:cBhvr>
                                          <p:tavLst>
                                            <p:tav tm="0">
                                              <p:val>
                                                <p:strVal val="#ppt_x"/>
                                              </p:val>
                                            </p:tav>
                                            <p:tav tm="100000">
                                              <p:val>
                                                <p:strVal val="#ppt_x"/>
                                              </p:val>
                                            </p:tav>
                                          </p:tavLst>
                                        </p:anim>
                                        <p:anim calcmode="lin" valueType="num">
                                          <p:cBhvr>
                                            <p:cTn id="47" dur="1000" fill="hold"/>
                                            <p:tgtEl>
                                              <p:spTgt spid="108"/>
                                            </p:tgtEl>
                                            <p:attrNameLst>
                                              <p:attrName>ppt_y</p:attrName>
                                            </p:attrNameLst>
                                          </p:cBhvr>
                                          <p:tavLst>
                                            <p:tav tm="0">
                                              <p:val>
                                                <p:strVal val="#ppt_y+.1"/>
                                              </p:val>
                                            </p:tav>
                                            <p:tav tm="100000">
                                              <p:val>
                                                <p:strVal val="#ppt_y"/>
                                              </p:val>
                                            </p:tav>
                                          </p:tavLst>
                                        </p:anim>
                                      </p:childTnLst>
                                    </p:cTn>
                                  </p:par>
                                  <p:par>
                                    <p:cTn id="48" presetID="22" presetClass="entr" presetSubtype="2" fill="hold" nodeType="withEffect">
                                      <p:stCondLst>
                                        <p:cond delay="1000"/>
                                      </p:stCondLst>
                                      <p:childTnLst>
                                        <p:set>
                                          <p:cBhvr>
                                            <p:cTn id="49" dur="1" fill="hold">
                                              <p:stCondLst>
                                                <p:cond delay="0"/>
                                              </p:stCondLst>
                                            </p:cTn>
                                            <p:tgtEl>
                                              <p:spTgt spid="150"/>
                                            </p:tgtEl>
                                            <p:attrNameLst>
                                              <p:attrName>style.visibility</p:attrName>
                                            </p:attrNameLst>
                                          </p:cBhvr>
                                          <p:to>
                                            <p:strVal val="visible"/>
                                          </p:to>
                                        </p:set>
                                        <p:animEffect transition="in" filter="wipe(right)">
                                          <p:cBhvr>
                                            <p:cTn id="50" dur="500"/>
                                            <p:tgtEl>
                                              <p:spTgt spid="150"/>
                                            </p:tgtEl>
                                          </p:cBhvr>
                                        </p:animEffect>
                                      </p:childTnLst>
                                    </p:cTn>
                                  </p:par>
                                  <p:par>
                                    <p:cTn id="51" presetID="10" presetClass="entr" presetSubtype="0" fill="hold" grpId="0" nodeType="withEffect">
                                      <p:stCondLst>
                                        <p:cond delay="1000"/>
                                      </p:stCondLst>
                                      <p:childTnLst>
                                        <p:set>
                                          <p:cBhvr>
                                            <p:cTn id="52" dur="1" fill="hold">
                                              <p:stCondLst>
                                                <p:cond delay="0"/>
                                              </p:stCondLst>
                                            </p:cTn>
                                            <p:tgtEl>
                                              <p:spTgt spid="148"/>
                                            </p:tgtEl>
                                            <p:attrNameLst>
                                              <p:attrName>style.visibility</p:attrName>
                                            </p:attrNameLst>
                                          </p:cBhvr>
                                          <p:to>
                                            <p:strVal val="visible"/>
                                          </p:to>
                                        </p:set>
                                        <p:animEffect transition="in" filter="fade">
                                          <p:cBhvr>
                                            <p:cTn id="53" dur="500"/>
                                            <p:tgtEl>
                                              <p:spTgt spid="148"/>
                                            </p:tgtEl>
                                          </p:cBhvr>
                                        </p:animEffect>
                                      </p:childTnLst>
                                    </p:cTn>
                                  </p:par>
                                  <p:par>
                                    <p:cTn id="54" presetID="10" presetClass="entr" presetSubtype="0" fill="hold" grpId="0" nodeType="withEffect">
                                      <p:stCondLst>
                                        <p:cond delay="1000"/>
                                      </p:stCondLst>
                                      <p:childTnLst>
                                        <p:set>
                                          <p:cBhvr>
                                            <p:cTn id="55" dur="1" fill="hold">
                                              <p:stCondLst>
                                                <p:cond delay="0"/>
                                              </p:stCondLst>
                                            </p:cTn>
                                            <p:tgtEl>
                                              <p:spTgt spid="151"/>
                                            </p:tgtEl>
                                            <p:attrNameLst>
                                              <p:attrName>style.visibility</p:attrName>
                                            </p:attrNameLst>
                                          </p:cBhvr>
                                          <p:to>
                                            <p:strVal val="visible"/>
                                          </p:to>
                                        </p:set>
                                        <p:animEffect transition="in" filter="fade">
                                          <p:cBhvr>
                                            <p:cTn id="56" dur="500"/>
                                            <p:tgtEl>
                                              <p:spTgt spid="1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6" grpId="0" animBg="1"/>
          <p:bldP spid="148" grpId="0"/>
          <p:bldP spid="151" grpId="0"/>
        </p:bldLst>
      </p:timing>
    </mc:Fallback>
  </mc:AlternateContent>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F1FA9A68-6291-4040-852D-DFB93B1D4216}"/>
              </a:ext>
            </a:extLst>
          </p:cNvPr>
          <p:cNvGrpSpPr/>
          <p:nvPr/>
        </p:nvGrpSpPr>
        <p:grpSpPr>
          <a:xfrm>
            <a:off x="4658418" y="-16475"/>
            <a:ext cx="7562428" cy="7012726"/>
            <a:chOff x="4658418" y="-16475"/>
            <a:chExt cx="7562428" cy="7012726"/>
          </a:xfrm>
        </p:grpSpPr>
        <p:sp>
          <p:nvSpPr>
            <p:cNvPr id="5" name="Graphic 20">
              <a:extLst>
                <a:ext uri="{FF2B5EF4-FFF2-40B4-BE49-F238E27FC236}">
                  <a16:creationId xmlns:a16="http://schemas.microsoft.com/office/drawing/2014/main" id="{FDD158D6-D5A5-429E-AB22-212A1C2C3880}"/>
                </a:ext>
              </a:extLst>
            </p:cNvPr>
            <p:cNvSpPr/>
            <p:nvPr/>
          </p:nvSpPr>
          <p:spPr>
            <a:xfrm flipH="1">
              <a:off x="5245099" y="1"/>
              <a:ext cx="6946900" cy="6858000"/>
            </a:xfrm>
            <a:custGeom>
              <a:avLst/>
              <a:gdLst>
                <a:gd name="connsiteX0" fmla="*/ 0 w 4352925"/>
                <a:gd name="connsiteY0" fmla="*/ 95 h 3514725"/>
                <a:gd name="connsiteX1" fmla="*/ 0 w 4352925"/>
                <a:gd name="connsiteY1" fmla="*/ 3523488 h 3514725"/>
                <a:gd name="connsiteX2" fmla="*/ 4353497 w 4352925"/>
                <a:gd name="connsiteY2" fmla="*/ 3523488 h 3514725"/>
                <a:gd name="connsiteX3" fmla="*/ 4347877 w 4352925"/>
                <a:gd name="connsiteY3" fmla="*/ 3507581 h 3514725"/>
                <a:gd name="connsiteX4" fmla="*/ 3672745 w 4352925"/>
                <a:gd name="connsiteY4" fmla="*/ 2554224 h 3514725"/>
                <a:gd name="connsiteX5" fmla="*/ 3409474 w 4352925"/>
                <a:gd name="connsiteY5" fmla="*/ 2178082 h 3514725"/>
                <a:gd name="connsiteX6" fmla="*/ 3359753 w 4352925"/>
                <a:gd name="connsiteY6" fmla="*/ 1482757 h 3514725"/>
                <a:gd name="connsiteX7" fmla="*/ 3112580 w 4352925"/>
                <a:gd name="connsiteY7" fmla="*/ 1004316 h 3514725"/>
                <a:gd name="connsiteX8" fmla="*/ 2625281 w 4352925"/>
                <a:gd name="connsiteY8" fmla="*/ 758476 h 3514725"/>
                <a:gd name="connsiteX9" fmla="*/ 2140077 w 4352925"/>
                <a:gd name="connsiteY9" fmla="*/ 328517 h 3514725"/>
                <a:gd name="connsiteX10" fmla="*/ 2147030 w 4352925"/>
                <a:gd name="connsiteY10" fmla="*/ 0 h 3514725"/>
                <a:gd name="connsiteX11" fmla="*/ 0 w 4352925"/>
                <a:gd name="connsiteY11" fmla="*/ 0 h 3514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52925" h="3514725">
                  <a:moveTo>
                    <a:pt x="0" y="95"/>
                  </a:moveTo>
                  <a:lnTo>
                    <a:pt x="0" y="3523488"/>
                  </a:lnTo>
                  <a:lnTo>
                    <a:pt x="4353497" y="3523488"/>
                  </a:lnTo>
                  <a:cubicBezTo>
                    <a:pt x="4351592" y="3518154"/>
                    <a:pt x="4349687" y="3512915"/>
                    <a:pt x="4347877" y="3507581"/>
                  </a:cubicBezTo>
                  <a:cubicBezTo>
                    <a:pt x="4218051" y="3124772"/>
                    <a:pt x="4039838" y="2825592"/>
                    <a:pt x="3672745" y="2554224"/>
                  </a:cubicBezTo>
                  <a:cubicBezTo>
                    <a:pt x="3514344" y="2437162"/>
                    <a:pt x="3511487" y="2357533"/>
                    <a:pt x="3409474" y="2178082"/>
                  </a:cubicBezTo>
                  <a:cubicBezTo>
                    <a:pt x="3315367" y="2012537"/>
                    <a:pt x="3399282" y="1665446"/>
                    <a:pt x="3359753" y="1482757"/>
                  </a:cubicBezTo>
                  <a:cubicBezTo>
                    <a:pt x="3320987" y="1303877"/>
                    <a:pt x="3254788" y="1126903"/>
                    <a:pt x="3112580" y="1004316"/>
                  </a:cubicBezTo>
                  <a:cubicBezTo>
                    <a:pt x="2972276" y="883349"/>
                    <a:pt x="2795207" y="824484"/>
                    <a:pt x="2625281" y="758476"/>
                  </a:cubicBezTo>
                  <a:cubicBezTo>
                    <a:pt x="2411825" y="675513"/>
                    <a:pt x="2209705" y="563213"/>
                    <a:pt x="2140077" y="328517"/>
                  </a:cubicBezTo>
                  <a:cubicBezTo>
                    <a:pt x="2107121" y="217456"/>
                    <a:pt x="2111883" y="103537"/>
                    <a:pt x="2147030" y="0"/>
                  </a:cubicBezTo>
                  <a:lnTo>
                    <a:pt x="0" y="0"/>
                  </a:lnTo>
                  <a:close/>
                </a:path>
              </a:pathLst>
            </a:custGeom>
            <a:gradFill flip="none" rotWithShape="1">
              <a:gsLst>
                <a:gs pos="24000">
                  <a:srgbClr val="74C4A5"/>
                </a:gs>
                <a:gs pos="0">
                  <a:schemeClr val="accent2"/>
                </a:gs>
                <a:gs pos="100000">
                  <a:schemeClr val="accent4"/>
                </a:gs>
              </a:gsLst>
              <a:lin ang="16200000" scaled="1"/>
              <a:tileRect/>
            </a:gradFill>
            <a:ln w="9525" cap="flat">
              <a:noFill/>
              <a:prstDash val="solid"/>
              <a:miter/>
            </a:ln>
          </p:spPr>
          <p:txBody>
            <a:bodyPr rtlCol="0" anchor="ctr"/>
            <a:lstStyle/>
            <a:p>
              <a:endParaRPr lang="en-ID"/>
            </a:p>
          </p:txBody>
        </p:sp>
        <p:sp>
          <p:nvSpPr>
            <p:cNvPr id="6" name="Freeform: Shape 5">
              <a:extLst>
                <a:ext uri="{FF2B5EF4-FFF2-40B4-BE49-F238E27FC236}">
                  <a16:creationId xmlns:a16="http://schemas.microsoft.com/office/drawing/2014/main" id="{8B9350EE-42BA-4283-BED8-1015419A3F0D}"/>
                </a:ext>
              </a:extLst>
            </p:cNvPr>
            <p:cNvSpPr/>
            <p:nvPr/>
          </p:nvSpPr>
          <p:spPr>
            <a:xfrm>
              <a:off x="9667048" y="-16475"/>
              <a:ext cx="616649" cy="6224299"/>
            </a:xfrm>
            <a:custGeom>
              <a:avLst/>
              <a:gdLst>
                <a:gd name="connsiteX0" fmla="*/ 0 w 489001"/>
                <a:gd name="connsiteY0" fmla="*/ 0 h 4935855"/>
                <a:gd name="connsiteX1" fmla="*/ 500615 w 489001"/>
                <a:gd name="connsiteY1" fmla="*/ 0 h 4935855"/>
                <a:gd name="connsiteX2" fmla="*/ 500615 w 489001"/>
                <a:gd name="connsiteY2" fmla="*/ 4949457 h 4935855"/>
                <a:gd name="connsiteX3" fmla="*/ 0 w 489001"/>
                <a:gd name="connsiteY3" fmla="*/ 4949457 h 4935855"/>
              </a:gdLst>
              <a:ahLst/>
              <a:cxnLst>
                <a:cxn ang="0">
                  <a:pos x="connsiteX0" y="connsiteY0"/>
                </a:cxn>
                <a:cxn ang="0">
                  <a:pos x="connsiteX1" y="connsiteY1"/>
                </a:cxn>
                <a:cxn ang="0">
                  <a:pos x="connsiteX2" y="connsiteY2"/>
                </a:cxn>
                <a:cxn ang="0">
                  <a:pos x="connsiteX3" y="connsiteY3"/>
                </a:cxn>
              </a:cxnLst>
              <a:rect l="l" t="t" r="r" b="b"/>
              <a:pathLst>
                <a:path w="489001" h="4935855">
                  <a:moveTo>
                    <a:pt x="0" y="0"/>
                  </a:moveTo>
                  <a:lnTo>
                    <a:pt x="500615" y="0"/>
                  </a:lnTo>
                  <a:lnTo>
                    <a:pt x="500615" y="4949457"/>
                  </a:lnTo>
                  <a:lnTo>
                    <a:pt x="0" y="4949457"/>
                  </a:lnTo>
                  <a:close/>
                </a:path>
              </a:pathLst>
            </a:custGeom>
            <a:solidFill>
              <a:schemeClr val="accent2"/>
            </a:solidFill>
            <a:ln w="15267" cap="flat">
              <a:noFill/>
              <a:prstDash val="solid"/>
              <a:miter/>
            </a:ln>
          </p:spPr>
          <p:txBody>
            <a:bodyPr rtlCol="0" anchor="ctr"/>
            <a:lstStyle/>
            <a:p>
              <a:endParaRPr lang="en-ID"/>
            </a:p>
          </p:txBody>
        </p:sp>
        <p:sp>
          <p:nvSpPr>
            <p:cNvPr id="7" name="Freeform: Shape 6">
              <a:extLst>
                <a:ext uri="{FF2B5EF4-FFF2-40B4-BE49-F238E27FC236}">
                  <a16:creationId xmlns:a16="http://schemas.microsoft.com/office/drawing/2014/main" id="{0AC99B0B-A956-404C-8A8F-4BB948895D14}"/>
                </a:ext>
              </a:extLst>
            </p:cNvPr>
            <p:cNvSpPr/>
            <p:nvPr/>
          </p:nvSpPr>
          <p:spPr>
            <a:xfrm>
              <a:off x="11074836" y="-16475"/>
              <a:ext cx="616649" cy="5336819"/>
            </a:xfrm>
            <a:custGeom>
              <a:avLst/>
              <a:gdLst>
                <a:gd name="connsiteX0" fmla="*/ 0 w 489001"/>
                <a:gd name="connsiteY0" fmla="*/ 0 h 4935855"/>
                <a:gd name="connsiteX1" fmla="*/ 500615 w 489001"/>
                <a:gd name="connsiteY1" fmla="*/ 0 h 4935855"/>
                <a:gd name="connsiteX2" fmla="*/ 500615 w 489001"/>
                <a:gd name="connsiteY2" fmla="*/ 4949457 h 4935855"/>
                <a:gd name="connsiteX3" fmla="*/ 0 w 489001"/>
                <a:gd name="connsiteY3" fmla="*/ 4949457 h 4935855"/>
              </a:gdLst>
              <a:ahLst/>
              <a:cxnLst>
                <a:cxn ang="0">
                  <a:pos x="connsiteX0" y="connsiteY0"/>
                </a:cxn>
                <a:cxn ang="0">
                  <a:pos x="connsiteX1" y="connsiteY1"/>
                </a:cxn>
                <a:cxn ang="0">
                  <a:pos x="connsiteX2" y="connsiteY2"/>
                </a:cxn>
                <a:cxn ang="0">
                  <a:pos x="connsiteX3" y="connsiteY3"/>
                </a:cxn>
              </a:cxnLst>
              <a:rect l="l" t="t" r="r" b="b"/>
              <a:pathLst>
                <a:path w="489001" h="4935855">
                  <a:moveTo>
                    <a:pt x="0" y="0"/>
                  </a:moveTo>
                  <a:lnTo>
                    <a:pt x="500615" y="0"/>
                  </a:lnTo>
                  <a:lnTo>
                    <a:pt x="500615" y="4949457"/>
                  </a:lnTo>
                  <a:lnTo>
                    <a:pt x="0" y="4949457"/>
                  </a:lnTo>
                  <a:close/>
                </a:path>
              </a:pathLst>
            </a:custGeom>
            <a:solidFill>
              <a:schemeClr val="accent2"/>
            </a:solidFill>
            <a:ln w="15267" cap="flat">
              <a:noFill/>
              <a:prstDash val="solid"/>
              <a:miter/>
            </a:ln>
          </p:spPr>
          <p:txBody>
            <a:bodyPr rtlCol="0" anchor="ctr"/>
            <a:lstStyle/>
            <a:p>
              <a:endParaRPr lang="en-ID"/>
            </a:p>
          </p:txBody>
        </p:sp>
        <p:sp>
          <p:nvSpPr>
            <p:cNvPr id="8" name="Freeform: Shape 7">
              <a:extLst>
                <a:ext uri="{FF2B5EF4-FFF2-40B4-BE49-F238E27FC236}">
                  <a16:creationId xmlns:a16="http://schemas.microsoft.com/office/drawing/2014/main" id="{522BD7C8-4C5B-4764-8153-1BD11813D70C}"/>
                </a:ext>
              </a:extLst>
            </p:cNvPr>
            <p:cNvSpPr/>
            <p:nvPr/>
          </p:nvSpPr>
          <p:spPr>
            <a:xfrm flipH="1">
              <a:off x="8344131" y="1"/>
              <a:ext cx="700474" cy="5174250"/>
            </a:xfrm>
            <a:custGeom>
              <a:avLst/>
              <a:gdLst>
                <a:gd name="connsiteX0" fmla="*/ 300487 w 700474"/>
                <a:gd name="connsiteY0" fmla="*/ 0 h 5174250"/>
                <a:gd name="connsiteX1" fmla="*/ 0 w 700474"/>
                <a:gd name="connsiteY1" fmla="*/ 0 h 5174250"/>
                <a:gd name="connsiteX2" fmla="*/ 0 w 700474"/>
                <a:gd name="connsiteY2" fmla="*/ 5096311 h 5174250"/>
                <a:gd name="connsiteX3" fmla="*/ 8898 w 700474"/>
                <a:gd name="connsiteY3" fmla="*/ 5097130 h 5174250"/>
                <a:gd name="connsiteX4" fmla="*/ 468139 w 700474"/>
                <a:gd name="connsiteY4" fmla="*/ 5146048 h 5174250"/>
                <a:gd name="connsiteX5" fmla="*/ 700474 w 700474"/>
                <a:gd name="connsiteY5" fmla="*/ 5174250 h 5174250"/>
                <a:gd name="connsiteX6" fmla="*/ 700474 w 700474"/>
                <a:gd name="connsiteY6" fmla="*/ 1265608 h 5174250"/>
                <a:gd name="connsiteX7" fmla="*/ 698324 w 700474"/>
                <a:gd name="connsiteY7" fmla="*/ 1264114 h 5174250"/>
                <a:gd name="connsiteX8" fmla="*/ 289391 w 700474"/>
                <a:gd name="connsiteY8" fmla="*/ 641009 h 5174250"/>
                <a:gd name="connsiteX9" fmla="*/ 300487 w 700474"/>
                <a:gd name="connsiteY9" fmla="*/ 0 h 5174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0474" h="5174250">
                  <a:moveTo>
                    <a:pt x="300487" y="0"/>
                  </a:moveTo>
                  <a:lnTo>
                    <a:pt x="0" y="0"/>
                  </a:lnTo>
                  <a:lnTo>
                    <a:pt x="0" y="5096311"/>
                  </a:lnTo>
                  <a:lnTo>
                    <a:pt x="8898" y="5097130"/>
                  </a:lnTo>
                  <a:cubicBezTo>
                    <a:pt x="166256" y="5112753"/>
                    <a:pt x="319308" y="5129088"/>
                    <a:pt x="468139" y="5146048"/>
                  </a:cubicBezTo>
                  <a:lnTo>
                    <a:pt x="700474" y="5174250"/>
                  </a:lnTo>
                  <a:lnTo>
                    <a:pt x="700474" y="1265608"/>
                  </a:lnTo>
                  <a:lnTo>
                    <a:pt x="698324" y="1264114"/>
                  </a:lnTo>
                  <a:cubicBezTo>
                    <a:pt x="510888" y="1120148"/>
                    <a:pt x="358841" y="927223"/>
                    <a:pt x="289391" y="641009"/>
                  </a:cubicBezTo>
                  <a:cubicBezTo>
                    <a:pt x="236796" y="424304"/>
                    <a:pt x="244396" y="202023"/>
                    <a:pt x="300487" y="0"/>
                  </a:cubicBezTo>
                  <a:close/>
                </a:path>
              </a:pathLst>
            </a:custGeom>
            <a:solidFill>
              <a:srgbClr val="60BBA2"/>
            </a:solidFill>
            <a:ln w="9525" cap="flat">
              <a:noFill/>
              <a:prstDash val="solid"/>
              <a:miter/>
            </a:ln>
          </p:spPr>
          <p:txBody>
            <a:bodyPr rtlCol="0" anchor="ctr"/>
            <a:lstStyle/>
            <a:p>
              <a:endParaRPr lang="en-ID"/>
            </a:p>
          </p:txBody>
        </p:sp>
        <p:sp>
          <p:nvSpPr>
            <p:cNvPr id="9" name="Freeform: Shape 8">
              <a:extLst>
                <a:ext uri="{FF2B5EF4-FFF2-40B4-BE49-F238E27FC236}">
                  <a16:creationId xmlns:a16="http://schemas.microsoft.com/office/drawing/2014/main" id="{EBDFB1D2-D4BC-4C9C-98A5-C013ACC61327}"/>
                </a:ext>
              </a:extLst>
            </p:cNvPr>
            <p:cNvSpPr/>
            <p:nvPr/>
          </p:nvSpPr>
          <p:spPr>
            <a:xfrm flipH="1">
              <a:off x="7111991" y="1593029"/>
              <a:ext cx="631295" cy="3760080"/>
            </a:xfrm>
            <a:custGeom>
              <a:avLst/>
              <a:gdLst>
                <a:gd name="connsiteX0" fmla="*/ 0 w 631295"/>
                <a:gd name="connsiteY0" fmla="*/ 0 h 3760080"/>
                <a:gd name="connsiteX1" fmla="*/ 0 w 631295"/>
                <a:gd name="connsiteY1" fmla="*/ 3660251 h 3760080"/>
                <a:gd name="connsiteX2" fmla="*/ 9835 w 631295"/>
                <a:gd name="connsiteY2" fmla="*/ 3661595 h 3760080"/>
                <a:gd name="connsiteX3" fmla="*/ 394639 w 631295"/>
                <a:gd name="connsiteY3" fmla="*/ 3720214 h 3760080"/>
                <a:gd name="connsiteX4" fmla="*/ 631295 w 631295"/>
                <a:gd name="connsiteY4" fmla="*/ 3760080 h 3760080"/>
                <a:gd name="connsiteX5" fmla="*/ 631295 w 631295"/>
                <a:gd name="connsiteY5" fmla="*/ 478439 h 3760080"/>
                <a:gd name="connsiteX6" fmla="*/ 619676 w 631295"/>
                <a:gd name="connsiteY6" fmla="*/ 461085 h 3760080"/>
                <a:gd name="connsiteX7" fmla="*/ 540104 w 631295"/>
                <a:gd name="connsiteY7" fmla="*/ 366613 h 3760080"/>
                <a:gd name="connsiteX8" fmla="*/ 168987 w 631295"/>
                <a:gd name="connsiteY8" fmla="*/ 86555 h 3760080"/>
                <a:gd name="connsiteX9" fmla="*/ 0 w 631295"/>
                <a:gd name="connsiteY9" fmla="*/ 0 h 3760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31295" h="3760080">
                  <a:moveTo>
                    <a:pt x="0" y="0"/>
                  </a:moveTo>
                  <a:lnTo>
                    <a:pt x="0" y="3660251"/>
                  </a:lnTo>
                  <a:lnTo>
                    <a:pt x="9835" y="3661595"/>
                  </a:lnTo>
                  <a:cubicBezTo>
                    <a:pt x="142125" y="3680711"/>
                    <a:pt x="270364" y="3700280"/>
                    <a:pt x="394639" y="3720214"/>
                  </a:cubicBezTo>
                  <a:lnTo>
                    <a:pt x="631295" y="3760080"/>
                  </a:lnTo>
                  <a:lnTo>
                    <a:pt x="631295" y="478439"/>
                  </a:lnTo>
                  <a:lnTo>
                    <a:pt x="619676" y="461085"/>
                  </a:lnTo>
                  <a:cubicBezTo>
                    <a:pt x="594947" y="428070"/>
                    <a:pt x="568473" y="396512"/>
                    <a:pt x="540104" y="366613"/>
                  </a:cubicBezTo>
                  <a:cubicBezTo>
                    <a:pt x="428147" y="248597"/>
                    <a:pt x="301522" y="160874"/>
                    <a:pt x="168987" y="86555"/>
                  </a:cubicBezTo>
                  <a:lnTo>
                    <a:pt x="0" y="0"/>
                  </a:lnTo>
                  <a:close/>
                </a:path>
              </a:pathLst>
            </a:custGeom>
            <a:solidFill>
              <a:srgbClr val="60BBA2"/>
            </a:solidFill>
            <a:ln w="9525" cap="flat">
              <a:noFill/>
              <a:prstDash val="solid"/>
              <a:miter/>
            </a:ln>
          </p:spPr>
          <p:txBody>
            <a:bodyPr rtlCol="0" anchor="ctr"/>
            <a:lstStyle/>
            <a:p>
              <a:endParaRPr lang="en-ID"/>
            </a:p>
          </p:txBody>
        </p:sp>
        <p:sp>
          <p:nvSpPr>
            <p:cNvPr id="10" name="Freeform: Shape 9">
              <a:extLst>
                <a:ext uri="{FF2B5EF4-FFF2-40B4-BE49-F238E27FC236}">
                  <a16:creationId xmlns:a16="http://schemas.microsoft.com/office/drawing/2014/main" id="{16743D76-E743-4DDA-9602-73CDE6735917}"/>
                </a:ext>
              </a:extLst>
            </p:cNvPr>
            <p:cNvSpPr/>
            <p:nvPr/>
          </p:nvSpPr>
          <p:spPr>
            <a:xfrm>
              <a:off x="7677585" y="2786311"/>
              <a:ext cx="847893" cy="982784"/>
            </a:xfrm>
            <a:custGeom>
              <a:avLst/>
              <a:gdLst>
                <a:gd name="connsiteX0" fmla="*/ 23380 w 672376"/>
                <a:gd name="connsiteY0" fmla="*/ 787353 h 779345"/>
                <a:gd name="connsiteX1" fmla="*/ 247404 w 672376"/>
                <a:gd name="connsiteY1" fmla="*/ 454832 h 779345"/>
                <a:gd name="connsiteX2" fmla="*/ 686283 w 672376"/>
                <a:gd name="connsiteY2" fmla="*/ 36583 h 779345"/>
                <a:gd name="connsiteX3" fmla="*/ 686283 w 672376"/>
                <a:gd name="connsiteY3" fmla="*/ 61 h 779345"/>
                <a:gd name="connsiteX4" fmla="*/ 533164 w 672376"/>
                <a:gd name="connsiteY4" fmla="*/ 108711 h 779345"/>
                <a:gd name="connsiteX5" fmla="*/ 204005 w 672376"/>
                <a:gd name="connsiteY5" fmla="*/ 425797 h 779345"/>
                <a:gd name="connsiteX6" fmla="*/ 0 w 672376"/>
                <a:gd name="connsiteY6" fmla="*/ 718893 h 779345"/>
                <a:gd name="connsiteX7" fmla="*/ 23380 w 672376"/>
                <a:gd name="connsiteY7" fmla="*/ 787353 h 779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2376" h="779345">
                  <a:moveTo>
                    <a:pt x="23380" y="787353"/>
                  </a:moveTo>
                  <a:cubicBezTo>
                    <a:pt x="23380" y="787353"/>
                    <a:pt x="101009" y="521000"/>
                    <a:pt x="247404" y="454832"/>
                  </a:cubicBezTo>
                  <a:cubicBezTo>
                    <a:pt x="393646" y="388511"/>
                    <a:pt x="558225" y="13661"/>
                    <a:pt x="686283" y="36583"/>
                  </a:cubicBezTo>
                  <a:lnTo>
                    <a:pt x="686283" y="61"/>
                  </a:lnTo>
                  <a:cubicBezTo>
                    <a:pt x="686283" y="61"/>
                    <a:pt x="615377" y="-6205"/>
                    <a:pt x="533164" y="108711"/>
                  </a:cubicBezTo>
                  <a:cubicBezTo>
                    <a:pt x="450951" y="223626"/>
                    <a:pt x="312044" y="401806"/>
                    <a:pt x="204005" y="425797"/>
                  </a:cubicBezTo>
                  <a:cubicBezTo>
                    <a:pt x="95966" y="449789"/>
                    <a:pt x="0" y="718893"/>
                    <a:pt x="0" y="718893"/>
                  </a:cubicBezTo>
                  <a:lnTo>
                    <a:pt x="23380" y="787353"/>
                  </a:lnTo>
                  <a:close/>
                </a:path>
              </a:pathLst>
            </a:custGeom>
            <a:solidFill>
              <a:schemeClr val="accent2"/>
            </a:solidFill>
            <a:ln w="15267" cap="flat">
              <a:noFill/>
              <a:prstDash val="solid"/>
              <a:miter/>
            </a:ln>
          </p:spPr>
          <p:txBody>
            <a:bodyPr rtlCol="0" anchor="ctr"/>
            <a:lstStyle/>
            <a:p>
              <a:endParaRPr lang="en-ID"/>
            </a:p>
          </p:txBody>
        </p:sp>
        <p:sp>
          <p:nvSpPr>
            <p:cNvPr id="11" name="Freeform: Shape 10">
              <a:extLst>
                <a:ext uri="{FF2B5EF4-FFF2-40B4-BE49-F238E27FC236}">
                  <a16:creationId xmlns:a16="http://schemas.microsoft.com/office/drawing/2014/main" id="{30B59062-31AA-44C6-B6E1-A5724DDEB63A}"/>
                </a:ext>
              </a:extLst>
            </p:cNvPr>
            <p:cNvSpPr/>
            <p:nvPr/>
          </p:nvSpPr>
          <p:spPr>
            <a:xfrm>
              <a:off x="8785048" y="3079449"/>
              <a:ext cx="1040594" cy="501027"/>
            </a:xfrm>
            <a:custGeom>
              <a:avLst/>
              <a:gdLst>
                <a:gd name="connsiteX0" fmla="*/ 826259 w 825189"/>
                <a:gd name="connsiteY0" fmla="*/ 405443 h 397313"/>
                <a:gd name="connsiteX1" fmla="*/ 572590 w 825189"/>
                <a:gd name="connsiteY1" fmla="*/ 240863 h 397313"/>
                <a:gd name="connsiteX2" fmla="*/ 181694 w 825189"/>
                <a:gd name="connsiteY2" fmla="*/ 42054 h 397313"/>
                <a:gd name="connsiteX3" fmla="*/ 0 w 825189"/>
                <a:gd name="connsiteY3" fmla="*/ 127782 h 397313"/>
                <a:gd name="connsiteX4" fmla="*/ 226316 w 825189"/>
                <a:gd name="connsiteY4" fmla="*/ 947 h 397313"/>
                <a:gd name="connsiteX5" fmla="*/ 551960 w 825189"/>
                <a:gd name="connsiteY5" fmla="*/ 202813 h 397313"/>
                <a:gd name="connsiteX6" fmla="*/ 826259 w 825189"/>
                <a:gd name="connsiteY6" fmla="*/ 285638 h 397313"/>
                <a:gd name="connsiteX7" fmla="*/ 826259 w 825189"/>
                <a:gd name="connsiteY7" fmla="*/ 405443 h 397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5189" h="397313">
                  <a:moveTo>
                    <a:pt x="826259" y="405443"/>
                  </a:moveTo>
                  <a:cubicBezTo>
                    <a:pt x="826259" y="405443"/>
                    <a:pt x="713178" y="240863"/>
                    <a:pt x="572590" y="240863"/>
                  </a:cubicBezTo>
                  <a:cubicBezTo>
                    <a:pt x="432002" y="240863"/>
                    <a:pt x="301805" y="-12806"/>
                    <a:pt x="181694" y="42054"/>
                  </a:cubicBezTo>
                  <a:cubicBezTo>
                    <a:pt x="61736" y="96914"/>
                    <a:pt x="0" y="127782"/>
                    <a:pt x="0" y="127782"/>
                  </a:cubicBezTo>
                  <a:cubicBezTo>
                    <a:pt x="0" y="127782"/>
                    <a:pt x="185209" y="-12806"/>
                    <a:pt x="226316" y="947"/>
                  </a:cubicBezTo>
                  <a:cubicBezTo>
                    <a:pt x="267423" y="14700"/>
                    <a:pt x="476623" y="209231"/>
                    <a:pt x="551960" y="202813"/>
                  </a:cubicBezTo>
                  <a:cubicBezTo>
                    <a:pt x="627450" y="196395"/>
                    <a:pt x="826259" y="285638"/>
                    <a:pt x="826259" y="285638"/>
                  </a:cubicBezTo>
                  <a:lnTo>
                    <a:pt x="826259" y="405443"/>
                  </a:lnTo>
                  <a:close/>
                </a:path>
              </a:pathLst>
            </a:custGeom>
            <a:solidFill>
              <a:schemeClr val="accent2"/>
            </a:solidFill>
            <a:ln w="15267" cap="flat">
              <a:noFill/>
              <a:prstDash val="solid"/>
              <a:miter/>
            </a:ln>
          </p:spPr>
          <p:txBody>
            <a:bodyPr rtlCol="0" anchor="ctr"/>
            <a:lstStyle/>
            <a:p>
              <a:endParaRPr lang="en-ID"/>
            </a:p>
          </p:txBody>
        </p:sp>
        <p:sp>
          <p:nvSpPr>
            <p:cNvPr id="12" name="Freeform: Shape 11">
              <a:extLst>
                <a:ext uri="{FF2B5EF4-FFF2-40B4-BE49-F238E27FC236}">
                  <a16:creationId xmlns:a16="http://schemas.microsoft.com/office/drawing/2014/main" id="{4CA308E0-B381-4CE5-B6BD-79ADC8B36C3E}"/>
                </a:ext>
              </a:extLst>
            </p:cNvPr>
            <p:cNvSpPr/>
            <p:nvPr/>
          </p:nvSpPr>
          <p:spPr>
            <a:xfrm>
              <a:off x="10069026" y="1535553"/>
              <a:ext cx="1175486" cy="1560892"/>
            </a:xfrm>
            <a:custGeom>
              <a:avLst/>
              <a:gdLst>
                <a:gd name="connsiteX0" fmla="*/ 123320 w 932158"/>
                <a:gd name="connsiteY0" fmla="*/ 1247565 h 1237784"/>
                <a:gd name="connsiteX1" fmla="*/ 322588 w 932158"/>
                <a:gd name="connsiteY1" fmla="*/ 854988 h 1237784"/>
                <a:gd name="connsiteX2" fmla="*/ 924976 w 932158"/>
                <a:gd name="connsiteY2" fmla="*/ 124695 h 1237784"/>
                <a:gd name="connsiteX3" fmla="*/ 946217 w 932158"/>
                <a:gd name="connsiteY3" fmla="*/ 0 h 1237784"/>
                <a:gd name="connsiteX4" fmla="*/ 687658 w 932158"/>
                <a:gd name="connsiteY4" fmla="*/ 252600 h 1237784"/>
                <a:gd name="connsiteX5" fmla="*/ 251072 w 932158"/>
                <a:gd name="connsiteY5" fmla="*/ 719596 h 1237784"/>
                <a:gd name="connsiteX6" fmla="*/ 0 w 932158"/>
                <a:gd name="connsiteY6" fmla="*/ 1058841 h 1237784"/>
                <a:gd name="connsiteX7" fmla="*/ 123320 w 932158"/>
                <a:gd name="connsiteY7" fmla="*/ 1247565 h 1237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32158" h="1237784">
                  <a:moveTo>
                    <a:pt x="123320" y="1247565"/>
                  </a:moveTo>
                  <a:cubicBezTo>
                    <a:pt x="123320" y="1247565"/>
                    <a:pt x="9322" y="1068009"/>
                    <a:pt x="322588" y="854988"/>
                  </a:cubicBezTo>
                  <a:cubicBezTo>
                    <a:pt x="636007" y="641967"/>
                    <a:pt x="724180" y="213021"/>
                    <a:pt x="924976" y="124695"/>
                  </a:cubicBezTo>
                  <a:lnTo>
                    <a:pt x="946217" y="0"/>
                  </a:lnTo>
                  <a:cubicBezTo>
                    <a:pt x="946217" y="0"/>
                    <a:pt x="806241" y="66932"/>
                    <a:pt x="687658" y="252600"/>
                  </a:cubicBezTo>
                  <a:cubicBezTo>
                    <a:pt x="568922" y="438267"/>
                    <a:pt x="476165" y="657248"/>
                    <a:pt x="251072" y="719596"/>
                  </a:cubicBezTo>
                  <a:cubicBezTo>
                    <a:pt x="25978" y="781944"/>
                    <a:pt x="0" y="1058841"/>
                    <a:pt x="0" y="1058841"/>
                  </a:cubicBezTo>
                  <a:lnTo>
                    <a:pt x="123320" y="1247565"/>
                  </a:lnTo>
                  <a:close/>
                </a:path>
              </a:pathLst>
            </a:custGeom>
            <a:solidFill>
              <a:schemeClr val="accent2"/>
            </a:solidFill>
            <a:ln w="15267" cap="flat">
              <a:noFill/>
              <a:prstDash val="solid"/>
              <a:miter/>
            </a:ln>
          </p:spPr>
          <p:txBody>
            <a:bodyPr rtlCol="0" anchor="ctr"/>
            <a:lstStyle/>
            <a:p>
              <a:endParaRPr lang="en-ID"/>
            </a:p>
          </p:txBody>
        </p:sp>
        <p:sp>
          <p:nvSpPr>
            <p:cNvPr id="13" name="Freeform: Shape 12">
              <a:extLst>
                <a:ext uri="{FF2B5EF4-FFF2-40B4-BE49-F238E27FC236}">
                  <a16:creationId xmlns:a16="http://schemas.microsoft.com/office/drawing/2014/main" id="{66C4771D-33B6-43DC-AAD0-DC46069D979D}"/>
                </a:ext>
              </a:extLst>
            </p:cNvPr>
            <p:cNvSpPr/>
            <p:nvPr/>
          </p:nvSpPr>
          <p:spPr>
            <a:xfrm>
              <a:off x="11337775" y="65593"/>
              <a:ext cx="883071" cy="1560892"/>
            </a:xfrm>
            <a:custGeom>
              <a:avLst/>
              <a:gdLst>
                <a:gd name="connsiteX0" fmla="*/ 123320 w 932158"/>
                <a:gd name="connsiteY0" fmla="*/ 1247565 h 1237784"/>
                <a:gd name="connsiteX1" fmla="*/ 322588 w 932158"/>
                <a:gd name="connsiteY1" fmla="*/ 854988 h 1237784"/>
                <a:gd name="connsiteX2" fmla="*/ 924976 w 932158"/>
                <a:gd name="connsiteY2" fmla="*/ 124695 h 1237784"/>
                <a:gd name="connsiteX3" fmla="*/ 946217 w 932158"/>
                <a:gd name="connsiteY3" fmla="*/ 0 h 1237784"/>
                <a:gd name="connsiteX4" fmla="*/ 687658 w 932158"/>
                <a:gd name="connsiteY4" fmla="*/ 252600 h 1237784"/>
                <a:gd name="connsiteX5" fmla="*/ 251072 w 932158"/>
                <a:gd name="connsiteY5" fmla="*/ 719596 h 1237784"/>
                <a:gd name="connsiteX6" fmla="*/ 0 w 932158"/>
                <a:gd name="connsiteY6" fmla="*/ 1058841 h 1237784"/>
                <a:gd name="connsiteX7" fmla="*/ 123320 w 932158"/>
                <a:gd name="connsiteY7" fmla="*/ 1247565 h 1237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32158" h="1237784">
                  <a:moveTo>
                    <a:pt x="123320" y="1247565"/>
                  </a:moveTo>
                  <a:cubicBezTo>
                    <a:pt x="123320" y="1247565"/>
                    <a:pt x="9322" y="1068009"/>
                    <a:pt x="322588" y="854988"/>
                  </a:cubicBezTo>
                  <a:cubicBezTo>
                    <a:pt x="636007" y="641967"/>
                    <a:pt x="724180" y="213021"/>
                    <a:pt x="924976" y="124695"/>
                  </a:cubicBezTo>
                  <a:lnTo>
                    <a:pt x="946217" y="0"/>
                  </a:lnTo>
                  <a:cubicBezTo>
                    <a:pt x="946217" y="0"/>
                    <a:pt x="806241" y="66932"/>
                    <a:pt x="687658" y="252600"/>
                  </a:cubicBezTo>
                  <a:cubicBezTo>
                    <a:pt x="568922" y="438267"/>
                    <a:pt x="476165" y="657248"/>
                    <a:pt x="251072" y="719596"/>
                  </a:cubicBezTo>
                  <a:cubicBezTo>
                    <a:pt x="25978" y="781944"/>
                    <a:pt x="0" y="1058841"/>
                    <a:pt x="0" y="1058841"/>
                  </a:cubicBezTo>
                  <a:lnTo>
                    <a:pt x="123320" y="1247565"/>
                  </a:lnTo>
                  <a:close/>
                </a:path>
              </a:pathLst>
            </a:custGeom>
            <a:solidFill>
              <a:schemeClr val="accent2"/>
            </a:solidFill>
            <a:ln w="15267" cap="flat">
              <a:noFill/>
              <a:prstDash val="solid"/>
              <a:miter/>
            </a:ln>
          </p:spPr>
          <p:txBody>
            <a:bodyPr rtlCol="0" anchor="ctr"/>
            <a:lstStyle/>
            <a:p>
              <a:endParaRPr lang="en-ID"/>
            </a:p>
          </p:txBody>
        </p:sp>
        <p:sp>
          <p:nvSpPr>
            <p:cNvPr id="14" name="Freeform: Shape 13">
              <a:extLst>
                <a:ext uri="{FF2B5EF4-FFF2-40B4-BE49-F238E27FC236}">
                  <a16:creationId xmlns:a16="http://schemas.microsoft.com/office/drawing/2014/main" id="{70524FFF-0A90-429F-A091-3C1DAC879BB6}"/>
                </a:ext>
              </a:extLst>
            </p:cNvPr>
            <p:cNvSpPr/>
            <p:nvPr/>
          </p:nvSpPr>
          <p:spPr>
            <a:xfrm>
              <a:off x="8685717" y="863308"/>
              <a:ext cx="847893" cy="982784"/>
            </a:xfrm>
            <a:custGeom>
              <a:avLst/>
              <a:gdLst>
                <a:gd name="connsiteX0" fmla="*/ 23380 w 672376"/>
                <a:gd name="connsiteY0" fmla="*/ 787353 h 779345"/>
                <a:gd name="connsiteX1" fmla="*/ 247404 w 672376"/>
                <a:gd name="connsiteY1" fmla="*/ 454832 h 779345"/>
                <a:gd name="connsiteX2" fmla="*/ 686283 w 672376"/>
                <a:gd name="connsiteY2" fmla="*/ 36583 h 779345"/>
                <a:gd name="connsiteX3" fmla="*/ 686283 w 672376"/>
                <a:gd name="connsiteY3" fmla="*/ 61 h 779345"/>
                <a:gd name="connsiteX4" fmla="*/ 533164 w 672376"/>
                <a:gd name="connsiteY4" fmla="*/ 108711 h 779345"/>
                <a:gd name="connsiteX5" fmla="*/ 204005 w 672376"/>
                <a:gd name="connsiteY5" fmla="*/ 425797 h 779345"/>
                <a:gd name="connsiteX6" fmla="*/ 0 w 672376"/>
                <a:gd name="connsiteY6" fmla="*/ 718893 h 779345"/>
                <a:gd name="connsiteX7" fmla="*/ 23380 w 672376"/>
                <a:gd name="connsiteY7" fmla="*/ 787353 h 779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2376" h="779345">
                  <a:moveTo>
                    <a:pt x="23380" y="787353"/>
                  </a:moveTo>
                  <a:cubicBezTo>
                    <a:pt x="23380" y="787353"/>
                    <a:pt x="101009" y="521000"/>
                    <a:pt x="247404" y="454832"/>
                  </a:cubicBezTo>
                  <a:cubicBezTo>
                    <a:pt x="393646" y="388511"/>
                    <a:pt x="558225" y="13661"/>
                    <a:pt x="686283" y="36583"/>
                  </a:cubicBezTo>
                  <a:lnTo>
                    <a:pt x="686283" y="61"/>
                  </a:lnTo>
                  <a:cubicBezTo>
                    <a:pt x="686283" y="61"/>
                    <a:pt x="615377" y="-6205"/>
                    <a:pt x="533164" y="108711"/>
                  </a:cubicBezTo>
                  <a:cubicBezTo>
                    <a:pt x="450951" y="223626"/>
                    <a:pt x="312044" y="401806"/>
                    <a:pt x="204005" y="425797"/>
                  </a:cubicBezTo>
                  <a:cubicBezTo>
                    <a:pt x="95966" y="449789"/>
                    <a:pt x="0" y="718893"/>
                    <a:pt x="0" y="718893"/>
                  </a:cubicBezTo>
                  <a:lnTo>
                    <a:pt x="23380" y="787353"/>
                  </a:lnTo>
                  <a:close/>
                </a:path>
              </a:pathLst>
            </a:custGeom>
            <a:solidFill>
              <a:schemeClr val="accent2"/>
            </a:solidFill>
            <a:ln w="15267" cap="flat">
              <a:noFill/>
              <a:prstDash val="solid"/>
              <a:miter/>
            </a:ln>
          </p:spPr>
          <p:txBody>
            <a:bodyPr rtlCol="0" anchor="ctr"/>
            <a:lstStyle/>
            <a:p>
              <a:endParaRPr lang="en-ID"/>
            </a:p>
          </p:txBody>
        </p:sp>
        <p:sp>
          <p:nvSpPr>
            <p:cNvPr id="15" name="Freeform: Shape 14">
              <a:extLst>
                <a:ext uri="{FF2B5EF4-FFF2-40B4-BE49-F238E27FC236}">
                  <a16:creationId xmlns:a16="http://schemas.microsoft.com/office/drawing/2014/main" id="{D2542346-E1A4-4840-B142-02DF713CCA49}"/>
                </a:ext>
              </a:extLst>
            </p:cNvPr>
            <p:cNvSpPr/>
            <p:nvPr/>
          </p:nvSpPr>
          <p:spPr>
            <a:xfrm>
              <a:off x="10428118" y="84520"/>
              <a:ext cx="1040594" cy="501027"/>
            </a:xfrm>
            <a:custGeom>
              <a:avLst/>
              <a:gdLst>
                <a:gd name="connsiteX0" fmla="*/ 826259 w 825189"/>
                <a:gd name="connsiteY0" fmla="*/ 405443 h 397313"/>
                <a:gd name="connsiteX1" fmla="*/ 572590 w 825189"/>
                <a:gd name="connsiteY1" fmla="*/ 240863 h 397313"/>
                <a:gd name="connsiteX2" fmla="*/ 181694 w 825189"/>
                <a:gd name="connsiteY2" fmla="*/ 42054 h 397313"/>
                <a:gd name="connsiteX3" fmla="*/ 0 w 825189"/>
                <a:gd name="connsiteY3" fmla="*/ 127782 h 397313"/>
                <a:gd name="connsiteX4" fmla="*/ 226316 w 825189"/>
                <a:gd name="connsiteY4" fmla="*/ 947 h 397313"/>
                <a:gd name="connsiteX5" fmla="*/ 551960 w 825189"/>
                <a:gd name="connsiteY5" fmla="*/ 202813 h 397313"/>
                <a:gd name="connsiteX6" fmla="*/ 826259 w 825189"/>
                <a:gd name="connsiteY6" fmla="*/ 285638 h 397313"/>
                <a:gd name="connsiteX7" fmla="*/ 826259 w 825189"/>
                <a:gd name="connsiteY7" fmla="*/ 405443 h 397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5189" h="397313">
                  <a:moveTo>
                    <a:pt x="826259" y="405443"/>
                  </a:moveTo>
                  <a:cubicBezTo>
                    <a:pt x="826259" y="405443"/>
                    <a:pt x="713178" y="240863"/>
                    <a:pt x="572590" y="240863"/>
                  </a:cubicBezTo>
                  <a:cubicBezTo>
                    <a:pt x="432002" y="240863"/>
                    <a:pt x="301805" y="-12806"/>
                    <a:pt x="181694" y="42054"/>
                  </a:cubicBezTo>
                  <a:cubicBezTo>
                    <a:pt x="61736" y="96914"/>
                    <a:pt x="0" y="127782"/>
                    <a:pt x="0" y="127782"/>
                  </a:cubicBezTo>
                  <a:cubicBezTo>
                    <a:pt x="0" y="127782"/>
                    <a:pt x="185209" y="-12806"/>
                    <a:pt x="226316" y="947"/>
                  </a:cubicBezTo>
                  <a:cubicBezTo>
                    <a:pt x="267423" y="14700"/>
                    <a:pt x="476623" y="209231"/>
                    <a:pt x="551960" y="202813"/>
                  </a:cubicBezTo>
                  <a:cubicBezTo>
                    <a:pt x="627450" y="196395"/>
                    <a:pt x="826259" y="285638"/>
                    <a:pt x="826259" y="285638"/>
                  </a:cubicBezTo>
                  <a:lnTo>
                    <a:pt x="826259" y="405443"/>
                  </a:lnTo>
                  <a:close/>
                </a:path>
              </a:pathLst>
            </a:custGeom>
            <a:solidFill>
              <a:schemeClr val="accent2"/>
            </a:solidFill>
            <a:ln w="15267" cap="flat">
              <a:noFill/>
              <a:prstDash val="solid"/>
              <a:miter/>
            </a:ln>
          </p:spPr>
          <p:txBody>
            <a:bodyPr rtlCol="0" anchor="ctr"/>
            <a:lstStyle/>
            <a:p>
              <a:endParaRPr lang="en-ID"/>
            </a:p>
          </p:txBody>
        </p:sp>
        <p:grpSp>
          <p:nvGrpSpPr>
            <p:cNvPr id="16" name="Graphic 84">
              <a:extLst>
                <a:ext uri="{FF2B5EF4-FFF2-40B4-BE49-F238E27FC236}">
                  <a16:creationId xmlns:a16="http://schemas.microsoft.com/office/drawing/2014/main" id="{A415A06E-BFBF-472E-855F-D86A21CEDE6F}"/>
                </a:ext>
              </a:extLst>
            </p:cNvPr>
            <p:cNvGrpSpPr/>
            <p:nvPr/>
          </p:nvGrpSpPr>
          <p:grpSpPr>
            <a:xfrm flipH="1">
              <a:off x="8129340" y="2797374"/>
              <a:ext cx="4062659" cy="2569754"/>
              <a:chOff x="5305425" y="2928937"/>
              <a:chExt cx="1581150" cy="1000125"/>
            </a:xfrm>
          </p:grpSpPr>
          <p:sp>
            <p:nvSpPr>
              <p:cNvPr id="17" name="Freeform: Shape 16">
                <a:extLst>
                  <a:ext uri="{FF2B5EF4-FFF2-40B4-BE49-F238E27FC236}">
                    <a16:creationId xmlns:a16="http://schemas.microsoft.com/office/drawing/2014/main" id="{3CB0D701-AA5F-452E-BC94-2263BF6417D6}"/>
                  </a:ext>
                </a:extLst>
              </p:cNvPr>
              <p:cNvSpPr/>
              <p:nvPr/>
            </p:nvSpPr>
            <p:spPr>
              <a:xfrm>
                <a:off x="5404604" y="3017626"/>
                <a:ext cx="219075" cy="476250"/>
              </a:xfrm>
              <a:custGeom>
                <a:avLst/>
                <a:gdLst>
                  <a:gd name="connsiteX0" fmla="*/ 155424 w 219075"/>
                  <a:gd name="connsiteY0" fmla="*/ 230399 h 476250"/>
                  <a:gd name="connsiteX1" fmla="*/ 155329 w 219075"/>
                  <a:gd name="connsiteY1" fmla="*/ 229256 h 476250"/>
                  <a:gd name="connsiteX2" fmla="*/ 126087 w 219075"/>
                  <a:gd name="connsiteY2" fmla="*/ 153723 h 476250"/>
                  <a:gd name="connsiteX3" fmla="*/ 1024 w 219075"/>
                  <a:gd name="connsiteY3" fmla="*/ 105812 h 476250"/>
                  <a:gd name="connsiteX4" fmla="*/ 7025 w 219075"/>
                  <a:gd name="connsiteY4" fmla="*/ 100954 h 476250"/>
                  <a:gd name="connsiteX5" fmla="*/ 118848 w 219075"/>
                  <a:gd name="connsiteY5" fmla="*/ 138959 h 476250"/>
                  <a:gd name="connsiteX6" fmla="*/ 63889 w 219075"/>
                  <a:gd name="connsiteY6" fmla="*/ 42947 h 476250"/>
                  <a:gd name="connsiteX7" fmla="*/ 70842 w 219075"/>
                  <a:gd name="connsiteY7" fmla="*/ 39804 h 476250"/>
                  <a:gd name="connsiteX8" fmla="*/ 105704 w 219075"/>
                  <a:gd name="connsiteY8" fmla="*/ 98573 h 476250"/>
                  <a:gd name="connsiteX9" fmla="*/ 118372 w 219075"/>
                  <a:gd name="connsiteY9" fmla="*/ 69998 h 476250"/>
                  <a:gd name="connsiteX10" fmla="*/ 146185 w 219075"/>
                  <a:gd name="connsiteY10" fmla="*/ 3323 h 476250"/>
                  <a:gd name="connsiteX11" fmla="*/ 153805 w 219075"/>
                  <a:gd name="connsiteY11" fmla="*/ 4085 h 476250"/>
                  <a:gd name="connsiteX12" fmla="*/ 137708 w 219075"/>
                  <a:gd name="connsiteY12" fmla="*/ 58663 h 476250"/>
                  <a:gd name="connsiteX13" fmla="*/ 118086 w 219075"/>
                  <a:gd name="connsiteY13" fmla="*/ 82476 h 476250"/>
                  <a:gd name="connsiteX14" fmla="*/ 113609 w 219075"/>
                  <a:gd name="connsiteY14" fmla="*/ 110955 h 476250"/>
                  <a:gd name="connsiteX15" fmla="*/ 113514 w 219075"/>
                  <a:gd name="connsiteY15" fmla="*/ 112670 h 476250"/>
                  <a:gd name="connsiteX16" fmla="*/ 132469 w 219075"/>
                  <a:gd name="connsiteY16" fmla="*/ 149341 h 476250"/>
                  <a:gd name="connsiteX17" fmla="*/ 133040 w 219075"/>
                  <a:gd name="connsiteY17" fmla="*/ 150579 h 476250"/>
                  <a:gd name="connsiteX18" fmla="*/ 155043 w 219075"/>
                  <a:gd name="connsiteY18" fmla="*/ 203157 h 476250"/>
                  <a:gd name="connsiteX19" fmla="*/ 185047 w 219075"/>
                  <a:gd name="connsiteY19" fmla="*/ 132196 h 476250"/>
                  <a:gd name="connsiteX20" fmla="*/ 191238 w 219075"/>
                  <a:gd name="connsiteY20" fmla="*/ 136768 h 476250"/>
                  <a:gd name="connsiteX21" fmla="*/ 162758 w 219075"/>
                  <a:gd name="connsiteY21" fmla="*/ 227351 h 476250"/>
                  <a:gd name="connsiteX22" fmla="*/ 166283 w 219075"/>
                  <a:gd name="connsiteY22" fmla="*/ 240495 h 476250"/>
                  <a:gd name="connsiteX23" fmla="*/ 176093 w 219075"/>
                  <a:gd name="connsiteY23" fmla="*/ 304980 h 476250"/>
                  <a:gd name="connsiteX24" fmla="*/ 214765 w 219075"/>
                  <a:gd name="connsiteY24" fmla="*/ 250306 h 476250"/>
                  <a:gd name="connsiteX25" fmla="*/ 219623 w 219075"/>
                  <a:gd name="connsiteY25" fmla="*/ 256307 h 476250"/>
                  <a:gd name="connsiteX26" fmla="*/ 176665 w 219075"/>
                  <a:gd name="connsiteY26" fmla="*/ 328316 h 476250"/>
                  <a:gd name="connsiteX27" fmla="*/ 175808 w 219075"/>
                  <a:gd name="connsiteY27" fmla="*/ 350509 h 476250"/>
                  <a:gd name="connsiteX28" fmla="*/ 183428 w 219075"/>
                  <a:gd name="connsiteY28" fmla="*/ 472524 h 476250"/>
                  <a:gd name="connsiteX29" fmla="*/ 176474 w 219075"/>
                  <a:gd name="connsiteY29" fmla="*/ 475668 h 476250"/>
                  <a:gd name="connsiteX30" fmla="*/ 166378 w 219075"/>
                  <a:gd name="connsiteY30" fmla="*/ 371369 h 476250"/>
                  <a:gd name="connsiteX31" fmla="*/ 167616 w 219075"/>
                  <a:gd name="connsiteY31" fmla="*/ 354795 h 476250"/>
                  <a:gd name="connsiteX32" fmla="*/ 167140 w 219075"/>
                  <a:gd name="connsiteY32" fmla="*/ 353462 h 476250"/>
                  <a:gd name="connsiteX33" fmla="*/ 111704 w 219075"/>
                  <a:gd name="connsiteY33" fmla="*/ 307266 h 476250"/>
                  <a:gd name="connsiteX34" fmla="*/ 114467 w 219075"/>
                  <a:gd name="connsiteY34" fmla="*/ 300122 h 476250"/>
                  <a:gd name="connsiteX35" fmla="*/ 167997 w 219075"/>
                  <a:gd name="connsiteY35" fmla="*/ 334412 h 476250"/>
                  <a:gd name="connsiteX36" fmla="*/ 167997 w 219075"/>
                  <a:gd name="connsiteY36" fmla="*/ 332983 h 476250"/>
                  <a:gd name="connsiteX37" fmla="*/ 168569 w 219075"/>
                  <a:gd name="connsiteY37" fmla="*/ 330126 h 476250"/>
                  <a:gd name="connsiteX38" fmla="*/ 161615 w 219075"/>
                  <a:gd name="connsiteY38" fmla="*/ 254402 h 476250"/>
                  <a:gd name="connsiteX39" fmla="*/ 160282 w 219075"/>
                  <a:gd name="connsiteY39" fmla="*/ 253259 h 476250"/>
                  <a:gd name="connsiteX40" fmla="*/ 65222 w 219075"/>
                  <a:gd name="connsiteY40" fmla="*/ 223446 h 476250"/>
                  <a:gd name="connsiteX41" fmla="*/ 62079 w 219075"/>
                  <a:gd name="connsiteY41" fmla="*/ 216492 h 476250"/>
                  <a:gd name="connsiteX42" fmla="*/ 157615 w 219075"/>
                  <a:gd name="connsiteY42" fmla="*/ 237828 h 476250"/>
                  <a:gd name="connsiteX43" fmla="*/ 156091 w 219075"/>
                  <a:gd name="connsiteY43" fmla="*/ 232304 h 476250"/>
                  <a:gd name="connsiteX44" fmla="*/ 155424 w 219075"/>
                  <a:gd name="connsiteY44" fmla="*/ 230399 h 476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19075" h="476250">
                    <a:moveTo>
                      <a:pt x="155424" y="230399"/>
                    </a:moveTo>
                    <a:cubicBezTo>
                      <a:pt x="155329" y="230018"/>
                      <a:pt x="155329" y="229637"/>
                      <a:pt x="155329" y="229256"/>
                    </a:cubicBezTo>
                    <a:cubicBezTo>
                      <a:pt x="147804" y="203062"/>
                      <a:pt x="137708" y="178011"/>
                      <a:pt x="126087" y="153723"/>
                    </a:cubicBezTo>
                    <a:cubicBezTo>
                      <a:pt x="91988" y="120576"/>
                      <a:pt x="34647" y="141340"/>
                      <a:pt x="1024" y="105812"/>
                    </a:cubicBezTo>
                    <a:cubicBezTo>
                      <a:pt x="-2405" y="102192"/>
                      <a:pt x="3596" y="97430"/>
                      <a:pt x="7025" y="100954"/>
                    </a:cubicBezTo>
                    <a:cubicBezTo>
                      <a:pt x="35981" y="131529"/>
                      <a:pt x="84177" y="119337"/>
                      <a:pt x="118848" y="138959"/>
                    </a:cubicBezTo>
                    <a:cubicBezTo>
                      <a:pt x="102179" y="106193"/>
                      <a:pt x="83034" y="74570"/>
                      <a:pt x="63889" y="42947"/>
                    </a:cubicBezTo>
                    <a:cubicBezTo>
                      <a:pt x="61317" y="38756"/>
                      <a:pt x="68366" y="35613"/>
                      <a:pt x="70842" y="39804"/>
                    </a:cubicBezTo>
                    <a:cubicBezTo>
                      <a:pt x="82653" y="59330"/>
                      <a:pt x="94464" y="78856"/>
                      <a:pt x="105704" y="98573"/>
                    </a:cubicBezTo>
                    <a:cubicBezTo>
                      <a:pt x="106751" y="88095"/>
                      <a:pt x="111228" y="78285"/>
                      <a:pt x="118372" y="69998"/>
                    </a:cubicBezTo>
                    <a:cubicBezTo>
                      <a:pt x="135612" y="50186"/>
                      <a:pt x="146756" y="30374"/>
                      <a:pt x="146185" y="3323"/>
                    </a:cubicBezTo>
                    <a:cubicBezTo>
                      <a:pt x="146090" y="-1630"/>
                      <a:pt x="153710" y="-773"/>
                      <a:pt x="153805" y="4085"/>
                    </a:cubicBezTo>
                    <a:cubicBezTo>
                      <a:pt x="154186" y="23611"/>
                      <a:pt x="148947" y="42566"/>
                      <a:pt x="137708" y="58663"/>
                    </a:cubicBezTo>
                    <a:cubicBezTo>
                      <a:pt x="131897" y="67045"/>
                      <a:pt x="123230" y="73617"/>
                      <a:pt x="118086" y="82476"/>
                    </a:cubicBezTo>
                    <a:cubicBezTo>
                      <a:pt x="113419" y="90572"/>
                      <a:pt x="112085" y="101811"/>
                      <a:pt x="113609" y="110955"/>
                    </a:cubicBezTo>
                    <a:cubicBezTo>
                      <a:pt x="113705" y="111622"/>
                      <a:pt x="113705" y="112194"/>
                      <a:pt x="113514" y="112670"/>
                    </a:cubicBezTo>
                    <a:cubicBezTo>
                      <a:pt x="120182" y="124767"/>
                      <a:pt x="126563" y="136959"/>
                      <a:pt x="132469" y="149341"/>
                    </a:cubicBezTo>
                    <a:cubicBezTo>
                      <a:pt x="132755" y="149722"/>
                      <a:pt x="132945" y="150198"/>
                      <a:pt x="133040" y="150579"/>
                    </a:cubicBezTo>
                    <a:cubicBezTo>
                      <a:pt x="141232" y="167724"/>
                      <a:pt x="148661" y="185155"/>
                      <a:pt x="155043" y="203157"/>
                    </a:cubicBezTo>
                    <a:cubicBezTo>
                      <a:pt x="157520" y="177154"/>
                      <a:pt x="167902" y="151913"/>
                      <a:pt x="185047" y="132196"/>
                    </a:cubicBezTo>
                    <a:cubicBezTo>
                      <a:pt x="188285" y="128481"/>
                      <a:pt x="194477" y="132958"/>
                      <a:pt x="191238" y="136768"/>
                    </a:cubicBezTo>
                    <a:cubicBezTo>
                      <a:pt x="169807" y="161343"/>
                      <a:pt x="159234" y="194871"/>
                      <a:pt x="162758" y="227351"/>
                    </a:cubicBezTo>
                    <a:cubicBezTo>
                      <a:pt x="163997" y="231732"/>
                      <a:pt x="165235" y="236114"/>
                      <a:pt x="166283" y="240495"/>
                    </a:cubicBezTo>
                    <a:cubicBezTo>
                      <a:pt x="171617" y="261736"/>
                      <a:pt x="174855" y="283263"/>
                      <a:pt x="176093" y="304980"/>
                    </a:cubicBezTo>
                    <a:cubicBezTo>
                      <a:pt x="184666" y="284215"/>
                      <a:pt x="198096" y="265832"/>
                      <a:pt x="214765" y="250306"/>
                    </a:cubicBezTo>
                    <a:cubicBezTo>
                      <a:pt x="218384" y="246972"/>
                      <a:pt x="223242" y="252878"/>
                      <a:pt x="219623" y="256307"/>
                    </a:cubicBezTo>
                    <a:cubicBezTo>
                      <a:pt x="198668" y="275738"/>
                      <a:pt x="182951" y="300408"/>
                      <a:pt x="176665" y="328316"/>
                    </a:cubicBezTo>
                    <a:cubicBezTo>
                      <a:pt x="176570" y="335745"/>
                      <a:pt x="176379" y="343080"/>
                      <a:pt x="175808" y="350509"/>
                    </a:cubicBezTo>
                    <a:cubicBezTo>
                      <a:pt x="172760" y="391467"/>
                      <a:pt x="165616" y="433758"/>
                      <a:pt x="183428" y="472524"/>
                    </a:cubicBezTo>
                    <a:cubicBezTo>
                      <a:pt x="185523" y="477001"/>
                      <a:pt x="178475" y="480144"/>
                      <a:pt x="176474" y="475668"/>
                    </a:cubicBezTo>
                    <a:cubicBezTo>
                      <a:pt x="161330" y="442711"/>
                      <a:pt x="163139" y="406707"/>
                      <a:pt x="166378" y="371369"/>
                    </a:cubicBezTo>
                    <a:cubicBezTo>
                      <a:pt x="166854" y="365844"/>
                      <a:pt x="167330" y="360320"/>
                      <a:pt x="167616" y="354795"/>
                    </a:cubicBezTo>
                    <a:cubicBezTo>
                      <a:pt x="167426" y="354414"/>
                      <a:pt x="167235" y="354033"/>
                      <a:pt x="167140" y="353462"/>
                    </a:cubicBezTo>
                    <a:cubicBezTo>
                      <a:pt x="162568" y="325935"/>
                      <a:pt x="135326" y="315076"/>
                      <a:pt x="111704" y="307266"/>
                    </a:cubicBezTo>
                    <a:cubicBezTo>
                      <a:pt x="107037" y="305742"/>
                      <a:pt x="109799" y="298598"/>
                      <a:pt x="114467" y="300122"/>
                    </a:cubicBezTo>
                    <a:cubicBezTo>
                      <a:pt x="134945" y="306885"/>
                      <a:pt x="156853" y="316314"/>
                      <a:pt x="167997" y="334412"/>
                    </a:cubicBezTo>
                    <a:cubicBezTo>
                      <a:pt x="167902" y="333936"/>
                      <a:pt x="167902" y="333459"/>
                      <a:pt x="167997" y="332983"/>
                    </a:cubicBezTo>
                    <a:cubicBezTo>
                      <a:pt x="168188" y="332031"/>
                      <a:pt x="168378" y="331078"/>
                      <a:pt x="168569" y="330126"/>
                    </a:cubicBezTo>
                    <a:cubicBezTo>
                      <a:pt x="168950" y="304789"/>
                      <a:pt x="167045" y="279738"/>
                      <a:pt x="161615" y="254402"/>
                    </a:cubicBezTo>
                    <a:cubicBezTo>
                      <a:pt x="161139" y="254116"/>
                      <a:pt x="160663" y="253735"/>
                      <a:pt x="160282" y="253259"/>
                    </a:cubicBezTo>
                    <a:cubicBezTo>
                      <a:pt x="139613" y="222874"/>
                      <a:pt x="99512" y="212587"/>
                      <a:pt x="65222" y="223446"/>
                    </a:cubicBezTo>
                    <a:cubicBezTo>
                      <a:pt x="60555" y="224874"/>
                      <a:pt x="57317" y="217921"/>
                      <a:pt x="62079" y="216492"/>
                    </a:cubicBezTo>
                    <a:cubicBezTo>
                      <a:pt x="95131" y="206015"/>
                      <a:pt x="133517" y="212968"/>
                      <a:pt x="157615" y="237828"/>
                    </a:cubicBezTo>
                    <a:cubicBezTo>
                      <a:pt x="157139" y="235923"/>
                      <a:pt x="156567" y="234114"/>
                      <a:pt x="156091" y="232304"/>
                    </a:cubicBezTo>
                    <a:cubicBezTo>
                      <a:pt x="155805" y="231828"/>
                      <a:pt x="155519" y="231161"/>
                      <a:pt x="155424" y="230399"/>
                    </a:cubicBezTo>
                    <a:close/>
                  </a:path>
                </a:pathLst>
              </a:custGeom>
              <a:solidFill>
                <a:srgbClr val="018673"/>
              </a:solidFill>
              <a:ln w="9525" cap="flat">
                <a:noFill/>
                <a:prstDash val="solid"/>
                <a:miter/>
              </a:ln>
            </p:spPr>
            <p:txBody>
              <a:bodyPr rtlCol="0" anchor="ctr"/>
              <a:lstStyle/>
              <a:p>
                <a:endParaRPr lang="en-ID"/>
              </a:p>
            </p:txBody>
          </p:sp>
          <p:sp>
            <p:nvSpPr>
              <p:cNvPr id="18" name="Freeform: Shape 17">
                <a:extLst>
                  <a:ext uri="{FF2B5EF4-FFF2-40B4-BE49-F238E27FC236}">
                    <a16:creationId xmlns:a16="http://schemas.microsoft.com/office/drawing/2014/main" id="{5360A739-A985-40DB-B24A-33E3DCB689E0}"/>
                  </a:ext>
                </a:extLst>
              </p:cNvPr>
              <p:cNvSpPr/>
              <p:nvPr/>
            </p:nvSpPr>
            <p:spPr>
              <a:xfrm>
                <a:off x="5446400" y="3288614"/>
                <a:ext cx="104775" cy="57150"/>
              </a:xfrm>
              <a:custGeom>
                <a:avLst/>
                <a:gdLst>
                  <a:gd name="connsiteX0" fmla="*/ 757 w 104775"/>
                  <a:gd name="connsiteY0" fmla="*/ 21037 h 57150"/>
                  <a:gd name="connsiteX1" fmla="*/ 102960 w 104775"/>
                  <a:gd name="connsiteY1" fmla="*/ 50279 h 57150"/>
                  <a:gd name="connsiteX2" fmla="*/ 105056 w 104775"/>
                  <a:gd name="connsiteY2" fmla="*/ 47802 h 57150"/>
                  <a:gd name="connsiteX3" fmla="*/ 107151 w 104775"/>
                  <a:gd name="connsiteY3" fmla="*/ 43897 h 57150"/>
                  <a:gd name="connsiteX4" fmla="*/ 78767 w 104775"/>
                  <a:gd name="connsiteY4" fmla="*/ 1320 h 57150"/>
                  <a:gd name="connsiteX5" fmla="*/ 4091 w 104775"/>
                  <a:gd name="connsiteY5" fmla="*/ 14751 h 57150"/>
                  <a:gd name="connsiteX6" fmla="*/ 757 w 104775"/>
                  <a:gd name="connsiteY6" fmla="*/ 21037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775" h="57150">
                    <a:moveTo>
                      <a:pt x="757" y="21037"/>
                    </a:moveTo>
                    <a:cubicBezTo>
                      <a:pt x="23522" y="54851"/>
                      <a:pt x="65717" y="66662"/>
                      <a:pt x="102960" y="50279"/>
                    </a:cubicBezTo>
                    <a:cubicBezTo>
                      <a:pt x="104198" y="49707"/>
                      <a:pt x="104865" y="48850"/>
                      <a:pt x="105056" y="47802"/>
                    </a:cubicBezTo>
                    <a:cubicBezTo>
                      <a:pt x="106389" y="47136"/>
                      <a:pt x="107437" y="45802"/>
                      <a:pt x="107151" y="43897"/>
                    </a:cubicBezTo>
                    <a:cubicBezTo>
                      <a:pt x="104579" y="25419"/>
                      <a:pt x="99245" y="6369"/>
                      <a:pt x="78767" y="1320"/>
                    </a:cubicBezTo>
                    <a:cubicBezTo>
                      <a:pt x="52573" y="-5157"/>
                      <a:pt x="29618" y="14274"/>
                      <a:pt x="4091" y="14751"/>
                    </a:cubicBezTo>
                    <a:cubicBezTo>
                      <a:pt x="757" y="14941"/>
                      <a:pt x="-1148" y="18084"/>
                      <a:pt x="757" y="21037"/>
                    </a:cubicBezTo>
                    <a:close/>
                  </a:path>
                </a:pathLst>
              </a:custGeom>
              <a:solidFill>
                <a:srgbClr val="018673"/>
              </a:solidFill>
              <a:ln w="9525" cap="flat">
                <a:noFill/>
                <a:prstDash val="solid"/>
                <a:miter/>
              </a:ln>
            </p:spPr>
            <p:txBody>
              <a:bodyPr rtlCol="0" anchor="ctr"/>
              <a:lstStyle/>
              <a:p>
                <a:endParaRPr lang="en-ID"/>
              </a:p>
            </p:txBody>
          </p:sp>
          <p:sp>
            <p:nvSpPr>
              <p:cNvPr id="19" name="Freeform: Shape 18">
                <a:extLst>
                  <a:ext uri="{FF2B5EF4-FFF2-40B4-BE49-F238E27FC236}">
                    <a16:creationId xmlns:a16="http://schemas.microsoft.com/office/drawing/2014/main" id="{51F6A786-3060-4595-9003-8719295A2979}"/>
                  </a:ext>
                </a:extLst>
              </p:cNvPr>
              <p:cNvSpPr/>
              <p:nvPr/>
            </p:nvSpPr>
            <p:spPr>
              <a:xfrm>
                <a:off x="5385336" y="2977990"/>
                <a:ext cx="95250" cy="95250"/>
              </a:xfrm>
              <a:custGeom>
                <a:avLst/>
                <a:gdLst>
                  <a:gd name="connsiteX0" fmla="*/ 4 w 95250"/>
                  <a:gd name="connsiteY0" fmla="*/ 3811 h 95250"/>
                  <a:gd name="connsiteX1" fmla="*/ 26865 w 95250"/>
                  <a:gd name="connsiteY1" fmla="*/ 81821 h 95250"/>
                  <a:gd name="connsiteX2" fmla="*/ 95064 w 95250"/>
                  <a:gd name="connsiteY2" fmla="*/ 99347 h 95250"/>
                  <a:gd name="connsiteX3" fmla="*/ 97445 w 95250"/>
                  <a:gd name="connsiteY3" fmla="*/ 98299 h 95250"/>
                  <a:gd name="connsiteX4" fmla="*/ 98397 w 95250"/>
                  <a:gd name="connsiteY4" fmla="*/ 95632 h 95250"/>
                  <a:gd name="connsiteX5" fmla="*/ 83253 w 95250"/>
                  <a:gd name="connsiteY5" fmla="*/ 27623 h 95250"/>
                  <a:gd name="connsiteX6" fmla="*/ 4100 w 95250"/>
                  <a:gd name="connsiteY6" fmla="*/ 191 h 95250"/>
                  <a:gd name="connsiteX7" fmla="*/ 3243 w 95250"/>
                  <a:gd name="connsiteY7" fmla="*/ 382 h 95250"/>
                  <a:gd name="connsiteX8" fmla="*/ 4 w 95250"/>
                  <a:gd name="connsiteY8" fmla="*/ 3811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250" h="95250">
                    <a:moveTo>
                      <a:pt x="4" y="3811"/>
                    </a:moveTo>
                    <a:cubicBezTo>
                      <a:pt x="99" y="31624"/>
                      <a:pt x="6481" y="61532"/>
                      <a:pt x="26865" y="81821"/>
                    </a:cubicBezTo>
                    <a:cubicBezTo>
                      <a:pt x="44772" y="99728"/>
                      <a:pt x="70870" y="107538"/>
                      <a:pt x="95064" y="99347"/>
                    </a:cubicBezTo>
                    <a:cubicBezTo>
                      <a:pt x="96016" y="99347"/>
                      <a:pt x="96873" y="98966"/>
                      <a:pt x="97445" y="98299"/>
                    </a:cubicBezTo>
                    <a:cubicBezTo>
                      <a:pt x="98207" y="97632"/>
                      <a:pt x="98493" y="96680"/>
                      <a:pt x="98397" y="95632"/>
                    </a:cubicBezTo>
                    <a:cubicBezTo>
                      <a:pt x="103731" y="72486"/>
                      <a:pt x="99445" y="45721"/>
                      <a:pt x="83253" y="27623"/>
                    </a:cubicBezTo>
                    <a:cubicBezTo>
                      <a:pt x="64012" y="6097"/>
                      <a:pt x="31818" y="-1333"/>
                      <a:pt x="4100" y="191"/>
                    </a:cubicBezTo>
                    <a:cubicBezTo>
                      <a:pt x="3814" y="191"/>
                      <a:pt x="3528" y="287"/>
                      <a:pt x="3243" y="382"/>
                    </a:cubicBezTo>
                    <a:cubicBezTo>
                      <a:pt x="1433" y="477"/>
                      <a:pt x="-91" y="1620"/>
                      <a:pt x="4" y="3811"/>
                    </a:cubicBezTo>
                    <a:close/>
                  </a:path>
                </a:pathLst>
              </a:custGeom>
              <a:solidFill>
                <a:srgbClr val="018673"/>
              </a:solidFill>
              <a:ln w="9525" cap="flat">
                <a:noFill/>
                <a:prstDash val="solid"/>
                <a:miter/>
              </a:ln>
            </p:spPr>
            <p:txBody>
              <a:bodyPr rtlCol="0" anchor="ctr"/>
              <a:lstStyle/>
              <a:p>
                <a:endParaRPr lang="en-ID"/>
              </a:p>
            </p:txBody>
          </p:sp>
          <p:sp>
            <p:nvSpPr>
              <p:cNvPr id="20" name="Freeform: Shape 19">
                <a:extLst>
                  <a:ext uri="{FF2B5EF4-FFF2-40B4-BE49-F238E27FC236}">
                    <a16:creationId xmlns:a16="http://schemas.microsoft.com/office/drawing/2014/main" id="{98DC8B4B-A97C-4495-9699-4389F9CEE60F}"/>
                  </a:ext>
                </a:extLst>
              </p:cNvPr>
              <p:cNvSpPr/>
              <p:nvPr/>
            </p:nvSpPr>
            <p:spPr>
              <a:xfrm>
                <a:off x="5312152" y="3090975"/>
                <a:ext cx="123825" cy="66675"/>
              </a:xfrm>
              <a:custGeom>
                <a:avLst/>
                <a:gdLst>
                  <a:gd name="connsiteX0" fmla="*/ 1083 w 123825"/>
                  <a:gd name="connsiteY0" fmla="*/ 21604 h 66675"/>
                  <a:gd name="connsiteX1" fmla="*/ 67473 w 123825"/>
                  <a:gd name="connsiteY1" fmla="*/ 68181 h 66675"/>
                  <a:gd name="connsiteX2" fmla="*/ 131100 w 123825"/>
                  <a:gd name="connsiteY2" fmla="*/ 49512 h 66675"/>
                  <a:gd name="connsiteX3" fmla="*/ 131766 w 123825"/>
                  <a:gd name="connsiteY3" fmla="*/ 48655 h 66675"/>
                  <a:gd name="connsiteX4" fmla="*/ 132433 w 123825"/>
                  <a:gd name="connsiteY4" fmla="*/ 46940 h 66675"/>
                  <a:gd name="connsiteX5" fmla="*/ 96619 w 123825"/>
                  <a:gd name="connsiteY5" fmla="*/ 1411 h 66675"/>
                  <a:gd name="connsiteX6" fmla="*/ 6227 w 123825"/>
                  <a:gd name="connsiteY6" fmla="*/ 15508 h 66675"/>
                  <a:gd name="connsiteX7" fmla="*/ 5465 w 123825"/>
                  <a:gd name="connsiteY7" fmla="*/ 15698 h 66675"/>
                  <a:gd name="connsiteX8" fmla="*/ 1083 w 123825"/>
                  <a:gd name="connsiteY8" fmla="*/ 2160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825" h="66675">
                    <a:moveTo>
                      <a:pt x="1083" y="21604"/>
                    </a:moveTo>
                    <a:cubicBezTo>
                      <a:pt x="19848" y="40463"/>
                      <a:pt x="40993" y="61133"/>
                      <a:pt x="67473" y="68181"/>
                    </a:cubicBezTo>
                    <a:cubicBezTo>
                      <a:pt x="90809" y="74372"/>
                      <a:pt x="113859" y="65324"/>
                      <a:pt x="131100" y="49512"/>
                    </a:cubicBezTo>
                    <a:cubicBezTo>
                      <a:pt x="131385" y="49226"/>
                      <a:pt x="131576" y="48941"/>
                      <a:pt x="131766" y="48655"/>
                    </a:cubicBezTo>
                    <a:cubicBezTo>
                      <a:pt x="132147" y="48179"/>
                      <a:pt x="132338" y="47607"/>
                      <a:pt x="132433" y="46940"/>
                    </a:cubicBezTo>
                    <a:cubicBezTo>
                      <a:pt x="135862" y="24271"/>
                      <a:pt x="117860" y="5888"/>
                      <a:pt x="96619" y="1411"/>
                    </a:cubicBezTo>
                    <a:cubicBezTo>
                      <a:pt x="65758" y="-4971"/>
                      <a:pt x="36326" y="12174"/>
                      <a:pt x="6227" y="15508"/>
                    </a:cubicBezTo>
                    <a:cubicBezTo>
                      <a:pt x="5941" y="15508"/>
                      <a:pt x="5655" y="15603"/>
                      <a:pt x="5465" y="15698"/>
                    </a:cubicBezTo>
                    <a:cubicBezTo>
                      <a:pt x="2036" y="14651"/>
                      <a:pt x="-1965" y="18556"/>
                      <a:pt x="1083" y="21604"/>
                    </a:cubicBezTo>
                    <a:close/>
                  </a:path>
                </a:pathLst>
              </a:custGeom>
              <a:solidFill>
                <a:srgbClr val="018673"/>
              </a:solidFill>
              <a:ln w="9525" cap="flat">
                <a:noFill/>
                <a:prstDash val="solid"/>
                <a:miter/>
              </a:ln>
            </p:spPr>
            <p:txBody>
              <a:bodyPr rtlCol="0" anchor="ctr"/>
              <a:lstStyle/>
              <a:p>
                <a:endParaRPr lang="en-ID"/>
              </a:p>
            </p:txBody>
          </p:sp>
          <p:sp>
            <p:nvSpPr>
              <p:cNvPr id="21" name="Freeform: Shape 20">
                <a:extLst>
                  <a:ext uri="{FF2B5EF4-FFF2-40B4-BE49-F238E27FC236}">
                    <a16:creationId xmlns:a16="http://schemas.microsoft.com/office/drawing/2014/main" id="{E8AC0798-9B00-4A90-9E71-F5930914E6FB}"/>
                  </a:ext>
                </a:extLst>
              </p:cNvPr>
              <p:cNvSpPr/>
              <p:nvPr/>
            </p:nvSpPr>
            <p:spPr>
              <a:xfrm>
                <a:off x="5522706" y="2928969"/>
                <a:ext cx="76200" cy="123825"/>
              </a:xfrm>
              <a:custGeom>
                <a:avLst/>
                <a:gdLst>
                  <a:gd name="connsiteX0" fmla="*/ 27607 w 76200"/>
                  <a:gd name="connsiteY0" fmla="*/ 125793 h 123825"/>
                  <a:gd name="connsiteX1" fmla="*/ 29035 w 76200"/>
                  <a:gd name="connsiteY1" fmla="*/ 126079 h 123825"/>
                  <a:gd name="connsiteX2" fmla="*/ 31036 w 76200"/>
                  <a:gd name="connsiteY2" fmla="*/ 126269 h 123825"/>
                  <a:gd name="connsiteX3" fmla="*/ 66469 w 76200"/>
                  <a:gd name="connsiteY3" fmla="*/ 111029 h 123825"/>
                  <a:gd name="connsiteX4" fmla="*/ 78470 w 76200"/>
                  <a:gd name="connsiteY4" fmla="*/ 75692 h 123825"/>
                  <a:gd name="connsiteX5" fmla="*/ 72565 w 76200"/>
                  <a:gd name="connsiteY5" fmla="*/ 38068 h 123825"/>
                  <a:gd name="connsiteX6" fmla="*/ 61230 w 76200"/>
                  <a:gd name="connsiteY6" fmla="*/ 2159 h 123825"/>
                  <a:gd name="connsiteX7" fmla="*/ 54181 w 76200"/>
                  <a:gd name="connsiteY7" fmla="*/ 2349 h 123825"/>
                  <a:gd name="connsiteX8" fmla="*/ 3889 w 76200"/>
                  <a:gd name="connsiteY8" fmla="*/ 67405 h 123825"/>
                  <a:gd name="connsiteX9" fmla="*/ 27607 w 76200"/>
                  <a:gd name="connsiteY9" fmla="*/ 125793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200" h="123825">
                    <a:moveTo>
                      <a:pt x="27607" y="125793"/>
                    </a:moveTo>
                    <a:cubicBezTo>
                      <a:pt x="28083" y="125984"/>
                      <a:pt x="28559" y="126079"/>
                      <a:pt x="29035" y="126079"/>
                    </a:cubicBezTo>
                    <a:cubicBezTo>
                      <a:pt x="29607" y="126269"/>
                      <a:pt x="30274" y="126365"/>
                      <a:pt x="31036" y="126269"/>
                    </a:cubicBezTo>
                    <a:cubicBezTo>
                      <a:pt x="43990" y="123983"/>
                      <a:pt x="57229" y="121126"/>
                      <a:pt x="66469" y="111029"/>
                    </a:cubicBezTo>
                    <a:cubicBezTo>
                      <a:pt x="75136" y="101600"/>
                      <a:pt x="78756" y="88265"/>
                      <a:pt x="78470" y="75692"/>
                    </a:cubicBezTo>
                    <a:cubicBezTo>
                      <a:pt x="78089" y="63214"/>
                      <a:pt x="75041" y="50260"/>
                      <a:pt x="72565" y="38068"/>
                    </a:cubicBezTo>
                    <a:cubicBezTo>
                      <a:pt x="70088" y="25876"/>
                      <a:pt x="67326" y="13112"/>
                      <a:pt x="61230" y="2159"/>
                    </a:cubicBezTo>
                    <a:cubicBezTo>
                      <a:pt x="59515" y="-889"/>
                      <a:pt x="55705" y="-604"/>
                      <a:pt x="54181" y="2349"/>
                    </a:cubicBezTo>
                    <a:cubicBezTo>
                      <a:pt x="41323" y="26638"/>
                      <a:pt x="15319" y="42545"/>
                      <a:pt x="3889" y="67405"/>
                    </a:cubicBezTo>
                    <a:cubicBezTo>
                      <a:pt x="-6588" y="90551"/>
                      <a:pt x="5032" y="115887"/>
                      <a:pt x="27607" y="125793"/>
                    </a:cubicBezTo>
                    <a:close/>
                  </a:path>
                </a:pathLst>
              </a:custGeom>
              <a:solidFill>
                <a:srgbClr val="018673"/>
              </a:solidFill>
              <a:ln w="9525" cap="flat">
                <a:noFill/>
                <a:prstDash val="solid"/>
                <a:miter/>
              </a:ln>
            </p:spPr>
            <p:txBody>
              <a:bodyPr rtlCol="0" anchor="ctr"/>
              <a:lstStyle/>
              <a:p>
                <a:endParaRPr lang="en-ID"/>
              </a:p>
            </p:txBody>
          </p:sp>
          <p:sp>
            <p:nvSpPr>
              <p:cNvPr id="22" name="Freeform: Shape 21">
                <a:extLst>
                  <a:ext uri="{FF2B5EF4-FFF2-40B4-BE49-F238E27FC236}">
                    <a16:creationId xmlns:a16="http://schemas.microsoft.com/office/drawing/2014/main" id="{F14DA0DB-F540-4C0C-A1E1-7A821F7C4E5F}"/>
                  </a:ext>
                </a:extLst>
              </p:cNvPr>
              <p:cNvSpPr/>
              <p:nvPr/>
            </p:nvSpPr>
            <p:spPr>
              <a:xfrm>
                <a:off x="5595976" y="3210283"/>
                <a:ext cx="95250" cy="85725"/>
              </a:xfrm>
              <a:custGeom>
                <a:avLst/>
                <a:gdLst>
                  <a:gd name="connsiteX0" fmla="*/ 3485 w 95250"/>
                  <a:gd name="connsiteY0" fmla="*/ 81937 h 85725"/>
                  <a:gd name="connsiteX1" fmla="*/ 6057 w 95250"/>
                  <a:gd name="connsiteY1" fmla="*/ 84128 h 85725"/>
                  <a:gd name="connsiteX2" fmla="*/ 7010 w 95250"/>
                  <a:gd name="connsiteY2" fmla="*/ 85366 h 85725"/>
                  <a:gd name="connsiteX3" fmla="*/ 57206 w 95250"/>
                  <a:gd name="connsiteY3" fmla="*/ 79080 h 85725"/>
                  <a:gd name="connsiteX4" fmla="*/ 98450 w 95250"/>
                  <a:gd name="connsiteY4" fmla="*/ 6785 h 85725"/>
                  <a:gd name="connsiteX5" fmla="*/ 95402 w 95250"/>
                  <a:gd name="connsiteY5" fmla="*/ 22 h 85725"/>
                  <a:gd name="connsiteX6" fmla="*/ 19487 w 95250"/>
                  <a:gd name="connsiteY6" fmla="*/ 23930 h 85725"/>
                  <a:gd name="connsiteX7" fmla="*/ 3485 w 95250"/>
                  <a:gd name="connsiteY7" fmla="*/ 81937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5250" h="85725">
                    <a:moveTo>
                      <a:pt x="3485" y="81937"/>
                    </a:moveTo>
                    <a:cubicBezTo>
                      <a:pt x="4057" y="83271"/>
                      <a:pt x="5009" y="83938"/>
                      <a:pt x="6057" y="84128"/>
                    </a:cubicBezTo>
                    <a:cubicBezTo>
                      <a:pt x="6248" y="84604"/>
                      <a:pt x="6533" y="84985"/>
                      <a:pt x="7010" y="85366"/>
                    </a:cubicBezTo>
                    <a:cubicBezTo>
                      <a:pt x="22345" y="99654"/>
                      <a:pt x="44348" y="93463"/>
                      <a:pt x="57206" y="79080"/>
                    </a:cubicBezTo>
                    <a:cubicBezTo>
                      <a:pt x="76256" y="57934"/>
                      <a:pt x="75875" y="25359"/>
                      <a:pt x="98450" y="6785"/>
                    </a:cubicBezTo>
                    <a:cubicBezTo>
                      <a:pt x="101498" y="4213"/>
                      <a:pt x="99116" y="-359"/>
                      <a:pt x="95402" y="22"/>
                    </a:cubicBezTo>
                    <a:cubicBezTo>
                      <a:pt x="68922" y="2594"/>
                      <a:pt x="40347" y="5737"/>
                      <a:pt x="19487" y="23930"/>
                    </a:cubicBezTo>
                    <a:cubicBezTo>
                      <a:pt x="2628" y="38503"/>
                      <a:pt x="-4992" y="60887"/>
                      <a:pt x="3485" y="81937"/>
                    </a:cubicBezTo>
                    <a:close/>
                  </a:path>
                </a:pathLst>
              </a:custGeom>
              <a:solidFill>
                <a:srgbClr val="018673"/>
              </a:solidFill>
              <a:ln w="9525" cap="flat">
                <a:noFill/>
                <a:prstDash val="solid"/>
                <a:miter/>
              </a:ln>
            </p:spPr>
            <p:txBody>
              <a:bodyPr rtlCol="0" anchor="ctr"/>
              <a:lstStyle/>
              <a:p>
                <a:endParaRPr lang="en-ID"/>
              </a:p>
            </p:txBody>
          </p:sp>
          <p:sp>
            <p:nvSpPr>
              <p:cNvPr id="23" name="Freeform: Shape 22">
                <a:extLst>
                  <a:ext uri="{FF2B5EF4-FFF2-40B4-BE49-F238E27FC236}">
                    <a16:creationId xmlns:a16="http://schemas.microsoft.com/office/drawing/2014/main" id="{EE014A42-D87B-4D1C-A59C-43B8AD9CFB57}"/>
                  </a:ext>
                </a:extLst>
              </p:cNvPr>
              <p:cNvSpPr/>
              <p:nvPr/>
            </p:nvSpPr>
            <p:spPr>
              <a:xfrm>
                <a:off x="5559077" y="3065584"/>
                <a:ext cx="104775" cy="114300"/>
              </a:xfrm>
              <a:custGeom>
                <a:avLst/>
                <a:gdLst>
                  <a:gd name="connsiteX0" fmla="*/ 1332 w 104775"/>
                  <a:gd name="connsiteY0" fmla="*/ 102525 h 114300"/>
                  <a:gd name="connsiteX1" fmla="*/ 17715 w 104775"/>
                  <a:gd name="connsiteY1" fmla="*/ 48423 h 114300"/>
                  <a:gd name="connsiteX2" fmla="*/ 108488 w 104775"/>
                  <a:gd name="connsiteY2" fmla="*/ 417 h 114300"/>
                  <a:gd name="connsiteX3" fmla="*/ 113156 w 104775"/>
                  <a:gd name="connsiteY3" fmla="*/ 6132 h 114300"/>
                  <a:gd name="connsiteX4" fmla="*/ 78485 w 104775"/>
                  <a:gd name="connsiteY4" fmla="*/ 95096 h 114300"/>
                  <a:gd name="connsiteX5" fmla="*/ 17239 w 104775"/>
                  <a:gd name="connsiteY5" fmla="*/ 119861 h 114300"/>
                  <a:gd name="connsiteX6" fmla="*/ 16667 w 104775"/>
                  <a:gd name="connsiteY6" fmla="*/ 119575 h 114300"/>
                  <a:gd name="connsiteX7" fmla="*/ 1332 w 104775"/>
                  <a:gd name="connsiteY7" fmla="*/ 102525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775" h="114300">
                    <a:moveTo>
                      <a:pt x="1332" y="102525"/>
                    </a:moveTo>
                    <a:cubicBezTo>
                      <a:pt x="-3145" y="83666"/>
                      <a:pt x="3999" y="63092"/>
                      <a:pt x="17715" y="48423"/>
                    </a:cubicBezTo>
                    <a:cubicBezTo>
                      <a:pt x="41718" y="22706"/>
                      <a:pt x="78008" y="15372"/>
                      <a:pt x="108488" y="417"/>
                    </a:cubicBezTo>
                    <a:cubicBezTo>
                      <a:pt x="112298" y="-1392"/>
                      <a:pt x="114870" y="3084"/>
                      <a:pt x="113156" y="6132"/>
                    </a:cubicBezTo>
                    <a:cubicBezTo>
                      <a:pt x="97439" y="34136"/>
                      <a:pt x="96392" y="68140"/>
                      <a:pt x="78485" y="95096"/>
                    </a:cubicBezTo>
                    <a:cubicBezTo>
                      <a:pt x="65150" y="115289"/>
                      <a:pt x="41147" y="128148"/>
                      <a:pt x="17239" y="119861"/>
                    </a:cubicBezTo>
                    <a:cubicBezTo>
                      <a:pt x="17048" y="119766"/>
                      <a:pt x="16858" y="119670"/>
                      <a:pt x="16667" y="119575"/>
                    </a:cubicBezTo>
                    <a:cubicBezTo>
                      <a:pt x="16763" y="119670"/>
                      <a:pt x="5809" y="116527"/>
                      <a:pt x="1332" y="102525"/>
                    </a:cubicBezTo>
                    <a:close/>
                  </a:path>
                </a:pathLst>
              </a:custGeom>
              <a:solidFill>
                <a:srgbClr val="018673"/>
              </a:solidFill>
              <a:ln w="9525" cap="flat">
                <a:noFill/>
                <a:prstDash val="solid"/>
                <a:miter/>
              </a:ln>
            </p:spPr>
            <p:txBody>
              <a:bodyPr rtlCol="0" anchor="ctr"/>
              <a:lstStyle/>
              <a:p>
                <a:endParaRPr lang="en-ID"/>
              </a:p>
            </p:txBody>
          </p:sp>
          <p:sp>
            <p:nvSpPr>
              <p:cNvPr id="24" name="Freeform: Shape 23">
                <a:extLst>
                  <a:ext uri="{FF2B5EF4-FFF2-40B4-BE49-F238E27FC236}">
                    <a16:creationId xmlns:a16="http://schemas.microsoft.com/office/drawing/2014/main" id="{26EBBB26-6884-4F1A-B629-F7D4FF6BFA00}"/>
                  </a:ext>
                </a:extLst>
              </p:cNvPr>
              <p:cNvSpPr/>
              <p:nvPr/>
            </p:nvSpPr>
            <p:spPr>
              <a:xfrm>
                <a:off x="5350622" y="3198056"/>
                <a:ext cx="142875" cy="76200"/>
              </a:xfrm>
              <a:custGeom>
                <a:avLst/>
                <a:gdLst>
                  <a:gd name="connsiteX0" fmla="*/ 1190 w 142875"/>
                  <a:gd name="connsiteY0" fmla="*/ 45492 h 76200"/>
                  <a:gd name="connsiteX1" fmla="*/ 3381 w 142875"/>
                  <a:gd name="connsiteY1" fmla="*/ 44349 h 76200"/>
                  <a:gd name="connsiteX2" fmla="*/ 97011 w 142875"/>
                  <a:gd name="connsiteY2" fmla="*/ 248 h 76200"/>
                  <a:gd name="connsiteX3" fmla="*/ 152066 w 142875"/>
                  <a:gd name="connsiteY3" fmla="*/ 34824 h 76200"/>
                  <a:gd name="connsiteX4" fmla="*/ 147684 w 142875"/>
                  <a:gd name="connsiteY4" fmla="*/ 50064 h 76200"/>
                  <a:gd name="connsiteX5" fmla="*/ 2428 w 142875"/>
                  <a:gd name="connsiteY5" fmla="*/ 51874 h 76200"/>
                  <a:gd name="connsiteX6" fmla="*/ 1571 w 142875"/>
                  <a:gd name="connsiteY6" fmla="*/ 51302 h 76200"/>
                  <a:gd name="connsiteX7" fmla="*/ 1190 w 142875"/>
                  <a:gd name="connsiteY7" fmla="*/ 45492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2875" h="76200">
                    <a:moveTo>
                      <a:pt x="1190" y="45492"/>
                    </a:moveTo>
                    <a:cubicBezTo>
                      <a:pt x="1761" y="44825"/>
                      <a:pt x="2523" y="44444"/>
                      <a:pt x="3381" y="44349"/>
                    </a:cubicBezTo>
                    <a:cubicBezTo>
                      <a:pt x="34908" y="30919"/>
                      <a:pt x="61578" y="3487"/>
                      <a:pt x="97011" y="248"/>
                    </a:cubicBezTo>
                    <a:cubicBezTo>
                      <a:pt x="121014" y="-1943"/>
                      <a:pt x="145779" y="10440"/>
                      <a:pt x="152066" y="34824"/>
                    </a:cubicBezTo>
                    <a:cubicBezTo>
                      <a:pt x="152066" y="34824"/>
                      <a:pt x="152066" y="42253"/>
                      <a:pt x="147684" y="50064"/>
                    </a:cubicBezTo>
                    <a:cubicBezTo>
                      <a:pt x="119109" y="98546"/>
                      <a:pt x="42433" y="73686"/>
                      <a:pt x="2428" y="51874"/>
                    </a:cubicBezTo>
                    <a:cubicBezTo>
                      <a:pt x="2142" y="51683"/>
                      <a:pt x="1857" y="51493"/>
                      <a:pt x="1571" y="51302"/>
                    </a:cubicBezTo>
                    <a:cubicBezTo>
                      <a:pt x="-144" y="49873"/>
                      <a:pt x="-715" y="47016"/>
                      <a:pt x="1190" y="45492"/>
                    </a:cubicBezTo>
                    <a:close/>
                  </a:path>
                </a:pathLst>
              </a:custGeom>
              <a:solidFill>
                <a:srgbClr val="018673"/>
              </a:solidFill>
              <a:ln w="9525" cap="flat">
                <a:noFill/>
                <a:prstDash val="solid"/>
                <a:miter/>
              </a:ln>
            </p:spPr>
            <p:txBody>
              <a:bodyPr rtlCol="0" anchor="ctr"/>
              <a:lstStyle/>
              <a:p>
                <a:endParaRPr lang="en-ID"/>
              </a:p>
            </p:txBody>
          </p:sp>
          <p:sp>
            <p:nvSpPr>
              <p:cNvPr id="25" name="Freeform: Shape 24">
                <a:extLst>
                  <a:ext uri="{FF2B5EF4-FFF2-40B4-BE49-F238E27FC236}">
                    <a16:creationId xmlns:a16="http://schemas.microsoft.com/office/drawing/2014/main" id="{4E082204-B121-4BAC-A2E4-59788ED30AA6}"/>
                  </a:ext>
                </a:extLst>
              </p:cNvPr>
              <p:cNvSpPr/>
              <p:nvPr/>
            </p:nvSpPr>
            <p:spPr>
              <a:xfrm>
                <a:off x="5547074" y="2965862"/>
                <a:ext cx="28575" cy="85725"/>
              </a:xfrm>
              <a:custGeom>
                <a:avLst/>
                <a:gdLst>
                  <a:gd name="connsiteX0" fmla="*/ 0 w 28575"/>
                  <a:gd name="connsiteY0" fmla="*/ 87281 h 85725"/>
                  <a:gd name="connsiteX1" fmla="*/ 17145 w 28575"/>
                  <a:gd name="connsiteY1" fmla="*/ 49277 h 85725"/>
                  <a:gd name="connsiteX2" fmla="*/ 26479 w 28575"/>
                  <a:gd name="connsiteY2" fmla="*/ 1461 h 85725"/>
                  <a:gd name="connsiteX3" fmla="*/ 28956 w 28575"/>
                  <a:gd name="connsiteY3" fmla="*/ 1080 h 85725"/>
                  <a:gd name="connsiteX4" fmla="*/ 22098 w 28575"/>
                  <a:gd name="connsiteY4" fmla="*/ 44038 h 85725"/>
                  <a:gd name="connsiteX5" fmla="*/ 2286 w 28575"/>
                  <a:gd name="connsiteY5" fmla="*/ 88520 h 85725"/>
                  <a:gd name="connsiteX6" fmla="*/ 0 w 28575"/>
                  <a:gd name="connsiteY6" fmla="*/ 87281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575" h="85725">
                    <a:moveTo>
                      <a:pt x="0" y="87281"/>
                    </a:moveTo>
                    <a:cubicBezTo>
                      <a:pt x="2191" y="73184"/>
                      <a:pt x="11239" y="61945"/>
                      <a:pt x="17145" y="49277"/>
                    </a:cubicBezTo>
                    <a:cubicBezTo>
                      <a:pt x="24098" y="34322"/>
                      <a:pt x="27146" y="17939"/>
                      <a:pt x="26479" y="1461"/>
                    </a:cubicBezTo>
                    <a:cubicBezTo>
                      <a:pt x="26384" y="-158"/>
                      <a:pt x="28956" y="-634"/>
                      <a:pt x="28956" y="1080"/>
                    </a:cubicBezTo>
                    <a:cubicBezTo>
                      <a:pt x="29527" y="15749"/>
                      <a:pt x="27337" y="30322"/>
                      <a:pt x="22098" y="44038"/>
                    </a:cubicBezTo>
                    <a:cubicBezTo>
                      <a:pt x="16288" y="59183"/>
                      <a:pt x="4477" y="72137"/>
                      <a:pt x="2286" y="88520"/>
                    </a:cubicBezTo>
                    <a:cubicBezTo>
                      <a:pt x="1524" y="88139"/>
                      <a:pt x="762" y="87758"/>
                      <a:pt x="0" y="87281"/>
                    </a:cubicBezTo>
                    <a:close/>
                  </a:path>
                </a:pathLst>
              </a:custGeom>
              <a:solidFill>
                <a:srgbClr val="34A7A4"/>
              </a:solidFill>
              <a:ln w="9525" cap="flat">
                <a:noFill/>
                <a:prstDash val="solid"/>
                <a:miter/>
              </a:ln>
            </p:spPr>
            <p:txBody>
              <a:bodyPr rtlCol="0" anchor="ctr"/>
              <a:lstStyle/>
              <a:p>
                <a:endParaRPr lang="en-ID"/>
              </a:p>
            </p:txBody>
          </p:sp>
          <p:sp>
            <p:nvSpPr>
              <p:cNvPr id="26" name="Freeform: Shape 25">
                <a:extLst>
                  <a:ext uri="{FF2B5EF4-FFF2-40B4-BE49-F238E27FC236}">
                    <a16:creationId xmlns:a16="http://schemas.microsoft.com/office/drawing/2014/main" id="{B1A8D6C8-6242-4451-AAD2-B4F0561B1FB4}"/>
                  </a:ext>
                </a:extLst>
              </p:cNvPr>
              <p:cNvSpPr/>
              <p:nvPr/>
            </p:nvSpPr>
            <p:spPr>
              <a:xfrm>
                <a:off x="5418243" y="3007215"/>
                <a:ext cx="57150" cy="66675"/>
              </a:xfrm>
              <a:custGeom>
                <a:avLst/>
                <a:gdLst>
                  <a:gd name="connsiteX0" fmla="*/ 2530 w 57150"/>
                  <a:gd name="connsiteY0" fmla="*/ 685 h 66675"/>
                  <a:gd name="connsiteX1" fmla="*/ 37296 w 57150"/>
                  <a:gd name="connsiteY1" fmla="*/ 44214 h 66675"/>
                  <a:gd name="connsiteX2" fmla="*/ 57679 w 57150"/>
                  <a:gd name="connsiteY2" fmla="*/ 58978 h 66675"/>
                  <a:gd name="connsiteX3" fmla="*/ 65490 w 57150"/>
                  <a:gd name="connsiteY3" fmla="*/ 65836 h 66675"/>
                  <a:gd name="connsiteX4" fmla="*/ 65395 w 57150"/>
                  <a:gd name="connsiteY4" fmla="*/ 66407 h 66675"/>
                  <a:gd name="connsiteX5" fmla="*/ 64537 w 57150"/>
                  <a:gd name="connsiteY5" fmla="*/ 68884 h 66675"/>
                  <a:gd name="connsiteX6" fmla="*/ 47964 w 57150"/>
                  <a:gd name="connsiteY6" fmla="*/ 55644 h 66675"/>
                  <a:gd name="connsiteX7" fmla="*/ 29390 w 57150"/>
                  <a:gd name="connsiteY7" fmla="*/ 40404 h 66675"/>
                  <a:gd name="connsiteX8" fmla="*/ 148 w 57150"/>
                  <a:gd name="connsiteY8" fmla="*/ 1637 h 66675"/>
                  <a:gd name="connsiteX9" fmla="*/ 2530 w 57150"/>
                  <a:gd name="connsiteY9" fmla="*/ 685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150" h="66675">
                    <a:moveTo>
                      <a:pt x="2530" y="685"/>
                    </a:moveTo>
                    <a:cubicBezTo>
                      <a:pt x="11388" y="17163"/>
                      <a:pt x="23104" y="32022"/>
                      <a:pt x="37296" y="44214"/>
                    </a:cubicBezTo>
                    <a:cubicBezTo>
                      <a:pt x="43678" y="49738"/>
                      <a:pt x="50631" y="54310"/>
                      <a:pt x="57679" y="58978"/>
                    </a:cubicBezTo>
                    <a:cubicBezTo>
                      <a:pt x="60727" y="60978"/>
                      <a:pt x="63490" y="63169"/>
                      <a:pt x="65490" y="65836"/>
                    </a:cubicBezTo>
                    <a:cubicBezTo>
                      <a:pt x="65490" y="66026"/>
                      <a:pt x="65395" y="66217"/>
                      <a:pt x="65395" y="66407"/>
                    </a:cubicBezTo>
                    <a:cubicBezTo>
                      <a:pt x="65490" y="67360"/>
                      <a:pt x="65204" y="68217"/>
                      <a:pt x="64537" y="68884"/>
                    </a:cubicBezTo>
                    <a:cubicBezTo>
                      <a:pt x="61108" y="62883"/>
                      <a:pt x="53488" y="59454"/>
                      <a:pt x="47964" y="55644"/>
                    </a:cubicBezTo>
                    <a:cubicBezTo>
                      <a:pt x="41392" y="51072"/>
                      <a:pt x="35200" y="46024"/>
                      <a:pt x="29390" y="40404"/>
                    </a:cubicBezTo>
                    <a:cubicBezTo>
                      <a:pt x="17579" y="29069"/>
                      <a:pt x="7864" y="16020"/>
                      <a:pt x="148" y="1637"/>
                    </a:cubicBezTo>
                    <a:cubicBezTo>
                      <a:pt x="-614" y="304"/>
                      <a:pt x="1768" y="-744"/>
                      <a:pt x="2530" y="685"/>
                    </a:cubicBezTo>
                    <a:close/>
                  </a:path>
                </a:pathLst>
              </a:custGeom>
              <a:solidFill>
                <a:srgbClr val="34A7A4"/>
              </a:solidFill>
              <a:ln w="9525" cap="flat">
                <a:noFill/>
                <a:prstDash val="solid"/>
                <a:miter/>
              </a:ln>
            </p:spPr>
            <p:txBody>
              <a:bodyPr rtlCol="0" anchor="ctr"/>
              <a:lstStyle/>
              <a:p>
                <a:endParaRPr lang="en-ID"/>
              </a:p>
            </p:txBody>
          </p:sp>
          <p:sp>
            <p:nvSpPr>
              <p:cNvPr id="27" name="Freeform: Shape 26">
                <a:extLst>
                  <a:ext uri="{FF2B5EF4-FFF2-40B4-BE49-F238E27FC236}">
                    <a16:creationId xmlns:a16="http://schemas.microsoft.com/office/drawing/2014/main" id="{EB8C6A16-F7D0-4167-A41E-26B9F6EA001F}"/>
                  </a:ext>
                </a:extLst>
              </p:cNvPr>
              <p:cNvSpPr/>
              <p:nvPr/>
            </p:nvSpPr>
            <p:spPr>
              <a:xfrm>
                <a:off x="5346891" y="3117796"/>
                <a:ext cx="95250" cy="19050"/>
              </a:xfrm>
              <a:custGeom>
                <a:avLst/>
                <a:gdLst>
                  <a:gd name="connsiteX0" fmla="*/ 1682 w 95250"/>
                  <a:gd name="connsiteY0" fmla="*/ 117 h 19050"/>
                  <a:gd name="connsiteX1" fmla="*/ 53022 w 95250"/>
                  <a:gd name="connsiteY1" fmla="*/ 14880 h 19050"/>
                  <a:gd name="connsiteX2" fmla="*/ 97694 w 95250"/>
                  <a:gd name="connsiteY2" fmla="*/ 19929 h 19050"/>
                  <a:gd name="connsiteX3" fmla="*/ 97694 w 95250"/>
                  <a:gd name="connsiteY3" fmla="*/ 20119 h 19050"/>
                  <a:gd name="connsiteX4" fmla="*/ 97028 w 95250"/>
                  <a:gd name="connsiteY4" fmla="*/ 21834 h 19050"/>
                  <a:gd name="connsiteX5" fmla="*/ 96647 w 95250"/>
                  <a:gd name="connsiteY5" fmla="*/ 22310 h 19050"/>
                  <a:gd name="connsiteX6" fmla="*/ 48069 w 95250"/>
                  <a:gd name="connsiteY6" fmla="*/ 16690 h 19050"/>
                  <a:gd name="connsiteX7" fmla="*/ 730 w 95250"/>
                  <a:gd name="connsiteY7" fmla="*/ 2498 h 19050"/>
                  <a:gd name="connsiteX8" fmla="*/ 1682 w 95250"/>
                  <a:gd name="connsiteY8" fmla="*/ 117 h 1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250" h="19050">
                    <a:moveTo>
                      <a:pt x="1682" y="117"/>
                    </a:moveTo>
                    <a:cubicBezTo>
                      <a:pt x="18065" y="7260"/>
                      <a:pt x="35306" y="12309"/>
                      <a:pt x="53022" y="14880"/>
                    </a:cubicBezTo>
                    <a:cubicBezTo>
                      <a:pt x="67786" y="16976"/>
                      <a:pt x="83216" y="16023"/>
                      <a:pt x="97694" y="19929"/>
                    </a:cubicBezTo>
                    <a:cubicBezTo>
                      <a:pt x="97694" y="20024"/>
                      <a:pt x="97694" y="20024"/>
                      <a:pt x="97694" y="20119"/>
                    </a:cubicBezTo>
                    <a:cubicBezTo>
                      <a:pt x="97599" y="20786"/>
                      <a:pt x="97313" y="21357"/>
                      <a:pt x="97028" y="21834"/>
                    </a:cubicBezTo>
                    <a:cubicBezTo>
                      <a:pt x="96932" y="22024"/>
                      <a:pt x="96742" y="22119"/>
                      <a:pt x="96647" y="22310"/>
                    </a:cubicBezTo>
                    <a:cubicBezTo>
                      <a:pt x="80930" y="18119"/>
                      <a:pt x="64071" y="19357"/>
                      <a:pt x="48069" y="16690"/>
                    </a:cubicBezTo>
                    <a:cubicBezTo>
                      <a:pt x="31781" y="13928"/>
                      <a:pt x="15875" y="9165"/>
                      <a:pt x="730" y="2498"/>
                    </a:cubicBezTo>
                    <a:cubicBezTo>
                      <a:pt x="-699" y="1831"/>
                      <a:pt x="158" y="-550"/>
                      <a:pt x="1682" y="117"/>
                    </a:cubicBezTo>
                    <a:close/>
                  </a:path>
                </a:pathLst>
              </a:custGeom>
              <a:solidFill>
                <a:srgbClr val="34A7A4"/>
              </a:solidFill>
              <a:ln w="9525" cap="flat">
                <a:noFill/>
                <a:prstDash val="solid"/>
                <a:miter/>
              </a:ln>
            </p:spPr>
            <p:txBody>
              <a:bodyPr rtlCol="0" anchor="ctr"/>
              <a:lstStyle/>
              <a:p>
                <a:endParaRPr lang="en-ID"/>
              </a:p>
            </p:txBody>
          </p:sp>
          <p:sp>
            <p:nvSpPr>
              <p:cNvPr id="28" name="Freeform: Shape 27">
                <a:extLst>
                  <a:ext uri="{FF2B5EF4-FFF2-40B4-BE49-F238E27FC236}">
                    <a16:creationId xmlns:a16="http://schemas.microsoft.com/office/drawing/2014/main" id="{20586F6E-8958-4272-A801-021F356F8953}"/>
                  </a:ext>
                </a:extLst>
              </p:cNvPr>
              <p:cNvSpPr/>
              <p:nvPr/>
            </p:nvSpPr>
            <p:spPr>
              <a:xfrm>
                <a:off x="5386639" y="3228393"/>
                <a:ext cx="114300" cy="9525"/>
              </a:xfrm>
              <a:custGeom>
                <a:avLst/>
                <a:gdLst>
                  <a:gd name="connsiteX0" fmla="*/ 58613 w 114300"/>
                  <a:gd name="connsiteY0" fmla="*/ 7154 h 9525"/>
                  <a:gd name="connsiteX1" fmla="*/ 28037 w 114300"/>
                  <a:gd name="connsiteY1" fmla="*/ 15060 h 9525"/>
                  <a:gd name="connsiteX2" fmla="*/ 796 w 114300"/>
                  <a:gd name="connsiteY2" fmla="*/ 15536 h 9525"/>
                  <a:gd name="connsiteX3" fmla="*/ 1748 w 114300"/>
                  <a:gd name="connsiteY3" fmla="*/ 13155 h 9525"/>
                  <a:gd name="connsiteX4" fmla="*/ 36610 w 114300"/>
                  <a:gd name="connsiteY4" fmla="*/ 10107 h 9525"/>
                  <a:gd name="connsiteX5" fmla="*/ 67376 w 114300"/>
                  <a:gd name="connsiteY5" fmla="*/ 2677 h 9525"/>
                  <a:gd name="connsiteX6" fmla="*/ 115191 w 114300"/>
                  <a:gd name="connsiteY6" fmla="*/ 2106 h 9525"/>
                  <a:gd name="connsiteX7" fmla="*/ 115953 w 114300"/>
                  <a:gd name="connsiteY7" fmla="*/ 4582 h 9525"/>
                  <a:gd name="connsiteX8" fmla="*/ 115953 w 114300"/>
                  <a:gd name="connsiteY8" fmla="*/ 4868 h 9525"/>
                  <a:gd name="connsiteX9" fmla="*/ 58613 w 114300"/>
                  <a:gd name="connsiteY9" fmla="*/ 7154 h 9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4300" h="9525">
                    <a:moveTo>
                      <a:pt x="58613" y="7154"/>
                    </a:moveTo>
                    <a:cubicBezTo>
                      <a:pt x="48326" y="9440"/>
                      <a:pt x="38229" y="12488"/>
                      <a:pt x="28037" y="15060"/>
                    </a:cubicBezTo>
                    <a:cubicBezTo>
                      <a:pt x="18893" y="17346"/>
                      <a:pt x="9845" y="18775"/>
                      <a:pt x="796" y="15536"/>
                    </a:cubicBezTo>
                    <a:cubicBezTo>
                      <a:pt x="-728" y="14965"/>
                      <a:pt x="129" y="12583"/>
                      <a:pt x="1748" y="13155"/>
                    </a:cubicBezTo>
                    <a:cubicBezTo>
                      <a:pt x="13369" y="17251"/>
                      <a:pt x="25275" y="13155"/>
                      <a:pt x="36610" y="10107"/>
                    </a:cubicBezTo>
                    <a:cubicBezTo>
                      <a:pt x="46802" y="7345"/>
                      <a:pt x="56993" y="4678"/>
                      <a:pt x="67376" y="2677"/>
                    </a:cubicBezTo>
                    <a:cubicBezTo>
                      <a:pt x="83282" y="-275"/>
                      <a:pt x="99475" y="-1228"/>
                      <a:pt x="115191" y="2106"/>
                    </a:cubicBezTo>
                    <a:cubicBezTo>
                      <a:pt x="115477" y="2963"/>
                      <a:pt x="115763" y="3725"/>
                      <a:pt x="115953" y="4582"/>
                    </a:cubicBezTo>
                    <a:cubicBezTo>
                      <a:pt x="115953" y="4582"/>
                      <a:pt x="115953" y="4678"/>
                      <a:pt x="115953" y="4868"/>
                    </a:cubicBezTo>
                    <a:cubicBezTo>
                      <a:pt x="97094" y="582"/>
                      <a:pt x="77567" y="2868"/>
                      <a:pt x="58613" y="7154"/>
                    </a:cubicBezTo>
                    <a:close/>
                  </a:path>
                </a:pathLst>
              </a:custGeom>
              <a:solidFill>
                <a:srgbClr val="34A7A4"/>
              </a:solidFill>
              <a:ln w="9525" cap="flat">
                <a:noFill/>
                <a:prstDash val="solid"/>
                <a:miter/>
              </a:ln>
            </p:spPr>
            <p:txBody>
              <a:bodyPr rtlCol="0" anchor="ctr"/>
              <a:lstStyle/>
              <a:p>
                <a:endParaRPr lang="en-ID"/>
              </a:p>
            </p:txBody>
          </p:sp>
          <p:sp>
            <p:nvSpPr>
              <p:cNvPr id="29" name="Freeform: Shape 28">
                <a:extLst>
                  <a:ext uri="{FF2B5EF4-FFF2-40B4-BE49-F238E27FC236}">
                    <a16:creationId xmlns:a16="http://schemas.microsoft.com/office/drawing/2014/main" id="{2F14E4FC-3ED4-414B-ACF7-BAC2D4553A8A}"/>
                  </a:ext>
                </a:extLst>
              </p:cNvPr>
              <p:cNvSpPr/>
              <p:nvPr/>
            </p:nvSpPr>
            <p:spPr>
              <a:xfrm>
                <a:off x="5467149" y="3310541"/>
                <a:ext cx="85725" cy="19050"/>
              </a:xfrm>
              <a:custGeom>
                <a:avLst/>
                <a:gdLst>
                  <a:gd name="connsiteX0" fmla="*/ 1725 w 85725"/>
                  <a:gd name="connsiteY0" fmla="*/ 63 h 19050"/>
                  <a:gd name="connsiteX1" fmla="*/ 86497 w 85725"/>
                  <a:gd name="connsiteY1" fmla="*/ 22732 h 19050"/>
                  <a:gd name="connsiteX2" fmla="*/ 85449 w 85725"/>
                  <a:gd name="connsiteY2" fmla="*/ 25209 h 19050"/>
                  <a:gd name="connsiteX3" fmla="*/ 772 w 85725"/>
                  <a:gd name="connsiteY3" fmla="*/ 2539 h 19050"/>
                  <a:gd name="connsiteX4" fmla="*/ 1725 w 85725"/>
                  <a:gd name="connsiteY4" fmla="*/ 63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19050">
                    <a:moveTo>
                      <a:pt x="1725" y="63"/>
                    </a:moveTo>
                    <a:cubicBezTo>
                      <a:pt x="28204" y="9302"/>
                      <a:pt x="63923" y="4254"/>
                      <a:pt x="86497" y="22732"/>
                    </a:cubicBezTo>
                    <a:cubicBezTo>
                      <a:pt x="86497" y="23780"/>
                      <a:pt x="86116" y="24542"/>
                      <a:pt x="85449" y="25209"/>
                    </a:cubicBezTo>
                    <a:cubicBezTo>
                      <a:pt x="63256" y="6349"/>
                      <a:pt x="27156" y="11683"/>
                      <a:pt x="772" y="2539"/>
                    </a:cubicBezTo>
                    <a:cubicBezTo>
                      <a:pt x="-752" y="1968"/>
                      <a:pt x="201" y="-414"/>
                      <a:pt x="1725" y="63"/>
                    </a:cubicBezTo>
                    <a:close/>
                  </a:path>
                </a:pathLst>
              </a:custGeom>
              <a:solidFill>
                <a:srgbClr val="34A7A4"/>
              </a:solidFill>
              <a:ln w="9525" cap="flat">
                <a:noFill/>
                <a:prstDash val="solid"/>
                <a:miter/>
              </a:ln>
            </p:spPr>
            <p:txBody>
              <a:bodyPr rtlCol="0" anchor="ctr"/>
              <a:lstStyle/>
              <a:p>
                <a:endParaRPr lang="en-ID"/>
              </a:p>
            </p:txBody>
          </p:sp>
          <p:sp>
            <p:nvSpPr>
              <p:cNvPr id="30" name="Freeform: Shape 29">
                <a:extLst>
                  <a:ext uri="{FF2B5EF4-FFF2-40B4-BE49-F238E27FC236}">
                    <a16:creationId xmlns:a16="http://schemas.microsoft.com/office/drawing/2014/main" id="{F5B58A38-57F1-48A0-A659-5E9DFA918E2C}"/>
                  </a:ext>
                </a:extLst>
              </p:cNvPr>
              <p:cNvSpPr/>
              <p:nvPr/>
            </p:nvSpPr>
            <p:spPr>
              <a:xfrm>
                <a:off x="5600224" y="3227390"/>
                <a:ext cx="57150" cy="66675"/>
              </a:xfrm>
              <a:custGeom>
                <a:avLst/>
                <a:gdLst>
                  <a:gd name="connsiteX0" fmla="*/ 61150 w 57150"/>
                  <a:gd name="connsiteY0" fmla="*/ 251 h 66675"/>
                  <a:gd name="connsiteX1" fmla="*/ 62770 w 57150"/>
                  <a:gd name="connsiteY1" fmla="*/ 2251 h 66675"/>
                  <a:gd name="connsiteX2" fmla="*/ 2095 w 57150"/>
                  <a:gd name="connsiteY2" fmla="*/ 67593 h 66675"/>
                  <a:gd name="connsiteX3" fmla="*/ 1714 w 57150"/>
                  <a:gd name="connsiteY3" fmla="*/ 67021 h 66675"/>
                  <a:gd name="connsiteX4" fmla="*/ 0 w 57150"/>
                  <a:gd name="connsiteY4" fmla="*/ 66069 h 66675"/>
                  <a:gd name="connsiteX5" fmla="*/ 61150 w 57150"/>
                  <a:gd name="connsiteY5" fmla="*/ 251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150" h="66675">
                    <a:moveTo>
                      <a:pt x="61150" y="251"/>
                    </a:moveTo>
                    <a:cubicBezTo>
                      <a:pt x="62484" y="-702"/>
                      <a:pt x="64103" y="1299"/>
                      <a:pt x="62770" y="2251"/>
                    </a:cubicBezTo>
                    <a:cubicBezTo>
                      <a:pt x="38291" y="19682"/>
                      <a:pt x="17717" y="41875"/>
                      <a:pt x="2095" y="67593"/>
                    </a:cubicBezTo>
                    <a:cubicBezTo>
                      <a:pt x="2000" y="67402"/>
                      <a:pt x="1810" y="67212"/>
                      <a:pt x="1714" y="67021"/>
                    </a:cubicBezTo>
                    <a:cubicBezTo>
                      <a:pt x="1048" y="66926"/>
                      <a:pt x="476" y="66640"/>
                      <a:pt x="0" y="66069"/>
                    </a:cubicBezTo>
                    <a:cubicBezTo>
                      <a:pt x="15811" y="40256"/>
                      <a:pt x="36481" y="17872"/>
                      <a:pt x="61150" y="251"/>
                    </a:cubicBezTo>
                    <a:close/>
                  </a:path>
                </a:pathLst>
              </a:custGeom>
              <a:solidFill>
                <a:srgbClr val="34A7A4"/>
              </a:solidFill>
              <a:ln w="9525" cap="flat">
                <a:noFill/>
                <a:prstDash val="solid"/>
                <a:miter/>
              </a:ln>
            </p:spPr>
            <p:txBody>
              <a:bodyPr rtlCol="0" anchor="ctr"/>
              <a:lstStyle/>
              <a:p>
                <a:endParaRPr lang="en-ID"/>
              </a:p>
            </p:txBody>
          </p:sp>
          <p:sp>
            <p:nvSpPr>
              <p:cNvPr id="31" name="Freeform: Shape 30">
                <a:extLst>
                  <a:ext uri="{FF2B5EF4-FFF2-40B4-BE49-F238E27FC236}">
                    <a16:creationId xmlns:a16="http://schemas.microsoft.com/office/drawing/2014/main" id="{38541CA2-3383-4B44-8A97-949288E08F2D}"/>
                  </a:ext>
                </a:extLst>
              </p:cNvPr>
              <p:cNvSpPr/>
              <p:nvPr/>
            </p:nvSpPr>
            <p:spPr>
              <a:xfrm>
                <a:off x="5573840" y="3091996"/>
                <a:ext cx="66675" cy="85725"/>
              </a:xfrm>
              <a:custGeom>
                <a:avLst/>
                <a:gdLst>
                  <a:gd name="connsiteX0" fmla="*/ 71056 w 66675"/>
                  <a:gd name="connsiteY0" fmla="*/ 295 h 85725"/>
                  <a:gd name="connsiteX1" fmla="*/ 72676 w 66675"/>
                  <a:gd name="connsiteY1" fmla="*/ 2295 h 85725"/>
                  <a:gd name="connsiteX2" fmla="*/ 2381 w 66675"/>
                  <a:gd name="connsiteY2" fmla="*/ 93545 h 85725"/>
                  <a:gd name="connsiteX3" fmla="*/ 1905 w 66675"/>
                  <a:gd name="connsiteY3" fmla="*/ 93354 h 85725"/>
                  <a:gd name="connsiteX4" fmla="*/ 0 w 66675"/>
                  <a:gd name="connsiteY4" fmla="*/ 92592 h 85725"/>
                  <a:gd name="connsiteX5" fmla="*/ 71056 w 66675"/>
                  <a:gd name="connsiteY5" fmla="*/ 295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675" h="85725">
                    <a:moveTo>
                      <a:pt x="71056" y="295"/>
                    </a:moveTo>
                    <a:cubicBezTo>
                      <a:pt x="72295" y="-753"/>
                      <a:pt x="73914" y="1247"/>
                      <a:pt x="72676" y="2295"/>
                    </a:cubicBezTo>
                    <a:cubicBezTo>
                      <a:pt x="42386" y="26774"/>
                      <a:pt x="18383" y="58112"/>
                      <a:pt x="2381" y="93545"/>
                    </a:cubicBezTo>
                    <a:cubicBezTo>
                      <a:pt x="2191" y="93449"/>
                      <a:pt x="2095" y="93449"/>
                      <a:pt x="1905" y="93354"/>
                    </a:cubicBezTo>
                    <a:cubicBezTo>
                      <a:pt x="1905" y="93354"/>
                      <a:pt x="1143" y="93164"/>
                      <a:pt x="0" y="92592"/>
                    </a:cubicBezTo>
                    <a:cubicBezTo>
                      <a:pt x="16192" y="56683"/>
                      <a:pt x="40481" y="25060"/>
                      <a:pt x="71056" y="295"/>
                    </a:cubicBezTo>
                    <a:close/>
                  </a:path>
                </a:pathLst>
              </a:custGeom>
              <a:solidFill>
                <a:srgbClr val="34A7A4"/>
              </a:solidFill>
              <a:ln w="9525" cap="flat">
                <a:noFill/>
                <a:prstDash val="solid"/>
                <a:miter/>
              </a:ln>
            </p:spPr>
            <p:txBody>
              <a:bodyPr rtlCol="0" anchor="ctr"/>
              <a:lstStyle/>
              <a:p>
                <a:endParaRPr lang="en-ID"/>
              </a:p>
            </p:txBody>
          </p:sp>
          <p:sp>
            <p:nvSpPr>
              <p:cNvPr id="32" name="Freeform: Shape 31">
                <a:extLst>
                  <a:ext uri="{FF2B5EF4-FFF2-40B4-BE49-F238E27FC236}">
                    <a16:creationId xmlns:a16="http://schemas.microsoft.com/office/drawing/2014/main" id="{6911CEAB-729A-4363-8831-334DC7C3C2DF}"/>
                  </a:ext>
                </a:extLst>
              </p:cNvPr>
              <p:cNvSpPr/>
              <p:nvPr/>
            </p:nvSpPr>
            <p:spPr>
              <a:xfrm>
                <a:off x="5396960" y="3244537"/>
                <a:ext cx="1485900" cy="676275"/>
              </a:xfrm>
              <a:custGeom>
                <a:avLst/>
                <a:gdLst>
                  <a:gd name="connsiteX0" fmla="*/ 42863 w 1485900"/>
                  <a:gd name="connsiteY0" fmla="*/ 325528 h 676275"/>
                  <a:gd name="connsiteX1" fmla="*/ 157925 w 1485900"/>
                  <a:gd name="connsiteY1" fmla="*/ 302858 h 676275"/>
                  <a:gd name="connsiteX2" fmla="*/ 278702 w 1485900"/>
                  <a:gd name="connsiteY2" fmla="*/ 304573 h 676275"/>
                  <a:gd name="connsiteX3" fmla="*/ 416528 w 1485900"/>
                  <a:gd name="connsiteY3" fmla="*/ 94832 h 676275"/>
                  <a:gd name="connsiteX4" fmla="*/ 575596 w 1485900"/>
                  <a:gd name="connsiteY4" fmla="*/ 64447 h 676275"/>
                  <a:gd name="connsiteX5" fmla="*/ 688181 w 1485900"/>
                  <a:gd name="connsiteY5" fmla="*/ 1582 h 676275"/>
                  <a:gd name="connsiteX6" fmla="*/ 806577 w 1485900"/>
                  <a:gd name="connsiteY6" fmla="*/ 60923 h 676275"/>
                  <a:gd name="connsiteX7" fmla="*/ 870395 w 1485900"/>
                  <a:gd name="connsiteY7" fmla="*/ 185415 h 676275"/>
                  <a:gd name="connsiteX8" fmla="*/ 972503 w 1485900"/>
                  <a:gd name="connsiteY8" fmla="*/ 274378 h 676275"/>
                  <a:gd name="connsiteX9" fmla="*/ 1152906 w 1485900"/>
                  <a:gd name="connsiteY9" fmla="*/ 278950 h 676275"/>
                  <a:gd name="connsiteX10" fmla="*/ 1245680 w 1485900"/>
                  <a:gd name="connsiteY10" fmla="*/ 454401 h 676275"/>
                  <a:gd name="connsiteX11" fmla="*/ 1374172 w 1485900"/>
                  <a:gd name="connsiteY11" fmla="*/ 452782 h 676275"/>
                  <a:gd name="connsiteX12" fmla="*/ 1474184 w 1485900"/>
                  <a:gd name="connsiteY12" fmla="*/ 540793 h 676275"/>
                  <a:gd name="connsiteX13" fmla="*/ 1488186 w 1485900"/>
                  <a:gd name="connsiteY13" fmla="*/ 679762 h 676275"/>
                  <a:gd name="connsiteX14" fmla="*/ 0 w 1485900"/>
                  <a:gd name="connsiteY14" fmla="*/ 679762 h 676275"/>
                  <a:gd name="connsiteX15" fmla="*/ 42863 w 1485900"/>
                  <a:gd name="connsiteY15" fmla="*/ 325528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85900" h="676275">
                    <a:moveTo>
                      <a:pt x="42863" y="325528"/>
                    </a:moveTo>
                    <a:cubicBezTo>
                      <a:pt x="69533" y="294381"/>
                      <a:pt x="117634" y="295238"/>
                      <a:pt x="157925" y="302858"/>
                    </a:cubicBezTo>
                    <a:cubicBezTo>
                      <a:pt x="198215" y="310478"/>
                      <a:pt x="241649" y="322099"/>
                      <a:pt x="278702" y="304573"/>
                    </a:cubicBezTo>
                    <a:cubicBezTo>
                      <a:pt x="356235" y="267997"/>
                      <a:pt x="343281" y="139504"/>
                      <a:pt x="416528" y="94832"/>
                    </a:cubicBezTo>
                    <a:cubicBezTo>
                      <a:pt x="462915" y="66352"/>
                      <a:pt x="524923" y="84450"/>
                      <a:pt x="575596" y="64447"/>
                    </a:cubicBezTo>
                    <a:cubicBezTo>
                      <a:pt x="615791" y="48541"/>
                      <a:pt x="645700" y="9869"/>
                      <a:pt x="688181" y="1582"/>
                    </a:cubicBezTo>
                    <a:cubicBezTo>
                      <a:pt x="733997" y="-7371"/>
                      <a:pt x="779431" y="22918"/>
                      <a:pt x="806577" y="60923"/>
                    </a:cubicBezTo>
                    <a:cubicBezTo>
                      <a:pt x="833723" y="98833"/>
                      <a:pt x="848201" y="144267"/>
                      <a:pt x="870395" y="185415"/>
                    </a:cubicBezTo>
                    <a:cubicBezTo>
                      <a:pt x="892588" y="226468"/>
                      <a:pt x="926592" y="265711"/>
                      <a:pt x="972503" y="274378"/>
                    </a:cubicBezTo>
                    <a:cubicBezTo>
                      <a:pt x="1032986" y="285713"/>
                      <a:pt x="1103186" y="242660"/>
                      <a:pt x="1152906" y="278950"/>
                    </a:cubicBezTo>
                    <a:cubicBezTo>
                      <a:pt x="1207865" y="319241"/>
                      <a:pt x="1184910" y="423540"/>
                      <a:pt x="1245680" y="454401"/>
                    </a:cubicBezTo>
                    <a:cubicBezTo>
                      <a:pt x="1284446" y="474118"/>
                      <a:pt x="1330928" y="448686"/>
                      <a:pt x="1374172" y="452782"/>
                    </a:cubicBezTo>
                    <a:cubicBezTo>
                      <a:pt x="1420844" y="457258"/>
                      <a:pt x="1458087" y="496787"/>
                      <a:pt x="1474184" y="540793"/>
                    </a:cubicBezTo>
                    <a:cubicBezTo>
                      <a:pt x="1490282" y="584798"/>
                      <a:pt x="1489329" y="632899"/>
                      <a:pt x="1488186" y="679762"/>
                    </a:cubicBezTo>
                    <a:lnTo>
                      <a:pt x="0" y="679762"/>
                    </a:lnTo>
                    <a:lnTo>
                      <a:pt x="42863" y="325528"/>
                    </a:lnTo>
                    <a:close/>
                  </a:path>
                </a:pathLst>
              </a:custGeom>
              <a:solidFill>
                <a:schemeClr val="accent3"/>
              </a:solidFill>
              <a:ln w="9525" cap="flat">
                <a:noFill/>
                <a:prstDash val="solid"/>
                <a:miter/>
              </a:ln>
            </p:spPr>
            <p:txBody>
              <a:bodyPr rtlCol="0" anchor="ctr"/>
              <a:lstStyle/>
              <a:p>
                <a:endParaRPr lang="en-ID"/>
              </a:p>
            </p:txBody>
          </p:sp>
          <p:sp>
            <p:nvSpPr>
              <p:cNvPr id="33" name="Freeform: Shape 32">
                <a:extLst>
                  <a:ext uri="{FF2B5EF4-FFF2-40B4-BE49-F238E27FC236}">
                    <a16:creationId xmlns:a16="http://schemas.microsoft.com/office/drawing/2014/main" id="{31ADAB46-B236-4BE4-9E7D-5A605E478F1F}"/>
                  </a:ext>
                </a:extLst>
              </p:cNvPr>
              <p:cNvSpPr/>
              <p:nvPr/>
            </p:nvSpPr>
            <p:spPr>
              <a:xfrm>
                <a:off x="5305425" y="3371206"/>
                <a:ext cx="1295400" cy="533400"/>
              </a:xfrm>
              <a:custGeom>
                <a:avLst/>
                <a:gdLst>
                  <a:gd name="connsiteX0" fmla="*/ 0 w 1295400"/>
                  <a:gd name="connsiteY0" fmla="*/ 130851 h 533400"/>
                  <a:gd name="connsiteX1" fmla="*/ 143161 w 1295400"/>
                  <a:gd name="connsiteY1" fmla="*/ 10550 h 533400"/>
                  <a:gd name="connsiteX2" fmla="*/ 309086 w 1295400"/>
                  <a:gd name="connsiteY2" fmla="*/ 57508 h 533400"/>
                  <a:gd name="connsiteX3" fmla="*/ 361760 w 1295400"/>
                  <a:gd name="connsiteY3" fmla="*/ 165236 h 533400"/>
                  <a:gd name="connsiteX4" fmla="*/ 527304 w 1295400"/>
                  <a:gd name="connsiteY4" fmla="*/ 131136 h 533400"/>
                  <a:gd name="connsiteX5" fmla="*/ 700659 w 1295400"/>
                  <a:gd name="connsiteY5" fmla="*/ 278583 h 533400"/>
                  <a:gd name="connsiteX6" fmla="*/ 917258 w 1295400"/>
                  <a:gd name="connsiteY6" fmla="*/ 241531 h 533400"/>
                  <a:gd name="connsiteX7" fmla="*/ 1000411 w 1295400"/>
                  <a:gd name="connsiteY7" fmla="*/ 366309 h 533400"/>
                  <a:gd name="connsiteX8" fmla="*/ 1115568 w 1295400"/>
                  <a:gd name="connsiteY8" fmla="*/ 411171 h 533400"/>
                  <a:gd name="connsiteX9" fmla="*/ 1240060 w 1295400"/>
                  <a:gd name="connsiteY9" fmla="*/ 430983 h 533400"/>
                  <a:gd name="connsiteX10" fmla="*/ 1300067 w 1295400"/>
                  <a:gd name="connsiteY10" fmla="*/ 530520 h 533400"/>
                  <a:gd name="connsiteX11" fmla="*/ 0 w 1295400"/>
                  <a:gd name="connsiteY11" fmla="*/ 536139 h 533400"/>
                  <a:gd name="connsiteX12" fmla="*/ 0 w 1295400"/>
                  <a:gd name="connsiteY12" fmla="*/ 130851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95400" h="533400">
                    <a:moveTo>
                      <a:pt x="0" y="130851"/>
                    </a:moveTo>
                    <a:cubicBezTo>
                      <a:pt x="41053" y="83035"/>
                      <a:pt x="84487" y="33505"/>
                      <a:pt x="143161" y="10550"/>
                    </a:cubicBezTo>
                    <a:cubicBezTo>
                      <a:pt x="201835" y="-12405"/>
                      <a:pt x="280130" y="1596"/>
                      <a:pt x="309086" y="57508"/>
                    </a:cubicBezTo>
                    <a:cubicBezTo>
                      <a:pt x="327850" y="93798"/>
                      <a:pt x="326231" y="144852"/>
                      <a:pt x="361760" y="165236"/>
                    </a:cubicBezTo>
                    <a:cubicBezTo>
                      <a:pt x="412242" y="194192"/>
                      <a:pt x="469201" y="126755"/>
                      <a:pt x="527304" y="131136"/>
                    </a:cubicBezTo>
                    <a:cubicBezTo>
                      <a:pt x="605314" y="137042"/>
                      <a:pt x="624840" y="259248"/>
                      <a:pt x="700659" y="278583"/>
                    </a:cubicBezTo>
                    <a:cubicBezTo>
                      <a:pt x="773811" y="297252"/>
                      <a:pt x="850106" y="206860"/>
                      <a:pt x="917258" y="241531"/>
                    </a:cubicBezTo>
                    <a:cubicBezTo>
                      <a:pt x="962406" y="264867"/>
                      <a:pt x="966597" y="328399"/>
                      <a:pt x="1000411" y="366309"/>
                    </a:cubicBezTo>
                    <a:cubicBezTo>
                      <a:pt x="1028510" y="397836"/>
                      <a:pt x="1073468" y="407647"/>
                      <a:pt x="1115568" y="411171"/>
                    </a:cubicBezTo>
                    <a:cubicBezTo>
                      <a:pt x="1157669" y="414696"/>
                      <a:pt x="1201388" y="414029"/>
                      <a:pt x="1240060" y="430983"/>
                    </a:cubicBezTo>
                    <a:cubicBezTo>
                      <a:pt x="1278731" y="447938"/>
                      <a:pt x="1310926" y="489753"/>
                      <a:pt x="1300067" y="530520"/>
                    </a:cubicBezTo>
                    <a:lnTo>
                      <a:pt x="0" y="536139"/>
                    </a:lnTo>
                    <a:lnTo>
                      <a:pt x="0" y="130851"/>
                    </a:lnTo>
                    <a:close/>
                  </a:path>
                </a:pathLst>
              </a:custGeom>
              <a:solidFill>
                <a:schemeClr val="accent4"/>
              </a:solidFill>
              <a:ln w="9525" cap="flat">
                <a:noFill/>
                <a:prstDash val="solid"/>
                <a:miter/>
              </a:ln>
            </p:spPr>
            <p:txBody>
              <a:bodyPr rtlCol="0" anchor="ctr"/>
              <a:lstStyle/>
              <a:p>
                <a:endParaRPr lang="en-ID"/>
              </a:p>
            </p:txBody>
          </p:sp>
        </p:grpSp>
        <p:sp>
          <p:nvSpPr>
            <p:cNvPr id="34" name="Freeform: Shape 33">
              <a:extLst>
                <a:ext uri="{FF2B5EF4-FFF2-40B4-BE49-F238E27FC236}">
                  <a16:creationId xmlns:a16="http://schemas.microsoft.com/office/drawing/2014/main" id="{39CBCB55-3134-4FD6-B2E1-ABCF0939BE6A}"/>
                </a:ext>
              </a:extLst>
            </p:cNvPr>
            <p:cNvSpPr/>
            <p:nvPr/>
          </p:nvSpPr>
          <p:spPr>
            <a:xfrm flipH="1">
              <a:off x="5244187" y="4915986"/>
              <a:ext cx="6947813" cy="1959114"/>
            </a:xfrm>
            <a:custGeom>
              <a:avLst/>
              <a:gdLst>
                <a:gd name="connsiteX0" fmla="*/ 0 w 6947813"/>
                <a:gd name="connsiteY0" fmla="*/ 0 h 1959114"/>
                <a:gd name="connsiteX1" fmla="*/ 0 w 6947813"/>
                <a:gd name="connsiteY1" fmla="*/ 1959114 h 1959114"/>
                <a:gd name="connsiteX2" fmla="*/ 6947813 w 6947813"/>
                <a:gd name="connsiteY2" fmla="*/ 1959114 h 1959114"/>
                <a:gd name="connsiteX3" fmla="*/ 6938844 w 6947813"/>
                <a:gd name="connsiteY3" fmla="*/ 1928076 h 1959114"/>
                <a:gd name="connsiteX4" fmla="*/ 6542114 w 6947813"/>
                <a:gd name="connsiteY4" fmla="*/ 916429 h 1959114"/>
                <a:gd name="connsiteX5" fmla="*/ 6421192 w 6947813"/>
                <a:gd name="connsiteY5" fmla="*/ 718487 h 1959114"/>
                <a:gd name="connsiteX6" fmla="*/ 6399497 w 6947813"/>
                <a:gd name="connsiteY6" fmla="*/ 712927 h 1959114"/>
                <a:gd name="connsiteX7" fmla="*/ 5182970 w 6947813"/>
                <a:gd name="connsiteY7" fmla="*/ 458073 h 1959114"/>
                <a:gd name="connsiteX8" fmla="*/ 5058606 w 6947813"/>
                <a:gd name="connsiteY8" fmla="*/ 437123 h 1959114"/>
                <a:gd name="connsiteX9" fmla="*/ 5058606 w 6947813"/>
                <a:gd name="connsiteY9" fmla="*/ 1123054 h 1959114"/>
                <a:gd name="connsiteX10" fmla="*/ 5058605 w 6947813"/>
                <a:gd name="connsiteY10" fmla="*/ 1123054 h 1959114"/>
                <a:gd name="connsiteX11" fmla="*/ 5058605 w 6947813"/>
                <a:gd name="connsiteY11" fmla="*/ 437123 h 1959114"/>
                <a:gd name="connsiteX12" fmla="*/ 4821949 w 6947813"/>
                <a:gd name="connsiteY12" fmla="*/ 397257 h 1959114"/>
                <a:gd name="connsiteX13" fmla="*/ 4437145 w 6947813"/>
                <a:gd name="connsiteY13" fmla="*/ 338638 h 1959114"/>
                <a:gd name="connsiteX14" fmla="*/ 4427311 w 6947813"/>
                <a:gd name="connsiteY14" fmla="*/ 337294 h 1959114"/>
                <a:gd name="connsiteX15" fmla="*/ 4427311 w 6947813"/>
                <a:gd name="connsiteY15" fmla="*/ 337294 h 1959114"/>
                <a:gd name="connsiteX16" fmla="*/ 4028044 w 6947813"/>
                <a:gd name="connsiteY16" fmla="*/ 282733 h 1959114"/>
                <a:gd name="connsiteX17" fmla="*/ 3826465 w 6947813"/>
                <a:gd name="connsiteY17" fmla="*/ 258265 h 1959114"/>
                <a:gd name="connsiteX18" fmla="*/ 3826465 w 6947813"/>
                <a:gd name="connsiteY18" fmla="*/ 258266 h 1959114"/>
                <a:gd name="connsiteX19" fmla="*/ 3594130 w 6947813"/>
                <a:gd name="connsiteY19" fmla="*/ 230064 h 1959114"/>
                <a:gd name="connsiteX20" fmla="*/ 3134889 w 6947813"/>
                <a:gd name="connsiteY20" fmla="*/ 181146 h 1959114"/>
                <a:gd name="connsiteX21" fmla="*/ 3125991 w 6947813"/>
                <a:gd name="connsiteY21" fmla="*/ 180327 h 1959114"/>
                <a:gd name="connsiteX22" fmla="*/ 3125991 w 6947813"/>
                <a:gd name="connsiteY22" fmla="*/ 180326 h 1959114"/>
                <a:gd name="connsiteX23" fmla="*/ 2649807 w 6947813"/>
                <a:gd name="connsiteY23" fmla="*/ 136498 h 1959114"/>
                <a:gd name="connsiteX24" fmla="*/ 440784 w 6947813"/>
                <a:gd name="connsiteY24" fmla="*/ 10992 h 1959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947813" h="1959114">
                  <a:moveTo>
                    <a:pt x="0" y="0"/>
                  </a:moveTo>
                  <a:lnTo>
                    <a:pt x="0" y="1959114"/>
                  </a:lnTo>
                  <a:lnTo>
                    <a:pt x="6947813" y="1959114"/>
                  </a:lnTo>
                  <a:cubicBezTo>
                    <a:pt x="6944773" y="1948706"/>
                    <a:pt x="6941733" y="1938484"/>
                    <a:pt x="6938844" y="1928076"/>
                  </a:cubicBezTo>
                  <a:cubicBezTo>
                    <a:pt x="6835249" y="1554604"/>
                    <a:pt x="6712348" y="1221926"/>
                    <a:pt x="6542114" y="916429"/>
                  </a:cubicBezTo>
                  <a:lnTo>
                    <a:pt x="6421192" y="718487"/>
                  </a:lnTo>
                  <a:lnTo>
                    <a:pt x="6399497" y="712927"/>
                  </a:lnTo>
                  <a:cubicBezTo>
                    <a:pt x="6052383" y="627190"/>
                    <a:pt x="5648703" y="540395"/>
                    <a:pt x="5182970" y="458073"/>
                  </a:cubicBezTo>
                  <a:lnTo>
                    <a:pt x="5058606" y="437123"/>
                  </a:lnTo>
                  <a:lnTo>
                    <a:pt x="5058606" y="1123054"/>
                  </a:lnTo>
                  <a:lnTo>
                    <a:pt x="5058605" y="1123054"/>
                  </a:lnTo>
                  <a:lnTo>
                    <a:pt x="5058605" y="437123"/>
                  </a:lnTo>
                  <a:lnTo>
                    <a:pt x="4821949" y="397257"/>
                  </a:lnTo>
                  <a:cubicBezTo>
                    <a:pt x="4697674" y="377323"/>
                    <a:pt x="4569435" y="357754"/>
                    <a:pt x="4437145" y="338638"/>
                  </a:cubicBezTo>
                  <a:lnTo>
                    <a:pt x="4427311" y="337294"/>
                  </a:lnTo>
                  <a:lnTo>
                    <a:pt x="4427311" y="337294"/>
                  </a:lnTo>
                  <a:lnTo>
                    <a:pt x="4028044" y="282733"/>
                  </a:lnTo>
                  <a:lnTo>
                    <a:pt x="3826465" y="258265"/>
                  </a:lnTo>
                  <a:lnTo>
                    <a:pt x="3826465" y="258266"/>
                  </a:lnTo>
                  <a:lnTo>
                    <a:pt x="3594130" y="230064"/>
                  </a:lnTo>
                  <a:cubicBezTo>
                    <a:pt x="3445299" y="213104"/>
                    <a:pt x="3292247" y="196769"/>
                    <a:pt x="3134889" y="181146"/>
                  </a:cubicBezTo>
                  <a:lnTo>
                    <a:pt x="3125991" y="180327"/>
                  </a:lnTo>
                  <a:lnTo>
                    <a:pt x="3125991" y="180326"/>
                  </a:lnTo>
                  <a:lnTo>
                    <a:pt x="2649807" y="136498"/>
                  </a:lnTo>
                  <a:cubicBezTo>
                    <a:pt x="1985575" y="80046"/>
                    <a:pt x="1251062" y="36367"/>
                    <a:pt x="440784" y="10992"/>
                  </a:cubicBezTo>
                  <a:close/>
                </a:path>
              </a:pathLst>
            </a:custGeom>
            <a:solidFill>
              <a:srgbClr val="018673"/>
            </a:solidFill>
            <a:ln w="9525" cap="flat">
              <a:noFill/>
              <a:prstDash val="solid"/>
              <a:miter/>
            </a:ln>
          </p:spPr>
          <p:txBody>
            <a:bodyPr rtlCol="0" anchor="ctr"/>
            <a:lstStyle/>
            <a:p>
              <a:endParaRPr lang="en-ID"/>
            </a:p>
          </p:txBody>
        </p:sp>
        <p:grpSp>
          <p:nvGrpSpPr>
            <p:cNvPr id="65" name="Group 64">
              <a:extLst>
                <a:ext uri="{FF2B5EF4-FFF2-40B4-BE49-F238E27FC236}">
                  <a16:creationId xmlns:a16="http://schemas.microsoft.com/office/drawing/2014/main" id="{358EF043-72D1-499F-BC47-8911480A8E99}"/>
                </a:ext>
              </a:extLst>
            </p:cNvPr>
            <p:cNvGrpSpPr/>
            <p:nvPr/>
          </p:nvGrpSpPr>
          <p:grpSpPr>
            <a:xfrm rot="298849">
              <a:off x="4658418" y="5017851"/>
              <a:ext cx="3404886" cy="1978400"/>
              <a:chOff x="3464452" y="3474465"/>
              <a:chExt cx="2625206" cy="1525369"/>
            </a:xfrm>
          </p:grpSpPr>
          <p:sp>
            <p:nvSpPr>
              <p:cNvPr id="66" name="Freeform: Shape 65">
                <a:extLst>
                  <a:ext uri="{FF2B5EF4-FFF2-40B4-BE49-F238E27FC236}">
                    <a16:creationId xmlns:a16="http://schemas.microsoft.com/office/drawing/2014/main" id="{42D022D9-0B69-4C6E-988E-04E615601DF7}"/>
                  </a:ext>
                </a:extLst>
              </p:cNvPr>
              <p:cNvSpPr/>
              <p:nvPr/>
            </p:nvSpPr>
            <p:spPr>
              <a:xfrm>
                <a:off x="3606478" y="4033037"/>
                <a:ext cx="238125" cy="47625"/>
              </a:xfrm>
              <a:custGeom>
                <a:avLst/>
                <a:gdLst>
                  <a:gd name="connsiteX0" fmla="*/ 233959 w 238125"/>
                  <a:gd name="connsiteY0" fmla="*/ 43950 h 47625"/>
                  <a:gd name="connsiteX1" fmla="*/ 232435 w 238125"/>
                  <a:gd name="connsiteY1" fmla="*/ 43474 h 47625"/>
                  <a:gd name="connsiteX2" fmla="*/ 230244 w 238125"/>
                  <a:gd name="connsiteY2" fmla="*/ 35664 h 47625"/>
                  <a:gd name="connsiteX3" fmla="*/ 5454 w 238125"/>
                  <a:gd name="connsiteY3" fmla="*/ 8327 h 47625"/>
                  <a:gd name="connsiteX4" fmla="*/ 5835 w 238125"/>
                  <a:gd name="connsiteY4" fmla="*/ 21567 h 47625"/>
                  <a:gd name="connsiteX5" fmla="*/ 229196 w 238125"/>
                  <a:gd name="connsiteY5" fmla="*/ 56523 h 47625"/>
                  <a:gd name="connsiteX6" fmla="*/ 233959 w 238125"/>
                  <a:gd name="connsiteY6" fmla="*/ 43950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8125" h="47625">
                    <a:moveTo>
                      <a:pt x="233959" y="43950"/>
                    </a:moveTo>
                    <a:cubicBezTo>
                      <a:pt x="233482" y="43760"/>
                      <a:pt x="233006" y="43665"/>
                      <a:pt x="232435" y="43474"/>
                    </a:cubicBezTo>
                    <a:cubicBezTo>
                      <a:pt x="233578" y="40902"/>
                      <a:pt x="233292" y="37759"/>
                      <a:pt x="230244" y="35664"/>
                    </a:cubicBezTo>
                    <a:cubicBezTo>
                      <a:pt x="163759" y="-10914"/>
                      <a:pt x="81559" y="-2151"/>
                      <a:pt x="5454" y="8327"/>
                    </a:cubicBezTo>
                    <a:cubicBezTo>
                      <a:pt x="-1880" y="9375"/>
                      <a:pt x="-1880" y="21757"/>
                      <a:pt x="5835" y="21567"/>
                    </a:cubicBezTo>
                    <a:cubicBezTo>
                      <a:pt x="82035" y="19566"/>
                      <a:pt x="157187" y="31282"/>
                      <a:pt x="229196" y="56523"/>
                    </a:cubicBezTo>
                    <a:cubicBezTo>
                      <a:pt x="237388" y="59286"/>
                      <a:pt x="242150" y="46808"/>
                      <a:pt x="233959" y="43950"/>
                    </a:cubicBezTo>
                    <a:close/>
                  </a:path>
                </a:pathLst>
              </a:custGeom>
              <a:solidFill>
                <a:schemeClr val="accent4"/>
              </a:solidFill>
              <a:ln w="9525" cap="flat">
                <a:noFill/>
                <a:prstDash val="solid"/>
                <a:miter/>
              </a:ln>
            </p:spPr>
            <p:txBody>
              <a:bodyPr rtlCol="0" anchor="ctr"/>
              <a:lstStyle/>
              <a:p>
                <a:endParaRPr lang="en-ID"/>
              </a:p>
            </p:txBody>
          </p:sp>
          <p:sp>
            <p:nvSpPr>
              <p:cNvPr id="67" name="Freeform: Shape 66">
                <a:extLst>
                  <a:ext uri="{FF2B5EF4-FFF2-40B4-BE49-F238E27FC236}">
                    <a16:creationId xmlns:a16="http://schemas.microsoft.com/office/drawing/2014/main" id="{BB074B52-814C-49AF-8D09-744A73B0ED2A}"/>
                  </a:ext>
                </a:extLst>
              </p:cNvPr>
              <p:cNvSpPr/>
              <p:nvPr/>
            </p:nvSpPr>
            <p:spPr>
              <a:xfrm>
                <a:off x="3785270" y="3859970"/>
                <a:ext cx="76200" cy="247650"/>
              </a:xfrm>
              <a:custGeom>
                <a:avLst/>
                <a:gdLst>
                  <a:gd name="connsiteX0" fmla="*/ 4494 w 76200"/>
                  <a:gd name="connsiteY0" fmla="*/ 5848 h 247650"/>
                  <a:gd name="connsiteX1" fmla="*/ 69645 w 76200"/>
                  <a:gd name="connsiteY1" fmla="*/ 246450 h 247650"/>
                  <a:gd name="connsiteX2" fmla="*/ 81837 w 76200"/>
                  <a:gd name="connsiteY2" fmla="*/ 240926 h 247650"/>
                  <a:gd name="connsiteX3" fmla="*/ 81361 w 76200"/>
                  <a:gd name="connsiteY3" fmla="*/ 240068 h 247650"/>
                  <a:gd name="connsiteX4" fmla="*/ 81265 w 76200"/>
                  <a:gd name="connsiteY4" fmla="*/ 235211 h 247650"/>
                  <a:gd name="connsiteX5" fmla="*/ 17638 w 76200"/>
                  <a:gd name="connsiteY5" fmla="*/ 5467 h 247650"/>
                  <a:gd name="connsiteX6" fmla="*/ 4494 w 76200"/>
                  <a:gd name="connsiteY6" fmla="*/ 5848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00" h="247650">
                    <a:moveTo>
                      <a:pt x="4494" y="5848"/>
                    </a:moveTo>
                    <a:cubicBezTo>
                      <a:pt x="-14080" y="92717"/>
                      <a:pt x="28306" y="173012"/>
                      <a:pt x="69645" y="246450"/>
                    </a:cubicBezTo>
                    <a:cubicBezTo>
                      <a:pt x="73836" y="253879"/>
                      <a:pt x="86123" y="248450"/>
                      <a:pt x="81837" y="240926"/>
                    </a:cubicBezTo>
                    <a:cubicBezTo>
                      <a:pt x="81646" y="240640"/>
                      <a:pt x="81551" y="240354"/>
                      <a:pt x="81361" y="240068"/>
                    </a:cubicBezTo>
                    <a:cubicBezTo>
                      <a:pt x="81932" y="238640"/>
                      <a:pt x="82027" y="237020"/>
                      <a:pt x="81265" y="235211"/>
                    </a:cubicBezTo>
                    <a:cubicBezTo>
                      <a:pt x="52309" y="160820"/>
                      <a:pt x="31069" y="84049"/>
                      <a:pt x="17638" y="5467"/>
                    </a:cubicBezTo>
                    <a:cubicBezTo>
                      <a:pt x="16400" y="-2438"/>
                      <a:pt x="6018" y="-1295"/>
                      <a:pt x="4494" y="5848"/>
                    </a:cubicBezTo>
                    <a:close/>
                  </a:path>
                </a:pathLst>
              </a:custGeom>
              <a:solidFill>
                <a:schemeClr val="accent4"/>
              </a:solidFill>
              <a:ln w="9525" cap="flat">
                <a:noFill/>
                <a:prstDash val="solid"/>
                <a:miter/>
              </a:ln>
            </p:spPr>
            <p:txBody>
              <a:bodyPr rtlCol="0" anchor="ctr"/>
              <a:lstStyle/>
              <a:p>
                <a:endParaRPr lang="en-ID"/>
              </a:p>
            </p:txBody>
          </p:sp>
          <p:sp>
            <p:nvSpPr>
              <p:cNvPr id="68" name="Freeform: Shape 67">
                <a:extLst>
                  <a:ext uri="{FF2B5EF4-FFF2-40B4-BE49-F238E27FC236}">
                    <a16:creationId xmlns:a16="http://schemas.microsoft.com/office/drawing/2014/main" id="{ED5AECF6-413B-4939-A311-0E498250FA98}"/>
                  </a:ext>
                </a:extLst>
              </p:cNvPr>
              <p:cNvSpPr/>
              <p:nvPr/>
            </p:nvSpPr>
            <p:spPr>
              <a:xfrm>
                <a:off x="3638639" y="3889597"/>
                <a:ext cx="381000" cy="504825"/>
              </a:xfrm>
              <a:custGeom>
                <a:avLst/>
                <a:gdLst>
                  <a:gd name="connsiteX0" fmla="*/ 387345 w 381000"/>
                  <a:gd name="connsiteY0" fmla="*/ 496477 h 504825"/>
                  <a:gd name="connsiteX1" fmla="*/ 13965 w 381000"/>
                  <a:gd name="connsiteY1" fmla="*/ 1748 h 504825"/>
                  <a:gd name="connsiteX2" fmla="*/ 3678 w 381000"/>
                  <a:gd name="connsiteY2" fmla="*/ 16321 h 504825"/>
                  <a:gd name="connsiteX3" fmla="*/ 371152 w 381000"/>
                  <a:gd name="connsiteY3" fmla="*/ 503906 h 504825"/>
                  <a:gd name="connsiteX4" fmla="*/ 387345 w 381000"/>
                  <a:gd name="connsiteY4" fmla="*/ 496477 h 504825"/>
                  <a:gd name="connsiteX5" fmla="*/ 387345 w 381000"/>
                  <a:gd name="connsiteY5" fmla="*/ 496477 h 50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1000" h="504825">
                    <a:moveTo>
                      <a:pt x="387345" y="496477"/>
                    </a:moveTo>
                    <a:cubicBezTo>
                      <a:pt x="315241" y="298642"/>
                      <a:pt x="184272" y="125383"/>
                      <a:pt x="13965" y="1748"/>
                    </a:cubicBezTo>
                    <a:cubicBezTo>
                      <a:pt x="4630" y="-5015"/>
                      <a:pt x="-5657" y="9559"/>
                      <a:pt x="3678" y="16321"/>
                    </a:cubicBezTo>
                    <a:cubicBezTo>
                      <a:pt x="171699" y="138337"/>
                      <a:pt x="300096" y="308834"/>
                      <a:pt x="371152" y="503906"/>
                    </a:cubicBezTo>
                    <a:cubicBezTo>
                      <a:pt x="375057" y="514669"/>
                      <a:pt x="391250" y="507240"/>
                      <a:pt x="387345" y="496477"/>
                    </a:cubicBezTo>
                    <a:lnTo>
                      <a:pt x="387345" y="496477"/>
                    </a:lnTo>
                    <a:close/>
                  </a:path>
                </a:pathLst>
              </a:custGeom>
              <a:solidFill>
                <a:schemeClr val="accent4"/>
              </a:solidFill>
              <a:ln w="9525" cap="flat">
                <a:noFill/>
                <a:prstDash val="solid"/>
                <a:miter/>
              </a:ln>
            </p:spPr>
            <p:txBody>
              <a:bodyPr rtlCol="0" anchor="ctr"/>
              <a:lstStyle/>
              <a:p>
                <a:endParaRPr lang="en-ID"/>
              </a:p>
            </p:txBody>
          </p:sp>
          <p:sp>
            <p:nvSpPr>
              <p:cNvPr id="69" name="Freeform: Shape 68">
                <a:extLst>
                  <a:ext uri="{FF2B5EF4-FFF2-40B4-BE49-F238E27FC236}">
                    <a16:creationId xmlns:a16="http://schemas.microsoft.com/office/drawing/2014/main" id="{6768C011-E720-42B2-951D-71DC3E2C4E94}"/>
                  </a:ext>
                </a:extLst>
              </p:cNvPr>
              <p:cNvSpPr/>
              <p:nvPr/>
            </p:nvSpPr>
            <p:spPr>
              <a:xfrm>
                <a:off x="3529987" y="3811501"/>
                <a:ext cx="190500" cy="142875"/>
              </a:xfrm>
              <a:custGeom>
                <a:avLst/>
                <a:gdLst>
                  <a:gd name="connsiteX0" fmla="*/ 185767 w 190500"/>
                  <a:gd name="connsiteY0" fmla="*/ 102133 h 142875"/>
                  <a:gd name="connsiteX1" fmla="*/ 35367 w 190500"/>
                  <a:gd name="connsiteY1" fmla="*/ 2121 h 142875"/>
                  <a:gd name="connsiteX2" fmla="*/ 16508 w 190500"/>
                  <a:gd name="connsiteY2" fmla="*/ 52222 h 142875"/>
                  <a:gd name="connsiteX3" fmla="*/ 144619 w 190500"/>
                  <a:gd name="connsiteY3" fmla="*/ 136328 h 142875"/>
                  <a:gd name="connsiteX4" fmla="*/ 185767 w 190500"/>
                  <a:gd name="connsiteY4" fmla="*/ 102133 h 142875"/>
                  <a:gd name="connsiteX5" fmla="*/ 185767 w 190500"/>
                  <a:gd name="connsiteY5" fmla="*/ 102133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142875">
                    <a:moveTo>
                      <a:pt x="185767" y="102133"/>
                    </a:moveTo>
                    <a:cubicBezTo>
                      <a:pt x="142238" y="58890"/>
                      <a:pt x="92232" y="25266"/>
                      <a:pt x="35367" y="2121"/>
                    </a:cubicBezTo>
                    <a:cubicBezTo>
                      <a:pt x="3363" y="-10833"/>
                      <a:pt x="-15401" y="39268"/>
                      <a:pt x="16508" y="52222"/>
                    </a:cubicBezTo>
                    <a:cubicBezTo>
                      <a:pt x="64419" y="71653"/>
                      <a:pt x="107948" y="99847"/>
                      <a:pt x="144619" y="136328"/>
                    </a:cubicBezTo>
                    <a:cubicBezTo>
                      <a:pt x="168717" y="160426"/>
                      <a:pt x="210246" y="126517"/>
                      <a:pt x="185767" y="102133"/>
                    </a:cubicBezTo>
                    <a:lnTo>
                      <a:pt x="185767" y="102133"/>
                    </a:lnTo>
                    <a:close/>
                  </a:path>
                </a:pathLst>
              </a:custGeom>
              <a:solidFill>
                <a:schemeClr val="accent5"/>
              </a:solidFill>
              <a:ln w="9525" cap="flat">
                <a:noFill/>
                <a:prstDash val="solid"/>
                <a:miter/>
              </a:ln>
            </p:spPr>
            <p:txBody>
              <a:bodyPr rtlCol="0" anchor="ctr"/>
              <a:lstStyle/>
              <a:p>
                <a:endParaRPr lang="en-ID"/>
              </a:p>
            </p:txBody>
          </p:sp>
          <p:sp>
            <p:nvSpPr>
              <p:cNvPr id="70" name="Freeform: Shape 69">
                <a:extLst>
                  <a:ext uri="{FF2B5EF4-FFF2-40B4-BE49-F238E27FC236}">
                    <a16:creationId xmlns:a16="http://schemas.microsoft.com/office/drawing/2014/main" id="{A3D83F54-5335-4B5C-A8ED-0090E3B09723}"/>
                  </a:ext>
                </a:extLst>
              </p:cNvPr>
              <p:cNvSpPr/>
              <p:nvPr/>
            </p:nvSpPr>
            <p:spPr>
              <a:xfrm>
                <a:off x="3989916" y="3922539"/>
                <a:ext cx="123825" cy="152400"/>
              </a:xfrm>
              <a:custGeom>
                <a:avLst/>
                <a:gdLst>
                  <a:gd name="connsiteX0" fmla="*/ 12350 w 123825"/>
                  <a:gd name="connsiteY0" fmla="*/ 154829 h 152400"/>
                  <a:gd name="connsiteX1" fmla="*/ 129889 w 123825"/>
                  <a:gd name="connsiteY1" fmla="*/ 9192 h 152400"/>
                  <a:gd name="connsiteX2" fmla="*/ 122745 w 123825"/>
                  <a:gd name="connsiteY2" fmla="*/ 905 h 152400"/>
                  <a:gd name="connsiteX3" fmla="*/ 158 w 123825"/>
                  <a:gd name="connsiteY3" fmla="*/ 142637 h 152400"/>
                  <a:gd name="connsiteX4" fmla="*/ 3206 w 123825"/>
                  <a:gd name="connsiteY4" fmla="*/ 148638 h 152400"/>
                  <a:gd name="connsiteX5" fmla="*/ 2539 w 123825"/>
                  <a:gd name="connsiteY5" fmla="*/ 149781 h 152400"/>
                  <a:gd name="connsiteX6" fmla="*/ 12350 w 123825"/>
                  <a:gd name="connsiteY6" fmla="*/ 154829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825" h="152400">
                    <a:moveTo>
                      <a:pt x="12350" y="154829"/>
                    </a:moveTo>
                    <a:cubicBezTo>
                      <a:pt x="42449" y="99298"/>
                      <a:pt x="82073" y="50435"/>
                      <a:pt x="129889" y="9192"/>
                    </a:cubicBezTo>
                    <a:cubicBezTo>
                      <a:pt x="134746" y="5001"/>
                      <a:pt x="127793" y="-2619"/>
                      <a:pt x="122745" y="905"/>
                    </a:cubicBezTo>
                    <a:cubicBezTo>
                      <a:pt x="70262" y="36719"/>
                      <a:pt x="15017" y="77010"/>
                      <a:pt x="158" y="142637"/>
                    </a:cubicBezTo>
                    <a:cubicBezTo>
                      <a:pt x="-509" y="145590"/>
                      <a:pt x="1015" y="147685"/>
                      <a:pt x="3206" y="148638"/>
                    </a:cubicBezTo>
                    <a:cubicBezTo>
                      <a:pt x="3016" y="149019"/>
                      <a:pt x="2825" y="149400"/>
                      <a:pt x="2539" y="149781"/>
                    </a:cubicBezTo>
                    <a:cubicBezTo>
                      <a:pt x="-985" y="156067"/>
                      <a:pt x="8921" y="161115"/>
                      <a:pt x="12350" y="154829"/>
                    </a:cubicBezTo>
                    <a:close/>
                  </a:path>
                </a:pathLst>
              </a:custGeom>
              <a:solidFill>
                <a:schemeClr val="accent4"/>
              </a:solidFill>
              <a:ln w="9525" cap="flat">
                <a:noFill/>
                <a:prstDash val="solid"/>
                <a:miter/>
              </a:ln>
            </p:spPr>
            <p:txBody>
              <a:bodyPr rtlCol="0" anchor="ctr"/>
              <a:lstStyle/>
              <a:p>
                <a:endParaRPr lang="en-ID"/>
              </a:p>
            </p:txBody>
          </p:sp>
          <p:sp>
            <p:nvSpPr>
              <p:cNvPr id="71" name="Freeform: Shape 70">
                <a:extLst>
                  <a:ext uri="{FF2B5EF4-FFF2-40B4-BE49-F238E27FC236}">
                    <a16:creationId xmlns:a16="http://schemas.microsoft.com/office/drawing/2014/main" id="{45627E8F-B1CA-47A3-9E4D-D71F4935592C}"/>
                  </a:ext>
                </a:extLst>
              </p:cNvPr>
              <p:cNvSpPr/>
              <p:nvPr/>
            </p:nvSpPr>
            <p:spPr>
              <a:xfrm>
                <a:off x="3980411" y="3782122"/>
                <a:ext cx="104775" cy="514350"/>
              </a:xfrm>
              <a:custGeom>
                <a:avLst/>
                <a:gdLst>
                  <a:gd name="connsiteX0" fmla="*/ 6235 w 104775"/>
                  <a:gd name="connsiteY0" fmla="*/ 508892 h 514350"/>
                  <a:gd name="connsiteX1" fmla="*/ 96722 w 104775"/>
                  <a:gd name="connsiteY1" fmla="*/ 3877 h 514350"/>
                  <a:gd name="connsiteX2" fmla="*/ 109771 w 104775"/>
                  <a:gd name="connsiteY2" fmla="*/ 10735 h 514350"/>
                  <a:gd name="connsiteX3" fmla="*/ 20998 w 104775"/>
                  <a:gd name="connsiteY3" fmla="*/ 508226 h 514350"/>
                  <a:gd name="connsiteX4" fmla="*/ 6235 w 104775"/>
                  <a:gd name="connsiteY4" fmla="*/ 508892 h 514350"/>
                  <a:gd name="connsiteX5" fmla="*/ 6235 w 104775"/>
                  <a:gd name="connsiteY5" fmla="*/ 508892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514350">
                    <a:moveTo>
                      <a:pt x="6235" y="508892"/>
                    </a:moveTo>
                    <a:cubicBezTo>
                      <a:pt x="-14625" y="335823"/>
                      <a:pt x="17188" y="158944"/>
                      <a:pt x="96722" y="3877"/>
                    </a:cubicBezTo>
                    <a:cubicBezTo>
                      <a:pt x="101104" y="-4600"/>
                      <a:pt x="114153" y="2258"/>
                      <a:pt x="109771" y="10735"/>
                    </a:cubicBezTo>
                    <a:cubicBezTo>
                      <a:pt x="31381" y="163706"/>
                      <a:pt x="520" y="337633"/>
                      <a:pt x="20998" y="508226"/>
                    </a:cubicBezTo>
                    <a:cubicBezTo>
                      <a:pt x="22141" y="517655"/>
                      <a:pt x="7378" y="518322"/>
                      <a:pt x="6235" y="508892"/>
                    </a:cubicBezTo>
                    <a:lnTo>
                      <a:pt x="6235" y="508892"/>
                    </a:lnTo>
                    <a:close/>
                  </a:path>
                </a:pathLst>
              </a:custGeom>
              <a:solidFill>
                <a:schemeClr val="accent4"/>
              </a:solidFill>
              <a:ln w="9525" cap="flat">
                <a:noFill/>
                <a:prstDash val="solid"/>
                <a:miter/>
              </a:ln>
            </p:spPr>
            <p:txBody>
              <a:bodyPr rtlCol="0" anchor="ctr"/>
              <a:lstStyle/>
              <a:p>
                <a:endParaRPr lang="en-ID"/>
              </a:p>
            </p:txBody>
          </p:sp>
          <p:sp>
            <p:nvSpPr>
              <p:cNvPr id="72" name="Freeform: Shape 71">
                <a:extLst>
                  <a:ext uri="{FF2B5EF4-FFF2-40B4-BE49-F238E27FC236}">
                    <a16:creationId xmlns:a16="http://schemas.microsoft.com/office/drawing/2014/main" id="{FAFB845E-9F0A-4296-84E6-6535536F4F10}"/>
                  </a:ext>
                </a:extLst>
              </p:cNvPr>
              <p:cNvSpPr/>
              <p:nvPr/>
            </p:nvSpPr>
            <p:spPr>
              <a:xfrm>
                <a:off x="4037703" y="3688508"/>
                <a:ext cx="104775" cy="161925"/>
              </a:xfrm>
              <a:custGeom>
                <a:avLst/>
                <a:gdLst>
                  <a:gd name="connsiteX0" fmla="*/ 1235 w 104775"/>
                  <a:gd name="connsiteY0" fmla="*/ 137591 h 161925"/>
                  <a:gd name="connsiteX1" fmla="*/ 74863 w 104775"/>
                  <a:gd name="connsiteY1" fmla="*/ 7479 h 161925"/>
                  <a:gd name="connsiteX2" fmla="*/ 107534 w 104775"/>
                  <a:gd name="connsiteY2" fmla="*/ 37388 h 161925"/>
                  <a:gd name="connsiteX3" fmla="*/ 44479 w 104775"/>
                  <a:gd name="connsiteY3" fmla="*/ 147402 h 161925"/>
                  <a:gd name="connsiteX4" fmla="*/ 1235 w 104775"/>
                  <a:gd name="connsiteY4" fmla="*/ 137591 h 161925"/>
                  <a:gd name="connsiteX5" fmla="*/ 1235 w 104775"/>
                  <a:gd name="connsiteY5" fmla="*/ 137591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161925">
                    <a:moveTo>
                      <a:pt x="1235" y="137591"/>
                    </a:moveTo>
                    <a:cubicBezTo>
                      <a:pt x="17142" y="89395"/>
                      <a:pt x="41526" y="45865"/>
                      <a:pt x="74863" y="7479"/>
                    </a:cubicBezTo>
                    <a:cubicBezTo>
                      <a:pt x="93628" y="-14142"/>
                      <a:pt x="126298" y="15862"/>
                      <a:pt x="107534" y="37388"/>
                    </a:cubicBezTo>
                    <a:cubicBezTo>
                      <a:pt x="79435" y="69678"/>
                      <a:pt x="57909" y="106730"/>
                      <a:pt x="44479" y="147402"/>
                    </a:cubicBezTo>
                    <a:cubicBezTo>
                      <a:pt x="35525" y="174358"/>
                      <a:pt x="-7814" y="164737"/>
                      <a:pt x="1235" y="137591"/>
                    </a:cubicBezTo>
                    <a:lnTo>
                      <a:pt x="1235" y="137591"/>
                    </a:lnTo>
                    <a:close/>
                  </a:path>
                </a:pathLst>
              </a:custGeom>
              <a:solidFill>
                <a:schemeClr val="accent5"/>
              </a:solidFill>
              <a:ln w="9525" cap="flat">
                <a:noFill/>
                <a:prstDash val="solid"/>
                <a:miter/>
              </a:ln>
            </p:spPr>
            <p:txBody>
              <a:bodyPr rtlCol="0" anchor="ctr"/>
              <a:lstStyle/>
              <a:p>
                <a:endParaRPr lang="en-ID"/>
              </a:p>
            </p:txBody>
          </p:sp>
          <p:sp>
            <p:nvSpPr>
              <p:cNvPr id="73" name="Freeform: Shape 72">
                <a:extLst>
                  <a:ext uri="{FF2B5EF4-FFF2-40B4-BE49-F238E27FC236}">
                    <a16:creationId xmlns:a16="http://schemas.microsoft.com/office/drawing/2014/main" id="{56567AF4-271B-4DE1-A87B-084F9EB27F88}"/>
                  </a:ext>
                </a:extLst>
              </p:cNvPr>
              <p:cNvSpPr/>
              <p:nvPr/>
            </p:nvSpPr>
            <p:spPr>
              <a:xfrm>
                <a:off x="3638594" y="3762727"/>
                <a:ext cx="257175" cy="133350"/>
              </a:xfrm>
              <a:custGeom>
                <a:avLst/>
                <a:gdLst>
                  <a:gd name="connsiteX0" fmla="*/ 260041 w 257175"/>
                  <a:gd name="connsiteY0" fmla="*/ 127094 h 133350"/>
                  <a:gd name="connsiteX1" fmla="*/ 258517 w 257175"/>
                  <a:gd name="connsiteY1" fmla="*/ 125951 h 133350"/>
                  <a:gd name="connsiteX2" fmla="*/ 258993 w 257175"/>
                  <a:gd name="connsiteY2" fmla="*/ 116045 h 133350"/>
                  <a:gd name="connsiteX3" fmla="*/ 9438 w 257175"/>
                  <a:gd name="connsiteY3" fmla="*/ 126 h 133350"/>
                  <a:gd name="connsiteX4" fmla="*/ 4866 w 257175"/>
                  <a:gd name="connsiteY4" fmla="*/ 15652 h 133350"/>
                  <a:gd name="connsiteX5" fmla="*/ 249944 w 257175"/>
                  <a:gd name="connsiteY5" fmla="*/ 139858 h 133350"/>
                  <a:gd name="connsiteX6" fmla="*/ 260041 w 257175"/>
                  <a:gd name="connsiteY6" fmla="*/ 127094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7175" h="133350">
                    <a:moveTo>
                      <a:pt x="260041" y="127094"/>
                    </a:moveTo>
                    <a:cubicBezTo>
                      <a:pt x="259564" y="126713"/>
                      <a:pt x="258993" y="126332"/>
                      <a:pt x="258517" y="125951"/>
                    </a:cubicBezTo>
                    <a:cubicBezTo>
                      <a:pt x="260803" y="123379"/>
                      <a:pt x="261660" y="119665"/>
                      <a:pt x="258993" y="116045"/>
                    </a:cubicBezTo>
                    <a:cubicBezTo>
                      <a:pt x="199557" y="37178"/>
                      <a:pt x="101354" y="16509"/>
                      <a:pt x="9438" y="126"/>
                    </a:cubicBezTo>
                    <a:cubicBezTo>
                      <a:pt x="580" y="-1493"/>
                      <a:pt x="-4183" y="12985"/>
                      <a:pt x="4866" y="15652"/>
                    </a:cubicBezTo>
                    <a:cubicBezTo>
                      <a:pt x="93734" y="41941"/>
                      <a:pt x="176221" y="83660"/>
                      <a:pt x="249944" y="139858"/>
                    </a:cubicBezTo>
                    <a:cubicBezTo>
                      <a:pt x="258231" y="146144"/>
                      <a:pt x="268327" y="133476"/>
                      <a:pt x="260041" y="127094"/>
                    </a:cubicBezTo>
                    <a:close/>
                  </a:path>
                </a:pathLst>
              </a:custGeom>
              <a:solidFill>
                <a:schemeClr val="accent4"/>
              </a:solidFill>
              <a:ln w="9525" cap="flat">
                <a:noFill/>
                <a:prstDash val="solid"/>
                <a:miter/>
              </a:ln>
            </p:spPr>
            <p:txBody>
              <a:bodyPr rtlCol="0" anchor="ctr"/>
              <a:lstStyle/>
              <a:p>
                <a:endParaRPr lang="en-ID"/>
              </a:p>
            </p:txBody>
          </p:sp>
          <p:sp>
            <p:nvSpPr>
              <p:cNvPr id="74" name="Freeform: Shape 73">
                <a:extLst>
                  <a:ext uri="{FF2B5EF4-FFF2-40B4-BE49-F238E27FC236}">
                    <a16:creationId xmlns:a16="http://schemas.microsoft.com/office/drawing/2014/main" id="{6F180D5C-2208-4AAD-AA40-BE120566E31C}"/>
                  </a:ext>
                </a:extLst>
              </p:cNvPr>
              <p:cNvSpPr/>
              <p:nvPr/>
            </p:nvSpPr>
            <p:spPr>
              <a:xfrm>
                <a:off x="3883816" y="3622151"/>
                <a:ext cx="47625" cy="304800"/>
              </a:xfrm>
              <a:custGeom>
                <a:avLst/>
                <a:gdLst>
                  <a:gd name="connsiteX0" fmla="*/ 35393 w 47625"/>
                  <a:gd name="connsiteY0" fmla="*/ 4494 h 304800"/>
                  <a:gd name="connsiteX1" fmla="*/ 20438 w 47625"/>
                  <a:gd name="connsiteY1" fmla="*/ 307104 h 304800"/>
                  <a:gd name="connsiteX2" fmla="*/ 36631 w 47625"/>
                  <a:gd name="connsiteY2" fmla="*/ 305294 h 304800"/>
                  <a:gd name="connsiteX3" fmla="*/ 36440 w 47625"/>
                  <a:gd name="connsiteY3" fmla="*/ 304151 h 304800"/>
                  <a:gd name="connsiteX4" fmla="*/ 38155 w 47625"/>
                  <a:gd name="connsiteY4" fmla="*/ 298531 h 304800"/>
                  <a:gd name="connsiteX5" fmla="*/ 50918 w 47625"/>
                  <a:gd name="connsiteY5" fmla="*/ 9066 h 304800"/>
                  <a:gd name="connsiteX6" fmla="*/ 35393 w 47625"/>
                  <a:gd name="connsiteY6" fmla="*/ 4494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625" h="304800">
                    <a:moveTo>
                      <a:pt x="35393" y="4494"/>
                    </a:moveTo>
                    <a:cubicBezTo>
                      <a:pt x="-18709" y="98030"/>
                      <a:pt x="150" y="206710"/>
                      <a:pt x="20438" y="307104"/>
                    </a:cubicBezTo>
                    <a:cubicBezTo>
                      <a:pt x="22534" y="317295"/>
                      <a:pt x="38726" y="315581"/>
                      <a:pt x="36631" y="305294"/>
                    </a:cubicBezTo>
                    <a:cubicBezTo>
                      <a:pt x="36536" y="304913"/>
                      <a:pt x="36440" y="304532"/>
                      <a:pt x="36440" y="304151"/>
                    </a:cubicBezTo>
                    <a:cubicBezTo>
                      <a:pt x="37583" y="302722"/>
                      <a:pt x="38345" y="300912"/>
                      <a:pt x="38155" y="298531"/>
                    </a:cubicBezTo>
                    <a:cubicBezTo>
                      <a:pt x="32630" y="201662"/>
                      <a:pt x="36917" y="104983"/>
                      <a:pt x="50918" y="9066"/>
                    </a:cubicBezTo>
                    <a:cubicBezTo>
                      <a:pt x="52252" y="-554"/>
                      <a:pt x="39869" y="-3221"/>
                      <a:pt x="35393" y="4494"/>
                    </a:cubicBezTo>
                    <a:close/>
                  </a:path>
                </a:pathLst>
              </a:custGeom>
              <a:solidFill>
                <a:schemeClr val="accent4"/>
              </a:solidFill>
              <a:ln w="9525" cap="flat">
                <a:noFill/>
                <a:prstDash val="solid"/>
                <a:miter/>
              </a:ln>
            </p:spPr>
            <p:txBody>
              <a:bodyPr rtlCol="0" anchor="ctr"/>
              <a:lstStyle/>
              <a:p>
                <a:endParaRPr lang="en-ID"/>
              </a:p>
            </p:txBody>
          </p:sp>
          <p:sp>
            <p:nvSpPr>
              <p:cNvPr id="75" name="Freeform: Shape 74">
                <a:extLst>
                  <a:ext uri="{FF2B5EF4-FFF2-40B4-BE49-F238E27FC236}">
                    <a16:creationId xmlns:a16="http://schemas.microsoft.com/office/drawing/2014/main" id="{A5604B98-A57A-46A3-B7B8-C56834C79216}"/>
                  </a:ext>
                </a:extLst>
              </p:cNvPr>
              <p:cNvSpPr/>
              <p:nvPr/>
            </p:nvSpPr>
            <p:spPr>
              <a:xfrm>
                <a:off x="3731525" y="3600263"/>
                <a:ext cx="257175" cy="723900"/>
              </a:xfrm>
              <a:custGeom>
                <a:avLst/>
                <a:gdLst>
                  <a:gd name="connsiteX0" fmla="*/ 265598 w 257175"/>
                  <a:gd name="connsiteY0" fmla="*/ 716469 h 723900"/>
                  <a:gd name="connsiteX1" fmla="*/ 19567 w 257175"/>
                  <a:gd name="connsiteY1" fmla="*/ 4380 h 723900"/>
                  <a:gd name="connsiteX2" fmla="*/ 2137 w 257175"/>
                  <a:gd name="connsiteY2" fmla="*/ 17334 h 723900"/>
                  <a:gd name="connsiteX3" fmla="*/ 243976 w 257175"/>
                  <a:gd name="connsiteY3" fmla="*/ 718850 h 723900"/>
                  <a:gd name="connsiteX4" fmla="*/ 265598 w 257175"/>
                  <a:gd name="connsiteY4" fmla="*/ 716469 h 723900"/>
                  <a:gd name="connsiteX5" fmla="*/ 265598 w 257175"/>
                  <a:gd name="connsiteY5" fmla="*/ 716469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7175" h="723900">
                    <a:moveTo>
                      <a:pt x="265598" y="716469"/>
                    </a:moveTo>
                    <a:cubicBezTo>
                      <a:pt x="256454" y="460722"/>
                      <a:pt x="170158" y="211358"/>
                      <a:pt x="19567" y="4380"/>
                    </a:cubicBezTo>
                    <a:cubicBezTo>
                      <a:pt x="11376" y="-6955"/>
                      <a:pt x="-6055" y="5999"/>
                      <a:pt x="2137" y="17334"/>
                    </a:cubicBezTo>
                    <a:cubicBezTo>
                      <a:pt x="150536" y="221359"/>
                      <a:pt x="235023" y="466723"/>
                      <a:pt x="243976" y="718850"/>
                    </a:cubicBezTo>
                    <a:cubicBezTo>
                      <a:pt x="244548" y="732852"/>
                      <a:pt x="266074" y="730375"/>
                      <a:pt x="265598" y="716469"/>
                    </a:cubicBezTo>
                    <a:lnTo>
                      <a:pt x="265598" y="716469"/>
                    </a:lnTo>
                    <a:close/>
                  </a:path>
                </a:pathLst>
              </a:custGeom>
              <a:solidFill>
                <a:schemeClr val="accent4"/>
              </a:solidFill>
              <a:ln w="9525" cap="flat">
                <a:noFill/>
                <a:prstDash val="solid"/>
                <a:miter/>
              </a:ln>
            </p:spPr>
            <p:txBody>
              <a:bodyPr rtlCol="0" anchor="ctr"/>
              <a:lstStyle/>
              <a:p>
                <a:endParaRPr lang="en-ID"/>
              </a:p>
            </p:txBody>
          </p:sp>
          <p:sp>
            <p:nvSpPr>
              <p:cNvPr id="76" name="Freeform: Shape 75">
                <a:extLst>
                  <a:ext uri="{FF2B5EF4-FFF2-40B4-BE49-F238E27FC236}">
                    <a16:creationId xmlns:a16="http://schemas.microsoft.com/office/drawing/2014/main" id="{3EEFD2B0-50A5-4B7C-96C4-EF59B0BE1DB2}"/>
                  </a:ext>
                </a:extLst>
              </p:cNvPr>
              <p:cNvSpPr/>
              <p:nvPr/>
            </p:nvSpPr>
            <p:spPr>
              <a:xfrm>
                <a:off x="3626933" y="3474465"/>
                <a:ext cx="190500" cy="219075"/>
              </a:xfrm>
              <a:custGeom>
                <a:avLst/>
                <a:gdLst>
                  <a:gd name="connsiteX0" fmla="*/ 188739 w 190500"/>
                  <a:gd name="connsiteY0" fmla="*/ 179707 h 219075"/>
                  <a:gd name="connsiteX1" fmla="*/ 52341 w 190500"/>
                  <a:gd name="connsiteY1" fmla="*/ 7686 h 219075"/>
                  <a:gd name="connsiteX2" fmla="*/ 11669 w 190500"/>
                  <a:gd name="connsiteY2" fmla="*/ 58549 h 219075"/>
                  <a:gd name="connsiteX3" fmla="*/ 128160 w 190500"/>
                  <a:gd name="connsiteY3" fmla="*/ 203901 h 219075"/>
                  <a:gd name="connsiteX4" fmla="*/ 188739 w 190500"/>
                  <a:gd name="connsiteY4" fmla="*/ 179707 h 219075"/>
                  <a:gd name="connsiteX5" fmla="*/ 188739 w 190500"/>
                  <a:gd name="connsiteY5" fmla="*/ 179707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219075">
                    <a:moveTo>
                      <a:pt x="188739" y="179707"/>
                    </a:moveTo>
                    <a:cubicBezTo>
                      <a:pt x="154640" y="113413"/>
                      <a:pt x="109396" y="55692"/>
                      <a:pt x="52341" y="7686"/>
                    </a:cubicBezTo>
                    <a:cubicBezTo>
                      <a:pt x="20242" y="-19365"/>
                      <a:pt x="-20335" y="31593"/>
                      <a:pt x="11669" y="58549"/>
                    </a:cubicBezTo>
                    <a:cubicBezTo>
                      <a:pt x="59771" y="99030"/>
                      <a:pt x="99490" y="147894"/>
                      <a:pt x="128160" y="203901"/>
                    </a:cubicBezTo>
                    <a:cubicBezTo>
                      <a:pt x="147210" y="240762"/>
                      <a:pt x="207980" y="217045"/>
                      <a:pt x="188739" y="179707"/>
                    </a:cubicBezTo>
                    <a:lnTo>
                      <a:pt x="188739" y="179707"/>
                    </a:lnTo>
                    <a:close/>
                  </a:path>
                </a:pathLst>
              </a:custGeom>
              <a:solidFill>
                <a:schemeClr val="accent5"/>
              </a:solidFill>
              <a:ln w="9525" cap="flat">
                <a:noFill/>
                <a:prstDash val="solid"/>
                <a:miter/>
              </a:ln>
            </p:spPr>
            <p:txBody>
              <a:bodyPr rtlCol="0" anchor="ctr"/>
              <a:lstStyle/>
              <a:p>
                <a:endParaRPr lang="en-ID"/>
              </a:p>
            </p:txBody>
          </p:sp>
          <p:sp>
            <p:nvSpPr>
              <p:cNvPr id="77" name="Freeform: Shape 76">
                <a:extLst>
                  <a:ext uri="{FF2B5EF4-FFF2-40B4-BE49-F238E27FC236}">
                    <a16:creationId xmlns:a16="http://schemas.microsoft.com/office/drawing/2014/main" id="{8EC24BC1-D825-4B1C-810E-9F8DBE0E3EBA}"/>
                  </a:ext>
                </a:extLst>
              </p:cNvPr>
              <p:cNvSpPr/>
              <p:nvPr/>
            </p:nvSpPr>
            <p:spPr>
              <a:xfrm rot="21511969">
                <a:off x="3464452" y="3715703"/>
                <a:ext cx="1266825" cy="1284131"/>
              </a:xfrm>
              <a:custGeom>
                <a:avLst/>
                <a:gdLst>
                  <a:gd name="connsiteX0" fmla="*/ 1199516 w 1266825"/>
                  <a:gd name="connsiteY0" fmla="*/ 0 h 1038225"/>
                  <a:gd name="connsiteX1" fmla="*/ 1128841 w 1266825"/>
                  <a:gd name="connsiteY1" fmla="*/ 45244 h 1038225"/>
                  <a:gd name="connsiteX2" fmla="*/ 1040449 w 1266825"/>
                  <a:gd name="connsiteY2" fmla="*/ 34671 h 1038225"/>
                  <a:gd name="connsiteX3" fmla="*/ 955962 w 1266825"/>
                  <a:gd name="connsiteY3" fmla="*/ 53340 h 1038225"/>
                  <a:gd name="connsiteX4" fmla="*/ 906051 w 1266825"/>
                  <a:gd name="connsiteY4" fmla="*/ 133160 h 1038225"/>
                  <a:gd name="connsiteX5" fmla="*/ 725838 w 1266825"/>
                  <a:gd name="connsiteY5" fmla="*/ 188119 h 1038225"/>
                  <a:gd name="connsiteX6" fmla="*/ 631540 w 1266825"/>
                  <a:gd name="connsiteY6" fmla="*/ 303371 h 1038225"/>
                  <a:gd name="connsiteX7" fmla="*/ 585058 w 1266825"/>
                  <a:gd name="connsiteY7" fmla="*/ 449199 h 1038225"/>
                  <a:gd name="connsiteX8" fmla="*/ 479902 w 1266825"/>
                  <a:gd name="connsiteY8" fmla="*/ 553117 h 1038225"/>
                  <a:gd name="connsiteX9" fmla="*/ 354172 w 1266825"/>
                  <a:gd name="connsiteY9" fmla="*/ 557213 h 1038225"/>
                  <a:gd name="connsiteX10" fmla="*/ 245397 w 1266825"/>
                  <a:gd name="connsiteY10" fmla="*/ 647890 h 1038225"/>
                  <a:gd name="connsiteX11" fmla="*/ 229776 w 1266825"/>
                  <a:gd name="connsiteY11" fmla="*/ 748094 h 1038225"/>
                  <a:gd name="connsiteX12" fmla="*/ 179008 w 1266825"/>
                  <a:gd name="connsiteY12" fmla="*/ 831628 h 1038225"/>
                  <a:gd name="connsiteX13" fmla="*/ 99855 w 1266825"/>
                  <a:gd name="connsiteY13" fmla="*/ 847439 h 1038225"/>
                  <a:gd name="connsiteX14" fmla="*/ 26512 w 1266825"/>
                  <a:gd name="connsiteY14" fmla="*/ 927640 h 1038225"/>
                  <a:gd name="connsiteX15" fmla="*/ 14797 w 1266825"/>
                  <a:gd name="connsiteY15" fmla="*/ 1039463 h 1038225"/>
                  <a:gd name="connsiteX16" fmla="*/ 1270096 w 1266825"/>
                  <a:gd name="connsiteY16" fmla="*/ 986600 h 1038225"/>
                  <a:gd name="connsiteX17" fmla="*/ 1199516 w 1266825"/>
                  <a:gd name="connsiteY17" fmla="*/ 0 h 1038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66825" h="1038225">
                    <a:moveTo>
                      <a:pt x="1199516" y="0"/>
                    </a:moveTo>
                    <a:cubicBezTo>
                      <a:pt x="1190372" y="28289"/>
                      <a:pt x="1158559" y="43529"/>
                      <a:pt x="1128841" y="45244"/>
                    </a:cubicBezTo>
                    <a:cubicBezTo>
                      <a:pt x="1099123" y="46863"/>
                      <a:pt x="1069976" y="38291"/>
                      <a:pt x="1040449" y="34671"/>
                    </a:cubicBezTo>
                    <a:cubicBezTo>
                      <a:pt x="1010921" y="31052"/>
                      <a:pt x="978155" y="33528"/>
                      <a:pt x="955962" y="53340"/>
                    </a:cubicBezTo>
                    <a:cubicBezTo>
                      <a:pt x="932435" y="74390"/>
                      <a:pt x="926815" y="109442"/>
                      <a:pt x="906051" y="133160"/>
                    </a:cubicBezTo>
                    <a:cubicBezTo>
                      <a:pt x="863950" y="181356"/>
                      <a:pt x="784607" y="162687"/>
                      <a:pt x="725838" y="188119"/>
                    </a:cubicBezTo>
                    <a:cubicBezTo>
                      <a:pt x="678975" y="208407"/>
                      <a:pt x="649257" y="255461"/>
                      <a:pt x="631540" y="303371"/>
                    </a:cubicBezTo>
                    <a:cubicBezTo>
                      <a:pt x="613824" y="351282"/>
                      <a:pt x="605251" y="402336"/>
                      <a:pt x="585058" y="449199"/>
                    </a:cubicBezTo>
                    <a:cubicBezTo>
                      <a:pt x="564865" y="496062"/>
                      <a:pt x="529432" y="540449"/>
                      <a:pt x="479902" y="553117"/>
                    </a:cubicBezTo>
                    <a:cubicBezTo>
                      <a:pt x="439135" y="563499"/>
                      <a:pt x="395701" y="550831"/>
                      <a:pt x="354172" y="557213"/>
                    </a:cubicBezTo>
                    <a:cubicBezTo>
                      <a:pt x="305214" y="564832"/>
                      <a:pt x="261685" y="601028"/>
                      <a:pt x="245397" y="647890"/>
                    </a:cubicBezTo>
                    <a:cubicBezTo>
                      <a:pt x="234253" y="679895"/>
                      <a:pt x="235300" y="714661"/>
                      <a:pt x="229776" y="748094"/>
                    </a:cubicBezTo>
                    <a:cubicBezTo>
                      <a:pt x="224251" y="781526"/>
                      <a:pt x="209583" y="816864"/>
                      <a:pt x="179008" y="831628"/>
                    </a:cubicBezTo>
                    <a:cubicBezTo>
                      <a:pt x="154719" y="843344"/>
                      <a:pt x="125668" y="839438"/>
                      <a:pt x="99855" y="847439"/>
                    </a:cubicBezTo>
                    <a:cubicBezTo>
                      <a:pt x="63850" y="858488"/>
                      <a:pt x="38228" y="891921"/>
                      <a:pt x="26512" y="927640"/>
                    </a:cubicBezTo>
                    <a:cubicBezTo>
                      <a:pt x="14797" y="963454"/>
                      <a:pt x="-19398" y="1023747"/>
                      <a:pt x="14797" y="1039463"/>
                    </a:cubicBezTo>
                    <a:cubicBezTo>
                      <a:pt x="29370" y="1046131"/>
                      <a:pt x="1270096" y="986600"/>
                      <a:pt x="1270096" y="986600"/>
                    </a:cubicBezTo>
                    <a:lnTo>
                      <a:pt x="1199516" y="0"/>
                    </a:lnTo>
                    <a:close/>
                  </a:path>
                </a:pathLst>
              </a:custGeom>
              <a:solidFill>
                <a:schemeClr val="accent4">
                  <a:lumMod val="90000"/>
                </a:schemeClr>
              </a:solidFill>
              <a:ln w="9525" cap="flat">
                <a:noFill/>
                <a:prstDash val="solid"/>
                <a:miter/>
              </a:ln>
            </p:spPr>
            <p:txBody>
              <a:bodyPr rtlCol="0" anchor="ctr"/>
              <a:lstStyle/>
              <a:p>
                <a:endParaRPr lang="en-ID"/>
              </a:p>
            </p:txBody>
          </p:sp>
          <p:sp>
            <p:nvSpPr>
              <p:cNvPr id="78" name="Freeform: Shape 77">
                <a:extLst>
                  <a:ext uri="{FF2B5EF4-FFF2-40B4-BE49-F238E27FC236}">
                    <a16:creationId xmlns:a16="http://schemas.microsoft.com/office/drawing/2014/main" id="{92D752C8-7284-4403-AA20-2676A0B7173E}"/>
                  </a:ext>
                </a:extLst>
              </p:cNvPr>
              <p:cNvSpPr/>
              <p:nvPr/>
            </p:nvSpPr>
            <p:spPr>
              <a:xfrm>
                <a:off x="3889383" y="3676463"/>
                <a:ext cx="2200275" cy="1295400"/>
              </a:xfrm>
              <a:custGeom>
                <a:avLst/>
                <a:gdLst>
                  <a:gd name="connsiteX0" fmla="*/ 60686 w 2200275"/>
                  <a:gd name="connsiteY0" fmla="*/ 1297753 h 1295400"/>
                  <a:gd name="connsiteX1" fmla="*/ 12 w 2200275"/>
                  <a:gd name="connsiteY1" fmla="*/ 1078392 h 1295400"/>
                  <a:gd name="connsiteX2" fmla="*/ 104882 w 2200275"/>
                  <a:gd name="connsiteY2" fmla="*/ 889226 h 1295400"/>
                  <a:gd name="connsiteX3" fmla="*/ 269188 w 2200275"/>
                  <a:gd name="connsiteY3" fmla="*/ 838838 h 1295400"/>
                  <a:gd name="connsiteX4" fmla="*/ 323862 w 2200275"/>
                  <a:gd name="connsiteY4" fmla="*/ 703298 h 1295400"/>
                  <a:gd name="connsiteX5" fmla="*/ 332434 w 2200275"/>
                  <a:gd name="connsiteY5" fmla="*/ 552898 h 1295400"/>
                  <a:gd name="connsiteX6" fmla="*/ 436543 w 2200275"/>
                  <a:gd name="connsiteY6" fmla="*/ 459458 h 1295400"/>
                  <a:gd name="connsiteX7" fmla="*/ 531793 w 2200275"/>
                  <a:gd name="connsiteY7" fmla="*/ 480317 h 1295400"/>
                  <a:gd name="connsiteX8" fmla="*/ 616565 w 2200275"/>
                  <a:gd name="connsiteY8" fmla="*/ 400022 h 1295400"/>
                  <a:gd name="connsiteX9" fmla="*/ 618184 w 2200275"/>
                  <a:gd name="connsiteY9" fmla="*/ 275435 h 1295400"/>
                  <a:gd name="connsiteX10" fmla="*/ 667333 w 2200275"/>
                  <a:gd name="connsiteY10" fmla="*/ 58646 h 1295400"/>
                  <a:gd name="connsiteX11" fmla="*/ 867073 w 2200275"/>
                  <a:gd name="connsiteY11" fmla="*/ 29975 h 1295400"/>
                  <a:gd name="connsiteX12" fmla="*/ 946321 w 2200275"/>
                  <a:gd name="connsiteY12" fmla="*/ 158563 h 1295400"/>
                  <a:gd name="connsiteX13" fmla="*/ 1221879 w 2200275"/>
                  <a:gd name="connsiteY13" fmla="*/ 246193 h 1295400"/>
                  <a:gd name="connsiteX14" fmla="*/ 1315129 w 2200275"/>
                  <a:gd name="connsiteY14" fmla="*/ 514607 h 1295400"/>
                  <a:gd name="connsiteX15" fmla="*/ 1466195 w 2200275"/>
                  <a:gd name="connsiteY15" fmla="*/ 611572 h 1295400"/>
                  <a:gd name="connsiteX16" fmla="*/ 1649361 w 2200275"/>
                  <a:gd name="connsiteY16" fmla="*/ 633670 h 1295400"/>
                  <a:gd name="connsiteX17" fmla="*/ 2206669 w 2200275"/>
                  <a:gd name="connsiteY17" fmla="*/ 1117159 h 1295400"/>
                  <a:gd name="connsiteX18" fmla="*/ 60686 w 2200275"/>
                  <a:gd name="connsiteY18" fmla="*/ 1297753 h 129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00275" h="1295400">
                    <a:moveTo>
                      <a:pt x="60686" y="1297753"/>
                    </a:moveTo>
                    <a:cubicBezTo>
                      <a:pt x="30968" y="1227363"/>
                      <a:pt x="774" y="1154783"/>
                      <a:pt x="12" y="1078392"/>
                    </a:cubicBezTo>
                    <a:cubicBezTo>
                      <a:pt x="-750" y="1002002"/>
                      <a:pt x="34969" y="919991"/>
                      <a:pt x="104882" y="889226"/>
                    </a:cubicBezTo>
                    <a:cubicBezTo>
                      <a:pt x="157746" y="865985"/>
                      <a:pt x="223278" y="873890"/>
                      <a:pt x="269188" y="838838"/>
                    </a:cubicBezTo>
                    <a:cubicBezTo>
                      <a:pt x="309193" y="808263"/>
                      <a:pt x="322052" y="753685"/>
                      <a:pt x="323862" y="703298"/>
                    </a:cubicBezTo>
                    <a:cubicBezTo>
                      <a:pt x="325672" y="653006"/>
                      <a:pt x="319290" y="601475"/>
                      <a:pt x="332434" y="552898"/>
                    </a:cubicBezTo>
                    <a:cubicBezTo>
                      <a:pt x="345579" y="504320"/>
                      <a:pt x="386251" y="457648"/>
                      <a:pt x="436543" y="459458"/>
                    </a:cubicBezTo>
                    <a:cubicBezTo>
                      <a:pt x="469213" y="460601"/>
                      <a:pt x="499122" y="481556"/>
                      <a:pt x="531793" y="480317"/>
                    </a:cubicBezTo>
                    <a:cubicBezTo>
                      <a:pt x="573512" y="478793"/>
                      <a:pt x="606088" y="440408"/>
                      <a:pt x="616565" y="400022"/>
                    </a:cubicBezTo>
                    <a:cubicBezTo>
                      <a:pt x="627138" y="359636"/>
                      <a:pt x="621137" y="317059"/>
                      <a:pt x="618184" y="275435"/>
                    </a:cubicBezTo>
                    <a:cubicBezTo>
                      <a:pt x="612850" y="199806"/>
                      <a:pt x="620089" y="117986"/>
                      <a:pt x="667333" y="58646"/>
                    </a:cubicBezTo>
                    <a:cubicBezTo>
                      <a:pt x="714577" y="-695"/>
                      <a:pt x="812971" y="-23174"/>
                      <a:pt x="867073" y="29975"/>
                    </a:cubicBezTo>
                    <a:cubicBezTo>
                      <a:pt x="903172" y="65408"/>
                      <a:pt x="910602" y="122558"/>
                      <a:pt x="946321" y="158563"/>
                    </a:cubicBezTo>
                    <a:cubicBezTo>
                      <a:pt x="1015567" y="228381"/>
                      <a:pt x="1147108" y="182375"/>
                      <a:pt x="1221879" y="246193"/>
                    </a:cubicBezTo>
                    <a:cubicBezTo>
                      <a:pt x="1295221" y="308867"/>
                      <a:pt x="1266266" y="431549"/>
                      <a:pt x="1315129" y="514607"/>
                    </a:cubicBezTo>
                    <a:cubicBezTo>
                      <a:pt x="1346371" y="567662"/>
                      <a:pt x="1406188" y="597856"/>
                      <a:pt x="1466195" y="611572"/>
                    </a:cubicBezTo>
                    <a:cubicBezTo>
                      <a:pt x="1526203" y="625288"/>
                      <a:pt x="1588401" y="625288"/>
                      <a:pt x="1649361" y="633670"/>
                    </a:cubicBezTo>
                    <a:cubicBezTo>
                      <a:pt x="1907203" y="668912"/>
                      <a:pt x="2135422" y="866937"/>
                      <a:pt x="2206669" y="1117159"/>
                    </a:cubicBezTo>
                    <a:lnTo>
                      <a:pt x="60686" y="1297753"/>
                    </a:lnTo>
                    <a:close/>
                  </a:path>
                </a:pathLst>
              </a:custGeom>
              <a:solidFill>
                <a:srgbClr val="5ACF8B"/>
              </a:solidFill>
              <a:ln w="9525" cap="flat">
                <a:noFill/>
                <a:prstDash val="solid"/>
                <a:miter/>
              </a:ln>
            </p:spPr>
            <p:txBody>
              <a:bodyPr rtlCol="0" anchor="ctr"/>
              <a:lstStyle/>
              <a:p>
                <a:endParaRPr lang="en-ID"/>
              </a:p>
            </p:txBody>
          </p:sp>
          <p:sp>
            <p:nvSpPr>
              <p:cNvPr id="79" name="Freeform: Shape 78">
                <a:extLst>
                  <a:ext uri="{FF2B5EF4-FFF2-40B4-BE49-F238E27FC236}">
                    <a16:creationId xmlns:a16="http://schemas.microsoft.com/office/drawing/2014/main" id="{E9CB83F0-5959-4F1A-8904-D6A3E4CA26CE}"/>
                  </a:ext>
                </a:extLst>
              </p:cNvPr>
              <p:cNvSpPr/>
              <p:nvPr/>
            </p:nvSpPr>
            <p:spPr>
              <a:xfrm>
                <a:off x="4359851" y="4169177"/>
                <a:ext cx="314325" cy="781050"/>
              </a:xfrm>
              <a:custGeom>
                <a:avLst/>
                <a:gdLst>
                  <a:gd name="connsiteX0" fmla="*/ 257444 w 314325"/>
                  <a:gd name="connsiteY0" fmla="*/ 486644 h 781050"/>
                  <a:gd name="connsiteX1" fmla="*/ 256778 w 314325"/>
                  <a:gd name="connsiteY1" fmla="*/ 183559 h 781050"/>
                  <a:gd name="connsiteX2" fmla="*/ 243824 w 314325"/>
                  <a:gd name="connsiteY2" fmla="*/ 187083 h 781050"/>
                  <a:gd name="connsiteX3" fmla="*/ 250967 w 314325"/>
                  <a:gd name="connsiteY3" fmla="*/ 467594 h 781050"/>
                  <a:gd name="connsiteX4" fmla="*/ 92090 w 314325"/>
                  <a:gd name="connsiteY4" fmla="*/ 149745 h 781050"/>
                  <a:gd name="connsiteX5" fmla="*/ 92662 w 314325"/>
                  <a:gd name="connsiteY5" fmla="*/ 6394 h 781050"/>
                  <a:gd name="connsiteX6" fmla="*/ 79232 w 314325"/>
                  <a:gd name="connsiteY6" fmla="*/ 6394 h 781050"/>
                  <a:gd name="connsiteX7" fmla="*/ 80089 w 314325"/>
                  <a:gd name="connsiteY7" fmla="*/ 132219 h 781050"/>
                  <a:gd name="connsiteX8" fmla="*/ 29797 w 314325"/>
                  <a:gd name="connsiteY8" fmla="*/ 64687 h 781050"/>
                  <a:gd name="connsiteX9" fmla="*/ 20367 w 314325"/>
                  <a:gd name="connsiteY9" fmla="*/ 74116 h 781050"/>
                  <a:gd name="connsiteX10" fmla="*/ 78946 w 314325"/>
                  <a:gd name="connsiteY10" fmla="*/ 153841 h 781050"/>
                  <a:gd name="connsiteX11" fmla="*/ 80184 w 314325"/>
                  <a:gd name="connsiteY11" fmla="*/ 155746 h 781050"/>
                  <a:gd name="connsiteX12" fmla="*/ 160099 w 314325"/>
                  <a:gd name="connsiteY12" fmla="*/ 289858 h 781050"/>
                  <a:gd name="connsiteX13" fmla="*/ 10271 w 314325"/>
                  <a:gd name="connsiteY13" fmla="*/ 259949 h 781050"/>
                  <a:gd name="connsiteX14" fmla="*/ 3508 w 314325"/>
                  <a:gd name="connsiteY14" fmla="*/ 271475 h 781050"/>
                  <a:gd name="connsiteX15" fmla="*/ 166481 w 314325"/>
                  <a:gd name="connsiteY15" fmla="*/ 303097 h 781050"/>
                  <a:gd name="connsiteX16" fmla="*/ 166957 w 314325"/>
                  <a:gd name="connsiteY16" fmla="*/ 303002 h 781050"/>
                  <a:gd name="connsiteX17" fmla="*/ 305831 w 314325"/>
                  <a:gd name="connsiteY17" fmla="*/ 776680 h 781050"/>
                  <a:gd name="connsiteX18" fmla="*/ 319262 w 314325"/>
                  <a:gd name="connsiteY18" fmla="*/ 776680 h 781050"/>
                  <a:gd name="connsiteX19" fmla="*/ 257444 w 314325"/>
                  <a:gd name="connsiteY19" fmla="*/ 486644 h 781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14325" h="781050">
                    <a:moveTo>
                      <a:pt x="257444" y="486644"/>
                    </a:moveTo>
                    <a:cubicBezTo>
                      <a:pt x="299831" y="392918"/>
                      <a:pt x="288972" y="278523"/>
                      <a:pt x="256778" y="183559"/>
                    </a:cubicBezTo>
                    <a:cubicBezTo>
                      <a:pt x="254015" y="175462"/>
                      <a:pt x="241061" y="178892"/>
                      <a:pt x="243824" y="187083"/>
                    </a:cubicBezTo>
                    <a:cubicBezTo>
                      <a:pt x="273351" y="274237"/>
                      <a:pt x="285448" y="379679"/>
                      <a:pt x="250967" y="467594"/>
                    </a:cubicBezTo>
                    <a:cubicBezTo>
                      <a:pt x="212105" y="355390"/>
                      <a:pt x="158670" y="248424"/>
                      <a:pt x="92090" y="149745"/>
                    </a:cubicBezTo>
                    <a:cubicBezTo>
                      <a:pt x="96377" y="102120"/>
                      <a:pt x="97139" y="54114"/>
                      <a:pt x="92662" y="6394"/>
                    </a:cubicBezTo>
                    <a:cubicBezTo>
                      <a:pt x="91900" y="-2084"/>
                      <a:pt x="78470" y="-2179"/>
                      <a:pt x="79232" y="6394"/>
                    </a:cubicBezTo>
                    <a:cubicBezTo>
                      <a:pt x="83137" y="48208"/>
                      <a:pt x="83042" y="90309"/>
                      <a:pt x="80089" y="132219"/>
                    </a:cubicBezTo>
                    <a:cubicBezTo>
                      <a:pt x="64087" y="109264"/>
                      <a:pt x="47323" y="86689"/>
                      <a:pt x="29797" y="64687"/>
                    </a:cubicBezTo>
                    <a:cubicBezTo>
                      <a:pt x="24463" y="57924"/>
                      <a:pt x="15033" y="67449"/>
                      <a:pt x="20367" y="74116"/>
                    </a:cubicBezTo>
                    <a:cubicBezTo>
                      <a:pt x="40941" y="99929"/>
                      <a:pt x="60467" y="126599"/>
                      <a:pt x="78946" y="153841"/>
                    </a:cubicBezTo>
                    <a:cubicBezTo>
                      <a:pt x="79232" y="154603"/>
                      <a:pt x="79613" y="155174"/>
                      <a:pt x="80184" y="155746"/>
                    </a:cubicBezTo>
                    <a:cubicBezTo>
                      <a:pt x="109426" y="198894"/>
                      <a:pt x="136096" y="243662"/>
                      <a:pt x="160099" y="289858"/>
                    </a:cubicBezTo>
                    <a:cubicBezTo>
                      <a:pt x="108283" y="290905"/>
                      <a:pt x="57705" y="281000"/>
                      <a:pt x="10271" y="259949"/>
                    </a:cubicBezTo>
                    <a:cubicBezTo>
                      <a:pt x="2460" y="256520"/>
                      <a:pt x="-4398" y="268046"/>
                      <a:pt x="3508" y="271475"/>
                    </a:cubicBezTo>
                    <a:cubicBezTo>
                      <a:pt x="55133" y="294430"/>
                      <a:pt x="109902" y="305288"/>
                      <a:pt x="166481" y="303097"/>
                    </a:cubicBezTo>
                    <a:cubicBezTo>
                      <a:pt x="166671" y="303097"/>
                      <a:pt x="166766" y="303097"/>
                      <a:pt x="166957" y="303002"/>
                    </a:cubicBezTo>
                    <a:cubicBezTo>
                      <a:pt x="241633" y="450544"/>
                      <a:pt x="289163" y="611612"/>
                      <a:pt x="305831" y="776680"/>
                    </a:cubicBezTo>
                    <a:cubicBezTo>
                      <a:pt x="306689" y="785158"/>
                      <a:pt x="320119" y="785253"/>
                      <a:pt x="319262" y="776680"/>
                    </a:cubicBezTo>
                    <a:cubicBezTo>
                      <a:pt x="309260" y="677811"/>
                      <a:pt x="288401" y="580561"/>
                      <a:pt x="257444" y="486644"/>
                    </a:cubicBezTo>
                    <a:close/>
                  </a:path>
                </a:pathLst>
              </a:custGeom>
              <a:solidFill>
                <a:srgbClr val="69E299"/>
              </a:solidFill>
              <a:ln w="9525" cap="flat">
                <a:noFill/>
                <a:prstDash val="solid"/>
                <a:miter/>
              </a:ln>
            </p:spPr>
            <p:txBody>
              <a:bodyPr rtlCol="0" anchor="ctr"/>
              <a:lstStyle/>
              <a:p>
                <a:endParaRPr lang="en-ID"/>
              </a:p>
            </p:txBody>
          </p:sp>
          <p:sp>
            <p:nvSpPr>
              <p:cNvPr id="80" name="Freeform: Shape 79">
                <a:extLst>
                  <a:ext uri="{FF2B5EF4-FFF2-40B4-BE49-F238E27FC236}">
                    <a16:creationId xmlns:a16="http://schemas.microsoft.com/office/drawing/2014/main" id="{EEDC9F33-C3B4-47CE-9AFE-D7C31E3C7C50}"/>
                  </a:ext>
                </a:extLst>
              </p:cNvPr>
              <p:cNvSpPr/>
              <p:nvPr/>
            </p:nvSpPr>
            <p:spPr>
              <a:xfrm>
                <a:off x="4605044" y="3735194"/>
                <a:ext cx="485775" cy="1066800"/>
              </a:xfrm>
              <a:custGeom>
                <a:avLst/>
                <a:gdLst>
                  <a:gd name="connsiteX0" fmla="*/ 478881 w 485775"/>
                  <a:gd name="connsiteY0" fmla="*/ 686694 h 1066800"/>
                  <a:gd name="connsiteX1" fmla="*/ 323433 w 485775"/>
                  <a:gd name="connsiteY1" fmla="*/ 930058 h 1066800"/>
                  <a:gd name="connsiteX2" fmla="*/ 254091 w 485775"/>
                  <a:gd name="connsiteY2" fmla="*/ 498956 h 1066800"/>
                  <a:gd name="connsiteX3" fmla="*/ 346007 w 485775"/>
                  <a:gd name="connsiteY3" fmla="*/ 426661 h 1066800"/>
                  <a:gd name="connsiteX4" fmla="*/ 405824 w 485775"/>
                  <a:gd name="connsiteY4" fmla="*/ 215587 h 1066800"/>
                  <a:gd name="connsiteX5" fmla="*/ 392394 w 485775"/>
                  <a:gd name="connsiteY5" fmla="*/ 215587 h 1066800"/>
                  <a:gd name="connsiteX6" fmla="*/ 340007 w 485775"/>
                  <a:gd name="connsiteY6" fmla="*/ 411802 h 1066800"/>
                  <a:gd name="connsiteX7" fmla="*/ 250853 w 485775"/>
                  <a:gd name="connsiteY7" fmla="*/ 486002 h 1066800"/>
                  <a:gd name="connsiteX8" fmla="*/ 172843 w 485775"/>
                  <a:gd name="connsiteY8" fmla="*/ 225589 h 1066800"/>
                  <a:gd name="connsiteX9" fmla="*/ 83212 w 485775"/>
                  <a:gd name="connsiteY9" fmla="*/ 3466 h 1066800"/>
                  <a:gd name="connsiteX10" fmla="*/ 71687 w 485775"/>
                  <a:gd name="connsiteY10" fmla="*/ 10228 h 1066800"/>
                  <a:gd name="connsiteX11" fmla="*/ 179225 w 485775"/>
                  <a:gd name="connsiteY11" fmla="*/ 285596 h 1066800"/>
                  <a:gd name="connsiteX12" fmla="*/ 11204 w 485775"/>
                  <a:gd name="connsiteY12" fmla="*/ 189870 h 1066800"/>
                  <a:gd name="connsiteX13" fmla="*/ 1774 w 485775"/>
                  <a:gd name="connsiteY13" fmla="*/ 199300 h 1066800"/>
                  <a:gd name="connsiteX14" fmla="*/ 183796 w 485775"/>
                  <a:gd name="connsiteY14" fmla="*/ 299598 h 1066800"/>
                  <a:gd name="connsiteX15" fmla="*/ 295334 w 485775"/>
                  <a:gd name="connsiteY15" fmla="*/ 790612 h 1066800"/>
                  <a:gd name="connsiteX16" fmla="*/ 156936 w 485775"/>
                  <a:gd name="connsiteY16" fmla="*/ 623257 h 1066800"/>
                  <a:gd name="connsiteX17" fmla="*/ 143982 w 485775"/>
                  <a:gd name="connsiteY17" fmla="*/ 626782 h 1066800"/>
                  <a:gd name="connsiteX18" fmla="*/ 295906 w 485775"/>
                  <a:gd name="connsiteY18" fmla="*/ 806423 h 1066800"/>
                  <a:gd name="connsiteX19" fmla="*/ 297430 w 485775"/>
                  <a:gd name="connsiteY19" fmla="*/ 807090 h 1066800"/>
                  <a:gd name="connsiteX20" fmla="*/ 299716 w 485775"/>
                  <a:gd name="connsiteY20" fmla="*/ 825187 h 1066800"/>
                  <a:gd name="connsiteX21" fmla="*/ 317813 w 485775"/>
                  <a:gd name="connsiteY21" fmla="*/ 1062265 h 1066800"/>
                  <a:gd name="connsiteX22" fmla="*/ 331244 w 485775"/>
                  <a:gd name="connsiteY22" fmla="*/ 1062265 h 1066800"/>
                  <a:gd name="connsiteX23" fmla="*/ 324576 w 485775"/>
                  <a:gd name="connsiteY23" fmla="*/ 943774 h 1066800"/>
                  <a:gd name="connsiteX24" fmla="*/ 492311 w 485775"/>
                  <a:gd name="connsiteY24" fmla="*/ 686694 h 1066800"/>
                  <a:gd name="connsiteX25" fmla="*/ 478881 w 485775"/>
                  <a:gd name="connsiteY25" fmla="*/ 686694 h 106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85775" h="1066800">
                    <a:moveTo>
                      <a:pt x="478881" y="686694"/>
                    </a:moveTo>
                    <a:cubicBezTo>
                      <a:pt x="473452" y="784420"/>
                      <a:pt x="421445" y="896815"/>
                      <a:pt x="323433" y="930058"/>
                    </a:cubicBezTo>
                    <a:cubicBezTo>
                      <a:pt x="311527" y="784801"/>
                      <a:pt x="288381" y="640593"/>
                      <a:pt x="254091" y="498956"/>
                    </a:cubicBezTo>
                    <a:cubicBezTo>
                      <a:pt x="292286" y="491717"/>
                      <a:pt x="324671" y="456284"/>
                      <a:pt x="346007" y="426661"/>
                    </a:cubicBezTo>
                    <a:cubicBezTo>
                      <a:pt x="390013" y="365606"/>
                      <a:pt x="407253" y="289882"/>
                      <a:pt x="405824" y="215587"/>
                    </a:cubicBezTo>
                    <a:cubicBezTo>
                      <a:pt x="405634" y="207015"/>
                      <a:pt x="392299" y="206920"/>
                      <a:pt x="392394" y="215587"/>
                    </a:cubicBezTo>
                    <a:cubicBezTo>
                      <a:pt x="393728" y="284548"/>
                      <a:pt x="378678" y="353890"/>
                      <a:pt x="340007" y="411802"/>
                    </a:cubicBezTo>
                    <a:cubicBezTo>
                      <a:pt x="320766" y="440568"/>
                      <a:pt x="288191" y="479906"/>
                      <a:pt x="250853" y="486002"/>
                    </a:cubicBezTo>
                    <a:cubicBezTo>
                      <a:pt x="229136" y="397991"/>
                      <a:pt x="203132" y="311123"/>
                      <a:pt x="172843" y="225589"/>
                    </a:cubicBezTo>
                    <a:cubicBezTo>
                      <a:pt x="146173" y="150246"/>
                      <a:pt x="116169" y="76237"/>
                      <a:pt x="83212" y="3466"/>
                    </a:cubicBezTo>
                    <a:cubicBezTo>
                      <a:pt x="79688" y="-4345"/>
                      <a:pt x="68163" y="2418"/>
                      <a:pt x="71687" y="10228"/>
                    </a:cubicBezTo>
                    <a:cubicBezTo>
                      <a:pt x="112359" y="100049"/>
                      <a:pt x="148268" y="191965"/>
                      <a:pt x="179225" y="285596"/>
                    </a:cubicBezTo>
                    <a:cubicBezTo>
                      <a:pt x="112931" y="276262"/>
                      <a:pt x="55400" y="239495"/>
                      <a:pt x="11204" y="189870"/>
                    </a:cubicBezTo>
                    <a:cubicBezTo>
                      <a:pt x="5489" y="183393"/>
                      <a:pt x="-3941" y="192918"/>
                      <a:pt x="1774" y="199300"/>
                    </a:cubicBezTo>
                    <a:cubicBezTo>
                      <a:pt x="49494" y="252830"/>
                      <a:pt x="111978" y="290930"/>
                      <a:pt x="183796" y="299598"/>
                    </a:cubicBezTo>
                    <a:cubicBezTo>
                      <a:pt x="235708" y="459427"/>
                      <a:pt x="273141" y="623924"/>
                      <a:pt x="295334" y="790612"/>
                    </a:cubicBezTo>
                    <a:cubicBezTo>
                      <a:pt x="230850" y="752893"/>
                      <a:pt x="181796" y="694028"/>
                      <a:pt x="156936" y="623257"/>
                    </a:cubicBezTo>
                    <a:cubicBezTo>
                      <a:pt x="154079" y="615161"/>
                      <a:pt x="141125" y="618685"/>
                      <a:pt x="143982" y="626782"/>
                    </a:cubicBezTo>
                    <a:cubicBezTo>
                      <a:pt x="170938" y="703458"/>
                      <a:pt x="224659" y="767180"/>
                      <a:pt x="295906" y="806423"/>
                    </a:cubicBezTo>
                    <a:cubicBezTo>
                      <a:pt x="296477" y="806709"/>
                      <a:pt x="296954" y="806899"/>
                      <a:pt x="297430" y="807090"/>
                    </a:cubicBezTo>
                    <a:cubicBezTo>
                      <a:pt x="298192" y="813091"/>
                      <a:pt x="298954" y="819187"/>
                      <a:pt x="299716" y="825187"/>
                    </a:cubicBezTo>
                    <a:cubicBezTo>
                      <a:pt x="309146" y="903959"/>
                      <a:pt x="315146" y="983017"/>
                      <a:pt x="317813" y="1062265"/>
                    </a:cubicBezTo>
                    <a:cubicBezTo>
                      <a:pt x="318099" y="1070837"/>
                      <a:pt x="331529" y="1070932"/>
                      <a:pt x="331244" y="1062265"/>
                    </a:cubicBezTo>
                    <a:cubicBezTo>
                      <a:pt x="329910" y="1022736"/>
                      <a:pt x="327624" y="983207"/>
                      <a:pt x="324576" y="943774"/>
                    </a:cubicBezTo>
                    <a:cubicBezTo>
                      <a:pt x="430208" y="909865"/>
                      <a:pt x="486501" y="791374"/>
                      <a:pt x="492311" y="686694"/>
                    </a:cubicBezTo>
                    <a:cubicBezTo>
                      <a:pt x="492692" y="678121"/>
                      <a:pt x="479357" y="678121"/>
                      <a:pt x="478881" y="686694"/>
                    </a:cubicBezTo>
                    <a:close/>
                  </a:path>
                </a:pathLst>
              </a:custGeom>
              <a:solidFill>
                <a:srgbClr val="69E299"/>
              </a:solidFill>
              <a:ln w="9525" cap="flat">
                <a:noFill/>
                <a:prstDash val="solid"/>
                <a:miter/>
              </a:ln>
            </p:spPr>
            <p:txBody>
              <a:bodyPr rtlCol="0" anchor="ctr"/>
              <a:lstStyle/>
              <a:p>
                <a:endParaRPr lang="en-ID"/>
              </a:p>
            </p:txBody>
          </p:sp>
          <p:sp>
            <p:nvSpPr>
              <p:cNvPr id="81" name="Freeform: Shape 80">
                <a:extLst>
                  <a:ext uri="{FF2B5EF4-FFF2-40B4-BE49-F238E27FC236}">
                    <a16:creationId xmlns:a16="http://schemas.microsoft.com/office/drawing/2014/main" id="{84EC2859-7E50-49F9-816A-2C412288CFC1}"/>
                  </a:ext>
                </a:extLst>
              </p:cNvPr>
              <p:cNvSpPr/>
              <p:nvPr/>
            </p:nvSpPr>
            <p:spPr>
              <a:xfrm>
                <a:off x="5256378" y="4263702"/>
                <a:ext cx="352425" cy="581025"/>
              </a:xfrm>
              <a:custGeom>
                <a:avLst/>
                <a:gdLst>
                  <a:gd name="connsiteX0" fmla="*/ 347517 w 352425"/>
                  <a:gd name="connsiteY0" fmla="*/ 230575 h 581025"/>
                  <a:gd name="connsiteX1" fmla="*/ 65006 w 352425"/>
                  <a:gd name="connsiteY1" fmla="*/ 366402 h 581025"/>
                  <a:gd name="connsiteX2" fmla="*/ 141301 w 352425"/>
                  <a:gd name="connsiteY2" fmla="*/ 148756 h 581025"/>
                  <a:gd name="connsiteX3" fmla="*/ 304464 w 352425"/>
                  <a:gd name="connsiteY3" fmla="*/ 56935 h 581025"/>
                  <a:gd name="connsiteX4" fmla="*/ 292939 w 352425"/>
                  <a:gd name="connsiteY4" fmla="*/ 50172 h 581025"/>
                  <a:gd name="connsiteX5" fmla="*/ 147207 w 352425"/>
                  <a:gd name="connsiteY5" fmla="*/ 134563 h 581025"/>
                  <a:gd name="connsiteX6" fmla="*/ 203404 w 352425"/>
                  <a:gd name="connsiteY6" fmla="*/ 10167 h 581025"/>
                  <a:gd name="connsiteX7" fmla="*/ 191879 w 352425"/>
                  <a:gd name="connsiteY7" fmla="*/ 3404 h 581025"/>
                  <a:gd name="connsiteX8" fmla="*/ 77293 w 352425"/>
                  <a:gd name="connsiteY8" fmla="*/ 282868 h 581025"/>
                  <a:gd name="connsiteX9" fmla="*/ 57100 w 352425"/>
                  <a:gd name="connsiteY9" fmla="*/ 60840 h 581025"/>
                  <a:gd name="connsiteX10" fmla="*/ 43670 w 352425"/>
                  <a:gd name="connsiteY10" fmla="*/ 60840 h 581025"/>
                  <a:gd name="connsiteX11" fmla="*/ 68625 w 352425"/>
                  <a:gd name="connsiteY11" fmla="*/ 300965 h 581025"/>
                  <a:gd name="connsiteX12" fmla="*/ 70435 w 352425"/>
                  <a:gd name="connsiteY12" fmla="*/ 303918 h 581025"/>
                  <a:gd name="connsiteX13" fmla="*/ 141 w 352425"/>
                  <a:gd name="connsiteY13" fmla="*/ 576523 h 581025"/>
                  <a:gd name="connsiteX14" fmla="*/ 13095 w 352425"/>
                  <a:gd name="connsiteY14" fmla="*/ 580048 h 581025"/>
                  <a:gd name="connsiteX15" fmla="*/ 61101 w 352425"/>
                  <a:gd name="connsiteY15" fmla="*/ 380213 h 581025"/>
                  <a:gd name="connsiteX16" fmla="*/ 357042 w 352425"/>
                  <a:gd name="connsiteY16" fmla="*/ 240100 h 581025"/>
                  <a:gd name="connsiteX17" fmla="*/ 347517 w 352425"/>
                  <a:gd name="connsiteY17" fmla="*/ 230575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2425" h="581025">
                    <a:moveTo>
                      <a:pt x="347517" y="230575"/>
                    </a:moveTo>
                    <a:cubicBezTo>
                      <a:pt x="273413" y="309157"/>
                      <a:pt x="172543" y="357639"/>
                      <a:pt x="65006" y="366402"/>
                    </a:cubicBezTo>
                    <a:cubicBezTo>
                      <a:pt x="86723" y="292583"/>
                      <a:pt x="112155" y="219907"/>
                      <a:pt x="141301" y="148756"/>
                    </a:cubicBezTo>
                    <a:cubicBezTo>
                      <a:pt x="205690" y="140374"/>
                      <a:pt x="274270" y="120181"/>
                      <a:pt x="304464" y="56935"/>
                    </a:cubicBezTo>
                    <a:cubicBezTo>
                      <a:pt x="308179" y="49219"/>
                      <a:pt x="296654" y="42361"/>
                      <a:pt x="292939" y="50172"/>
                    </a:cubicBezTo>
                    <a:cubicBezTo>
                      <a:pt x="265793" y="106941"/>
                      <a:pt x="205309" y="126277"/>
                      <a:pt x="147207" y="134563"/>
                    </a:cubicBezTo>
                    <a:cubicBezTo>
                      <a:pt x="164637" y="92558"/>
                      <a:pt x="183402" y="51124"/>
                      <a:pt x="203404" y="10167"/>
                    </a:cubicBezTo>
                    <a:cubicBezTo>
                      <a:pt x="207214" y="2452"/>
                      <a:pt x="195594" y="-4311"/>
                      <a:pt x="191879" y="3404"/>
                    </a:cubicBezTo>
                    <a:cubicBezTo>
                      <a:pt x="147588" y="93987"/>
                      <a:pt x="109297" y="187427"/>
                      <a:pt x="77293" y="282868"/>
                    </a:cubicBezTo>
                    <a:cubicBezTo>
                      <a:pt x="56910" y="210573"/>
                      <a:pt x="50147" y="135802"/>
                      <a:pt x="57100" y="60840"/>
                    </a:cubicBezTo>
                    <a:cubicBezTo>
                      <a:pt x="57862" y="52267"/>
                      <a:pt x="44527" y="52363"/>
                      <a:pt x="43670" y="60840"/>
                    </a:cubicBezTo>
                    <a:cubicBezTo>
                      <a:pt x="36145" y="141993"/>
                      <a:pt x="44622" y="223051"/>
                      <a:pt x="68625" y="300965"/>
                    </a:cubicBezTo>
                    <a:cubicBezTo>
                      <a:pt x="69006" y="302203"/>
                      <a:pt x="69673" y="303156"/>
                      <a:pt x="70435" y="303918"/>
                    </a:cubicBezTo>
                    <a:cubicBezTo>
                      <a:pt x="41479" y="393167"/>
                      <a:pt x="17952" y="484226"/>
                      <a:pt x="141" y="576523"/>
                    </a:cubicBezTo>
                    <a:cubicBezTo>
                      <a:pt x="-1479" y="584906"/>
                      <a:pt x="11380" y="588525"/>
                      <a:pt x="13095" y="580048"/>
                    </a:cubicBezTo>
                    <a:cubicBezTo>
                      <a:pt x="26049" y="512706"/>
                      <a:pt x="42146" y="446031"/>
                      <a:pt x="61101" y="380213"/>
                    </a:cubicBezTo>
                    <a:cubicBezTo>
                      <a:pt x="173591" y="372117"/>
                      <a:pt x="279509" y="322301"/>
                      <a:pt x="357042" y="240100"/>
                    </a:cubicBezTo>
                    <a:cubicBezTo>
                      <a:pt x="362853" y="233814"/>
                      <a:pt x="353423" y="224289"/>
                      <a:pt x="347517" y="230575"/>
                    </a:cubicBezTo>
                    <a:close/>
                  </a:path>
                </a:pathLst>
              </a:custGeom>
              <a:solidFill>
                <a:srgbClr val="69E299"/>
              </a:solidFill>
              <a:ln w="9525" cap="flat">
                <a:noFill/>
                <a:prstDash val="solid"/>
                <a:miter/>
              </a:ln>
            </p:spPr>
            <p:txBody>
              <a:bodyPr rtlCol="0" anchor="ctr"/>
              <a:lstStyle/>
              <a:p>
                <a:endParaRPr lang="en-ID"/>
              </a:p>
            </p:txBody>
          </p:sp>
        </p:grpSp>
        <p:grpSp>
          <p:nvGrpSpPr>
            <p:cNvPr id="2" name="Group 1">
              <a:extLst>
                <a:ext uri="{FF2B5EF4-FFF2-40B4-BE49-F238E27FC236}">
                  <a16:creationId xmlns:a16="http://schemas.microsoft.com/office/drawing/2014/main" id="{3A5EC6FF-6235-4328-BB3E-1055DF7C24DB}"/>
                </a:ext>
              </a:extLst>
            </p:cNvPr>
            <p:cNvGrpSpPr/>
            <p:nvPr/>
          </p:nvGrpSpPr>
          <p:grpSpPr>
            <a:xfrm>
              <a:off x="7278554" y="2817812"/>
              <a:ext cx="4287647" cy="3405911"/>
              <a:chOff x="7278554" y="2817812"/>
              <a:chExt cx="4287647" cy="3405911"/>
            </a:xfrm>
          </p:grpSpPr>
          <p:grpSp>
            <p:nvGrpSpPr>
              <p:cNvPr id="35" name="Graphic 25">
                <a:extLst>
                  <a:ext uri="{FF2B5EF4-FFF2-40B4-BE49-F238E27FC236}">
                    <a16:creationId xmlns:a16="http://schemas.microsoft.com/office/drawing/2014/main" id="{C0BD1CCB-62B7-4AE8-BFE1-771C418E450F}"/>
                  </a:ext>
                </a:extLst>
              </p:cNvPr>
              <p:cNvGrpSpPr/>
              <p:nvPr/>
            </p:nvGrpSpPr>
            <p:grpSpPr>
              <a:xfrm>
                <a:off x="8129018" y="2817812"/>
                <a:ext cx="3208697" cy="3265488"/>
                <a:chOff x="5557837" y="2881312"/>
                <a:chExt cx="1076325" cy="1095375"/>
              </a:xfrm>
            </p:grpSpPr>
            <p:sp>
              <p:nvSpPr>
                <p:cNvPr id="36" name="Freeform: Shape 35">
                  <a:extLst>
                    <a:ext uri="{FF2B5EF4-FFF2-40B4-BE49-F238E27FC236}">
                      <a16:creationId xmlns:a16="http://schemas.microsoft.com/office/drawing/2014/main" id="{5B35B2A4-2F31-41C8-89BA-F6059F0DCDC0}"/>
                    </a:ext>
                  </a:extLst>
                </p:cNvPr>
                <p:cNvSpPr/>
                <p:nvPr/>
              </p:nvSpPr>
              <p:spPr>
                <a:xfrm>
                  <a:off x="5633751" y="3175444"/>
                  <a:ext cx="466725" cy="514350"/>
                </a:xfrm>
                <a:custGeom>
                  <a:avLst/>
                  <a:gdLst>
                    <a:gd name="connsiteX0" fmla="*/ 375761 w 466725"/>
                    <a:gd name="connsiteY0" fmla="*/ 0 h 514350"/>
                    <a:gd name="connsiteX1" fmla="*/ 298514 w 466725"/>
                    <a:gd name="connsiteY1" fmla="*/ 343567 h 514350"/>
                    <a:gd name="connsiteX2" fmla="*/ 0 w 466725"/>
                    <a:gd name="connsiteY2" fmla="*/ 491585 h 514350"/>
                    <a:gd name="connsiteX3" fmla="*/ 13526 w 466725"/>
                    <a:gd name="connsiteY3" fmla="*/ 519017 h 514350"/>
                    <a:gd name="connsiteX4" fmla="*/ 324707 w 466725"/>
                    <a:gd name="connsiteY4" fmla="*/ 440627 h 514350"/>
                    <a:gd name="connsiteX5" fmla="*/ 474250 w 466725"/>
                    <a:gd name="connsiteY5" fmla="*/ 174879 h 514350"/>
                    <a:gd name="connsiteX6" fmla="*/ 375761 w 466725"/>
                    <a:gd name="connsiteY6" fmla="*/ 0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6725" h="514350">
                      <a:moveTo>
                        <a:pt x="375761" y="0"/>
                      </a:moveTo>
                      <a:cubicBezTo>
                        <a:pt x="321278" y="73152"/>
                        <a:pt x="298514" y="343567"/>
                        <a:pt x="298514" y="343567"/>
                      </a:cubicBezTo>
                      <a:lnTo>
                        <a:pt x="0" y="491585"/>
                      </a:lnTo>
                      <a:lnTo>
                        <a:pt x="13526" y="519017"/>
                      </a:lnTo>
                      <a:cubicBezTo>
                        <a:pt x="13526" y="519017"/>
                        <a:pt x="275844" y="440722"/>
                        <a:pt x="324707" y="440627"/>
                      </a:cubicBezTo>
                      <a:cubicBezTo>
                        <a:pt x="384620" y="440531"/>
                        <a:pt x="474250" y="174879"/>
                        <a:pt x="474250" y="174879"/>
                      </a:cubicBezTo>
                      <a:lnTo>
                        <a:pt x="375761" y="0"/>
                      </a:lnTo>
                      <a:close/>
                    </a:path>
                  </a:pathLst>
                </a:custGeom>
                <a:solidFill>
                  <a:srgbClr val="FCD5B4"/>
                </a:solidFill>
                <a:ln w="9525" cap="flat">
                  <a:noFill/>
                  <a:prstDash val="solid"/>
                  <a:miter/>
                </a:ln>
              </p:spPr>
              <p:txBody>
                <a:bodyPr rtlCol="0" anchor="ctr"/>
                <a:lstStyle/>
                <a:p>
                  <a:endParaRPr lang="en-ID"/>
                </a:p>
              </p:txBody>
            </p:sp>
            <p:sp>
              <p:nvSpPr>
                <p:cNvPr id="37" name="Freeform: Shape 36">
                  <a:extLst>
                    <a:ext uri="{FF2B5EF4-FFF2-40B4-BE49-F238E27FC236}">
                      <a16:creationId xmlns:a16="http://schemas.microsoft.com/office/drawing/2014/main" id="{4282C394-33BE-4AC4-9813-4A6E01EB6CC8}"/>
                    </a:ext>
                  </a:extLst>
                </p:cNvPr>
                <p:cNvSpPr/>
                <p:nvPr/>
              </p:nvSpPr>
              <p:spPr>
                <a:xfrm>
                  <a:off x="5934932" y="3175444"/>
                  <a:ext cx="142875" cy="276225"/>
                </a:xfrm>
                <a:custGeom>
                  <a:avLst/>
                  <a:gdLst>
                    <a:gd name="connsiteX0" fmla="*/ 74581 w 142875"/>
                    <a:gd name="connsiteY0" fmla="*/ 0 h 276225"/>
                    <a:gd name="connsiteX1" fmla="*/ 0 w 142875"/>
                    <a:gd name="connsiteY1" fmla="*/ 220313 h 276225"/>
                    <a:gd name="connsiteX2" fmla="*/ 142875 w 142875"/>
                    <a:gd name="connsiteY2" fmla="*/ 277749 h 276225"/>
                    <a:gd name="connsiteX3" fmla="*/ 74581 w 142875"/>
                    <a:gd name="connsiteY3" fmla="*/ 0 h 276225"/>
                  </a:gdLst>
                  <a:ahLst/>
                  <a:cxnLst>
                    <a:cxn ang="0">
                      <a:pos x="connsiteX0" y="connsiteY0"/>
                    </a:cxn>
                    <a:cxn ang="0">
                      <a:pos x="connsiteX1" y="connsiteY1"/>
                    </a:cxn>
                    <a:cxn ang="0">
                      <a:pos x="connsiteX2" y="connsiteY2"/>
                    </a:cxn>
                    <a:cxn ang="0">
                      <a:pos x="connsiteX3" y="connsiteY3"/>
                    </a:cxn>
                  </a:cxnLst>
                  <a:rect l="l" t="t" r="r" b="b"/>
                  <a:pathLst>
                    <a:path w="142875" h="276225">
                      <a:moveTo>
                        <a:pt x="74581" y="0"/>
                      </a:moveTo>
                      <a:cubicBezTo>
                        <a:pt x="74581" y="0"/>
                        <a:pt x="19717" y="56674"/>
                        <a:pt x="0" y="220313"/>
                      </a:cubicBezTo>
                      <a:cubicBezTo>
                        <a:pt x="0" y="220313"/>
                        <a:pt x="64484" y="222218"/>
                        <a:pt x="142875" y="277749"/>
                      </a:cubicBezTo>
                      <a:cubicBezTo>
                        <a:pt x="142875" y="277749"/>
                        <a:pt x="120491" y="49816"/>
                        <a:pt x="74581" y="0"/>
                      </a:cubicBezTo>
                      <a:close/>
                    </a:path>
                  </a:pathLst>
                </a:custGeom>
                <a:solidFill>
                  <a:schemeClr val="accent1"/>
                </a:solidFill>
                <a:ln w="9525" cap="flat">
                  <a:noFill/>
                  <a:prstDash val="solid"/>
                  <a:miter/>
                </a:ln>
              </p:spPr>
              <p:txBody>
                <a:bodyPr rtlCol="0" anchor="ctr"/>
                <a:lstStyle/>
                <a:p>
                  <a:endParaRPr lang="en-ID"/>
                </a:p>
              </p:txBody>
            </p:sp>
            <p:sp>
              <p:nvSpPr>
                <p:cNvPr id="38" name="Freeform: Shape 37">
                  <a:extLst>
                    <a:ext uri="{FF2B5EF4-FFF2-40B4-BE49-F238E27FC236}">
                      <a16:creationId xmlns:a16="http://schemas.microsoft.com/office/drawing/2014/main" id="{3D77EA53-BC76-4C26-A493-1122DD6C80D9}"/>
                    </a:ext>
                  </a:extLst>
                </p:cNvPr>
                <p:cNvSpPr/>
                <p:nvPr/>
              </p:nvSpPr>
              <p:spPr>
                <a:xfrm>
                  <a:off x="6009512" y="3090208"/>
                  <a:ext cx="571500" cy="666750"/>
                </a:xfrm>
                <a:custGeom>
                  <a:avLst/>
                  <a:gdLst>
                    <a:gd name="connsiteX0" fmla="*/ 580454 w 571500"/>
                    <a:gd name="connsiteY0" fmla="*/ 658736 h 666750"/>
                    <a:gd name="connsiteX1" fmla="*/ 154877 w 571500"/>
                    <a:gd name="connsiteY1" fmla="*/ 669594 h 666750"/>
                    <a:gd name="connsiteX2" fmla="*/ 125349 w 571500"/>
                    <a:gd name="connsiteY2" fmla="*/ 601110 h 666750"/>
                    <a:gd name="connsiteX3" fmla="*/ 0 w 571500"/>
                    <a:gd name="connsiteY3" fmla="*/ 85236 h 666750"/>
                    <a:gd name="connsiteX4" fmla="*/ 133826 w 571500"/>
                    <a:gd name="connsiteY4" fmla="*/ 8559 h 666750"/>
                    <a:gd name="connsiteX5" fmla="*/ 459391 w 571500"/>
                    <a:gd name="connsiteY5" fmla="*/ 71424 h 666750"/>
                    <a:gd name="connsiteX6" fmla="*/ 579596 w 571500"/>
                    <a:gd name="connsiteY6" fmla="*/ 621017 h 666750"/>
                    <a:gd name="connsiteX7" fmla="*/ 580454 w 571500"/>
                    <a:gd name="connsiteY7" fmla="*/ 658736 h 666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1500" h="666750">
                      <a:moveTo>
                        <a:pt x="580454" y="658736"/>
                      </a:moveTo>
                      <a:lnTo>
                        <a:pt x="154877" y="669594"/>
                      </a:lnTo>
                      <a:cubicBezTo>
                        <a:pt x="144304" y="646544"/>
                        <a:pt x="134493" y="623589"/>
                        <a:pt x="125349" y="601110"/>
                      </a:cubicBezTo>
                      <a:cubicBezTo>
                        <a:pt x="9906" y="317265"/>
                        <a:pt x="0" y="85236"/>
                        <a:pt x="0" y="85236"/>
                      </a:cubicBezTo>
                      <a:cubicBezTo>
                        <a:pt x="28004" y="49803"/>
                        <a:pt x="76486" y="20466"/>
                        <a:pt x="133826" y="8559"/>
                      </a:cubicBezTo>
                      <a:cubicBezTo>
                        <a:pt x="316040" y="-29445"/>
                        <a:pt x="459391" y="71424"/>
                        <a:pt x="459391" y="71424"/>
                      </a:cubicBezTo>
                      <a:cubicBezTo>
                        <a:pt x="459391" y="71424"/>
                        <a:pt x="575786" y="511479"/>
                        <a:pt x="579596" y="621017"/>
                      </a:cubicBezTo>
                      <a:cubicBezTo>
                        <a:pt x="580454" y="644829"/>
                        <a:pt x="580454" y="658545"/>
                        <a:pt x="580454" y="658736"/>
                      </a:cubicBezTo>
                      <a:close/>
                    </a:path>
                  </a:pathLst>
                </a:custGeom>
                <a:solidFill>
                  <a:schemeClr val="accent1"/>
                </a:solidFill>
                <a:ln w="9525" cap="flat">
                  <a:noFill/>
                  <a:prstDash val="solid"/>
                  <a:miter/>
                </a:ln>
              </p:spPr>
              <p:txBody>
                <a:bodyPr rtlCol="0" anchor="ctr"/>
                <a:lstStyle/>
                <a:p>
                  <a:endParaRPr lang="en-ID"/>
                </a:p>
              </p:txBody>
            </p:sp>
            <p:sp>
              <p:nvSpPr>
                <p:cNvPr id="39" name="Freeform: Shape 38">
                  <a:extLst>
                    <a:ext uri="{FF2B5EF4-FFF2-40B4-BE49-F238E27FC236}">
                      <a16:creationId xmlns:a16="http://schemas.microsoft.com/office/drawing/2014/main" id="{8C52BFDA-A817-4682-B80E-29978153C680}"/>
                    </a:ext>
                  </a:extLst>
                </p:cNvPr>
                <p:cNvSpPr/>
                <p:nvPr/>
              </p:nvSpPr>
              <p:spPr>
                <a:xfrm>
                  <a:off x="6126176" y="3030950"/>
                  <a:ext cx="123825" cy="123825"/>
                </a:xfrm>
                <a:custGeom>
                  <a:avLst/>
                  <a:gdLst>
                    <a:gd name="connsiteX0" fmla="*/ 399 w 123825"/>
                    <a:gd name="connsiteY0" fmla="*/ 54578 h 123825"/>
                    <a:gd name="connsiteX1" fmla="*/ 6400 w 123825"/>
                    <a:gd name="connsiteY1" fmla="*/ 95060 h 123825"/>
                    <a:gd name="connsiteX2" fmla="*/ 64312 w 123825"/>
                    <a:gd name="connsiteY2" fmla="*/ 130207 h 123825"/>
                    <a:gd name="connsiteX3" fmla="*/ 129558 w 123825"/>
                    <a:gd name="connsiteY3" fmla="*/ 70580 h 123825"/>
                    <a:gd name="connsiteX4" fmla="*/ 43071 w 123825"/>
                    <a:gd name="connsiteY4" fmla="*/ 0 h 123825"/>
                    <a:gd name="connsiteX5" fmla="*/ 399 w 123825"/>
                    <a:gd name="connsiteY5" fmla="*/ 54578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3825" h="123825">
                      <a:moveTo>
                        <a:pt x="399" y="54578"/>
                      </a:moveTo>
                      <a:cubicBezTo>
                        <a:pt x="-1887" y="74867"/>
                        <a:pt x="6400" y="95060"/>
                        <a:pt x="6400" y="95060"/>
                      </a:cubicBezTo>
                      <a:cubicBezTo>
                        <a:pt x="6400" y="95060"/>
                        <a:pt x="24783" y="133160"/>
                        <a:pt x="64312" y="130207"/>
                      </a:cubicBezTo>
                      <a:cubicBezTo>
                        <a:pt x="112603" y="126587"/>
                        <a:pt x="129558" y="70580"/>
                        <a:pt x="129558" y="70580"/>
                      </a:cubicBezTo>
                      <a:cubicBezTo>
                        <a:pt x="74313" y="49816"/>
                        <a:pt x="43071" y="0"/>
                        <a:pt x="43071" y="0"/>
                      </a:cubicBezTo>
                      <a:cubicBezTo>
                        <a:pt x="43071" y="0"/>
                        <a:pt x="3828" y="24098"/>
                        <a:pt x="399" y="54578"/>
                      </a:cubicBezTo>
                      <a:close/>
                    </a:path>
                  </a:pathLst>
                </a:custGeom>
                <a:solidFill>
                  <a:srgbClr val="FCD5B4"/>
                </a:solidFill>
                <a:ln w="9525" cap="flat">
                  <a:noFill/>
                  <a:prstDash val="solid"/>
                  <a:miter/>
                </a:ln>
              </p:spPr>
              <p:txBody>
                <a:bodyPr rtlCol="0" anchor="ctr"/>
                <a:lstStyle/>
                <a:p>
                  <a:endParaRPr lang="en-ID"/>
                </a:p>
              </p:txBody>
            </p:sp>
            <p:sp>
              <p:nvSpPr>
                <p:cNvPr id="40" name="Freeform: Shape 39">
                  <a:extLst>
                    <a:ext uri="{FF2B5EF4-FFF2-40B4-BE49-F238E27FC236}">
                      <a16:creationId xmlns:a16="http://schemas.microsoft.com/office/drawing/2014/main" id="{4E6BFFD0-2A2A-4597-BA6F-F845550CEFA1}"/>
                    </a:ext>
                  </a:extLst>
                </p:cNvPr>
                <p:cNvSpPr/>
                <p:nvPr/>
              </p:nvSpPr>
              <p:spPr>
                <a:xfrm>
                  <a:off x="5721765" y="3662642"/>
                  <a:ext cx="847725" cy="304800"/>
                </a:xfrm>
                <a:custGeom>
                  <a:avLst/>
                  <a:gdLst>
                    <a:gd name="connsiteX0" fmla="*/ 843340 w 847725"/>
                    <a:gd name="connsiteY0" fmla="*/ 86302 h 304800"/>
                    <a:gd name="connsiteX1" fmla="*/ 813622 w 847725"/>
                    <a:gd name="connsiteY1" fmla="*/ 234606 h 304800"/>
                    <a:gd name="connsiteX2" fmla="*/ 156302 w 847725"/>
                    <a:gd name="connsiteY2" fmla="*/ 284994 h 304800"/>
                    <a:gd name="connsiteX3" fmla="*/ 9141 w 847725"/>
                    <a:gd name="connsiteY3" fmla="*/ 44868 h 304800"/>
                    <a:gd name="connsiteX4" fmla="*/ 452815 w 847725"/>
                    <a:gd name="connsiteY4" fmla="*/ 29533 h 304800"/>
                    <a:gd name="connsiteX5" fmla="*/ 843340 w 847725"/>
                    <a:gd name="connsiteY5" fmla="*/ 86302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7725" h="304800">
                      <a:moveTo>
                        <a:pt x="843340" y="86302"/>
                      </a:moveTo>
                      <a:cubicBezTo>
                        <a:pt x="843340" y="86302"/>
                        <a:pt x="886774" y="160597"/>
                        <a:pt x="813622" y="234606"/>
                      </a:cubicBezTo>
                      <a:cubicBezTo>
                        <a:pt x="749614" y="299472"/>
                        <a:pt x="449482" y="344239"/>
                        <a:pt x="156302" y="284994"/>
                      </a:cubicBezTo>
                      <a:cubicBezTo>
                        <a:pt x="44288" y="262324"/>
                        <a:pt x="-26102" y="135832"/>
                        <a:pt x="9141" y="44868"/>
                      </a:cubicBezTo>
                      <a:cubicBezTo>
                        <a:pt x="44383" y="-46191"/>
                        <a:pt x="452815" y="29533"/>
                        <a:pt x="452815" y="29533"/>
                      </a:cubicBezTo>
                      <a:lnTo>
                        <a:pt x="843340" y="86302"/>
                      </a:lnTo>
                      <a:close/>
                    </a:path>
                  </a:pathLst>
                </a:custGeom>
                <a:solidFill>
                  <a:schemeClr val="accent6"/>
                </a:solidFill>
                <a:ln w="9525" cap="flat">
                  <a:noFill/>
                  <a:prstDash val="solid"/>
                  <a:miter/>
                </a:ln>
              </p:spPr>
              <p:txBody>
                <a:bodyPr rtlCol="0" anchor="ctr"/>
                <a:lstStyle/>
                <a:p>
                  <a:endParaRPr lang="en-ID"/>
                </a:p>
              </p:txBody>
            </p:sp>
            <p:sp>
              <p:nvSpPr>
                <p:cNvPr id="41" name="Freeform: Shape 40">
                  <a:extLst>
                    <a:ext uri="{FF2B5EF4-FFF2-40B4-BE49-F238E27FC236}">
                      <a16:creationId xmlns:a16="http://schemas.microsoft.com/office/drawing/2014/main" id="{02DA9570-8212-4750-BFB2-7F980EBBBBC9}"/>
                    </a:ext>
                  </a:extLst>
                </p:cNvPr>
                <p:cNvSpPr/>
                <p:nvPr/>
              </p:nvSpPr>
              <p:spPr>
                <a:xfrm>
                  <a:off x="5964180" y="2892277"/>
                  <a:ext cx="200025" cy="285750"/>
                </a:xfrm>
                <a:custGeom>
                  <a:avLst/>
                  <a:gdLst>
                    <a:gd name="connsiteX0" fmla="*/ 9518 w 200025"/>
                    <a:gd name="connsiteY0" fmla="*/ 57139 h 285750"/>
                    <a:gd name="connsiteX1" fmla="*/ 154013 w 200025"/>
                    <a:gd name="connsiteY1" fmla="*/ 4847 h 285750"/>
                    <a:gd name="connsiteX2" fmla="*/ 128105 w 200025"/>
                    <a:gd name="connsiteY2" fmla="*/ 287930 h 285750"/>
                    <a:gd name="connsiteX3" fmla="*/ 9518 w 200025"/>
                    <a:gd name="connsiteY3" fmla="*/ 57139 h 285750"/>
                  </a:gdLst>
                  <a:ahLst/>
                  <a:cxnLst>
                    <a:cxn ang="0">
                      <a:pos x="connsiteX0" y="connsiteY0"/>
                    </a:cxn>
                    <a:cxn ang="0">
                      <a:pos x="connsiteX1" y="connsiteY1"/>
                    </a:cxn>
                    <a:cxn ang="0">
                      <a:pos x="connsiteX2" y="connsiteY2"/>
                    </a:cxn>
                    <a:cxn ang="0">
                      <a:pos x="connsiteX3" y="connsiteY3"/>
                    </a:cxn>
                  </a:cxnLst>
                  <a:rect l="l" t="t" r="r" b="b"/>
                  <a:pathLst>
                    <a:path w="200025" h="285750">
                      <a:moveTo>
                        <a:pt x="9518" y="57139"/>
                      </a:moveTo>
                      <a:cubicBezTo>
                        <a:pt x="9518" y="57139"/>
                        <a:pt x="114008" y="-19728"/>
                        <a:pt x="154013" y="4847"/>
                      </a:cubicBezTo>
                      <a:cubicBezTo>
                        <a:pt x="194018" y="29421"/>
                        <a:pt x="263360" y="231732"/>
                        <a:pt x="128105" y="287930"/>
                      </a:cubicBezTo>
                      <a:cubicBezTo>
                        <a:pt x="62668" y="315076"/>
                        <a:pt x="-30106" y="82761"/>
                        <a:pt x="9518" y="57139"/>
                      </a:cubicBezTo>
                      <a:close/>
                    </a:path>
                  </a:pathLst>
                </a:custGeom>
                <a:solidFill>
                  <a:srgbClr val="FCD5B4"/>
                </a:solidFill>
                <a:ln w="9525" cap="flat">
                  <a:noFill/>
                  <a:prstDash val="solid"/>
                  <a:miter/>
                </a:ln>
              </p:spPr>
              <p:txBody>
                <a:bodyPr rtlCol="0" anchor="ctr"/>
                <a:lstStyle/>
                <a:p>
                  <a:endParaRPr lang="en-ID"/>
                </a:p>
              </p:txBody>
            </p:sp>
            <p:sp>
              <p:nvSpPr>
                <p:cNvPr id="42" name="Freeform: Shape 41">
                  <a:extLst>
                    <a:ext uri="{FF2B5EF4-FFF2-40B4-BE49-F238E27FC236}">
                      <a16:creationId xmlns:a16="http://schemas.microsoft.com/office/drawing/2014/main" id="{C64BF9DF-7C1B-4661-87C5-91020EC14D1F}"/>
                    </a:ext>
                  </a:extLst>
                </p:cNvPr>
                <p:cNvSpPr/>
                <p:nvPr/>
              </p:nvSpPr>
              <p:spPr>
                <a:xfrm>
                  <a:off x="5942662" y="2881360"/>
                  <a:ext cx="228600" cy="171450"/>
                </a:xfrm>
                <a:custGeom>
                  <a:avLst/>
                  <a:gdLst>
                    <a:gd name="connsiteX0" fmla="*/ 45229 w 228600"/>
                    <a:gd name="connsiteY0" fmla="*/ 37195 h 171450"/>
                    <a:gd name="connsiteX1" fmla="*/ 171531 w 228600"/>
                    <a:gd name="connsiteY1" fmla="*/ 1857 h 171450"/>
                    <a:gd name="connsiteX2" fmla="*/ 229157 w 228600"/>
                    <a:gd name="connsiteY2" fmla="*/ 173212 h 171450"/>
                    <a:gd name="connsiteX3" fmla="*/ 211821 w 228600"/>
                    <a:gd name="connsiteY3" fmla="*/ 121491 h 171450"/>
                    <a:gd name="connsiteX4" fmla="*/ 201915 w 228600"/>
                    <a:gd name="connsiteY4" fmla="*/ 153305 h 171450"/>
                    <a:gd name="connsiteX5" fmla="*/ 168102 w 228600"/>
                    <a:gd name="connsiteY5" fmla="*/ 108156 h 171450"/>
                    <a:gd name="connsiteX6" fmla="*/ 126858 w 228600"/>
                    <a:gd name="connsiteY6" fmla="*/ 66627 h 171450"/>
                    <a:gd name="connsiteX7" fmla="*/ 95045 w 228600"/>
                    <a:gd name="connsiteY7" fmla="*/ 88249 h 171450"/>
                    <a:gd name="connsiteX8" fmla="*/ 105141 w 228600"/>
                    <a:gd name="connsiteY8" fmla="*/ 93869 h 171450"/>
                    <a:gd name="connsiteX9" fmla="*/ 47420 w 228600"/>
                    <a:gd name="connsiteY9" fmla="*/ 108918 h 171450"/>
                    <a:gd name="connsiteX10" fmla="*/ 70375 w 228600"/>
                    <a:gd name="connsiteY10" fmla="*/ 118443 h 171450"/>
                    <a:gd name="connsiteX11" fmla="*/ 23322 w 228600"/>
                    <a:gd name="connsiteY11" fmla="*/ 111395 h 171450"/>
                    <a:gd name="connsiteX12" fmla="*/ 45229 w 228600"/>
                    <a:gd name="connsiteY12" fmla="*/ 37195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8600" h="171450">
                      <a:moveTo>
                        <a:pt x="45229" y="37195"/>
                      </a:moveTo>
                      <a:cubicBezTo>
                        <a:pt x="72756" y="19383"/>
                        <a:pt x="132192" y="-7287"/>
                        <a:pt x="171531" y="1857"/>
                      </a:cubicBezTo>
                      <a:cubicBezTo>
                        <a:pt x="210869" y="11001"/>
                        <a:pt x="251922" y="121777"/>
                        <a:pt x="229157" y="173212"/>
                      </a:cubicBezTo>
                      <a:cubicBezTo>
                        <a:pt x="229157" y="173212"/>
                        <a:pt x="226204" y="118253"/>
                        <a:pt x="211821" y="121491"/>
                      </a:cubicBezTo>
                      <a:cubicBezTo>
                        <a:pt x="197439" y="124730"/>
                        <a:pt x="201915" y="153305"/>
                        <a:pt x="201915" y="153305"/>
                      </a:cubicBezTo>
                      <a:cubicBezTo>
                        <a:pt x="201915" y="153305"/>
                        <a:pt x="186771" y="116919"/>
                        <a:pt x="168102" y="108156"/>
                      </a:cubicBezTo>
                      <a:cubicBezTo>
                        <a:pt x="149337" y="99393"/>
                        <a:pt x="126858" y="66627"/>
                        <a:pt x="126858" y="66627"/>
                      </a:cubicBezTo>
                      <a:cubicBezTo>
                        <a:pt x="126858" y="66627"/>
                        <a:pt x="113619" y="77295"/>
                        <a:pt x="95045" y="88249"/>
                      </a:cubicBezTo>
                      <a:cubicBezTo>
                        <a:pt x="103046" y="88916"/>
                        <a:pt x="109237" y="90440"/>
                        <a:pt x="105141" y="93869"/>
                      </a:cubicBezTo>
                      <a:cubicBezTo>
                        <a:pt x="96188" y="101393"/>
                        <a:pt x="47420" y="108918"/>
                        <a:pt x="47420" y="108918"/>
                      </a:cubicBezTo>
                      <a:cubicBezTo>
                        <a:pt x="47420" y="108918"/>
                        <a:pt x="77900" y="112728"/>
                        <a:pt x="70375" y="118443"/>
                      </a:cubicBezTo>
                      <a:cubicBezTo>
                        <a:pt x="62850" y="124063"/>
                        <a:pt x="23322" y="111395"/>
                        <a:pt x="23322" y="111395"/>
                      </a:cubicBezTo>
                      <a:cubicBezTo>
                        <a:pt x="-33352" y="100155"/>
                        <a:pt x="29037" y="47672"/>
                        <a:pt x="45229" y="37195"/>
                      </a:cubicBezTo>
                      <a:close/>
                    </a:path>
                  </a:pathLst>
                </a:custGeom>
                <a:solidFill>
                  <a:srgbClr val="404041"/>
                </a:solidFill>
                <a:ln w="9525" cap="flat">
                  <a:noFill/>
                  <a:prstDash val="solid"/>
                  <a:miter/>
                </a:ln>
              </p:spPr>
              <p:txBody>
                <a:bodyPr rtlCol="0" anchor="ctr"/>
                <a:lstStyle/>
                <a:p>
                  <a:endParaRPr lang="en-ID"/>
                </a:p>
              </p:txBody>
            </p:sp>
            <p:sp>
              <p:nvSpPr>
                <p:cNvPr id="43" name="Freeform: Shape 42">
                  <a:extLst>
                    <a:ext uri="{FF2B5EF4-FFF2-40B4-BE49-F238E27FC236}">
                      <a16:creationId xmlns:a16="http://schemas.microsoft.com/office/drawing/2014/main" id="{A41E26EE-7849-4A96-8CE5-8889F094153E}"/>
                    </a:ext>
                  </a:extLst>
                </p:cNvPr>
                <p:cNvSpPr/>
                <p:nvPr/>
              </p:nvSpPr>
              <p:spPr>
                <a:xfrm>
                  <a:off x="5769183" y="3919183"/>
                  <a:ext cx="161925" cy="57150"/>
                </a:xfrm>
                <a:custGeom>
                  <a:avLst/>
                  <a:gdLst>
                    <a:gd name="connsiteX0" fmla="*/ 140889 w 161925"/>
                    <a:gd name="connsiteY0" fmla="*/ 8545 h 57150"/>
                    <a:gd name="connsiteX1" fmla="*/ 16111 w 161925"/>
                    <a:gd name="connsiteY1" fmla="*/ 1211 h 57150"/>
                    <a:gd name="connsiteX2" fmla="*/ 22683 w 161925"/>
                    <a:gd name="connsiteY2" fmla="*/ 45217 h 57150"/>
                    <a:gd name="connsiteX3" fmla="*/ 163558 w 161925"/>
                    <a:gd name="connsiteY3" fmla="*/ 53027 h 57150"/>
                    <a:gd name="connsiteX4" fmla="*/ 140889 w 161925"/>
                    <a:gd name="connsiteY4" fmla="*/ 8545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925" h="57150">
                      <a:moveTo>
                        <a:pt x="140889" y="8545"/>
                      </a:moveTo>
                      <a:cubicBezTo>
                        <a:pt x="140889" y="8545"/>
                        <a:pt x="35923" y="8926"/>
                        <a:pt x="16111" y="1211"/>
                      </a:cubicBezTo>
                      <a:cubicBezTo>
                        <a:pt x="-3701" y="-6504"/>
                        <a:pt x="-9225" y="24357"/>
                        <a:pt x="22683" y="45217"/>
                      </a:cubicBezTo>
                      <a:cubicBezTo>
                        <a:pt x="54592" y="66172"/>
                        <a:pt x="142508" y="61885"/>
                        <a:pt x="163558" y="53027"/>
                      </a:cubicBezTo>
                      <a:cubicBezTo>
                        <a:pt x="184513" y="44074"/>
                        <a:pt x="140889" y="8545"/>
                        <a:pt x="140889" y="8545"/>
                      </a:cubicBezTo>
                      <a:close/>
                    </a:path>
                  </a:pathLst>
                </a:custGeom>
                <a:solidFill>
                  <a:schemeClr val="bg1"/>
                </a:solidFill>
                <a:ln w="9525" cap="flat">
                  <a:noFill/>
                  <a:prstDash val="solid"/>
                  <a:miter/>
                </a:ln>
              </p:spPr>
              <p:txBody>
                <a:bodyPr rtlCol="0" anchor="ctr"/>
                <a:lstStyle/>
                <a:p>
                  <a:endParaRPr lang="en-ID"/>
                </a:p>
              </p:txBody>
            </p:sp>
            <p:sp>
              <p:nvSpPr>
                <p:cNvPr id="44" name="Freeform: Shape 43">
                  <a:extLst>
                    <a:ext uri="{FF2B5EF4-FFF2-40B4-BE49-F238E27FC236}">
                      <a16:creationId xmlns:a16="http://schemas.microsoft.com/office/drawing/2014/main" id="{45280A00-EF1B-428C-90F2-56D574C96DC1}"/>
                    </a:ext>
                  </a:extLst>
                </p:cNvPr>
                <p:cNvSpPr/>
                <p:nvPr/>
              </p:nvSpPr>
              <p:spPr>
                <a:xfrm>
                  <a:off x="5906558" y="3710121"/>
                  <a:ext cx="676275" cy="266700"/>
                </a:xfrm>
                <a:custGeom>
                  <a:avLst/>
                  <a:gdLst>
                    <a:gd name="connsiteX0" fmla="*/ 306313 w 676275"/>
                    <a:gd name="connsiteY0" fmla="*/ 78828 h 266700"/>
                    <a:gd name="connsiteX1" fmla="*/ 3514 w 676275"/>
                    <a:gd name="connsiteY1" fmla="*/ 217607 h 266700"/>
                    <a:gd name="connsiteX2" fmla="*/ 3514 w 676275"/>
                    <a:gd name="connsiteY2" fmla="*/ 243610 h 266700"/>
                    <a:gd name="connsiteX3" fmla="*/ 21135 w 676275"/>
                    <a:gd name="connsiteY3" fmla="*/ 261613 h 266700"/>
                    <a:gd name="connsiteX4" fmla="*/ 440997 w 676275"/>
                    <a:gd name="connsiteY4" fmla="*/ 255707 h 266700"/>
                    <a:gd name="connsiteX5" fmla="*/ 682551 w 676275"/>
                    <a:gd name="connsiteY5" fmla="*/ 1009 h 266700"/>
                    <a:gd name="connsiteX6" fmla="*/ 306313 w 676275"/>
                    <a:gd name="connsiteY6" fmla="*/ 78828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6275" h="266700">
                      <a:moveTo>
                        <a:pt x="306313" y="78828"/>
                      </a:moveTo>
                      <a:cubicBezTo>
                        <a:pt x="268023" y="111975"/>
                        <a:pt x="3514" y="217607"/>
                        <a:pt x="3514" y="217607"/>
                      </a:cubicBezTo>
                      <a:cubicBezTo>
                        <a:pt x="3514" y="217607"/>
                        <a:pt x="-4392" y="231704"/>
                        <a:pt x="3514" y="243610"/>
                      </a:cubicBezTo>
                      <a:cubicBezTo>
                        <a:pt x="10086" y="253421"/>
                        <a:pt x="21135" y="261613"/>
                        <a:pt x="21135" y="261613"/>
                      </a:cubicBezTo>
                      <a:cubicBezTo>
                        <a:pt x="273643" y="283615"/>
                        <a:pt x="440997" y="255707"/>
                        <a:pt x="440997" y="255707"/>
                      </a:cubicBezTo>
                      <a:cubicBezTo>
                        <a:pt x="440997" y="255707"/>
                        <a:pt x="717793" y="326954"/>
                        <a:pt x="682551" y="1009"/>
                      </a:cubicBezTo>
                      <a:cubicBezTo>
                        <a:pt x="682456" y="1104"/>
                        <a:pt x="414898" y="-15089"/>
                        <a:pt x="306313" y="78828"/>
                      </a:cubicBezTo>
                      <a:close/>
                    </a:path>
                  </a:pathLst>
                </a:custGeom>
                <a:solidFill>
                  <a:schemeClr val="accent5"/>
                </a:solidFill>
                <a:ln w="9525" cap="flat">
                  <a:noFill/>
                  <a:prstDash val="solid"/>
                  <a:miter/>
                </a:ln>
              </p:spPr>
              <p:txBody>
                <a:bodyPr rtlCol="0" anchor="ctr"/>
                <a:lstStyle/>
                <a:p>
                  <a:endParaRPr lang="en-ID"/>
                </a:p>
              </p:txBody>
            </p:sp>
            <p:sp>
              <p:nvSpPr>
                <p:cNvPr id="45" name="Freeform: Shape 44">
                  <a:extLst>
                    <a:ext uri="{FF2B5EF4-FFF2-40B4-BE49-F238E27FC236}">
                      <a16:creationId xmlns:a16="http://schemas.microsoft.com/office/drawing/2014/main" id="{48F83488-BC84-44AF-978B-B2465D5FF24F}"/>
                    </a:ext>
                  </a:extLst>
                </p:cNvPr>
                <p:cNvSpPr/>
                <p:nvPr/>
              </p:nvSpPr>
              <p:spPr>
                <a:xfrm>
                  <a:off x="6280594" y="3152128"/>
                  <a:ext cx="352425" cy="514350"/>
                </a:xfrm>
                <a:custGeom>
                  <a:avLst/>
                  <a:gdLst>
                    <a:gd name="connsiteX0" fmla="*/ 108109 w 352425"/>
                    <a:gd name="connsiteY0" fmla="*/ 5885 h 514350"/>
                    <a:gd name="connsiteX1" fmla="*/ 255270 w 352425"/>
                    <a:gd name="connsiteY1" fmla="*/ 393267 h 514350"/>
                    <a:gd name="connsiteX2" fmla="*/ 0 w 352425"/>
                    <a:gd name="connsiteY2" fmla="*/ 500804 h 514350"/>
                    <a:gd name="connsiteX3" fmla="*/ 10668 w 352425"/>
                    <a:gd name="connsiteY3" fmla="*/ 521950 h 514350"/>
                    <a:gd name="connsiteX4" fmla="*/ 357188 w 352425"/>
                    <a:gd name="connsiteY4" fmla="*/ 421842 h 514350"/>
                    <a:gd name="connsiteX5" fmla="*/ 108109 w 352425"/>
                    <a:gd name="connsiteY5" fmla="*/ 5885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425" h="514350">
                      <a:moveTo>
                        <a:pt x="108109" y="5885"/>
                      </a:moveTo>
                      <a:cubicBezTo>
                        <a:pt x="68485" y="19601"/>
                        <a:pt x="255270" y="393267"/>
                        <a:pt x="255270" y="393267"/>
                      </a:cubicBezTo>
                      <a:lnTo>
                        <a:pt x="0" y="500804"/>
                      </a:lnTo>
                      <a:lnTo>
                        <a:pt x="10668" y="521950"/>
                      </a:lnTo>
                      <a:cubicBezTo>
                        <a:pt x="10668" y="521950"/>
                        <a:pt x="363474" y="477849"/>
                        <a:pt x="357188" y="421842"/>
                      </a:cubicBezTo>
                      <a:cubicBezTo>
                        <a:pt x="350806" y="365835"/>
                        <a:pt x="282416" y="-54313"/>
                        <a:pt x="108109" y="5885"/>
                      </a:cubicBezTo>
                      <a:close/>
                    </a:path>
                  </a:pathLst>
                </a:custGeom>
                <a:solidFill>
                  <a:srgbClr val="FCD5B4"/>
                </a:solidFill>
                <a:ln w="9525" cap="flat">
                  <a:noFill/>
                  <a:prstDash val="solid"/>
                  <a:miter/>
                </a:ln>
              </p:spPr>
              <p:txBody>
                <a:bodyPr rtlCol="0" anchor="ctr"/>
                <a:lstStyle/>
                <a:p>
                  <a:endParaRPr lang="en-ID"/>
                </a:p>
              </p:txBody>
            </p:sp>
            <p:sp>
              <p:nvSpPr>
                <p:cNvPr id="46" name="Freeform: Shape 45">
                  <a:extLst>
                    <a:ext uri="{FF2B5EF4-FFF2-40B4-BE49-F238E27FC236}">
                      <a16:creationId xmlns:a16="http://schemas.microsoft.com/office/drawing/2014/main" id="{866044FA-AAE8-4B7D-92B5-3DB7973EAF1D}"/>
                    </a:ext>
                  </a:extLst>
                </p:cNvPr>
                <p:cNvSpPr/>
                <p:nvPr/>
              </p:nvSpPr>
              <p:spPr>
                <a:xfrm>
                  <a:off x="5557945" y="3651504"/>
                  <a:ext cx="85725" cy="66675"/>
                </a:xfrm>
                <a:custGeom>
                  <a:avLst/>
                  <a:gdLst>
                    <a:gd name="connsiteX0" fmla="*/ 86284 w 85725"/>
                    <a:gd name="connsiteY0" fmla="*/ 51721 h 66675"/>
                    <a:gd name="connsiteX1" fmla="*/ 88570 w 85725"/>
                    <a:gd name="connsiteY1" fmla="*/ 19240 h 66675"/>
                    <a:gd name="connsiteX2" fmla="*/ 62662 w 85725"/>
                    <a:gd name="connsiteY2" fmla="*/ 7620 h 66675"/>
                    <a:gd name="connsiteX3" fmla="*/ 24086 w 85725"/>
                    <a:gd name="connsiteY3" fmla="*/ 0 h 66675"/>
                    <a:gd name="connsiteX4" fmla="*/ 43612 w 85725"/>
                    <a:gd name="connsiteY4" fmla="*/ 18859 h 66675"/>
                    <a:gd name="connsiteX5" fmla="*/ 48756 w 85725"/>
                    <a:gd name="connsiteY5" fmla="*/ 28575 h 66675"/>
                    <a:gd name="connsiteX6" fmla="*/ 42564 w 85725"/>
                    <a:gd name="connsiteY6" fmla="*/ 35719 h 66675"/>
                    <a:gd name="connsiteX7" fmla="*/ 42564 w 85725"/>
                    <a:gd name="connsiteY7" fmla="*/ 35719 h 66675"/>
                    <a:gd name="connsiteX8" fmla="*/ 31611 w 85725"/>
                    <a:gd name="connsiteY8" fmla="*/ 46292 h 66675"/>
                    <a:gd name="connsiteX9" fmla="*/ 15418 w 85725"/>
                    <a:gd name="connsiteY9" fmla="*/ 56959 h 66675"/>
                    <a:gd name="connsiteX10" fmla="*/ 2750 w 85725"/>
                    <a:gd name="connsiteY10" fmla="*/ 41243 h 66675"/>
                    <a:gd name="connsiteX11" fmla="*/ 2845 w 85725"/>
                    <a:gd name="connsiteY11" fmla="*/ 63056 h 66675"/>
                    <a:gd name="connsiteX12" fmla="*/ 5131 w 85725"/>
                    <a:gd name="connsiteY12" fmla="*/ 66484 h 66675"/>
                    <a:gd name="connsiteX13" fmla="*/ 5607 w 85725"/>
                    <a:gd name="connsiteY13" fmla="*/ 67151 h 66675"/>
                    <a:gd name="connsiteX14" fmla="*/ 6084 w 85725"/>
                    <a:gd name="connsiteY14" fmla="*/ 67246 h 66675"/>
                    <a:gd name="connsiteX15" fmla="*/ 6179 w 85725"/>
                    <a:gd name="connsiteY15" fmla="*/ 67342 h 66675"/>
                    <a:gd name="connsiteX16" fmla="*/ 9227 w 85725"/>
                    <a:gd name="connsiteY16" fmla="*/ 69152 h 66675"/>
                    <a:gd name="connsiteX17" fmla="*/ 10370 w 85725"/>
                    <a:gd name="connsiteY17" fmla="*/ 70199 h 66675"/>
                    <a:gd name="connsiteX18" fmla="*/ 13704 w 85725"/>
                    <a:gd name="connsiteY18" fmla="*/ 71056 h 66675"/>
                    <a:gd name="connsiteX19" fmla="*/ 34754 w 85725"/>
                    <a:gd name="connsiteY19" fmla="*/ 74581 h 66675"/>
                    <a:gd name="connsiteX20" fmla="*/ 55995 w 85725"/>
                    <a:gd name="connsiteY20" fmla="*/ 67627 h 66675"/>
                    <a:gd name="connsiteX21" fmla="*/ 72187 w 85725"/>
                    <a:gd name="connsiteY21" fmla="*/ 59341 h 66675"/>
                    <a:gd name="connsiteX22" fmla="*/ 86284 w 85725"/>
                    <a:gd name="connsiteY22" fmla="*/ 51721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5725" h="66675">
                      <a:moveTo>
                        <a:pt x="86284" y="51721"/>
                      </a:moveTo>
                      <a:cubicBezTo>
                        <a:pt x="103143" y="34100"/>
                        <a:pt x="88570" y="19240"/>
                        <a:pt x="88570" y="19240"/>
                      </a:cubicBezTo>
                      <a:cubicBezTo>
                        <a:pt x="88570" y="19240"/>
                        <a:pt x="73044" y="7144"/>
                        <a:pt x="62662" y="7620"/>
                      </a:cubicBezTo>
                      <a:cubicBezTo>
                        <a:pt x="39612" y="8858"/>
                        <a:pt x="24086" y="0"/>
                        <a:pt x="24086" y="0"/>
                      </a:cubicBezTo>
                      <a:cubicBezTo>
                        <a:pt x="20466" y="13240"/>
                        <a:pt x="43612" y="18859"/>
                        <a:pt x="43612" y="18859"/>
                      </a:cubicBezTo>
                      <a:lnTo>
                        <a:pt x="48756" y="28575"/>
                      </a:lnTo>
                      <a:cubicBezTo>
                        <a:pt x="46565" y="30671"/>
                        <a:pt x="44374" y="33147"/>
                        <a:pt x="42564" y="35719"/>
                      </a:cubicBezTo>
                      <a:cubicBezTo>
                        <a:pt x="42564" y="35719"/>
                        <a:pt x="42564" y="35719"/>
                        <a:pt x="42564" y="35719"/>
                      </a:cubicBezTo>
                      <a:cubicBezTo>
                        <a:pt x="38373" y="38671"/>
                        <a:pt x="33611" y="42481"/>
                        <a:pt x="31611" y="46292"/>
                      </a:cubicBezTo>
                      <a:cubicBezTo>
                        <a:pt x="29801" y="49625"/>
                        <a:pt x="22943" y="53245"/>
                        <a:pt x="15418" y="56959"/>
                      </a:cubicBezTo>
                      <a:cubicBezTo>
                        <a:pt x="11513" y="48292"/>
                        <a:pt x="6179" y="38671"/>
                        <a:pt x="2750" y="41243"/>
                      </a:cubicBezTo>
                      <a:cubicBezTo>
                        <a:pt x="-3251" y="45720"/>
                        <a:pt x="2369" y="58579"/>
                        <a:pt x="2845" y="63056"/>
                      </a:cubicBezTo>
                      <a:cubicBezTo>
                        <a:pt x="2940" y="64294"/>
                        <a:pt x="3893" y="65437"/>
                        <a:pt x="5131" y="66484"/>
                      </a:cubicBezTo>
                      <a:cubicBezTo>
                        <a:pt x="5226" y="66770"/>
                        <a:pt x="5512" y="66865"/>
                        <a:pt x="5607" y="67151"/>
                      </a:cubicBezTo>
                      <a:cubicBezTo>
                        <a:pt x="5798" y="67151"/>
                        <a:pt x="5893" y="67246"/>
                        <a:pt x="6084" y="67246"/>
                      </a:cubicBezTo>
                      <a:cubicBezTo>
                        <a:pt x="6179" y="67246"/>
                        <a:pt x="6179" y="67342"/>
                        <a:pt x="6179" y="67342"/>
                      </a:cubicBezTo>
                      <a:cubicBezTo>
                        <a:pt x="7131" y="68008"/>
                        <a:pt x="8179" y="68580"/>
                        <a:pt x="9227" y="69152"/>
                      </a:cubicBezTo>
                      <a:cubicBezTo>
                        <a:pt x="9608" y="69533"/>
                        <a:pt x="10084" y="69818"/>
                        <a:pt x="10370" y="70199"/>
                      </a:cubicBezTo>
                      <a:cubicBezTo>
                        <a:pt x="11513" y="70485"/>
                        <a:pt x="12656" y="70771"/>
                        <a:pt x="13704" y="71056"/>
                      </a:cubicBezTo>
                      <a:cubicBezTo>
                        <a:pt x="22752" y="71056"/>
                        <a:pt x="31325" y="72961"/>
                        <a:pt x="34754" y="74581"/>
                      </a:cubicBezTo>
                      <a:cubicBezTo>
                        <a:pt x="37421" y="75819"/>
                        <a:pt x="46374" y="72295"/>
                        <a:pt x="55995" y="67627"/>
                      </a:cubicBezTo>
                      <a:cubicBezTo>
                        <a:pt x="61900" y="65818"/>
                        <a:pt x="67615" y="62770"/>
                        <a:pt x="72187" y="59341"/>
                      </a:cubicBezTo>
                      <a:cubicBezTo>
                        <a:pt x="80283" y="55245"/>
                        <a:pt x="86284" y="51721"/>
                        <a:pt x="86284" y="51721"/>
                      </a:cubicBezTo>
                      <a:close/>
                    </a:path>
                  </a:pathLst>
                </a:custGeom>
                <a:solidFill>
                  <a:srgbClr val="FCD5B4"/>
                </a:solidFill>
                <a:ln w="9525" cap="flat">
                  <a:noFill/>
                  <a:prstDash val="solid"/>
                  <a:miter/>
                </a:ln>
              </p:spPr>
              <p:txBody>
                <a:bodyPr rtlCol="0" anchor="ctr"/>
                <a:lstStyle/>
                <a:p>
                  <a:endParaRPr lang="en-ID"/>
                </a:p>
              </p:txBody>
            </p:sp>
            <p:sp>
              <p:nvSpPr>
                <p:cNvPr id="47" name="Freeform: Shape 46">
                  <a:extLst>
                    <a:ext uri="{FF2B5EF4-FFF2-40B4-BE49-F238E27FC236}">
                      <a16:creationId xmlns:a16="http://schemas.microsoft.com/office/drawing/2014/main" id="{1A3500BB-FF36-4C3B-93DF-D65A99508B46}"/>
                    </a:ext>
                  </a:extLst>
                </p:cNvPr>
                <p:cNvSpPr/>
                <p:nvPr/>
              </p:nvSpPr>
              <p:spPr>
                <a:xfrm>
                  <a:off x="6150882" y="3622643"/>
                  <a:ext cx="133350" cy="85725"/>
                </a:xfrm>
                <a:custGeom>
                  <a:avLst/>
                  <a:gdLst>
                    <a:gd name="connsiteX0" fmla="*/ 82945 w 133350"/>
                    <a:gd name="connsiteY0" fmla="*/ 8096 h 85725"/>
                    <a:gd name="connsiteX1" fmla="*/ 55798 w 133350"/>
                    <a:gd name="connsiteY1" fmla="*/ 0 h 85725"/>
                    <a:gd name="connsiteX2" fmla="*/ 70467 w 133350"/>
                    <a:gd name="connsiteY2" fmla="*/ 22479 h 85725"/>
                    <a:gd name="connsiteX3" fmla="*/ 73515 w 133350"/>
                    <a:gd name="connsiteY3" fmla="*/ 30956 h 85725"/>
                    <a:gd name="connsiteX4" fmla="*/ 26176 w 133350"/>
                    <a:gd name="connsiteY4" fmla="*/ 36671 h 85725"/>
                    <a:gd name="connsiteX5" fmla="*/ 363 w 133350"/>
                    <a:gd name="connsiteY5" fmla="*/ 53530 h 85725"/>
                    <a:gd name="connsiteX6" fmla="*/ 28081 w 133350"/>
                    <a:gd name="connsiteY6" fmla="*/ 50292 h 85725"/>
                    <a:gd name="connsiteX7" fmla="*/ 40654 w 133350"/>
                    <a:gd name="connsiteY7" fmla="*/ 53245 h 85725"/>
                    <a:gd name="connsiteX8" fmla="*/ 29319 w 133350"/>
                    <a:gd name="connsiteY8" fmla="*/ 80296 h 85725"/>
                    <a:gd name="connsiteX9" fmla="*/ 51512 w 133350"/>
                    <a:gd name="connsiteY9" fmla="*/ 86868 h 85725"/>
                    <a:gd name="connsiteX10" fmla="*/ 78754 w 133350"/>
                    <a:gd name="connsiteY10" fmla="*/ 95059 h 85725"/>
                    <a:gd name="connsiteX11" fmla="*/ 141238 w 133350"/>
                    <a:gd name="connsiteY11" fmla="*/ 51625 h 85725"/>
                    <a:gd name="connsiteX12" fmla="*/ 129903 w 133350"/>
                    <a:gd name="connsiteY12" fmla="*/ 30290 h 85725"/>
                    <a:gd name="connsiteX13" fmla="*/ 82945 w 133350"/>
                    <a:gd name="connsiteY13" fmla="*/ 8096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3350" h="85725">
                      <a:moveTo>
                        <a:pt x="82945" y="8096"/>
                      </a:moveTo>
                      <a:lnTo>
                        <a:pt x="55798" y="0"/>
                      </a:lnTo>
                      <a:cubicBezTo>
                        <a:pt x="55798" y="0"/>
                        <a:pt x="52655" y="12954"/>
                        <a:pt x="70467" y="22479"/>
                      </a:cubicBezTo>
                      <a:cubicBezTo>
                        <a:pt x="74848" y="24765"/>
                        <a:pt x="75229" y="27718"/>
                        <a:pt x="73515" y="30956"/>
                      </a:cubicBezTo>
                      <a:cubicBezTo>
                        <a:pt x="73229" y="30956"/>
                        <a:pt x="35891" y="35528"/>
                        <a:pt x="26176" y="36671"/>
                      </a:cubicBezTo>
                      <a:cubicBezTo>
                        <a:pt x="16365" y="37814"/>
                        <a:pt x="-2876" y="48577"/>
                        <a:pt x="363" y="53530"/>
                      </a:cubicBezTo>
                      <a:cubicBezTo>
                        <a:pt x="3601" y="58483"/>
                        <a:pt x="28081" y="50292"/>
                        <a:pt x="28081" y="50292"/>
                      </a:cubicBezTo>
                      <a:lnTo>
                        <a:pt x="40654" y="53245"/>
                      </a:lnTo>
                      <a:lnTo>
                        <a:pt x="29319" y="80296"/>
                      </a:lnTo>
                      <a:cubicBezTo>
                        <a:pt x="29319" y="80296"/>
                        <a:pt x="41130" y="86582"/>
                        <a:pt x="51512" y="86868"/>
                      </a:cubicBezTo>
                      <a:cubicBezTo>
                        <a:pt x="61894" y="87154"/>
                        <a:pt x="78754" y="95059"/>
                        <a:pt x="78754" y="95059"/>
                      </a:cubicBezTo>
                      <a:lnTo>
                        <a:pt x="141238" y="51625"/>
                      </a:lnTo>
                      <a:lnTo>
                        <a:pt x="129903" y="30290"/>
                      </a:lnTo>
                      <a:lnTo>
                        <a:pt x="82945" y="8096"/>
                      </a:lnTo>
                      <a:close/>
                    </a:path>
                  </a:pathLst>
                </a:custGeom>
                <a:solidFill>
                  <a:srgbClr val="FCD5B4"/>
                </a:solidFill>
                <a:ln w="9525" cap="flat">
                  <a:noFill/>
                  <a:prstDash val="solid"/>
                  <a:miter/>
                </a:ln>
              </p:spPr>
              <p:txBody>
                <a:bodyPr rtlCol="0" anchor="ctr"/>
                <a:lstStyle/>
                <a:p>
                  <a:endParaRPr lang="en-ID"/>
                </a:p>
              </p:txBody>
            </p:sp>
            <p:sp>
              <p:nvSpPr>
                <p:cNvPr id="48" name="Freeform: Shape 47">
                  <a:extLst>
                    <a:ext uri="{FF2B5EF4-FFF2-40B4-BE49-F238E27FC236}">
                      <a16:creationId xmlns:a16="http://schemas.microsoft.com/office/drawing/2014/main" id="{145CA720-08E1-4ECC-B880-4A156EE71115}"/>
                    </a:ext>
                  </a:extLst>
                </p:cNvPr>
                <p:cNvSpPr/>
                <p:nvPr/>
              </p:nvSpPr>
              <p:spPr>
                <a:xfrm>
                  <a:off x="6368413" y="3137719"/>
                  <a:ext cx="219075" cy="257175"/>
                </a:xfrm>
                <a:custGeom>
                  <a:avLst/>
                  <a:gdLst>
                    <a:gd name="connsiteX0" fmla="*/ 2764 w 219075"/>
                    <a:gd name="connsiteY0" fmla="*/ 7531 h 257175"/>
                    <a:gd name="connsiteX1" fmla="*/ 87251 w 219075"/>
                    <a:gd name="connsiteY1" fmla="*/ 259277 h 257175"/>
                    <a:gd name="connsiteX2" fmla="*/ 223744 w 219075"/>
                    <a:gd name="connsiteY2" fmla="*/ 211175 h 257175"/>
                    <a:gd name="connsiteX3" fmla="*/ 2764 w 219075"/>
                    <a:gd name="connsiteY3" fmla="*/ 7531 h 257175"/>
                  </a:gdLst>
                  <a:ahLst/>
                  <a:cxnLst>
                    <a:cxn ang="0">
                      <a:pos x="connsiteX0" y="connsiteY0"/>
                    </a:cxn>
                    <a:cxn ang="0">
                      <a:pos x="connsiteX1" y="connsiteY1"/>
                    </a:cxn>
                    <a:cxn ang="0">
                      <a:pos x="connsiteX2" y="connsiteY2"/>
                    </a:cxn>
                    <a:cxn ang="0">
                      <a:pos x="connsiteX3" y="connsiteY3"/>
                    </a:cxn>
                  </a:cxnLst>
                  <a:rect l="l" t="t" r="r" b="b"/>
                  <a:pathLst>
                    <a:path w="219075" h="257175">
                      <a:moveTo>
                        <a:pt x="2764" y="7531"/>
                      </a:moveTo>
                      <a:cubicBezTo>
                        <a:pt x="2764" y="7531"/>
                        <a:pt x="-23716" y="72682"/>
                        <a:pt x="87251" y="259277"/>
                      </a:cubicBezTo>
                      <a:cubicBezTo>
                        <a:pt x="87251" y="259277"/>
                        <a:pt x="151735" y="213176"/>
                        <a:pt x="223744" y="211175"/>
                      </a:cubicBezTo>
                      <a:cubicBezTo>
                        <a:pt x="223744" y="211175"/>
                        <a:pt x="131732" y="-46857"/>
                        <a:pt x="2764" y="7531"/>
                      </a:cubicBezTo>
                      <a:close/>
                    </a:path>
                  </a:pathLst>
                </a:custGeom>
                <a:solidFill>
                  <a:schemeClr val="accent1"/>
                </a:solidFill>
                <a:ln w="9525" cap="flat">
                  <a:noFill/>
                  <a:prstDash val="solid"/>
                  <a:miter/>
                </a:ln>
              </p:spPr>
              <p:txBody>
                <a:bodyPr rtlCol="0" anchor="ctr"/>
                <a:lstStyle/>
                <a:p>
                  <a:endParaRPr lang="en-ID"/>
                </a:p>
              </p:txBody>
            </p:sp>
          </p:grpSp>
          <p:grpSp>
            <p:nvGrpSpPr>
              <p:cNvPr id="49" name="Graphic 41">
                <a:extLst>
                  <a:ext uri="{FF2B5EF4-FFF2-40B4-BE49-F238E27FC236}">
                    <a16:creationId xmlns:a16="http://schemas.microsoft.com/office/drawing/2014/main" id="{FBF4C3B8-612A-4464-96D0-8E7FFC9A05D0}"/>
                  </a:ext>
                </a:extLst>
              </p:cNvPr>
              <p:cNvGrpSpPr/>
              <p:nvPr/>
            </p:nvGrpSpPr>
            <p:grpSpPr>
              <a:xfrm flipH="1">
                <a:off x="7278554" y="4953140"/>
                <a:ext cx="1205110" cy="1089450"/>
                <a:chOff x="7011489" y="4730890"/>
                <a:chExt cx="1590345" cy="1437713"/>
              </a:xfrm>
            </p:grpSpPr>
            <p:sp>
              <p:nvSpPr>
                <p:cNvPr id="50" name="Freeform: Shape 49">
                  <a:extLst>
                    <a:ext uri="{FF2B5EF4-FFF2-40B4-BE49-F238E27FC236}">
                      <a16:creationId xmlns:a16="http://schemas.microsoft.com/office/drawing/2014/main" id="{B91FCF72-DE31-4E5C-AEAC-1F31D347FB97}"/>
                    </a:ext>
                  </a:extLst>
                </p:cNvPr>
                <p:cNvSpPr/>
                <p:nvPr/>
              </p:nvSpPr>
              <p:spPr>
                <a:xfrm>
                  <a:off x="7011489" y="5630904"/>
                  <a:ext cx="266700" cy="457200"/>
                </a:xfrm>
                <a:custGeom>
                  <a:avLst/>
                  <a:gdLst>
                    <a:gd name="connsiteX0" fmla="*/ 264942 w 266700"/>
                    <a:gd name="connsiteY0" fmla="*/ 182690 h 457200"/>
                    <a:gd name="connsiteX1" fmla="*/ 26436 w 266700"/>
                    <a:gd name="connsiteY1" fmla="*/ 0 h 457200"/>
                    <a:gd name="connsiteX2" fmla="*/ 255131 w 266700"/>
                    <a:gd name="connsiteY2" fmla="*/ 464344 h 457200"/>
                    <a:gd name="connsiteX3" fmla="*/ 264942 w 266700"/>
                    <a:gd name="connsiteY3" fmla="*/ 182690 h 457200"/>
                  </a:gdLst>
                  <a:ahLst/>
                  <a:cxnLst>
                    <a:cxn ang="0">
                      <a:pos x="connsiteX0" y="connsiteY0"/>
                    </a:cxn>
                    <a:cxn ang="0">
                      <a:pos x="connsiteX1" y="connsiteY1"/>
                    </a:cxn>
                    <a:cxn ang="0">
                      <a:pos x="connsiteX2" y="connsiteY2"/>
                    </a:cxn>
                    <a:cxn ang="0">
                      <a:pos x="connsiteX3" y="connsiteY3"/>
                    </a:cxn>
                  </a:cxnLst>
                  <a:rect l="l" t="t" r="r" b="b"/>
                  <a:pathLst>
                    <a:path w="266700" h="457200">
                      <a:moveTo>
                        <a:pt x="264942" y="182690"/>
                      </a:moveTo>
                      <a:cubicBezTo>
                        <a:pt x="264942" y="182690"/>
                        <a:pt x="214745" y="11144"/>
                        <a:pt x="26436" y="0"/>
                      </a:cubicBezTo>
                      <a:cubicBezTo>
                        <a:pt x="-34905" y="60008"/>
                        <a:pt x="-1473" y="458819"/>
                        <a:pt x="255131" y="464344"/>
                      </a:cubicBezTo>
                      <a:cubicBezTo>
                        <a:pt x="273324" y="324993"/>
                        <a:pt x="264942" y="182690"/>
                        <a:pt x="264942" y="182690"/>
                      </a:cubicBezTo>
                      <a:close/>
                    </a:path>
                  </a:pathLst>
                </a:custGeom>
                <a:solidFill>
                  <a:srgbClr val="F4F0FF"/>
                </a:solidFill>
                <a:ln w="9525" cap="flat">
                  <a:noFill/>
                  <a:prstDash val="solid"/>
                  <a:miter/>
                </a:ln>
              </p:spPr>
              <p:txBody>
                <a:bodyPr rtlCol="0" anchor="ctr"/>
                <a:lstStyle/>
                <a:p>
                  <a:endParaRPr lang="en-ID"/>
                </a:p>
              </p:txBody>
            </p:sp>
            <p:sp>
              <p:nvSpPr>
                <p:cNvPr id="51" name="Freeform: Shape 50">
                  <a:extLst>
                    <a:ext uri="{FF2B5EF4-FFF2-40B4-BE49-F238E27FC236}">
                      <a16:creationId xmlns:a16="http://schemas.microsoft.com/office/drawing/2014/main" id="{31341447-2EF8-4CD8-A096-A20C816FB3C1}"/>
                    </a:ext>
                  </a:extLst>
                </p:cNvPr>
                <p:cNvSpPr/>
                <p:nvPr/>
              </p:nvSpPr>
              <p:spPr>
                <a:xfrm>
                  <a:off x="7560111" y="5605987"/>
                  <a:ext cx="476250" cy="495300"/>
                </a:xfrm>
                <a:custGeom>
                  <a:avLst/>
                  <a:gdLst>
                    <a:gd name="connsiteX0" fmla="*/ 87127 w 476250"/>
                    <a:gd name="connsiteY0" fmla="*/ 73590 h 495300"/>
                    <a:gd name="connsiteX1" fmla="*/ 342778 w 476250"/>
                    <a:gd name="connsiteY1" fmla="*/ 24060 h 495300"/>
                    <a:gd name="connsiteX2" fmla="*/ 427646 w 476250"/>
                    <a:gd name="connsiteY2" fmla="*/ 157600 h 495300"/>
                    <a:gd name="connsiteX3" fmla="*/ 277342 w 476250"/>
                    <a:gd name="connsiteY3" fmla="*/ 400297 h 495300"/>
                    <a:gd name="connsiteX4" fmla="*/ 485558 w 476250"/>
                    <a:gd name="connsiteY4" fmla="*/ 473926 h 495300"/>
                    <a:gd name="connsiteX5" fmla="*/ 120751 w 476250"/>
                    <a:gd name="connsiteY5" fmla="*/ 492690 h 495300"/>
                    <a:gd name="connsiteX6" fmla="*/ 164 w 476250"/>
                    <a:gd name="connsiteY6" fmla="*/ 256279 h 495300"/>
                    <a:gd name="connsiteX7" fmla="*/ 87127 w 476250"/>
                    <a:gd name="connsiteY7" fmla="*/ 73590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6250" h="495300">
                      <a:moveTo>
                        <a:pt x="87127" y="73590"/>
                      </a:moveTo>
                      <a:cubicBezTo>
                        <a:pt x="150754" y="247"/>
                        <a:pt x="257339" y="-22136"/>
                        <a:pt x="342778" y="24060"/>
                      </a:cubicBezTo>
                      <a:cubicBezTo>
                        <a:pt x="387355" y="48158"/>
                        <a:pt x="424122" y="88830"/>
                        <a:pt x="427646" y="157600"/>
                      </a:cubicBezTo>
                      <a:cubicBezTo>
                        <a:pt x="437076" y="340766"/>
                        <a:pt x="277342" y="400297"/>
                        <a:pt x="277342" y="400297"/>
                      </a:cubicBezTo>
                      <a:cubicBezTo>
                        <a:pt x="277342" y="400297"/>
                        <a:pt x="424503" y="384676"/>
                        <a:pt x="485558" y="473926"/>
                      </a:cubicBezTo>
                      <a:cubicBezTo>
                        <a:pt x="361828" y="514597"/>
                        <a:pt x="120751" y="492690"/>
                        <a:pt x="120751" y="492690"/>
                      </a:cubicBezTo>
                      <a:cubicBezTo>
                        <a:pt x="120751" y="492690"/>
                        <a:pt x="6451" y="378390"/>
                        <a:pt x="164" y="256279"/>
                      </a:cubicBezTo>
                      <a:cubicBezTo>
                        <a:pt x="-3074" y="193605"/>
                        <a:pt x="42169" y="125311"/>
                        <a:pt x="87127" y="73590"/>
                      </a:cubicBezTo>
                      <a:close/>
                    </a:path>
                  </a:pathLst>
                </a:custGeom>
                <a:solidFill>
                  <a:srgbClr val="EAE5FF"/>
                </a:solidFill>
                <a:ln w="9525" cap="flat">
                  <a:noFill/>
                  <a:prstDash val="solid"/>
                  <a:miter/>
                </a:ln>
              </p:spPr>
              <p:txBody>
                <a:bodyPr rtlCol="0" anchor="ctr"/>
                <a:lstStyle/>
                <a:p>
                  <a:endParaRPr lang="en-ID"/>
                </a:p>
              </p:txBody>
            </p:sp>
            <p:sp>
              <p:nvSpPr>
                <p:cNvPr id="52" name="Freeform: Shape 51">
                  <a:extLst>
                    <a:ext uri="{FF2B5EF4-FFF2-40B4-BE49-F238E27FC236}">
                      <a16:creationId xmlns:a16="http://schemas.microsoft.com/office/drawing/2014/main" id="{2484796A-0250-41DB-A4BA-A885D7A84109}"/>
                    </a:ext>
                  </a:extLst>
                </p:cNvPr>
                <p:cNvSpPr/>
                <p:nvPr/>
              </p:nvSpPr>
              <p:spPr>
                <a:xfrm>
                  <a:off x="7901461" y="4787561"/>
                  <a:ext cx="638175" cy="228600"/>
                </a:xfrm>
                <a:custGeom>
                  <a:avLst/>
                  <a:gdLst>
                    <a:gd name="connsiteX0" fmla="*/ 0 w 638175"/>
                    <a:gd name="connsiteY0" fmla="*/ 75533 h 228600"/>
                    <a:gd name="connsiteX1" fmla="*/ 641509 w 638175"/>
                    <a:gd name="connsiteY1" fmla="*/ 0 h 228600"/>
                    <a:gd name="connsiteX2" fmla="*/ 342328 w 638175"/>
                    <a:gd name="connsiteY2" fmla="*/ 217837 h 228600"/>
                    <a:gd name="connsiteX3" fmla="*/ 12002 w 638175"/>
                    <a:gd name="connsiteY3" fmla="*/ 132779 h 228600"/>
                    <a:gd name="connsiteX4" fmla="*/ 0 w 638175"/>
                    <a:gd name="connsiteY4" fmla="*/ 75533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175" h="228600">
                      <a:moveTo>
                        <a:pt x="0" y="75533"/>
                      </a:moveTo>
                      <a:lnTo>
                        <a:pt x="641509" y="0"/>
                      </a:lnTo>
                      <a:cubicBezTo>
                        <a:pt x="641509" y="0"/>
                        <a:pt x="534448" y="162973"/>
                        <a:pt x="342328" y="217837"/>
                      </a:cubicBezTo>
                      <a:cubicBezTo>
                        <a:pt x="150209" y="272701"/>
                        <a:pt x="12002" y="132779"/>
                        <a:pt x="12002" y="132779"/>
                      </a:cubicBezTo>
                      <a:lnTo>
                        <a:pt x="0" y="75533"/>
                      </a:lnTo>
                      <a:close/>
                    </a:path>
                  </a:pathLst>
                </a:custGeom>
                <a:solidFill>
                  <a:schemeClr val="bg1">
                    <a:lumMod val="85000"/>
                  </a:schemeClr>
                </a:solidFill>
                <a:ln w="9525" cap="flat">
                  <a:noFill/>
                  <a:prstDash val="solid"/>
                  <a:miter/>
                </a:ln>
              </p:spPr>
              <p:txBody>
                <a:bodyPr rtlCol="0" anchor="ctr"/>
                <a:lstStyle/>
                <a:p>
                  <a:endParaRPr lang="en-ID"/>
                </a:p>
              </p:txBody>
            </p:sp>
            <p:sp>
              <p:nvSpPr>
                <p:cNvPr id="53" name="Freeform: Shape 52">
                  <a:extLst>
                    <a:ext uri="{FF2B5EF4-FFF2-40B4-BE49-F238E27FC236}">
                      <a16:creationId xmlns:a16="http://schemas.microsoft.com/office/drawing/2014/main" id="{2DC00014-BAA5-4E17-81D1-F167229EA544}"/>
                    </a:ext>
                  </a:extLst>
                </p:cNvPr>
                <p:cNvSpPr/>
                <p:nvPr/>
              </p:nvSpPr>
              <p:spPr>
                <a:xfrm>
                  <a:off x="7195719" y="4730890"/>
                  <a:ext cx="762000" cy="1371600"/>
                </a:xfrm>
                <a:custGeom>
                  <a:avLst/>
                  <a:gdLst>
                    <a:gd name="connsiteX0" fmla="*/ 306073 w 762000"/>
                    <a:gd name="connsiteY0" fmla="*/ 520157 h 1371600"/>
                    <a:gd name="connsiteX1" fmla="*/ 2892 w 762000"/>
                    <a:gd name="connsiteY1" fmla="*/ 1098420 h 1371600"/>
                    <a:gd name="connsiteX2" fmla="*/ 182724 w 762000"/>
                    <a:gd name="connsiteY2" fmla="*/ 1375597 h 1371600"/>
                    <a:gd name="connsiteX3" fmla="*/ 417515 w 762000"/>
                    <a:gd name="connsiteY3" fmla="*/ 1375597 h 1371600"/>
                    <a:gd name="connsiteX4" fmla="*/ 761463 w 762000"/>
                    <a:gd name="connsiteY4" fmla="*/ 1105468 h 1371600"/>
                    <a:gd name="connsiteX5" fmla="*/ 658498 w 762000"/>
                    <a:gd name="connsiteY5" fmla="*/ 560543 h 1371600"/>
                    <a:gd name="connsiteX6" fmla="*/ 754891 w 762000"/>
                    <a:gd name="connsiteY6" fmla="*/ 181257 h 1371600"/>
                    <a:gd name="connsiteX7" fmla="*/ 454282 w 762000"/>
                    <a:gd name="connsiteY7" fmla="*/ 4188 h 1371600"/>
                    <a:gd name="connsiteX8" fmla="*/ 25466 w 762000"/>
                    <a:gd name="connsiteY8" fmla="*/ 135061 h 1371600"/>
                    <a:gd name="connsiteX9" fmla="*/ 306073 w 762000"/>
                    <a:gd name="connsiteY9" fmla="*/ 520157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2000" h="1371600">
                      <a:moveTo>
                        <a:pt x="306073" y="520157"/>
                      </a:moveTo>
                      <a:cubicBezTo>
                        <a:pt x="306073" y="520157"/>
                        <a:pt x="271592" y="682368"/>
                        <a:pt x="2892" y="1098420"/>
                      </a:cubicBezTo>
                      <a:cubicBezTo>
                        <a:pt x="-13872" y="1238437"/>
                        <a:pt x="41754" y="1375597"/>
                        <a:pt x="182724" y="1375597"/>
                      </a:cubicBezTo>
                      <a:lnTo>
                        <a:pt x="417515" y="1375597"/>
                      </a:lnTo>
                      <a:cubicBezTo>
                        <a:pt x="610587" y="1375597"/>
                        <a:pt x="745747" y="1297873"/>
                        <a:pt x="761463" y="1105468"/>
                      </a:cubicBezTo>
                      <a:cubicBezTo>
                        <a:pt x="773750" y="955735"/>
                        <a:pt x="658498" y="560543"/>
                        <a:pt x="658498" y="560543"/>
                      </a:cubicBezTo>
                      <a:lnTo>
                        <a:pt x="754891" y="181257"/>
                      </a:lnTo>
                      <a:cubicBezTo>
                        <a:pt x="754891" y="181257"/>
                        <a:pt x="704980" y="26667"/>
                        <a:pt x="454282" y="4188"/>
                      </a:cubicBezTo>
                      <a:cubicBezTo>
                        <a:pt x="97189" y="-27912"/>
                        <a:pt x="25466" y="135061"/>
                        <a:pt x="25466" y="135061"/>
                      </a:cubicBezTo>
                      <a:cubicBezTo>
                        <a:pt x="25466" y="135061"/>
                        <a:pt x="-35303" y="460626"/>
                        <a:pt x="306073" y="520157"/>
                      </a:cubicBezTo>
                      <a:close/>
                    </a:path>
                  </a:pathLst>
                </a:custGeom>
                <a:solidFill>
                  <a:schemeClr val="bg1"/>
                </a:solidFill>
                <a:ln w="9525" cap="flat">
                  <a:noFill/>
                  <a:prstDash val="solid"/>
                  <a:miter/>
                </a:ln>
              </p:spPr>
              <p:txBody>
                <a:bodyPr rtlCol="0" anchor="ctr"/>
                <a:lstStyle/>
                <a:p>
                  <a:endParaRPr lang="en-ID"/>
                </a:p>
              </p:txBody>
            </p:sp>
            <p:sp>
              <p:nvSpPr>
                <p:cNvPr id="54" name="Freeform: Shape 53">
                  <a:extLst>
                    <a:ext uri="{FF2B5EF4-FFF2-40B4-BE49-F238E27FC236}">
                      <a16:creationId xmlns:a16="http://schemas.microsoft.com/office/drawing/2014/main" id="{FBCA8884-4549-4D30-967F-A86EC2D25069}"/>
                    </a:ext>
                  </a:extLst>
                </p:cNvPr>
                <p:cNvSpPr/>
                <p:nvPr/>
              </p:nvSpPr>
              <p:spPr>
                <a:xfrm>
                  <a:off x="7906509" y="4887002"/>
                  <a:ext cx="695325" cy="314325"/>
                </a:xfrm>
                <a:custGeom>
                  <a:avLst/>
                  <a:gdLst>
                    <a:gd name="connsiteX0" fmla="*/ 14097 w 695325"/>
                    <a:gd name="connsiteY0" fmla="*/ 0 h 314325"/>
                    <a:gd name="connsiteX1" fmla="*/ 699040 w 695325"/>
                    <a:gd name="connsiteY1" fmla="*/ 235077 h 314325"/>
                    <a:gd name="connsiteX2" fmla="*/ 295942 w 695325"/>
                    <a:gd name="connsiteY2" fmla="*/ 310515 h 314325"/>
                    <a:gd name="connsiteX3" fmla="*/ 0 w 695325"/>
                    <a:gd name="connsiteY3" fmla="*/ 63818 h 314325"/>
                    <a:gd name="connsiteX4" fmla="*/ 14097 w 695325"/>
                    <a:gd name="connsiteY4" fmla="*/ 0 h 3143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5325" h="314325">
                      <a:moveTo>
                        <a:pt x="14097" y="0"/>
                      </a:moveTo>
                      <a:lnTo>
                        <a:pt x="699040" y="235077"/>
                      </a:lnTo>
                      <a:cubicBezTo>
                        <a:pt x="699040" y="235077"/>
                        <a:pt x="515779" y="348329"/>
                        <a:pt x="295942" y="310515"/>
                      </a:cubicBezTo>
                      <a:cubicBezTo>
                        <a:pt x="76105" y="272796"/>
                        <a:pt x="0" y="63818"/>
                        <a:pt x="0" y="63818"/>
                      </a:cubicBezTo>
                      <a:lnTo>
                        <a:pt x="14097" y="0"/>
                      </a:lnTo>
                      <a:close/>
                    </a:path>
                  </a:pathLst>
                </a:custGeom>
                <a:solidFill>
                  <a:schemeClr val="bg1"/>
                </a:solidFill>
                <a:ln w="9525" cap="flat">
                  <a:noFill/>
                  <a:prstDash val="solid"/>
                  <a:miter/>
                </a:ln>
              </p:spPr>
              <p:txBody>
                <a:bodyPr rtlCol="0" anchor="ctr"/>
                <a:lstStyle/>
                <a:p>
                  <a:endParaRPr lang="en-ID"/>
                </a:p>
              </p:txBody>
            </p:sp>
            <p:sp>
              <p:nvSpPr>
                <p:cNvPr id="55" name="Freeform: Shape 54">
                  <a:extLst>
                    <a:ext uri="{FF2B5EF4-FFF2-40B4-BE49-F238E27FC236}">
                      <a16:creationId xmlns:a16="http://schemas.microsoft.com/office/drawing/2014/main" id="{661071D9-7E7B-4EFD-BDD3-1C4141B28F08}"/>
                    </a:ext>
                  </a:extLst>
                </p:cNvPr>
                <p:cNvSpPr/>
                <p:nvPr/>
              </p:nvSpPr>
              <p:spPr>
                <a:xfrm>
                  <a:off x="7306339" y="4860522"/>
                  <a:ext cx="76200" cy="142875"/>
                </a:xfrm>
                <a:custGeom>
                  <a:avLst/>
                  <a:gdLst>
                    <a:gd name="connsiteX0" fmla="*/ 80772 w 76200"/>
                    <a:gd name="connsiteY0" fmla="*/ 0 h 142875"/>
                    <a:gd name="connsiteX1" fmla="*/ 0 w 76200"/>
                    <a:gd name="connsiteY1" fmla="*/ 54197 h 142875"/>
                    <a:gd name="connsiteX2" fmla="*/ 30099 w 76200"/>
                    <a:gd name="connsiteY2" fmla="*/ 146114 h 142875"/>
                    <a:gd name="connsiteX3" fmla="*/ 6572 w 76200"/>
                    <a:gd name="connsiteY3" fmla="*/ 58102 h 142875"/>
                    <a:gd name="connsiteX4" fmla="*/ 80772 w 76200"/>
                    <a:gd name="connsiteY4" fmla="*/ 0 h 142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142875">
                      <a:moveTo>
                        <a:pt x="80772" y="0"/>
                      </a:moveTo>
                      <a:lnTo>
                        <a:pt x="0" y="54197"/>
                      </a:lnTo>
                      <a:cubicBezTo>
                        <a:pt x="0" y="54197"/>
                        <a:pt x="3715" y="113252"/>
                        <a:pt x="30099" y="146114"/>
                      </a:cubicBezTo>
                      <a:cubicBezTo>
                        <a:pt x="18859" y="112205"/>
                        <a:pt x="6572" y="58102"/>
                        <a:pt x="6572" y="58102"/>
                      </a:cubicBezTo>
                      <a:cubicBezTo>
                        <a:pt x="6572" y="58102"/>
                        <a:pt x="62865" y="28003"/>
                        <a:pt x="80772" y="0"/>
                      </a:cubicBezTo>
                      <a:close/>
                    </a:path>
                  </a:pathLst>
                </a:custGeom>
                <a:solidFill>
                  <a:srgbClr val="DCD6FF"/>
                </a:solidFill>
                <a:ln w="9525" cap="flat">
                  <a:noFill/>
                  <a:prstDash val="solid"/>
                  <a:miter/>
                </a:ln>
              </p:spPr>
              <p:txBody>
                <a:bodyPr rtlCol="0" anchor="ctr"/>
                <a:lstStyle/>
                <a:p>
                  <a:endParaRPr lang="en-ID"/>
                </a:p>
              </p:txBody>
            </p:sp>
            <p:sp>
              <p:nvSpPr>
                <p:cNvPr id="56" name="Freeform: Shape 55">
                  <a:extLst>
                    <a:ext uri="{FF2B5EF4-FFF2-40B4-BE49-F238E27FC236}">
                      <a16:creationId xmlns:a16="http://schemas.microsoft.com/office/drawing/2014/main" id="{6CF7AC07-D890-4663-90D6-BBCD5B5646D6}"/>
                    </a:ext>
                  </a:extLst>
                </p:cNvPr>
                <p:cNvSpPr/>
                <p:nvPr/>
              </p:nvSpPr>
              <p:spPr>
                <a:xfrm>
                  <a:off x="7275192" y="4849104"/>
                  <a:ext cx="104775" cy="66675"/>
                </a:xfrm>
                <a:custGeom>
                  <a:avLst/>
                  <a:gdLst>
                    <a:gd name="connsiteX0" fmla="*/ 113728 w 104775"/>
                    <a:gd name="connsiteY0" fmla="*/ 15038 h 66675"/>
                    <a:gd name="connsiteX1" fmla="*/ 0 w 104775"/>
                    <a:gd name="connsiteY1" fmla="*/ 13609 h 66675"/>
                    <a:gd name="connsiteX2" fmla="*/ 32385 w 104775"/>
                    <a:gd name="connsiteY2" fmla="*/ 68282 h 66675"/>
                    <a:gd name="connsiteX3" fmla="*/ 113728 w 104775"/>
                    <a:gd name="connsiteY3" fmla="*/ 15038 h 66675"/>
                  </a:gdLst>
                  <a:ahLst/>
                  <a:cxnLst>
                    <a:cxn ang="0">
                      <a:pos x="connsiteX0" y="connsiteY0"/>
                    </a:cxn>
                    <a:cxn ang="0">
                      <a:pos x="connsiteX1" y="connsiteY1"/>
                    </a:cxn>
                    <a:cxn ang="0">
                      <a:pos x="connsiteX2" y="connsiteY2"/>
                    </a:cxn>
                    <a:cxn ang="0">
                      <a:pos x="connsiteX3" y="connsiteY3"/>
                    </a:cxn>
                  </a:cxnLst>
                  <a:rect l="l" t="t" r="r" b="b"/>
                  <a:pathLst>
                    <a:path w="104775" h="66675">
                      <a:moveTo>
                        <a:pt x="113728" y="15038"/>
                      </a:moveTo>
                      <a:cubicBezTo>
                        <a:pt x="113728" y="15038"/>
                        <a:pt x="49340" y="-17824"/>
                        <a:pt x="0" y="13609"/>
                      </a:cubicBezTo>
                      <a:cubicBezTo>
                        <a:pt x="15049" y="28563"/>
                        <a:pt x="32385" y="68282"/>
                        <a:pt x="32385" y="68282"/>
                      </a:cubicBezTo>
                      <a:cubicBezTo>
                        <a:pt x="32385" y="68282"/>
                        <a:pt x="69628" y="56662"/>
                        <a:pt x="113728" y="15038"/>
                      </a:cubicBezTo>
                      <a:close/>
                    </a:path>
                  </a:pathLst>
                </a:custGeom>
                <a:solidFill>
                  <a:schemeClr val="accent6"/>
                </a:solidFill>
                <a:ln w="9525" cap="flat">
                  <a:noFill/>
                  <a:prstDash val="solid"/>
                  <a:miter/>
                </a:ln>
              </p:spPr>
              <p:txBody>
                <a:bodyPr rtlCol="0" anchor="ctr"/>
                <a:lstStyle/>
                <a:p>
                  <a:endParaRPr lang="en-ID"/>
                </a:p>
              </p:txBody>
            </p:sp>
            <p:sp>
              <p:nvSpPr>
                <p:cNvPr id="57" name="Freeform: Shape 56">
                  <a:extLst>
                    <a:ext uri="{FF2B5EF4-FFF2-40B4-BE49-F238E27FC236}">
                      <a16:creationId xmlns:a16="http://schemas.microsoft.com/office/drawing/2014/main" id="{D6228D41-1B9E-47F9-A8AA-9AFC010E01D2}"/>
                    </a:ext>
                  </a:extLst>
                </p:cNvPr>
                <p:cNvSpPr/>
                <p:nvPr/>
              </p:nvSpPr>
              <p:spPr>
                <a:xfrm>
                  <a:off x="7171941" y="5673303"/>
                  <a:ext cx="476250" cy="495300"/>
                </a:xfrm>
                <a:custGeom>
                  <a:avLst/>
                  <a:gdLst>
                    <a:gd name="connsiteX0" fmla="*/ 86773 w 476250"/>
                    <a:gd name="connsiteY0" fmla="*/ 73902 h 495300"/>
                    <a:gd name="connsiteX1" fmla="*/ 341757 w 476250"/>
                    <a:gd name="connsiteY1" fmla="*/ 23610 h 495300"/>
                    <a:gd name="connsiteX2" fmla="*/ 427482 w 476250"/>
                    <a:gd name="connsiteY2" fmla="*/ 157626 h 495300"/>
                    <a:gd name="connsiteX3" fmla="*/ 277178 w 476250"/>
                    <a:gd name="connsiteY3" fmla="*/ 400323 h 495300"/>
                    <a:gd name="connsiteX4" fmla="*/ 485394 w 476250"/>
                    <a:gd name="connsiteY4" fmla="*/ 473952 h 495300"/>
                    <a:gd name="connsiteX5" fmla="*/ 120587 w 476250"/>
                    <a:gd name="connsiteY5" fmla="*/ 492716 h 495300"/>
                    <a:gd name="connsiteX6" fmla="*/ 0 w 476250"/>
                    <a:gd name="connsiteY6" fmla="*/ 256305 h 495300"/>
                    <a:gd name="connsiteX7" fmla="*/ 86773 w 476250"/>
                    <a:gd name="connsiteY7" fmla="*/ 73902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6250" h="495300">
                      <a:moveTo>
                        <a:pt x="86773" y="73902"/>
                      </a:moveTo>
                      <a:cubicBezTo>
                        <a:pt x="150209" y="654"/>
                        <a:pt x="256318" y="-22110"/>
                        <a:pt x="341757" y="23610"/>
                      </a:cubicBezTo>
                      <a:cubicBezTo>
                        <a:pt x="386715" y="47613"/>
                        <a:pt x="423958" y="88475"/>
                        <a:pt x="427482" y="157626"/>
                      </a:cubicBezTo>
                      <a:cubicBezTo>
                        <a:pt x="436912" y="340792"/>
                        <a:pt x="277178" y="400323"/>
                        <a:pt x="277178" y="400323"/>
                      </a:cubicBezTo>
                      <a:cubicBezTo>
                        <a:pt x="277178" y="400323"/>
                        <a:pt x="424339" y="384702"/>
                        <a:pt x="485394" y="473952"/>
                      </a:cubicBezTo>
                      <a:cubicBezTo>
                        <a:pt x="361664" y="514623"/>
                        <a:pt x="120587" y="492716"/>
                        <a:pt x="120587" y="492716"/>
                      </a:cubicBezTo>
                      <a:cubicBezTo>
                        <a:pt x="120587" y="492716"/>
                        <a:pt x="381" y="424898"/>
                        <a:pt x="0" y="256305"/>
                      </a:cubicBezTo>
                      <a:cubicBezTo>
                        <a:pt x="-95" y="193631"/>
                        <a:pt x="41910" y="125622"/>
                        <a:pt x="86773" y="73902"/>
                      </a:cubicBezTo>
                      <a:close/>
                    </a:path>
                  </a:pathLst>
                </a:custGeom>
                <a:solidFill>
                  <a:schemeClr val="bg1"/>
                </a:solidFill>
                <a:ln w="9525" cap="flat">
                  <a:noFill/>
                  <a:prstDash val="solid"/>
                  <a:miter/>
                </a:ln>
              </p:spPr>
              <p:txBody>
                <a:bodyPr rtlCol="0" anchor="ctr"/>
                <a:lstStyle/>
                <a:p>
                  <a:endParaRPr lang="en-ID"/>
                </a:p>
              </p:txBody>
            </p:sp>
            <p:sp>
              <p:nvSpPr>
                <p:cNvPr id="58" name="Freeform: Shape 57">
                  <a:extLst>
                    <a:ext uri="{FF2B5EF4-FFF2-40B4-BE49-F238E27FC236}">
                      <a16:creationId xmlns:a16="http://schemas.microsoft.com/office/drawing/2014/main" id="{59AC2586-D9F4-4DD9-8208-74D493150473}"/>
                    </a:ext>
                  </a:extLst>
                </p:cNvPr>
                <p:cNvSpPr/>
                <p:nvPr/>
              </p:nvSpPr>
              <p:spPr>
                <a:xfrm>
                  <a:off x="7387682" y="5666022"/>
                  <a:ext cx="266700" cy="438150"/>
                </a:xfrm>
                <a:custGeom>
                  <a:avLst/>
                  <a:gdLst>
                    <a:gd name="connsiteX0" fmla="*/ 275558 w 266700"/>
                    <a:gd name="connsiteY0" fmla="*/ 440656 h 438150"/>
                    <a:gd name="connsiteX1" fmla="*/ 99346 w 266700"/>
                    <a:gd name="connsiteY1" fmla="*/ 400175 h 438150"/>
                    <a:gd name="connsiteX2" fmla="*/ 249650 w 266700"/>
                    <a:gd name="connsiteY2" fmla="*/ 157478 h 438150"/>
                    <a:gd name="connsiteX3" fmla="*/ 164783 w 266700"/>
                    <a:gd name="connsiteY3" fmla="*/ 23937 h 438150"/>
                    <a:gd name="connsiteX4" fmla="*/ 0 w 266700"/>
                    <a:gd name="connsiteY4" fmla="*/ 11936 h 438150"/>
                    <a:gd name="connsiteX5" fmla="*/ 127254 w 266700"/>
                    <a:gd name="connsiteY5" fmla="*/ 33272 h 438150"/>
                    <a:gd name="connsiteX6" fmla="*/ 212122 w 266700"/>
                    <a:gd name="connsiteY6" fmla="*/ 166812 h 438150"/>
                    <a:gd name="connsiteX7" fmla="*/ 61817 w 266700"/>
                    <a:gd name="connsiteY7" fmla="*/ 409509 h 438150"/>
                    <a:gd name="connsiteX8" fmla="*/ 233172 w 266700"/>
                    <a:gd name="connsiteY8" fmla="*/ 446561 h 438150"/>
                    <a:gd name="connsiteX9" fmla="*/ 275558 w 266700"/>
                    <a:gd name="connsiteY9" fmla="*/ 440656 h 438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6700" h="438150">
                      <a:moveTo>
                        <a:pt x="275558" y="440656"/>
                      </a:moveTo>
                      <a:cubicBezTo>
                        <a:pt x="206121" y="388840"/>
                        <a:pt x="99346" y="400175"/>
                        <a:pt x="99346" y="400175"/>
                      </a:cubicBezTo>
                      <a:cubicBezTo>
                        <a:pt x="99346" y="400175"/>
                        <a:pt x="259080" y="340643"/>
                        <a:pt x="249650" y="157478"/>
                      </a:cubicBezTo>
                      <a:cubicBezTo>
                        <a:pt x="246126" y="88802"/>
                        <a:pt x="209360" y="48035"/>
                        <a:pt x="164783" y="23937"/>
                      </a:cubicBezTo>
                      <a:cubicBezTo>
                        <a:pt x="112871" y="-4066"/>
                        <a:pt x="53149" y="-6733"/>
                        <a:pt x="0" y="11936"/>
                      </a:cubicBezTo>
                      <a:cubicBezTo>
                        <a:pt x="42672" y="5363"/>
                        <a:pt x="87249" y="11745"/>
                        <a:pt x="127254" y="33272"/>
                      </a:cubicBezTo>
                      <a:cubicBezTo>
                        <a:pt x="171831" y="57370"/>
                        <a:pt x="208597" y="98042"/>
                        <a:pt x="212122" y="166812"/>
                      </a:cubicBezTo>
                      <a:cubicBezTo>
                        <a:pt x="221551" y="349978"/>
                        <a:pt x="61817" y="409509"/>
                        <a:pt x="61817" y="409509"/>
                      </a:cubicBezTo>
                      <a:cubicBezTo>
                        <a:pt x="61817" y="409509"/>
                        <a:pt x="163830" y="398746"/>
                        <a:pt x="233172" y="446561"/>
                      </a:cubicBezTo>
                      <a:cubicBezTo>
                        <a:pt x="247174" y="444085"/>
                        <a:pt x="261271" y="442085"/>
                        <a:pt x="275558" y="440656"/>
                      </a:cubicBezTo>
                      <a:close/>
                    </a:path>
                  </a:pathLst>
                </a:custGeom>
                <a:solidFill>
                  <a:srgbClr val="EAE5FF"/>
                </a:solidFill>
                <a:ln w="9525" cap="flat">
                  <a:noFill/>
                  <a:prstDash val="solid"/>
                  <a:miter/>
                </a:ln>
              </p:spPr>
              <p:txBody>
                <a:bodyPr rtlCol="0" anchor="ctr"/>
                <a:lstStyle/>
                <a:p>
                  <a:endParaRPr lang="en-ID"/>
                </a:p>
              </p:txBody>
            </p:sp>
            <p:sp>
              <p:nvSpPr>
                <p:cNvPr id="59" name="Freeform: Shape 58">
                  <a:extLst>
                    <a:ext uri="{FF2B5EF4-FFF2-40B4-BE49-F238E27FC236}">
                      <a16:creationId xmlns:a16="http://schemas.microsoft.com/office/drawing/2014/main" id="{100245F7-E1A8-4CE5-A110-C7688D61FAF7}"/>
                    </a:ext>
                  </a:extLst>
                </p:cNvPr>
                <p:cNvSpPr/>
                <p:nvPr/>
              </p:nvSpPr>
              <p:spPr>
                <a:xfrm>
                  <a:off x="7950134" y="4963297"/>
                  <a:ext cx="438150" cy="209550"/>
                </a:xfrm>
                <a:custGeom>
                  <a:avLst/>
                  <a:gdLst>
                    <a:gd name="connsiteX0" fmla="*/ 0 w 438150"/>
                    <a:gd name="connsiteY0" fmla="*/ 0 h 209550"/>
                    <a:gd name="connsiteX1" fmla="*/ 440245 w 438150"/>
                    <a:gd name="connsiteY1" fmla="*/ 206407 h 209550"/>
                    <a:gd name="connsiteX2" fmla="*/ 212407 w 438150"/>
                    <a:gd name="connsiteY2" fmla="*/ 188024 h 209550"/>
                    <a:gd name="connsiteX3" fmla="*/ 0 w 438150"/>
                    <a:gd name="connsiteY3" fmla="*/ 0 h 209550"/>
                  </a:gdLst>
                  <a:ahLst/>
                  <a:cxnLst>
                    <a:cxn ang="0">
                      <a:pos x="connsiteX0" y="connsiteY0"/>
                    </a:cxn>
                    <a:cxn ang="0">
                      <a:pos x="connsiteX1" y="connsiteY1"/>
                    </a:cxn>
                    <a:cxn ang="0">
                      <a:pos x="connsiteX2" y="connsiteY2"/>
                    </a:cxn>
                    <a:cxn ang="0">
                      <a:pos x="connsiteX3" y="connsiteY3"/>
                    </a:cxn>
                  </a:cxnLst>
                  <a:rect l="l" t="t" r="r" b="b"/>
                  <a:pathLst>
                    <a:path w="438150" h="209550">
                      <a:moveTo>
                        <a:pt x="0" y="0"/>
                      </a:moveTo>
                      <a:lnTo>
                        <a:pt x="440245" y="206407"/>
                      </a:lnTo>
                      <a:cubicBezTo>
                        <a:pt x="440245" y="206407"/>
                        <a:pt x="405003" y="243364"/>
                        <a:pt x="212407" y="188024"/>
                      </a:cubicBezTo>
                      <a:cubicBezTo>
                        <a:pt x="63341" y="145161"/>
                        <a:pt x="0" y="0"/>
                        <a:pt x="0" y="0"/>
                      </a:cubicBezTo>
                      <a:close/>
                    </a:path>
                  </a:pathLst>
                </a:custGeom>
                <a:solidFill>
                  <a:schemeClr val="bg1">
                    <a:lumMod val="85000"/>
                  </a:schemeClr>
                </a:solidFill>
                <a:ln w="9525" cap="flat">
                  <a:noFill/>
                  <a:prstDash val="solid"/>
                  <a:miter/>
                </a:ln>
              </p:spPr>
              <p:txBody>
                <a:bodyPr rtlCol="0" anchor="ctr"/>
                <a:lstStyle/>
                <a:p>
                  <a:endParaRPr lang="en-ID"/>
                </a:p>
              </p:txBody>
            </p:sp>
            <p:sp>
              <p:nvSpPr>
                <p:cNvPr id="60" name="Freeform: Shape 59">
                  <a:extLst>
                    <a:ext uri="{FF2B5EF4-FFF2-40B4-BE49-F238E27FC236}">
                      <a16:creationId xmlns:a16="http://schemas.microsoft.com/office/drawing/2014/main" id="{69CEAF24-121B-40E7-825C-144ECB575943}"/>
                    </a:ext>
                  </a:extLst>
                </p:cNvPr>
                <p:cNvSpPr/>
                <p:nvPr/>
              </p:nvSpPr>
              <p:spPr>
                <a:xfrm>
                  <a:off x="7329294" y="4978442"/>
                  <a:ext cx="123825" cy="47625"/>
                </a:xfrm>
                <a:custGeom>
                  <a:avLst/>
                  <a:gdLst>
                    <a:gd name="connsiteX0" fmla="*/ 0 w 123825"/>
                    <a:gd name="connsiteY0" fmla="*/ 14288 h 47625"/>
                    <a:gd name="connsiteX1" fmla="*/ 72962 w 123825"/>
                    <a:gd name="connsiteY1" fmla="*/ 35909 h 47625"/>
                    <a:gd name="connsiteX2" fmla="*/ 132017 w 123825"/>
                    <a:gd name="connsiteY2" fmla="*/ 0 h 47625"/>
                    <a:gd name="connsiteX3" fmla="*/ 72485 w 123825"/>
                    <a:gd name="connsiteY3" fmla="*/ 47434 h 47625"/>
                    <a:gd name="connsiteX4" fmla="*/ 5429 w 123825"/>
                    <a:gd name="connsiteY4" fmla="*/ 23051 h 47625"/>
                    <a:gd name="connsiteX5" fmla="*/ 0 w 123825"/>
                    <a:gd name="connsiteY5" fmla="*/ 14288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3825" h="47625">
                      <a:moveTo>
                        <a:pt x="0" y="14288"/>
                      </a:moveTo>
                      <a:cubicBezTo>
                        <a:pt x="1333" y="14288"/>
                        <a:pt x="25908" y="44672"/>
                        <a:pt x="72962" y="35909"/>
                      </a:cubicBezTo>
                      <a:cubicBezTo>
                        <a:pt x="120015" y="27146"/>
                        <a:pt x="132017" y="0"/>
                        <a:pt x="132017" y="0"/>
                      </a:cubicBezTo>
                      <a:cubicBezTo>
                        <a:pt x="132017" y="0"/>
                        <a:pt x="123063" y="44672"/>
                        <a:pt x="72485" y="47434"/>
                      </a:cubicBezTo>
                      <a:cubicBezTo>
                        <a:pt x="21907" y="50197"/>
                        <a:pt x="5429" y="23051"/>
                        <a:pt x="5429" y="23051"/>
                      </a:cubicBezTo>
                      <a:lnTo>
                        <a:pt x="0" y="14288"/>
                      </a:lnTo>
                      <a:close/>
                    </a:path>
                  </a:pathLst>
                </a:custGeom>
                <a:solidFill>
                  <a:srgbClr val="DCD6FF"/>
                </a:solidFill>
                <a:ln w="9525" cap="flat">
                  <a:noFill/>
                  <a:prstDash val="solid"/>
                  <a:miter/>
                </a:ln>
              </p:spPr>
              <p:txBody>
                <a:bodyPr rtlCol="0" anchor="ctr"/>
                <a:lstStyle/>
                <a:p>
                  <a:endParaRPr lang="en-ID"/>
                </a:p>
              </p:txBody>
            </p:sp>
            <p:sp>
              <p:nvSpPr>
                <p:cNvPr id="61" name="Freeform: Shape 60">
                  <a:extLst>
                    <a:ext uri="{FF2B5EF4-FFF2-40B4-BE49-F238E27FC236}">
                      <a16:creationId xmlns:a16="http://schemas.microsoft.com/office/drawing/2014/main" id="{9C813B42-C155-42A3-AEA9-B51820660249}"/>
                    </a:ext>
                  </a:extLst>
                </p:cNvPr>
                <p:cNvSpPr/>
                <p:nvPr/>
              </p:nvSpPr>
              <p:spPr>
                <a:xfrm>
                  <a:off x="7604604" y="5525939"/>
                  <a:ext cx="171450" cy="238125"/>
                </a:xfrm>
                <a:custGeom>
                  <a:avLst/>
                  <a:gdLst>
                    <a:gd name="connsiteX0" fmla="*/ 3391 w 171450"/>
                    <a:gd name="connsiteY0" fmla="*/ 16954 h 238125"/>
                    <a:gd name="connsiteX1" fmla="*/ 17679 w 171450"/>
                    <a:gd name="connsiteY1" fmla="*/ 104584 h 238125"/>
                    <a:gd name="connsiteX2" fmla="*/ 106833 w 171450"/>
                    <a:gd name="connsiteY2" fmla="*/ 220599 h 238125"/>
                    <a:gd name="connsiteX3" fmla="*/ 166078 w 171450"/>
                    <a:gd name="connsiteY3" fmla="*/ 190500 h 238125"/>
                    <a:gd name="connsiteX4" fmla="*/ 123120 w 171450"/>
                    <a:gd name="connsiteY4" fmla="*/ 67437 h 238125"/>
                    <a:gd name="connsiteX5" fmla="*/ 139504 w 171450"/>
                    <a:gd name="connsiteY5" fmla="*/ 0 h 238125"/>
                    <a:gd name="connsiteX6" fmla="*/ 133503 w 171450"/>
                    <a:gd name="connsiteY6" fmla="*/ 69342 h 238125"/>
                    <a:gd name="connsiteX7" fmla="*/ 177127 w 171450"/>
                    <a:gd name="connsiteY7" fmla="*/ 190214 h 238125"/>
                    <a:gd name="connsiteX8" fmla="*/ 106928 w 171450"/>
                    <a:gd name="connsiteY8" fmla="*/ 236696 h 238125"/>
                    <a:gd name="connsiteX9" fmla="*/ 10344 w 171450"/>
                    <a:gd name="connsiteY9" fmla="*/ 108585 h 238125"/>
                    <a:gd name="connsiteX10" fmla="*/ 3391 w 171450"/>
                    <a:gd name="connsiteY10" fmla="*/ 16954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1450" h="238125">
                      <a:moveTo>
                        <a:pt x="3391" y="16954"/>
                      </a:moveTo>
                      <a:cubicBezTo>
                        <a:pt x="3391" y="16954"/>
                        <a:pt x="2248" y="74200"/>
                        <a:pt x="17679" y="104584"/>
                      </a:cubicBezTo>
                      <a:cubicBezTo>
                        <a:pt x="33109" y="134969"/>
                        <a:pt x="90640" y="213360"/>
                        <a:pt x="106833" y="220599"/>
                      </a:cubicBezTo>
                      <a:cubicBezTo>
                        <a:pt x="123025" y="227838"/>
                        <a:pt x="164364" y="229171"/>
                        <a:pt x="166078" y="190500"/>
                      </a:cubicBezTo>
                      <a:cubicBezTo>
                        <a:pt x="167793" y="151829"/>
                        <a:pt x="120834" y="87535"/>
                        <a:pt x="123120" y="67437"/>
                      </a:cubicBezTo>
                      <a:cubicBezTo>
                        <a:pt x="125406" y="47339"/>
                        <a:pt x="139504" y="0"/>
                        <a:pt x="139504" y="0"/>
                      </a:cubicBezTo>
                      <a:lnTo>
                        <a:pt x="133503" y="69342"/>
                      </a:lnTo>
                      <a:cubicBezTo>
                        <a:pt x="133503" y="69342"/>
                        <a:pt x="181318" y="159544"/>
                        <a:pt x="177127" y="190214"/>
                      </a:cubicBezTo>
                      <a:cubicBezTo>
                        <a:pt x="172936" y="220790"/>
                        <a:pt x="146171" y="256984"/>
                        <a:pt x="106928" y="236696"/>
                      </a:cubicBezTo>
                      <a:cubicBezTo>
                        <a:pt x="67685" y="216408"/>
                        <a:pt x="10344" y="108585"/>
                        <a:pt x="10344" y="108585"/>
                      </a:cubicBezTo>
                      <a:cubicBezTo>
                        <a:pt x="10344" y="108585"/>
                        <a:pt x="-7182" y="68961"/>
                        <a:pt x="3391" y="16954"/>
                      </a:cubicBezTo>
                      <a:close/>
                    </a:path>
                  </a:pathLst>
                </a:custGeom>
                <a:solidFill>
                  <a:srgbClr val="EAE5FF"/>
                </a:solidFill>
                <a:ln w="9525" cap="flat">
                  <a:noFill/>
                  <a:prstDash val="solid"/>
                  <a:miter/>
                </a:ln>
              </p:spPr>
              <p:txBody>
                <a:bodyPr rtlCol="0" anchor="ctr"/>
                <a:lstStyle/>
                <a:p>
                  <a:endParaRPr lang="en-ID"/>
                </a:p>
              </p:txBody>
            </p:sp>
            <p:sp>
              <p:nvSpPr>
                <p:cNvPr id="62" name="Freeform: Shape 61">
                  <a:extLst>
                    <a:ext uri="{FF2B5EF4-FFF2-40B4-BE49-F238E27FC236}">
                      <a16:creationId xmlns:a16="http://schemas.microsoft.com/office/drawing/2014/main" id="{59951FB1-4297-4E59-AFEE-C3C09182E1E3}"/>
                    </a:ext>
                  </a:extLst>
                </p:cNvPr>
                <p:cNvSpPr/>
                <p:nvPr/>
              </p:nvSpPr>
              <p:spPr>
                <a:xfrm>
                  <a:off x="7887410" y="5538512"/>
                  <a:ext cx="47625" cy="190500"/>
                </a:xfrm>
                <a:custGeom>
                  <a:avLst/>
                  <a:gdLst>
                    <a:gd name="connsiteX0" fmla="*/ 3859 w 47625"/>
                    <a:gd name="connsiteY0" fmla="*/ 6001 h 190500"/>
                    <a:gd name="connsiteX1" fmla="*/ 48532 w 47625"/>
                    <a:gd name="connsiteY1" fmla="*/ 192786 h 190500"/>
                    <a:gd name="connsiteX2" fmla="*/ 240 w 47625"/>
                    <a:gd name="connsiteY2" fmla="*/ 0 h 190500"/>
                  </a:gdLst>
                  <a:ahLst/>
                  <a:cxnLst>
                    <a:cxn ang="0">
                      <a:pos x="connsiteX0" y="connsiteY0"/>
                    </a:cxn>
                    <a:cxn ang="0">
                      <a:pos x="connsiteX1" y="connsiteY1"/>
                    </a:cxn>
                    <a:cxn ang="0">
                      <a:pos x="connsiteX2" y="connsiteY2"/>
                    </a:cxn>
                  </a:cxnLst>
                  <a:rect l="l" t="t" r="r" b="b"/>
                  <a:pathLst>
                    <a:path w="47625" h="190500">
                      <a:moveTo>
                        <a:pt x="3859" y="6001"/>
                      </a:moveTo>
                      <a:cubicBezTo>
                        <a:pt x="3859" y="6001"/>
                        <a:pt x="15956" y="154305"/>
                        <a:pt x="48532" y="192786"/>
                      </a:cubicBezTo>
                      <a:cubicBezTo>
                        <a:pt x="29101" y="206692"/>
                        <a:pt x="-3094" y="85058"/>
                        <a:pt x="240" y="0"/>
                      </a:cubicBezTo>
                    </a:path>
                  </a:pathLst>
                </a:custGeom>
                <a:solidFill>
                  <a:srgbClr val="EAE5FF"/>
                </a:solidFill>
                <a:ln w="9525" cap="flat">
                  <a:noFill/>
                  <a:prstDash val="solid"/>
                  <a:miter/>
                </a:ln>
              </p:spPr>
              <p:txBody>
                <a:bodyPr rtlCol="0" anchor="ctr"/>
                <a:lstStyle/>
                <a:p>
                  <a:endParaRPr lang="en-ID"/>
                </a:p>
              </p:txBody>
            </p:sp>
            <p:sp>
              <p:nvSpPr>
                <p:cNvPr id="63" name="Freeform: Shape 62">
                  <a:extLst>
                    <a:ext uri="{FF2B5EF4-FFF2-40B4-BE49-F238E27FC236}">
                      <a16:creationId xmlns:a16="http://schemas.microsoft.com/office/drawing/2014/main" id="{4A289929-E8CC-4EBB-9771-3CB92FFEB09B}"/>
                    </a:ext>
                  </a:extLst>
                </p:cNvPr>
                <p:cNvSpPr/>
                <p:nvPr/>
              </p:nvSpPr>
              <p:spPr>
                <a:xfrm>
                  <a:off x="7887364" y="5428879"/>
                  <a:ext cx="76200" cy="295275"/>
                </a:xfrm>
                <a:custGeom>
                  <a:avLst/>
                  <a:gdLst>
                    <a:gd name="connsiteX0" fmla="*/ 0 w 76200"/>
                    <a:gd name="connsiteY0" fmla="*/ 0 h 295275"/>
                    <a:gd name="connsiteX1" fmla="*/ 21812 w 76200"/>
                    <a:gd name="connsiteY1" fmla="*/ 41720 h 295275"/>
                    <a:gd name="connsiteX2" fmla="*/ 78391 w 76200"/>
                    <a:gd name="connsiteY2" fmla="*/ 217551 h 295275"/>
                    <a:gd name="connsiteX3" fmla="*/ 67723 w 76200"/>
                    <a:gd name="connsiteY3" fmla="*/ 300609 h 295275"/>
                    <a:gd name="connsiteX4" fmla="*/ 0 w 76200"/>
                    <a:gd name="connsiteY4" fmla="*/ 0 h 2952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295275">
                      <a:moveTo>
                        <a:pt x="0" y="0"/>
                      </a:moveTo>
                      <a:lnTo>
                        <a:pt x="21812" y="41720"/>
                      </a:lnTo>
                      <a:cubicBezTo>
                        <a:pt x="50483" y="96679"/>
                        <a:pt x="70199" y="156115"/>
                        <a:pt x="78391" y="217551"/>
                      </a:cubicBezTo>
                      <a:cubicBezTo>
                        <a:pt x="83725" y="257651"/>
                        <a:pt x="83820" y="294418"/>
                        <a:pt x="67723" y="300609"/>
                      </a:cubicBezTo>
                      <a:cubicBezTo>
                        <a:pt x="30099" y="314992"/>
                        <a:pt x="0" y="0"/>
                        <a:pt x="0" y="0"/>
                      </a:cubicBezTo>
                      <a:close/>
                    </a:path>
                  </a:pathLst>
                </a:custGeom>
                <a:solidFill>
                  <a:srgbClr val="FFFFFF"/>
                </a:solidFill>
                <a:ln w="9525" cap="flat">
                  <a:noFill/>
                  <a:prstDash val="solid"/>
                  <a:miter/>
                </a:ln>
              </p:spPr>
              <p:txBody>
                <a:bodyPr rtlCol="0" anchor="ctr"/>
                <a:lstStyle/>
                <a:p>
                  <a:endParaRPr lang="en-ID"/>
                </a:p>
              </p:txBody>
            </p:sp>
            <p:sp>
              <p:nvSpPr>
                <p:cNvPr id="64" name="Freeform: Shape 63">
                  <a:extLst>
                    <a:ext uri="{FF2B5EF4-FFF2-40B4-BE49-F238E27FC236}">
                      <a16:creationId xmlns:a16="http://schemas.microsoft.com/office/drawing/2014/main" id="{EE88F929-E037-466A-9096-E7CD13B0700B}"/>
                    </a:ext>
                  </a:extLst>
                </p:cNvPr>
                <p:cNvSpPr/>
                <p:nvPr/>
              </p:nvSpPr>
              <p:spPr>
                <a:xfrm>
                  <a:off x="7282812" y="4992634"/>
                  <a:ext cx="47625" cy="38100"/>
                </a:xfrm>
                <a:custGeom>
                  <a:avLst/>
                  <a:gdLst>
                    <a:gd name="connsiteX0" fmla="*/ 0 w 47625"/>
                    <a:gd name="connsiteY0" fmla="*/ 17335 h 38100"/>
                    <a:gd name="connsiteX1" fmla="*/ 25241 w 47625"/>
                    <a:gd name="connsiteY1" fmla="*/ 39624 h 38100"/>
                    <a:gd name="connsiteX2" fmla="*/ 46387 w 47625"/>
                    <a:gd name="connsiteY2" fmla="*/ 0 h 38100"/>
                    <a:gd name="connsiteX3" fmla="*/ 56959 w 47625"/>
                    <a:gd name="connsiteY3" fmla="*/ 11430 h 38100"/>
                    <a:gd name="connsiteX4" fmla="*/ 28194 w 47625"/>
                    <a:gd name="connsiteY4" fmla="*/ 45529 h 38100"/>
                    <a:gd name="connsiteX5" fmla="*/ 0 w 47625"/>
                    <a:gd name="connsiteY5" fmla="*/ 17335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625" h="38100">
                      <a:moveTo>
                        <a:pt x="0" y="17335"/>
                      </a:moveTo>
                      <a:cubicBezTo>
                        <a:pt x="0" y="17335"/>
                        <a:pt x="5239" y="39053"/>
                        <a:pt x="25241" y="39624"/>
                      </a:cubicBezTo>
                      <a:cubicBezTo>
                        <a:pt x="45244" y="40196"/>
                        <a:pt x="46387" y="0"/>
                        <a:pt x="46387" y="0"/>
                      </a:cubicBezTo>
                      <a:lnTo>
                        <a:pt x="56959" y="11430"/>
                      </a:lnTo>
                      <a:cubicBezTo>
                        <a:pt x="56959" y="11430"/>
                        <a:pt x="47911" y="43815"/>
                        <a:pt x="28194" y="45529"/>
                      </a:cubicBezTo>
                      <a:cubicBezTo>
                        <a:pt x="14669" y="46768"/>
                        <a:pt x="2381" y="39053"/>
                        <a:pt x="0" y="17335"/>
                      </a:cubicBezTo>
                      <a:close/>
                    </a:path>
                  </a:pathLst>
                </a:custGeom>
                <a:solidFill>
                  <a:srgbClr val="DCD6FF"/>
                </a:solidFill>
                <a:ln w="9525" cap="flat">
                  <a:noFill/>
                  <a:prstDash val="solid"/>
                  <a:miter/>
                </a:ln>
              </p:spPr>
              <p:txBody>
                <a:bodyPr rtlCol="0" anchor="ctr"/>
                <a:lstStyle/>
                <a:p>
                  <a:endParaRPr lang="en-ID"/>
                </a:p>
              </p:txBody>
            </p:sp>
          </p:grpSp>
          <p:grpSp>
            <p:nvGrpSpPr>
              <p:cNvPr id="82" name="Graphic 103">
                <a:extLst>
                  <a:ext uri="{FF2B5EF4-FFF2-40B4-BE49-F238E27FC236}">
                    <a16:creationId xmlns:a16="http://schemas.microsoft.com/office/drawing/2014/main" id="{4A01B25C-5D62-4A06-807F-5E5A39D1DE45}"/>
                  </a:ext>
                </a:extLst>
              </p:cNvPr>
              <p:cNvGrpSpPr/>
              <p:nvPr/>
            </p:nvGrpSpPr>
            <p:grpSpPr>
              <a:xfrm>
                <a:off x="10475748" y="5208645"/>
                <a:ext cx="1090453" cy="1015078"/>
                <a:chOff x="5424487" y="2800350"/>
                <a:chExt cx="1337215" cy="1244783"/>
              </a:xfrm>
            </p:grpSpPr>
            <p:sp>
              <p:nvSpPr>
                <p:cNvPr id="83" name="Freeform: Shape 82">
                  <a:extLst>
                    <a:ext uri="{FF2B5EF4-FFF2-40B4-BE49-F238E27FC236}">
                      <a16:creationId xmlns:a16="http://schemas.microsoft.com/office/drawing/2014/main" id="{6498361E-2C1E-4C72-8D08-22E0EE95B3FE}"/>
                    </a:ext>
                  </a:extLst>
                </p:cNvPr>
                <p:cNvSpPr/>
                <p:nvPr/>
              </p:nvSpPr>
              <p:spPr>
                <a:xfrm>
                  <a:off x="5492507" y="3841242"/>
                  <a:ext cx="238125" cy="190500"/>
                </a:xfrm>
                <a:custGeom>
                  <a:avLst/>
                  <a:gdLst>
                    <a:gd name="connsiteX0" fmla="*/ 71712 w 238125"/>
                    <a:gd name="connsiteY0" fmla="*/ 0 h 190500"/>
                    <a:gd name="connsiteX1" fmla="*/ 275 w 238125"/>
                    <a:gd name="connsiteY1" fmla="*/ 112681 h 190500"/>
                    <a:gd name="connsiteX2" fmla="*/ 244781 w 238125"/>
                    <a:gd name="connsiteY2" fmla="*/ 179356 h 190500"/>
                    <a:gd name="connsiteX3" fmla="*/ 71712 w 238125"/>
                    <a:gd name="connsiteY3" fmla="*/ 0 h 190500"/>
                  </a:gdLst>
                  <a:ahLst/>
                  <a:cxnLst>
                    <a:cxn ang="0">
                      <a:pos x="connsiteX0" y="connsiteY0"/>
                    </a:cxn>
                    <a:cxn ang="0">
                      <a:pos x="connsiteX1" y="connsiteY1"/>
                    </a:cxn>
                    <a:cxn ang="0">
                      <a:pos x="connsiteX2" y="connsiteY2"/>
                    </a:cxn>
                    <a:cxn ang="0">
                      <a:pos x="connsiteX3" y="connsiteY3"/>
                    </a:cxn>
                  </a:cxnLst>
                  <a:rect l="l" t="t" r="r" b="b"/>
                  <a:pathLst>
                    <a:path w="238125" h="190500">
                      <a:moveTo>
                        <a:pt x="71712" y="0"/>
                      </a:moveTo>
                      <a:cubicBezTo>
                        <a:pt x="71712" y="0"/>
                        <a:pt x="9800" y="60293"/>
                        <a:pt x="275" y="112681"/>
                      </a:cubicBezTo>
                      <a:cubicBezTo>
                        <a:pt x="-9250" y="165068"/>
                        <a:pt x="232018" y="217456"/>
                        <a:pt x="244781" y="179356"/>
                      </a:cubicBezTo>
                      <a:cubicBezTo>
                        <a:pt x="257450" y="141256"/>
                        <a:pt x="71712" y="0"/>
                        <a:pt x="71712" y="0"/>
                      </a:cubicBezTo>
                      <a:close/>
                    </a:path>
                  </a:pathLst>
                </a:custGeom>
                <a:solidFill>
                  <a:srgbClr val="EAE5FF"/>
                </a:solidFill>
                <a:ln w="9525" cap="flat">
                  <a:noFill/>
                  <a:prstDash val="solid"/>
                  <a:miter/>
                </a:ln>
              </p:spPr>
              <p:txBody>
                <a:bodyPr rtlCol="0" anchor="ctr"/>
                <a:lstStyle/>
                <a:p>
                  <a:endParaRPr lang="en-ID"/>
                </a:p>
              </p:txBody>
            </p:sp>
            <p:sp>
              <p:nvSpPr>
                <p:cNvPr id="84" name="Freeform: Shape 83">
                  <a:extLst>
                    <a:ext uri="{FF2B5EF4-FFF2-40B4-BE49-F238E27FC236}">
                      <a16:creationId xmlns:a16="http://schemas.microsoft.com/office/drawing/2014/main" id="{A19FF6A3-A77B-4A58-8549-ED986BF9B8AB}"/>
                    </a:ext>
                  </a:extLst>
                </p:cNvPr>
                <p:cNvSpPr/>
                <p:nvPr/>
              </p:nvSpPr>
              <p:spPr>
                <a:xfrm>
                  <a:off x="6436798" y="3083476"/>
                  <a:ext cx="304800" cy="409575"/>
                </a:xfrm>
                <a:custGeom>
                  <a:avLst/>
                  <a:gdLst>
                    <a:gd name="connsiteX0" fmla="*/ 278232 w 304800"/>
                    <a:gd name="connsiteY0" fmla="*/ 147595 h 409575"/>
                    <a:gd name="connsiteX1" fmla="*/ 13818 w 304800"/>
                    <a:gd name="connsiteY1" fmla="*/ 433 h 409575"/>
                    <a:gd name="connsiteX2" fmla="*/ 310998 w 304800"/>
                    <a:gd name="connsiteY2" fmla="*/ 415057 h 409575"/>
                    <a:gd name="connsiteX3" fmla="*/ 278232 w 304800"/>
                    <a:gd name="connsiteY3" fmla="*/ 147595 h 409575"/>
                  </a:gdLst>
                  <a:ahLst/>
                  <a:cxnLst>
                    <a:cxn ang="0">
                      <a:pos x="connsiteX0" y="connsiteY0"/>
                    </a:cxn>
                    <a:cxn ang="0">
                      <a:pos x="connsiteX1" y="connsiteY1"/>
                    </a:cxn>
                    <a:cxn ang="0">
                      <a:pos x="connsiteX2" y="connsiteY2"/>
                    </a:cxn>
                    <a:cxn ang="0">
                      <a:pos x="connsiteX3" y="connsiteY3"/>
                    </a:cxn>
                  </a:cxnLst>
                  <a:rect l="l" t="t" r="r" b="b"/>
                  <a:pathLst>
                    <a:path w="304800" h="409575">
                      <a:moveTo>
                        <a:pt x="278232" y="147595"/>
                      </a:moveTo>
                      <a:cubicBezTo>
                        <a:pt x="278232" y="147595"/>
                        <a:pt x="202508" y="-9282"/>
                        <a:pt x="13818" y="433"/>
                      </a:cubicBezTo>
                      <a:cubicBezTo>
                        <a:pt x="-38094" y="63775"/>
                        <a:pt x="55251" y="437345"/>
                        <a:pt x="310998" y="415057"/>
                      </a:cubicBezTo>
                      <a:cubicBezTo>
                        <a:pt x="308045" y="281230"/>
                        <a:pt x="278232" y="147595"/>
                        <a:pt x="278232" y="147595"/>
                      </a:cubicBezTo>
                      <a:close/>
                    </a:path>
                  </a:pathLst>
                </a:custGeom>
                <a:solidFill>
                  <a:srgbClr val="F4F0FF"/>
                </a:solidFill>
                <a:ln w="9525" cap="flat">
                  <a:noFill/>
                  <a:prstDash val="solid"/>
                  <a:miter/>
                </a:ln>
              </p:spPr>
              <p:txBody>
                <a:bodyPr rtlCol="0" anchor="ctr"/>
                <a:lstStyle/>
                <a:p>
                  <a:endParaRPr lang="en-ID"/>
                </a:p>
              </p:txBody>
            </p:sp>
            <p:sp>
              <p:nvSpPr>
                <p:cNvPr id="85" name="Freeform: Shape 84">
                  <a:extLst>
                    <a:ext uri="{FF2B5EF4-FFF2-40B4-BE49-F238E27FC236}">
                      <a16:creationId xmlns:a16="http://schemas.microsoft.com/office/drawing/2014/main" id="{635C0872-2D9F-47C9-930A-688A30DB491C}"/>
                    </a:ext>
                  </a:extLst>
                </p:cNvPr>
                <p:cNvSpPr/>
                <p:nvPr/>
              </p:nvSpPr>
              <p:spPr>
                <a:xfrm>
                  <a:off x="5609177" y="3241095"/>
                  <a:ext cx="1152525" cy="657225"/>
                </a:xfrm>
                <a:custGeom>
                  <a:avLst/>
                  <a:gdLst>
                    <a:gd name="connsiteX0" fmla="*/ 0 w 1152525"/>
                    <a:gd name="connsiteY0" fmla="*/ 362213 h 657225"/>
                    <a:gd name="connsiteX1" fmla="*/ 970026 w 1152525"/>
                    <a:gd name="connsiteY1" fmla="*/ 41887 h 657225"/>
                    <a:gd name="connsiteX2" fmla="*/ 953643 w 1152525"/>
                    <a:gd name="connsiteY2" fmla="*/ 641200 h 657225"/>
                    <a:gd name="connsiteX3" fmla="*/ 252889 w 1152525"/>
                    <a:gd name="connsiteY3" fmla="*/ 660917 h 657225"/>
                    <a:gd name="connsiteX4" fmla="*/ 0 w 1152525"/>
                    <a:gd name="connsiteY4" fmla="*/ 362213 h 657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2525" h="657225">
                      <a:moveTo>
                        <a:pt x="0" y="362213"/>
                      </a:moveTo>
                      <a:cubicBezTo>
                        <a:pt x="0" y="362213"/>
                        <a:pt x="479869" y="-146613"/>
                        <a:pt x="970026" y="41887"/>
                      </a:cubicBezTo>
                      <a:cubicBezTo>
                        <a:pt x="1173385" y="120087"/>
                        <a:pt x="1275493" y="579097"/>
                        <a:pt x="953643" y="641200"/>
                      </a:cubicBezTo>
                      <a:cubicBezTo>
                        <a:pt x="631793" y="703303"/>
                        <a:pt x="397955" y="621578"/>
                        <a:pt x="252889" y="660917"/>
                      </a:cubicBezTo>
                      <a:cubicBezTo>
                        <a:pt x="132493" y="483466"/>
                        <a:pt x="0" y="362213"/>
                        <a:pt x="0" y="362213"/>
                      </a:cubicBezTo>
                      <a:close/>
                    </a:path>
                  </a:pathLst>
                </a:custGeom>
                <a:solidFill>
                  <a:srgbClr val="FFFFFF"/>
                </a:solidFill>
                <a:ln w="9525" cap="flat">
                  <a:noFill/>
                  <a:prstDash val="solid"/>
                  <a:miter/>
                </a:ln>
              </p:spPr>
              <p:txBody>
                <a:bodyPr rtlCol="0" anchor="ctr"/>
                <a:lstStyle/>
                <a:p>
                  <a:endParaRPr lang="en-ID"/>
                </a:p>
              </p:txBody>
            </p:sp>
            <p:sp>
              <p:nvSpPr>
                <p:cNvPr id="86" name="Freeform: Shape 85">
                  <a:extLst>
                    <a:ext uri="{FF2B5EF4-FFF2-40B4-BE49-F238E27FC236}">
                      <a16:creationId xmlns:a16="http://schemas.microsoft.com/office/drawing/2014/main" id="{3AD02A26-8A9E-4ABE-94E1-8151B53030F7}"/>
                    </a:ext>
                  </a:extLst>
                </p:cNvPr>
                <p:cNvSpPr/>
                <p:nvPr/>
              </p:nvSpPr>
              <p:spPr>
                <a:xfrm>
                  <a:off x="5512212" y="3454583"/>
                  <a:ext cx="647700" cy="590550"/>
                </a:xfrm>
                <a:custGeom>
                  <a:avLst/>
                  <a:gdLst>
                    <a:gd name="connsiteX0" fmla="*/ 0 w 647700"/>
                    <a:gd name="connsiteY0" fmla="*/ 371514 h 590550"/>
                    <a:gd name="connsiteX1" fmla="*/ 360426 w 647700"/>
                    <a:gd name="connsiteY1" fmla="*/ 596209 h 590550"/>
                    <a:gd name="connsiteX2" fmla="*/ 650939 w 647700"/>
                    <a:gd name="connsiteY2" fmla="*/ 199397 h 590550"/>
                    <a:gd name="connsiteX3" fmla="*/ 254222 w 647700"/>
                    <a:gd name="connsiteY3" fmla="*/ 3659 h 590550"/>
                    <a:gd name="connsiteX4" fmla="*/ 0 w 647700"/>
                    <a:gd name="connsiteY4" fmla="*/ 371514 h 590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7700" h="590550">
                      <a:moveTo>
                        <a:pt x="0" y="371514"/>
                      </a:moveTo>
                      <a:cubicBezTo>
                        <a:pt x="0" y="371514"/>
                        <a:pt x="117158" y="630403"/>
                        <a:pt x="360426" y="596209"/>
                      </a:cubicBezTo>
                      <a:cubicBezTo>
                        <a:pt x="653987" y="554870"/>
                        <a:pt x="650939" y="199397"/>
                        <a:pt x="650939" y="199397"/>
                      </a:cubicBezTo>
                      <a:cubicBezTo>
                        <a:pt x="650939" y="199397"/>
                        <a:pt x="464915" y="-31584"/>
                        <a:pt x="254222" y="3659"/>
                      </a:cubicBezTo>
                      <a:cubicBezTo>
                        <a:pt x="43529" y="38901"/>
                        <a:pt x="0" y="371514"/>
                        <a:pt x="0" y="371514"/>
                      </a:cubicBezTo>
                      <a:close/>
                    </a:path>
                  </a:pathLst>
                </a:custGeom>
                <a:solidFill>
                  <a:srgbClr val="FFFFFF"/>
                </a:solidFill>
                <a:ln w="9525" cap="flat">
                  <a:noFill/>
                  <a:prstDash val="solid"/>
                  <a:miter/>
                </a:ln>
              </p:spPr>
              <p:txBody>
                <a:bodyPr rtlCol="0" anchor="ctr"/>
                <a:lstStyle/>
                <a:p>
                  <a:endParaRPr lang="en-ID"/>
                </a:p>
              </p:txBody>
            </p:sp>
            <p:sp>
              <p:nvSpPr>
                <p:cNvPr id="87" name="Freeform: Shape 86">
                  <a:extLst>
                    <a:ext uri="{FF2B5EF4-FFF2-40B4-BE49-F238E27FC236}">
                      <a16:creationId xmlns:a16="http://schemas.microsoft.com/office/drawing/2014/main" id="{CCFDF835-5584-47D5-8176-1072986C6B72}"/>
                    </a:ext>
                  </a:extLst>
                </p:cNvPr>
                <p:cNvSpPr/>
                <p:nvPr/>
              </p:nvSpPr>
              <p:spPr>
                <a:xfrm>
                  <a:off x="5424487" y="2800350"/>
                  <a:ext cx="381000" cy="771525"/>
                </a:xfrm>
                <a:custGeom>
                  <a:avLst/>
                  <a:gdLst>
                    <a:gd name="connsiteX0" fmla="*/ 255556 w 381000"/>
                    <a:gd name="connsiteY0" fmla="*/ 771906 h 771525"/>
                    <a:gd name="connsiteX1" fmla="*/ 135922 w 381000"/>
                    <a:gd name="connsiteY1" fmla="*/ 338138 h 771525"/>
                    <a:gd name="connsiteX2" fmla="*/ 0 w 381000"/>
                    <a:gd name="connsiteY2" fmla="*/ 0 h 771525"/>
                    <a:gd name="connsiteX3" fmla="*/ 348615 w 381000"/>
                    <a:gd name="connsiteY3" fmla="*/ 284512 h 771525"/>
                    <a:gd name="connsiteX4" fmla="*/ 325755 w 381000"/>
                    <a:gd name="connsiteY4" fmla="*/ 750665 h 771525"/>
                    <a:gd name="connsiteX5" fmla="*/ 255556 w 381000"/>
                    <a:gd name="connsiteY5" fmla="*/ 771906 h 771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1000" h="771525">
                      <a:moveTo>
                        <a:pt x="255556" y="771906"/>
                      </a:moveTo>
                      <a:cubicBezTo>
                        <a:pt x="255556" y="771906"/>
                        <a:pt x="193548" y="482727"/>
                        <a:pt x="135922" y="338138"/>
                      </a:cubicBezTo>
                      <a:cubicBezTo>
                        <a:pt x="78200" y="193643"/>
                        <a:pt x="0" y="0"/>
                        <a:pt x="0" y="0"/>
                      </a:cubicBezTo>
                      <a:cubicBezTo>
                        <a:pt x="0" y="0"/>
                        <a:pt x="247079" y="28099"/>
                        <a:pt x="348615" y="284512"/>
                      </a:cubicBezTo>
                      <a:cubicBezTo>
                        <a:pt x="450151" y="540925"/>
                        <a:pt x="325755" y="750665"/>
                        <a:pt x="325755" y="750665"/>
                      </a:cubicBezTo>
                      <a:lnTo>
                        <a:pt x="255556" y="771906"/>
                      </a:lnTo>
                      <a:close/>
                    </a:path>
                  </a:pathLst>
                </a:custGeom>
                <a:solidFill>
                  <a:srgbClr val="FFFFFF"/>
                </a:solidFill>
                <a:ln w="9525" cap="flat">
                  <a:noFill/>
                  <a:prstDash val="solid"/>
                  <a:miter/>
                </a:ln>
              </p:spPr>
              <p:txBody>
                <a:bodyPr rtlCol="0" anchor="ctr"/>
                <a:lstStyle/>
                <a:p>
                  <a:endParaRPr lang="en-ID"/>
                </a:p>
              </p:txBody>
            </p:sp>
            <p:sp>
              <p:nvSpPr>
                <p:cNvPr id="88" name="Freeform: Shape 87">
                  <a:extLst>
                    <a:ext uri="{FF2B5EF4-FFF2-40B4-BE49-F238E27FC236}">
                      <a16:creationId xmlns:a16="http://schemas.microsoft.com/office/drawing/2014/main" id="{514E9955-2D88-453B-8207-8E3B2C7292C2}"/>
                    </a:ext>
                  </a:extLst>
                </p:cNvPr>
                <p:cNvSpPr/>
                <p:nvPr/>
              </p:nvSpPr>
              <p:spPr>
                <a:xfrm>
                  <a:off x="5781008" y="2814161"/>
                  <a:ext cx="504825" cy="714375"/>
                </a:xfrm>
                <a:custGeom>
                  <a:avLst/>
                  <a:gdLst>
                    <a:gd name="connsiteX0" fmla="*/ 0 w 504825"/>
                    <a:gd name="connsiteY0" fmla="*/ 675704 h 714375"/>
                    <a:gd name="connsiteX1" fmla="*/ 268891 w 504825"/>
                    <a:gd name="connsiteY1" fmla="*/ 314896 h 714375"/>
                    <a:gd name="connsiteX2" fmla="*/ 452342 w 504825"/>
                    <a:gd name="connsiteY2" fmla="*/ 0 h 714375"/>
                    <a:gd name="connsiteX3" fmla="*/ 441865 w 504825"/>
                    <a:gd name="connsiteY3" fmla="*/ 449866 h 714375"/>
                    <a:gd name="connsiteX4" fmla="*/ 59912 w 504825"/>
                    <a:gd name="connsiteY4" fmla="*/ 717995 h 714375"/>
                    <a:gd name="connsiteX5" fmla="*/ 0 w 504825"/>
                    <a:gd name="connsiteY5" fmla="*/ 675704 h 714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4825" h="714375">
                      <a:moveTo>
                        <a:pt x="0" y="675704"/>
                      </a:moveTo>
                      <a:cubicBezTo>
                        <a:pt x="0" y="675704"/>
                        <a:pt x="190214" y="449199"/>
                        <a:pt x="268891" y="314896"/>
                      </a:cubicBezTo>
                      <a:cubicBezTo>
                        <a:pt x="347567" y="180594"/>
                        <a:pt x="452342" y="0"/>
                        <a:pt x="452342" y="0"/>
                      </a:cubicBezTo>
                      <a:cubicBezTo>
                        <a:pt x="452342" y="0"/>
                        <a:pt x="581882" y="212312"/>
                        <a:pt x="441865" y="449866"/>
                      </a:cubicBezTo>
                      <a:cubicBezTo>
                        <a:pt x="301847" y="687419"/>
                        <a:pt x="59912" y="717995"/>
                        <a:pt x="59912" y="717995"/>
                      </a:cubicBezTo>
                      <a:lnTo>
                        <a:pt x="0" y="675704"/>
                      </a:lnTo>
                      <a:close/>
                    </a:path>
                  </a:pathLst>
                </a:custGeom>
                <a:solidFill>
                  <a:srgbClr val="FFFFFF"/>
                </a:solidFill>
                <a:ln w="9525" cap="flat">
                  <a:noFill/>
                  <a:prstDash val="solid"/>
                  <a:miter/>
                </a:ln>
              </p:spPr>
              <p:txBody>
                <a:bodyPr rtlCol="0" anchor="ctr"/>
                <a:lstStyle/>
                <a:p>
                  <a:endParaRPr lang="en-ID"/>
                </a:p>
              </p:txBody>
            </p:sp>
            <p:sp>
              <p:nvSpPr>
                <p:cNvPr id="89" name="Freeform: Shape 88">
                  <a:extLst>
                    <a:ext uri="{FF2B5EF4-FFF2-40B4-BE49-F238E27FC236}">
                      <a16:creationId xmlns:a16="http://schemas.microsoft.com/office/drawing/2014/main" id="{70DA3E81-41FD-4D82-A631-9217D9F94B9F}"/>
                    </a:ext>
                  </a:extLst>
                </p:cNvPr>
                <p:cNvSpPr/>
                <p:nvPr/>
              </p:nvSpPr>
              <p:spPr>
                <a:xfrm>
                  <a:off x="5915025" y="3042285"/>
                  <a:ext cx="314325" cy="400050"/>
                </a:xfrm>
                <a:custGeom>
                  <a:avLst/>
                  <a:gdLst>
                    <a:gd name="connsiteX0" fmla="*/ 0 w 314325"/>
                    <a:gd name="connsiteY0" fmla="*/ 408337 h 400050"/>
                    <a:gd name="connsiteX1" fmla="*/ 318707 w 314325"/>
                    <a:gd name="connsiteY1" fmla="*/ 0 h 400050"/>
                    <a:gd name="connsiteX2" fmla="*/ 0 w 314325"/>
                    <a:gd name="connsiteY2" fmla="*/ 408337 h 400050"/>
                  </a:gdLst>
                  <a:ahLst/>
                  <a:cxnLst>
                    <a:cxn ang="0">
                      <a:pos x="connsiteX0" y="connsiteY0"/>
                    </a:cxn>
                    <a:cxn ang="0">
                      <a:pos x="connsiteX1" y="connsiteY1"/>
                    </a:cxn>
                    <a:cxn ang="0">
                      <a:pos x="connsiteX2" y="connsiteY2"/>
                    </a:cxn>
                  </a:cxnLst>
                  <a:rect l="l" t="t" r="r" b="b"/>
                  <a:pathLst>
                    <a:path w="314325" h="400050">
                      <a:moveTo>
                        <a:pt x="0" y="408337"/>
                      </a:moveTo>
                      <a:lnTo>
                        <a:pt x="318707" y="0"/>
                      </a:lnTo>
                      <a:cubicBezTo>
                        <a:pt x="318707" y="0"/>
                        <a:pt x="272320" y="318516"/>
                        <a:pt x="0" y="408337"/>
                      </a:cubicBezTo>
                      <a:close/>
                    </a:path>
                  </a:pathLst>
                </a:custGeom>
                <a:solidFill>
                  <a:schemeClr val="accent5">
                    <a:lumMod val="20000"/>
                    <a:lumOff val="80000"/>
                  </a:schemeClr>
                </a:solidFill>
                <a:ln w="9525" cap="flat">
                  <a:noFill/>
                  <a:prstDash val="solid"/>
                  <a:miter/>
                </a:ln>
              </p:spPr>
              <p:txBody>
                <a:bodyPr rtlCol="0" anchor="ctr"/>
                <a:lstStyle/>
                <a:p>
                  <a:endParaRPr lang="en-ID"/>
                </a:p>
              </p:txBody>
            </p:sp>
            <p:sp>
              <p:nvSpPr>
                <p:cNvPr id="90" name="Freeform: Shape 89">
                  <a:extLst>
                    <a:ext uri="{FF2B5EF4-FFF2-40B4-BE49-F238E27FC236}">
                      <a16:creationId xmlns:a16="http://schemas.microsoft.com/office/drawing/2014/main" id="{9CE31AD4-AB76-4FF6-AF1F-F8FE001A098A}"/>
                    </a:ext>
                  </a:extLst>
                </p:cNvPr>
                <p:cNvSpPr/>
                <p:nvPr/>
              </p:nvSpPr>
              <p:spPr>
                <a:xfrm>
                  <a:off x="5518594" y="2909983"/>
                  <a:ext cx="171450" cy="581025"/>
                </a:xfrm>
                <a:custGeom>
                  <a:avLst/>
                  <a:gdLst>
                    <a:gd name="connsiteX0" fmla="*/ 176784 w 171450"/>
                    <a:gd name="connsiteY0" fmla="*/ 584645 h 581025"/>
                    <a:gd name="connsiteX1" fmla="*/ 141827 w 171450"/>
                    <a:gd name="connsiteY1" fmla="*/ 266891 h 581025"/>
                    <a:gd name="connsiteX2" fmla="*/ 0 w 171450"/>
                    <a:gd name="connsiteY2" fmla="*/ 0 h 581025"/>
                    <a:gd name="connsiteX3" fmla="*/ 176784 w 171450"/>
                    <a:gd name="connsiteY3" fmla="*/ 584645 h 581025"/>
                  </a:gdLst>
                  <a:ahLst/>
                  <a:cxnLst>
                    <a:cxn ang="0">
                      <a:pos x="connsiteX0" y="connsiteY0"/>
                    </a:cxn>
                    <a:cxn ang="0">
                      <a:pos x="connsiteX1" y="connsiteY1"/>
                    </a:cxn>
                    <a:cxn ang="0">
                      <a:pos x="connsiteX2" y="connsiteY2"/>
                    </a:cxn>
                    <a:cxn ang="0">
                      <a:pos x="connsiteX3" y="connsiteY3"/>
                    </a:cxn>
                  </a:cxnLst>
                  <a:rect l="l" t="t" r="r" b="b"/>
                  <a:pathLst>
                    <a:path w="171450" h="581025">
                      <a:moveTo>
                        <a:pt x="176784" y="584645"/>
                      </a:moveTo>
                      <a:cubicBezTo>
                        <a:pt x="176784" y="584645"/>
                        <a:pt x="186595" y="409575"/>
                        <a:pt x="141827" y="266891"/>
                      </a:cubicBezTo>
                      <a:cubicBezTo>
                        <a:pt x="96964" y="124206"/>
                        <a:pt x="0" y="0"/>
                        <a:pt x="0" y="0"/>
                      </a:cubicBezTo>
                      <a:lnTo>
                        <a:pt x="176784" y="584645"/>
                      </a:lnTo>
                      <a:close/>
                    </a:path>
                  </a:pathLst>
                </a:custGeom>
                <a:solidFill>
                  <a:schemeClr val="accent5">
                    <a:lumMod val="20000"/>
                    <a:lumOff val="80000"/>
                  </a:schemeClr>
                </a:solidFill>
                <a:ln w="9525" cap="flat">
                  <a:noFill/>
                  <a:prstDash val="solid"/>
                  <a:miter/>
                </a:ln>
              </p:spPr>
              <p:txBody>
                <a:bodyPr rtlCol="0" anchor="ctr"/>
                <a:lstStyle/>
                <a:p>
                  <a:endParaRPr lang="en-ID"/>
                </a:p>
              </p:txBody>
            </p:sp>
            <p:sp>
              <p:nvSpPr>
                <p:cNvPr id="91" name="Freeform: Shape 90">
                  <a:extLst>
                    <a:ext uri="{FF2B5EF4-FFF2-40B4-BE49-F238E27FC236}">
                      <a16:creationId xmlns:a16="http://schemas.microsoft.com/office/drawing/2014/main" id="{B3B699E3-51B2-4A7D-885C-59093C79BB6C}"/>
                    </a:ext>
                  </a:extLst>
                </p:cNvPr>
                <p:cNvSpPr/>
                <p:nvPr/>
              </p:nvSpPr>
              <p:spPr>
                <a:xfrm>
                  <a:off x="5808059" y="3913395"/>
                  <a:ext cx="104775" cy="47625"/>
                </a:xfrm>
                <a:custGeom>
                  <a:avLst/>
                  <a:gdLst>
                    <a:gd name="connsiteX0" fmla="*/ 0 w 104775"/>
                    <a:gd name="connsiteY0" fmla="*/ 24145 h 47625"/>
                    <a:gd name="connsiteX1" fmla="*/ 113157 w 104775"/>
                    <a:gd name="connsiteY1" fmla="*/ 8048 h 47625"/>
                    <a:gd name="connsiteX2" fmla="*/ 70295 w 104775"/>
                    <a:gd name="connsiteY2" fmla="*/ 55673 h 47625"/>
                    <a:gd name="connsiteX3" fmla="*/ 0 w 104775"/>
                    <a:gd name="connsiteY3" fmla="*/ 24145 h 47625"/>
                  </a:gdLst>
                  <a:ahLst/>
                  <a:cxnLst>
                    <a:cxn ang="0">
                      <a:pos x="connsiteX0" y="connsiteY0"/>
                    </a:cxn>
                    <a:cxn ang="0">
                      <a:pos x="connsiteX1" y="connsiteY1"/>
                    </a:cxn>
                    <a:cxn ang="0">
                      <a:pos x="connsiteX2" y="connsiteY2"/>
                    </a:cxn>
                    <a:cxn ang="0">
                      <a:pos x="connsiteX3" y="connsiteY3"/>
                    </a:cxn>
                  </a:cxnLst>
                  <a:rect l="l" t="t" r="r" b="b"/>
                  <a:pathLst>
                    <a:path w="104775" h="47625">
                      <a:moveTo>
                        <a:pt x="0" y="24145"/>
                      </a:moveTo>
                      <a:cubicBezTo>
                        <a:pt x="0" y="24145"/>
                        <a:pt x="59912" y="-16908"/>
                        <a:pt x="113157" y="8048"/>
                      </a:cubicBezTo>
                      <a:cubicBezTo>
                        <a:pt x="100108" y="24907"/>
                        <a:pt x="70295" y="55673"/>
                        <a:pt x="70295" y="55673"/>
                      </a:cubicBezTo>
                      <a:cubicBezTo>
                        <a:pt x="70295" y="55673"/>
                        <a:pt x="49340" y="59959"/>
                        <a:pt x="0" y="24145"/>
                      </a:cubicBezTo>
                      <a:close/>
                    </a:path>
                  </a:pathLst>
                </a:custGeom>
                <a:solidFill>
                  <a:schemeClr val="accent6"/>
                </a:solidFill>
                <a:ln w="9525" cap="flat">
                  <a:noFill/>
                  <a:prstDash val="solid"/>
                  <a:miter/>
                </a:ln>
              </p:spPr>
              <p:txBody>
                <a:bodyPr rtlCol="0" anchor="ctr"/>
                <a:lstStyle/>
                <a:p>
                  <a:endParaRPr lang="en-ID"/>
                </a:p>
              </p:txBody>
            </p:sp>
            <p:sp>
              <p:nvSpPr>
                <p:cNvPr id="92" name="Freeform: Shape 91">
                  <a:extLst>
                    <a:ext uri="{FF2B5EF4-FFF2-40B4-BE49-F238E27FC236}">
                      <a16:creationId xmlns:a16="http://schemas.microsoft.com/office/drawing/2014/main" id="{13AC3031-92BB-41EA-B8F3-FDDADEAD6F77}"/>
                    </a:ext>
                  </a:extLst>
                </p:cNvPr>
                <p:cNvSpPr/>
                <p:nvPr/>
              </p:nvSpPr>
              <p:spPr>
                <a:xfrm>
                  <a:off x="5820251" y="3951256"/>
                  <a:ext cx="123825" cy="57150"/>
                </a:xfrm>
                <a:custGeom>
                  <a:avLst/>
                  <a:gdLst>
                    <a:gd name="connsiteX0" fmla="*/ 97155 w 123825"/>
                    <a:gd name="connsiteY0" fmla="*/ 41910 h 57150"/>
                    <a:gd name="connsiteX1" fmla="*/ 63818 w 123825"/>
                    <a:gd name="connsiteY1" fmla="*/ 33242 h 57150"/>
                    <a:gd name="connsiteX2" fmla="*/ 56388 w 123825"/>
                    <a:gd name="connsiteY2" fmla="*/ 6191 h 57150"/>
                    <a:gd name="connsiteX3" fmla="*/ 50768 w 123825"/>
                    <a:gd name="connsiteY3" fmla="*/ 0 h 57150"/>
                    <a:gd name="connsiteX4" fmla="*/ 58579 w 123825"/>
                    <a:gd name="connsiteY4" fmla="*/ 34480 h 57150"/>
                    <a:gd name="connsiteX5" fmla="*/ 33147 w 123825"/>
                    <a:gd name="connsiteY5" fmla="*/ 57721 h 57150"/>
                    <a:gd name="connsiteX6" fmla="*/ 0 w 123825"/>
                    <a:gd name="connsiteY6" fmla="*/ 55435 h 57150"/>
                    <a:gd name="connsiteX7" fmla="*/ 35909 w 123825"/>
                    <a:gd name="connsiteY7" fmla="*/ 62484 h 57150"/>
                    <a:gd name="connsiteX8" fmla="*/ 61055 w 123825"/>
                    <a:gd name="connsiteY8" fmla="*/ 34671 h 57150"/>
                    <a:gd name="connsiteX9" fmla="*/ 97060 w 123825"/>
                    <a:gd name="connsiteY9" fmla="*/ 47244 h 57150"/>
                    <a:gd name="connsiteX10" fmla="*/ 125444 w 123825"/>
                    <a:gd name="connsiteY10" fmla="*/ 24194 h 57150"/>
                    <a:gd name="connsiteX11" fmla="*/ 97155 w 123825"/>
                    <a:gd name="connsiteY11" fmla="*/ 41910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3825" h="57150">
                      <a:moveTo>
                        <a:pt x="97155" y="41910"/>
                      </a:moveTo>
                      <a:cubicBezTo>
                        <a:pt x="79153" y="45434"/>
                        <a:pt x="67913" y="36862"/>
                        <a:pt x="63818" y="33242"/>
                      </a:cubicBezTo>
                      <a:cubicBezTo>
                        <a:pt x="61055" y="24289"/>
                        <a:pt x="58293" y="13811"/>
                        <a:pt x="56388" y="6191"/>
                      </a:cubicBezTo>
                      <a:cubicBezTo>
                        <a:pt x="54388" y="4286"/>
                        <a:pt x="52483" y="2191"/>
                        <a:pt x="50768" y="0"/>
                      </a:cubicBezTo>
                      <a:cubicBezTo>
                        <a:pt x="52388" y="6286"/>
                        <a:pt x="56198" y="21717"/>
                        <a:pt x="58579" y="34480"/>
                      </a:cubicBezTo>
                      <a:cubicBezTo>
                        <a:pt x="56579" y="39529"/>
                        <a:pt x="50673" y="52388"/>
                        <a:pt x="33147" y="57721"/>
                      </a:cubicBezTo>
                      <a:cubicBezTo>
                        <a:pt x="11144" y="64389"/>
                        <a:pt x="0" y="55435"/>
                        <a:pt x="0" y="55435"/>
                      </a:cubicBezTo>
                      <a:cubicBezTo>
                        <a:pt x="0" y="55435"/>
                        <a:pt x="13716" y="72485"/>
                        <a:pt x="35909" y="62484"/>
                      </a:cubicBezTo>
                      <a:cubicBezTo>
                        <a:pt x="57436" y="52769"/>
                        <a:pt x="61055" y="38005"/>
                        <a:pt x="61055" y="34671"/>
                      </a:cubicBezTo>
                      <a:cubicBezTo>
                        <a:pt x="62579" y="37624"/>
                        <a:pt x="73438" y="48673"/>
                        <a:pt x="97060" y="47244"/>
                      </a:cubicBezTo>
                      <a:cubicBezTo>
                        <a:pt x="121349" y="45720"/>
                        <a:pt x="125444" y="24194"/>
                        <a:pt x="125444" y="24194"/>
                      </a:cubicBezTo>
                      <a:cubicBezTo>
                        <a:pt x="125444" y="24194"/>
                        <a:pt x="119729" y="37528"/>
                        <a:pt x="97155" y="41910"/>
                      </a:cubicBezTo>
                      <a:close/>
                    </a:path>
                  </a:pathLst>
                </a:custGeom>
                <a:solidFill>
                  <a:srgbClr val="DCD6FF"/>
                </a:solidFill>
                <a:ln w="9525" cap="flat">
                  <a:noFill/>
                  <a:prstDash val="solid"/>
                  <a:miter/>
                </a:ln>
              </p:spPr>
              <p:txBody>
                <a:bodyPr rtlCol="0" anchor="ctr"/>
                <a:lstStyle/>
                <a:p>
                  <a:endParaRPr lang="en-ID"/>
                </a:p>
              </p:txBody>
            </p:sp>
            <p:sp>
              <p:nvSpPr>
                <p:cNvPr id="93" name="Freeform: Shape 92">
                  <a:extLst>
                    <a:ext uri="{FF2B5EF4-FFF2-40B4-BE49-F238E27FC236}">
                      <a16:creationId xmlns:a16="http://schemas.microsoft.com/office/drawing/2014/main" id="{E25A4F25-569B-49B0-A6D2-CBC4EBAC0FAA}"/>
                    </a:ext>
                  </a:extLst>
                </p:cNvPr>
                <p:cNvSpPr/>
                <p:nvPr/>
              </p:nvSpPr>
              <p:spPr>
                <a:xfrm>
                  <a:off x="6358004" y="3497939"/>
                  <a:ext cx="400050" cy="495300"/>
                </a:xfrm>
                <a:custGeom>
                  <a:avLst/>
                  <a:gdLst>
                    <a:gd name="connsiteX0" fmla="*/ 316925 w 400050"/>
                    <a:gd name="connsiteY0" fmla="*/ 35264 h 495300"/>
                    <a:gd name="connsiteX1" fmla="*/ 149952 w 400050"/>
                    <a:gd name="connsiteY1" fmla="*/ 8975 h 495300"/>
                    <a:gd name="connsiteX2" fmla="*/ 9458 w 400050"/>
                    <a:gd name="connsiteY2" fmla="*/ 238147 h 495300"/>
                    <a:gd name="connsiteX3" fmla="*/ 202054 w 400050"/>
                    <a:gd name="connsiteY3" fmla="*/ 368544 h 495300"/>
                    <a:gd name="connsiteX4" fmla="*/ 40510 w 400050"/>
                    <a:gd name="connsiteY4" fmla="*/ 472271 h 495300"/>
                    <a:gd name="connsiteX5" fmla="*/ 269776 w 400050"/>
                    <a:gd name="connsiteY5" fmla="*/ 479510 h 495300"/>
                    <a:gd name="connsiteX6" fmla="*/ 402745 w 400050"/>
                    <a:gd name="connsiteY6" fmla="*/ 312061 h 495300"/>
                    <a:gd name="connsiteX7" fmla="*/ 366741 w 400050"/>
                    <a:gd name="connsiteY7" fmla="*/ 261483 h 495300"/>
                    <a:gd name="connsiteX8" fmla="*/ 368170 w 400050"/>
                    <a:gd name="connsiteY8" fmla="*/ 104035 h 495300"/>
                    <a:gd name="connsiteX9" fmla="*/ 316925 w 400050"/>
                    <a:gd name="connsiteY9" fmla="*/ 35264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0050" h="495300">
                      <a:moveTo>
                        <a:pt x="316925" y="35264"/>
                      </a:moveTo>
                      <a:cubicBezTo>
                        <a:pt x="269205" y="-169"/>
                        <a:pt x="206626" y="-8837"/>
                        <a:pt x="149952" y="8975"/>
                      </a:cubicBezTo>
                      <a:cubicBezTo>
                        <a:pt x="61560" y="36693"/>
                        <a:pt x="-30071" y="103939"/>
                        <a:pt x="9458" y="238147"/>
                      </a:cubicBezTo>
                      <a:cubicBezTo>
                        <a:pt x="65275" y="427599"/>
                        <a:pt x="202054" y="368544"/>
                        <a:pt x="202054" y="368544"/>
                      </a:cubicBezTo>
                      <a:cubicBezTo>
                        <a:pt x="202054" y="368544"/>
                        <a:pt x="45558" y="416359"/>
                        <a:pt x="40510" y="472271"/>
                      </a:cubicBezTo>
                      <a:cubicBezTo>
                        <a:pt x="40510" y="472271"/>
                        <a:pt x="146904" y="531993"/>
                        <a:pt x="269776" y="479510"/>
                      </a:cubicBezTo>
                      <a:cubicBezTo>
                        <a:pt x="392649" y="427027"/>
                        <a:pt x="402745" y="312061"/>
                        <a:pt x="402745" y="312061"/>
                      </a:cubicBezTo>
                      <a:lnTo>
                        <a:pt x="366741" y="261483"/>
                      </a:lnTo>
                      <a:cubicBezTo>
                        <a:pt x="366741" y="261483"/>
                        <a:pt x="398459" y="197856"/>
                        <a:pt x="368170" y="104035"/>
                      </a:cubicBezTo>
                      <a:cubicBezTo>
                        <a:pt x="358454" y="73840"/>
                        <a:pt x="338928" y="51552"/>
                        <a:pt x="316925" y="35264"/>
                      </a:cubicBezTo>
                      <a:close/>
                    </a:path>
                  </a:pathLst>
                </a:custGeom>
                <a:solidFill>
                  <a:srgbClr val="FFFFFF"/>
                </a:solidFill>
                <a:ln w="9525" cap="flat">
                  <a:noFill/>
                  <a:prstDash val="solid"/>
                  <a:miter/>
                </a:ln>
              </p:spPr>
              <p:txBody>
                <a:bodyPr rtlCol="0" anchor="ctr"/>
                <a:lstStyle/>
                <a:p>
                  <a:endParaRPr lang="en-ID"/>
                </a:p>
              </p:txBody>
            </p:sp>
            <p:sp>
              <p:nvSpPr>
                <p:cNvPr id="94" name="Freeform: Shape 93">
                  <a:extLst>
                    <a:ext uri="{FF2B5EF4-FFF2-40B4-BE49-F238E27FC236}">
                      <a16:creationId xmlns:a16="http://schemas.microsoft.com/office/drawing/2014/main" id="{B48E8FDA-A447-4AE5-8ECE-2A2A038031C0}"/>
                    </a:ext>
                  </a:extLst>
                </p:cNvPr>
                <p:cNvSpPr/>
                <p:nvPr/>
              </p:nvSpPr>
              <p:spPr>
                <a:xfrm>
                  <a:off x="6025188" y="3712514"/>
                  <a:ext cx="257175" cy="304800"/>
                </a:xfrm>
                <a:custGeom>
                  <a:avLst/>
                  <a:gdLst>
                    <a:gd name="connsiteX0" fmla="*/ 103482 w 257175"/>
                    <a:gd name="connsiteY0" fmla="*/ 38526 h 304800"/>
                    <a:gd name="connsiteX1" fmla="*/ 6327 w 257175"/>
                    <a:gd name="connsiteY1" fmla="*/ 245028 h 304800"/>
                    <a:gd name="connsiteX2" fmla="*/ 92528 w 257175"/>
                    <a:gd name="connsiteY2" fmla="*/ 300940 h 304800"/>
                    <a:gd name="connsiteX3" fmla="*/ 230641 w 257175"/>
                    <a:gd name="connsiteY3" fmla="*/ 177877 h 304800"/>
                    <a:gd name="connsiteX4" fmla="*/ 263883 w 257175"/>
                    <a:gd name="connsiteY4" fmla="*/ 71578 h 304800"/>
                    <a:gd name="connsiteX5" fmla="*/ 103482 w 257175"/>
                    <a:gd name="connsiteY5" fmla="*/ 38526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7175" h="304800">
                      <a:moveTo>
                        <a:pt x="103482" y="38526"/>
                      </a:moveTo>
                      <a:cubicBezTo>
                        <a:pt x="103482" y="38526"/>
                        <a:pt x="58524" y="199880"/>
                        <a:pt x="6327" y="245028"/>
                      </a:cubicBezTo>
                      <a:cubicBezTo>
                        <a:pt x="-22819" y="296939"/>
                        <a:pt x="56143" y="334658"/>
                        <a:pt x="92528" y="300940"/>
                      </a:cubicBezTo>
                      <a:cubicBezTo>
                        <a:pt x="128914" y="267317"/>
                        <a:pt x="196637" y="238456"/>
                        <a:pt x="230641" y="177877"/>
                      </a:cubicBezTo>
                      <a:cubicBezTo>
                        <a:pt x="264645" y="117298"/>
                        <a:pt x="263883" y="71578"/>
                        <a:pt x="263883" y="71578"/>
                      </a:cubicBezTo>
                      <a:cubicBezTo>
                        <a:pt x="263883" y="71578"/>
                        <a:pt x="222831" y="-64439"/>
                        <a:pt x="103482" y="38526"/>
                      </a:cubicBezTo>
                      <a:close/>
                    </a:path>
                  </a:pathLst>
                </a:custGeom>
                <a:solidFill>
                  <a:srgbClr val="F6F6F6"/>
                </a:solidFill>
                <a:ln w="9525" cap="flat">
                  <a:noFill/>
                  <a:prstDash val="solid"/>
                  <a:miter/>
                </a:ln>
              </p:spPr>
              <p:txBody>
                <a:bodyPr rtlCol="0" anchor="ctr"/>
                <a:lstStyle/>
                <a:p>
                  <a:endParaRPr lang="en-ID"/>
                </a:p>
              </p:txBody>
            </p:sp>
            <p:sp>
              <p:nvSpPr>
                <p:cNvPr id="95" name="Freeform: Shape 94">
                  <a:extLst>
                    <a:ext uri="{FF2B5EF4-FFF2-40B4-BE49-F238E27FC236}">
                      <a16:creationId xmlns:a16="http://schemas.microsoft.com/office/drawing/2014/main" id="{D71E9925-5629-4854-8E6E-239BB07A7762}"/>
                    </a:ext>
                  </a:extLst>
                </p:cNvPr>
                <p:cNvSpPr/>
                <p:nvPr/>
              </p:nvSpPr>
              <p:spPr>
                <a:xfrm>
                  <a:off x="6374510" y="3842575"/>
                  <a:ext cx="247650" cy="38100"/>
                </a:xfrm>
                <a:custGeom>
                  <a:avLst/>
                  <a:gdLst>
                    <a:gd name="connsiteX0" fmla="*/ 0 w 247650"/>
                    <a:gd name="connsiteY0" fmla="*/ 0 h 38100"/>
                    <a:gd name="connsiteX1" fmla="*/ 249841 w 247650"/>
                    <a:gd name="connsiteY1" fmla="*/ 6191 h 38100"/>
                    <a:gd name="connsiteX2" fmla="*/ 0 w 247650"/>
                    <a:gd name="connsiteY2" fmla="*/ 0 h 38100"/>
                  </a:gdLst>
                  <a:ahLst/>
                  <a:cxnLst>
                    <a:cxn ang="0">
                      <a:pos x="connsiteX0" y="connsiteY0"/>
                    </a:cxn>
                    <a:cxn ang="0">
                      <a:pos x="connsiteX1" y="connsiteY1"/>
                    </a:cxn>
                    <a:cxn ang="0">
                      <a:pos x="connsiteX2" y="connsiteY2"/>
                    </a:cxn>
                  </a:cxnLst>
                  <a:rect l="l" t="t" r="r" b="b"/>
                  <a:pathLst>
                    <a:path w="247650" h="38100">
                      <a:moveTo>
                        <a:pt x="0" y="0"/>
                      </a:moveTo>
                      <a:cubicBezTo>
                        <a:pt x="0" y="0"/>
                        <a:pt x="139541" y="54864"/>
                        <a:pt x="249841" y="6191"/>
                      </a:cubicBezTo>
                      <a:cubicBezTo>
                        <a:pt x="222695" y="33052"/>
                        <a:pt x="108871" y="77057"/>
                        <a:pt x="0" y="0"/>
                      </a:cubicBezTo>
                      <a:close/>
                    </a:path>
                  </a:pathLst>
                </a:custGeom>
                <a:solidFill>
                  <a:srgbClr val="EAE5FF"/>
                </a:solidFill>
                <a:ln w="9525" cap="flat">
                  <a:noFill/>
                  <a:prstDash val="solid"/>
                  <a:miter/>
                </a:ln>
              </p:spPr>
              <p:txBody>
                <a:bodyPr rtlCol="0" anchor="ctr"/>
                <a:lstStyle/>
                <a:p>
                  <a:endParaRPr lang="en-ID"/>
                </a:p>
              </p:txBody>
            </p:sp>
            <p:sp>
              <p:nvSpPr>
                <p:cNvPr id="96" name="Freeform: Shape 95">
                  <a:extLst>
                    <a:ext uri="{FF2B5EF4-FFF2-40B4-BE49-F238E27FC236}">
                      <a16:creationId xmlns:a16="http://schemas.microsoft.com/office/drawing/2014/main" id="{9B9BEE72-84BC-41DF-8C01-5A0F75F8AD7F}"/>
                    </a:ext>
                  </a:extLst>
                </p:cNvPr>
                <p:cNvSpPr/>
                <p:nvPr/>
              </p:nvSpPr>
              <p:spPr>
                <a:xfrm>
                  <a:off x="6218491" y="3843338"/>
                  <a:ext cx="38100" cy="95250"/>
                </a:xfrm>
                <a:custGeom>
                  <a:avLst/>
                  <a:gdLst>
                    <a:gd name="connsiteX0" fmla="*/ 41053 w 38100"/>
                    <a:gd name="connsiteY0" fmla="*/ 0 h 95250"/>
                    <a:gd name="connsiteX1" fmla="*/ 0 w 38100"/>
                    <a:gd name="connsiteY1" fmla="*/ 90583 h 95250"/>
                    <a:gd name="connsiteX2" fmla="*/ 27242 w 38100"/>
                    <a:gd name="connsiteY2" fmla="*/ 94583 h 95250"/>
                    <a:gd name="connsiteX3" fmla="*/ 41053 w 38100"/>
                    <a:gd name="connsiteY3" fmla="*/ 0 h 95250"/>
                  </a:gdLst>
                  <a:ahLst/>
                  <a:cxnLst>
                    <a:cxn ang="0">
                      <a:pos x="connsiteX0" y="connsiteY0"/>
                    </a:cxn>
                    <a:cxn ang="0">
                      <a:pos x="connsiteX1" y="connsiteY1"/>
                    </a:cxn>
                    <a:cxn ang="0">
                      <a:pos x="connsiteX2" y="connsiteY2"/>
                    </a:cxn>
                    <a:cxn ang="0">
                      <a:pos x="connsiteX3" y="connsiteY3"/>
                    </a:cxn>
                  </a:cxnLst>
                  <a:rect l="l" t="t" r="r" b="b"/>
                  <a:pathLst>
                    <a:path w="38100" h="95250">
                      <a:moveTo>
                        <a:pt x="41053" y="0"/>
                      </a:moveTo>
                      <a:cubicBezTo>
                        <a:pt x="41053" y="0"/>
                        <a:pt x="52388" y="71056"/>
                        <a:pt x="0" y="90583"/>
                      </a:cubicBezTo>
                      <a:cubicBezTo>
                        <a:pt x="17335" y="99917"/>
                        <a:pt x="27242" y="94583"/>
                        <a:pt x="27242" y="94583"/>
                      </a:cubicBezTo>
                      <a:cubicBezTo>
                        <a:pt x="27242" y="94583"/>
                        <a:pt x="60388" y="57150"/>
                        <a:pt x="41053" y="0"/>
                      </a:cubicBezTo>
                      <a:close/>
                    </a:path>
                  </a:pathLst>
                </a:custGeom>
                <a:solidFill>
                  <a:srgbClr val="EAE5FF"/>
                </a:solidFill>
                <a:ln w="9525" cap="flat">
                  <a:noFill/>
                  <a:prstDash val="solid"/>
                  <a:miter/>
                </a:ln>
              </p:spPr>
              <p:txBody>
                <a:bodyPr rtlCol="0" anchor="ctr"/>
                <a:lstStyle/>
                <a:p>
                  <a:endParaRPr lang="en-ID"/>
                </a:p>
              </p:txBody>
            </p:sp>
            <p:sp>
              <p:nvSpPr>
                <p:cNvPr id="97" name="Freeform: Shape 96">
                  <a:extLst>
                    <a:ext uri="{FF2B5EF4-FFF2-40B4-BE49-F238E27FC236}">
                      <a16:creationId xmlns:a16="http://schemas.microsoft.com/office/drawing/2014/main" id="{0C34004A-F7CA-4A11-98C9-B4F1CFBBEB92}"/>
                    </a:ext>
                  </a:extLst>
                </p:cNvPr>
                <p:cNvSpPr/>
                <p:nvPr/>
              </p:nvSpPr>
              <p:spPr>
                <a:xfrm>
                  <a:off x="6052089" y="3808952"/>
                  <a:ext cx="76200" cy="95250"/>
                </a:xfrm>
                <a:custGeom>
                  <a:avLst/>
                  <a:gdLst>
                    <a:gd name="connsiteX0" fmla="*/ 14097 w 76200"/>
                    <a:gd name="connsiteY0" fmla="*/ 101537 h 95250"/>
                    <a:gd name="connsiteX1" fmla="*/ 44577 w 76200"/>
                    <a:gd name="connsiteY1" fmla="*/ 68008 h 95250"/>
                    <a:gd name="connsiteX2" fmla="*/ 77533 w 76200"/>
                    <a:gd name="connsiteY2" fmla="*/ 0 h 95250"/>
                    <a:gd name="connsiteX3" fmla="*/ 77533 w 76200"/>
                    <a:gd name="connsiteY3" fmla="*/ 0 h 95250"/>
                    <a:gd name="connsiteX4" fmla="*/ 69533 w 76200"/>
                    <a:gd name="connsiteY4" fmla="*/ 18669 h 95250"/>
                    <a:gd name="connsiteX5" fmla="*/ 41339 w 76200"/>
                    <a:gd name="connsiteY5" fmla="*/ 58483 h 95250"/>
                    <a:gd name="connsiteX6" fmla="*/ 0 w 76200"/>
                    <a:gd name="connsiteY6" fmla="*/ 98965 h 95250"/>
                    <a:gd name="connsiteX7" fmla="*/ 14097 w 76200"/>
                    <a:gd name="connsiteY7" fmla="*/ 101537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200" h="95250">
                      <a:moveTo>
                        <a:pt x="14097" y="101537"/>
                      </a:moveTo>
                      <a:lnTo>
                        <a:pt x="44577" y="68008"/>
                      </a:lnTo>
                      <a:cubicBezTo>
                        <a:pt x="62770" y="49625"/>
                        <a:pt x="74390" y="25717"/>
                        <a:pt x="77533" y="0"/>
                      </a:cubicBezTo>
                      <a:lnTo>
                        <a:pt x="77533" y="0"/>
                      </a:lnTo>
                      <a:lnTo>
                        <a:pt x="69533" y="18669"/>
                      </a:lnTo>
                      <a:cubicBezTo>
                        <a:pt x="63056" y="33814"/>
                        <a:pt x="53435" y="47339"/>
                        <a:pt x="41339" y="58483"/>
                      </a:cubicBezTo>
                      <a:lnTo>
                        <a:pt x="0" y="98965"/>
                      </a:lnTo>
                      <a:lnTo>
                        <a:pt x="14097" y="101537"/>
                      </a:lnTo>
                      <a:close/>
                    </a:path>
                  </a:pathLst>
                </a:custGeom>
                <a:solidFill>
                  <a:srgbClr val="EAE5FF"/>
                </a:solidFill>
                <a:ln w="9525" cap="flat">
                  <a:noFill/>
                  <a:prstDash val="solid"/>
                  <a:miter/>
                </a:ln>
              </p:spPr>
              <p:txBody>
                <a:bodyPr rtlCol="0" anchor="ctr"/>
                <a:lstStyle/>
                <a:p>
                  <a:endParaRPr lang="en-ID"/>
                </a:p>
              </p:txBody>
            </p:sp>
            <p:sp>
              <p:nvSpPr>
                <p:cNvPr id="98" name="Freeform: Shape 97">
                  <a:extLst>
                    <a:ext uri="{FF2B5EF4-FFF2-40B4-BE49-F238E27FC236}">
                      <a16:creationId xmlns:a16="http://schemas.microsoft.com/office/drawing/2014/main" id="{2DAB5FFC-D851-4022-8C1B-B6ADBFC1A0C3}"/>
                    </a:ext>
                  </a:extLst>
                </p:cNvPr>
                <p:cNvSpPr/>
                <p:nvPr/>
              </p:nvSpPr>
              <p:spPr>
                <a:xfrm>
                  <a:off x="6102191" y="3640265"/>
                  <a:ext cx="76200" cy="228600"/>
                </a:xfrm>
                <a:custGeom>
                  <a:avLst/>
                  <a:gdLst>
                    <a:gd name="connsiteX0" fmla="*/ 29718 w 76200"/>
                    <a:gd name="connsiteY0" fmla="*/ 0 h 228600"/>
                    <a:gd name="connsiteX1" fmla="*/ 58960 w 76200"/>
                    <a:gd name="connsiteY1" fmla="*/ 44672 h 228600"/>
                    <a:gd name="connsiteX2" fmla="*/ 0 w 76200"/>
                    <a:gd name="connsiteY2" fmla="*/ 236792 h 228600"/>
                    <a:gd name="connsiteX3" fmla="*/ 80105 w 76200"/>
                    <a:gd name="connsiteY3" fmla="*/ 36290 h 228600"/>
                    <a:gd name="connsiteX4" fmla="*/ 29718 w 76200"/>
                    <a:gd name="connsiteY4" fmla="*/ 0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228600">
                      <a:moveTo>
                        <a:pt x="29718" y="0"/>
                      </a:moveTo>
                      <a:lnTo>
                        <a:pt x="58960" y="44672"/>
                      </a:lnTo>
                      <a:cubicBezTo>
                        <a:pt x="58960" y="44672"/>
                        <a:pt x="68675" y="150209"/>
                        <a:pt x="0" y="236792"/>
                      </a:cubicBezTo>
                      <a:cubicBezTo>
                        <a:pt x="60769" y="149733"/>
                        <a:pt x="76676" y="94964"/>
                        <a:pt x="80105" y="36290"/>
                      </a:cubicBezTo>
                      <a:cubicBezTo>
                        <a:pt x="76009" y="24956"/>
                        <a:pt x="29718" y="0"/>
                        <a:pt x="29718" y="0"/>
                      </a:cubicBezTo>
                      <a:close/>
                    </a:path>
                  </a:pathLst>
                </a:custGeom>
                <a:solidFill>
                  <a:srgbClr val="EAE5FF">
                    <a:alpha val="50000"/>
                  </a:srgbClr>
                </a:solidFill>
                <a:ln w="9525" cap="flat">
                  <a:noFill/>
                  <a:prstDash val="solid"/>
                  <a:miter/>
                </a:ln>
              </p:spPr>
              <p:txBody>
                <a:bodyPr rtlCol="0" anchor="ctr"/>
                <a:lstStyle/>
                <a:p>
                  <a:endParaRPr lang="en-ID"/>
                </a:p>
              </p:txBody>
            </p:sp>
          </p:grpSp>
        </p:grpSp>
        <p:grpSp>
          <p:nvGrpSpPr>
            <p:cNvPr id="99" name="Group 5">
              <a:extLst>
                <a:ext uri="{FF2B5EF4-FFF2-40B4-BE49-F238E27FC236}">
                  <a16:creationId xmlns:a16="http://schemas.microsoft.com/office/drawing/2014/main" id="{92191FA5-2E5C-44B1-858C-DC656311FA0F}"/>
                </a:ext>
              </a:extLst>
            </p:cNvPr>
            <p:cNvGrpSpPr>
              <a:grpSpLocks noChangeAspect="1"/>
            </p:cNvGrpSpPr>
            <p:nvPr/>
          </p:nvGrpSpPr>
          <p:grpSpPr bwMode="auto">
            <a:xfrm rot="19857112" flipH="1">
              <a:off x="10092216" y="907010"/>
              <a:ext cx="628003" cy="987283"/>
              <a:chOff x="3309" y="1233"/>
              <a:chExt cx="638" cy="1003"/>
            </a:xfrm>
          </p:grpSpPr>
          <p:sp>
            <p:nvSpPr>
              <p:cNvPr id="100" name="Freeform 6">
                <a:extLst>
                  <a:ext uri="{FF2B5EF4-FFF2-40B4-BE49-F238E27FC236}">
                    <a16:creationId xmlns:a16="http://schemas.microsoft.com/office/drawing/2014/main" id="{2016C61F-42DF-4E29-90E7-93AE215DC3A1}"/>
                  </a:ext>
                </a:extLst>
              </p:cNvPr>
              <p:cNvSpPr>
                <a:spLocks/>
              </p:cNvSpPr>
              <p:nvPr/>
            </p:nvSpPr>
            <p:spPr bwMode="auto">
              <a:xfrm>
                <a:off x="3631" y="1848"/>
                <a:ext cx="81" cy="69"/>
              </a:xfrm>
              <a:custGeom>
                <a:avLst/>
                <a:gdLst>
                  <a:gd name="T0" fmla="*/ 1 w 43"/>
                  <a:gd name="T1" fmla="*/ 3 h 37"/>
                  <a:gd name="T2" fmla="*/ 19 w 43"/>
                  <a:gd name="T3" fmla="*/ 22 h 37"/>
                  <a:gd name="T4" fmla="*/ 40 w 43"/>
                  <a:gd name="T5" fmla="*/ 37 h 37"/>
                  <a:gd name="T6" fmla="*/ 42 w 43"/>
                  <a:gd name="T7" fmla="*/ 34 h 37"/>
                  <a:gd name="T8" fmla="*/ 24 w 43"/>
                  <a:gd name="T9" fmla="*/ 16 h 37"/>
                  <a:gd name="T10" fmla="*/ 3 w 43"/>
                  <a:gd name="T11" fmla="*/ 1 h 37"/>
                  <a:gd name="T12" fmla="*/ 1 w 43"/>
                  <a:gd name="T13" fmla="*/ 3 h 37"/>
                </a:gdLst>
                <a:ahLst/>
                <a:cxnLst>
                  <a:cxn ang="0">
                    <a:pos x="T0" y="T1"/>
                  </a:cxn>
                  <a:cxn ang="0">
                    <a:pos x="T2" y="T3"/>
                  </a:cxn>
                  <a:cxn ang="0">
                    <a:pos x="T4" y="T5"/>
                  </a:cxn>
                  <a:cxn ang="0">
                    <a:pos x="T6" y="T7"/>
                  </a:cxn>
                  <a:cxn ang="0">
                    <a:pos x="T8" y="T9"/>
                  </a:cxn>
                  <a:cxn ang="0">
                    <a:pos x="T10" y="T11"/>
                  </a:cxn>
                  <a:cxn ang="0">
                    <a:pos x="T12" y="T13"/>
                  </a:cxn>
                </a:cxnLst>
                <a:rect l="0" t="0" r="r" b="b"/>
                <a:pathLst>
                  <a:path w="43" h="37">
                    <a:moveTo>
                      <a:pt x="1" y="3"/>
                    </a:moveTo>
                    <a:cubicBezTo>
                      <a:pt x="6" y="10"/>
                      <a:pt x="13" y="16"/>
                      <a:pt x="19" y="22"/>
                    </a:cubicBezTo>
                    <a:cubicBezTo>
                      <a:pt x="25" y="27"/>
                      <a:pt x="32" y="35"/>
                      <a:pt x="40" y="37"/>
                    </a:cubicBezTo>
                    <a:cubicBezTo>
                      <a:pt x="42" y="37"/>
                      <a:pt x="43" y="36"/>
                      <a:pt x="42" y="34"/>
                    </a:cubicBezTo>
                    <a:cubicBezTo>
                      <a:pt x="39" y="26"/>
                      <a:pt x="30" y="21"/>
                      <a:pt x="24" y="16"/>
                    </a:cubicBezTo>
                    <a:cubicBezTo>
                      <a:pt x="17" y="10"/>
                      <a:pt x="11" y="5"/>
                      <a:pt x="3" y="1"/>
                    </a:cubicBezTo>
                    <a:cubicBezTo>
                      <a:pt x="2" y="0"/>
                      <a:pt x="0" y="1"/>
                      <a:pt x="1" y="3"/>
                    </a:cubicBezTo>
                    <a:close/>
                  </a:path>
                </a:pathLst>
              </a:custGeom>
              <a:solidFill>
                <a:srgbClr val="F9C86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01" name="Freeform 7">
                <a:extLst>
                  <a:ext uri="{FF2B5EF4-FFF2-40B4-BE49-F238E27FC236}">
                    <a16:creationId xmlns:a16="http://schemas.microsoft.com/office/drawing/2014/main" id="{BD6987CC-F973-41FA-8AC2-8BC127A06B9F}"/>
                  </a:ext>
                </a:extLst>
              </p:cNvPr>
              <p:cNvSpPr>
                <a:spLocks/>
              </p:cNvSpPr>
              <p:nvPr/>
            </p:nvSpPr>
            <p:spPr bwMode="auto">
              <a:xfrm>
                <a:off x="3362" y="1456"/>
                <a:ext cx="382" cy="507"/>
              </a:xfrm>
              <a:custGeom>
                <a:avLst/>
                <a:gdLst>
                  <a:gd name="T0" fmla="*/ 196 w 202"/>
                  <a:gd name="T1" fmla="*/ 88 h 269"/>
                  <a:gd name="T2" fmla="*/ 167 w 202"/>
                  <a:gd name="T3" fmla="*/ 138 h 269"/>
                  <a:gd name="T4" fmla="*/ 125 w 202"/>
                  <a:gd name="T5" fmla="*/ 175 h 269"/>
                  <a:gd name="T6" fmla="*/ 22 w 202"/>
                  <a:gd name="T7" fmla="*/ 255 h 269"/>
                  <a:gd name="T8" fmla="*/ 4 w 202"/>
                  <a:gd name="T9" fmla="*/ 250 h 269"/>
                  <a:gd name="T10" fmla="*/ 20 w 202"/>
                  <a:gd name="T11" fmla="*/ 210 h 269"/>
                  <a:gd name="T12" fmla="*/ 67 w 202"/>
                  <a:gd name="T13" fmla="*/ 104 h 269"/>
                  <a:gd name="T14" fmla="*/ 95 w 202"/>
                  <a:gd name="T15" fmla="*/ 51 h 269"/>
                  <a:gd name="T16" fmla="*/ 117 w 202"/>
                  <a:gd name="T17" fmla="*/ 18 h 269"/>
                  <a:gd name="T18" fmla="*/ 149 w 202"/>
                  <a:gd name="T19" fmla="*/ 0 h 269"/>
                  <a:gd name="T20" fmla="*/ 156 w 202"/>
                  <a:gd name="T21" fmla="*/ 0 h 269"/>
                  <a:gd name="T22" fmla="*/ 193 w 202"/>
                  <a:gd name="T23" fmla="*/ 29 h 269"/>
                  <a:gd name="T24" fmla="*/ 196 w 202"/>
                  <a:gd name="T25" fmla="*/ 88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2" h="269">
                    <a:moveTo>
                      <a:pt x="196" y="88"/>
                    </a:moveTo>
                    <a:cubicBezTo>
                      <a:pt x="191" y="107"/>
                      <a:pt x="180" y="124"/>
                      <a:pt x="167" y="138"/>
                    </a:cubicBezTo>
                    <a:cubicBezTo>
                      <a:pt x="154" y="152"/>
                      <a:pt x="140" y="163"/>
                      <a:pt x="125" y="175"/>
                    </a:cubicBezTo>
                    <a:cubicBezTo>
                      <a:pt x="91" y="202"/>
                      <a:pt x="57" y="229"/>
                      <a:pt x="22" y="255"/>
                    </a:cubicBezTo>
                    <a:cubicBezTo>
                      <a:pt x="13" y="262"/>
                      <a:pt x="0" y="269"/>
                      <a:pt x="4" y="250"/>
                    </a:cubicBezTo>
                    <a:cubicBezTo>
                      <a:pt x="6" y="245"/>
                      <a:pt x="12" y="229"/>
                      <a:pt x="20" y="210"/>
                    </a:cubicBezTo>
                    <a:cubicBezTo>
                      <a:pt x="35" y="174"/>
                      <a:pt x="57" y="125"/>
                      <a:pt x="67" y="104"/>
                    </a:cubicBezTo>
                    <a:cubicBezTo>
                      <a:pt x="76" y="86"/>
                      <a:pt x="86" y="69"/>
                      <a:pt x="95" y="51"/>
                    </a:cubicBezTo>
                    <a:cubicBezTo>
                      <a:pt x="102" y="39"/>
                      <a:pt x="109" y="28"/>
                      <a:pt x="117" y="18"/>
                    </a:cubicBezTo>
                    <a:cubicBezTo>
                      <a:pt x="126" y="9"/>
                      <a:pt x="137" y="1"/>
                      <a:pt x="149" y="0"/>
                    </a:cubicBezTo>
                    <a:cubicBezTo>
                      <a:pt x="151" y="0"/>
                      <a:pt x="154" y="0"/>
                      <a:pt x="156" y="0"/>
                    </a:cubicBezTo>
                    <a:cubicBezTo>
                      <a:pt x="171" y="2"/>
                      <a:pt x="185" y="13"/>
                      <a:pt x="193" y="29"/>
                    </a:cubicBezTo>
                    <a:cubicBezTo>
                      <a:pt x="201" y="47"/>
                      <a:pt x="202" y="68"/>
                      <a:pt x="196" y="88"/>
                    </a:cubicBezTo>
                    <a:close/>
                  </a:path>
                </a:pathLst>
              </a:custGeom>
              <a:solidFill>
                <a:srgbClr val="DD2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02" name="Freeform 8">
                <a:extLst>
                  <a:ext uri="{FF2B5EF4-FFF2-40B4-BE49-F238E27FC236}">
                    <a16:creationId xmlns:a16="http://schemas.microsoft.com/office/drawing/2014/main" id="{FC50EF52-AEDB-4FA0-AB42-755A52C5D2AB}"/>
                  </a:ext>
                </a:extLst>
              </p:cNvPr>
              <p:cNvSpPr>
                <a:spLocks/>
              </p:cNvSpPr>
              <p:nvPr/>
            </p:nvSpPr>
            <p:spPr bwMode="auto">
              <a:xfrm>
                <a:off x="3625" y="1899"/>
                <a:ext cx="87" cy="51"/>
              </a:xfrm>
              <a:custGeom>
                <a:avLst/>
                <a:gdLst>
                  <a:gd name="T0" fmla="*/ 42 w 46"/>
                  <a:gd name="T1" fmla="*/ 3 h 27"/>
                  <a:gd name="T2" fmla="*/ 14 w 46"/>
                  <a:gd name="T3" fmla="*/ 5 h 27"/>
                  <a:gd name="T4" fmla="*/ 2 w 46"/>
                  <a:gd name="T5" fmla="*/ 24 h 27"/>
                  <a:gd name="T6" fmla="*/ 7 w 46"/>
                  <a:gd name="T7" fmla="*/ 26 h 27"/>
                  <a:gd name="T8" fmla="*/ 20 w 46"/>
                  <a:gd name="T9" fmla="*/ 14 h 27"/>
                  <a:gd name="T10" fmla="*/ 41 w 46"/>
                  <a:gd name="T11" fmla="*/ 10 h 27"/>
                  <a:gd name="T12" fmla="*/ 42 w 46"/>
                  <a:gd name="T13" fmla="*/ 3 h 27"/>
                </a:gdLst>
                <a:ahLst/>
                <a:cxnLst>
                  <a:cxn ang="0">
                    <a:pos x="T0" y="T1"/>
                  </a:cxn>
                  <a:cxn ang="0">
                    <a:pos x="T2" y="T3"/>
                  </a:cxn>
                  <a:cxn ang="0">
                    <a:pos x="T4" y="T5"/>
                  </a:cxn>
                  <a:cxn ang="0">
                    <a:pos x="T6" y="T7"/>
                  </a:cxn>
                  <a:cxn ang="0">
                    <a:pos x="T8" y="T9"/>
                  </a:cxn>
                  <a:cxn ang="0">
                    <a:pos x="T10" y="T11"/>
                  </a:cxn>
                  <a:cxn ang="0">
                    <a:pos x="T12" y="T13"/>
                  </a:cxn>
                </a:cxnLst>
                <a:rect l="0" t="0" r="r" b="b"/>
                <a:pathLst>
                  <a:path w="46" h="27">
                    <a:moveTo>
                      <a:pt x="42" y="3"/>
                    </a:moveTo>
                    <a:cubicBezTo>
                      <a:pt x="33" y="0"/>
                      <a:pt x="22" y="1"/>
                      <a:pt x="14" y="5"/>
                    </a:cubicBezTo>
                    <a:cubicBezTo>
                      <a:pt x="7" y="9"/>
                      <a:pt x="0" y="16"/>
                      <a:pt x="2" y="24"/>
                    </a:cubicBezTo>
                    <a:cubicBezTo>
                      <a:pt x="2" y="27"/>
                      <a:pt x="5" y="27"/>
                      <a:pt x="7" y="26"/>
                    </a:cubicBezTo>
                    <a:cubicBezTo>
                      <a:pt x="12" y="22"/>
                      <a:pt x="14" y="17"/>
                      <a:pt x="20" y="14"/>
                    </a:cubicBezTo>
                    <a:cubicBezTo>
                      <a:pt x="26" y="10"/>
                      <a:pt x="34" y="11"/>
                      <a:pt x="41" y="10"/>
                    </a:cubicBezTo>
                    <a:cubicBezTo>
                      <a:pt x="45" y="10"/>
                      <a:pt x="46" y="5"/>
                      <a:pt x="42" y="3"/>
                    </a:cubicBezTo>
                    <a:close/>
                  </a:path>
                </a:pathLst>
              </a:custGeom>
              <a:solidFill>
                <a:srgbClr val="F9C86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03" name="Freeform 9">
                <a:extLst>
                  <a:ext uri="{FF2B5EF4-FFF2-40B4-BE49-F238E27FC236}">
                    <a16:creationId xmlns:a16="http://schemas.microsoft.com/office/drawing/2014/main" id="{85AA615C-1105-428F-9B96-019BFFC4A535}"/>
                  </a:ext>
                </a:extLst>
              </p:cNvPr>
              <p:cNvSpPr>
                <a:spLocks/>
              </p:cNvSpPr>
              <p:nvPr/>
            </p:nvSpPr>
            <p:spPr bwMode="auto">
              <a:xfrm>
                <a:off x="3333" y="1785"/>
                <a:ext cx="231" cy="451"/>
              </a:xfrm>
              <a:custGeom>
                <a:avLst/>
                <a:gdLst>
                  <a:gd name="T0" fmla="*/ 78 w 122"/>
                  <a:gd name="T1" fmla="*/ 0 h 239"/>
                  <a:gd name="T2" fmla="*/ 12 w 122"/>
                  <a:gd name="T3" fmla="*/ 230 h 239"/>
                  <a:gd name="T4" fmla="*/ 66 w 122"/>
                  <a:gd name="T5" fmla="*/ 103 h 239"/>
                  <a:gd name="T6" fmla="*/ 38 w 122"/>
                  <a:gd name="T7" fmla="*/ 213 h 239"/>
                  <a:gd name="T8" fmla="*/ 122 w 122"/>
                  <a:gd name="T9" fmla="*/ 5 h 239"/>
                </a:gdLst>
                <a:ahLst/>
                <a:cxnLst>
                  <a:cxn ang="0">
                    <a:pos x="T0" y="T1"/>
                  </a:cxn>
                  <a:cxn ang="0">
                    <a:pos x="T2" y="T3"/>
                  </a:cxn>
                  <a:cxn ang="0">
                    <a:pos x="T4" y="T5"/>
                  </a:cxn>
                  <a:cxn ang="0">
                    <a:pos x="T6" y="T7"/>
                  </a:cxn>
                  <a:cxn ang="0">
                    <a:pos x="T8" y="T9"/>
                  </a:cxn>
                </a:cxnLst>
                <a:rect l="0" t="0" r="r" b="b"/>
                <a:pathLst>
                  <a:path w="122" h="239">
                    <a:moveTo>
                      <a:pt x="78" y="0"/>
                    </a:moveTo>
                    <a:cubicBezTo>
                      <a:pt x="78" y="0"/>
                      <a:pt x="0" y="223"/>
                      <a:pt x="12" y="230"/>
                    </a:cubicBezTo>
                    <a:cubicBezTo>
                      <a:pt x="26" y="239"/>
                      <a:pt x="66" y="103"/>
                      <a:pt x="66" y="103"/>
                    </a:cubicBezTo>
                    <a:cubicBezTo>
                      <a:pt x="66" y="103"/>
                      <a:pt x="27" y="208"/>
                      <a:pt x="38" y="213"/>
                    </a:cubicBezTo>
                    <a:cubicBezTo>
                      <a:pt x="48" y="218"/>
                      <a:pt x="122" y="5"/>
                      <a:pt x="122" y="5"/>
                    </a:cubicBezTo>
                  </a:path>
                </a:pathLst>
              </a:custGeom>
              <a:solidFill>
                <a:srgbClr val="2047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04" name="Freeform 10">
                <a:extLst>
                  <a:ext uri="{FF2B5EF4-FFF2-40B4-BE49-F238E27FC236}">
                    <a16:creationId xmlns:a16="http://schemas.microsoft.com/office/drawing/2014/main" id="{A27F6A48-8521-468D-82B7-C42571328328}"/>
                  </a:ext>
                </a:extLst>
              </p:cNvPr>
              <p:cNvSpPr>
                <a:spLocks/>
              </p:cNvSpPr>
              <p:nvPr/>
            </p:nvSpPr>
            <p:spPr bwMode="auto">
              <a:xfrm>
                <a:off x="3309" y="1456"/>
                <a:ext cx="431" cy="456"/>
              </a:xfrm>
              <a:custGeom>
                <a:avLst/>
                <a:gdLst>
                  <a:gd name="T0" fmla="*/ 218 w 228"/>
                  <a:gd name="T1" fmla="*/ 95 h 242"/>
                  <a:gd name="T2" fmla="*/ 183 w 228"/>
                  <a:gd name="T3" fmla="*/ 140 h 242"/>
                  <a:gd name="T4" fmla="*/ 137 w 228"/>
                  <a:gd name="T5" fmla="*/ 169 h 242"/>
                  <a:gd name="T6" fmla="*/ 25 w 228"/>
                  <a:gd name="T7" fmla="*/ 232 h 242"/>
                  <a:gd name="T8" fmla="*/ 7 w 228"/>
                  <a:gd name="T9" fmla="*/ 224 h 242"/>
                  <a:gd name="T10" fmla="*/ 28 w 228"/>
                  <a:gd name="T11" fmla="*/ 187 h 242"/>
                  <a:gd name="T12" fmla="*/ 88 w 228"/>
                  <a:gd name="T13" fmla="*/ 90 h 242"/>
                  <a:gd name="T14" fmla="*/ 123 w 228"/>
                  <a:gd name="T15" fmla="*/ 42 h 242"/>
                  <a:gd name="T16" fmla="*/ 148 w 228"/>
                  <a:gd name="T17" fmla="*/ 13 h 242"/>
                  <a:gd name="T18" fmla="*/ 182 w 228"/>
                  <a:gd name="T19" fmla="*/ 1 h 242"/>
                  <a:gd name="T20" fmla="*/ 189 w 228"/>
                  <a:gd name="T21" fmla="*/ 2 h 242"/>
                  <a:gd name="T22" fmla="*/ 222 w 228"/>
                  <a:gd name="T23" fmla="*/ 36 h 242"/>
                  <a:gd name="T24" fmla="*/ 218 w 228"/>
                  <a:gd name="T25" fmla="*/ 95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8" h="242">
                    <a:moveTo>
                      <a:pt x="218" y="95"/>
                    </a:moveTo>
                    <a:cubicBezTo>
                      <a:pt x="210" y="113"/>
                      <a:pt x="197" y="128"/>
                      <a:pt x="183" y="140"/>
                    </a:cubicBezTo>
                    <a:cubicBezTo>
                      <a:pt x="168" y="151"/>
                      <a:pt x="152" y="160"/>
                      <a:pt x="137" y="169"/>
                    </a:cubicBezTo>
                    <a:cubicBezTo>
                      <a:pt x="99" y="190"/>
                      <a:pt x="62" y="211"/>
                      <a:pt x="25" y="232"/>
                    </a:cubicBezTo>
                    <a:cubicBezTo>
                      <a:pt x="15" y="238"/>
                      <a:pt x="0" y="242"/>
                      <a:pt x="7" y="224"/>
                    </a:cubicBezTo>
                    <a:cubicBezTo>
                      <a:pt x="9" y="219"/>
                      <a:pt x="17" y="204"/>
                      <a:pt x="28" y="187"/>
                    </a:cubicBezTo>
                    <a:cubicBezTo>
                      <a:pt x="47" y="154"/>
                      <a:pt x="75" y="109"/>
                      <a:pt x="88" y="90"/>
                    </a:cubicBezTo>
                    <a:cubicBezTo>
                      <a:pt x="99" y="74"/>
                      <a:pt x="111" y="58"/>
                      <a:pt x="123" y="42"/>
                    </a:cubicBezTo>
                    <a:cubicBezTo>
                      <a:pt x="130" y="31"/>
                      <a:pt x="139" y="21"/>
                      <a:pt x="148" y="13"/>
                    </a:cubicBezTo>
                    <a:cubicBezTo>
                      <a:pt x="158" y="5"/>
                      <a:pt x="170" y="0"/>
                      <a:pt x="182" y="1"/>
                    </a:cubicBezTo>
                    <a:cubicBezTo>
                      <a:pt x="184" y="1"/>
                      <a:pt x="187" y="1"/>
                      <a:pt x="189" y="2"/>
                    </a:cubicBezTo>
                    <a:cubicBezTo>
                      <a:pt x="204" y="6"/>
                      <a:pt x="216" y="19"/>
                      <a:pt x="222" y="36"/>
                    </a:cubicBezTo>
                    <a:cubicBezTo>
                      <a:pt x="228" y="55"/>
                      <a:pt x="226" y="77"/>
                      <a:pt x="218" y="95"/>
                    </a:cubicBez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05" name="Freeform 11">
                <a:extLst>
                  <a:ext uri="{FF2B5EF4-FFF2-40B4-BE49-F238E27FC236}">
                    <a16:creationId xmlns:a16="http://schemas.microsoft.com/office/drawing/2014/main" id="{57813C09-1055-4EF7-93C3-7F1F6D1BD167}"/>
                  </a:ext>
                </a:extLst>
              </p:cNvPr>
              <p:cNvSpPr>
                <a:spLocks/>
              </p:cNvSpPr>
              <p:nvPr/>
            </p:nvSpPr>
            <p:spPr bwMode="auto">
              <a:xfrm>
                <a:off x="3477" y="1233"/>
                <a:ext cx="375" cy="632"/>
              </a:xfrm>
              <a:custGeom>
                <a:avLst/>
                <a:gdLst>
                  <a:gd name="T0" fmla="*/ 192 w 198"/>
                  <a:gd name="T1" fmla="*/ 207 h 335"/>
                  <a:gd name="T2" fmla="*/ 155 w 198"/>
                  <a:gd name="T3" fmla="*/ 269 h 335"/>
                  <a:gd name="T4" fmla="*/ 124 w 198"/>
                  <a:gd name="T5" fmla="*/ 293 h 335"/>
                  <a:gd name="T6" fmla="*/ 98 w 198"/>
                  <a:gd name="T7" fmla="*/ 307 h 335"/>
                  <a:gd name="T8" fmla="*/ 54 w 198"/>
                  <a:gd name="T9" fmla="*/ 327 h 335"/>
                  <a:gd name="T10" fmla="*/ 20 w 198"/>
                  <a:gd name="T11" fmla="*/ 328 h 335"/>
                  <a:gd name="T12" fmla="*/ 6 w 198"/>
                  <a:gd name="T13" fmla="*/ 296 h 335"/>
                  <a:gd name="T14" fmla="*/ 24 w 198"/>
                  <a:gd name="T15" fmla="*/ 184 h 335"/>
                  <a:gd name="T16" fmla="*/ 70 w 198"/>
                  <a:gd name="T17" fmla="*/ 95 h 335"/>
                  <a:gd name="T18" fmla="*/ 72 w 198"/>
                  <a:gd name="T19" fmla="*/ 44 h 335"/>
                  <a:gd name="T20" fmla="*/ 129 w 198"/>
                  <a:gd name="T21" fmla="*/ 2 h 335"/>
                  <a:gd name="T22" fmla="*/ 149 w 198"/>
                  <a:gd name="T23" fmla="*/ 8 h 335"/>
                  <a:gd name="T24" fmla="*/ 179 w 198"/>
                  <a:gd name="T25" fmla="*/ 37 h 335"/>
                  <a:gd name="T26" fmla="*/ 184 w 198"/>
                  <a:gd name="T27" fmla="*/ 53 h 335"/>
                  <a:gd name="T28" fmla="*/ 185 w 198"/>
                  <a:gd name="T29" fmla="*/ 55 h 335"/>
                  <a:gd name="T30" fmla="*/ 173 w 198"/>
                  <a:gd name="T31" fmla="*/ 84 h 335"/>
                  <a:gd name="T32" fmla="*/ 166 w 198"/>
                  <a:gd name="T33" fmla="*/ 107 h 335"/>
                  <a:gd name="T34" fmla="*/ 181 w 198"/>
                  <a:gd name="T35" fmla="*/ 135 h 335"/>
                  <a:gd name="T36" fmla="*/ 192 w 198"/>
                  <a:gd name="T37" fmla="*/ 20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98" h="335">
                    <a:moveTo>
                      <a:pt x="192" y="207"/>
                    </a:moveTo>
                    <a:cubicBezTo>
                      <a:pt x="186" y="232"/>
                      <a:pt x="172" y="253"/>
                      <a:pt x="155" y="269"/>
                    </a:cubicBezTo>
                    <a:cubicBezTo>
                      <a:pt x="146" y="278"/>
                      <a:pt x="135" y="286"/>
                      <a:pt x="124" y="293"/>
                    </a:cubicBezTo>
                    <a:cubicBezTo>
                      <a:pt x="116" y="298"/>
                      <a:pt x="107" y="303"/>
                      <a:pt x="98" y="307"/>
                    </a:cubicBezTo>
                    <a:cubicBezTo>
                      <a:pt x="84" y="315"/>
                      <a:pt x="69" y="321"/>
                      <a:pt x="54" y="327"/>
                    </a:cubicBezTo>
                    <a:cubicBezTo>
                      <a:pt x="43" y="331"/>
                      <a:pt x="30" y="335"/>
                      <a:pt x="20" y="328"/>
                    </a:cubicBezTo>
                    <a:cubicBezTo>
                      <a:pt x="11" y="322"/>
                      <a:pt x="7" y="308"/>
                      <a:pt x="6" y="296"/>
                    </a:cubicBezTo>
                    <a:cubicBezTo>
                      <a:pt x="0" y="258"/>
                      <a:pt x="7" y="217"/>
                      <a:pt x="24" y="184"/>
                    </a:cubicBezTo>
                    <a:cubicBezTo>
                      <a:pt x="39" y="154"/>
                      <a:pt x="65" y="130"/>
                      <a:pt x="70" y="95"/>
                    </a:cubicBezTo>
                    <a:cubicBezTo>
                      <a:pt x="72" y="79"/>
                      <a:pt x="68" y="60"/>
                      <a:pt x="72" y="44"/>
                    </a:cubicBezTo>
                    <a:cubicBezTo>
                      <a:pt x="79" y="17"/>
                      <a:pt x="104" y="0"/>
                      <a:pt x="129" y="2"/>
                    </a:cubicBezTo>
                    <a:cubicBezTo>
                      <a:pt x="136" y="3"/>
                      <a:pt x="143" y="5"/>
                      <a:pt x="149" y="8"/>
                    </a:cubicBezTo>
                    <a:cubicBezTo>
                      <a:pt x="161" y="14"/>
                      <a:pt x="172" y="25"/>
                      <a:pt x="179" y="37"/>
                    </a:cubicBezTo>
                    <a:cubicBezTo>
                      <a:pt x="182" y="42"/>
                      <a:pt x="184" y="48"/>
                      <a:pt x="184" y="53"/>
                    </a:cubicBezTo>
                    <a:cubicBezTo>
                      <a:pt x="185" y="54"/>
                      <a:pt x="185" y="54"/>
                      <a:pt x="185" y="55"/>
                    </a:cubicBezTo>
                    <a:cubicBezTo>
                      <a:pt x="185" y="66"/>
                      <a:pt x="176" y="77"/>
                      <a:pt x="173" y="84"/>
                    </a:cubicBezTo>
                    <a:cubicBezTo>
                      <a:pt x="169" y="91"/>
                      <a:pt x="165" y="99"/>
                      <a:pt x="166" y="107"/>
                    </a:cubicBezTo>
                    <a:cubicBezTo>
                      <a:pt x="167" y="118"/>
                      <a:pt x="175" y="126"/>
                      <a:pt x="181" y="135"/>
                    </a:cubicBezTo>
                    <a:cubicBezTo>
                      <a:pt x="195" y="154"/>
                      <a:pt x="198" y="182"/>
                      <a:pt x="192" y="207"/>
                    </a:cubicBezTo>
                    <a:close/>
                  </a:path>
                </a:pathLst>
              </a:custGeom>
              <a:solidFill>
                <a:srgbClr val="F054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06" name="Freeform 12">
                <a:extLst>
                  <a:ext uri="{FF2B5EF4-FFF2-40B4-BE49-F238E27FC236}">
                    <a16:creationId xmlns:a16="http://schemas.microsoft.com/office/drawing/2014/main" id="{7F5F41FB-2438-43E2-A3D9-FD900ECAF545}"/>
                  </a:ext>
                </a:extLst>
              </p:cNvPr>
              <p:cNvSpPr>
                <a:spLocks/>
              </p:cNvSpPr>
              <p:nvPr/>
            </p:nvSpPr>
            <p:spPr bwMode="auto">
              <a:xfrm>
                <a:off x="3638" y="1337"/>
                <a:ext cx="214" cy="448"/>
              </a:xfrm>
              <a:custGeom>
                <a:avLst/>
                <a:gdLst>
                  <a:gd name="T0" fmla="*/ 107 w 113"/>
                  <a:gd name="T1" fmla="*/ 152 h 238"/>
                  <a:gd name="T2" fmla="*/ 70 w 113"/>
                  <a:gd name="T3" fmla="*/ 214 h 238"/>
                  <a:gd name="T4" fmla="*/ 39 w 113"/>
                  <a:gd name="T5" fmla="*/ 238 h 238"/>
                  <a:gd name="T6" fmla="*/ 28 w 113"/>
                  <a:gd name="T7" fmla="*/ 230 h 238"/>
                  <a:gd name="T8" fmla="*/ 6 w 113"/>
                  <a:gd name="T9" fmla="*/ 192 h 238"/>
                  <a:gd name="T10" fmla="*/ 23 w 113"/>
                  <a:gd name="T11" fmla="*/ 91 h 238"/>
                  <a:gd name="T12" fmla="*/ 15 w 113"/>
                  <a:gd name="T13" fmla="*/ 65 h 238"/>
                  <a:gd name="T14" fmla="*/ 17 w 113"/>
                  <a:gd name="T15" fmla="*/ 40 h 238"/>
                  <a:gd name="T16" fmla="*/ 34 w 113"/>
                  <a:gd name="T17" fmla="*/ 28 h 238"/>
                  <a:gd name="T18" fmla="*/ 100 w 113"/>
                  <a:gd name="T19" fmla="*/ 0 h 238"/>
                  <a:gd name="T20" fmla="*/ 88 w 113"/>
                  <a:gd name="T21" fmla="*/ 29 h 238"/>
                  <a:gd name="T22" fmla="*/ 81 w 113"/>
                  <a:gd name="T23" fmla="*/ 52 h 238"/>
                  <a:gd name="T24" fmla="*/ 96 w 113"/>
                  <a:gd name="T25" fmla="*/ 80 h 238"/>
                  <a:gd name="T26" fmla="*/ 107 w 113"/>
                  <a:gd name="T27" fmla="*/ 152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3" h="238">
                    <a:moveTo>
                      <a:pt x="107" y="152"/>
                    </a:moveTo>
                    <a:cubicBezTo>
                      <a:pt x="101" y="177"/>
                      <a:pt x="87" y="198"/>
                      <a:pt x="70" y="214"/>
                    </a:cubicBezTo>
                    <a:cubicBezTo>
                      <a:pt x="61" y="223"/>
                      <a:pt x="50" y="231"/>
                      <a:pt x="39" y="238"/>
                    </a:cubicBezTo>
                    <a:cubicBezTo>
                      <a:pt x="35" y="236"/>
                      <a:pt x="31" y="233"/>
                      <a:pt x="28" y="230"/>
                    </a:cubicBezTo>
                    <a:cubicBezTo>
                      <a:pt x="18" y="222"/>
                      <a:pt x="9" y="206"/>
                      <a:pt x="6" y="192"/>
                    </a:cubicBezTo>
                    <a:cubicBezTo>
                      <a:pt x="0" y="158"/>
                      <a:pt x="29" y="125"/>
                      <a:pt x="23" y="91"/>
                    </a:cubicBezTo>
                    <a:cubicBezTo>
                      <a:pt x="21" y="82"/>
                      <a:pt x="18" y="74"/>
                      <a:pt x="15" y="65"/>
                    </a:cubicBezTo>
                    <a:cubicBezTo>
                      <a:pt x="13" y="57"/>
                      <a:pt x="12" y="47"/>
                      <a:pt x="17" y="40"/>
                    </a:cubicBezTo>
                    <a:cubicBezTo>
                      <a:pt x="21" y="33"/>
                      <a:pt x="28" y="30"/>
                      <a:pt x="34" y="28"/>
                    </a:cubicBezTo>
                    <a:cubicBezTo>
                      <a:pt x="56" y="18"/>
                      <a:pt x="78" y="9"/>
                      <a:pt x="100" y="0"/>
                    </a:cubicBezTo>
                    <a:cubicBezTo>
                      <a:pt x="100" y="11"/>
                      <a:pt x="91" y="22"/>
                      <a:pt x="88" y="29"/>
                    </a:cubicBezTo>
                    <a:cubicBezTo>
                      <a:pt x="84" y="36"/>
                      <a:pt x="80" y="44"/>
                      <a:pt x="81" y="52"/>
                    </a:cubicBezTo>
                    <a:cubicBezTo>
                      <a:pt x="82" y="63"/>
                      <a:pt x="90" y="71"/>
                      <a:pt x="96" y="80"/>
                    </a:cubicBezTo>
                    <a:cubicBezTo>
                      <a:pt x="110" y="99"/>
                      <a:pt x="113" y="127"/>
                      <a:pt x="107" y="15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07" name="Freeform 13">
                <a:extLst>
                  <a:ext uri="{FF2B5EF4-FFF2-40B4-BE49-F238E27FC236}">
                    <a16:creationId xmlns:a16="http://schemas.microsoft.com/office/drawing/2014/main" id="{6BF3A6A9-C280-4EC6-B9CD-C39D76FF6B2E}"/>
                  </a:ext>
                </a:extLst>
              </p:cNvPr>
              <p:cNvSpPr>
                <a:spLocks/>
              </p:cNvSpPr>
              <p:nvPr/>
            </p:nvSpPr>
            <p:spPr bwMode="auto">
              <a:xfrm>
                <a:off x="3759" y="1248"/>
                <a:ext cx="57" cy="77"/>
              </a:xfrm>
              <a:custGeom>
                <a:avLst/>
                <a:gdLst>
                  <a:gd name="T0" fmla="*/ 30 w 30"/>
                  <a:gd name="T1" fmla="*/ 29 h 41"/>
                  <a:gd name="T2" fmla="*/ 28 w 30"/>
                  <a:gd name="T3" fmla="*/ 34 h 41"/>
                  <a:gd name="T4" fmla="*/ 23 w 30"/>
                  <a:gd name="T5" fmla="*/ 40 h 41"/>
                  <a:gd name="T6" fmla="*/ 13 w 30"/>
                  <a:gd name="T7" fmla="*/ 37 h 41"/>
                  <a:gd name="T8" fmla="*/ 2 w 30"/>
                  <a:gd name="T9" fmla="*/ 17 h 41"/>
                  <a:gd name="T10" fmla="*/ 0 w 30"/>
                  <a:gd name="T11" fmla="*/ 0 h 41"/>
                  <a:gd name="T12" fmla="*/ 30 w 30"/>
                  <a:gd name="T13" fmla="*/ 29 h 41"/>
                </a:gdLst>
                <a:ahLst/>
                <a:cxnLst>
                  <a:cxn ang="0">
                    <a:pos x="T0" y="T1"/>
                  </a:cxn>
                  <a:cxn ang="0">
                    <a:pos x="T2" y="T3"/>
                  </a:cxn>
                  <a:cxn ang="0">
                    <a:pos x="T4" y="T5"/>
                  </a:cxn>
                  <a:cxn ang="0">
                    <a:pos x="T6" y="T7"/>
                  </a:cxn>
                  <a:cxn ang="0">
                    <a:pos x="T8" y="T9"/>
                  </a:cxn>
                  <a:cxn ang="0">
                    <a:pos x="T10" y="T11"/>
                  </a:cxn>
                  <a:cxn ang="0">
                    <a:pos x="T12" y="T13"/>
                  </a:cxn>
                </a:cxnLst>
                <a:rect l="0" t="0" r="r" b="b"/>
                <a:pathLst>
                  <a:path w="30" h="41">
                    <a:moveTo>
                      <a:pt x="30" y="29"/>
                    </a:moveTo>
                    <a:cubicBezTo>
                      <a:pt x="29" y="30"/>
                      <a:pt x="29" y="32"/>
                      <a:pt x="28" y="34"/>
                    </a:cubicBezTo>
                    <a:cubicBezTo>
                      <a:pt x="27" y="36"/>
                      <a:pt x="25" y="39"/>
                      <a:pt x="23" y="40"/>
                    </a:cubicBezTo>
                    <a:cubicBezTo>
                      <a:pt x="20" y="41"/>
                      <a:pt x="16" y="40"/>
                      <a:pt x="13" y="37"/>
                    </a:cubicBezTo>
                    <a:cubicBezTo>
                      <a:pt x="8" y="33"/>
                      <a:pt x="3" y="25"/>
                      <a:pt x="2" y="17"/>
                    </a:cubicBezTo>
                    <a:cubicBezTo>
                      <a:pt x="0" y="12"/>
                      <a:pt x="0" y="6"/>
                      <a:pt x="0" y="0"/>
                    </a:cubicBezTo>
                    <a:cubicBezTo>
                      <a:pt x="12" y="6"/>
                      <a:pt x="23" y="17"/>
                      <a:pt x="30" y="29"/>
                    </a:cubicBezTo>
                    <a:close/>
                  </a:path>
                </a:pathLst>
              </a:custGeom>
              <a:solidFill>
                <a:srgbClr val="2047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08" name="Freeform 14">
                <a:extLst>
                  <a:ext uri="{FF2B5EF4-FFF2-40B4-BE49-F238E27FC236}">
                    <a16:creationId xmlns:a16="http://schemas.microsoft.com/office/drawing/2014/main" id="{5F639902-D681-4DBB-A59E-0C64CA7A4341}"/>
                  </a:ext>
                </a:extLst>
              </p:cNvPr>
              <p:cNvSpPr>
                <a:spLocks/>
              </p:cNvSpPr>
              <p:nvPr/>
            </p:nvSpPr>
            <p:spPr bwMode="auto">
              <a:xfrm>
                <a:off x="3793" y="1295"/>
                <a:ext cx="154" cy="59"/>
              </a:xfrm>
              <a:custGeom>
                <a:avLst/>
                <a:gdLst>
                  <a:gd name="T0" fmla="*/ 81 w 81"/>
                  <a:gd name="T1" fmla="*/ 1 h 31"/>
                  <a:gd name="T2" fmla="*/ 16 w 81"/>
                  <a:gd name="T3" fmla="*/ 31 h 31"/>
                  <a:gd name="T4" fmla="*/ 3 w 81"/>
                  <a:gd name="T5" fmla="*/ 19 h 31"/>
                  <a:gd name="T6" fmla="*/ 9 w 81"/>
                  <a:gd name="T7" fmla="*/ 0 h 31"/>
                  <a:gd name="T8" fmla="*/ 81 w 81"/>
                  <a:gd name="T9" fmla="*/ 1 h 31"/>
                </a:gdLst>
                <a:ahLst/>
                <a:cxnLst>
                  <a:cxn ang="0">
                    <a:pos x="T0" y="T1"/>
                  </a:cxn>
                  <a:cxn ang="0">
                    <a:pos x="T2" y="T3"/>
                  </a:cxn>
                  <a:cxn ang="0">
                    <a:pos x="T4" y="T5"/>
                  </a:cxn>
                  <a:cxn ang="0">
                    <a:pos x="T6" y="T7"/>
                  </a:cxn>
                  <a:cxn ang="0">
                    <a:pos x="T8" y="T9"/>
                  </a:cxn>
                </a:cxnLst>
                <a:rect l="0" t="0" r="r" b="b"/>
                <a:pathLst>
                  <a:path w="81" h="31">
                    <a:moveTo>
                      <a:pt x="81" y="1"/>
                    </a:moveTo>
                    <a:cubicBezTo>
                      <a:pt x="16" y="31"/>
                      <a:pt x="16" y="31"/>
                      <a:pt x="16" y="31"/>
                    </a:cubicBezTo>
                    <a:cubicBezTo>
                      <a:pt x="16" y="31"/>
                      <a:pt x="5" y="26"/>
                      <a:pt x="3" y="19"/>
                    </a:cubicBezTo>
                    <a:cubicBezTo>
                      <a:pt x="0" y="13"/>
                      <a:pt x="9" y="0"/>
                      <a:pt x="9" y="0"/>
                    </a:cubicBezTo>
                    <a:lnTo>
                      <a:pt x="81" y="1"/>
                    </a:lnTo>
                    <a:close/>
                  </a:path>
                </a:pathLst>
              </a:custGeom>
              <a:solidFill>
                <a:srgbClr val="F9C86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09" name="Freeform 18">
                <a:extLst>
                  <a:ext uri="{FF2B5EF4-FFF2-40B4-BE49-F238E27FC236}">
                    <a16:creationId xmlns:a16="http://schemas.microsoft.com/office/drawing/2014/main" id="{7DEE33A6-BFC4-4727-80C3-C95886402B41}"/>
                  </a:ext>
                </a:extLst>
              </p:cNvPr>
              <p:cNvSpPr>
                <a:spLocks/>
              </p:cNvSpPr>
              <p:nvPr/>
            </p:nvSpPr>
            <p:spPr bwMode="auto">
              <a:xfrm>
                <a:off x="3799" y="1297"/>
                <a:ext cx="148" cy="57"/>
              </a:xfrm>
              <a:custGeom>
                <a:avLst/>
                <a:gdLst>
                  <a:gd name="T0" fmla="*/ 78 w 78"/>
                  <a:gd name="T1" fmla="*/ 0 h 30"/>
                  <a:gd name="T2" fmla="*/ 13 w 78"/>
                  <a:gd name="T3" fmla="*/ 30 h 30"/>
                  <a:gd name="T4" fmla="*/ 0 w 78"/>
                  <a:gd name="T5" fmla="*/ 18 h 30"/>
                  <a:gd name="T6" fmla="*/ 78 w 78"/>
                  <a:gd name="T7" fmla="*/ 0 h 30"/>
                </a:gdLst>
                <a:ahLst/>
                <a:cxnLst>
                  <a:cxn ang="0">
                    <a:pos x="T0" y="T1"/>
                  </a:cxn>
                  <a:cxn ang="0">
                    <a:pos x="T2" y="T3"/>
                  </a:cxn>
                  <a:cxn ang="0">
                    <a:pos x="T4" y="T5"/>
                  </a:cxn>
                  <a:cxn ang="0">
                    <a:pos x="T6" y="T7"/>
                  </a:cxn>
                </a:cxnLst>
                <a:rect l="0" t="0" r="r" b="b"/>
                <a:pathLst>
                  <a:path w="78" h="30">
                    <a:moveTo>
                      <a:pt x="78" y="0"/>
                    </a:moveTo>
                    <a:cubicBezTo>
                      <a:pt x="13" y="30"/>
                      <a:pt x="13" y="30"/>
                      <a:pt x="13" y="30"/>
                    </a:cubicBezTo>
                    <a:cubicBezTo>
                      <a:pt x="13" y="30"/>
                      <a:pt x="2" y="25"/>
                      <a:pt x="0" y="18"/>
                    </a:cubicBezTo>
                    <a:lnTo>
                      <a:pt x="78" y="0"/>
                    </a:lnTo>
                    <a:close/>
                  </a:path>
                </a:pathLst>
              </a:custGeom>
              <a:solidFill>
                <a:srgbClr val="F4B4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10" name="Freeform 19">
                <a:extLst>
                  <a:ext uri="{FF2B5EF4-FFF2-40B4-BE49-F238E27FC236}">
                    <a16:creationId xmlns:a16="http://schemas.microsoft.com/office/drawing/2014/main" id="{23A4CC5F-1A1E-4389-A29C-405F889F948A}"/>
                  </a:ext>
                </a:extLst>
              </p:cNvPr>
              <p:cNvSpPr>
                <a:spLocks/>
              </p:cNvSpPr>
              <p:nvPr/>
            </p:nvSpPr>
            <p:spPr bwMode="auto">
              <a:xfrm>
                <a:off x="3508" y="1704"/>
                <a:ext cx="429" cy="381"/>
              </a:xfrm>
              <a:custGeom>
                <a:avLst/>
                <a:gdLst>
                  <a:gd name="T0" fmla="*/ 227 w 227"/>
                  <a:gd name="T1" fmla="*/ 0 h 202"/>
                  <a:gd name="T2" fmla="*/ 0 w 227"/>
                  <a:gd name="T3" fmla="*/ 192 h 202"/>
                  <a:gd name="T4" fmla="*/ 58 w 227"/>
                  <a:gd name="T5" fmla="*/ 197 h 202"/>
                  <a:gd name="T6" fmla="*/ 132 w 227"/>
                  <a:gd name="T7" fmla="*/ 149 h 202"/>
                  <a:gd name="T8" fmla="*/ 195 w 227"/>
                  <a:gd name="T9" fmla="*/ 83 h 202"/>
                  <a:gd name="T10" fmla="*/ 227 w 227"/>
                  <a:gd name="T11" fmla="*/ 0 h 202"/>
                </a:gdLst>
                <a:ahLst/>
                <a:cxnLst>
                  <a:cxn ang="0">
                    <a:pos x="T0" y="T1"/>
                  </a:cxn>
                  <a:cxn ang="0">
                    <a:pos x="T2" y="T3"/>
                  </a:cxn>
                  <a:cxn ang="0">
                    <a:pos x="T4" y="T5"/>
                  </a:cxn>
                  <a:cxn ang="0">
                    <a:pos x="T6" y="T7"/>
                  </a:cxn>
                  <a:cxn ang="0">
                    <a:pos x="T8" y="T9"/>
                  </a:cxn>
                  <a:cxn ang="0">
                    <a:pos x="T10" y="T11"/>
                  </a:cxn>
                </a:cxnLst>
                <a:rect l="0" t="0" r="r" b="b"/>
                <a:pathLst>
                  <a:path w="227" h="202">
                    <a:moveTo>
                      <a:pt x="227" y="0"/>
                    </a:moveTo>
                    <a:cubicBezTo>
                      <a:pt x="151" y="64"/>
                      <a:pt x="76" y="128"/>
                      <a:pt x="0" y="192"/>
                    </a:cubicBezTo>
                    <a:cubicBezTo>
                      <a:pt x="17" y="200"/>
                      <a:pt x="37" y="202"/>
                      <a:pt x="58" y="197"/>
                    </a:cubicBezTo>
                    <a:cubicBezTo>
                      <a:pt x="86" y="191"/>
                      <a:pt x="110" y="169"/>
                      <a:pt x="132" y="149"/>
                    </a:cubicBezTo>
                    <a:cubicBezTo>
                      <a:pt x="154" y="129"/>
                      <a:pt x="177" y="108"/>
                      <a:pt x="195" y="83"/>
                    </a:cubicBezTo>
                    <a:cubicBezTo>
                      <a:pt x="213" y="58"/>
                      <a:pt x="226" y="33"/>
                      <a:pt x="227" y="0"/>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11" name="Freeform 20">
                <a:extLst>
                  <a:ext uri="{FF2B5EF4-FFF2-40B4-BE49-F238E27FC236}">
                    <a16:creationId xmlns:a16="http://schemas.microsoft.com/office/drawing/2014/main" id="{08C68231-B57A-4D78-A121-64266C65DB0D}"/>
                  </a:ext>
                </a:extLst>
              </p:cNvPr>
              <p:cNvSpPr>
                <a:spLocks/>
              </p:cNvSpPr>
              <p:nvPr/>
            </p:nvSpPr>
            <p:spPr bwMode="auto">
              <a:xfrm>
                <a:off x="3309" y="1456"/>
                <a:ext cx="431" cy="456"/>
              </a:xfrm>
              <a:custGeom>
                <a:avLst/>
                <a:gdLst>
                  <a:gd name="T0" fmla="*/ 218 w 228"/>
                  <a:gd name="T1" fmla="*/ 95 h 242"/>
                  <a:gd name="T2" fmla="*/ 183 w 228"/>
                  <a:gd name="T3" fmla="*/ 140 h 242"/>
                  <a:gd name="T4" fmla="*/ 137 w 228"/>
                  <a:gd name="T5" fmla="*/ 169 h 242"/>
                  <a:gd name="T6" fmla="*/ 25 w 228"/>
                  <a:gd name="T7" fmla="*/ 232 h 242"/>
                  <a:gd name="T8" fmla="*/ 7 w 228"/>
                  <a:gd name="T9" fmla="*/ 224 h 242"/>
                  <a:gd name="T10" fmla="*/ 28 w 228"/>
                  <a:gd name="T11" fmla="*/ 187 h 242"/>
                  <a:gd name="T12" fmla="*/ 88 w 228"/>
                  <a:gd name="T13" fmla="*/ 90 h 242"/>
                  <a:gd name="T14" fmla="*/ 123 w 228"/>
                  <a:gd name="T15" fmla="*/ 42 h 242"/>
                  <a:gd name="T16" fmla="*/ 148 w 228"/>
                  <a:gd name="T17" fmla="*/ 13 h 242"/>
                  <a:gd name="T18" fmla="*/ 182 w 228"/>
                  <a:gd name="T19" fmla="*/ 1 h 242"/>
                  <a:gd name="T20" fmla="*/ 189 w 228"/>
                  <a:gd name="T21" fmla="*/ 2 h 242"/>
                  <a:gd name="T22" fmla="*/ 222 w 228"/>
                  <a:gd name="T23" fmla="*/ 36 h 242"/>
                  <a:gd name="T24" fmla="*/ 218 w 228"/>
                  <a:gd name="T25" fmla="*/ 95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8" h="242">
                    <a:moveTo>
                      <a:pt x="218" y="95"/>
                    </a:moveTo>
                    <a:cubicBezTo>
                      <a:pt x="210" y="113"/>
                      <a:pt x="197" y="128"/>
                      <a:pt x="183" y="140"/>
                    </a:cubicBezTo>
                    <a:cubicBezTo>
                      <a:pt x="168" y="151"/>
                      <a:pt x="152" y="160"/>
                      <a:pt x="137" y="169"/>
                    </a:cubicBezTo>
                    <a:cubicBezTo>
                      <a:pt x="99" y="190"/>
                      <a:pt x="62" y="211"/>
                      <a:pt x="25" y="232"/>
                    </a:cubicBezTo>
                    <a:cubicBezTo>
                      <a:pt x="15" y="238"/>
                      <a:pt x="0" y="242"/>
                      <a:pt x="7" y="224"/>
                    </a:cubicBezTo>
                    <a:cubicBezTo>
                      <a:pt x="9" y="219"/>
                      <a:pt x="17" y="204"/>
                      <a:pt x="28" y="187"/>
                    </a:cubicBezTo>
                    <a:cubicBezTo>
                      <a:pt x="47" y="154"/>
                      <a:pt x="75" y="109"/>
                      <a:pt x="88" y="90"/>
                    </a:cubicBezTo>
                    <a:cubicBezTo>
                      <a:pt x="99" y="74"/>
                      <a:pt x="111" y="58"/>
                      <a:pt x="123" y="42"/>
                    </a:cubicBezTo>
                    <a:cubicBezTo>
                      <a:pt x="130" y="31"/>
                      <a:pt x="139" y="21"/>
                      <a:pt x="148" y="13"/>
                    </a:cubicBezTo>
                    <a:cubicBezTo>
                      <a:pt x="158" y="5"/>
                      <a:pt x="170" y="0"/>
                      <a:pt x="182" y="1"/>
                    </a:cubicBezTo>
                    <a:cubicBezTo>
                      <a:pt x="184" y="1"/>
                      <a:pt x="187" y="1"/>
                      <a:pt x="189" y="2"/>
                    </a:cubicBezTo>
                    <a:cubicBezTo>
                      <a:pt x="204" y="6"/>
                      <a:pt x="216" y="19"/>
                      <a:pt x="222" y="36"/>
                    </a:cubicBezTo>
                    <a:cubicBezTo>
                      <a:pt x="228" y="55"/>
                      <a:pt x="226" y="77"/>
                      <a:pt x="218" y="95"/>
                    </a:cubicBezTo>
                    <a:close/>
                  </a:path>
                </a:pathLst>
              </a:custGeom>
              <a:solidFill>
                <a:srgbClr val="DD2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12" name="Freeform 21">
                <a:extLst>
                  <a:ext uri="{FF2B5EF4-FFF2-40B4-BE49-F238E27FC236}">
                    <a16:creationId xmlns:a16="http://schemas.microsoft.com/office/drawing/2014/main" id="{C53CF5CE-C016-49D3-9C04-FE6AD104CB9C}"/>
                  </a:ext>
                </a:extLst>
              </p:cNvPr>
              <p:cNvSpPr>
                <a:spLocks/>
              </p:cNvSpPr>
              <p:nvPr/>
            </p:nvSpPr>
            <p:spPr bwMode="auto">
              <a:xfrm>
                <a:off x="3362" y="1456"/>
                <a:ext cx="322" cy="352"/>
              </a:xfrm>
              <a:custGeom>
                <a:avLst/>
                <a:gdLst>
                  <a:gd name="T0" fmla="*/ 160 w 170"/>
                  <a:gd name="T1" fmla="*/ 68 h 187"/>
                  <a:gd name="T2" fmla="*/ 125 w 170"/>
                  <a:gd name="T3" fmla="*/ 113 h 187"/>
                  <a:gd name="T4" fmla="*/ 79 w 170"/>
                  <a:gd name="T5" fmla="*/ 142 h 187"/>
                  <a:gd name="T6" fmla="*/ 0 w 170"/>
                  <a:gd name="T7" fmla="*/ 187 h 187"/>
                  <a:gd name="T8" fmla="*/ 60 w 170"/>
                  <a:gd name="T9" fmla="*/ 90 h 187"/>
                  <a:gd name="T10" fmla="*/ 95 w 170"/>
                  <a:gd name="T11" fmla="*/ 42 h 187"/>
                  <a:gd name="T12" fmla="*/ 120 w 170"/>
                  <a:gd name="T13" fmla="*/ 13 h 187"/>
                  <a:gd name="T14" fmla="*/ 154 w 170"/>
                  <a:gd name="T15" fmla="*/ 1 h 187"/>
                  <a:gd name="T16" fmla="*/ 161 w 170"/>
                  <a:gd name="T17" fmla="*/ 2 h 187"/>
                  <a:gd name="T18" fmla="*/ 164 w 170"/>
                  <a:gd name="T19" fmla="*/ 9 h 187"/>
                  <a:gd name="T20" fmla="*/ 160 w 170"/>
                  <a:gd name="T21" fmla="*/ 68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0" h="187">
                    <a:moveTo>
                      <a:pt x="160" y="68"/>
                    </a:moveTo>
                    <a:cubicBezTo>
                      <a:pt x="152" y="86"/>
                      <a:pt x="139" y="101"/>
                      <a:pt x="125" y="113"/>
                    </a:cubicBezTo>
                    <a:cubicBezTo>
                      <a:pt x="110" y="124"/>
                      <a:pt x="94" y="133"/>
                      <a:pt x="79" y="142"/>
                    </a:cubicBezTo>
                    <a:cubicBezTo>
                      <a:pt x="52" y="157"/>
                      <a:pt x="26" y="172"/>
                      <a:pt x="0" y="187"/>
                    </a:cubicBezTo>
                    <a:cubicBezTo>
                      <a:pt x="19" y="154"/>
                      <a:pt x="47" y="109"/>
                      <a:pt x="60" y="90"/>
                    </a:cubicBezTo>
                    <a:cubicBezTo>
                      <a:pt x="71" y="74"/>
                      <a:pt x="83" y="58"/>
                      <a:pt x="95" y="42"/>
                    </a:cubicBezTo>
                    <a:cubicBezTo>
                      <a:pt x="102" y="31"/>
                      <a:pt x="111" y="21"/>
                      <a:pt x="120" y="13"/>
                    </a:cubicBezTo>
                    <a:cubicBezTo>
                      <a:pt x="130" y="5"/>
                      <a:pt x="142" y="0"/>
                      <a:pt x="154" y="1"/>
                    </a:cubicBezTo>
                    <a:cubicBezTo>
                      <a:pt x="156" y="1"/>
                      <a:pt x="159" y="1"/>
                      <a:pt x="161" y="2"/>
                    </a:cubicBezTo>
                    <a:cubicBezTo>
                      <a:pt x="162" y="4"/>
                      <a:pt x="163" y="7"/>
                      <a:pt x="164" y="9"/>
                    </a:cubicBezTo>
                    <a:cubicBezTo>
                      <a:pt x="170" y="28"/>
                      <a:pt x="168" y="50"/>
                      <a:pt x="160" y="68"/>
                    </a:cubicBezTo>
                    <a:close/>
                  </a:path>
                </a:pathLst>
              </a:custGeom>
              <a:solidFill>
                <a:srgbClr val="F054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13" name="Freeform 22">
                <a:extLst>
                  <a:ext uri="{FF2B5EF4-FFF2-40B4-BE49-F238E27FC236}">
                    <a16:creationId xmlns:a16="http://schemas.microsoft.com/office/drawing/2014/main" id="{43B62FCD-ED05-4F2D-BAAE-C2EC7D8202D9}"/>
                  </a:ext>
                </a:extLst>
              </p:cNvPr>
              <p:cNvSpPr>
                <a:spLocks/>
              </p:cNvSpPr>
              <p:nvPr/>
            </p:nvSpPr>
            <p:spPr bwMode="auto">
              <a:xfrm>
                <a:off x="3581" y="1791"/>
                <a:ext cx="95" cy="108"/>
              </a:xfrm>
              <a:custGeom>
                <a:avLst/>
                <a:gdLst>
                  <a:gd name="T0" fmla="*/ 0 w 50"/>
                  <a:gd name="T1" fmla="*/ 30 h 57"/>
                  <a:gd name="T2" fmla="*/ 39 w 50"/>
                  <a:gd name="T3" fmla="*/ 44 h 57"/>
                  <a:gd name="T4" fmla="*/ 20 w 50"/>
                  <a:gd name="T5" fmla="*/ 0 h 57"/>
                </a:gdLst>
                <a:ahLst/>
                <a:cxnLst>
                  <a:cxn ang="0">
                    <a:pos x="T0" y="T1"/>
                  </a:cxn>
                  <a:cxn ang="0">
                    <a:pos x="T2" y="T3"/>
                  </a:cxn>
                  <a:cxn ang="0">
                    <a:pos x="T4" y="T5"/>
                  </a:cxn>
                </a:cxnLst>
                <a:rect l="0" t="0" r="r" b="b"/>
                <a:pathLst>
                  <a:path w="50" h="57">
                    <a:moveTo>
                      <a:pt x="0" y="30"/>
                    </a:moveTo>
                    <a:cubicBezTo>
                      <a:pt x="0" y="30"/>
                      <a:pt x="29" y="57"/>
                      <a:pt x="39" y="44"/>
                    </a:cubicBezTo>
                    <a:cubicBezTo>
                      <a:pt x="50" y="31"/>
                      <a:pt x="20" y="0"/>
                      <a:pt x="20" y="0"/>
                    </a:cubicBezTo>
                  </a:path>
                </a:pathLst>
              </a:custGeom>
              <a:solidFill>
                <a:srgbClr val="F054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14" name="Freeform 23">
                <a:extLst>
                  <a:ext uri="{FF2B5EF4-FFF2-40B4-BE49-F238E27FC236}">
                    <a16:creationId xmlns:a16="http://schemas.microsoft.com/office/drawing/2014/main" id="{446431DA-A036-46B5-ACD5-78235A5FDF00}"/>
                  </a:ext>
                </a:extLst>
              </p:cNvPr>
              <p:cNvSpPr>
                <a:spLocks/>
              </p:cNvSpPr>
              <p:nvPr/>
            </p:nvSpPr>
            <p:spPr bwMode="auto">
              <a:xfrm>
                <a:off x="3672" y="1891"/>
                <a:ext cx="137" cy="75"/>
              </a:xfrm>
              <a:custGeom>
                <a:avLst/>
                <a:gdLst>
                  <a:gd name="T0" fmla="*/ 2 w 72"/>
                  <a:gd name="T1" fmla="*/ 12 h 40"/>
                  <a:gd name="T2" fmla="*/ 18 w 72"/>
                  <a:gd name="T3" fmla="*/ 13 h 40"/>
                  <a:gd name="T4" fmla="*/ 37 w 72"/>
                  <a:gd name="T5" fmla="*/ 13 h 40"/>
                  <a:gd name="T6" fmla="*/ 64 w 72"/>
                  <a:gd name="T7" fmla="*/ 37 h 40"/>
                  <a:gd name="T8" fmla="*/ 71 w 72"/>
                  <a:gd name="T9" fmla="*/ 35 h 40"/>
                  <a:gd name="T10" fmla="*/ 42 w 72"/>
                  <a:gd name="T11" fmla="*/ 2 h 40"/>
                  <a:gd name="T12" fmla="*/ 19 w 72"/>
                  <a:gd name="T13" fmla="*/ 2 h 40"/>
                  <a:gd name="T14" fmla="*/ 1 w 72"/>
                  <a:gd name="T15" fmla="*/ 8 h 40"/>
                  <a:gd name="T16" fmla="*/ 2 w 72"/>
                  <a:gd name="T17" fmla="*/ 12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40">
                    <a:moveTo>
                      <a:pt x="2" y="12"/>
                    </a:moveTo>
                    <a:cubicBezTo>
                      <a:pt x="7" y="14"/>
                      <a:pt x="12" y="13"/>
                      <a:pt x="18" y="13"/>
                    </a:cubicBezTo>
                    <a:cubicBezTo>
                      <a:pt x="24" y="12"/>
                      <a:pt x="31" y="12"/>
                      <a:pt x="37" y="13"/>
                    </a:cubicBezTo>
                    <a:cubicBezTo>
                      <a:pt x="51" y="14"/>
                      <a:pt x="58" y="26"/>
                      <a:pt x="64" y="37"/>
                    </a:cubicBezTo>
                    <a:cubicBezTo>
                      <a:pt x="66" y="40"/>
                      <a:pt x="72" y="39"/>
                      <a:pt x="71" y="35"/>
                    </a:cubicBezTo>
                    <a:cubicBezTo>
                      <a:pt x="71" y="19"/>
                      <a:pt x="58" y="4"/>
                      <a:pt x="42" y="2"/>
                    </a:cubicBezTo>
                    <a:cubicBezTo>
                      <a:pt x="34" y="0"/>
                      <a:pt x="27" y="1"/>
                      <a:pt x="19" y="2"/>
                    </a:cubicBezTo>
                    <a:cubicBezTo>
                      <a:pt x="13" y="3"/>
                      <a:pt x="6" y="4"/>
                      <a:pt x="1" y="8"/>
                    </a:cubicBezTo>
                    <a:cubicBezTo>
                      <a:pt x="0" y="10"/>
                      <a:pt x="0" y="12"/>
                      <a:pt x="2" y="12"/>
                    </a:cubicBezTo>
                    <a:close/>
                  </a:path>
                </a:pathLst>
              </a:custGeom>
              <a:solidFill>
                <a:srgbClr val="F9C86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grpSp>
      </p:grpSp>
      <p:sp>
        <p:nvSpPr>
          <p:cNvPr id="115" name="Title 114">
            <a:extLst>
              <a:ext uri="{FF2B5EF4-FFF2-40B4-BE49-F238E27FC236}">
                <a16:creationId xmlns:a16="http://schemas.microsoft.com/office/drawing/2014/main" id="{3173B2EA-14D5-4DFB-94F1-14C235284724}"/>
              </a:ext>
            </a:extLst>
          </p:cNvPr>
          <p:cNvSpPr>
            <a:spLocks noGrp="1"/>
          </p:cNvSpPr>
          <p:nvPr>
            <p:ph type="ctrTitle"/>
          </p:nvPr>
        </p:nvSpPr>
        <p:spPr>
          <a:xfrm>
            <a:off x="838200" y="2099405"/>
            <a:ext cx="5257800" cy="1329595"/>
          </a:xfrm>
        </p:spPr>
        <p:txBody>
          <a:bodyPr/>
          <a:lstStyle/>
          <a:p>
            <a:r>
              <a:rPr lang="en-SG" dirty="0"/>
              <a:t>Physical</a:t>
            </a:r>
            <a:br>
              <a:rPr lang="en-SG" dirty="0"/>
            </a:br>
            <a:r>
              <a:rPr lang="en-SG" dirty="0"/>
              <a:t>Assembly</a:t>
            </a:r>
          </a:p>
        </p:txBody>
      </p:sp>
    </p:spTree>
    <p:extLst>
      <p:ext uri="{BB962C8B-B14F-4D97-AF65-F5344CB8AC3E}">
        <p14:creationId xmlns:p14="http://schemas.microsoft.com/office/powerpoint/2010/main" val="2043392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6" name="Title 175">
            <a:extLst>
              <a:ext uri="{FF2B5EF4-FFF2-40B4-BE49-F238E27FC236}">
                <a16:creationId xmlns:a16="http://schemas.microsoft.com/office/drawing/2014/main" id="{13FED0E2-396C-4DC6-864D-B4EE12CA021A}"/>
              </a:ext>
            </a:extLst>
          </p:cNvPr>
          <p:cNvSpPr>
            <a:spLocks noGrp="1"/>
          </p:cNvSpPr>
          <p:nvPr>
            <p:ph type="ctrTitle"/>
          </p:nvPr>
        </p:nvSpPr>
        <p:spPr>
          <a:xfrm>
            <a:off x="787150" y="1735137"/>
            <a:ext cx="5461249" cy="1495794"/>
          </a:xfrm>
        </p:spPr>
        <p:txBody>
          <a:bodyPr/>
          <a:lstStyle/>
          <a:p>
            <a:r>
              <a:rPr lang="en-US" sz="5400" dirty="0"/>
              <a:t>Environmental</a:t>
            </a:r>
            <a:br>
              <a:rPr lang="en-US" sz="5400" dirty="0"/>
            </a:br>
            <a:r>
              <a:rPr lang="en-US" sz="5400" dirty="0"/>
              <a:t>Presentation.</a:t>
            </a:r>
            <a:endParaRPr lang="en-ID" sz="5400" dirty="0"/>
          </a:p>
        </p:txBody>
      </p:sp>
      <p:sp>
        <p:nvSpPr>
          <p:cNvPr id="177" name="Subtitle 176">
            <a:extLst>
              <a:ext uri="{FF2B5EF4-FFF2-40B4-BE49-F238E27FC236}">
                <a16:creationId xmlns:a16="http://schemas.microsoft.com/office/drawing/2014/main" id="{9ACACE32-61FC-4C68-9FDB-63BD6515DA2F}"/>
              </a:ext>
            </a:extLst>
          </p:cNvPr>
          <p:cNvSpPr>
            <a:spLocks noGrp="1"/>
          </p:cNvSpPr>
          <p:nvPr>
            <p:ph type="subTitle" idx="1"/>
          </p:nvPr>
        </p:nvSpPr>
        <p:spPr>
          <a:xfrm>
            <a:off x="838200" y="3530600"/>
            <a:ext cx="4229100" cy="775597"/>
          </a:xfrm>
        </p:spPr>
        <p:txBody>
          <a:bodyPr>
            <a:spAutoFit/>
          </a:bodyPr>
          <a:lstStyle/>
          <a:p>
            <a:r>
              <a:rPr lang="en-ID" sz="1400" dirty="0"/>
              <a:t>Lorem ipsum dolor sit amet, consectetur adipiscing elit, sed do eiusmod tempor incididunt ut labore et dolore magna aliqua. Ut enim ad minim veniam, quis nostrud exercitation ullamco laboris nisi ut aliquip</a:t>
            </a:r>
          </a:p>
        </p:txBody>
      </p:sp>
      <p:sp>
        <p:nvSpPr>
          <p:cNvPr id="178" name="Rectangle: Rounded Corners 177">
            <a:extLst>
              <a:ext uri="{FF2B5EF4-FFF2-40B4-BE49-F238E27FC236}">
                <a16:creationId xmlns:a16="http://schemas.microsoft.com/office/drawing/2014/main" id="{4C64ADA9-03F3-4FEA-9954-6827035E6216}"/>
              </a:ext>
            </a:extLst>
          </p:cNvPr>
          <p:cNvSpPr/>
          <p:nvPr/>
        </p:nvSpPr>
        <p:spPr>
          <a:xfrm>
            <a:off x="838200" y="5043991"/>
            <a:ext cx="1485900" cy="461383"/>
          </a:xfrm>
          <a:prstGeom prst="roundRect">
            <a:avLst>
              <a:gd name="adj" fmla="val 50000"/>
            </a:avLst>
          </a:prstGeom>
          <a:gradFill flip="none" rotWithShape="1">
            <a:gsLst>
              <a:gs pos="7000">
                <a:schemeClr val="accent1"/>
              </a:gs>
              <a:gs pos="100000">
                <a:schemeClr val="accent1">
                  <a:lumMod val="50000"/>
                </a:schemeClr>
              </a:gs>
            </a:gsLst>
            <a:lin ang="16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t>START HERE</a:t>
            </a:r>
            <a:endParaRPr lang="en-ID" sz="1400" dirty="0"/>
          </a:p>
        </p:txBody>
      </p:sp>
      <p:grpSp>
        <p:nvGrpSpPr>
          <p:cNvPr id="3" name="Group 2">
            <a:extLst>
              <a:ext uri="{FF2B5EF4-FFF2-40B4-BE49-F238E27FC236}">
                <a16:creationId xmlns:a16="http://schemas.microsoft.com/office/drawing/2014/main" id="{F1FA9A68-6291-4040-852D-DFB93B1D4216}"/>
              </a:ext>
            </a:extLst>
          </p:cNvPr>
          <p:cNvGrpSpPr/>
          <p:nvPr/>
        </p:nvGrpSpPr>
        <p:grpSpPr>
          <a:xfrm>
            <a:off x="4658418" y="-16475"/>
            <a:ext cx="7562428" cy="7012726"/>
            <a:chOff x="4658418" y="-16475"/>
            <a:chExt cx="7562428" cy="7012726"/>
          </a:xfrm>
        </p:grpSpPr>
        <p:sp>
          <p:nvSpPr>
            <p:cNvPr id="5" name="Graphic 20">
              <a:extLst>
                <a:ext uri="{FF2B5EF4-FFF2-40B4-BE49-F238E27FC236}">
                  <a16:creationId xmlns:a16="http://schemas.microsoft.com/office/drawing/2014/main" id="{FDD158D6-D5A5-429E-AB22-212A1C2C3880}"/>
                </a:ext>
              </a:extLst>
            </p:cNvPr>
            <p:cNvSpPr/>
            <p:nvPr/>
          </p:nvSpPr>
          <p:spPr>
            <a:xfrm flipH="1">
              <a:off x="5245099" y="1"/>
              <a:ext cx="6946900" cy="6858000"/>
            </a:xfrm>
            <a:custGeom>
              <a:avLst/>
              <a:gdLst>
                <a:gd name="connsiteX0" fmla="*/ 0 w 4352925"/>
                <a:gd name="connsiteY0" fmla="*/ 95 h 3514725"/>
                <a:gd name="connsiteX1" fmla="*/ 0 w 4352925"/>
                <a:gd name="connsiteY1" fmla="*/ 3523488 h 3514725"/>
                <a:gd name="connsiteX2" fmla="*/ 4353497 w 4352925"/>
                <a:gd name="connsiteY2" fmla="*/ 3523488 h 3514725"/>
                <a:gd name="connsiteX3" fmla="*/ 4347877 w 4352925"/>
                <a:gd name="connsiteY3" fmla="*/ 3507581 h 3514725"/>
                <a:gd name="connsiteX4" fmla="*/ 3672745 w 4352925"/>
                <a:gd name="connsiteY4" fmla="*/ 2554224 h 3514725"/>
                <a:gd name="connsiteX5" fmla="*/ 3409474 w 4352925"/>
                <a:gd name="connsiteY5" fmla="*/ 2178082 h 3514725"/>
                <a:gd name="connsiteX6" fmla="*/ 3359753 w 4352925"/>
                <a:gd name="connsiteY6" fmla="*/ 1482757 h 3514725"/>
                <a:gd name="connsiteX7" fmla="*/ 3112580 w 4352925"/>
                <a:gd name="connsiteY7" fmla="*/ 1004316 h 3514725"/>
                <a:gd name="connsiteX8" fmla="*/ 2625281 w 4352925"/>
                <a:gd name="connsiteY8" fmla="*/ 758476 h 3514725"/>
                <a:gd name="connsiteX9" fmla="*/ 2140077 w 4352925"/>
                <a:gd name="connsiteY9" fmla="*/ 328517 h 3514725"/>
                <a:gd name="connsiteX10" fmla="*/ 2147030 w 4352925"/>
                <a:gd name="connsiteY10" fmla="*/ 0 h 3514725"/>
                <a:gd name="connsiteX11" fmla="*/ 0 w 4352925"/>
                <a:gd name="connsiteY11" fmla="*/ 0 h 3514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52925" h="3514725">
                  <a:moveTo>
                    <a:pt x="0" y="95"/>
                  </a:moveTo>
                  <a:lnTo>
                    <a:pt x="0" y="3523488"/>
                  </a:lnTo>
                  <a:lnTo>
                    <a:pt x="4353497" y="3523488"/>
                  </a:lnTo>
                  <a:cubicBezTo>
                    <a:pt x="4351592" y="3518154"/>
                    <a:pt x="4349687" y="3512915"/>
                    <a:pt x="4347877" y="3507581"/>
                  </a:cubicBezTo>
                  <a:cubicBezTo>
                    <a:pt x="4218051" y="3124772"/>
                    <a:pt x="4039838" y="2825592"/>
                    <a:pt x="3672745" y="2554224"/>
                  </a:cubicBezTo>
                  <a:cubicBezTo>
                    <a:pt x="3514344" y="2437162"/>
                    <a:pt x="3511487" y="2357533"/>
                    <a:pt x="3409474" y="2178082"/>
                  </a:cubicBezTo>
                  <a:cubicBezTo>
                    <a:pt x="3315367" y="2012537"/>
                    <a:pt x="3399282" y="1665446"/>
                    <a:pt x="3359753" y="1482757"/>
                  </a:cubicBezTo>
                  <a:cubicBezTo>
                    <a:pt x="3320987" y="1303877"/>
                    <a:pt x="3254788" y="1126903"/>
                    <a:pt x="3112580" y="1004316"/>
                  </a:cubicBezTo>
                  <a:cubicBezTo>
                    <a:pt x="2972276" y="883349"/>
                    <a:pt x="2795207" y="824484"/>
                    <a:pt x="2625281" y="758476"/>
                  </a:cubicBezTo>
                  <a:cubicBezTo>
                    <a:pt x="2411825" y="675513"/>
                    <a:pt x="2209705" y="563213"/>
                    <a:pt x="2140077" y="328517"/>
                  </a:cubicBezTo>
                  <a:cubicBezTo>
                    <a:pt x="2107121" y="217456"/>
                    <a:pt x="2111883" y="103537"/>
                    <a:pt x="2147030" y="0"/>
                  </a:cubicBezTo>
                  <a:lnTo>
                    <a:pt x="0" y="0"/>
                  </a:lnTo>
                  <a:close/>
                </a:path>
              </a:pathLst>
            </a:custGeom>
            <a:gradFill flip="none" rotWithShape="1">
              <a:gsLst>
                <a:gs pos="24000">
                  <a:srgbClr val="74C4A5"/>
                </a:gs>
                <a:gs pos="0">
                  <a:schemeClr val="accent2"/>
                </a:gs>
                <a:gs pos="100000">
                  <a:schemeClr val="accent4"/>
                </a:gs>
              </a:gsLst>
              <a:lin ang="16200000" scaled="1"/>
              <a:tileRect/>
            </a:gradFill>
            <a:ln w="9525" cap="flat">
              <a:noFill/>
              <a:prstDash val="solid"/>
              <a:miter/>
            </a:ln>
          </p:spPr>
          <p:txBody>
            <a:bodyPr rtlCol="0" anchor="ctr"/>
            <a:lstStyle/>
            <a:p>
              <a:endParaRPr lang="en-ID"/>
            </a:p>
          </p:txBody>
        </p:sp>
        <p:sp>
          <p:nvSpPr>
            <p:cNvPr id="6" name="Freeform: Shape 5">
              <a:extLst>
                <a:ext uri="{FF2B5EF4-FFF2-40B4-BE49-F238E27FC236}">
                  <a16:creationId xmlns:a16="http://schemas.microsoft.com/office/drawing/2014/main" id="{8B9350EE-42BA-4283-BED8-1015419A3F0D}"/>
                </a:ext>
              </a:extLst>
            </p:cNvPr>
            <p:cNvSpPr/>
            <p:nvPr/>
          </p:nvSpPr>
          <p:spPr>
            <a:xfrm>
              <a:off x="9667048" y="-16475"/>
              <a:ext cx="616649" cy="6224299"/>
            </a:xfrm>
            <a:custGeom>
              <a:avLst/>
              <a:gdLst>
                <a:gd name="connsiteX0" fmla="*/ 0 w 489001"/>
                <a:gd name="connsiteY0" fmla="*/ 0 h 4935855"/>
                <a:gd name="connsiteX1" fmla="*/ 500615 w 489001"/>
                <a:gd name="connsiteY1" fmla="*/ 0 h 4935855"/>
                <a:gd name="connsiteX2" fmla="*/ 500615 w 489001"/>
                <a:gd name="connsiteY2" fmla="*/ 4949457 h 4935855"/>
                <a:gd name="connsiteX3" fmla="*/ 0 w 489001"/>
                <a:gd name="connsiteY3" fmla="*/ 4949457 h 4935855"/>
              </a:gdLst>
              <a:ahLst/>
              <a:cxnLst>
                <a:cxn ang="0">
                  <a:pos x="connsiteX0" y="connsiteY0"/>
                </a:cxn>
                <a:cxn ang="0">
                  <a:pos x="connsiteX1" y="connsiteY1"/>
                </a:cxn>
                <a:cxn ang="0">
                  <a:pos x="connsiteX2" y="connsiteY2"/>
                </a:cxn>
                <a:cxn ang="0">
                  <a:pos x="connsiteX3" y="connsiteY3"/>
                </a:cxn>
              </a:cxnLst>
              <a:rect l="l" t="t" r="r" b="b"/>
              <a:pathLst>
                <a:path w="489001" h="4935855">
                  <a:moveTo>
                    <a:pt x="0" y="0"/>
                  </a:moveTo>
                  <a:lnTo>
                    <a:pt x="500615" y="0"/>
                  </a:lnTo>
                  <a:lnTo>
                    <a:pt x="500615" y="4949457"/>
                  </a:lnTo>
                  <a:lnTo>
                    <a:pt x="0" y="4949457"/>
                  </a:lnTo>
                  <a:close/>
                </a:path>
              </a:pathLst>
            </a:custGeom>
            <a:solidFill>
              <a:schemeClr val="accent2"/>
            </a:solidFill>
            <a:ln w="15267" cap="flat">
              <a:noFill/>
              <a:prstDash val="solid"/>
              <a:miter/>
            </a:ln>
          </p:spPr>
          <p:txBody>
            <a:bodyPr rtlCol="0" anchor="ctr"/>
            <a:lstStyle/>
            <a:p>
              <a:endParaRPr lang="en-ID"/>
            </a:p>
          </p:txBody>
        </p:sp>
        <p:sp>
          <p:nvSpPr>
            <p:cNvPr id="7" name="Freeform: Shape 6">
              <a:extLst>
                <a:ext uri="{FF2B5EF4-FFF2-40B4-BE49-F238E27FC236}">
                  <a16:creationId xmlns:a16="http://schemas.microsoft.com/office/drawing/2014/main" id="{0AC99B0B-A956-404C-8A8F-4BB948895D14}"/>
                </a:ext>
              </a:extLst>
            </p:cNvPr>
            <p:cNvSpPr/>
            <p:nvPr/>
          </p:nvSpPr>
          <p:spPr>
            <a:xfrm>
              <a:off x="11074836" y="-16475"/>
              <a:ext cx="616649" cy="5336819"/>
            </a:xfrm>
            <a:custGeom>
              <a:avLst/>
              <a:gdLst>
                <a:gd name="connsiteX0" fmla="*/ 0 w 489001"/>
                <a:gd name="connsiteY0" fmla="*/ 0 h 4935855"/>
                <a:gd name="connsiteX1" fmla="*/ 500615 w 489001"/>
                <a:gd name="connsiteY1" fmla="*/ 0 h 4935855"/>
                <a:gd name="connsiteX2" fmla="*/ 500615 w 489001"/>
                <a:gd name="connsiteY2" fmla="*/ 4949457 h 4935855"/>
                <a:gd name="connsiteX3" fmla="*/ 0 w 489001"/>
                <a:gd name="connsiteY3" fmla="*/ 4949457 h 4935855"/>
              </a:gdLst>
              <a:ahLst/>
              <a:cxnLst>
                <a:cxn ang="0">
                  <a:pos x="connsiteX0" y="connsiteY0"/>
                </a:cxn>
                <a:cxn ang="0">
                  <a:pos x="connsiteX1" y="connsiteY1"/>
                </a:cxn>
                <a:cxn ang="0">
                  <a:pos x="connsiteX2" y="connsiteY2"/>
                </a:cxn>
                <a:cxn ang="0">
                  <a:pos x="connsiteX3" y="connsiteY3"/>
                </a:cxn>
              </a:cxnLst>
              <a:rect l="l" t="t" r="r" b="b"/>
              <a:pathLst>
                <a:path w="489001" h="4935855">
                  <a:moveTo>
                    <a:pt x="0" y="0"/>
                  </a:moveTo>
                  <a:lnTo>
                    <a:pt x="500615" y="0"/>
                  </a:lnTo>
                  <a:lnTo>
                    <a:pt x="500615" y="4949457"/>
                  </a:lnTo>
                  <a:lnTo>
                    <a:pt x="0" y="4949457"/>
                  </a:lnTo>
                  <a:close/>
                </a:path>
              </a:pathLst>
            </a:custGeom>
            <a:solidFill>
              <a:schemeClr val="accent2"/>
            </a:solidFill>
            <a:ln w="15267" cap="flat">
              <a:noFill/>
              <a:prstDash val="solid"/>
              <a:miter/>
            </a:ln>
          </p:spPr>
          <p:txBody>
            <a:bodyPr rtlCol="0" anchor="ctr"/>
            <a:lstStyle/>
            <a:p>
              <a:endParaRPr lang="en-ID"/>
            </a:p>
          </p:txBody>
        </p:sp>
        <p:sp>
          <p:nvSpPr>
            <p:cNvPr id="8" name="Freeform: Shape 7">
              <a:extLst>
                <a:ext uri="{FF2B5EF4-FFF2-40B4-BE49-F238E27FC236}">
                  <a16:creationId xmlns:a16="http://schemas.microsoft.com/office/drawing/2014/main" id="{522BD7C8-4C5B-4764-8153-1BD11813D70C}"/>
                </a:ext>
              </a:extLst>
            </p:cNvPr>
            <p:cNvSpPr/>
            <p:nvPr/>
          </p:nvSpPr>
          <p:spPr>
            <a:xfrm flipH="1">
              <a:off x="8344131" y="1"/>
              <a:ext cx="700474" cy="5174250"/>
            </a:xfrm>
            <a:custGeom>
              <a:avLst/>
              <a:gdLst>
                <a:gd name="connsiteX0" fmla="*/ 300487 w 700474"/>
                <a:gd name="connsiteY0" fmla="*/ 0 h 5174250"/>
                <a:gd name="connsiteX1" fmla="*/ 0 w 700474"/>
                <a:gd name="connsiteY1" fmla="*/ 0 h 5174250"/>
                <a:gd name="connsiteX2" fmla="*/ 0 w 700474"/>
                <a:gd name="connsiteY2" fmla="*/ 5096311 h 5174250"/>
                <a:gd name="connsiteX3" fmla="*/ 8898 w 700474"/>
                <a:gd name="connsiteY3" fmla="*/ 5097130 h 5174250"/>
                <a:gd name="connsiteX4" fmla="*/ 468139 w 700474"/>
                <a:gd name="connsiteY4" fmla="*/ 5146048 h 5174250"/>
                <a:gd name="connsiteX5" fmla="*/ 700474 w 700474"/>
                <a:gd name="connsiteY5" fmla="*/ 5174250 h 5174250"/>
                <a:gd name="connsiteX6" fmla="*/ 700474 w 700474"/>
                <a:gd name="connsiteY6" fmla="*/ 1265608 h 5174250"/>
                <a:gd name="connsiteX7" fmla="*/ 698324 w 700474"/>
                <a:gd name="connsiteY7" fmla="*/ 1264114 h 5174250"/>
                <a:gd name="connsiteX8" fmla="*/ 289391 w 700474"/>
                <a:gd name="connsiteY8" fmla="*/ 641009 h 5174250"/>
                <a:gd name="connsiteX9" fmla="*/ 300487 w 700474"/>
                <a:gd name="connsiteY9" fmla="*/ 0 h 5174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0474" h="5174250">
                  <a:moveTo>
                    <a:pt x="300487" y="0"/>
                  </a:moveTo>
                  <a:lnTo>
                    <a:pt x="0" y="0"/>
                  </a:lnTo>
                  <a:lnTo>
                    <a:pt x="0" y="5096311"/>
                  </a:lnTo>
                  <a:lnTo>
                    <a:pt x="8898" y="5097130"/>
                  </a:lnTo>
                  <a:cubicBezTo>
                    <a:pt x="166256" y="5112753"/>
                    <a:pt x="319308" y="5129088"/>
                    <a:pt x="468139" y="5146048"/>
                  </a:cubicBezTo>
                  <a:lnTo>
                    <a:pt x="700474" y="5174250"/>
                  </a:lnTo>
                  <a:lnTo>
                    <a:pt x="700474" y="1265608"/>
                  </a:lnTo>
                  <a:lnTo>
                    <a:pt x="698324" y="1264114"/>
                  </a:lnTo>
                  <a:cubicBezTo>
                    <a:pt x="510888" y="1120148"/>
                    <a:pt x="358841" y="927223"/>
                    <a:pt x="289391" y="641009"/>
                  </a:cubicBezTo>
                  <a:cubicBezTo>
                    <a:pt x="236796" y="424304"/>
                    <a:pt x="244396" y="202023"/>
                    <a:pt x="300487" y="0"/>
                  </a:cubicBezTo>
                  <a:close/>
                </a:path>
              </a:pathLst>
            </a:custGeom>
            <a:solidFill>
              <a:srgbClr val="60BBA2"/>
            </a:solidFill>
            <a:ln w="9525" cap="flat">
              <a:noFill/>
              <a:prstDash val="solid"/>
              <a:miter/>
            </a:ln>
          </p:spPr>
          <p:txBody>
            <a:bodyPr rtlCol="0" anchor="ctr"/>
            <a:lstStyle/>
            <a:p>
              <a:endParaRPr lang="en-ID"/>
            </a:p>
          </p:txBody>
        </p:sp>
        <p:sp>
          <p:nvSpPr>
            <p:cNvPr id="9" name="Freeform: Shape 8">
              <a:extLst>
                <a:ext uri="{FF2B5EF4-FFF2-40B4-BE49-F238E27FC236}">
                  <a16:creationId xmlns:a16="http://schemas.microsoft.com/office/drawing/2014/main" id="{EBDFB1D2-D4BC-4C9C-98A5-C013ACC61327}"/>
                </a:ext>
              </a:extLst>
            </p:cNvPr>
            <p:cNvSpPr/>
            <p:nvPr/>
          </p:nvSpPr>
          <p:spPr>
            <a:xfrm flipH="1">
              <a:off x="7111991" y="1593029"/>
              <a:ext cx="631295" cy="3760080"/>
            </a:xfrm>
            <a:custGeom>
              <a:avLst/>
              <a:gdLst>
                <a:gd name="connsiteX0" fmla="*/ 0 w 631295"/>
                <a:gd name="connsiteY0" fmla="*/ 0 h 3760080"/>
                <a:gd name="connsiteX1" fmla="*/ 0 w 631295"/>
                <a:gd name="connsiteY1" fmla="*/ 3660251 h 3760080"/>
                <a:gd name="connsiteX2" fmla="*/ 9835 w 631295"/>
                <a:gd name="connsiteY2" fmla="*/ 3661595 h 3760080"/>
                <a:gd name="connsiteX3" fmla="*/ 394639 w 631295"/>
                <a:gd name="connsiteY3" fmla="*/ 3720214 h 3760080"/>
                <a:gd name="connsiteX4" fmla="*/ 631295 w 631295"/>
                <a:gd name="connsiteY4" fmla="*/ 3760080 h 3760080"/>
                <a:gd name="connsiteX5" fmla="*/ 631295 w 631295"/>
                <a:gd name="connsiteY5" fmla="*/ 478439 h 3760080"/>
                <a:gd name="connsiteX6" fmla="*/ 619676 w 631295"/>
                <a:gd name="connsiteY6" fmla="*/ 461085 h 3760080"/>
                <a:gd name="connsiteX7" fmla="*/ 540104 w 631295"/>
                <a:gd name="connsiteY7" fmla="*/ 366613 h 3760080"/>
                <a:gd name="connsiteX8" fmla="*/ 168987 w 631295"/>
                <a:gd name="connsiteY8" fmla="*/ 86555 h 3760080"/>
                <a:gd name="connsiteX9" fmla="*/ 0 w 631295"/>
                <a:gd name="connsiteY9" fmla="*/ 0 h 3760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31295" h="3760080">
                  <a:moveTo>
                    <a:pt x="0" y="0"/>
                  </a:moveTo>
                  <a:lnTo>
                    <a:pt x="0" y="3660251"/>
                  </a:lnTo>
                  <a:lnTo>
                    <a:pt x="9835" y="3661595"/>
                  </a:lnTo>
                  <a:cubicBezTo>
                    <a:pt x="142125" y="3680711"/>
                    <a:pt x="270364" y="3700280"/>
                    <a:pt x="394639" y="3720214"/>
                  </a:cubicBezTo>
                  <a:lnTo>
                    <a:pt x="631295" y="3760080"/>
                  </a:lnTo>
                  <a:lnTo>
                    <a:pt x="631295" y="478439"/>
                  </a:lnTo>
                  <a:lnTo>
                    <a:pt x="619676" y="461085"/>
                  </a:lnTo>
                  <a:cubicBezTo>
                    <a:pt x="594947" y="428070"/>
                    <a:pt x="568473" y="396512"/>
                    <a:pt x="540104" y="366613"/>
                  </a:cubicBezTo>
                  <a:cubicBezTo>
                    <a:pt x="428147" y="248597"/>
                    <a:pt x="301522" y="160874"/>
                    <a:pt x="168987" y="86555"/>
                  </a:cubicBezTo>
                  <a:lnTo>
                    <a:pt x="0" y="0"/>
                  </a:lnTo>
                  <a:close/>
                </a:path>
              </a:pathLst>
            </a:custGeom>
            <a:solidFill>
              <a:srgbClr val="60BBA2"/>
            </a:solidFill>
            <a:ln w="9525" cap="flat">
              <a:noFill/>
              <a:prstDash val="solid"/>
              <a:miter/>
            </a:ln>
          </p:spPr>
          <p:txBody>
            <a:bodyPr rtlCol="0" anchor="ctr"/>
            <a:lstStyle/>
            <a:p>
              <a:endParaRPr lang="en-ID"/>
            </a:p>
          </p:txBody>
        </p:sp>
        <p:sp>
          <p:nvSpPr>
            <p:cNvPr id="10" name="Freeform: Shape 9">
              <a:extLst>
                <a:ext uri="{FF2B5EF4-FFF2-40B4-BE49-F238E27FC236}">
                  <a16:creationId xmlns:a16="http://schemas.microsoft.com/office/drawing/2014/main" id="{16743D76-E743-4DDA-9602-73CDE6735917}"/>
                </a:ext>
              </a:extLst>
            </p:cNvPr>
            <p:cNvSpPr/>
            <p:nvPr/>
          </p:nvSpPr>
          <p:spPr>
            <a:xfrm>
              <a:off x="7677585" y="2786311"/>
              <a:ext cx="847893" cy="982784"/>
            </a:xfrm>
            <a:custGeom>
              <a:avLst/>
              <a:gdLst>
                <a:gd name="connsiteX0" fmla="*/ 23380 w 672376"/>
                <a:gd name="connsiteY0" fmla="*/ 787353 h 779345"/>
                <a:gd name="connsiteX1" fmla="*/ 247404 w 672376"/>
                <a:gd name="connsiteY1" fmla="*/ 454832 h 779345"/>
                <a:gd name="connsiteX2" fmla="*/ 686283 w 672376"/>
                <a:gd name="connsiteY2" fmla="*/ 36583 h 779345"/>
                <a:gd name="connsiteX3" fmla="*/ 686283 w 672376"/>
                <a:gd name="connsiteY3" fmla="*/ 61 h 779345"/>
                <a:gd name="connsiteX4" fmla="*/ 533164 w 672376"/>
                <a:gd name="connsiteY4" fmla="*/ 108711 h 779345"/>
                <a:gd name="connsiteX5" fmla="*/ 204005 w 672376"/>
                <a:gd name="connsiteY5" fmla="*/ 425797 h 779345"/>
                <a:gd name="connsiteX6" fmla="*/ 0 w 672376"/>
                <a:gd name="connsiteY6" fmla="*/ 718893 h 779345"/>
                <a:gd name="connsiteX7" fmla="*/ 23380 w 672376"/>
                <a:gd name="connsiteY7" fmla="*/ 787353 h 779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2376" h="779345">
                  <a:moveTo>
                    <a:pt x="23380" y="787353"/>
                  </a:moveTo>
                  <a:cubicBezTo>
                    <a:pt x="23380" y="787353"/>
                    <a:pt x="101009" y="521000"/>
                    <a:pt x="247404" y="454832"/>
                  </a:cubicBezTo>
                  <a:cubicBezTo>
                    <a:pt x="393646" y="388511"/>
                    <a:pt x="558225" y="13661"/>
                    <a:pt x="686283" y="36583"/>
                  </a:cubicBezTo>
                  <a:lnTo>
                    <a:pt x="686283" y="61"/>
                  </a:lnTo>
                  <a:cubicBezTo>
                    <a:pt x="686283" y="61"/>
                    <a:pt x="615377" y="-6205"/>
                    <a:pt x="533164" y="108711"/>
                  </a:cubicBezTo>
                  <a:cubicBezTo>
                    <a:pt x="450951" y="223626"/>
                    <a:pt x="312044" y="401806"/>
                    <a:pt x="204005" y="425797"/>
                  </a:cubicBezTo>
                  <a:cubicBezTo>
                    <a:pt x="95966" y="449789"/>
                    <a:pt x="0" y="718893"/>
                    <a:pt x="0" y="718893"/>
                  </a:cubicBezTo>
                  <a:lnTo>
                    <a:pt x="23380" y="787353"/>
                  </a:lnTo>
                  <a:close/>
                </a:path>
              </a:pathLst>
            </a:custGeom>
            <a:solidFill>
              <a:schemeClr val="accent2"/>
            </a:solidFill>
            <a:ln w="15267" cap="flat">
              <a:noFill/>
              <a:prstDash val="solid"/>
              <a:miter/>
            </a:ln>
          </p:spPr>
          <p:txBody>
            <a:bodyPr rtlCol="0" anchor="ctr"/>
            <a:lstStyle/>
            <a:p>
              <a:endParaRPr lang="en-ID"/>
            </a:p>
          </p:txBody>
        </p:sp>
        <p:sp>
          <p:nvSpPr>
            <p:cNvPr id="11" name="Freeform: Shape 10">
              <a:extLst>
                <a:ext uri="{FF2B5EF4-FFF2-40B4-BE49-F238E27FC236}">
                  <a16:creationId xmlns:a16="http://schemas.microsoft.com/office/drawing/2014/main" id="{30B59062-31AA-44C6-B6E1-A5724DDEB63A}"/>
                </a:ext>
              </a:extLst>
            </p:cNvPr>
            <p:cNvSpPr/>
            <p:nvPr/>
          </p:nvSpPr>
          <p:spPr>
            <a:xfrm>
              <a:off x="8785048" y="3079449"/>
              <a:ext cx="1040594" cy="501027"/>
            </a:xfrm>
            <a:custGeom>
              <a:avLst/>
              <a:gdLst>
                <a:gd name="connsiteX0" fmla="*/ 826259 w 825189"/>
                <a:gd name="connsiteY0" fmla="*/ 405443 h 397313"/>
                <a:gd name="connsiteX1" fmla="*/ 572590 w 825189"/>
                <a:gd name="connsiteY1" fmla="*/ 240863 h 397313"/>
                <a:gd name="connsiteX2" fmla="*/ 181694 w 825189"/>
                <a:gd name="connsiteY2" fmla="*/ 42054 h 397313"/>
                <a:gd name="connsiteX3" fmla="*/ 0 w 825189"/>
                <a:gd name="connsiteY3" fmla="*/ 127782 h 397313"/>
                <a:gd name="connsiteX4" fmla="*/ 226316 w 825189"/>
                <a:gd name="connsiteY4" fmla="*/ 947 h 397313"/>
                <a:gd name="connsiteX5" fmla="*/ 551960 w 825189"/>
                <a:gd name="connsiteY5" fmla="*/ 202813 h 397313"/>
                <a:gd name="connsiteX6" fmla="*/ 826259 w 825189"/>
                <a:gd name="connsiteY6" fmla="*/ 285638 h 397313"/>
                <a:gd name="connsiteX7" fmla="*/ 826259 w 825189"/>
                <a:gd name="connsiteY7" fmla="*/ 405443 h 397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5189" h="397313">
                  <a:moveTo>
                    <a:pt x="826259" y="405443"/>
                  </a:moveTo>
                  <a:cubicBezTo>
                    <a:pt x="826259" y="405443"/>
                    <a:pt x="713178" y="240863"/>
                    <a:pt x="572590" y="240863"/>
                  </a:cubicBezTo>
                  <a:cubicBezTo>
                    <a:pt x="432002" y="240863"/>
                    <a:pt x="301805" y="-12806"/>
                    <a:pt x="181694" y="42054"/>
                  </a:cubicBezTo>
                  <a:cubicBezTo>
                    <a:pt x="61736" y="96914"/>
                    <a:pt x="0" y="127782"/>
                    <a:pt x="0" y="127782"/>
                  </a:cubicBezTo>
                  <a:cubicBezTo>
                    <a:pt x="0" y="127782"/>
                    <a:pt x="185209" y="-12806"/>
                    <a:pt x="226316" y="947"/>
                  </a:cubicBezTo>
                  <a:cubicBezTo>
                    <a:pt x="267423" y="14700"/>
                    <a:pt x="476623" y="209231"/>
                    <a:pt x="551960" y="202813"/>
                  </a:cubicBezTo>
                  <a:cubicBezTo>
                    <a:pt x="627450" y="196395"/>
                    <a:pt x="826259" y="285638"/>
                    <a:pt x="826259" y="285638"/>
                  </a:cubicBezTo>
                  <a:lnTo>
                    <a:pt x="826259" y="405443"/>
                  </a:lnTo>
                  <a:close/>
                </a:path>
              </a:pathLst>
            </a:custGeom>
            <a:solidFill>
              <a:schemeClr val="accent2"/>
            </a:solidFill>
            <a:ln w="15267" cap="flat">
              <a:noFill/>
              <a:prstDash val="solid"/>
              <a:miter/>
            </a:ln>
          </p:spPr>
          <p:txBody>
            <a:bodyPr rtlCol="0" anchor="ctr"/>
            <a:lstStyle/>
            <a:p>
              <a:endParaRPr lang="en-ID"/>
            </a:p>
          </p:txBody>
        </p:sp>
        <p:sp>
          <p:nvSpPr>
            <p:cNvPr id="12" name="Freeform: Shape 11">
              <a:extLst>
                <a:ext uri="{FF2B5EF4-FFF2-40B4-BE49-F238E27FC236}">
                  <a16:creationId xmlns:a16="http://schemas.microsoft.com/office/drawing/2014/main" id="{4CA308E0-B381-4CE5-B6BD-79ADC8B36C3E}"/>
                </a:ext>
              </a:extLst>
            </p:cNvPr>
            <p:cNvSpPr/>
            <p:nvPr/>
          </p:nvSpPr>
          <p:spPr>
            <a:xfrm>
              <a:off x="10069026" y="1535553"/>
              <a:ext cx="1175486" cy="1560892"/>
            </a:xfrm>
            <a:custGeom>
              <a:avLst/>
              <a:gdLst>
                <a:gd name="connsiteX0" fmla="*/ 123320 w 932158"/>
                <a:gd name="connsiteY0" fmla="*/ 1247565 h 1237784"/>
                <a:gd name="connsiteX1" fmla="*/ 322588 w 932158"/>
                <a:gd name="connsiteY1" fmla="*/ 854988 h 1237784"/>
                <a:gd name="connsiteX2" fmla="*/ 924976 w 932158"/>
                <a:gd name="connsiteY2" fmla="*/ 124695 h 1237784"/>
                <a:gd name="connsiteX3" fmla="*/ 946217 w 932158"/>
                <a:gd name="connsiteY3" fmla="*/ 0 h 1237784"/>
                <a:gd name="connsiteX4" fmla="*/ 687658 w 932158"/>
                <a:gd name="connsiteY4" fmla="*/ 252600 h 1237784"/>
                <a:gd name="connsiteX5" fmla="*/ 251072 w 932158"/>
                <a:gd name="connsiteY5" fmla="*/ 719596 h 1237784"/>
                <a:gd name="connsiteX6" fmla="*/ 0 w 932158"/>
                <a:gd name="connsiteY6" fmla="*/ 1058841 h 1237784"/>
                <a:gd name="connsiteX7" fmla="*/ 123320 w 932158"/>
                <a:gd name="connsiteY7" fmla="*/ 1247565 h 1237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32158" h="1237784">
                  <a:moveTo>
                    <a:pt x="123320" y="1247565"/>
                  </a:moveTo>
                  <a:cubicBezTo>
                    <a:pt x="123320" y="1247565"/>
                    <a:pt x="9322" y="1068009"/>
                    <a:pt x="322588" y="854988"/>
                  </a:cubicBezTo>
                  <a:cubicBezTo>
                    <a:pt x="636007" y="641967"/>
                    <a:pt x="724180" y="213021"/>
                    <a:pt x="924976" y="124695"/>
                  </a:cubicBezTo>
                  <a:lnTo>
                    <a:pt x="946217" y="0"/>
                  </a:lnTo>
                  <a:cubicBezTo>
                    <a:pt x="946217" y="0"/>
                    <a:pt x="806241" y="66932"/>
                    <a:pt x="687658" y="252600"/>
                  </a:cubicBezTo>
                  <a:cubicBezTo>
                    <a:pt x="568922" y="438267"/>
                    <a:pt x="476165" y="657248"/>
                    <a:pt x="251072" y="719596"/>
                  </a:cubicBezTo>
                  <a:cubicBezTo>
                    <a:pt x="25978" y="781944"/>
                    <a:pt x="0" y="1058841"/>
                    <a:pt x="0" y="1058841"/>
                  </a:cubicBezTo>
                  <a:lnTo>
                    <a:pt x="123320" y="1247565"/>
                  </a:lnTo>
                  <a:close/>
                </a:path>
              </a:pathLst>
            </a:custGeom>
            <a:solidFill>
              <a:schemeClr val="accent2"/>
            </a:solidFill>
            <a:ln w="15267" cap="flat">
              <a:noFill/>
              <a:prstDash val="solid"/>
              <a:miter/>
            </a:ln>
          </p:spPr>
          <p:txBody>
            <a:bodyPr rtlCol="0" anchor="ctr"/>
            <a:lstStyle/>
            <a:p>
              <a:endParaRPr lang="en-ID"/>
            </a:p>
          </p:txBody>
        </p:sp>
        <p:sp>
          <p:nvSpPr>
            <p:cNvPr id="13" name="Freeform: Shape 12">
              <a:extLst>
                <a:ext uri="{FF2B5EF4-FFF2-40B4-BE49-F238E27FC236}">
                  <a16:creationId xmlns:a16="http://schemas.microsoft.com/office/drawing/2014/main" id="{66C4771D-33B6-43DC-AAD0-DC46069D979D}"/>
                </a:ext>
              </a:extLst>
            </p:cNvPr>
            <p:cNvSpPr/>
            <p:nvPr/>
          </p:nvSpPr>
          <p:spPr>
            <a:xfrm>
              <a:off x="11337775" y="65593"/>
              <a:ext cx="883071" cy="1560892"/>
            </a:xfrm>
            <a:custGeom>
              <a:avLst/>
              <a:gdLst>
                <a:gd name="connsiteX0" fmla="*/ 123320 w 932158"/>
                <a:gd name="connsiteY0" fmla="*/ 1247565 h 1237784"/>
                <a:gd name="connsiteX1" fmla="*/ 322588 w 932158"/>
                <a:gd name="connsiteY1" fmla="*/ 854988 h 1237784"/>
                <a:gd name="connsiteX2" fmla="*/ 924976 w 932158"/>
                <a:gd name="connsiteY2" fmla="*/ 124695 h 1237784"/>
                <a:gd name="connsiteX3" fmla="*/ 946217 w 932158"/>
                <a:gd name="connsiteY3" fmla="*/ 0 h 1237784"/>
                <a:gd name="connsiteX4" fmla="*/ 687658 w 932158"/>
                <a:gd name="connsiteY4" fmla="*/ 252600 h 1237784"/>
                <a:gd name="connsiteX5" fmla="*/ 251072 w 932158"/>
                <a:gd name="connsiteY5" fmla="*/ 719596 h 1237784"/>
                <a:gd name="connsiteX6" fmla="*/ 0 w 932158"/>
                <a:gd name="connsiteY6" fmla="*/ 1058841 h 1237784"/>
                <a:gd name="connsiteX7" fmla="*/ 123320 w 932158"/>
                <a:gd name="connsiteY7" fmla="*/ 1247565 h 1237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32158" h="1237784">
                  <a:moveTo>
                    <a:pt x="123320" y="1247565"/>
                  </a:moveTo>
                  <a:cubicBezTo>
                    <a:pt x="123320" y="1247565"/>
                    <a:pt x="9322" y="1068009"/>
                    <a:pt x="322588" y="854988"/>
                  </a:cubicBezTo>
                  <a:cubicBezTo>
                    <a:pt x="636007" y="641967"/>
                    <a:pt x="724180" y="213021"/>
                    <a:pt x="924976" y="124695"/>
                  </a:cubicBezTo>
                  <a:lnTo>
                    <a:pt x="946217" y="0"/>
                  </a:lnTo>
                  <a:cubicBezTo>
                    <a:pt x="946217" y="0"/>
                    <a:pt x="806241" y="66932"/>
                    <a:pt x="687658" y="252600"/>
                  </a:cubicBezTo>
                  <a:cubicBezTo>
                    <a:pt x="568922" y="438267"/>
                    <a:pt x="476165" y="657248"/>
                    <a:pt x="251072" y="719596"/>
                  </a:cubicBezTo>
                  <a:cubicBezTo>
                    <a:pt x="25978" y="781944"/>
                    <a:pt x="0" y="1058841"/>
                    <a:pt x="0" y="1058841"/>
                  </a:cubicBezTo>
                  <a:lnTo>
                    <a:pt x="123320" y="1247565"/>
                  </a:lnTo>
                  <a:close/>
                </a:path>
              </a:pathLst>
            </a:custGeom>
            <a:solidFill>
              <a:schemeClr val="accent2"/>
            </a:solidFill>
            <a:ln w="15267" cap="flat">
              <a:noFill/>
              <a:prstDash val="solid"/>
              <a:miter/>
            </a:ln>
          </p:spPr>
          <p:txBody>
            <a:bodyPr rtlCol="0" anchor="ctr"/>
            <a:lstStyle/>
            <a:p>
              <a:endParaRPr lang="en-ID"/>
            </a:p>
          </p:txBody>
        </p:sp>
        <p:sp>
          <p:nvSpPr>
            <p:cNvPr id="14" name="Freeform: Shape 13">
              <a:extLst>
                <a:ext uri="{FF2B5EF4-FFF2-40B4-BE49-F238E27FC236}">
                  <a16:creationId xmlns:a16="http://schemas.microsoft.com/office/drawing/2014/main" id="{70524FFF-0A90-429F-A091-3C1DAC879BB6}"/>
                </a:ext>
              </a:extLst>
            </p:cNvPr>
            <p:cNvSpPr/>
            <p:nvPr/>
          </p:nvSpPr>
          <p:spPr>
            <a:xfrm>
              <a:off x="8685717" y="863308"/>
              <a:ext cx="847893" cy="982784"/>
            </a:xfrm>
            <a:custGeom>
              <a:avLst/>
              <a:gdLst>
                <a:gd name="connsiteX0" fmla="*/ 23380 w 672376"/>
                <a:gd name="connsiteY0" fmla="*/ 787353 h 779345"/>
                <a:gd name="connsiteX1" fmla="*/ 247404 w 672376"/>
                <a:gd name="connsiteY1" fmla="*/ 454832 h 779345"/>
                <a:gd name="connsiteX2" fmla="*/ 686283 w 672376"/>
                <a:gd name="connsiteY2" fmla="*/ 36583 h 779345"/>
                <a:gd name="connsiteX3" fmla="*/ 686283 w 672376"/>
                <a:gd name="connsiteY3" fmla="*/ 61 h 779345"/>
                <a:gd name="connsiteX4" fmla="*/ 533164 w 672376"/>
                <a:gd name="connsiteY4" fmla="*/ 108711 h 779345"/>
                <a:gd name="connsiteX5" fmla="*/ 204005 w 672376"/>
                <a:gd name="connsiteY5" fmla="*/ 425797 h 779345"/>
                <a:gd name="connsiteX6" fmla="*/ 0 w 672376"/>
                <a:gd name="connsiteY6" fmla="*/ 718893 h 779345"/>
                <a:gd name="connsiteX7" fmla="*/ 23380 w 672376"/>
                <a:gd name="connsiteY7" fmla="*/ 787353 h 779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2376" h="779345">
                  <a:moveTo>
                    <a:pt x="23380" y="787353"/>
                  </a:moveTo>
                  <a:cubicBezTo>
                    <a:pt x="23380" y="787353"/>
                    <a:pt x="101009" y="521000"/>
                    <a:pt x="247404" y="454832"/>
                  </a:cubicBezTo>
                  <a:cubicBezTo>
                    <a:pt x="393646" y="388511"/>
                    <a:pt x="558225" y="13661"/>
                    <a:pt x="686283" y="36583"/>
                  </a:cubicBezTo>
                  <a:lnTo>
                    <a:pt x="686283" y="61"/>
                  </a:lnTo>
                  <a:cubicBezTo>
                    <a:pt x="686283" y="61"/>
                    <a:pt x="615377" y="-6205"/>
                    <a:pt x="533164" y="108711"/>
                  </a:cubicBezTo>
                  <a:cubicBezTo>
                    <a:pt x="450951" y="223626"/>
                    <a:pt x="312044" y="401806"/>
                    <a:pt x="204005" y="425797"/>
                  </a:cubicBezTo>
                  <a:cubicBezTo>
                    <a:pt x="95966" y="449789"/>
                    <a:pt x="0" y="718893"/>
                    <a:pt x="0" y="718893"/>
                  </a:cubicBezTo>
                  <a:lnTo>
                    <a:pt x="23380" y="787353"/>
                  </a:lnTo>
                  <a:close/>
                </a:path>
              </a:pathLst>
            </a:custGeom>
            <a:solidFill>
              <a:schemeClr val="accent2"/>
            </a:solidFill>
            <a:ln w="15267" cap="flat">
              <a:noFill/>
              <a:prstDash val="solid"/>
              <a:miter/>
            </a:ln>
          </p:spPr>
          <p:txBody>
            <a:bodyPr rtlCol="0" anchor="ctr"/>
            <a:lstStyle/>
            <a:p>
              <a:endParaRPr lang="en-ID"/>
            </a:p>
          </p:txBody>
        </p:sp>
        <p:sp>
          <p:nvSpPr>
            <p:cNvPr id="15" name="Freeform: Shape 14">
              <a:extLst>
                <a:ext uri="{FF2B5EF4-FFF2-40B4-BE49-F238E27FC236}">
                  <a16:creationId xmlns:a16="http://schemas.microsoft.com/office/drawing/2014/main" id="{D2542346-E1A4-4840-B142-02DF713CCA49}"/>
                </a:ext>
              </a:extLst>
            </p:cNvPr>
            <p:cNvSpPr/>
            <p:nvPr/>
          </p:nvSpPr>
          <p:spPr>
            <a:xfrm>
              <a:off x="10428118" y="84520"/>
              <a:ext cx="1040594" cy="501027"/>
            </a:xfrm>
            <a:custGeom>
              <a:avLst/>
              <a:gdLst>
                <a:gd name="connsiteX0" fmla="*/ 826259 w 825189"/>
                <a:gd name="connsiteY0" fmla="*/ 405443 h 397313"/>
                <a:gd name="connsiteX1" fmla="*/ 572590 w 825189"/>
                <a:gd name="connsiteY1" fmla="*/ 240863 h 397313"/>
                <a:gd name="connsiteX2" fmla="*/ 181694 w 825189"/>
                <a:gd name="connsiteY2" fmla="*/ 42054 h 397313"/>
                <a:gd name="connsiteX3" fmla="*/ 0 w 825189"/>
                <a:gd name="connsiteY3" fmla="*/ 127782 h 397313"/>
                <a:gd name="connsiteX4" fmla="*/ 226316 w 825189"/>
                <a:gd name="connsiteY4" fmla="*/ 947 h 397313"/>
                <a:gd name="connsiteX5" fmla="*/ 551960 w 825189"/>
                <a:gd name="connsiteY5" fmla="*/ 202813 h 397313"/>
                <a:gd name="connsiteX6" fmla="*/ 826259 w 825189"/>
                <a:gd name="connsiteY6" fmla="*/ 285638 h 397313"/>
                <a:gd name="connsiteX7" fmla="*/ 826259 w 825189"/>
                <a:gd name="connsiteY7" fmla="*/ 405443 h 397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5189" h="397313">
                  <a:moveTo>
                    <a:pt x="826259" y="405443"/>
                  </a:moveTo>
                  <a:cubicBezTo>
                    <a:pt x="826259" y="405443"/>
                    <a:pt x="713178" y="240863"/>
                    <a:pt x="572590" y="240863"/>
                  </a:cubicBezTo>
                  <a:cubicBezTo>
                    <a:pt x="432002" y="240863"/>
                    <a:pt x="301805" y="-12806"/>
                    <a:pt x="181694" y="42054"/>
                  </a:cubicBezTo>
                  <a:cubicBezTo>
                    <a:pt x="61736" y="96914"/>
                    <a:pt x="0" y="127782"/>
                    <a:pt x="0" y="127782"/>
                  </a:cubicBezTo>
                  <a:cubicBezTo>
                    <a:pt x="0" y="127782"/>
                    <a:pt x="185209" y="-12806"/>
                    <a:pt x="226316" y="947"/>
                  </a:cubicBezTo>
                  <a:cubicBezTo>
                    <a:pt x="267423" y="14700"/>
                    <a:pt x="476623" y="209231"/>
                    <a:pt x="551960" y="202813"/>
                  </a:cubicBezTo>
                  <a:cubicBezTo>
                    <a:pt x="627450" y="196395"/>
                    <a:pt x="826259" y="285638"/>
                    <a:pt x="826259" y="285638"/>
                  </a:cubicBezTo>
                  <a:lnTo>
                    <a:pt x="826259" y="405443"/>
                  </a:lnTo>
                  <a:close/>
                </a:path>
              </a:pathLst>
            </a:custGeom>
            <a:solidFill>
              <a:schemeClr val="accent2"/>
            </a:solidFill>
            <a:ln w="15267" cap="flat">
              <a:noFill/>
              <a:prstDash val="solid"/>
              <a:miter/>
            </a:ln>
          </p:spPr>
          <p:txBody>
            <a:bodyPr rtlCol="0" anchor="ctr"/>
            <a:lstStyle/>
            <a:p>
              <a:endParaRPr lang="en-ID"/>
            </a:p>
          </p:txBody>
        </p:sp>
        <p:grpSp>
          <p:nvGrpSpPr>
            <p:cNvPr id="16" name="Graphic 84">
              <a:extLst>
                <a:ext uri="{FF2B5EF4-FFF2-40B4-BE49-F238E27FC236}">
                  <a16:creationId xmlns:a16="http://schemas.microsoft.com/office/drawing/2014/main" id="{A415A06E-BFBF-472E-855F-D86A21CEDE6F}"/>
                </a:ext>
              </a:extLst>
            </p:cNvPr>
            <p:cNvGrpSpPr/>
            <p:nvPr/>
          </p:nvGrpSpPr>
          <p:grpSpPr>
            <a:xfrm flipH="1">
              <a:off x="8129340" y="2797374"/>
              <a:ext cx="4062659" cy="2569754"/>
              <a:chOff x="5305425" y="2928937"/>
              <a:chExt cx="1581150" cy="1000125"/>
            </a:xfrm>
          </p:grpSpPr>
          <p:sp>
            <p:nvSpPr>
              <p:cNvPr id="17" name="Freeform: Shape 16">
                <a:extLst>
                  <a:ext uri="{FF2B5EF4-FFF2-40B4-BE49-F238E27FC236}">
                    <a16:creationId xmlns:a16="http://schemas.microsoft.com/office/drawing/2014/main" id="{3CB0D701-AA5F-452E-BC94-2263BF6417D6}"/>
                  </a:ext>
                </a:extLst>
              </p:cNvPr>
              <p:cNvSpPr/>
              <p:nvPr/>
            </p:nvSpPr>
            <p:spPr>
              <a:xfrm>
                <a:off x="5404604" y="3017626"/>
                <a:ext cx="219075" cy="476250"/>
              </a:xfrm>
              <a:custGeom>
                <a:avLst/>
                <a:gdLst>
                  <a:gd name="connsiteX0" fmla="*/ 155424 w 219075"/>
                  <a:gd name="connsiteY0" fmla="*/ 230399 h 476250"/>
                  <a:gd name="connsiteX1" fmla="*/ 155329 w 219075"/>
                  <a:gd name="connsiteY1" fmla="*/ 229256 h 476250"/>
                  <a:gd name="connsiteX2" fmla="*/ 126087 w 219075"/>
                  <a:gd name="connsiteY2" fmla="*/ 153723 h 476250"/>
                  <a:gd name="connsiteX3" fmla="*/ 1024 w 219075"/>
                  <a:gd name="connsiteY3" fmla="*/ 105812 h 476250"/>
                  <a:gd name="connsiteX4" fmla="*/ 7025 w 219075"/>
                  <a:gd name="connsiteY4" fmla="*/ 100954 h 476250"/>
                  <a:gd name="connsiteX5" fmla="*/ 118848 w 219075"/>
                  <a:gd name="connsiteY5" fmla="*/ 138959 h 476250"/>
                  <a:gd name="connsiteX6" fmla="*/ 63889 w 219075"/>
                  <a:gd name="connsiteY6" fmla="*/ 42947 h 476250"/>
                  <a:gd name="connsiteX7" fmla="*/ 70842 w 219075"/>
                  <a:gd name="connsiteY7" fmla="*/ 39804 h 476250"/>
                  <a:gd name="connsiteX8" fmla="*/ 105704 w 219075"/>
                  <a:gd name="connsiteY8" fmla="*/ 98573 h 476250"/>
                  <a:gd name="connsiteX9" fmla="*/ 118372 w 219075"/>
                  <a:gd name="connsiteY9" fmla="*/ 69998 h 476250"/>
                  <a:gd name="connsiteX10" fmla="*/ 146185 w 219075"/>
                  <a:gd name="connsiteY10" fmla="*/ 3323 h 476250"/>
                  <a:gd name="connsiteX11" fmla="*/ 153805 w 219075"/>
                  <a:gd name="connsiteY11" fmla="*/ 4085 h 476250"/>
                  <a:gd name="connsiteX12" fmla="*/ 137708 w 219075"/>
                  <a:gd name="connsiteY12" fmla="*/ 58663 h 476250"/>
                  <a:gd name="connsiteX13" fmla="*/ 118086 w 219075"/>
                  <a:gd name="connsiteY13" fmla="*/ 82476 h 476250"/>
                  <a:gd name="connsiteX14" fmla="*/ 113609 w 219075"/>
                  <a:gd name="connsiteY14" fmla="*/ 110955 h 476250"/>
                  <a:gd name="connsiteX15" fmla="*/ 113514 w 219075"/>
                  <a:gd name="connsiteY15" fmla="*/ 112670 h 476250"/>
                  <a:gd name="connsiteX16" fmla="*/ 132469 w 219075"/>
                  <a:gd name="connsiteY16" fmla="*/ 149341 h 476250"/>
                  <a:gd name="connsiteX17" fmla="*/ 133040 w 219075"/>
                  <a:gd name="connsiteY17" fmla="*/ 150579 h 476250"/>
                  <a:gd name="connsiteX18" fmla="*/ 155043 w 219075"/>
                  <a:gd name="connsiteY18" fmla="*/ 203157 h 476250"/>
                  <a:gd name="connsiteX19" fmla="*/ 185047 w 219075"/>
                  <a:gd name="connsiteY19" fmla="*/ 132196 h 476250"/>
                  <a:gd name="connsiteX20" fmla="*/ 191238 w 219075"/>
                  <a:gd name="connsiteY20" fmla="*/ 136768 h 476250"/>
                  <a:gd name="connsiteX21" fmla="*/ 162758 w 219075"/>
                  <a:gd name="connsiteY21" fmla="*/ 227351 h 476250"/>
                  <a:gd name="connsiteX22" fmla="*/ 166283 w 219075"/>
                  <a:gd name="connsiteY22" fmla="*/ 240495 h 476250"/>
                  <a:gd name="connsiteX23" fmla="*/ 176093 w 219075"/>
                  <a:gd name="connsiteY23" fmla="*/ 304980 h 476250"/>
                  <a:gd name="connsiteX24" fmla="*/ 214765 w 219075"/>
                  <a:gd name="connsiteY24" fmla="*/ 250306 h 476250"/>
                  <a:gd name="connsiteX25" fmla="*/ 219623 w 219075"/>
                  <a:gd name="connsiteY25" fmla="*/ 256307 h 476250"/>
                  <a:gd name="connsiteX26" fmla="*/ 176665 w 219075"/>
                  <a:gd name="connsiteY26" fmla="*/ 328316 h 476250"/>
                  <a:gd name="connsiteX27" fmla="*/ 175808 w 219075"/>
                  <a:gd name="connsiteY27" fmla="*/ 350509 h 476250"/>
                  <a:gd name="connsiteX28" fmla="*/ 183428 w 219075"/>
                  <a:gd name="connsiteY28" fmla="*/ 472524 h 476250"/>
                  <a:gd name="connsiteX29" fmla="*/ 176474 w 219075"/>
                  <a:gd name="connsiteY29" fmla="*/ 475668 h 476250"/>
                  <a:gd name="connsiteX30" fmla="*/ 166378 w 219075"/>
                  <a:gd name="connsiteY30" fmla="*/ 371369 h 476250"/>
                  <a:gd name="connsiteX31" fmla="*/ 167616 w 219075"/>
                  <a:gd name="connsiteY31" fmla="*/ 354795 h 476250"/>
                  <a:gd name="connsiteX32" fmla="*/ 167140 w 219075"/>
                  <a:gd name="connsiteY32" fmla="*/ 353462 h 476250"/>
                  <a:gd name="connsiteX33" fmla="*/ 111704 w 219075"/>
                  <a:gd name="connsiteY33" fmla="*/ 307266 h 476250"/>
                  <a:gd name="connsiteX34" fmla="*/ 114467 w 219075"/>
                  <a:gd name="connsiteY34" fmla="*/ 300122 h 476250"/>
                  <a:gd name="connsiteX35" fmla="*/ 167997 w 219075"/>
                  <a:gd name="connsiteY35" fmla="*/ 334412 h 476250"/>
                  <a:gd name="connsiteX36" fmla="*/ 167997 w 219075"/>
                  <a:gd name="connsiteY36" fmla="*/ 332983 h 476250"/>
                  <a:gd name="connsiteX37" fmla="*/ 168569 w 219075"/>
                  <a:gd name="connsiteY37" fmla="*/ 330126 h 476250"/>
                  <a:gd name="connsiteX38" fmla="*/ 161615 w 219075"/>
                  <a:gd name="connsiteY38" fmla="*/ 254402 h 476250"/>
                  <a:gd name="connsiteX39" fmla="*/ 160282 w 219075"/>
                  <a:gd name="connsiteY39" fmla="*/ 253259 h 476250"/>
                  <a:gd name="connsiteX40" fmla="*/ 65222 w 219075"/>
                  <a:gd name="connsiteY40" fmla="*/ 223446 h 476250"/>
                  <a:gd name="connsiteX41" fmla="*/ 62079 w 219075"/>
                  <a:gd name="connsiteY41" fmla="*/ 216492 h 476250"/>
                  <a:gd name="connsiteX42" fmla="*/ 157615 w 219075"/>
                  <a:gd name="connsiteY42" fmla="*/ 237828 h 476250"/>
                  <a:gd name="connsiteX43" fmla="*/ 156091 w 219075"/>
                  <a:gd name="connsiteY43" fmla="*/ 232304 h 476250"/>
                  <a:gd name="connsiteX44" fmla="*/ 155424 w 219075"/>
                  <a:gd name="connsiteY44" fmla="*/ 230399 h 476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19075" h="476250">
                    <a:moveTo>
                      <a:pt x="155424" y="230399"/>
                    </a:moveTo>
                    <a:cubicBezTo>
                      <a:pt x="155329" y="230018"/>
                      <a:pt x="155329" y="229637"/>
                      <a:pt x="155329" y="229256"/>
                    </a:cubicBezTo>
                    <a:cubicBezTo>
                      <a:pt x="147804" y="203062"/>
                      <a:pt x="137708" y="178011"/>
                      <a:pt x="126087" y="153723"/>
                    </a:cubicBezTo>
                    <a:cubicBezTo>
                      <a:pt x="91988" y="120576"/>
                      <a:pt x="34647" y="141340"/>
                      <a:pt x="1024" y="105812"/>
                    </a:cubicBezTo>
                    <a:cubicBezTo>
                      <a:pt x="-2405" y="102192"/>
                      <a:pt x="3596" y="97430"/>
                      <a:pt x="7025" y="100954"/>
                    </a:cubicBezTo>
                    <a:cubicBezTo>
                      <a:pt x="35981" y="131529"/>
                      <a:pt x="84177" y="119337"/>
                      <a:pt x="118848" y="138959"/>
                    </a:cubicBezTo>
                    <a:cubicBezTo>
                      <a:pt x="102179" y="106193"/>
                      <a:pt x="83034" y="74570"/>
                      <a:pt x="63889" y="42947"/>
                    </a:cubicBezTo>
                    <a:cubicBezTo>
                      <a:pt x="61317" y="38756"/>
                      <a:pt x="68366" y="35613"/>
                      <a:pt x="70842" y="39804"/>
                    </a:cubicBezTo>
                    <a:cubicBezTo>
                      <a:pt x="82653" y="59330"/>
                      <a:pt x="94464" y="78856"/>
                      <a:pt x="105704" y="98573"/>
                    </a:cubicBezTo>
                    <a:cubicBezTo>
                      <a:pt x="106751" y="88095"/>
                      <a:pt x="111228" y="78285"/>
                      <a:pt x="118372" y="69998"/>
                    </a:cubicBezTo>
                    <a:cubicBezTo>
                      <a:pt x="135612" y="50186"/>
                      <a:pt x="146756" y="30374"/>
                      <a:pt x="146185" y="3323"/>
                    </a:cubicBezTo>
                    <a:cubicBezTo>
                      <a:pt x="146090" y="-1630"/>
                      <a:pt x="153710" y="-773"/>
                      <a:pt x="153805" y="4085"/>
                    </a:cubicBezTo>
                    <a:cubicBezTo>
                      <a:pt x="154186" y="23611"/>
                      <a:pt x="148947" y="42566"/>
                      <a:pt x="137708" y="58663"/>
                    </a:cubicBezTo>
                    <a:cubicBezTo>
                      <a:pt x="131897" y="67045"/>
                      <a:pt x="123230" y="73617"/>
                      <a:pt x="118086" y="82476"/>
                    </a:cubicBezTo>
                    <a:cubicBezTo>
                      <a:pt x="113419" y="90572"/>
                      <a:pt x="112085" y="101811"/>
                      <a:pt x="113609" y="110955"/>
                    </a:cubicBezTo>
                    <a:cubicBezTo>
                      <a:pt x="113705" y="111622"/>
                      <a:pt x="113705" y="112194"/>
                      <a:pt x="113514" y="112670"/>
                    </a:cubicBezTo>
                    <a:cubicBezTo>
                      <a:pt x="120182" y="124767"/>
                      <a:pt x="126563" y="136959"/>
                      <a:pt x="132469" y="149341"/>
                    </a:cubicBezTo>
                    <a:cubicBezTo>
                      <a:pt x="132755" y="149722"/>
                      <a:pt x="132945" y="150198"/>
                      <a:pt x="133040" y="150579"/>
                    </a:cubicBezTo>
                    <a:cubicBezTo>
                      <a:pt x="141232" y="167724"/>
                      <a:pt x="148661" y="185155"/>
                      <a:pt x="155043" y="203157"/>
                    </a:cubicBezTo>
                    <a:cubicBezTo>
                      <a:pt x="157520" y="177154"/>
                      <a:pt x="167902" y="151913"/>
                      <a:pt x="185047" y="132196"/>
                    </a:cubicBezTo>
                    <a:cubicBezTo>
                      <a:pt x="188285" y="128481"/>
                      <a:pt x="194477" y="132958"/>
                      <a:pt x="191238" y="136768"/>
                    </a:cubicBezTo>
                    <a:cubicBezTo>
                      <a:pt x="169807" y="161343"/>
                      <a:pt x="159234" y="194871"/>
                      <a:pt x="162758" y="227351"/>
                    </a:cubicBezTo>
                    <a:cubicBezTo>
                      <a:pt x="163997" y="231732"/>
                      <a:pt x="165235" y="236114"/>
                      <a:pt x="166283" y="240495"/>
                    </a:cubicBezTo>
                    <a:cubicBezTo>
                      <a:pt x="171617" y="261736"/>
                      <a:pt x="174855" y="283263"/>
                      <a:pt x="176093" y="304980"/>
                    </a:cubicBezTo>
                    <a:cubicBezTo>
                      <a:pt x="184666" y="284215"/>
                      <a:pt x="198096" y="265832"/>
                      <a:pt x="214765" y="250306"/>
                    </a:cubicBezTo>
                    <a:cubicBezTo>
                      <a:pt x="218384" y="246972"/>
                      <a:pt x="223242" y="252878"/>
                      <a:pt x="219623" y="256307"/>
                    </a:cubicBezTo>
                    <a:cubicBezTo>
                      <a:pt x="198668" y="275738"/>
                      <a:pt x="182951" y="300408"/>
                      <a:pt x="176665" y="328316"/>
                    </a:cubicBezTo>
                    <a:cubicBezTo>
                      <a:pt x="176570" y="335745"/>
                      <a:pt x="176379" y="343080"/>
                      <a:pt x="175808" y="350509"/>
                    </a:cubicBezTo>
                    <a:cubicBezTo>
                      <a:pt x="172760" y="391467"/>
                      <a:pt x="165616" y="433758"/>
                      <a:pt x="183428" y="472524"/>
                    </a:cubicBezTo>
                    <a:cubicBezTo>
                      <a:pt x="185523" y="477001"/>
                      <a:pt x="178475" y="480144"/>
                      <a:pt x="176474" y="475668"/>
                    </a:cubicBezTo>
                    <a:cubicBezTo>
                      <a:pt x="161330" y="442711"/>
                      <a:pt x="163139" y="406707"/>
                      <a:pt x="166378" y="371369"/>
                    </a:cubicBezTo>
                    <a:cubicBezTo>
                      <a:pt x="166854" y="365844"/>
                      <a:pt x="167330" y="360320"/>
                      <a:pt x="167616" y="354795"/>
                    </a:cubicBezTo>
                    <a:cubicBezTo>
                      <a:pt x="167426" y="354414"/>
                      <a:pt x="167235" y="354033"/>
                      <a:pt x="167140" y="353462"/>
                    </a:cubicBezTo>
                    <a:cubicBezTo>
                      <a:pt x="162568" y="325935"/>
                      <a:pt x="135326" y="315076"/>
                      <a:pt x="111704" y="307266"/>
                    </a:cubicBezTo>
                    <a:cubicBezTo>
                      <a:pt x="107037" y="305742"/>
                      <a:pt x="109799" y="298598"/>
                      <a:pt x="114467" y="300122"/>
                    </a:cubicBezTo>
                    <a:cubicBezTo>
                      <a:pt x="134945" y="306885"/>
                      <a:pt x="156853" y="316314"/>
                      <a:pt x="167997" y="334412"/>
                    </a:cubicBezTo>
                    <a:cubicBezTo>
                      <a:pt x="167902" y="333936"/>
                      <a:pt x="167902" y="333459"/>
                      <a:pt x="167997" y="332983"/>
                    </a:cubicBezTo>
                    <a:cubicBezTo>
                      <a:pt x="168188" y="332031"/>
                      <a:pt x="168378" y="331078"/>
                      <a:pt x="168569" y="330126"/>
                    </a:cubicBezTo>
                    <a:cubicBezTo>
                      <a:pt x="168950" y="304789"/>
                      <a:pt x="167045" y="279738"/>
                      <a:pt x="161615" y="254402"/>
                    </a:cubicBezTo>
                    <a:cubicBezTo>
                      <a:pt x="161139" y="254116"/>
                      <a:pt x="160663" y="253735"/>
                      <a:pt x="160282" y="253259"/>
                    </a:cubicBezTo>
                    <a:cubicBezTo>
                      <a:pt x="139613" y="222874"/>
                      <a:pt x="99512" y="212587"/>
                      <a:pt x="65222" y="223446"/>
                    </a:cubicBezTo>
                    <a:cubicBezTo>
                      <a:pt x="60555" y="224874"/>
                      <a:pt x="57317" y="217921"/>
                      <a:pt x="62079" y="216492"/>
                    </a:cubicBezTo>
                    <a:cubicBezTo>
                      <a:pt x="95131" y="206015"/>
                      <a:pt x="133517" y="212968"/>
                      <a:pt x="157615" y="237828"/>
                    </a:cubicBezTo>
                    <a:cubicBezTo>
                      <a:pt x="157139" y="235923"/>
                      <a:pt x="156567" y="234114"/>
                      <a:pt x="156091" y="232304"/>
                    </a:cubicBezTo>
                    <a:cubicBezTo>
                      <a:pt x="155805" y="231828"/>
                      <a:pt x="155519" y="231161"/>
                      <a:pt x="155424" y="230399"/>
                    </a:cubicBezTo>
                    <a:close/>
                  </a:path>
                </a:pathLst>
              </a:custGeom>
              <a:solidFill>
                <a:srgbClr val="018673"/>
              </a:solidFill>
              <a:ln w="9525" cap="flat">
                <a:noFill/>
                <a:prstDash val="solid"/>
                <a:miter/>
              </a:ln>
            </p:spPr>
            <p:txBody>
              <a:bodyPr rtlCol="0" anchor="ctr"/>
              <a:lstStyle/>
              <a:p>
                <a:endParaRPr lang="en-ID"/>
              </a:p>
            </p:txBody>
          </p:sp>
          <p:sp>
            <p:nvSpPr>
              <p:cNvPr id="18" name="Freeform: Shape 17">
                <a:extLst>
                  <a:ext uri="{FF2B5EF4-FFF2-40B4-BE49-F238E27FC236}">
                    <a16:creationId xmlns:a16="http://schemas.microsoft.com/office/drawing/2014/main" id="{5360A739-A985-40DB-B24A-33E3DCB689E0}"/>
                  </a:ext>
                </a:extLst>
              </p:cNvPr>
              <p:cNvSpPr/>
              <p:nvPr/>
            </p:nvSpPr>
            <p:spPr>
              <a:xfrm>
                <a:off x="5446400" y="3288614"/>
                <a:ext cx="104775" cy="57150"/>
              </a:xfrm>
              <a:custGeom>
                <a:avLst/>
                <a:gdLst>
                  <a:gd name="connsiteX0" fmla="*/ 757 w 104775"/>
                  <a:gd name="connsiteY0" fmla="*/ 21037 h 57150"/>
                  <a:gd name="connsiteX1" fmla="*/ 102960 w 104775"/>
                  <a:gd name="connsiteY1" fmla="*/ 50279 h 57150"/>
                  <a:gd name="connsiteX2" fmla="*/ 105056 w 104775"/>
                  <a:gd name="connsiteY2" fmla="*/ 47802 h 57150"/>
                  <a:gd name="connsiteX3" fmla="*/ 107151 w 104775"/>
                  <a:gd name="connsiteY3" fmla="*/ 43897 h 57150"/>
                  <a:gd name="connsiteX4" fmla="*/ 78767 w 104775"/>
                  <a:gd name="connsiteY4" fmla="*/ 1320 h 57150"/>
                  <a:gd name="connsiteX5" fmla="*/ 4091 w 104775"/>
                  <a:gd name="connsiteY5" fmla="*/ 14751 h 57150"/>
                  <a:gd name="connsiteX6" fmla="*/ 757 w 104775"/>
                  <a:gd name="connsiteY6" fmla="*/ 21037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775" h="57150">
                    <a:moveTo>
                      <a:pt x="757" y="21037"/>
                    </a:moveTo>
                    <a:cubicBezTo>
                      <a:pt x="23522" y="54851"/>
                      <a:pt x="65717" y="66662"/>
                      <a:pt x="102960" y="50279"/>
                    </a:cubicBezTo>
                    <a:cubicBezTo>
                      <a:pt x="104198" y="49707"/>
                      <a:pt x="104865" y="48850"/>
                      <a:pt x="105056" y="47802"/>
                    </a:cubicBezTo>
                    <a:cubicBezTo>
                      <a:pt x="106389" y="47136"/>
                      <a:pt x="107437" y="45802"/>
                      <a:pt x="107151" y="43897"/>
                    </a:cubicBezTo>
                    <a:cubicBezTo>
                      <a:pt x="104579" y="25419"/>
                      <a:pt x="99245" y="6369"/>
                      <a:pt x="78767" y="1320"/>
                    </a:cubicBezTo>
                    <a:cubicBezTo>
                      <a:pt x="52573" y="-5157"/>
                      <a:pt x="29618" y="14274"/>
                      <a:pt x="4091" y="14751"/>
                    </a:cubicBezTo>
                    <a:cubicBezTo>
                      <a:pt x="757" y="14941"/>
                      <a:pt x="-1148" y="18084"/>
                      <a:pt x="757" y="21037"/>
                    </a:cubicBezTo>
                    <a:close/>
                  </a:path>
                </a:pathLst>
              </a:custGeom>
              <a:solidFill>
                <a:srgbClr val="018673"/>
              </a:solidFill>
              <a:ln w="9525" cap="flat">
                <a:noFill/>
                <a:prstDash val="solid"/>
                <a:miter/>
              </a:ln>
            </p:spPr>
            <p:txBody>
              <a:bodyPr rtlCol="0" anchor="ctr"/>
              <a:lstStyle/>
              <a:p>
                <a:endParaRPr lang="en-ID"/>
              </a:p>
            </p:txBody>
          </p:sp>
          <p:sp>
            <p:nvSpPr>
              <p:cNvPr id="19" name="Freeform: Shape 18">
                <a:extLst>
                  <a:ext uri="{FF2B5EF4-FFF2-40B4-BE49-F238E27FC236}">
                    <a16:creationId xmlns:a16="http://schemas.microsoft.com/office/drawing/2014/main" id="{51F6A786-3060-4595-9003-8719295A2979}"/>
                  </a:ext>
                </a:extLst>
              </p:cNvPr>
              <p:cNvSpPr/>
              <p:nvPr/>
            </p:nvSpPr>
            <p:spPr>
              <a:xfrm>
                <a:off x="5385336" y="2977990"/>
                <a:ext cx="95250" cy="95250"/>
              </a:xfrm>
              <a:custGeom>
                <a:avLst/>
                <a:gdLst>
                  <a:gd name="connsiteX0" fmla="*/ 4 w 95250"/>
                  <a:gd name="connsiteY0" fmla="*/ 3811 h 95250"/>
                  <a:gd name="connsiteX1" fmla="*/ 26865 w 95250"/>
                  <a:gd name="connsiteY1" fmla="*/ 81821 h 95250"/>
                  <a:gd name="connsiteX2" fmla="*/ 95064 w 95250"/>
                  <a:gd name="connsiteY2" fmla="*/ 99347 h 95250"/>
                  <a:gd name="connsiteX3" fmla="*/ 97445 w 95250"/>
                  <a:gd name="connsiteY3" fmla="*/ 98299 h 95250"/>
                  <a:gd name="connsiteX4" fmla="*/ 98397 w 95250"/>
                  <a:gd name="connsiteY4" fmla="*/ 95632 h 95250"/>
                  <a:gd name="connsiteX5" fmla="*/ 83253 w 95250"/>
                  <a:gd name="connsiteY5" fmla="*/ 27623 h 95250"/>
                  <a:gd name="connsiteX6" fmla="*/ 4100 w 95250"/>
                  <a:gd name="connsiteY6" fmla="*/ 191 h 95250"/>
                  <a:gd name="connsiteX7" fmla="*/ 3243 w 95250"/>
                  <a:gd name="connsiteY7" fmla="*/ 382 h 95250"/>
                  <a:gd name="connsiteX8" fmla="*/ 4 w 95250"/>
                  <a:gd name="connsiteY8" fmla="*/ 3811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250" h="95250">
                    <a:moveTo>
                      <a:pt x="4" y="3811"/>
                    </a:moveTo>
                    <a:cubicBezTo>
                      <a:pt x="99" y="31624"/>
                      <a:pt x="6481" y="61532"/>
                      <a:pt x="26865" y="81821"/>
                    </a:cubicBezTo>
                    <a:cubicBezTo>
                      <a:pt x="44772" y="99728"/>
                      <a:pt x="70870" y="107538"/>
                      <a:pt x="95064" y="99347"/>
                    </a:cubicBezTo>
                    <a:cubicBezTo>
                      <a:pt x="96016" y="99347"/>
                      <a:pt x="96873" y="98966"/>
                      <a:pt x="97445" y="98299"/>
                    </a:cubicBezTo>
                    <a:cubicBezTo>
                      <a:pt x="98207" y="97632"/>
                      <a:pt x="98493" y="96680"/>
                      <a:pt x="98397" y="95632"/>
                    </a:cubicBezTo>
                    <a:cubicBezTo>
                      <a:pt x="103731" y="72486"/>
                      <a:pt x="99445" y="45721"/>
                      <a:pt x="83253" y="27623"/>
                    </a:cubicBezTo>
                    <a:cubicBezTo>
                      <a:pt x="64012" y="6097"/>
                      <a:pt x="31818" y="-1333"/>
                      <a:pt x="4100" y="191"/>
                    </a:cubicBezTo>
                    <a:cubicBezTo>
                      <a:pt x="3814" y="191"/>
                      <a:pt x="3528" y="287"/>
                      <a:pt x="3243" y="382"/>
                    </a:cubicBezTo>
                    <a:cubicBezTo>
                      <a:pt x="1433" y="477"/>
                      <a:pt x="-91" y="1620"/>
                      <a:pt x="4" y="3811"/>
                    </a:cubicBezTo>
                    <a:close/>
                  </a:path>
                </a:pathLst>
              </a:custGeom>
              <a:solidFill>
                <a:srgbClr val="018673"/>
              </a:solidFill>
              <a:ln w="9525" cap="flat">
                <a:noFill/>
                <a:prstDash val="solid"/>
                <a:miter/>
              </a:ln>
            </p:spPr>
            <p:txBody>
              <a:bodyPr rtlCol="0" anchor="ctr"/>
              <a:lstStyle/>
              <a:p>
                <a:endParaRPr lang="en-ID"/>
              </a:p>
            </p:txBody>
          </p:sp>
          <p:sp>
            <p:nvSpPr>
              <p:cNvPr id="20" name="Freeform: Shape 19">
                <a:extLst>
                  <a:ext uri="{FF2B5EF4-FFF2-40B4-BE49-F238E27FC236}">
                    <a16:creationId xmlns:a16="http://schemas.microsoft.com/office/drawing/2014/main" id="{98DC8B4B-A97C-4495-9699-4389F9CEE60F}"/>
                  </a:ext>
                </a:extLst>
              </p:cNvPr>
              <p:cNvSpPr/>
              <p:nvPr/>
            </p:nvSpPr>
            <p:spPr>
              <a:xfrm>
                <a:off x="5312152" y="3090975"/>
                <a:ext cx="123825" cy="66675"/>
              </a:xfrm>
              <a:custGeom>
                <a:avLst/>
                <a:gdLst>
                  <a:gd name="connsiteX0" fmla="*/ 1083 w 123825"/>
                  <a:gd name="connsiteY0" fmla="*/ 21604 h 66675"/>
                  <a:gd name="connsiteX1" fmla="*/ 67473 w 123825"/>
                  <a:gd name="connsiteY1" fmla="*/ 68181 h 66675"/>
                  <a:gd name="connsiteX2" fmla="*/ 131100 w 123825"/>
                  <a:gd name="connsiteY2" fmla="*/ 49512 h 66675"/>
                  <a:gd name="connsiteX3" fmla="*/ 131766 w 123825"/>
                  <a:gd name="connsiteY3" fmla="*/ 48655 h 66675"/>
                  <a:gd name="connsiteX4" fmla="*/ 132433 w 123825"/>
                  <a:gd name="connsiteY4" fmla="*/ 46940 h 66675"/>
                  <a:gd name="connsiteX5" fmla="*/ 96619 w 123825"/>
                  <a:gd name="connsiteY5" fmla="*/ 1411 h 66675"/>
                  <a:gd name="connsiteX6" fmla="*/ 6227 w 123825"/>
                  <a:gd name="connsiteY6" fmla="*/ 15508 h 66675"/>
                  <a:gd name="connsiteX7" fmla="*/ 5465 w 123825"/>
                  <a:gd name="connsiteY7" fmla="*/ 15698 h 66675"/>
                  <a:gd name="connsiteX8" fmla="*/ 1083 w 123825"/>
                  <a:gd name="connsiteY8" fmla="*/ 2160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825" h="66675">
                    <a:moveTo>
                      <a:pt x="1083" y="21604"/>
                    </a:moveTo>
                    <a:cubicBezTo>
                      <a:pt x="19848" y="40463"/>
                      <a:pt x="40993" y="61133"/>
                      <a:pt x="67473" y="68181"/>
                    </a:cubicBezTo>
                    <a:cubicBezTo>
                      <a:pt x="90809" y="74372"/>
                      <a:pt x="113859" y="65324"/>
                      <a:pt x="131100" y="49512"/>
                    </a:cubicBezTo>
                    <a:cubicBezTo>
                      <a:pt x="131385" y="49226"/>
                      <a:pt x="131576" y="48941"/>
                      <a:pt x="131766" y="48655"/>
                    </a:cubicBezTo>
                    <a:cubicBezTo>
                      <a:pt x="132147" y="48179"/>
                      <a:pt x="132338" y="47607"/>
                      <a:pt x="132433" y="46940"/>
                    </a:cubicBezTo>
                    <a:cubicBezTo>
                      <a:pt x="135862" y="24271"/>
                      <a:pt x="117860" y="5888"/>
                      <a:pt x="96619" y="1411"/>
                    </a:cubicBezTo>
                    <a:cubicBezTo>
                      <a:pt x="65758" y="-4971"/>
                      <a:pt x="36326" y="12174"/>
                      <a:pt x="6227" y="15508"/>
                    </a:cubicBezTo>
                    <a:cubicBezTo>
                      <a:pt x="5941" y="15508"/>
                      <a:pt x="5655" y="15603"/>
                      <a:pt x="5465" y="15698"/>
                    </a:cubicBezTo>
                    <a:cubicBezTo>
                      <a:pt x="2036" y="14651"/>
                      <a:pt x="-1965" y="18556"/>
                      <a:pt x="1083" y="21604"/>
                    </a:cubicBezTo>
                    <a:close/>
                  </a:path>
                </a:pathLst>
              </a:custGeom>
              <a:solidFill>
                <a:srgbClr val="018673"/>
              </a:solidFill>
              <a:ln w="9525" cap="flat">
                <a:noFill/>
                <a:prstDash val="solid"/>
                <a:miter/>
              </a:ln>
            </p:spPr>
            <p:txBody>
              <a:bodyPr rtlCol="0" anchor="ctr"/>
              <a:lstStyle/>
              <a:p>
                <a:endParaRPr lang="en-ID"/>
              </a:p>
            </p:txBody>
          </p:sp>
          <p:sp>
            <p:nvSpPr>
              <p:cNvPr id="21" name="Freeform: Shape 20">
                <a:extLst>
                  <a:ext uri="{FF2B5EF4-FFF2-40B4-BE49-F238E27FC236}">
                    <a16:creationId xmlns:a16="http://schemas.microsoft.com/office/drawing/2014/main" id="{E8AC0798-9B00-4A90-9E71-F5930914E6FB}"/>
                  </a:ext>
                </a:extLst>
              </p:cNvPr>
              <p:cNvSpPr/>
              <p:nvPr/>
            </p:nvSpPr>
            <p:spPr>
              <a:xfrm>
                <a:off x="5522706" y="2928969"/>
                <a:ext cx="76200" cy="123825"/>
              </a:xfrm>
              <a:custGeom>
                <a:avLst/>
                <a:gdLst>
                  <a:gd name="connsiteX0" fmla="*/ 27607 w 76200"/>
                  <a:gd name="connsiteY0" fmla="*/ 125793 h 123825"/>
                  <a:gd name="connsiteX1" fmla="*/ 29035 w 76200"/>
                  <a:gd name="connsiteY1" fmla="*/ 126079 h 123825"/>
                  <a:gd name="connsiteX2" fmla="*/ 31036 w 76200"/>
                  <a:gd name="connsiteY2" fmla="*/ 126269 h 123825"/>
                  <a:gd name="connsiteX3" fmla="*/ 66469 w 76200"/>
                  <a:gd name="connsiteY3" fmla="*/ 111029 h 123825"/>
                  <a:gd name="connsiteX4" fmla="*/ 78470 w 76200"/>
                  <a:gd name="connsiteY4" fmla="*/ 75692 h 123825"/>
                  <a:gd name="connsiteX5" fmla="*/ 72565 w 76200"/>
                  <a:gd name="connsiteY5" fmla="*/ 38068 h 123825"/>
                  <a:gd name="connsiteX6" fmla="*/ 61230 w 76200"/>
                  <a:gd name="connsiteY6" fmla="*/ 2159 h 123825"/>
                  <a:gd name="connsiteX7" fmla="*/ 54181 w 76200"/>
                  <a:gd name="connsiteY7" fmla="*/ 2349 h 123825"/>
                  <a:gd name="connsiteX8" fmla="*/ 3889 w 76200"/>
                  <a:gd name="connsiteY8" fmla="*/ 67405 h 123825"/>
                  <a:gd name="connsiteX9" fmla="*/ 27607 w 76200"/>
                  <a:gd name="connsiteY9" fmla="*/ 125793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200" h="123825">
                    <a:moveTo>
                      <a:pt x="27607" y="125793"/>
                    </a:moveTo>
                    <a:cubicBezTo>
                      <a:pt x="28083" y="125984"/>
                      <a:pt x="28559" y="126079"/>
                      <a:pt x="29035" y="126079"/>
                    </a:cubicBezTo>
                    <a:cubicBezTo>
                      <a:pt x="29607" y="126269"/>
                      <a:pt x="30274" y="126365"/>
                      <a:pt x="31036" y="126269"/>
                    </a:cubicBezTo>
                    <a:cubicBezTo>
                      <a:pt x="43990" y="123983"/>
                      <a:pt x="57229" y="121126"/>
                      <a:pt x="66469" y="111029"/>
                    </a:cubicBezTo>
                    <a:cubicBezTo>
                      <a:pt x="75136" y="101600"/>
                      <a:pt x="78756" y="88265"/>
                      <a:pt x="78470" y="75692"/>
                    </a:cubicBezTo>
                    <a:cubicBezTo>
                      <a:pt x="78089" y="63214"/>
                      <a:pt x="75041" y="50260"/>
                      <a:pt x="72565" y="38068"/>
                    </a:cubicBezTo>
                    <a:cubicBezTo>
                      <a:pt x="70088" y="25876"/>
                      <a:pt x="67326" y="13112"/>
                      <a:pt x="61230" y="2159"/>
                    </a:cubicBezTo>
                    <a:cubicBezTo>
                      <a:pt x="59515" y="-889"/>
                      <a:pt x="55705" y="-604"/>
                      <a:pt x="54181" y="2349"/>
                    </a:cubicBezTo>
                    <a:cubicBezTo>
                      <a:pt x="41323" y="26638"/>
                      <a:pt x="15319" y="42545"/>
                      <a:pt x="3889" y="67405"/>
                    </a:cubicBezTo>
                    <a:cubicBezTo>
                      <a:pt x="-6588" y="90551"/>
                      <a:pt x="5032" y="115887"/>
                      <a:pt x="27607" y="125793"/>
                    </a:cubicBezTo>
                    <a:close/>
                  </a:path>
                </a:pathLst>
              </a:custGeom>
              <a:solidFill>
                <a:srgbClr val="018673"/>
              </a:solidFill>
              <a:ln w="9525" cap="flat">
                <a:noFill/>
                <a:prstDash val="solid"/>
                <a:miter/>
              </a:ln>
            </p:spPr>
            <p:txBody>
              <a:bodyPr rtlCol="0" anchor="ctr"/>
              <a:lstStyle/>
              <a:p>
                <a:endParaRPr lang="en-ID"/>
              </a:p>
            </p:txBody>
          </p:sp>
          <p:sp>
            <p:nvSpPr>
              <p:cNvPr id="22" name="Freeform: Shape 21">
                <a:extLst>
                  <a:ext uri="{FF2B5EF4-FFF2-40B4-BE49-F238E27FC236}">
                    <a16:creationId xmlns:a16="http://schemas.microsoft.com/office/drawing/2014/main" id="{F14DA0DB-F540-4C0C-A1E1-7A821F7C4E5F}"/>
                  </a:ext>
                </a:extLst>
              </p:cNvPr>
              <p:cNvSpPr/>
              <p:nvPr/>
            </p:nvSpPr>
            <p:spPr>
              <a:xfrm>
                <a:off x="5595976" y="3210283"/>
                <a:ext cx="95250" cy="85725"/>
              </a:xfrm>
              <a:custGeom>
                <a:avLst/>
                <a:gdLst>
                  <a:gd name="connsiteX0" fmla="*/ 3485 w 95250"/>
                  <a:gd name="connsiteY0" fmla="*/ 81937 h 85725"/>
                  <a:gd name="connsiteX1" fmla="*/ 6057 w 95250"/>
                  <a:gd name="connsiteY1" fmla="*/ 84128 h 85725"/>
                  <a:gd name="connsiteX2" fmla="*/ 7010 w 95250"/>
                  <a:gd name="connsiteY2" fmla="*/ 85366 h 85725"/>
                  <a:gd name="connsiteX3" fmla="*/ 57206 w 95250"/>
                  <a:gd name="connsiteY3" fmla="*/ 79080 h 85725"/>
                  <a:gd name="connsiteX4" fmla="*/ 98450 w 95250"/>
                  <a:gd name="connsiteY4" fmla="*/ 6785 h 85725"/>
                  <a:gd name="connsiteX5" fmla="*/ 95402 w 95250"/>
                  <a:gd name="connsiteY5" fmla="*/ 22 h 85725"/>
                  <a:gd name="connsiteX6" fmla="*/ 19487 w 95250"/>
                  <a:gd name="connsiteY6" fmla="*/ 23930 h 85725"/>
                  <a:gd name="connsiteX7" fmla="*/ 3485 w 95250"/>
                  <a:gd name="connsiteY7" fmla="*/ 81937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5250" h="85725">
                    <a:moveTo>
                      <a:pt x="3485" y="81937"/>
                    </a:moveTo>
                    <a:cubicBezTo>
                      <a:pt x="4057" y="83271"/>
                      <a:pt x="5009" y="83938"/>
                      <a:pt x="6057" y="84128"/>
                    </a:cubicBezTo>
                    <a:cubicBezTo>
                      <a:pt x="6248" y="84604"/>
                      <a:pt x="6533" y="84985"/>
                      <a:pt x="7010" y="85366"/>
                    </a:cubicBezTo>
                    <a:cubicBezTo>
                      <a:pt x="22345" y="99654"/>
                      <a:pt x="44348" y="93463"/>
                      <a:pt x="57206" y="79080"/>
                    </a:cubicBezTo>
                    <a:cubicBezTo>
                      <a:pt x="76256" y="57934"/>
                      <a:pt x="75875" y="25359"/>
                      <a:pt x="98450" y="6785"/>
                    </a:cubicBezTo>
                    <a:cubicBezTo>
                      <a:pt x="101498" y="4213"/>
                      <a:pt x="99116" y="-359"/>
                      <a:pt x="95402" y="22"/>
                    </a:cubicBezTo>
                    <a:cubicBezTo>
                      <a:pt x="68922" y="2594"/>
                      <a:pt x="40347" y="5737"/>
                      <a:pt x="19487" y="23930"/>
                    </a:cubicBezTo>
                    <a:cubicBezTo>
                      <a:pt x="2628" y="38503"/>
                      <a:pt x="-4992" y="60887"/>
                      <a:pt x="3485" y="81937"/>
                    </a:cubicBezTo>
                    <a:close/>
                  </a:path>
                </a:pathLst>
              </a:custGeom>
              <a:solidFill>
                <a:srgbClr val="018673"/>
              </a:solidFill>
              <a:ln w="9525" cap="flat">
                <a:noFill/>
                <a:prstDash val="solid"/>
                <a:miter/>
              </a:ln>
            </p:spPr>
            <p:txBody>
              <a:bodyPr rtlCol="0" anchor="ctr"/>
              <a:lstStyle/>
              <a:p>
                <a:endParaRPr lang="en-ID"/>
              </a:p>
            </p:txBody>
          </p:sp>
          <p:sp>
            <p:nvSpPr>
              <p:cNvPr id="23" name="Freeform: Shape 22">
                <a:extLst>
                  <a:ext uri="{FF2B5EF4-FFF2-40B4-BE49-F238E27FC236}">
                    <a16:creationId xmlns:a16="http://schemas.microsoft.com/office/drawing/2014/main" id="{EE014A42-D87B-4D1C-A59C-43B8AD9CFB57}"/>
                  </a:ext>
                </a:extLst>
              </p:cNvPr>
              <p:cNvSpPr/>
              <p:nvPr/>
            </p:nvSpPr>
            <p:spPr>
              <a:xfrm>
                <a:off x="5559077" y="3065584"/>
                <a:ext cx="104775" cy="114300"/>
              </a:xfrm>
              <a:custGeom>
                <a:avLst/>
                <a:gdLst>
                  <a:gd name="connsiteX0" fmla="*/ 1332 w 104775"/>
                  <a:gd name="connsiteY0" fmla="*/ 102525 h 114300"/>
                  <a:gd name="connsiteX1" fmla="*/ 17715 w 104775"/>
                  <a:gd name="connsiteY1" fmla="*/ 48423 h 114300"/>
                  <a:gd name="connsiteX2" fmla="*/ 108488 w 104775"/>
                  <a:gd name="connsiteY2" fmla="*/ 417 h 114300"/>
                  <a:gd name="connsiteX3" fmla="*/ 113156 w 104775"/>
                  <a:gd name="connsiteY3" fmla="*/ 6132 h 114300"/>
                  <a:gd name="connsiteX4" fmla="*/ 78485 w 104775"/>
                  <a:gd name="connsiteY4" fmla="*/ 95096 h 114300"/>
                  <a:gd name="connsiteX5" fmla="*/ 17239 w 104775"/>
                  <a:gd name="connsiteY5" fmla="*/ 119861 h 114300"/>
                  <a:gd name="connsiteX6" fmla="*/ 16667 w 104775"/>
                  <a:gd name="connsiteY6" fmla="*/ 119575 h 114300"/>
                  <a:gd name="connsiteX7" fmla="*/ 1332 w 104775"/>
                  <a:gd name="connsiteY7" fmla="*/ 102525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775" h="114300">
                    <a:moveTo>
                      <a:pt x="1332" y="102525"/>
                    </a:moveTo>
                    <a:cubicBezTo>
                      <a:pt x="-3145" y="83666"/>
                      <a:pt x="3999" y="63092"/>
                      <a:pt x="17715" y="48423"/>
                    </a:cubicBezTo>
                    <a:cubicBezTo>
                      <a:pt x="41718" y="22706"/>
                      <a:pt x="78008" y="15372"/>
                      <a:pt x="108488" y="417"/>
                    </a:cubicBezTo>
                    <a:cubicBezTo>
                      <a:pt x="112298" y="-1392"/>
                      <a:pt x="114870" y="3084"/>
                      <a:pt x="113156" y="6132"/>
                    </a:cubicBezTo>
                    <a:cubicBezTo>
                      <a:pt x="97439" y="34136"/>
                      <a:pt x="96392" y="68140"/>
                      <a:pt x="78485" y="95096"/>
                    </a:cubicBezTo>
                    <a:cubicBezTo>
                      <a:pt x="65150" y="115289"/>
                      <a:pt x="41147" y="128148"/>
                      <a:pt x="17239" y="119861"/>
                    </a:cubicBezTo>
                    <a:cubicBezTo>
                      <a:pt x="17048" y="119766"/>
                      <a:pt x="16858" y="119670"/>
                      <a:pt x="16667" y="119575"/>
                    </a:cubicBezTo>
                    <a:cubicBezTo>
                      <a:pt x="16763" y="119670"/>
                      <a:pt x="5809" y="116527"/>
                      <a:pt x="1332" y="102525"/>
                    </a:cubicBezTo>
                    <a:close/>
                  </a:path>
                </a:pathLst>
              </a:custGeom>
              <a:solidFill>
                <a:srgbClr val="018673"/>
              </a:solidFill>
              <a:ln w="9525" cap="flat">
                <a:noFill/>
                <a:prstDash val="solid"/>
                <a:miter/>
              </a:ln>
            </p:spPr>
            <p:txBody>
              <a:bodyPr rtlCol="0" anchor="ctr"/>
              <a:lstStyle/>
              <a:p>
                <a:endParaRPr lang="en-ID"/>
              </a:p>
            </p:txBody>
          </p:sp>
          <p:sp>
            <p:nvSpPr>
              <p:cNvPr id="24" name="Freeform: Shape 23">
                <a:extLst>
                  <a:ext uri="{FF2B5EF4-FFF2-40B4-BE49-F238E27FC236}">
                    <a16:creationId xmlns:a16="http://schemas.microsoft.com/office/drawing/2014/main" id="{26EBBB26-6884-4F1A-B629-F7D4FF6BFA00}"/>
                  </a:ext>
                </a:extLst>
              </p:cNvPr>
              <p:cNvSpPr/>
              <p:nvPr/>
            </p:nvSpPr>
            <p:spPr>
              <a:xfrm>
                <a:off x="5350622" y="3198056"/>
                <a:ext cx="142875" cy="76200"/>
              </a:xfrm>
              <a:custGeom>
                <a:avLst/>
                <a:gdLst>
                  <a:gd name="connsiteX0" fmla="*/ 1190 w 142875"/>
                  <a:gd name="connsiteY0" fmla="*/ 45492 h 76200"/>
                  <a:gd name="connsiteX1" fmla="*/ 3381 w 142875"/>
                  <a:gd name="connsiteY1" fmla="*/ 44349 h 76200"/>
                  <a:gd name="connsiteX2" fmla="*/ 97011 w 142875"/>
                  <a:gd name="connsiteY2" fmla="*/ 248 h 76200"/>
                  <a:gd name="connsiteX3" fmla="*/ 152066 w 142875"/>
                  <a:gd name="connsiteY3" fmla="*/ 34824 h 76200"/>
                  <a:gd name="connsiteX4" fmla="*/ 147684 w 142875"/>
                  <a:gd name="connsiteY4" fmla="*/ 50064 h 76200"/>
                  <a:gd name="connsiteX5" fmla="*/ 2428 w 142875"/>
                  <a:gd name="connsiteY5" fmla="*/ 51874 h 76200"/>
                  <a:gd name="connsiteX6" fmla="*/ 1571 w 142875"/>
                  <a:gd name="connsiteY6" fmla="*/ 51302 h 76200"/>
                  <a:gd name="connsiteX7" fmla="*/ 1190 w 142875"/>
                  <a:gd name="connsiteY7" fmla="*/ 45492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2875" h="76200">
                    <a:moveTo>
                      <a:pt x="1190" y="45492"/>
                    </a:moveTo>
                    <a:cubicBezTo>
                      <a:pt x="1761" y="44825"/>
                      <a:pt x="2523" y="44444"/>
                      <a:pt x="3381" y="44349"/>
                    </a:cubicBezTo>
                    <a:cubicBezTo>
                      <a:pt x="34908" y="30919"/>
                      <a:pt x="61578" y="3487"/>
                      <a:pt x="97011" y="248"/>
                    </a:cubicBezTo>
                    <a:cubicBezTo>
                      <a:pt x="121014" y="-1943"/>
                      <a:pt x="145779" y="10440"/>
                      <a:pt x="152066" y="34824"/>
                    </a:cubicBezTo>
                    <a:cubicBezTo>
                      <a:pt x="152066" y="34824"/>
                      <a:pt x="152066" y="42253"/>
                      <a:pt x="147684" y="50064"/>
                    </a:cubicBezTo>
                    <a:cubicBezTo>
                      <a:pt x="119109" y="98546"/>
                      <a:pt x="42433" y="73686"/>
                      <a:pt x="2428" y="51874"/>
                    </a:cubicBezTo>
                    <a:cubicBezTo>
                      <a:pt x="2142" y="51683"/>
                      <a:pt x="1857" y="51493"/>
                      <a:pt x="1571" y="51302"/>
                    </a:cubicBezTo>
                    <a:cubicBezTo>
                      <a:pt x="-144" y="49873"/>
                      <a:pt x="-715" y="47016"/>
                      <a:pt x="1190" y="45492"/>
                    </a:cubicBezTo>
                    <a:close/>
                  </a:path>
                </a:pathLst>
              </a:custGeom>
              <a:solidFill>
                <a:srgbClr val="018673"/>
              </a:solidFill>
              <a:ln w="9525" cap="flat">
                <a:noFill/>
                <a:prstDash val="solid"/>
                <a:miter/>
              </a:ln>
            </p:spPr>
            <p:txBody>
              <a:bodyPr rtlCol="0" anchor="ctr"/>
              <a:lstStyle/>
              <a:p>
                <a:endParaRPr lang="en-ID"/>
              </a:p>
            </p:txBody>
          </p:sp>
          <p:sp>
            <p:nvSpPr>
              <p:cNvPr id="25" name="Freeform: Shape 24">
                <a:extLst>
                  <a:ext uri="{FF2B5EF4-FFF2-40B4-BE49-F238E27FC236}">
                    <a16:creationId xmlns:a16="http://schemas.microsoft.com/office/drawing/2014/main" id="{4E082204-B121-4BAC-A2E4-59788ED30AA6}"/>
                  </a:ext>
                </a:extLst>
              </p:cNvPr>
              <p:cNvSpPr/>
              <p:nvPr/>
            </p:nvSpPr>
            <p:spPr>
              <a:xfrm>
                <a:off x="5547074" y="2965862"/>
                <a:ext cx="28575" cy="85725"/>
              </a:xfrm>
              <a:custGeom>
                <a:avLst/>
                <a:gdLst>
                  <a:gd name="connsiteX0" fmla="*/ 0 w 28575"/>
                  <a:gd name="connsiteY0" fmla="*/ 87281 h 85725"/>
                  <a:gd name="connsiteX1" fmla="*/ 17145 w 28575"/>
                  <a:gd name="connsiteY1" fmla="*/ 49277 h 85725"/>
                  <a:gd name="connsiteX2" fmla="*/ 26479 w 28575"/>
                  <a:gd name="connsiteY2" fmla="*/ 1461 h 85725"/>
                  <a:gd name="connsiteX3" fmla="*/ 28956 w 28575"/>
                  <a:gd name="connsiteY3" fmla="*/ 1080 h 85725"/>
                  <a:gd name="connsiteX4" fmla="*/ 22098 w 28575"/>
                  <a:gd name="connsiteY4" fmla="*/ 44038 h 85725"/>
                  <a:gd name="connsiteX5" fmla="*/ 2286 w 28575"/>
                  <a:gd name="connsiteY5" fmla="*/ 88520 h 85725"/>
                  <a:gd name="connsiteX6" fmla="*/ 0 w 28575"/>
                  <a:gd name="connsiteY6" fmla="*/ 87281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575" h="85725">
                    <a:moveTo>
                      <a:pt x="0" y="87281"/>
                    </a:moveTo>
                    <a:cubicBezTo>
                      <a:pt x="2191" y="73184"/>
                      <a:pt x="11239" y="61945"/>
                      <a:pt x="17145" y="49277"/>
                    </a:cubicBezTo>
                    <a:cubicBezTo>
                      <a:pt x="24098" y="34322"/>
                      <a:pt x="27146" y="17939"/>
                      <a:pt x="26479" y="1461"/>
                    </a:cubicBezTo>
                    <a:cubicBezTo>
                      <a:pt x="26384" y="-158"/>
                      <a:pt x="28956" y="-634"/>
                      <a:pt x="28956" y="1080"/>
                    </a:cubicBezTo>
                    <a:cubicBezTo>
                      <a:pt x="29527" y="15749"/>
                      <a:pt x="27337" y="30322"/>
                      <a:pt x="22098" y="44038"/>
                    </a:cubicBezTo>
                    <a:cubicBezTo>
                      <a:pt x="16288" y="59183"/>
                      <a:pt x="4477" y="72137"/>
                      <a:pt x="2286" y="88520"/>
                    </a:cubicBezTo>
                    <a:cubicBezTo>
                      <a:pt x="1524" y="88139"/>
                      <a:pt x="762" y="87758"/>
                      <a:pt x="0" y="87281"/>
                    </a:cubicBezTo>
                    <a:close/>
                  </a:path>
                </a:pathLst>
              </a:custGeom>
              <a:solidFill>
                <a:srgbClr val="34A7A4"/>
              </a:solidFill>
              <a:ln w="9525" cap="flat">
                <a:noFill/>
                <a:prstDash val="solid"/>
                <a:miter/>
              </a:ln>
            </p:spPr>
            <p:txBody>
              <a:bodyPr rtlCol="0" anchor="ctr"/>
              <a:lstStyle/>
              <a:p>
                <a:endParaRPr lang="en-ID"/>
              </a:p>
            </p:txBody>
          </p:sp>
          <p:sp>
            <p:nvSpPr>
              <p:cNvPr id="26" name="Freeform: Shape 25">
                <a:extLst>
                  <a:ext uri="{FF2B5EF4-FFF2-40B4-BE49-F238E27FC236}">
                    <a16:creationId xmlns:a16="http://schemas.microsoft.com/office/drawing/2014/main" id="{B1A8D6C8-6242-4451-AAD2-B4F0561B1FB4}"/>
                  </a:ext>
                </a:extLst>
              </p:cNvPr>
              <p:cNvSpPr/>
              <p:nvPr/>
            </p:nvSpPr>
            <p:spPr>
              <a:xfrm>
                <a:off x="5418243" y="3007215"/>
                <a:ext cx="57150" cy="66675"/>
              </a:xfrm>
              <a:custGeom>
                <a:avLst/>
                <a:gdLst>
                  <a:gd name="connsiteX0" fmla="*/ 2530 w 57150"/>
                  <a:gd name="connsiteY0" fmla="*/ 685 h 66675"/>
                  <a:gd name="connsiteX1" fmla="*/ 37296 w 57150"/>
                  <a:gd name="connsiteY1" fmla="*/ 44214 h 66675"/>
                  <a:gd name="connsiteX2" fmla="*/ 57679 w 57150"/>
                  <a:gd name="connsiteY2" fmla="*/ 58978 h 66675"/>
                  <a:gd name="connsiteX3" fmla="*/ 65490 w 57150"/>
                  <a:gd name="connsiteY3" fmla="*/ 65836 h 66675"/>
                  <a:gd name="connsiteX4" fmla="*/ 65395 w 57150"/>
                  <a:gd name="connsiteY4" fmla="*/ 66407 h 66675"/>
                  <a:gd name="connsiteX5" fmla="*/ 64537 w 57150"/>
                  <a:gd name="connsiteY5" fmla="*/ 68884 h 66675"/>
                  <a:gd name="connsiteX6" fmla="*/ 47964 w 57150"/>
                  <a:gd name="connsiteY6" fmla="*/ 55644 h 66675"/>
                  <a:gd name="connsiteX7" fmla="*/ 29390 w 57150"/>
                  <a:gd name="connsiteY7" fmla="*/ 40404 h 66675"/>
                  <a:gd name="connsiteX8" fmla="*/ 148 w 57150"/>
                  <a:gd name="connsiteY8" fmla="*/ 1637 h 66675"/>
                  <a:gd name="connsiteX9" fmla="*/ 2530 w 57150"/>
                  <a:gd name="connsiteY9" fmla="*/ 685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150" h="66675">
                    <a:moveTo>
                      <a:pt x="2530" y="685"/>
                    </a:moveTo>
                    <a:cubicBezTo>
                      <a:pt x="11388" y="17163"/>
                      <a:pt x="23104" y="32022"/>
                      <a:pt x="37296" y="44214"/>
                    </a:cubicBezTo>
                    <a:cubicBezTo>
                      <a:pt x="43678" y="49738"/>
                      <a:pt x="50631" y="54310"/>
                      <a:pt x="57679" y="58978"/>
                    </a:cubicBezTo>
                    <a:cubicBezTo>
                      <a:pt x="60727" y="60978"/>
                      <a:pt x="63490" y="63169"/>
                      <a:pt x="65490" y="65836"/>
                    </a:cubicBezTo>
                    <a:cubicBezTo>
                      <a:pt x="65490" y="66026"/>
                      <a:pt x="65395" y="66217"/>
                      <a:pt x="65395" y="66407"/>
                    </a:cubicBezTo>
                    <a:cubicBezTo>
                      <a:pt x="65490" y="67360"/>
                      <a:pt x="65204" y="68217"/>
                      <a:pt x="64537" y="68884"/>
                    </a:cubicBezTo>
                    <a:cubicBezTo>
                      <a:pt x="61108" y="62883"/>
                      <a:pt x="53488" y="59454"/>
                      <a:pt x="47964" y="55644"/>
                    </a:cubicBezTo>
                    <a:cubicBezTo>
                      <a:pt x="41392" y="51072"/>
                      <a:pt x="35200" y="46024"/>
                      <a:pt x="29390" y="40404"/>
                    </a:cubicBezTo>
                    <a:cubicBezTo>
                      <a:pt x="17579" y="29069"/>
                      <a:pt x="7864" y="16020"/>
                      <a:pt x="148" y="1637"/>
                    </a:cubicBezTo>
                    <a:cubicBezTo>
                      <a:pt x="-614" y="304"/>
                      <a:pt x="1768" y="-744"/>
                      <a:pt x="2530" y="685"/>
                    </a:cubicBezTo>
                    <a:close/>
                  </a:path>
                </a:pathLst>
              </a:custGeom>
              <a:solidFill>
                <a:srgbClr val="34A7A4"/>
              </a:solidFill>
              <a:ln w="9525" cap="flat">
                <a:noFill/>
                <a:prstDash val="solid"/>
                <a:miter/>
              </a:ln>
            </p:spPr>
            <p:txBody>
              <a:bodyPr rtlCol="0" anchor="ctr"/>
              <a:lstStyle/>
              <a:p>
                <a:endParaRPr lang="en-ID"/>
              </a:p>
            </p:txBody>
          </p:sp>
          <p:sp>
            <p:nvSpPr>
              <p:cNvPr id="27" name="Freeform: Shape 26">
                <a:extLst>
                  <a:ext uri="{FF2B5EF4-FFF2-40B4-BE49-F238E27FC236}">
                    <a16:creationId xmlns:a16="http://schemas.microsoft.com/office/drawing/2014/main" id="{EB8C6A16-F7D0-4167-A41E-26B9F6EA001F}"/>
                  </a:ext>
                </a:extLst>
              </p:cNvPr>
              <p:cNvSpPr/>
              <p:nvPr/>
            </p:nvSpPr>
            <p:spPr>
              <a:xfrm>
                <a:off x="5346891" y="3117796"/>
                <a:ext cx="95250" cy="19050"/>
              </a:xfrm>
              <a:custGeom>
                <a:avLst/>
                <a:gdLst>
                  <a:gd name="connsiteX0" fmla="*/ 1682 w 95250"/>
                  <a:gd name="connsiteY0" fmla="*/ 117 h 19050"/>
                  <a:gd name="connsiteX1" fmla="*/ 53022 w 95250"/>
                  <a:gd name="connsiteY1" fmla="*/ 14880 h 19050"/>
                  <a:gd name="connsiteX2" fmla="*/ 97694 w 95250"/>
                  <a:gd name="connsiteY2" fmla="*/ 19929 h 19050"/>
                  <a:gd name="connsiteX3" fmla="*/ 97694 w 95250"/>
                  <a:gd name="connsiteY3" fmla="*/ 20119 h 19050"/>
                  <a:gd name="connsiteX4" fmla="*/ 97028 w 95250"/>
                  <a:gd name="connsiteY4" fmla="*/ 21834 h 19050"/>
                  <a:gd name="connsiteX5" fmla="*/ 96647 w 95250"/>
                  <a:gd name="connsiteY5" fmla="*/ 22310 h 19050"/>
                  <a:gd name="connsiteX6" fmla="*/ 48069 w 95250"/>
                  <a:gd name="connsiteY6" fmla="*/ 16690 h 19050"/>
                  <a:gd name="connsiteX7" fmla="*/ 730 w 95250"/>
                  <a:gd name="connsiteY7" fmla="*/ 2498 h 19050"/>
                  <a:gd name="connsiteX8" fmla="*/ 1682 w 95250"/>
                  <a:gd name="connsiteY8" fmla="*/ 117 h 1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250" h="19050">
                    <a:moveTo>
                      <a:pt x="1682" y="117"/>
                    </a:moveTo>
                    <a:cubicBezTo>
                      <a:pt x="18065" y="7260"/>
                      <a:pt x="35306" y="12309"/>
                      <a:pt x="53022" y="14880"/>
                    </a:cubicBezTo>
                    <a:cubicBezTo>
                      <a:pt x="67786" y="16976"/>
                      <a:pt x="83216" y="16023"/>
                      <a:pt x="97694" y="19929"/>
                    </a:cubicBezTo>
                    <a:cubicBezTo>
                      <a:pt x="97694" y="20024"/>
                      <a:pt x="97694" y="20024"/>
                      <a:pt x="97694" y="20119"/>
                    </a:cubicBezTo>
                    <a:cubicBezTo>
                      <a:pt x="97599" y="20786"/>
                      <a:pt x="97313" y="21357"/>
                      <a:pt x="97028" y="21834"/>
                    </a:cubicBezTo>
                    <a:cubicBezTo>
                      <a:pt x="96932" y="22024"/>
                      <a:pt x="96742" y="22119"/>
                      <a:pt x="96647" y="22310"/>
                    </a:cubicBezTo>
                    <a:cubicBezTo>
                      <a:pt x="80930" y="18119"/>
                      <a:pt x="64071" y="19357"/>
                      <a:pt x="48069" y="16690"/>
                    </a:cubicBezTo>
                    <a:cubicBezTo>
                      <a:pt x="31781" y="13928"/>
                      <a:pt x="15875" y="9165"/>
                      <a:pt x="730" y="2498"/>
                    </a:cubicBezTo>
                    <a:cubicBezTo>
                      <a:pt x="-699" y="1831"/>
                      <a:pt x="158" y="-550"/>
                      <a:pt x="1682" y="117"/>
                    </a:cubicBezTo>
                    <a:close/>
                  </a:path>
                </a:pathLst>
              </a:custGeom>
              <a:solidFill>
                <a:srgbClr val="34A7A4"/>
              </a:solidFill>
              <a:ln w="9525" cap="flat">
                <a:noFill/>
                <a:prstDash val="solid"/>
                <a:miter/>
              </a:ln>
            </p:spPr>
            <p:txBody>
              <a:bodyPr rtlCol="0" anchor="ctr"/>
              <a:lstStyle/>
              <a:p>
                <a:endParaRPr lang="en-ID"/>
              </a:p>
            </p:txBody>
          </p:sp>
          <p:sp>
            <p:nvSpPr>
              <p:cNvPr id="28" name="Freeform: Shape 27">
                <a:extLst>
                  <a:ext uri="{FF2B5EF4-FFF2-40B4-BE49-F238E27FC236}">
                    <a16:creationId xmlns:a16="http://schemas.microsoft.com/office/drawing/2014/main" id="{20586F6E-8958-4272-A801-021F356F8953}"/>
                  </a:ext>
                </a:extLst>
              </p:cNvPr>
              <p:cNvSpPr/>
              <p:nvPr/>
            </p:nvSpPr>
            <p:spPr>
              <a:xfrm>
                <a:off x="5386639" y="3228393"/>
                <a:ext cx="114300" cy="9525"/>
              </a:xfrm>
              <a:custGeom>
                <a:avLst/>
                <a:gdLst>
                  <a:gd name="connsiteX0" fmla="*/ 58613 w 114300"/>
                  <a:gd name="connsiteY0" fmla="*/ 7154 h 9525"/>
                  <a:gd name="connsiteX1" fmla="*/ 28037 w 114300"/>
                  <a:gd name="connsiteY1" fmla="*/ 15060 h 9525"/>
                  <a:gd name="connsiteX2" fmla="*/ 796 w 114300"/>
                  <a:gd name="connsiteY2" fmla="*/ 15536 h 9525"/>
                  <a:gd name="connsiteX3" fmla="*/ 1748 w 114300"/>
                  <a:gd name="connsiteY3" fmla="*/ 13155 h 9525"/>
                  <a:gd name="connsiteX4" fmla="*/ 36610 w 114300"/>
                  <a:gd name="connsiteY4" fmla="*/ 10107 h 9525"/>
                  <a:gd name="connsiteX5" fmla="*/ 67376 w 114300"/>
                  <a:gd name="connsiteY5" fmla="*/ 2677 h 9525"/>
                  <a:gd name="connsiteX6" fmla="*/ 115191 w 114300"/>
                  <a:gd name="connsiteY6" fmla="*/ 2106 h 9525"/>
                  <a:gd name="connsiteX7" fmla="*/ 115953 w 114300"/>
                  <a:gd name="connsiteY7" fmla="*/ 4582 h 9525"/>
                  <a:gd name="connsiteX8" fmla="*/ 115953 w 114300"/>
                  <a:gd name="connsiteY8" fmla="*/ 4868 h 9525"/>
                  <a:gd name="connsiteX9" fmla="*/ 58613 w 114300"/>
                  <a:gd name="connsiteY9" fmla="*/ 7154 h 9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4300" h="9525">
                    <a:moveTo>
                      <a:pt x="58613" y="7154"/>
                    </a:moveTo>
                    <a:cubicBezTo>
                      <a:pt x="48326" y="9440"/>
                      <a:pt x="38229" y="12488"/>
                      <a:pt x="28037" y="15060"/>
                    </a:cubicBezTo>
                    <a:cubicBezTo>
                      <a:pt x="18893" y="17346"/>
                      <a:pt x="9845" y="18775"/>
                      <a:pt x="796" y="15536"/>
                    </a:cubicBezTo>
                    <a:cubicBezTo>
                      <a:pt x="-728" y="14965"/>
                      <a:pt x="129" y="12583"/>
                      <a:pt x="1748" y="13155"/>
                    </a:cubicBezTo>
                    <a:cubicBezTo>
                      <a:pt x="13369" y="17251"/>
                      <a:pt x="25275" y="13155"/>
                      <a:pt x="36610" y="10107"/>
                    </a:cubicBezTo>
                    <a:cubicBezTo>
                      <a:pt x="46802" y="7345"/>
                      <a:pt x="56993" y="4678"/>
                      <a:pt x="67376" y="2677"/>
                    </a:cubicBezTo>
                    <a:cubicBezTo>
                      <a:pt x="83282" y="-275"/>
                      <a:pt x="99475" y="-1228"/>
                      <a:pt x="115191" y="2106"/>
                    </a:cubicBezTo>
                    <a:cubicBezTo>
                      <a:pt x="115477" y="2963"/>
                      <a:pt x="115763" y="3725"/>
                      <a:pt x="115953" y="4582"/>
                    </a:cubicBezTo>
                    <a:cubicBezTo>
                      <a:pt x="115953" y="4582"/>
                      <a:pt x="115953" y="4678"/>
                      <a:pt x="115953" y="4868"/>
                    </a:cubicBezTo>
                    <a:cubicBezTo>
                      <a:pt x="97094" y="582"/>
                      <a:pt x="77567" y="2868"/>
                      <a:pt x="58613" y="7154"/>
                    </a:cubicBezTo>
                    <a:close/>
                  </a:path>
                </a:pathLst>
              </a:custGeom>
              <a:solidFill>
                <a:srgbClr val="34A7A4"/>
              </a:solidFill>
              <a:ln w="9525" cap="flat">
                <a:noFill/>
                <a:prstDash val="solid"/>
                <a:miter/>
              </a:ln>
            </p:spPr>
            <p:txBody>
              <a:bodyPr rtlCol="0" anchor="ctr"/>
              <a:lstStyle/>
              <a:p>
                <a:endParaRPr lang="en-ID"/>
              </a:p>
            </p:txBody>
          </p:sp>
          <p:sp>
            <p:nvSpPr>
              <p:cNvPr id="29" name="Freeform: Shape 28">
                <a:extLst>
                  <a:ext uri="{FF2B5EF4-FFF2-40B4-BE49-F238E27FC236}">
                    <a16:creationId xmlns:a16="http://schemas.microsoft.com/office/drawing/2014/main" id="{2F14E4FC-3ED4-414B-ACF7-BAC2D4553A8A}"/>
                  </a:ext>
                </a:extLst>
              </p:cNvPr>
              <p:cNvSpPr/>
              <p:nvPr/>
            </p:nvSpPr>
            <p:spPr>
              <a:xfrm>
                <a:off x="5467149" y="3310541"/>
                <a:ext cx="85725" cy="19050"/>
              </a:xfrm>
              <a:custGeom>
                <a:avLst/>
                <a:gdLst>
                  <a:gd name="connsiteX0" fmla="*/ 1725 w 85725"/>
                  <a:gd name="connsiteY0" fmla="*/ 63 h 19050"/>
                  <a:gd name="connsiteX1" fmla="*/ 86497 w 85725"/>
                  <a:gd name="connsiteY1" fmla="*/ 22732 h 19050"/>
                  <a:gd name="connsiteX2" fmla="*/ 85449 w 85725"/>
                  <a:gd name="connsiteY2" fmla="*/ 25209 h 19050"/>
                  <a:gd name="connsiteX3" fmla="*/ 772 w 85725"/>
                  <a:gd name="connsiteY3" fmla="*/ 2539 h 19050"/>
                  <a:gd name="connsiteX4" fmla="*/ 1725 w 85725"/>
                  <a:gd name="connsiteY4" fmla="*/ 63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19050">
                    <a:moveTo>
                      <a:pt x="1725" y="63"/>
                    </a:moveTo>
                    <a:cubicBezTo>
                      <a:pt x="28204" y="9302"/>
                      <a:pt x="63923" y="4254"/>
                      <a:pt x="86497" y="22732"/>
                    </a:cubicBezTo>
                    <a:cubicBezTo>
                      <a:pt x="86497" y="23780"/>
                      <a:pt x="86116" y="24542"/>
                      <a:pt x="85449" y="25209"/>
                    </a:cubicBezTo>
                    <a:cubicBezTo>
                      <a:pt x="63256" y="6349"/>
                      <a:pt x="27156" y="11683"/>
                      <a:pt x="772" y="2539"/>
                    </a:cubicBezTo>
                    <a:cubicBezTo>
                      <a:pt x="-752" y="1968"/>
                      <a:pt x="201" y="-414"/>
                      <a:pt x="1725" y="63"/>
                    </a:cubicBezTo>
                    <a:close/>
                  </a:path>
                </a:pathLst>
              </a:custGeom>
              <a:solidFill>
                <a:srgbClr val="34A7A4"/>
              </a:solidFill>
              <a:ln w="9525" cap="flat">
                <a:noFill/>
                <a:prstDash val="solid"/>
                <a:miter/>
              </a:ln>
            </p:spPr>
            <p:txBody>
              <a:bodyPr rtlCol="0" anchor="ctr"/>
              <a:lstStyle/>
              <a:p>
                <a:endParaRPr lang="en-ID"/>
              </a:p>
            </p:txBody>
          </p:sp>
          <p:sp>
            <p:nvSpPr>
              <p:cNvPr id="30" name="Freeform: Shape 29">
                <a:extLst>
                  <a:ext uri="{FF2B5EF4-FFF2-40B4-BE49-F238E27FC236}">
                    <a16:creationId xmlns:a16="http://schemas.microsoft.com/office/drawing/2014/main" id="{F5B58A38-57F1-48A0-A659-5E9DFA918E2C}"/>
                  </a:ext>
                </a:extLst>
              </p:cNvPr>
              <p:cNvSpPr/>
              <p:nvPr/>
            </p:nvSpPr>
            <p:spPr>
              <a:xfrm>
                <a:off x="5600224" y="3227390"/>
                <a:ext cx="57150" cy="66675"/>
              </a:xfrm>
              <a:custGeom>
                <a:avLst/>
                <a:gdLst>
                  <a:gd name="connsiteX0" fmla="*/ 61150 w 57150"/>
                  <a:gd name="connsiteY0" fmla="*/ 251 h 66675"/>
                  <a:gd name="connsiteX1" fmla="*/ 62770 w 57150"/>
                  <a:gd name="connsiteY1" fmla="*/ 2251 h 66675"/>
                  <a:gd name="connsiteX2" fmla="*/ 2095 w 57150"/>
                  <a:gd name="connsiteY2" fmla="*/ 67593 h 66675"/>
                  <a:gd name="connsiteX3" fmla="*/ 1714 w 57150"/>
                  <a:gd name="connsiteY3" fmla="*/ 67021 h 66675"/>
                  <a:gd name="connsiteX4" fmla="*/ 0 w 57150"/>
                  <a:gd name="connsiteY4" fmla="*/ 66069 h 66675"/>
                  <a:gd name="connsiteX5" fmla="*/ 61150 w 57150"/>
                  <a:gd name="connsiteY5" fmla="*/ 251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150" h="66675">
                    <a:moveTo>
                      <a:pt x="61150" y="251"/>
                    </a:moveTo>
                    <a:cubicBezTo>
                      <a:pt x="62484" y="-702"/>
                      <a:pt x="64103" y="1299"/>
                      <a:pt x="62770" y="2251"/>
                    </a:cubicBezTo>
                    <a:cubicBezTo>
                      <a:pt x="38291" y="19682"/>
                      <a:pt x="17717" y="41875"/>
                      <a:pt x="2095" y="67593"/>
                    </a:cubicBezTo>
                    <a:cubicBezTo>
                      <a:pt x="2000" y="67402"/>
                      <a:pt x="1810" y="67212"/>
                      <a:pt x="1714" y="67021"/>
                    </a:cubicBezTo>
                    <a:cubicBezTo>
                      <a:pt x="1048" y="66926"/>
                      <a:pt x="476" y="66640"/>
                      <a:pt x="0" y="66069"/>
                    </a:cubicBezTo>
                    <a:cubicBezTo>
                      <a:pt x="15811" y="40256"/>
                      <a:pt x="36481" y="17872"/>
                      <a:pt x="61150" y="251"/>
                    </a:cubicBezTo>
                    <a:close/>
                  </a:path>
                </a:pathLst>
              </a:custGeom>
              <a:solidFill>
                <a:srgbClr val="34A7A4"/>
              </a:solidFill>
              <a:ln w="9525" cap="flat">
                <a:noFill/>
                <a:prstDash val="solid"/>
                <a:miter/>
              </a:ln>
            </p:spPr>
            <p:txBody>
              <a:bodyPr rtlCol="0" anchor="ctr"/>
              <a:lstStyle/>
              <a:p>
                <a:endParaRPr lang="en-ID"/>
              </a:p>
            </p:txBody>
          </p:sp>
          <p:sp>
            <p:nvSpPr>
              <p:cNvPr id="31" name="Freeform: Shape 30">
                <a:extLst>
                  <a:ext uri="{FF2B5EF4-FFF2-40B4-BE49-F238E27FC236}">
                    <a16:creationId xmlns:a16="http://schemas.microsoft.com/office/drawing/2014/main" id="{38541CA2-3383-4B44-8A97-949288E08F2D}"/>
                  </a:ext>
                </a:extLst>
              </p:cNvPr>
              <p:cNvSpPr/>
              <p:nvPr/>
            </p:nvSpPr>
            <p:spPr>
              <a:xfrm>
                <a:off x="5573840" y="3091996"/>
                <a:ext cx="66675" cy="85725"/>
              </a:xfrm>
              <a:custGeom>
                <a:avLst/>
                <a:gdLst>
                  <a:gd name="connsiteX0" fmla="*/ 71056 w 66675"/>
                  <a:gd name="connsiteY0" fmla="*/ 295 h 85725"/>
                  <a:gd name="connsiteX1" fmla="*/ 72676 w 66675"/>
                  <a:gd name="connsiteY1" fmla="*/ 2295 h 85725"/>
                  <a:gd name="connsiteX2" fmla="*/ 2381 w 66675"/>
                  <a:gd name="connsiteY2" fmla="*/ 93545 h 85725"/>
                  <a:gd name="connsiteX3" fmla="*/ 1905 w 66675"/>
                  <a:gd name="connsiteY3" fmla="*/ 93354 h 85725"/>
                  <a:gd name="connsiteX4" fmla="*/ 0 w 66675"/>
                  <a:gd name="connsiteY4" fmla="*/ 92592 h 85725"/>
                  <a:gd name="connsiteX5" fmla="*/ 71056 w 66675"/>
                  <a:gd name="connsiteY5" fmla="*/ 295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675" h="85725">
                    <a:moveTo>
                      <a:pt x="71056" y="295"/>
                    </a:moveTo>
                    <a:cubicBezTo>
                      <a:pt x="72295" y="-753"/>
                      <a:pt x="73914" y="1247"/>
                      <a:pt x="72676" y="2295"/>
                    </a:cubicBezTo>
                    <a:cubicBezTo>
                      <a:pt x="42386" y="26774"/>
                      <a:pt x="18383" y="58112"/>
                      <a:pt x="2381" y="93545"/>
                    </a:cubicBezTo>
                    <a:cubicBezTo>
                      <a:pt x="2191" y="93449"/>
                      <a:pt x="2095" y="93449"/>
                      <a:pt x="1905" y="93354"/>
                    </a:cubicBezTo>
                    <a:cubicBezTo>
                      <a:pt x="1905" y="93354"/>
                      <a:pt x="1143" y="93164"/>
                      <a:pt x="0" y="92592"/>
                    </a:cubicBezTo>
                    <a:cubicBezTo>
                      <a:pt x="16192" y="56683"/>
                      <a:pt x="40481" y="25060"/>
                      <a:pt x="71056" y="295"/>
                    </a:cubicBezTo>
                    <a:close/>
                  </a:path>
                </a:pathLst>
              </a:custGeom>
              <a:solidFill>
                <a:srgbClr val="34A7A4"/>
              </a:solidFill>
              <a:ln w="9525" cap="flat">
                <a:noFill/>
                <a:prstDash val="solid"/>
                <a:miter/>
              </a:ln>
            </p:spPr>
            <p:txBody>
              <a:bodyPr rtlCol="0" anchor="ctr"/>
              <a:lstStyle/>
              <a:p>
                <a:endParaRPr lang="en-ID"/>
              </a:p>
            </p:txBody>
          </p:sp>
          <p:sp>
            <p:nvSpPr>
              <p:cNvPr id="32" name="Freeform: Shape 31">
                <a:extLst>
                  <a:ext uri="{FF2B5EF4-FFF2-40B4-BE49-F238E27FC236}">
                    <a16:creationId xmlns:a16="http://schemas.microsoft.com/office/drawing/2014/main" id="{6911CEAB-729A-4363-8831-334DC7C3C2DF}"/>
                  </a:ext>
                </a:extLst>
              </p:cNvPr>
              <p:cNvSpPr/>
              <p:nvPr/>
            </p:nvSpPr>
            <p:spPr>
              <a:xfrm>
                <a:off x="5396960" y="3244537"/>
                <a:ext cx="1485900" cy="676275"/>
              </a:xfrm>
              <a:custGeom>
                <a:avLst/>
                <a:gdLst>
                  <a:gd name="connsiteX0" fmla="*/ 42863 w 1485900"/>
                  <a:gd name="connsiteY0" fmla="*/ 325528 h 676275"/>
                  <a:gd name="connsiteX1" fmla="*/ 157925 w 1485900"/>
                  <a:gd name="connsiteY1" fmla="*/ 302858 h 676275"/>
                  <a:gd name="connsiteX2" fmla="*/ 278702 w 1485900"/>
                  <a:gd name="connsiteY2" fmla="*/ 304573 h 676275"/>
                  <a:gd name="connsiteX3" fmla="*/ 416528 w 1485900"/>
                  <a:gd name="connsiteY3" fmla="*/ 94832 h 676275"/>
                  <a:gd name="connsiteX4" fmla="*/ 575596 w 1485900"/>
                  <a:gd name="connsiteY4" fmla="*/ 64447 h 676275"/>
                  <a:gd name="connsiteX5" fmla="*/ 688181 w 1485900"/>
                  <a:gd name="connsiteY5" fmla="*/ 1582 h 676275"/>
                  <a:gd name="connsiteX6" fmla="*/ 806577 w 1485900"/>
                  <a:gd name="connsiteY6" fmla="*/ 60923 h 676275"/>
                  <a:gd name="connsiteX7" fmla="*/ 870395 w 1485900"/>
                  <a:gd name="connsiteY7" fmla="*/ 185415 h 676275"/>
                  <a:gd name="connsiteX8" fmla="*/ 972503 w 1485900"/>
                  <a:gd name="connsiteY8" fmla="*/ 274378 h 676275"/>
                  <a:gd name="connsiteX9" fmla="*/ 1152906 w 1485900"/>
                  <a:gd name="connsiteY9" fmla="*/ 278950 h 676275"/>
                  <a:gd name="connsiteX10" fmla="*/ 1245680 w 1485900"/>
                  <a:gd name="connsiteY10" fmla="*/ 454401 h 676275"/>
                  <a:gd name="connsiteX11" fmla="*/ 1374172 w 1485900"/>
                  <a:gd name="connsiteY11" fmla="*/ 452782 h 676275"/>
                  <a:gd name="connsiteX12" fmla="*/ 1474184 w 1485900"/>
                  <a:gd name="connsiteY12" fmla="*/ 540793 h 676275"/>
                  <a:gd name="connsiteX13" fmla="*/ 1488186 w 1485900"/>
                  <a:gd name="connsiteY13" fmla="*/ 679762 h 676275"/>
                  <a:gd name="connsiteX14" fmla="*/ 0 w 1485900"/>
                  <a:gd name="connsiteY14" fmla="*/ 679762 h 676275"/>
                  <a:gd name="connsiteX15" fmla="*/ 42863 w 1485900"/>
                  <a:gd name="connsiteY15" fmla="*/ 325528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85900" h="676275">
                    <a:moveTo>
                      <a:pt x="42863" y="325528"/>
                    </a:moveTo>
                    <a:cubicBezTo>
                      <a:pt x="69533" y="294381"/>
                      <a:pt x="117634" y="295238"/>
                      <a:pt x="157925" y="302858"/>
                    </a:cubicBezTo>
                    <a:cubicBezTo>
                      <a:pt x="198215" y="310478"/>
                      <a:pt x="241649" y="322099"/>
                      <a:pt x="278702" y="304573"/>
                    </a:cubicBezTo>
                    <a:cubicBezTo>
                      <a:pt x="356235" y="267997"/>
                      <a:pt x="343281" y="139504"/>
                      <a:pt x="416528" y="94832"/>
                    </a:cubicBezTo>
                    <a:cubicBezTo>
                      <a:pt x="462915" y="66352"/>
                      <a:pt x="524923" y="84450"/>
                      <a:pt x="575596" y="64447"/>
                    </a:cubicBezTo>
                    <a:cubicBezTo>
                      <a:pt x="615791" y="48541"/>
                      <a:pt x="645700" y="9869"/>
                      <a:pt x="688181" y="1582"/>
                    </a:cubicBezTo>
                    <a:cubicBezTo>
                      <a:pt x="733997" y="-7371"/>
                      <a:pt x="779431" y="22918"/>
                      <a:pt x="806577" y="60923"/>
                    </a:cubicBezTo>
                    <a:cubicBezTo>
                      <a:pt x="833723" y="98833"/>
                      <a:pt x="848201" y="144267"/>
                      <a:pt x="870395" y="185415"/>
                    </a:cubicBezTo>
                    <a:cubicBezTo>
                      <a:pt x="892588" y="226468"/>
                      <a:pt x="926592" y="265711"/>
                      <a:pt x="972503" y="274378"/>
                    </a:cubicBezTo>
                    <a:cubicBezTo>
                      <a:pt x="1032986" y="285713"/>
                      <a:pt x="1103186" y="242660"/>
                      <a:pt x="1152906" y="278950"/>
                    </a:cubicBezTo>
                    <a:cubicBezTo>
                      <a:pt x="1207865" y="319241"/>
                      <a:pt x="1184910" y="423540"/>
                      <a:pt x="1245680" y="454401"/>
                    </a:cubicBezTo>
                    <a:cubicBezTo>
                      <a:pt x="1284446" y="474118"/>
                      <a:pt x="1330928" y="448686"/>
                      <a:pt x="1374172" y="452782"/>
                    </a:cubicBezTo>
                    <a:cubicBezTo>
                      <a:pt x="1420844" y="457258"/>
                      <a:pt x="1458087" y="496787"/>
                      <a:pt x="1474184" y="540793"/>
                    </a:cubicBezTo>
                    <a:cubicBezTo>
                      <a:pt x="1490282" y="584798"/>
                      <a:pt x="1489329" y="632899"/>
                      <a:pt x="1488186" y="679762"/>
                    </a:cubicBezTo>
                    <a:lnTo>
                      <a:pt x="0" y="679762"/>
                    </a:lnTo>
                    <a:lnTo>
                      <a:pt x="42863" y="325528"/>
                    </a:lnTo>
                    <a:close/>
                  </a:path>
                </a:pathLst>
              </a:custGeom>
              <a:solidFill>
                <a:schemeClr val="accent3"/>
              </a:solidFill>
              <a:ln w="9525" cap="flat">
                <a:noFill/>
                <a:prstDash val="solid"/>
                <a:miter/>
              </a:ln>
            </p:spPr>
            <p:txBody>
              <a:bodyPr rtlCol="0" anchor="ctr"/>
              <a:lstStyle/>
              <a:p>
                <a:endParaRPr lang="en-ID"/>
              </a:p>
            </p:txBody>
          </p:sp>
          <p:sp>
            <p:nvSpPr>
              <p:cNvPr id="33" name="Freeform: Shape 32">
                <a:extLst>
                  <a:ext uri="{FF2B5EF4-FFF2-40B4-BE49-F238E27FC236}">
                    <a16:creationId xmlns:a16="http://schemas.microsoft.com/office/drawing/2014/main" id="{31ADAB46-B236-4BE4-9E7D-5A605E478F1F}"/>
                  </a:ext>
                </a:extLst>
              </p:cNvPr>
              <p:cNvSpPr/>
              <p:nvPr/>
            </p:nvSpPr>
            <p:spPr>
              <a:xfrm>
                <a:off x="5305425" y="3371206"/>
                <a:ext cx="1295400" cy="533400"/>
              </a:xfrm>
              <a:custGeom>
                <a:avLst/>
                <a:gdLst>
                  <a:gd name="connsiteX0" fmla="*/ 0 w 1295400"/>
                  <a:gd name="connsiteY0" fmla="*/ 130851 h 533400"/>
                  <a:gd name="connsiteX1" fmla="*/ 143161 w 1295400"/>
                  <a:gd name="connsiteY1" fmla="*/ 10550 h 533400"/>
                  <a:gd name="connsiteX2" fmla="*/ 309086 w 1295400"/>
                  <a:gd name="connsiteY2" fmla="*/ 57508 h 533400"/>
                  <a:gd name="connsiteX3" fmla="*/ 361760 w 1295400"/>
                  <a:gd name="connsiteY3" fmla="*/ 165236 h 533400"/>
                  <a:gd name="connsiteX4" fmla="*/ 527304 w 1295400"/>
                  <a:gd name="connsiteY4" fmla="*/ 131136 h 533400"/>
                  <a:gd name="connsiteX5" fmla="*/ 700659 w 1295400"/>
                  <a:gd name="connsiteY5" fmla="*/ 278583 h 533400"/>
                  <a:gd name="connsiteX6" fmla="*/ 917258 w 1295400"/>
                  <a:gd name="connsiteY6" fmla="*/ 241531 h 533400"/>
                  <a:gd name="connsiteX7" fmla="*/ 1000411 w 1295400"/>
                  <a:gd name="connsiteY7" fmla="*/ 366309 h 533400"/>
                  <a:gd name="connsiteX8" fmla="*/ 1115568 w 1295400"/>
                  <a:gd name="connsiteY8" fmla="*/ 411171 h 533400"/>
                  <a:gd name="connsiteX9" fmla="*/ 1240060 w 1295400"/>
                  <a:gd name="connsiteY9" fmla="*/ 430983 h 533400"/>
                  <a:gd name="connsiteX10" fmla="*/ 1300067 w 1295400"/>
                  <a:gd name="connsiteY10" fmla="*/ 530520 h 533400"/>
                  <a:gd name="connsiteX11" fmla="*/ 0 w 1295400"/>
                  <a:gd name="connsiteY11" fmla="*/ 536139 h 533400"/>
                  <a:gd name="connsiteX12" fmla="*/ 0 w 1295400"/>
                  <a:gd name="connsiteY12" fmla="*/ 130851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95400" h="533400">
                    <a:moveTo>
                      <a:pt x="0" y="130851"/>
                    </a:moveTo>
                    <a:cubicBezTo>
                      <a:pt x="41053" y="83035"/>
                      <a:pt x="84487" y="33505"/>
                      <a:pt x="143161" y="10550"/>
                    </a:cubicBezTo>
                    <a:cubicBezTo>
                      <a:pt x="201835" y="-12405"/>
                      <a:pt x="280130" y="1596"/>
                      <a:pt x="309086" y="57508"/>
                    </a:cubicBezTo>
                    <a:cubicBezTo>
                      <a:pt x="327850" y="93798"/>
                      <a:pt x="326231" y="144852"/>
                      <a:pt x="361760" y="165236"/>
                    </a:cubicBezTo>
                    <a:cubicBezTo>
                      <a:pt x="412242" y="194192"/>
                      <a:pt x="469201" y="126755"/>
                      <a:pt x="527304" y="131136"/>
                    </a:cubicBezTo>
                    <a:cubicBezTo>
                      <a:pt x="605314" y="137042"/>
                      <a:pt x="624840" y="259248"/>
                      <a:pt x="700659" y="278583"/>
                    </a:cubicBezTo>
                    <a:cubicBezTo>
                      <a:pt x="773811" y="297252"/>
                      <a:pt x="850106" y="206860"/>
                      <a:pt x="917258" y="241531"/>
                    </a:cubicBezTo>
                    <a:cubicBezTo>
                      <a:pt x="962406" y="264867"/>
                      <a:pt x="966597" y="328399"/>
                      <a:pt x="1000411" y="366309"/>
                    </a:cubicBezTo>
                    <a:cubicBezTo>
                      <a:pt x="1028510" y="397836"/>
                      <a:pt x="1073468" y="407647"/>
                      <a:pt x="1115568" y="411171"/>
                    </a:cubicBezTo>
                    <a:cubicBezTo>
                      <a:pt x="1157669" y="414696"/>
                      <a:pt x="1201388" y="414029"/>
                      <a:pt x="1240060" y="430983"/>
                    </a:cubicBezTo>
                    <a:cubicBezTo>
                      <a:pt x="1278731" y="447938"/>
                      <a:pt x="1310926" y="489753"/>
                      <a:pt x="1300067" y="530520"/>
                    </a:cubicBezTo>
                    <a:lnTo>
                      <a:pt x="0" y="536139"/>
                    </a:lnTo>
                    <a:lnTo>
                      <a:pt x="0" y="130851"/>
                    </a:lnTo>
                    <a:close/>
                  </a:path>
                </a:pathLst>
              </a:custGeom>
              <a:solidFill>
                <a:schemeClr val="accent4"/>
              </a:solidFill>
              <a:ln w="9525" cap="flat">
                <a:noFill/>
                <a:prstDash val="solid"/>
                <a:miter/>
              </a:ln>
            </p:spPr>
            <p:txBody>
              <a:bodyPr rtlCol="0" anchor="ctr"/>
              <a:lstStyle/>
              <a:p>
                <a:endParaRPr lang="en-ID"/>
              </a:p>
            </p:txBody>
          </p:sp>
        </p:grpSp>
        <p:sp>
          <p:nvSpPr>
            <p:cNvPr id="34" name="Freeform: Shape 33">
              <a:extLst>
                <a:ext uri="{FF2B5EF4-FFF2-40B4-BE49-F238E27FC236}">
                  <a16:creationId xmlns:a16="http://schemas.microsoft.com/office/drawing/2014/main" id="{39CBCB55-3134-4FD6-B2E1-ABCF0939BE6A}"/>
                </a:ext>
              </a:extLst>
            </p:cNvPr>
            <p:cNvSpPr/>
            <p:nvPr/>
          </p:nvSpPr>
          <p:spPr>
            <a:xfrm flipH="1">
              <a:off x="5244187" y="4915986"/>
              <a:ext cx="6947813" cy="1959114"/>
            </a:xfrm>
            <a:custGeom>
              <a:avLst/>
              <a:gdLst>
                <a:gd name="connsiteX0" fmla="*/ 0 w 6947813"/>
                <a:gd name="connsiteY0" fmla="*/ 0 h 1959114"/>
                <a:gd name="connsiteX1" fmla="*/ 0 w 6947813"/>
                <a:gd name="connsiteY1" fmla="*/ 1959114 h 1959114"/>
                <a:gd name="connsiteX2" fmla="*/ 6947813 w 6947813"/>
                <a:gd name="connsiteY2" fmla="*/ 1959114 h 1959114"/>
                <a:gd name="connsiteX3" fmla="*/ 6938844 w 6947813"/>
                <a:gd name="connsiteY3" fmla="*/ 1928076 h 1959114"/>
                <a:gd name="connsiteX4" fmla="*/ 6542114 w 6947813"/>
                <a:gd name="connsiteY4" fmla="*/ 916429 h 1959114"/>
                <a:gd name="connsiteX5" fmla="*/ 6421192 w 6947813"/>
                <a:gd name="connsiteY5" fmla="*/ 718487 h 1959114"/>
                <a:gd name="connsiteX6" fmla="*/ 6399497 w 6947813"/>
                <a:gd name="connsiteY6" fmla="*/ 712927 h 1959114"/>
                <a:gd name="connsiteX7" fmla="*/ 5182970 w 6947813"/>
                <a:gd name="connsiteY7" fmla="*/ 458073 h 1959114"/>
                <a:gd name="connsiteX8" fmla="*/ 5058606 w 6947813"/>
                <a:gd name="connsiteY8" fmla="*/ 437123 h 1959114"/>
                <a:gd name="connsiteX9" fmla="*/ 5058606 w 6947813"/>
                <a:gd name="connsiteY9" fmla="*/ 1123054 h 1959114"/>
                <a:gd name="connsiteX10" fmla="*/ 5058605 w 6947813"/>
                <a:gd name="connsiteY10" fmla="*/ 1123054 h 1959114"/>
                <a:gd name="connsiteX11" fmla="*/ 5058605 w 6947813"/>
                <a:gd name="connsiteY11" fmla="*/ 437123 h 1959114"/>
                <a:gd name="connsiteX12" fmla="*/ 4821949 w 6947813"/>
                <a:gd name="connsiteY12" fmla="*/ 397257 h 1959114"/>
                <a:gd name="connsiteX13" fmla="*/ 4437145 w 6947813"/>
                <a:gd name="connsiteY13" fmla="*/ 338638 h 1959114"/>
                <a:gd name="connsiteX14" fmla="*/ 4427311 w 6947813"/>
                <a:gd name="connsiteY14" fmla="*/ 337294 h 1959114"/>
                <a:gd name="connsiteX15" fmla="*/ 4427311 w 6947813"/>
                <a:gd name="connsiteY15" fmla="*/ 337294 h 1959114"/>
                <a:gd name="connsiteX16" fmla="*/ 4028044 w 6947813"/>
                <a:gd name="connsiteY16" fmla="*/ 282733 h 1959114"/>
                <a:gd name="connsiteX17" fmla="*/ 3826465 w 6947813"/>
                <a:gd name="connsiteY17" fmla="*/ 258265 h 1959114"/>
                <a:gd name="connsiteX18" fmla="*/ 3826465 w 6947813"/>
                <a:gd name="connsiteY18" fmla="*/ 258266 h 1959114"/>
                <a:gd name="connsiteX19" fmla="*/ 3594130 w 6947813"/>
                <a:gd name="connsiteY19" fmla="*/ 230064 h 1959114"/>
                <a:gd name="connsiteX20" fmla="*/ 3134889 w 6947813"/>
                <a:gd name="connsiteY20" fmla="*/ 181146 h 1959114"/>
                <a:gd name="connsiteX21" fmla="*/ 3125991 w 6947813"/>
                <a:gd name="connsiteY21" fmla="*/ 180327 h 1959114"/>
                <a:gd name="connsiteX22" fmla="*/ 3125991 w 6947813"/>
                <a:gd name="connsiteY22" fmla="*/ 180326 h 1959114"/>
                <a:gd name="connsiteX23" fmla="*/ 2649807 w 6947813"/>
                <a:gd name="connsiteY23" fmla="*/ 136498 h 1959114"/>
                <a:gd name="connsiteX24" fmla="*/ 440784 w 6947813"/>
                <a:gd name="connsiteY24" fmla="*/ 10992 h 1959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947813" h="1959114">
                  <a:moveTo>
                    <a:pt x="0" y="0"/>
                  </a:moveTo>
                  <a:lnTo>
                    <a:pt x="0" y="1959114"/>
                  </a:lnTo>
                  <a:lnTo>
                    <a:pt x="6947813" y="1959114"/>
                  </a:lnTo>
                  <a:cubicBezTo>
                    <a:pt x="6944773" y="1948706"/>
                    <a:pt x="6941733" y="1938484"/>
                    <a:pt x="6938844" y="1928076"/>
                  </a:cubicBezTo>
                  <a:cubicBezTo>
                    <a:pt x="6835249" y="1554604"/>
                    <a:pt x="6712348" y="1221926"/>
                    <a:pt x="6542114" y="916429"/>
                  </a:cubicBezTo>
                  <a:lnTo>
                    <a:pt x="6421192" y="718487"/>
                  </a:lnTo>
                  <a:lnTo>
                    <a:pt x="6399497" y="712927"/>
                  </a:lnTo>
                  <a:cubicBezTo>
                    <a:pt x="6052383" y="627190"/>
                    <a:pt x="5648703" y="540395"/>
                    <a:pt x="5182970" y="458073"/>
                  </a:cubicBezTo>
                  <a:lnTo>
                    <a:pt x="5058606" y="437123"/>
                  </a:lnTo>
                  <a:lnTo>
                    <a:pt x="5058606" y="1123054"/>
                  </a:lnTo>
                  <a:lnTo>
                    <a:pt x="5058605" y="1123054"/>
                  </a:lnTo>
                  <a:lnTo>
                    <a:pt x="5058605" y="437123"/>
                  </a:lnTo>
                  <a:lnTo>
                    <a:pt x="4821949" y="397257"/>
                  </a:lnTo>
                  <a:cubicBezTo>
                    <a:pt x="4697674" y="377323"/>
                    <a:pt x="4569435" y="357754"/>
                    <a:pt x="4437145" y="338638"/>
                  </a:cubicBezTo>
                  <a:lnTo>
                    <a:pt x="4427311" y="337294"/>
                  </a:lnTo>
                  <a:lnTo>
                    <a:pt x="4427311" y="337294"/>
                  </a:lnTo>
                  <a:lnTo>
                    <a:pt x="4028044" y="282733"/>
                  </a:lnTo>
                  <a:lnTo>
                    <a:pt x="3826465" y="258265"/>
                  </a:lnTo>
                  <a:lnTo>
                    <a:pt x="3826465" y="258266"/>
                  </a:lnTo>
                  <a:lnTo>
                    <a:pt x="3594130" y="230064"/>
                  </a:lnTo>
                  <a:cubicBezTo>
                    <a:pt x="3445299" y="213104"/>
                    <a:pt x="3292247" y="196769"/>
                    <a:pt x="3134889" y="181146"/>
                  </a:cubicBezTo>
                  <a:lnTo>
                    <a:pt x="3125991" y="180327"/>
                  </a:lnTo>
                  <a:lnTo>
                    <a:pt x="3125991" y="180326"/>
                  </a:lnTo>
                  <a:lnTo>
                    <a:pt x="2649807" y="136498"/>
                  </a:lnTo>
                  <a:cubicBezTo>
                    <a:pt x="1985575" y="80046"/>
                    <a:pt x="1251062" y="36367"/>
                    <a:pt x="440784" y="10992"/>
                  </a:cubicBezTo>
                  <a:close/>
                </a:path>
              </a:pathLst>
            </a:custGeom>
            <a:solidFill>
              <a:srgbClr val="018673"/>
            </a:solidFill>
            <a:ln w="9525" cap="flat">
              <a:noFill/>
              <a:prstDash val="solid"/>
              <a:miter/>
            </a:ln>
          </p:spPr>
          <p:txBody>
            <a:bodyPr rtlCol="0" anchor="ctr"/>
            <a:lstStyle/>
            <a:p>
              <a:endParaRPr lang="en-ID"/>
            </a:p>
          </p:txBody>
        </p:sp>
        <p:grpSp>
          <p:nvGrpSpPr>
            <p:cNvPr id="65" name="Group 64">
              <a:extLst>
                <a:ext uri="{FF2B5EF4-FFF2-40B4-BE49-F238E27FC236}">
                  <a16:creationId xmlns:a16="http://schemas.microsoft.com/office/drawing/2014/main" id="{358EF043-72D1-499F-BC47-8911480A8E99}"/>
                </a:ext>
              </a:extLst>
            </p:cNvPr>
            <p:cNvGrpSpPr/>
            <p:nvPr/>
          </p:nvGrpSpPr>
          <p:grpSpPr>
            <a:xfrm rot="298849">
              <a:off x="4658418" y="5017851"/>
              <a:ext cx="3404886" cy="1978400"/>
              <a:chOff x="3464452" y="3474465"/>
              <a:chExt cx="2625206" cy="1525369"/>
            </a:xfrm>
          </p:grpSpPr>
          <p:sp>
            <p:nvSpPr>
              <p:cNvPr id="66" name="Freeform: Shape 65">
                <a:extLst>
                  <a:ext uri="{FF2B5EF4-FFF2-40B4-BE49-F238E27FC236}">
                    <a16:creationId xmlns:a16="http://schemas.microsoft.com/office/drawing/2014/main" id="{42D022D9-0B69-4C6E-988E-04E615601DF7}"/>
                  </a:ext>
                </a:extLst>
              </p:cNvPr>
              <p:cNvSpPr/>
              <p:nvPr/>
            </p:nvSpPr>
            <p:spPr>
              <a:xfrm>
                <a:off x="3606478" y="4033037"/>
                <a:ext cx="238125" cy="47625"/>
              </a:xfrm>
              <a:custGeom>
                <a:avLst/>
                <a:gdLst>
                  <a:gd name="connsiteX0" fmla="*/ 233959 w 238125"/>
                  <a:gd name="connsiteY0" fmla="*/ 43950 h 47625"/>
                  <a:gd name="connsiteX1" fmla="*/ 232435 w 238125"/>
                  <a:gd name="connsiteY1" fmla="*/ 43474 h 47625"/>
                  <a:gd name="connsiteX2" fmla="*/ 230244 w 238125"/>
                  <a:gd name="connsiteY2" fmla="*/ 35664 h 47625"/>
                  <a:gd name="connsiteX3" fmla="*/ 5454 w 238125"/>
                  <a:gd name="connsiteY3" fmla="*/ 8327 h 47625"/>
                  <a:gd name="connsiteX4" fmla="*/ 5835 w 238125"/>
                  <a:gd name="connsiteY4" fmla="*/ 21567 h 47625"/>
                  <a:gd name="connsiteX5" fmla="*/ 229196 w 238125"/>
                  <a:gd name="connsiteY5" fmla="*/ 56523 h 47625"/>
                  <a:gd name="connsiteX6" fmla="*/ 233959 w 238125"/>
                  <a:gd name="connsiteY6" fmla="*/ 43950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8125" h="47625">
                    <a:moveTo>
                      <a:pt x="233959" y="43950"/>
                    </a:moveTo>
                    <a:cubicBezTo>
                      <a:pt x="233482" y="43760"/>
                      <a:pt x="233006" y="43665"/>
                      <a:pt x="232435" y="43474"/>
                    </a:cubicBezTo>
                    <a:cubicBezTo>
                      <a:pt x="233578" y="40902"/>
                      <a:pt x="233292" y="37759"/>
                      <a:pt x="230244" y="35664"/>
                    </a:cubicBezTo>
                    <a:cubicBezTo>
                      <a:pt x="163759" y="-10914"/>
                      <a:pt x="81559" y="-2151"/>
                      <a:pt x="5454" y="8327"/>
                    </a:cubicBezTo>
                    <a:cubicBezTo>
                      <a:pt x="-1880" y="9375"/>
                      <a:pt x="-1880" y="21757"/>
                      <a:pt x="5835" y="21567"/>
                    </a:cubicBezTo>
                    <a:cubicBezTo>
                      <a:pt x="82035" y="19566"/>
                      <a:pt x="157187" y="31282"/>
                      <a:pt x="229196" y="56523"/>
                    </a:cubicBezTo>
                    <a:cubicBezTo>
                      <a:pt x="237388" y="59286"/>
                      <a:pt x="242150" y="46808"/>
                      <a:pt x="233959" y="43950"/>
                    </a:cubicBezTo>
                    <a:close/>
                  </a:path>
                </a:pathLst>
              </a:custGeom>
              <a:solidFill>
                <a:schemeClr val="accent4"/>
              </a:solidFill>
              <a:ln w="9525" cap="flat">
                <a:noFill/>
                <a:prstDash val="solid"/>
                <a:miter/>
              </a:ln>
            </p:spPr>
            <p:txBody>
              <a:bodyPr rtlCol="0" anchor="ctr"/>
              <a:lstStyle/>
              <a:p>
                <a:endParaRPr lang="en-ID"/>
              </a:p>
            </p:txBody>
          </p:sp>
          <p:sp>
            <p:nvSpPr>
              <p:cNvPr id="67" name="Freeform: Shape 66">
                <a:extLst>
                  <a:ext uri="{FF2B5EF4-FFF2-40B4-BE49-F238E27FC236}">
                    <a16:creationId xmlns:a16="http://schemas.microsoft.com/office/drawing/2014/main" id="{BB074B52-814C-49AF-8D09-744A73B0ED2A}"/>
                  </a:ext>
                </a:extLst>
              </p:cNvPr>
              <p:cNvSpPr/>
              <p:nvPr/>
            </p:nvSpPr>
            <p:spPr>
              <a:xfrm>
                <a:off x="3785270" y="3859970"/>
                <a:ext cx="76200" cy="247650"/>
              </a:xfrm>
              <a:custGeom>
                <a:avLst/>
                <a:gdLst>
                  <a:gd name="connsiteX0" fmla="*/ 4494 w 76200"/>
                  <a:gd name="connsiteY0" fmla="*/ 5848 h 247650"/>
                  <a:gd name="connsiteX1" fmla="*/ 69645 w 76200"/>
                  <a:gd name="connsiteY1" fmla="*/ 246450 h 247650"/>
                  <a:gd name="connsiteX2" fmla="*/ 81837 w 76200"/>
                  <a:gd name="connsiteY2" fmla="*/ 240926 h 247650"/>
                  <a:gd name="connsiteX3" fmla="*/ 81361 w 76200"/>
                  <a:gd name="connsiteY3" fmla="*/ 240068 h 247650"/>
                  <a:gd name="connsiteX4" fmla="*/ 81265 w 76200"/>
                  <a:gd name="connsiteY4" fmla="*/ 235211 h 247650"/>
                  <a:gd name="connsiteX5" fmla="*/ 17638 w 76200"/>
                  <a:gd name="connsiteY5" fmla="*/ 5467 h 247650"/>
                  <a:gd name="connsiteX6" fmla="*/ 4494 w 76200"/>
                  <a:gd name="connsiteY6" fmla="*/ 5848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00" h="247650">
                    <a:moveTo>
                      <a:pt x="4494" y="5848"/>
                    </a:moveTo>
                    <a:cubicBezTo>
                      <a:pt x="-14080" y="92717"/>
                      <a:pt x="28306" y="173012"/>
                      <a:pt x="69645" y="246450"/>
                    </a:cubicBezTo>
                    <a:cubicBezTo>
                      <a:pt x="73836" y="253879"/>
                      <a:pt x="86123" y="248450"/>
                      <a:pt x="81837" y="240926"/>
                    </a:cubicBezTo>
                    <a:cubicBezTo>
                      <a:pt x="81646" y="240640"/>
                      <a:pt x="81551" y="240354"/>
                      <a:pt x="81361" y="240068"/>
                    </a:cubicBezTo>
                    <a:cubicBezTo>
                      <a:pt x="81932" y="238640"/>
                      <a:pt x="82027" y="237020"/>
                      <a:pt x="81265" y="235211"/>
                    </a:cubicBezTo>
                    <a:cubicBezTo>
                      <a:pt x="52309" y="160820"/>
                      <a:pt x="31069" y="84049"/>
                      <a:pt x="17638" y="5467"/>
                    </a:cubicBezTo>
                    <a:cubicBezTo>
                      <a:pt x="16400" y="-2438"/>
                      <a:pt x="6018" y="-1295"/>
                      <a:pt x="4494" y="5848"/>
                    </a:cubicBezTo>
                    <a:close/>
                  </a:path>
                </a:pathLst>
              </a:custGeom>
              <a:solidFill>
                <a:schemeClr val="accent4"/>
              </a:solidFill>
              <a:ln w="9525" cap="flat">
                <a:noFill/>
                <a:prstDash val="solid"/>
                <a:miter/>
              </a:ln>
            </p:spPr>
            <p:txBody>
              <a:bodyPr rtlCol="0" anchor="ctr"/>
              <a:lstStyle/>
              <a:p>
                <a:endParaRPr lang="en-ID"/>
              </a:p>
            </p:txBody>
          </p:sp>
          <p:sp>
            <p:nvSpPr>
              <p:cNvPr id="68" name="Freeform: Shape 67">
                <a:extLst>
                  <a:ext uri="{FF2B5EF4-FFF2-40B4-BE49-F238E27FC236}">
                    <a16:creationId xmlns:a16="http://schemas.microsoft.com/office/drawing/2014/main" id="{ED5AECF6-413B-4939-A311-0E498250FA98}"/>
                  </a:ext>
                </a:extLst>
              </p:cNvPr>
              <p:cNvSpPr/>
              <p:nvPr/>
            </p:nvSpPr>
            <p:spPr>
              <a:xfrm>
                <a:off x="3638639" y="3889597"/>
                <a:ext cx="381000" cy="504825"/>
              </a:xfrm>
              <a:custGeom>
                <a:avLst/>
                <a:gdLst>
                  <a:gd name="connsiteX0" fmla="*/ 387345 w 381000"/>
                  <a:gd name="connsiteY0" fmla="*/ 496477 h 504825"/>
                  <a:gd name="connsiteX1" fmla="*/ 13965 w 381000"/>
                  <a:gd name="connsiteY1" fmla="*/ 1748 h 504825"/>
                  <a:gd name="connsiteX2" fmla="*/ 3678 w 381000"/>
                  <a:gd name="connsiteY2" fmla="*/ 16321 h 504825"/>
                  <a:gd name="connsiteX3" fmla="*/ 371152 w 381000"/>
                  <a:gd name="connsiteY3" fmla="*/ 503906 h 504825"/>
                  <a:gd name="connsiteX4" fmla="*/ 387345 w 381000"/>
                  <a:gd name="connsiteY4" fmla="*/ 496477 h 504825"/>
                  <a:gd name="connsiteX5" fmla="*/ 387345 w 381000"/>
                  <a:gd name="connsiteY5" fmla="*/ 496477 h 50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1000" h="504825">
                    <a:moveTo>
                      <a:pt x="387345" y="496477"/>
                    </a:moveTo>
                    <a:cubicBezTo>
                      <a:pt x="315241" y="298642"/>
                      <a:pt x="184272" y="125383"/>
                      <a:pt x="13965" y="1748"/>
                    </a:cubicBezTo>
                    <a:cubicBezTo>
                      <a:pt x="4630" y="-5015"/>
                      <a:pt x="-5657" y="9559"/>
                      <a:pt x="3678" y="16321"/>
                    </a:cubicBezTo>
                    <a:cubicBezTo>
                      <a:pt x="171699" y="138337"/>
                      <a:pt x="300096" y="308834"/>
                      <a:pt x="371152" y="503906"/>
                    </a:cubicBezTo>
                    <a:cubicBezTo>
                      <a:pt x="375057" y="514669"/>
                      <a:pt x="391250" y="507240"/>
                      <a:pt x="387345" y="496477"/>
                    </a:cubicBezTo>
                    <a:lnTo>
                      <a:pt x="387345" y="496477"/>
                    </a:lnTo>
                    <a:close/>
                  </a:path>
                </a:pathLst>
              </a:custGeom>
              <a:solidFill>
                <a:schemeClr val="accent4"/>
              </a:solidFill>
              <a:ln w="9525" cap="flat">
                <a:noFill/>
                <a:prstDash val="solid"/>
                <a:miter/>
              </a:ln>
            </p:spPr>
            <p:txBody>
              <a:bodyPr rtlCol="0" anchor="ctr"/>
              <a:lstStyle/>
              <a:p>
                <a:endParaRPr lang="en-ID"/>
              </a:p>
            </p:txBody>
          </p:sp>
          <p:sp>
            <p:nvSpPr>
              <p:cNvPr id="69" name="Freeform: Shape 68">
                <a:extLst>
                  <a:ext uri="{FF2B5EF4-FFF2-40B4-BE49-F238E27FC236}">
                    <a16:creationId xmlns:a16="http://schemas.microsoft.com/office/drawing/2014/main" id="{6768C011-E720-42B2-951D-71DC3E2C4E94}"/>
                  </a:ext>
                </a:extLst>
              </p:cNvPr>
              <p:cNvSpPr/>
              <p:nvPr/>
            </p:nvSpPr>
            <p:spPr>
              <a:xfrm>
                <a:off x="3529987" y="3811501"/>
                <a:ext cx="190500" cy="142875"/>
              </a:xfrm>
              <a:custGeom>
                <a:avLst/>
                <a:gdLst>
                  <a:gd name="connsiteX0" fmla="*/ 185767 w 190500"/>
                  <a:gd name="connsiteY0" fmla="*/ 102133 h 142875"/>
                  <a:gd name="connsiteX1" fmla="*/ 35367 w 190500"/>
                  <a:gd name="connsiteY1" fmla="*/ 2121 h 142875"/>
                  <a:gd name="connsiteX2" fmla="*/ 16508 w 190500"/>
                  <a:gd name="connsiteY2" fmla="*/ 52222 h 142875"/>
                  <a:gd name="connsiteX3" fmla="*/ 144619 w 190500"/>
                  <a:gd name="connsiteY3" fmla="*/ 136328 h 142875"/>
                  <a:gd name="connsiteX4" fmla="*/ 185767 w 190500"/>
                  <a:gd name="connsiteY4" fmla="*/ 102133 h 142875"/>
                  <a:gd name="connsiteX5" fmla="*/ 185767 w 190500"/>
                  <a:gd name="connsiteY5" fmla="*/ 102133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142875">
                    <a:moveTo>
                      <a:pt x="185767" y="102133"/>
                    </a:moveTo>
                    <a:cubicBezTo>
                      <a:pt x="142238" y="58890"/>
                      <a:pt x="92232" y="25266"/>
                      <a:pt x="35367" y="2121"/>
                    </a:cubicBezTo>
                    <a:cubicBezTo>
                      <a:pt x="3363" y="-10833"/>
                      <a:pt x="-15401" y="39268"/>
                      <a:pt x="16508" y="52222"/>
                    </a:cubicBezTo>
                    <a:cubicBezTo>
                      <a:pt x="64419" y="71653"/>
                      <a:pt x="107948" y="99847"/>
                      <a:pt x="144619" y="136328"/>
                    </a:cubicBezTo>
                    <a:cubicBezTo>
                      <a:pt x="168717" y="160426"/>
                      <a:pt x="210246" y="126517"/>
                      <a:pt x="185767" y="102133"/>
                    </a:cubicBezTo>
                    <a:lnTo>
                      <a:pt x="185767" y="102133"/>
                    </a:lnTo>
                    <a:close/>
                  </a:path>
                </a:pathLst>
              </a:custGeom>
              <a:solidFill>
                <a:schemeClr val="accent5"/>
              </a:solidFill>
              <a:ln w="9525" cap="flat">
                <a:noFill/>
                <a:prstDash val="solid"/>
                <a:miter/>
              </a:ln>
            </p:spPr>
            <p:txBody>
              <a:bodyPr rtlCol="0" anchor="ctr"/>
              <a:lstStyle/>
              <a:p>
                <a:endParaRPr lang="en-ID"/>
              </a:p>
            </p:txBody>
          </p:sp>
          <p:sp>
            <p:nvSpPr>
              <p:cNvPr id="70" name="Freeform: Shape 69">
                <a:extLst>
                  <a:ext uri="{FF2B5EF4-FFF2-40B4-BE49-F238E27FC236}">
                    <a16:creationId xmlns:a16="http://schemas.microsoft.com/office/drawing/2014/main" id="{A3D83F54-5335-4B5C-A8ED-0090E3B09723}"/>
                  </a:ext>
                </a:extLst>
              </p:cNvPr>
              <p:cNvSpPr/>
              <p:nvPr/>
            </p:nvSpPr>
            <p:spPr>
              <a:xfrm>
                <a:off x="3989916" y="3922539"/>
                <a:ext cx="123825" cy="152400"/>
              </a:xfrm>
              <a:custGeom>
                <a:avLst/>
                <a:gdLst>
                  <a:gd name="connsiteX0" fmla="*/ 12350 w 123825"/>
                  <a:gd name="connsiteY0" fmla="*/ 154829 h 152400"/>
                  <a:gd name="connsiteX1" fmla="*/ 129889 w 123825"/>
                  <a:gd name="connsiteY1" fmla="*/ 9192 h 152400"/>
                  <a:gd name="connsiteX2" fmla="*/ 122745 w 123825"/>
                  <a:gd name="connsiteY2" fmla="*/ 905 h 152400"/>
                  <a:gd name="connsiteX3" fmla="*/ 158 w 123825"/>
                  <a:gd name="connsiteY3" fmla="*/ 142637 h 152400"/>
                  <a:gd name="connsiteX4" fmla="*/ 3206 w 123825"/>
                  <a:gd name="connsiteY4" fmla="*/ 148638 h 152400"/>
                  <a:gd name="connsiteX5" fmla="*/ 2539 w 123825"/>
                  <a:gd name="connsiteY5" fmla="*/ 149781 h 152400"/>
                  <a:gd name="connsiteX6" fmla="*/ 12350 w 123825"/>
                  <a:gd name="connsiteY6" fmla="*/ 154829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825" h="152400">
                    <a:moveTo>
                      <a:pt x="12350" y="154829"/>
                    </a:moveTo>
                    <a:cubicBezTo>
                      <a:pt x="42449" y="99298"/>
                      <a:pt x="82073" y="50435"/>
                      <a:pt x="129889" y="9192"/>
                    </a:cubicBezTo>
                    <a:cubicBezTo>
                      <a:pt x="134746" y="5001"/>
                      <a:pt x="127793" y="-2619"/>
                      <a:pt x="122745" y="905"/>
                    </a:cubicBezTo>
                    <a:cubicBezTo>
                      <a:pt x="70262" y="36719"/>
                      <a:pt x="15017" y="77010"/>
                      <a:pt x="158" y="142637"/>
                    </a:cubicBezTo>
                    <a:cubicBezTo>
                      <a:pt x="-509" y="145590"/>
                      <a:pt x="1015" y="147685"/>
                      <a:pt x="3206" y="148638"/>
                    </a:cubicBezTo>
                    <a:cubicBezTo>
                      <a:pt x="3016" y="149019"/>
                      <a:pt x="2825" y="149400"/>
                      <a:pt x="2539" y="149781"/>
                    </a:cubicBezTo>
                    <a:cubicBezTo>
                      <a:pt x="-985" y="156067"/>
                      <a:pt x="8921" y="161115"/>
                      <a:pt x="12350" y="154829"/>
                    </a:cubicBezTo>
                    <a:close/>
                  </a:path>
                </a:pathLst>
              </a:custGeom>
              <a:solidFill>
                <a:schemeClr val="accent4"/>
              </a:solidFill>
              <a:ln w="9525" cap="flat">
                <a:noFill/>
                <a:prstDash val="solid"/>
                <a:miter/>
              </a:ln>
            </p:spPr>
            <p:txBody>
              <a:bodyPr rtlCol="0" anchor="ctr"/>
              <a:lstStyle/>
              <a:p>
                <a:endParaRPr lang="en-ID"/>
              </a:p>
            </p:txBody>
          </p:sp>
          <p:sp>
            <p:nvSpPr>
              <p:cNvPr id="71" name="Freeform: Shape 70">
                <a:extLst>
                  <a:ext uri="{FF2B5EF4-FFF2-40B4-BE49-F238E27FC236}">
                    <a16:creationId xmlns:a16="http://schemas.microsoft.com/office/drawing/2014/main" id="{45627E8F-B1CA-47A3-9E4D-D71F4935592C}"/>
                  </a:ext>
                </a:extLst>
              </p:cNvPr>
              <p:cNvSpPr/>
              <p:nvPr/>
            </p:nvSpPr>
            <p:spPr>
              <a:xfrm>
                <a:off x="3980411" y="3782122"/>
                <a:ext cx="104775" cy="514350"/>
              </a:xfrm>
              <a:custGeom>
                <a:avLst/>
                <a:gdLst>
                  <a:gd name="connsiteX0" fmla="*/ 6235 w 104775"/>
                  <a:gd name="connsiteY0" fmla="*/ 508892 h 514350"/>
                  <a:gd name="connsiteX1" fmla="*/ 96722 w 104775"/>
                  <a:gd name="connsiteY1" fmla="*/ 3877 h 514350"/>
                  <a:gd name="connsiteX2" fmla="*/ 109771 w 104775"/>
                  <a:gd name="connsiteY2" fmla="*/ 10735 h 514350"/>
                  <a:gd name="connsiteX3" fmla="*/ 20998 w 104775"/>
                  <a:gd name="connsiteY3" fmla="*/ 508226 h 514350"/>
                  <a:gd name="connsiteX4" fmla="*/ 6235 w 104775"/>
                  <a:gd name="connsiteY4" fmla="*/ 508892 h 514350"/>
                  <a:gd name="connsiteX5" fmla="*/ 6235 w 104775"/>
                  <a:gd name="connsiteY5" fmla="*/ 508892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514350">
                    <a:moveTo>
                      <a:pt x="6235" y="508892"/>
                    </a:moveTo>
                    <a:cubicBezTo>
                      <a:pt x="-14625" y="335823"/>
                      <a:pt x="17188" y="158944"/>
                      <a:pt x="96722" y="3877"/>
                    </a:cubicBezTo>
                    <a:cubicBezTo>
                      <a:pt x="101104" y="-4600"/>
                      <a:pt x="114153" y="2258"/>
                      <a:pt x="109771" y="10735"/>
                    </a:cubicBezTo>
                    <a:cubicBezTo>
                      <a:pt x="31381" y="163706"/>
                      <a:pt x="520" y="337633"/>
                      <a:pt x="20998" y="508226"/>
                    </a:cubicBezTo>
                    <a:cubicBezTo>
                      <a:pt x="22141" y="517655"/>
                      <a:pt x="7378" y="518322"/>
                      <a:pt x="6235" y="508892"/>
                    </a:cubicBezTo>
                    <a:lnTo>
                      <a:pt x="6235" y="508892"/>
                    </a:lnTo>
                    <a:close/>
                  </a:path>
                </a:pathLst>
              </a:custGeom>
              <a:solidFill>
                <a:schemeClr val="accent4"/>
              </a:solidFill>
              <a:ln w="9525" cap="flat">
                <a:noFill/>
                <a:prstDash val="solid"/>
                <a:miter/>
              </a:ln>
            </p:spPr>
            <p:txBody>
              <a:bodyPr rtlCol="0" anchor="ctr"/>
              <a:lstStyle/>
              <a:p>
                <a:endParaRPr lang="en-ID"/>
              </a:p>
            </p:txBody>
          </p:sp>
          <p:sp>
            <p:nvSpPr>
              <p:cNvPr id="72" name="Freeform: Shape 71">
                <a:extLst>
                  <a:ext uri="{FF2B5EF4-FFF2-40B4-BE49-F238E27FC236}">
                    <a16:creationId xmlns:a16="http://schemas.microsoft.com/office/drawing/2014/main" id="{FAFB845E-9F0A-4296-84E6-6535536F4F10}"/>
                  </a:ext>
                </a:extLst>
              </p:cNvPr>
              <p:cNvSpPr/>
              <p:nvPr/>
            </p:nvSpPr>
            <p:spPr>
              <a:xfrm>
                <a:off x="4037703" y="3688508"/>
                <a:ext cx="104775" cy="161925"/>
              </a:xfrm>
              <a:custGeom>
                <a:avLst/>
                <a:gdLst>
                  <a:gd name="connsiteX0" fmla="*/ 1235 w 104775"/>
                  <a:gd name="connsiteY0" fmla="*/ 137591 h 161925"/>
                  <a:gd name="connsiteX1" fmla="*/ 74863 w 104775"/>
                  <a:gd name="connsiteY1" fmla="*/ 7479 h 161925"/>
                  <a:gd name="connsiteX2" fmla="*/ 107534 w 104775"/>
                  <a:gd name="connsiteY2" fmla="*/ 37388 h 161925"/>
                  <a:gd name="connsiteX3" fmla="*/ 44479 w 104775"/>
                  <a:gd name="connsiteY3" fmla="*/ 147402 h 161925"/>
                  <a:gd name="connsiteX4" fmla="*/ 1235 w 104775"/>
                  <a:gd name="connsiteY4" fmla="*/ 137591 h 161925"/>
                  <a:gd name="connsiteX5" fmla="*/ 1235 w 104775"/>
                  <a:gd name="connsiteY5" fmla="*/ 137591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161925">
                    <a:moveTo>
                      <a:pt x="1235" y="137591"/>
                    </a:moveTo>
                    <a:cubicBezTo>
                      <a:pt x="17142" y="89395"/>
                      <a:pt x="41526" y="45865"/>
                      <a:pt x="74863" y="7479"/>
                    </a:cubicBezTo>
                    <a:cubicBezTo>
                      <a:pt x="93628" y="-14142"/>
                      <a:pt x="126298" y="15862"/>
                      <a:pt x="107534" y="37388"/>
                    </a:cubicBezTo>
                    <a:cubicBezTo>
                      <a:pt x="79435" y="69678"/>
                      <a:pt x="57909" y="106730"/>
                      <a:pt x="44479" y="147402"/>
                    </a:cubicBezTo>
                    <a:cubicBezTo>
                      <a:pt x="35525" y="174358"/>
                      <a:pt x="-7814" y="164737"/>
                      <a:pt x="1235" y="137591"/>
                    </a:cubicBezTo>
                    <a:lnTo>
                      <a:pt x="1235" y="137591"/>
                    </a:lnTo>
                    <a:close/>
                  </a:path>
                </a:pathLst>
              </a:custGeom>
              <a:solidFill>
                <a:schemeClr val="accent5"/>
              </a:solidFill>
              <a:ln w="9525" cap="flat">
                <a:noFill/>
                <a:prstDash val="solid"/>
                <a:miter/>
              </a:ln>
            </p:spPr>
            <p:txBody>
              <a:bodyPr rtlCol="0" anchor="ctr"/>
              <a:lstStyle/>
              <a:p>
                <a:endParaRPr lang="en-ID"/>
              </a:p>
            </p:txBody>
          </p:sp>
          <p:sp>
            <p:nvSpPr>
              <p:cNvPr id="73" name="Freeform: Shape 72">
                <a:extLst>
                  <a:ext uri="{FF2B5EF4-FFF2-40B4-BE49-F238E27FC236}">
                    <a16:creationId xmlns:a16="http://schemas.microsoft.com/office/drawing/2014/main" id="{56567AF4-271B-4DE1-A87B-084F9EB27F88}"/>
                  </a:ext>
                </a:extLst>
              </p:cNvPr>
              <p:cNvSpPr/>
              <p:nvPr/>
            </p:nvSpPr>
            <p:spPr>
              <a:xfrm>
                <a:off x="3638594" y="3762727"/>
                <a:ext cx="257175" cy="133350"/>
              </a:xfrm>
              <a:custGeom>
                <a:avLst/>
                <a:gdLst>
                  <a:gd name="connsiteX0" fmla="*/ 260041 w 257175"/>
                  <a:gd name="connsiteY0" fmla="*/ 127094 h 133350"/>
                  <a:gd name="connsiteX1" fmla="*/ 258517 w 257175"/>
                  <a:gd name="connsiteY1" fmla="*/ 125951 h 133350"/>
                  <a:gd name="connsiteX2" fmla="*/ 258993 w 257175"/>
                  <a:gd name="connsiteY2" fmla="*/ 116045 h 133350"/>
                  <a:gd name="connsiteX3" fmla="*/ 9438 w 257175"/>
                  <a:gd name="connsiteY3" fmla="*/ 126 h 133350"/>
                  <a:gd name="connsiteX4" fmla="*/ 4866 w 257175"/>
                  <a:gd name="connsiteY4" fmla="*/ 15652 h 133350"/>
                  <a:gd name="connsiteX5" fmla="*/ 249944 w 257175"/>
                  <a:gd name="connsiteY5" fmla="*/ 139858 h 133350"/>
                  <a:gd name="connsiteX6" fmla="*/ 260041 w 257175"/>
                  <a:gd name="connsiteY6" fmla="*/ 127094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7175" h="133350">
                    <a:moveTo>
                      <a:pt x="260041" y="127094"/>
                    </a:moveTo>
                    <a:cubicBezTo>
                      <a:pt x="259564" y="126713"/>
                      <a:pt x="258993" y="126332"/>
                      <a:pt x="258517" y="125951"/>
                    </a:cubicBezTo>
                    <a:cubicBezTo>
                      <a:pt x="260803" y="123379"/>
                      <a:pt x="261660" y="119665"/>
                      <a:pt x="258993" y="116045"/>
                    </a:cubicBezTo>
                    <a:cubicBezTo>
                      <a:pt x="199557" y="37178"/>
                      <a:pt x="101354" y="16509"/>
                      <a:pt x="9438" y="126"/>
                    </a:cubicBezTo>
                    <a:cubicBezTo>
                      <a:pt x="580" y="-1493"/>
                      <a:pt x="-4183" y="12985"/>
                      <a:pt x="4866" y="15652"/>
                    </a:cubicBezTo>
                    <a:cubicBezTo>
                      <a:pt x="93734" y="41941"/>
                      <a:pt x="176221" y="83660"/>
                      <a:pt x="249944" y="139858"/>
                    </a:cubicBezTo>
                    <a:cubicBezTo>
                      <a:pt x="258231" y="146144"/>
                      <a:pt x="268327" y="133476"/>
                      <a:pt x="260041" y="127094"/>
                    </a:cubicBezTo>
                    <a:close/>
                  </a:path>
                </a:pathLst>
              </a:custGeom>
              <a:solidFill>
                <a:schemeClr val="accent4"/>
              </a:solidFill>
              <a:ln w="9525" cap="flat">
                <a:noFill/>
                <a:prstDash val="solid"/>
                <a:miter/>
              </a:ln>
            </p:spPr>
            <p:txBody>
              <a:bodyPr rtlCol="0" anchor="ctr"/>
              <a:lstStyle/>
              <a:p>
                <a:endParaRPr lang="en-ID"/>
              </a:p>
            </p:txBody>
          </p:sp>
          <p:sp>
            <p:nvSpPr>
              <p:cNvPr id="74" name="Freeform: Shape 73">
                <a:extLst>
                  <a:ext uri="{FF2B5EF4-FFF2-40B4-BE49-F238E27FC236}">
                    <a16:creationId xmlns:a16="http://schemas.microsoft.com/office/drawing/2014/main" id="{6F180D5C-2208-4AAD-AA40-BE120566E31C}"/>
                  </a:ext>
                </a:extLst>
              </p:cNvPr>
              <p:cNvSpPr/>
              <p:nvPr/>
            </p:nvSpPr>
            <p:spPr>
              <a:xfrm>
                <a:off x="3883816" y="3622151"/>
                <a:ext cx="47625" cy="304800"/>
              </a:xfrm>
              <a:custGeom>
                <a:avLst/>
                <a:gdLst>
                  <a:gd name="connsiteX0" fmla="*/ 35393 w 47625"/>
                  <a:gd name="connsiteY0" fmla="*/ 4494 h 304800"/>
                  <a:gd name="connsiteX1" fmla="*/ 20438 w 47625"/>
                  <a:gd name="connsiteY1" fmla="*/ 307104 h 304800"/>
                  <a:gd name="connsiteX2" fmla="*/ 36631 w 47625"/>
                  <a:gd name="connsiteY2" fmla="*/ 305294 h 304800"/>
                  <a:gd name="connsiteX3" fmla="*/ 36440 w 47625"/>
                  <a:gd name="connsiteY3" fmla="*/ 304151 h 304800"/>
                  <a:gd name="connsiteX4" fmla="*/ 38155 w 47625"/>
                  <a:gd name="connsiteY4" fmla="*/ 298531 h 304800"/>
                  <a:gd name="connsiteX5" fmla="*/ 50918 w 47625"/>
                  <a:gd name="connsiteY5" fmla="*/ 9066 h 304800"/>
                  <a:gd name="connsiteX6" fmla="*/ 35393 w 47625"/>
                  <a:gd name="connsiteY6" fmla="*/ 4494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625" h="304800">
                    <a:moveTo>
                      <a:pt x="35393" y="4494"/>
                    </a:moveTo>
                    <a:cubicBezTo>
                      <a:pt x="-18709" y="98030"/>
                      <a:pt x="150" y="206710"/>
                      <a:pt x="20438" y="307104"/>
                    </a:cubicBezTo>
                    <a:cubicBezTo>
                      <a:pt x="22534" y="317295"/>
                      <a:pt x="38726" y="315581"/>
                      <a:pt x="36631" y="305294"/>
                    </a:cubicBezTo>
                    <a:cubicBezTo>
                      <a:pt x="36536" y="304913"/>
                      <a:pt x="36440" y="304532"/>
                      <a:pt x="36440" y="304151"/>
                    </a:cubicBezTo>
                    <a:cubicBezTo>
                      <a:pt x="37583" y="302722"/>
                      <a:pt x="38345" y="300912"/>
                      <a:pt x="38155" y="298531"/>
                    </a:cubicBezTo>
                    <a:cubicBezTo>
                      <a:pt x="32630" y="201662"/>
                      <a:pt x="36917" y="104983"/>
                      <a:pt x="50918" y="9066"/>
                    </a:cubicBezTo>
                    <a:cubicBezTo>
                      <a:pt x="52252" y="-554"/>
                      <a:pt x="39869" y="-3221"/>
                      <a:pt x="35393" y="4494"/>
                    </a:cubicBezTo>
                    <a:close/>
                  </a:path>
                </a:pathLst>
              </a:custGeom>
              <a:solidFill>
                <a:schemeClr val="accent4"/>
              </a:solidFill>
              <a:ln w="9525" cap="flat">
                <a:noFill/>
                <a:prstDash val="solid"/>
                <a:miter/>
              </a:ln>
            </p:spPr>
            <p:txBody>
              <a:bodyPr rtlCol="0" anchor="ctr"/>
              <a:lstStyle/>
              <a:p>
                <a:endParaRPr lang="en-ID"/>
              </a:p>
            </p:txBody>
          </p:sp>
          <p:sp>
            <p:nvSpPr>
              <p:cNvPr id="75" name="Freeform: Shape 74">
                <a:extLst>
                  <a:ext uri="{FF2B5EF4-FFF2-40B4-BE49-F238E27FC236}">
                    <a16:creationId xmlns:a16="http://schemas.microsoft.com/office/drawing/2014/main" id="{A5604B98-A57A-46A3-B7B8-C56834C79216}"/>
                  </a:ext>
                </a:extLst>
              </p:cNvPr>
              <p:cNvSpPr/>
              <p:nvPr/>
            </p:nvSpPr>
            <p:spPr>
              <a:xfrm>
                <a:off x="3731525" y="3600263"/>
                <a:ext cx="257175" cy="723900"/>
              </a:xfrm>
              <a:custGeom>
                <a:avLst/>
                <a:gdLst>
                  <a:gd name="connsiteX0" fmla="*/ 265598 w 257175"/>
                  <a:gd name="connsiteY0" fmla="*/ 716469 h 723900"/>
                  <a:gd name="connsiteX1" fmla="*/ 19567 w 257175"/>
                  <a:gd name="connsiteY1" fmla="*/ 4380 h 723900"/>
                  <a:gd name="connsiteX2" fmla="*/ 2137 w 257175"/>
                  <a:gd name="connsiteY2" fmla="*/ 17334 h 723900"/>
                  <a:gd name="connsiteX3" fmla="*/ 243976 w 257175"/>
                  <a:gd name="connsiteY3" fmla="*/ 718850 h 723900"/>
                  <a:gd name="connsiteX4" fmla="*/ 265598 w 257175"/>
                  <a:gd name="connsiteY4" fmla="*/ 716469 h 723900"/>
                  <a:gd name="connsiteX5" fmla="*/ 265598 w 257175"/>
                  <a:gd name="connsiteY5" fmla="*/ 716469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7175" h="723900">
                    <a:moveTo>
                      <a:pt x="265598" y="716469"/>
                    </a:moveTo>
                    <a:cubicBezTo>
                      <a:pt x="256454" y="460722"/>
                      <a:pt x="170158" y="211358"/>
                      <a:pt x="19567" y="4380"/>
                    </a:cubicBezTo>
                    <a:cubicBezTo>
                      <a:pt x="11376" y="-6955"/>
                      <a:pt x="-6055" y="5999"/>
                      <a:pt x="2137" y="17334"/>
                    </a:cubicBezTo>
                    <a:cubicBezTo>
                      <a:pt x="150536" y="221359"/>
                      <a:pt x="235023" y="466723"/>
                      <a:pt x="243976" y="718850"/>
                    </a:cubicBezTo>
                    <a:cubicBezTo>
                      <a:pt x="244548" y="732852"/>
                      <a:pt x="266074" y="730375"/>
                      <a:pt x="265598" y="716469"/>
                    </a:cubicBezTo>
                    <a:lnTo>
                      <a:pt x="265598" y="716469"/>
                    </a:lnTo>
                    <a:close/>
                  </a:path>
                </a:pathLst>
              </a:custGeom>
              <a:solidFill>
                <a:schemeClr val="accent4"/>
              </a:solidFill>
              <a:ln w="9525" cap="flat">
                <a:noFill/>
                <a:prstDash val="solid"/>
                <a:miter/>
              </a:ln>
            </p:spPr>
            <p:txBody>
              <a:bodyPr rtlCol="0" anchor="ctr"/>
              <a:lstStyle/>
              <a:p>
                <a:endParaRPr lang="en-ID"/>
              </a:p>
            </p:txBody>
          </p:sp>
          <p:sp>
            <p:nvSpPr>
              <p:cNvPr id="76" name="Freeform: Shape 75">
                <a:extLst>
                  <a:ext uri="{FF2B5EF4-FFF2-40B4-BE49-F238E27FC236}">
                    <a16:creationId xmlns:a16="http://schemas.microsoft.com/office/drawing/2014/main" id="{3EEFD2B0-50A5-4B7C-96C4-EF59B0BE1DB2}"/>
                  </a:ext>
                </a:extLst>
              </p:cNvPr>
              <p:cNvSpPr/>
              <p:nvPr/>
            </p:nvSpPr>
            <p:spPr>
              <a:xfrm>
                <a:off x="3626933" y="3474465"/>
                <a:ext cx="190500" cy="219075"/>
              </a:xfrm>
              <a:custGeom>
                <a:avLst/>
                <a:gdLst>
                  <a:gd name="connsiteX0" fmla="*/ 188739 w 190500"/>
                  <a:gd name="connsiteY0" fmla="*/ 179707 h 219075"/>
                  <a:gd name="connsiteX1" fmla="*/ 52341 w 190500"/>
                  <a:gd name="connsiteY1" fmla="*/ 7686 h 219075"/>
                  <a:gd name="connsiteX2" fmla="*/ 11669 w 190500"/>
                  <a:gd name="connsiteY2" fmla="*/ 58549 h 219075"/>
                  <a:gd name="connsiteX3" fmla="*/ 128160 w 190500"/>
                  <a:gd name="connsiteY3" fmla="*/ 203901 h 219075"/>
                  <a:gd name="connsiteX4" fmla="*/ 188739 w 190500"/>
                  <a:gd name="connsiteY4" fmla="*/ 179707 h 219075"/>
                  <a:gd name="connsiteX5" fmla="*/ 188739 w 190500"/>
                  <a:gd name="connsiteY5" fmla="*/ 179707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219075">
                    <a:moveTo>
                      <a:pt x="188739" y="179707"/>
                    </a:moveTo>
                    <a:cubicBezTo>
                      <a:pt x="154640" y="113413"/>
                      <a:pt x="109396" y="55692"/>
                      <a:pt x="52341" y="7686"/>
                    </a:cubicBezTo>
                    <a:cubicBezTo>
                      <a:pt x="20242" y="-19365"/>
                      <a:pt x="-20335" y="31593"/>
                      <a:pt x="11669" y="58549"/>
                    </a:cubicBezTo>
                    <a:cubicBezTo>
                      <a:pt x="59771" y="99030"/>
                      <a:pt x="99490" y="147894"/>
                      <a:pt x="128160" y="203901"/>
                    </a:cubicBezTo>
                    <a:cubicBezTo>
                      <a:pt x="147210" y="240762"/>
                      <a:pt x="207980" y="217045"/>
                      <a:pt x="188739" y="179707"/>
                    </a:cubicBezTo>
                    <a:lnTo>
                      <a:pt x="188739" y="179707"/>
                    </a:lnTo>
                    <a:close/>
                  </a:path>
                </a:pathLst>
              </a:custGeom>
              <a:solidFill>
                <a:schemeClr val="accent5"/>
              </a:solidFill>
              <a:ln w="9525" cap="flat">
                <a:noFill/>
                <a:prstDash val="solid"/>
                <a:miter/>
              </a:ln>
            </p:spPr>
            <p:txBody>
              <a:bodyPr rtlCol="0" anchor="ctr"/>
              <a:lstStyle/>
              <a:p>
                <a:endParaRPr lang="en-ID"/>
              </a:p>
            </p:txBody>
          </p:sp>
          <p:sp>
            <p:nvSpPr>
              <p:cNvPr id="77" name="Freeform: Shape 76">
                <a:extLst>
                  <a:ext uri="{FF2B5EF4-FFF2-40B4-BE49-F238E27FC236}">
                    <a16:creationId xmlns:a16="http://schemas.microsoft.com/office/drawing/2014/main" id="{8EC24BC1-D825-4B1C-810E-9F8DBE0E3EBA}"/>
                  </a:ext>
                </a:extLst>
              </p:cNvPr>
              <p:cNvSpPr/>
              <p:nvPr/>
            </p:nvSpPr>
            <p:spPr>
              <a:xfrm rot="21511969">
                <a:off x="3464452" y="3715703"/>
                <a:ext cx="1266825" cy="1284131"/>
              </a:xfrm>
              <a:custGeom>
                <a:avLst/>
                <a:gdLst>
                  <a:gd name="connsiteX0" fmla="*/ 1199516 w 1266825"/>
                  <a:gd name="connsiteY0" fmla="*/ 0 h 1038225"/>
                  <a:gd name="connsiteX1" fmla="*/ 1128841 w 1266825"/>
                  <a:gd name="connsiteY1" fmla="*/ 45244 h 1038225"/>
                  <a:gd name="connsiteX2" fmla="*/ 1040449 w 1266825"/>
                  <a:gd name="connsiteY2" fmla="*/ 34671 h 1038225"/>
                  <a:gd name="connsiteX3" fmla="*/ 955962 w 1266825"/>
                  <a:gd name="connsiteY3" fmla="*/ 53340 h 1038225"/>
                  <a:gd name="connsiteX4" fmla="*/ 906051 w 1266825"/>
                  <a:gd name="connsiteY4" fmla="*/ 133160 h 1038225"/>
                  <a:gd name="connsiteX5" fmla="*/ 725838 w 1266825"/>
                  <a:gd name="connsiteY5" fmla="*/ 188119 h 1038225"/>
                  <a:gd name="connsiteX6" fmla="*/ 631540 w 1266825"/>
                  <a:gd name="connsiteY6" fmla="*/ 303371 h 1038225"/>
                  <a:gd name="connsiteX7" fmla="*/ 585058 w 1266825"/>
                  <a:gd name="connsiteY7" fmla="*/ 449199 h 1038225"/>
                  <a:gd name="connsiteX8" fmla="*/ 479902 w 1266825"/>
                  <a:gd name="connsiteY8" fmla="*/ 553117 h 1038225"/>
                  <a:gd name="connsiteX9" fmla="*/ 354172 w 1266825"/>
                  <a:gd name="connsiteY9" fmla="*/ 557213 h 1038225"/>
                  <a:gd name="connsiteX10" fmla="*/ 245397 w 1266825"/>
                  <a:gd name="connsiteY10" fmla="*/ 647890 h 1038225"/>
                  <a:gd name="connsiteX11" fmla="*/ 229776 w 1266825"/>
                  <a:gd name="connsiteY11" fmla="*/ 748094 h 1038225"/>
                  <a:gd name="connsiteX12" fmla="*/ 179008 w 1266825"/>
                  <a:gd name="connsiteY12" fmla="*/ 831628 h 1038225"/>
                  <a:gd name="connsiteX13" fmla="*/ 99855 w 1266825"/>
                  <a:gd name="connsiteY13" fmla="*/ 847439 h 1038225"/>
                  <a:gd name="connsiteX14" fmla="*/ 26512 w 1266825"/>
                  <a:gd name="connsiteY14" fmla="*/ 927640 h 1038225"/>
                  <a:gd name="connsiteX15" fmla="*/ 14797 w 1266825"/>
                  <a:gd name="connsiteY15" fmla="*/ 1039463 h 1038225"/>
                  <a:gd name="connsiteX16" fmla="*/ 1270096 w 1266825"/>
                  <a:gd name="connsiteY16" fmla="*/ 986600 h 1038225"/>
                  <a:gd name="connsiteX17" fmla="*/ 1199516 w 1266825"/>
                  <a:gd name="connsiteY17" fmla="*/ 0 h 1038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66825" h="1038225">
                    <a:moveTo>
                      <a:pt x="1199516" y="0"/>
                    </a:moveTo>
                    <a:cubicBezTo>
                      <a:pt x="1190372" y="28289"/>
                      <a:pt x="1158559" y="43529"/>
                      <a:pt x="1128841" y="45244"/>
                    </a:cubicBezTo>
                    <a:cubicBezTo>
                      <a:pt x="1099123" y="46863"/>
                      <a:pt x="1069976" y="38291"/>
                      <a:pt x="1040449" y="34671"/>
                    </a:cubicBezTo>
                    <a:cubicBezTo>
                      <a:pt x="1010921" y="31052"/>
                      <a:pt x="978155" y="33528"/>
                      <a:pt x="955962" y="53340"/>
                    </a:cubicBezTo>
                    <a:cubicBezTo>
                      <a:pt x="932435" y="74390"/>
                      <a:pt x="926815" y="109442"/>
                      <a:pt x="906051" y="133160"/>
                    </a:cubicBezTo>
                    <a:cubicBezTo>
                      <a:pt x="863950" y="181356"/>
                      <a:pt x="784607" y="162687"/>
                      <a:pt x="725838" y="188119"/>
                    </a:cubicBezTo>
                    <a:cubicBezTo>
                      <a:pt x="678975" y="208407"/>
                      <a:pt x="649257" y="255461"/>
                      <a:pt x="631540" y="303371"/>
                    </a:cubicBezTo>
                    <a:cubicBezTo>
                      <a:pt x="613824" y="351282"/>
                      <a:pt x="605251" y="402336"/>
                      <a:pt x="585058" y="449199"/>
                    </a:cubicBezTo>
                    <a:cubicBezTo>
                      <a:pt x="564865" y="496062"/>
                      <a:pt x="529432" y="540449"/>
                      <a:pt x="479902" y="553117"/>
                    </a:cubicBezTo>
                    <a:cubicBezTo>
                      <a:pt x="439135" y="563499"/>
                      <a:pt x="395701" y="550831"/>
                      <a:pt x="354172" y="557213"/>
                    </a:cubicBezTo>
                    <a:cubicBezTo>
                      <a:pt x="305214" y="564832"/>
                      <a:pt x="261685" y="601028"/>
                      <a:pt x="245397" y="647890"/>
                    </a:cubicBezTo>
                    <a:cubicBezTo>
                      <a:pt x="234253" y="679895"/>
                      <a:pt x="235300" y="714661"/>
                      <a:pt x="229776" y="748094"/>
                    </a:cubicBezTo>
                    <a:cubicBezTo>
                      <a:pt x="224251" y="781526"/>
                      <a:pt x="209583" y="816864"/>
                      <a:pt x="179008" y="831628"/>
                    </a:cubicBezTo>
                    <a:cubicBezTo>
                      <a:pt x="154719" y="843344"/>
                      <a:pt x="125668" y="839438"/>
                      <a:pt x="99855" y="847439"/>
                    </a:cubicBezTo>
                    <a:cubicBezTo>
                      <a:pt x="63850" y="858488"/>
                      <a:pt x="38228" y="891921"/>
                      <a:pt x="26512" y="927640"/>
                    </a:cubicBezTo>
                    <a:cubicBezTo>
                      <a:pt x="14797" y="963454"/>
                      <a:pt x="-19398" y="1023747"/>
                      <a:pt x="14797" y="1039463"/>
                    </a:cubicBezTo>
                    <a:cubicBezTo>
                      <a:pt x="29370" y="1046131"/>
                      <a:pt x="1270096" y="986600"/>
                      <a:pt x="1270096" y="986600"/>
                    </a:cubicBezTo>
                    <a:lnTo>
                      <a:pt x="1199516" y="0"/>
                    </a:lnTo>
                    <a:close/>
                  </a:path>
                </a:pathLst>
              </a:custGeom>
              <a:solidFill>
                <a:schemeClr val="accent4">
                  <a:lumMod val="90000"/>
                </a:schemeClr>
              </a:solidFill>
              <a:ln w="9525" cap="flat">
                <a:noFill/>
                <a:prstDash val="solid"/>
                <a:miter/>
              </a:ln>
            </p:spPr>
            <p:txBody>
              <a:bodyPr rtlCol="0" anchor="ctr"/>
              <a:lstStyle/>
              <a:p>
                <a:endParaRPr lang="en-ID"/>
              </a:p>
            </p:txBody>
          </p:sp>
          <p:sp>
            <p:nvSpPr>
              <p:cNvPr id="78" name="Freeform: Shape 77">
                <a:extLst>
                  <a:ext uri="{FF2B5EF4-FFF2-40B4-BE49-F238E27FC236}">
                    <a16:creationId xmlns:a16="http://schemas.microsoft.com/office/drawing/2014/main" id="{92D752C8-7284-4403-AA20-2676A0B7173E}"/>
                  </a:ext>
                </a:extLst>
              </p:cNvPr>
              <p:cNvSpPr/>
              <p:nvPr/>
            </p:nvSpPr>
            <p:spPr>
              <a:xfrm>
                <a:off x="3889383" y="3676463"/>
                <a:ext cx="2200275" cy="1295400"/>
              </a:xfrm>
              <a:custGeom>
                <a:avLst/>
                <a:gdLst>
                  <a:gd name="connsiteX0" fmla="*/ 60686 w 2200275"/>
                  <a:gd name="connsiteY0" fmla="*/ 1297753 h 1295400"/>
                  <a:gd name="connsiteX1" fmla="*/ 12 w 2200275"/>
                  <a:gd name="connsiteY1" fmla="*/ 1078392 h 1295400"/>
                  <a:gd name="connsiteX2" fmla="*/ 104882 w 2200275"/>
                  <a:gd name="connsiteY2" fmla="*/ 889226 h 1295400"/>
                  <a:gd name="connsiteX3" fmla="*/ 269188 w 2200275"/>
                  <a:gd name="connsiteY3" fmla="*/ 838838 h 1295400"/>
                  <a:gd name="connsiteX4" fmla="*/ 323862 w 2200275"/>
                  <a:gd name="connsiteY4" fmla="*/ 703298 h 1295400"/>
                  <a:gd name="connsiteX5" fmla="*/ 332434 w 2200275"/>
                  <a:gd name="connsiteY5" fmla="*/ 552898 h 1295400"/>
                  <a:gd name="connsiteX6" fmla="*/ 436543 w 2200275"/>
                  <a:gd name="connsiteY6" fmla="*/ 459458 h 1295400"/>
                  <a:gd name="connsiteX7" fmla="*/ 531793 w 2200275"/>
                  <a:gd name="connsiteY7" fmla="*/ 480317 h 1295400"/>
                  <a:gd name="connsiteX8" fmla="*/ 616565 w 2200275"/>
                  <a:gd name="connsiteY8" fmla="*/ 400022 h 1295400"/>
                  <a:gd name="connsiteX9" fmla="*/ 618184 w 2200275"/>
                  <a:gd name="connsiteY9" fmla="*/ 275435 h 1295400"/>
                  <a:gd name="connsiteX10" fmla="*/ 667333 w 2200275"/>
                  <a:gd name="connsiteY10" fmla="*/ 58646 h 1295400"/>
                  <a:gd name="connsiteX11" fmla="*/ 867073 w 2200275"/>
                  <a:gd name="connsiteY11" fmla="*/ 29975 h 1295400"/>
                  <a:gd name="connsiteX12" fmla="*/ 946321 w 2200275"/>
                  <a:gd name="connsiteY12" fmla="*/ 158563 h 1295400"/>
                  <a:gd name="connsiteX13" fmla="*/ 1221879 w 2200275"/>
                  <a:gd name="connsiteY13" fmla="*/ 246193 h 1295400"/>
                  <a:gd name="connsiteX14" fmla="*/ 1315129 w 2200275"/>
                  <a:gd name="connsiteY14" fmla="*/ 514607 h 1295400"/>
                  <a:gd name="connsiteX15" fmla="*/ 1466195 w 2200275"/>
                  <a:gd name="connsiteY15" fmla="*/ 611572 h 1295400"/>
                  <a:gd name="connsiteX16" fmla="*/ 1649361 w 2200275"/>
                  <a:gd name="connsiteY16" fmla="*/ 633670 h 1295400"/>
                  <a:gd name="connsiteX17" fmla="*/ 2206669 w 2200275"/>
                  <a:gd name="connsiteY17" fmla="*/ 1117159 h 1295400"/>
                  <a:gd name="connsiteX18" fmla="*/ 60686 w 2200275"/>
                  <a:gd name="connsiteY18" fmla="*/ 1297753 h 129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00275" h="1295400">
                    <a:moveTo>
                      <a:pt x="60686" y="1297753"/>
                    </a:moveTo>
                    <a:cubicBezTo>
                      <a:pt x="30968" y="1227363"/>
                      <a:pt x="774" y="1154783"/>
                      <a:pt x="12" y="1078392"/>
                    </a:cubicBezTo>
                    <a:cubicBezTo>
                      <a:pt x="-750" y="1002002"/>
                      <a:pt x="34969" y="919991"/>
                      <a:pt x="104882" y="889226"/>
                    </a:cubicBezTo>
                    <a:cubicBezTo>
                      <a:pt x="157746" y="865985"/>
                      <a:pt x="223278" y="873890"/>
                      <a:pt x="269188" y="838838"/>
                    </a:cubicBezTo>
                    <a:cubicBezTo>
                      <a:pt x="309193" y="808263"/>
                      <a:pt x="322052" y="753685"/>
                      <a:pt x="323862" y="703298"/>
                    </a:cubicBezTo>
                    <a:cubicBezTo>
                      <a:pt x="325672" y="653006"/>
                      <a:pt x="319290" y="601475"/>
                      <a:pt x="332434" y="552898"/>
                    </a:cubicBezTo>
                    <a:cubicBezTo>
                      <a:pt x="345579" y="504320"/>
                      <a:pt x="386251" y="457648"/>
                      <a:pt x="436543" y="459458"/>
                    </a:cubicBezTo>
                    <a:cubicBezTo>
                      <a:pt x="469213" y="460601"/>
                      <a:pt x="499122" y="481556"/>
                      <a:pt x="531793" y="480317"/>
                    </a:cubicBezTo>
                    <a:cubicBezTo>
                      <a:pt x="573512" y="478793"/>
                      <a:pt x="606088" y="440408"/>
                      <a:pt x="616565" y="400022"/>
                    </a:cubicBezTo>
                    <a:cubicBezTo>
                      <a:pt x="627138" y="359636"/>
                      <a:pt x="621137" y="317059"/>
                      <a:pt x="618184" y="275435"/>
                    </a:cubicBezTo>
                    <a:cubicBezTo>
                      <a:pt x="612850" y="199806"/>
                      <a:pt x="620089" y="117986"/>
                      <a:pt x="667333" y="58646"/>
                    </a:cubicBezTo>
                    <a:cubicBezTo>
                      <a:pt x="714577" y="-695"/>
                      <a:pt x="812971" y="-23174"/>
                      <a:pt x="867073" y="29975"/>
                    </a:cubicBezTo>
                    <a:cubicBezTo>
                      <a:pt x="903172" y="65408"/>
                      <a:pt x="910602" y="122558"/>
                      <a:pt x="946321" y="158563"/>
                    </a:cubicBezTo>
                    <a:cubicBezTo>
                      <a:pt x="1015567" y="228381"/>
                      <a:pt x="1147108" y="182375"/>
                      <a:pt x="1221879" y="246193"/>
                    </a:cubicBezTo>
                    <a:cubicBezTo>
                      <a:pt x="1295221" y="308867"/>
                      <a:pt x="1266266" y="431549"/>
                      <a:pt x="1315129" y="514607"/>
                    </a:cubicBezTo>
                    <a:cubicBezTo>
                      <a:pt x="1346371" y="567662"/>
                      <a:pt x="1406188" y="597856"/>
                      <a:pt x="1466195" y="611572"/>
                    </a:cubicBezTo>
                    <a:cubicBezTo>
                      <a:pt x="1526203" y="625288"/>
                      <a:pt x="1588401" y="625288"/>
                      <a:pt x="1649361" y="633670"/>
                    </a:cubicBezTo>
                    <a:cubicBezTo>
                      <a:pt x="1907203" y="668912"/>
                      <a:pt x="2135422" y="866937"/>
                      <a:pt x="2206669" y="1117159"/>
                    </a:cubicBezTo>
                    <a:lnTo>
                      <a:pt x="60686" y="1297753"/>
                    </a:lnTo>
                    <a:close/>
                  </a:path>
                </a:pathLst>
              </a:custGeom>
              <a:solidFill>
                <a:srgbClr val="5ACF8B"/>
              </a:solidFill>
              <a:ln w="9525" cap="flat">
                <a:noFill/>
                <a:prstDash val="solid"/>
                <a:miter/>
              </a:ln>
            </p:spPr>
            <p:txBody>
              <a:bodyPr rtlCol="0" anchor="ctr"/>
              <a:lstStyle/>
              <a:p>
                <a:endParaRPr lang="en-ID"/>
              </a:p>
            </p:txBody>
          </p:sp>
          <p:sp>
            <p:nvSpPr>
              <p:cNvPr id="79" name="Freeform: Shape 78">
                <a:extLst>
                  <a:ext uri="{FF2B5EF4-FFF2-40B4-BE49-F238E27FC236}">
                    <a16:creationId xmlns:a16="http://schemas.microsoft.com/office/drawing/2014/main" id="{E9CB83F0-5959-4F1A-8904-D6A3E4CA26CE}"/>
                  </a:ext>
                </a:extLst>
              </p:cNvPr>
              <p:cNvSpPr/>
              <p:nvPr/>
            </p:nvSpPr>
            <p:spPr>
              <a:xfrm>
                <a:off x="4359851" y="4169177"/>
                <a:ext cx="314325" cy="781050"/>
              </a:xfrm>
              <a:custGeom>
                <a:avLst/>
                <a:gdLst>
                  <a:gd name="connsiteX0" fmla="*/ 257444 w 314325"/>
                  <a:gd name="connsiteY0" fmla="*/ 486644 h 781050"/>
                  <a:gd name="connsiteX1" fmla="*/ 256778 w 314325"/>
                  <a:gd name="connsiteY1" fmla="*/ 183559 h 781050"/>
                  <a:gd name="connsiteX2" fmla="*/ 243824 w 314325"/>
                  <a:gd name="connsiteY2" fmla="*/ 187083 h 781050"/>
                  <a:gd name="connsiteX3" fmla="*/ 250967 w 314325"/>
                  <a:gd name="connsiteY3" fmla="*/ 467594 h 781050"/>
                  <a:gd name="connsiteX4" fmla="*/ 92090 w 314325"/>
                  <a:gd name="connsiteY4" fmla="*/ 149745 h 781050"/>
                  <a:gd name="connsiteX5" fmla="*/ 92662 w 314325"/>
                  <a:gd name="connsiteY5" fmla="*/ 6394 h 781050"/>
                  <a:gd name="connsiteX6" fmla="*/ 79232 w 314325"/>
                  <a:gd name="connsiteY6" fmla="*/ 6394 h 781050"/>
                  <a:gd name="connsiteX7" fmla="*/ 80089 w 314325"/>
                  <a:gd name="connsiteY7" fmla="*/ 132219 h 781050"/>
                  <a:gd name="connsiteX8" fmla="*/ 29797 w 314325"/>
                  <a:gd name="connsiteY8" fmla="*/ 64687 h 781050"/>
                  <a:gd name="connsiteX9" fmla="*/ 20367 w 314325"/>
                  <a:gd name="connsiteY9" fmla="*/ 74116 h 781050"/>
                  <a:gd name="connsiteX10" fmla="*/ 78946 w 314325"/>
                  <a:gd name="connsiteY10" fmla="*/ 153841 h 781050"/>
                  <a:gd name="connsiteX11" fmla="*/ 80184 w 314325"/>
                  <a:gd name="connsiteY11" fmla="*/ 155746 h 781050"/>
                  <a:gd name="connsiteX12" fmla="*/ 160099 w 314325"/>
                  <a:gd name="connsiteY12" fmla="*/ 289858 h 781050"/>
                  <a:gd name="connsiteX13" fmla="*/ 10271 w 314325"/>
                  <a:gd name="connsiteY13" fmla="*/ 259949 h 781050"/>
                  <a:gd name="connsiteX14" fmla="*/ 3508 w 314325"/>
                  <a:gd name="connsiteY14" fmla="*/ 271475 h 781050"/>
                  <a:gd name="connsiteX15" fmla="*/ 166481 w 314325"/>
                  <a:gd name="connsiteY15" fmla="*/ 303097 h 781050"/>
                  <a:gd name="connsiteX16" fmla="*/ 166957 w 314325"/>
                  <a:gd name="connsiteY16" fmla="*/ 303002 h 781050"/>
                  <a:gd name="connsiteX17" fmla="*/ 305831 w 314325"/>
                  <a:gd name="connsiteY17" fmla="*/ 776680 h 781050"/>
                  <a:gd name="connsiteX18" fmla="*/ 319262 w 314325"/>
                  <a:gd name="connsiteY18" fmla="*/ 776680 h 781050"/>
                  <a:gd name="connsiteX19" fmla="*/ 257444 w 314325"/>
                  <a:gd name="connsiteY19" fmla="*/ 486644 h 781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14325" h="781050">
                    <a:moveTo>
                      <a:pt x="257444" y="486644"/>
                    </a:moveTo>
                    <a:cubicBezTo>
                      <a:pt x="299831" y="392918"/>
                      <a:pt x="288972" y="278523"/>
                      <a:pt x="256778" y="183559"/>
                    </a:cubicBezTo>
                    <a:cubicBezTo>
                      <a:pt x="254015" y="175462"/>
                      <a:pt x="241061" y="178892"/>
                      <a:pt x="243824" y="187083"/>
                    </a:cubicBezTo>
                    <a:cubicBezTo>
                      <a:pt x="273351" y="274237"/>
                      <a:pt x="285448" y="379679"/>
                      <a:pt x="250967" y="467594"/>
                    </a:cubicBezTo>
                    <a:cubicBezTo>
                      <a:pt x="212105" y="355390"/>
                      <a:pt x="158670" y="248424"/>
                      <a:pt x="92090" y="149745"/>
                    </a:cubicBezTo>
                    <a:cubicBezTo>
                      <a:pt x="96377" y="102120"/>
                      <a:pt x="97139" y="54114"/>
                      <a:pt x="92662" y="6394"/>
                    </a:cubicBezTo>
                    <a:cubicBezTo>
                      <a:pt x="91900" y="-2084"/>
                      <a:pt x="78470" y="-2179"/>
                      <a:pt x="79232" y="6394"/>
                    </a:cubicBezTo>
                    <a:cubicBezTo>
                      <a:pt x="83137" y="48208"/>
                      <a:pt x="83042" y="90309"/>
                      <a:pt x="80089" y="132219"/>
                    </a:cubicBezTo>
                    <a:cubicBezTo>
                      <a:pt x="64087" y="109264"/>
                      <a:pt x="47323" y="86689"/>
                      <a:pt x="29797" y="64687"/>
                    </a:cubicBezTo>
                    <a:cubicBezTo>
                      <a:pt x="24463" y="57924"/>
                      <a:pt x="15033" y="67449"/>
                      <a:pt x="20367" y="74116"/>
                    </a:cubicBezTo>
                    <a:cubicBezTo>
                      <a:pt x="40941" y="99929"/>
                      <a:pt x="60467" y="126599"/>
                      <a:pt x="78946" y="153841"/>
                    </a:cubicBezTo>
                    <a:cubicBezTo>
                      <a:pt x="79232" y="154603"/>
                      <a:pt x="79613" y="155174"/>
                      <a:pt x="80184" y="155746"/>
                    </a:cubicBezTo>
                    <a:cubicBezTo>
                      <a:pt x="109426" y="198894"/>
                      <a:pt x="136096" y="243662"/>
                      <a:pt x="160099" y="289858"/>
                    </a:cubicBezTo>
                    <a:cubicBezTo>
                      <a:pt x="108283" y="290905"/>
                      <a:pt x="57705" y="281000"/>
                      <a:pt x="10271" y="259949"/>
                    </a:cubicBezTo>
                    <a:cubicBezTo>
                      <a:pt x="2460" y="256520"/>
                      <a:pt x="-4398" y="268046"/>
                      <a:pt x="3508" y="271475"/>
                    </a:cubicBezTo>
                    <a:cubicBezTo>
                      <a:pt x="55133" y="294430"/>
                      <a:pt x="109902" y="305288"/>
                      <a:pt x="166481" y="303097"/>
                    </a:cubicBezTo>
                    <a:cubicBezTo>
                      <a:pt x="166671" y="303097"/>
                      <a:pt x="166766" y="303097"/>
                      <a:pt x="166957" y="303002"/>
                    </a:cubicBezTo>
                    <a:cubicBezTo>
                      <a:pt x="241633" y="450544"/>
                      <a:pt x="289163" y="611612"/>
                      <a:pt x="305831" y="776680"/>
                    </a:cubicBezTo>
                    <a:cubicBezTo>
                      <a:pt x="306689" y="785158"/>
                      <a:pt x="320119" y="785253"/>
                      <a:pt x="319262" y="776680"/>
                    </a:cubicBezTo>
                    <a:cubicBezTo>
                      <a:pt x="309260" y="677811"/>
                      <a:pt x="288401" y="580561"/>
                      <a:pt x="257444" y="486644"/>
                    </a:cubicBezTo>
                    <a:close/>
                  </a:path>
                </a:pathLst>
              </a:custGeom>
              <a:solidFill>
                <a:srgbClr val="69E299"/>
              </a:solidFill>
              <a:ln w="9525" cap="flat">
                <a:noFill/>
                <a:prstDash val="solid"/>
                <a:miter/>
              </a:ln>
            </p:spPr>
            <p:txBody>
              <a:bodyPr rtlCol="0" anchor="ctr"/>
              <a:lstStyle/>
              <a:p>
                <a:endParaRPr lang="en-ID"/>
              </a:p>
            </p:txBody>
          </p:sp>
          <p:sp>
            <p:nvSpPr>
              <p:cNvPr id="80" name="Freeform: Shape 79">
                <a:extLst>
                  <a:ext uri="{FF2B5EF4-FFF2-40B4-BE49-F238E27FC236}">
                    <a16:creationId xmlns:a16="http://schemas.microsoft.com/office/drawing/2014/main" id="{EEDC9F33-C3B4-47CE-9AFE-D7C31E3C7C50}"/>
                  </a:ext>
                </a:extLst>
              </p:cNvPr>
              <p:cNvSpPr/>
              <p:nvPr/>
            </p:nvSpPr>
            <p:spPr>
              <a:xfrm>
                <a:off x="4605044" y="3735194"/>
                <a:ext cx="485775" cy="1066800"/>
              </a:xfrm>
              <a:custGeom>
                <a:avLst/>
                <a:gdLst>
                  <a:gd name="connsiteX0" fmla="*/ 478881 w 485775"/>
                  <a:gd name="connsiteY0" fmla="*/ 686694 h 1066800"/>
                  <a:gd name="connsiteX1" fmla="*/ 323433 w 485775"/>
                  <a:gd name="connsiteY1" fmla="*/ 930058 h 1066800"/>
                  <a:gd name="connsiteX2" fmla="*/ 254091 w 485775"/>
                  <a:gd name="connsiteY2" fmla="*/ 498956 h 1066800"/>
                  <a:gd name="connsiteX3" fmla="*/ 346007 w 485775"/>
                  <a:gd name="connsiteY3" fmla="*/ 426661 h 1066800"/>
                  <a:gd name="connsiteX4" fmla="*/ 405824 w 485775"/>
                  <a:gd name="connsiteY4" fmla="*/ 215587 h 1066800"/>
                  <a:gd name="connsiteX5" fmla="*/ 392394 w 485775"/>
                  <a:gd name="connsiteY5" fmla="*/ 215587 h 1066800"/>
                  <a:gd name="connsiteX6" fmla="*/ 340007 w 485775"/>
                  <a:gd name="connsiteY6" fmla="*/ 411802 h 1066800"/>
                  <a:gd name="connsiteX7" fmla="*/ 250853 w 485775"/>
                  <a:gd name="connsiteY7" fmla="*/ 486002 h 1066800"/>
                  <a:gd name="connsiteX8" fmla="*/ 172843 w 485775"/>
                  <a:gd name="connsiteY8" fmla="*/ 225589 h 1066800"/>
                  <a:gd name="connsiteX9" fmla="*/ 83212 w 485775"/>
                  <a:gd name="connsiteY9" fmla="*/ 3466 h 1066800"/>
                  <a:gd name="connsiteX10" fmla="*/ 71687 w 485775"/>
                  <a:gd name="connsiteY10" fmla="*/ 10228 h 1066800"/>
                  <a:gd name="connsiteX11" fmla="*/ 179225 w 485775"/>
                  <a:gd name="connsiteY11" fmla="*/ 285596 h 1066800"/>
                  <a:gd name="connsiteX12" fmla="*/ 11204 w 485775"/>
                  <a:gd name="connsiteY12" fmla="*/ 189870 h 1066800"/>
                  <a:gd name="connsiteX13" fmla="*/ 1774 w 485775"/>
                  <a:gd name="connsiteY13" fmla="*/ 199300 h 1066800"/>
                  <a:gd name="connsiteX14" fmla="*/ 183796 w 485775"/>
                  <a:gd name="connsiteY14" fmla="*/ 299598 h 1066800"/>
                  <a:gd name="connsiteX15" fmla="*/ 295334 w 485775"/>
                  <a:gd name="connsiteY15" fmla="*/ 790612 h 1066800"/>
                  <a:gd name="connsiteX16" fmla="*/ 156936 w 485775"/>
                  <a:gd name="connsiteY16" fmla="*/ 623257 h 1066800"/>
                  <a:gd name="connsiteX17" fmla="*/ 143982 w 485775"/>
                  <a:gd name="connsiteY17" fmla="*/ 626782 h 1066800"/>
                  <a:gd name="connsiteX18" fmla="*/ 295906 w 485775"/>
                  <a:gd name="connsiteY18" fmla="*/ 806423 h 1066800"/>
                  <a:gd name="connsiteX19" fmla="*/ 297430 w 485775"/>
                  <a:gd name="connsiteY19" fmla="*/ 807090 h 1066800"/>
                  <a:gd name="connsiteX20" fmla="*/ 299716 w 485775"/>
                  <a:gd name="connsiteY20" fmla="*/ 825187 h 1066800"/>
                  <a:gd name="connsiteX21" fmla="*/ 317813 w 485775"/>
                  <a:gd name="connsiteY21" fmla="*/ 1062265 h 1066800"/>
                  <a:gd name="connsiteX22" fmla="*/ 331244 w 485775"/>
                  <a:gd name="connsiteY22" fmla="*/ 1062265 h 1066800"/>
                  <a:gd name="connsiteX23" fmla="*/ 324576 w 485775"/>
                  <a:gd name="connsiteY23" fmla="*/ 943774 h 1066800"/>
                  <a:gd name="connsiteX24" fmla="*/ 492311 w 485775"/>
                  <a:gd name="connsiteY24" fmla="*/ 686694 h 1066800"/>
                  <a:gd name="connsiteX25" fmla="*/ 478881 w 485775"/>
                  <a:gd name="connsiteY25" fmla="*/ 686694 h 106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85775" h="1066800">
                    <a:moveTo>
                      <a:pt x="478881" y="686694"/>
                    </a:moveTo>
                    <a:cubicBezTo>
                      <a:pt x="473452" y="784420"/>
                      <a:pt x="421445" y="896815"/>
                      <a:pt x="323433" y="930058"/>
                    </a:cubicBezTo>
                    <a:cubicBezTo>
                      <a:pt x="311527" y="784801"/>
                      <a:pt x="288381" y="640593"/>
                      <a:pt x="254091" y="498956"/>
                    </a:cubicBezTo>
                    <a:cubicBezTo>
                      <a:pt x="292286" y="491717"/>
                      <a:pt x="324671" y="456284"/>
                      <a:pt x="346007" y="426661"/>
                    </a:cubicBezTo>
                    <a:cubicBezTo>
                      <a:pt x="390013" y="365606"/>
                      <a:pt x="407253" y="289882"/>
                      <a:pt x="405824" y="215587"/>
                    </a:cubicBezTo>
                    <a:cubicBezTo>
                      <a:pt x="405634" y="207015"/>
                      <a:pt x="392299" y="206920"/>
                      <a:pt x="392394" y="215587"/>
                    </a:cubicBezTo>
                    <a:cubicBezTo>
                      <a:pt x="393728" y="284548"/>
                      <a:pt x="378678" y="353890"/>
                      <a:pt x="340007" y="411802"/>
                    </a:cubicBezTo>
                    <a:cubicBezTo>
                      <a:pt x="320766" y="440568"/>
                      <a:pt x="288191" y="479906"/>
                      <a:pt x="250853" y="486002"/>
                    </a:cubicBezTo>
                    <a:cubicBezTo>
                      <a:pt x="229136" y="397991"/>
                      <a:pt x="203132" y="311123"/>
                      <a:pt x="172843" y="225589"/>
                    </a:cubicBezTo>
                    <a:cubicBezTo>
                      <a:pt x="146173" y="150246"/>
                      <a:pt x="116169" y="76237"/>
                      <a:pt x="83212" y="3466"/>
                    </a:cubicBezTo>
                    <a:cubicBezTo>
                      <a:pt x="79688" y="-4345"/>
                      <a:pt x="68163" y="2418"/>
                      <a:pt x="71687" y="10228"/>
                    </a:cubicBezTo>
                    <a:cubicBezTo>
                      <a:pt x="112359" y="100049"/>
                      <a:pt x="148268" y="191965"/>
                      <a:pt x="179225" y="285596"/>
                    </a:cubicBezTo>
                    <a:cubicBezTo>
                      <a:pt x="112931" y="276262"/>
                      <a:pt x="55400" y="239495"/>
                      <a:pt x="11204" y="189870"/>
                    </a:cubicBezTo>
                    <a:cubicBezTo>
                      <a:pt x="5489" y="183393"/>
                      <a:pt x="-3941" y="192918"/>
                      <a:pt x="1774" y="199300"/>
                    </a:cubicBezTo>
                    <a:cubicBezTo>
                      <a:pt x="49494" y="252830"/>
                      <a:pt x="111978" y="290930"/>
                      <a:pt x="183796" y="299598"/>
                    </a:cubicBezTo>
                    <a:cubicBezTo>
                      <a:pt x="235708" y="459427"/>
                      <a:pt x="273141" y="623924"/>
                      <a:pt x="295334" y="790612"/>
                    </a:cubicBezTo>
                    <a:cubicBezTo>
                      <a:pt x="230850" y="752893"/>
                      <a:pt x="181796" y="694028"/>
                      <a:pt x="156936" y="623257"/>
                    </a:cubicBezTo>
                    <a:cubicBezTo>
                      <a:pt x="154079" y="615161"/>
                      <a:pt x="141125" y="618685"/>
                      <a:pt x="143982" y="626782"/>
                    </a:cubicBezTo>
                    <a:cubicBezTo>
                      <a:pt x="170938" y="703458"/>
                      <a:pt x="224659" y="767180"/>
                      <a:pt x="295906" y="806423"/>
                    </a:cubicBezTo>
                    <a:cubicBezTo>
                      <a:pt x="296477" y="806709"/>
                      <a:pt x="296954" y="806899"/>
                      <a:pt x="297430" y="807090"/>
                    </a:cubicBezTo>
                    <a:cubicBezTo>
                      <a:pt x="298192" y="813091"/>
                      <a:pt x="298954" y="819187"/>
                      <a:pt x="299716" y="825187"/>
                    </a:cubicBezTo>
                    <a:cubicBezTo>
                      <a:pt x="309146" y="903959"/>
                      <a:pt x="315146" y="983017"/>
                      <a:pt x="317813" y="1062265"/>
                    </a:cubicBezTo>
                    <a:cubicBezTo>
                      <a:pt x="318099" y="1070837"/>
                      <a:pt x="331529" y="1070932"/>
                      <a:pt x="331244" y="1062265"/>
                    </a:cubicBezTo>
                    <a:cubicBezTo>
                      <a:pt x="329910" y="1022736"/>
                      <a:pt x="327624" y="983207"/>
                      <a:pt x="324576" y="943774"/>
                    </a:cubicBezTo>
                    <a:cubicBezTo>
                      <a:pt x="430208" y="909865"/>
                      <a:pt x="486501" y="791374"/>
                      <a:pt x="492311" y="686694"/>
                    </a:cubicBezTo>
                    <a:cubicBezTo>
                      <a:pt x="492692" y="678121"/>
                      <a:pt x="479357" y="678121"/>
                      <a:pt x="478881" y="686694"/>
                    </a:cubicBezTo>
                    <a:close/>
                  </a:path>
                </a:pathLst>
              </a:custGeom>
              <a:solidFill>
                <a:srgbClr val="69E299"/>
              </a:solidFill>
              <a:ln w="9525" cap="flat">
                <a:noFill/>
                <a:prstDash val="solid"/>
                <a:miter/>
              </a:ln>
            </p:spPr>
            <p:txBody>
              <a:bodyPr rtlCol="0" anchor="ctr"/>
              <a:lstStyle/>
              <a:p>
                <a:endParaRPr lang="en-ID"/>
              </a:p>
            </p:txBody>
          </p:sp>
          <p:sp>
            <p:nvSpPr>
              <p:cNvPr id="81" name="Freeform: Shape 80">
                <a:extLst>
                  <a:ext uri="{FF2B5EF4-FFF2-40B4-BE49-F238E27FC236}">
                    <a16:creationId xmlns:a16="http://schemas.microsoft.com/office/drawing/2014/main" id="{84EC2859-7E50-49F9-816A-2C412288CFC1}"/>
                  </a:ext>
                </a:extLst>
              </p:cNvPr>
              <p:cNvSpPr/>
              <p:nvPr/>
            </p:nvSpPr>
            <p:spPr>
              <a:xfrm>
                <a:off x="5256378" y="4263702"/>
                <a:ext cx="352425" cy="581025"/>
              </a:xfrm>
              <a:custGeom>
                <a:avLst/>
                <a:gdLst>
                  <a:gd name="connsiteX0" fmla="*/ 347517 w 352425"/>
                  <a:gd name="connsiteY0" fmla="*/ 230575 h 581025"/>
                  <a:gd name="connsiteX1" fmla="*/ 65006 w 352425"/>
                  <a:gd name="connsiteY1" fmla="*/ 366402 h 581025"/>
                  <a:gd name="connsiteX2" fmla="*/ 141301 w 352425"/>
                  <a:gd name="connsiteY2" fmla="*/ 148756 h 581025"/>
                  <a:gd name="connsiteX3" fmla="*/ 304464 w 352425"/>
                  <a:gd name="connsiteY3" fmla="*/ 56935 h 581025"/>
                  <a:gd name="connsiteX4" fmla="*/ 292939 w 352425"/>
                  <a:gd name="connsiteY4" fmla="*/ 50172 h 581025"/>
                  <a:gd name="connsiteX5" fmla="*/ 147207 w 352425"/>
                  <a:gd name="connsiteY5" fmla="*/ 134563 h 581025"/>
                  <a:gd name="connsiteX6" fmla="*/ 203404 w 352425"/>
                  <a:gd name="connsiteY6" fmla="*/ 10167 h 581025"/>
                  <a:gd name="connsiteX7" fmla="*/ 191879 w 352425"/>
                  <a:gd name="connsiteY7" fmla="*/ 3404 h 581025"/>
                  <a:gd name="connsiteX8" fmla="*/ 77293 w 352425"/>
                  <a:gd name="connsiteY8" fmla="*/ 282868 h 581025"/>
                  <a:gd name="connsiteX9" fmla="*/ 57100 w 352425"/>
                  <a:gd name="connsiteY9" fmla="*/ 60840 h 581025"/>
                  <a:gd name="connsiteX10" fmla="*/ 43670 w 352425"/>
                  <a:gd name="connsiteY10" fmla="*/ 60840 h 581025"/>
                  <a:gd name="connsiteX11" fmla="*/ 68625 w 352425"/>
                  <a:gd name="connsiteY11" fmla="*/ 300965 h 581025"/>
                  <a:gd name="connsiteX12" fmla="*/ 70435 w 352425"/>
                  <a:gd name="connsiteY12" fmla="*/ 303918 h 581025"/>
                  <a:gd name="connsiteX13" fmla="*/ 141 w 352425"/>
                  <a:gd name="connsiteY13" fmla="*/ 576523 h 581025"/>
                  <a:gd name="connsiteX14" fmla="*/ 13095 w 352425"/>
                  <a:gd name="connsiteY14" fmla="*/ 580048 h 581025"/>
                  <a:gd name="connsiteX15" fmla="*/ 61101 w 352425"/>
                  <a:gd name="connsiteY15" fmla="*/ 380213 h 581025"/>
                  <a:gd name="connsiteX16" fmla="*/ 357042 w 352425"/>
                  <a:gd name="connsiteY16" fmla="*/ 240100 h 581025"/>
                  <a:gd name="connsiteX17" fmla="*/ 347517 w 352425"/>
                  <a:gd name="connsiteY17" fmla="*/ 230575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2425" h="581025">
                    <a:moveTo>
                      <a:pt x="347517" y="230575"/>
                    </a:moveTo>
                    <a:cubicBezTo>
                      <a:pt x="273413" y="309157"/>
                      <a:pt x="172543" y="357639"/>
                      <a:pt x="65006" y="366402"/>
                    </a:cubicBezTo>
                    <a:cubicBezTo>
                      <a:pt x="86723" y="292583"/>
                      <a:pt x="112155" y="219907"/>
                      <a:pt x="141301" y="148756"/>
                    </a:cubicBezTo>
                    <a:cubicBezTo>
                      <a:pt x="205690" y="140374"/>
                      <a:pt x="274270" y="120181"/>
                      <a:pt x="304464" y="56935"/>
                    </a:cubicBezTo>
                    <a:cubicBezTo>
                      <a:pt x="308179" y="49219"/>
                      <a:pt x="296654" y="42361"/>
                      <a:pt x="292939" y="50172"/>
                    </a:cubicBezTo>
                    <a:cubicBezTo>
                      <a:pt x="265793" y="106941"/>
                      <a:pt x="205309" y="126277"/>
                      <a:pt x="147207" y="134563"/>
                    </a:cubicBezTo>
                    <a:cubicBezTo>
                      <a:pt x="164637" y="92558"/>
                      <a:pt x="183402" y="51124"/>
                      <a:pt x="203404" y="10167"/>
                    </a:cubicBezTo>
                    <a:cubicBezTo>
                      <a:pt x="207214" y="2452"/>
                      <a:pt x="195594" y="-4311"/>
                      <a:pt x="191879" y="3404"/>
                    </a:cubicBezTo>
                    <a:cubicBezTo>
                      <a:pt x="147588" y="93987"/>
                      <a:pt x="109297" y="187427"/>
                      <a:pt x="77293" y="282868"/>
                    </a:cubicBezTo>
                    <a:cubicBezTo>
                      <a:pt x="56910" y="210573"/>
                      <a:pt x="50147" y="135802"/>
                      <a:pt x="57100" y="60840"/>
                    </a:cubicBezTo>
                    <a:cubicBezTo>
                      <a:pt x="57862" y="52267"/>
                      <a:pt x="44527" y="52363"/>
                      <a:pt x="43670" y="60840"/>
                    </a:cubicBezTo>
                    <a:cubicBezTo>
                      <a:pt x="36145" y="141993"/>
                      <a:pt x="44622" y="223051"/>
                      <a:pt x="68625" y="300965"/>
                    </a:cubicBezTo>
                    <a:cubicBezTo>
                      <a:pt x="69006" y="302203"/>
                      <a:pt x="69673" y="303156"/>
                      <a:pt x="70435" y="303918"/>
                    </a:cubicBezTo>
                    <a:cubicBezTo>
                      <a:pt x="41479" y="393167"/>
                      <a:pt x="17952" y="484226"/>
                      <a:pt x="141" y="576523"/>
                    </a:cubicBezTo>
                    <a:cubicBezTo>
                      <a:pt x="-1479" y="584906"/>
                      <a:pt x="11380" y="588525"/>
                      <a:pt x="13095" y="580048"/>
                    </a:cubicBezTo>
                    <a:cubicBezTo>
                      <a:pt x="26049" y="512706"/>
                      <a:pt x="42146" y="446031"/>
                      <a:pt x="61101" y="380213"/>
                    </a:cubicBezTo>
                    <a:cubicBezTo>
                      <a:pt x="173591" y="372117"/>
                      <a:pt x="279509" y="322301"/>
                      <a:pt x="357042" y="240100"/>
                    </a:cubicBezTo>
                    <a:cubicBezTo>
                      <a:pt x="362853" y="233814"/>
                      <a:pt x="353423" y="224289"/>
                      <a:pt x="347517" y="230575"/>
                    </a:cubicBezTo>
                    <a:close/>
                  </a:path>
                </a:pathLst>
              </a:custGeom>
              <a:solidFill>
                <a:srgbClr val="69E299"/>
              </a:solidFill>
              <a:ln w="9525" cap="flat">
                <a:noFill/>
                <a:prstDash val="solid"/>
                <a:miter/>
              </a:ln>
            </p:spPr>
            <p:txBody>
              <a:bodyPr rtlCol="0" anchor="ctr"/>
              <a:lstStyle/>
              <a:p>
                <a:endParaRPr lang="en-ID"/>
              </a:p>
            </p:txBody>
          </p:sp>
        </p:grpSp>
        <p:grpSp>
          <p:nvGrpSpPr>
            <p:cNvPr id="2" name="Group 1">
              <a:extLst>
                <a:ext uri="{FF2B5EF4-FFF2-40B4-BE49-F238E27FC236}">
                  <a16:creationId xmlns:a16="http://schemas.microsoft.com/office/drawing/2014/main" id="{3A5EC6FF-6235-4328-BB3E-1055DF7C24DB}"/>
                </a:ext>
              </a:extLst>
            </p:cNvPr>
            <p:cNvGrpSpPr/>
            <p:nvPr/>
          </p:nvGrpSpPr>
          <p:grpSpPr>
            <a:xfrm>
              <a:off x="7278554" y="2817812"/>
              <a:ext cx="4287647" cy="3405911"/>
              <a:chOff x="7278554" y="2817812"/>
              <a:chExt cx="4287647" cy="3405911"/>
            </a:xfrm>
          </p:grpSpPr>
          <p:grpSp>
            <p:nvGrpSpPr>
              <p:cNvPr id="35" name="Graphic 25">
                <a:extLst>
                  <a:ext uri="{FF2B5EF4-FFF2-40B4-BE49-F238E27FC236}">
                    <a16:creationId xmlns:a16="http://schemas.microsoft.com/office/drawing/2014/main" id="{C0BD1CCB-62B7-4AE8-BFE1-771C418E450F}"/>
                  </a:ext>
                </a:extLst>
              </p:cNvPr>
              <p:cNvGrpSpPr/>
              <p:nvPr/>
            </p:nvGrpSpPr>
            <p:grpSpPr>
              <a:xfrm>
                <a:off x="8129018" y="2817812"/>
                <a:ext cx="3208697" cy="3265488"/>
                <a:chOff x="5557837" y="2881312"/>
                <a:chExt cx="1076325" cy="1095375"/>
              </a:xfrm>
            </p:grpSpPr>
            <p:sp>
              <p:nvSpPr>
                <p:cNvPr id="36" name="Freeform: Shape 35">
                  <a:extLst>
                    <a:ext uri="{FF2B5EF4-FFF2-40B4-BE49-F238E27FC236}">
                      <a16:creationId xmlns:a16="http://schemas.microsoft.com/office/drawing/2014/main" id="{5B35B2A4-2F31-41C8-89BA-F6059F0DCDC0}"/>
                    </a:ext>
                  </a:extLst>
                </p:cNvPr>
                <p:cNvSpPr/>
                <p:nvPr/>
              </p:nvSpPr>
              <p:spPr>
                <a:xfrm>
                  <a:off x="5633751" y="3175444"/>
                  <a:ext cx="466725" cy="514350"/>
                </a:xfrm>
                <a:custGeom>
                  <a:avLst/>
                  <a:gdLst>
                    <a:gd name="connsiteX0" fmla="*/ 375761 w 466725"/>
                    <a:gd name="connsiteY0" fmla="*/ 0 h 514350"/>
                    <a:gd name="connsiteX1" fmla="*/ 298514 w 466725"/>
                    <a:gd name="connsiteY1" fmla="*/ 343567 h 514350"/>
                    <a:gd name="connsiteX2" fmla="*/ 0 w 466725"/>
                    <a:gd name="connsiteY2" fmla="*/ 491585 h 514350"/>
                    <a:gd name="connsiteX3" fmla="*/ 13526 w 466725"/>
                    <a:gd name="connsiteY3" fmla="*/ 519017 h 514350"/>
                    <a:gd name="connsiteX4" fmla="*/ 324707 w 466725"/>
                    <a:gd name="connsiteY4" fmla="*/ 440627 h 514350"/>
                    <a:gd name="connsiteX5" fmla="*/ 474250 w 466725"/>
                    <a:gd name="connsiteY5" fmla="*/ 174879 h 514350"/>
                    <a:gd name="connsiteX6" fmla="*/ 375761 w 466725"/>
                    <a:gd name="connsiteY6" fmla="*/ 0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6725" h="514350">
                      <a:moveTo>
                        <a:pt x="375761" y="0"/>
                      </a:moveTo>
                      <a:cubicBezTo>
                        <a:pt x="321278" y="73152"/>
                        <a:pt x="298514" y="343567"/>
                        <a:pt x="298514" y="343567"/>
                      </a:cubicBezTo>
                      <a:lnTo>
                        <a:pt x="0" y="491585"/>
                      </a:lnTo>
                      <a:lnTo>
                        <a:pt x="13526" y="519017"/>
                      </a:lnTo>
                      <a:cubicBezTo>
                        <a:pt x="13526" y="519017"/>
                        <a:pt x="275844" y="440722"/>
                        <a:pt x="324707" y="440627"/>
                      </a:cubicBezTo>
                      <a:cubicBezTo>
                        <a:pt x="384620" y="440531"/>
                        <a:pt x="474250" y="174879"/>
                        <a:pt x="474250" y="174879"/>
                      </a:cubicBezTo>
                      <a:lnTo>
                        <a:pt x="375761" y="0"/>
                      </a:lnTo>
                      <a:close/>
                    </a:path>
                  </a:pathLst>
                </a:custGeom>
                <a:solidFill>
                  <a:srgbClr val="FCD5B4"/>
                </a:solidFill>
                <a:ln w="9525" cap="flat">
                  <a:noFill/>
                  <a:prstDash val="solid"/>
                  <a:miter/>
                </a:ln>
              </p:spPr>
              <p:txBody>
                <a:bodyPr rtlCol="0" anchor="ctr"/>
                <a:lstStyle/>
                <a:p>
                  <a:endParaRPr lang="en-ID"/>
                </a:p>
              </p:txBody>
            </p:sp>
            <p:sp>
              <p:nvSpPr>
                <p:cNvPr id="37" name="Freeform: Shape 36">
                  <a:extLst>
                    <a:ext uri="{FF2B5EF4-FFF2-40B4-BE49-F238E27FC236}">
                      <a16:creationId xmlns:a16="http://schemas.microsoft.com/office/drawing/2014/main" id="{4282C394-33BE-4AC4-9813-4A6E01EB6CC8}"/>
                    </a:ext>
                  </a:extLst>
                </p:cNvPr>
                <p:cNvSpPr/>
                <p:nvPr/>
              </p:nvSpPr>
              <p:spPr>
                <a:xfrm>
                  <a:off x="5934932" y="3175444"/>
                  <a:ext cx="142875" cy="276225"/>
                </a:xfrm>
                <a:custGeom>
                  <a:avLst/>
                  <a:gdLst>
                    <a:gd name="connsiteX0" fmla="*/ 74581 w 142875"/>
                    <a:gd name="connsiteY0" fmla="*/ 0 h 276225"/>
                    <a:gd name="connsiteX1" fmla="*/ 0 w 142875"/>
                    <a:gd name="connsiteY1" fmla="*/ 220313 h 276225"/>
                    <a:gd name="connsiteX2" fmla="*/ 142875 w 142875"/>
                    <a:gd name="connsiteY2" fmla="*/ 277749 h 276225"/>
                    <a:gd name="connsiteX3" fmla="*/ 74581 w 142875"/>
                    <a:gd name="connsiteY3" fmla="*/ 0 h 276225"/>
                  </a:gdLst>
                  <a:ahLst/>
                  <a:cxnLst>
                    <a:cxn ang="0">
                      <a:pos x="connsiteX0" y="connsiteY0"/>
                    </a:cxn>
                    <a:cxn ang="0">
                      <a:pos x="connsiteX1" y="connsiteY1"/>
                    </a:cxn>
                    <a:cxn ang="0">
                      <a:pos x="connsiteX2" y="connsiteY2"/>
                    </a:cxn>
                    <a:cxn ang="0">
                      <a:pos x="connsiteX3" y="connsiteY3"/>
                    </a:cxn>
                  </a:cxnLst>
                  <a:rect l="l" t="t" r="r" b="b"/>
                  <a:pathLst>
                    <a:path w="142875" h="276225">
                      <a:moveTo>
                        <a:pt x="74581" y="0"/>
                      </a:moveTo>
                      <a:cubicBezTo>
                        <a:pt x="74581" y="0"/>
                        <a:pt x="19717" y="56674"/>
                        <a:pt x="0" y="220313"/>
                      </a:cubicBezTo>
                      <a:cubicBezTo>
                        <a:pt x="0" y="220313"/>
                        <a:pt x="64484" y="222218"/>
                        <a:pt x="142875" y="277749"/>
                      </a:cubicBezTo>
                      <a:cubicBezTo>
                        <a:pt x="142875" y="277749"/>
                        <a:pt x="120491" y="49816"/>
                        <a:pt x="74581" y="0"/>
                      </a:cubicBezTo>
                      <a:close/>
                    </a:path>
                  </a:pathLst>
                </a:custGeom>
                <a:solidFill>
                  <a:schemeClr val="accent1"/>
                </a:solidFill>
                <a:ln w="9525" cap="flat">
                  <a:noFill/>
                  <a:prstDash val="solid"/>
                  <a:miter/>
                </a:ln>
              </p:spPr>
              <p:txBody>
                <a:bodyPr rtlCol="0" anchor="ctr"/>
                <a:lstStyle/>
                <a:p>
                  <a:endParaRPr lang="en-ID"/>
                </a:p>
              </p:txBody>
            </p:sp>
            <p:sp>
              <p:nvSpPr>
                <p:cNvPr id="38" name="Freeform: Shape 37">
                  <a:extLst>
                    <a:ext uri="{FF2B5EF4-FFF2-40B4-BE49-F238E27FC236}">
                      <a16:creationId xmlns:a16="http://schemas.microsoft.com/office/drawing/2014/main" id="{3D77EA53-BC76-4C26-A493-1122DD6C80D9}"/>
                    </a:ext>
                  </a:extLst>
                </p:cNvPr>
                <p:cNvSpPr/>
                <p:nvPr/>
              </p:nvSpPr>
              <p:spPr>
                <a:xfrm>
                  <a:off x="6009512" y="3090208"/>
                  <a:ext cx="571500" cy="666750"/>
                </a:xfrm>
                <a:custGeom>
                  <a:avLst/>
                  <a:gdLst>
                    <a:gd name="connsiteX0" fmla="*/ 580454 w 571500"/>
                    <a:gd name="connsiteY0" fmla="*/ 658736 h 666750"/>
                    <a:gd name="connsiteX1" fmla="*/ 154877 w 571500"/>
                    <a:gd name="connsiteY1" fmla="*/ 669594 h 666750"/>
                    <a:gd name="connsiteX2" fmla="*/ 125349 w 571500"/>
                    <a:gd name="connsiteY2" fmla="*/ 601110 h 666750"/>
                    <a:gd name="connsiteX3" fmla="*/ 0 w 571500"/>
                    <a:gd name="connsiteY3" fmla="*/ 85236 h 666750"/>
                    <a:gd name="connsiteX4" fmla="*/ 133826 w 571500"/>
                    <a:gd name="connsiteY4" fmla="*/ 8559 h 666750"/>
                    <a:gd name="connsiteX5" fmla="*/ 459391 w 571500"/>
                    <a:gd name="connsiteY5" fmla="*/ 71424 h 666750"/>
                    <a:gd name="connsiteX6" fmla="*/ 579596 w 571500"/>
                    <a:gd name="connsiteY6" fmla="*/ 621017 h 666750"/>
                    <a:gd name="connsiteX7" fmla="*/ 580454 w 571500"/>
                    <a:gd name="connsiteY7" fmla="*/ 658736 h 666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1500" h="666750">
                      <a:moveTo>
                        <a:pt x="580454" y="658736"/>
                      </a:moveTo>
                      <a:lnTo>
                        <a:pt x="154877" y="669594"/>
                      </a:lnTo>
                      <a:cubicBezTo>
                        <a:pt x="144304" y="646544"/>
                        <a:pt x="134493" y="623589"/>
                        <a:pt x="125349" y="601110"/>
                      </a:cubicBezTo>
                      <a:cubicBezTo>
                        <a:pt x="9906" y="317265"/>
                        <a:pt x="0" y="85236"/>
                        <a:pt x="0" y="85236"/>
                      </a:cubicBezTo>
                      <a:cubicBezTo>
                        <a:pt x="28004" y="49803"/>
                        <a:pt x="76486" y="20466"/>
                        <a:pt x="133826" y="8559"/>
                      </a:cubicBezTo>
                      <a:cubicBezTo>
                        <a:pt x="316040" y="-29445"/>
                        <a:pt x="459391" y="71424"/>
                        <a:pt x="459391" y="71424"/>
                      </a:cubicBezTo>
                      <a:cubicBezTo>
                        <a:pt x="459391" y="71424"/>
                        <a:pt x="575786" y="511479"/>
                        <a:pt x="579596" y="621017"/>
                      </a:cubicBezTo>
                      <a:cubicBezTo>
                        <a:pt x="580454" y="644829"/>
                        <a:pt x="580454" y="658545"/>
                        <a:pt x="580454" y="658736"/>
                      </a:cubicBezTo>
                      <a:close/>
                    </a:path>
                  </a:pathLst>
                </a:custGeom>
                <a:solidFill>
                  <a:schemeClr val="accent1"/>
                </a:solidFill>
                <a:ln w="9525" cap="flat">
                  <a:noFill/>
                  <a:prstDash val="solid"/>
                  <a:miter/>
                </a:ln>
              </p:spPr>
              <p:txBody>
                <a:bodyPr rtlCol="0" anchor="ctr"/>
                <a:lstStyle/>
                <a:p>
                  <a:endParaRPr lang="en-ID"/>
                </a:p>
              </p:txBody>
            </p:sp>
            <p:sp>
              <p:nvSpPr>
                <p:cNvPr id="39" name="Freeform: Shape 38">
                  <a:extLst>
                    <a:ext uri="{FF2B5EF4-FFF2-40B4-BE49-F238E27FC236}">
                      <a16:creationId xmlns:a16="http://schemas.microsoft.com/office/drawing/2014/main" id="{8C52BFDA-A817-4682-B80E-29978153C680}"/>
                    </a:ext>
                  </a:extLst>
                </p:cNvPr>
                <p:cNvSpPr/>
                <p:nvPr/>
              </p:nvSpPr>
              <p:spPr>
                <a:xfrm>
                  <a:off x="6126176" y="3030950"/>
                  <a:ext cx="123825" cy="123825"/>
                </a:xfrm>
                <a:custGeom>
                  <a:avLst/>
                  <a:gdLst>
                    <a:gd name="connsiteX0" fmla="*/ 399 w 123825"/>
                    <a:gd name="connsiteY0" fmla="*/ 54578 h 123825"/>
                    <a:gd name="connsiteX1" fmla="*/ 6400 w 123825"/>
                    <a:gd name="connsiteY1" fmla="*/ 95060 h 123825"/>
                    <a:gd name="connsiteX2" fmla="*/ 64312 w 123825"/>
                    <a:gd name="connsiteY2" fmla="*/ 130207 h 123825"/>
                    <a:gd name="connsiteX3" fmla="*/ 129558 w 123825"/>
                    <a:gd name="connsiteY3" fmla="*/ 70580 h 123825"/>
                    <a:gd name="connsiteX4" fmla="*/ 43071 w 123825"/>
                    <a:gd name="connsiteY4" fmla="*/ 0 h 123825"/>
                    <a:gd name="connsiteX5" fmla="*/ 399 w 123825"/>
                    <a:gd name="connsiteY5" fmla="*/ 54578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3825" h="123825">
                      <a:moveTo>
                        <a:pt x="399" y="54578"/>
                      </a:moveTo>
                      <a:cubicBezTo>
                        <a:pt x="-1887" y="74867"/>
                        <a:pt x="6400" y="95060"/>
                        <a:pt x="6400" y="95060"/>
                      </a:cubicBezTo>
                      <a:cubicBezTo>
                        <a:pt x="6400" y="95060"/>
                        <a:pt x="24783" y="133160"/>
                        <a:pt x="64312" y="130207"/>
                      </a:cubicBezTo>
                      <a:cubicBezTo>
                        <a:pt x="112603" y="126587"/>
                        <a:pt x="129558" y="70580"/>
                        <a:pt x="129558" y="70580"/>
                      </a:cubicBezTo>
                      <a:cubicBezTo>
                        <a:pt x="74313" y="49816"/>
                        <a:pt x="43071" y="0"/>
                        <a:pt x="43071" y="0"/>
                      </a:cubicBezTo>
                      <a:cubicBezTo>
                        <a:pt x="43071" y="0"/>
                        <a:pt x="3828" y="24098"/>
                        <a:pt x="399" y="54578"/>
                      </a:cubicBezTo>
                      <a:close/>
                    </a:path>
                  </a:pathLst>
                </a:custGeom>
                <a:solidFill>
                  <a:srgbClr val="FCD5B4"/>
                </a:solidFill>
                <a:ln w="9525" cap="flat">
                  <a:noFill/>
                  <a:prstDash val="solid"/>
                  <a:miter/>
                </a:ln>
              </p:spPr>
              <p:txBody>
                <a:bodyPr rtlCol="0" anchor="ctr"/>
                <a:lstStyle/>
                <a:p>
                  <a:endParaRPr lang="en-ID"/>
                </a:p>
              </p:txBody>
            </p:sp>
            <p:sp>
              <p:nvSpPr>
                <p:cNvPr id="40" name="Freeform: Shape 39">
                  <a:extLst>
                    <a:ext uri="{FF2B5EF4-FFF2-40B4-BE49-F238E27FC236}">
                      <a16:creationId xmlns:a16="http://schemas.microsoft.com/office/drawing/2014/main" id="{4E6BFFD0-2A2A-4597-BA6F-F845550CEFA1}"/>
                    </a:ext>
                  </a:extLst>
                </p:cNvPr>
                <p:cNvSpPr/>
                <p:nvPr/>
              </p:nvSpPr>
              <p:spPr>
                <a:xfrm>
                  <a:off x="5721765" y="3662642"/>
                  <a:ext cx="847725" cy="304800"/>
                </a:xfrm>
                <a:custGeom>
                  <a:avLst/>
                  <a:gdLst>
                    <a:gd name="connsiteX0" fmla="*/ 843340 w 847725"/>
                    <a:gd name="connsiteY0" fmla="*/ 86302 h 304800"/>
                    <a:gd name="connsiteX1" fmla="*/ 813622 w 847725"/>
                    <a:gd name="connsiteY1" fmla="*/ 234606 h 304800"/>
                    <a:gd name="connsiteX2" fmla="*/ 156302 w 847725"/>
                    <a:gd name="connsiteY2" fmla="*/ 284994 h 304800"/>
                    <a:gd name="connsiteX3" fmla="*/ 9141 w 847725"/>
                    <a:gd name="connsiteY3" fmla="*/ 44868 h 304800"/>
                    <a:gd name="connsiteX4" fmla="*/ 452815 w 847725"/>
                    <a:gd name="connsiteY4" fmla="*/ 29533 h 304800"/>
                    <a:gd name="connsiteX5" fmla="*/ 843340 w 847725"/>
                    <a:gd name="connsiteY5" fmla="*/ 86302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7725" h="304800">
                      <a:moveTo>
                        <a:pt x="843340" y="86302"/>
                      </a:moveTo>
                      <a:cubicBezTo>
                        <a:pt x="843340" y="86302"/>
                        <a:pt x="886774" y="160597"/>
                        <a:pt x="813622" y="234606"/>
                      </a:cubicBezTo>
                      <a:cubicBezTo>
                        <a:pt x="749614" y="299472"/>
                        <a:pt x="449482" y="344239"/>
                        <a:pt x="156302" y="284994"/>
                      </a:cubicBezTo>
                      <a:cubicBezTo>
                        <a:pt x="44288" y="262324"/>
                        <a:pt x="-26102" y="135832"/>
                        <a:pt x="9141" y="44868"/>
                      </a:cubicBezTo>
                      <a:cubicBezTo>
                        <a:pt x="44383" y="-46191"/>
                        <a:pt x="452815" y="29533"/>
                        <a:pt x="452815" y="29533"/>
                      </a:cubicBezTo>
                      <a:lnTo>
                        <a:pt x="843340" y="86302"/>
                      </a:lnTo>
                      <a:close/>
                    </a:path>
                  </a:pathLst>
                </a:custGeom>
                <a:solidFill>
                  <a:schemeClr val="accent6"/>
                </a:solidFill>
                <a:ln w="9525" cap="flat">
                  <a:noFill/>
                  <a:prstDash val="solid"/>
                  <a:miter/>
                </a:ln>
              </p:spPr>
              <p:txBody>
                <a:bodyPr rtlCol="0" anchor="ctr"/>
                <a:lstStyle/>
                <a:p>
                  <a:endParaRPr lang="en-ID"/>
                </a:p>
              </p:txBody>
            </p:sp>
            <p:sp>
              <p:nvSpPr>
                <p:cNvPr id="41" name="Freeform: Shape 40">
                  <a:extLst>
                    <a:ext uri="{FF2B5EF4-FFF2-40B4-BE49-F238E27FC236}">
                      <a16:creationId xmlns:a16="http://schemas.microsoft.com/office/drawing/2014/main" id="{02DA9570-8212-4750-BFB2-7F980EBBBBC9}"/>
                    </a:ext>
                  </a:extLst>
                </p:cNvPr>
                <p:cNvSpPr/>
                <p:nvPr/>
              </p:nvSpPr>
              <p:spPr>
                <a:xfrm>
                  <a:off x="5964180" y="2892277"/>
                  <a:ext cx="200025" cy="285750"/>
                </a:xfrm>
                <a:custGeom>
                  <a:avLst/>
                  <a:gdLst>
                    <a:gd name="connsiteX0" fmla="*/ 9518 w 200025"/>
                    <a:gd name="connsiteY0" fmla="*/ 57139 h 285750"/>
                    <a:gd name="connsiteX1" fmla="*/ 154013 w 200025"/>
                    <a:gd name="connsiteY1" fmla="*/ 4847 h 285750"/>
                    <a:gd name="connsiteX2" fmla="*/ 128105 w 200025"/>
                    <a:gd name="connsiteY2" fmla="*/ 287930 h 285750"/>
                    <a:gd name="connsiteX3" fmla="*/ 9518 w 200025"/>
                    <a:gd name="connsiteY3" fmla="*/ 57139 h 285750"/>
                  </a:gdLst>
                  <a:ahLst/>
                  <a:cxnLst>
                    <a:cxn ang="0">
                      <a:pos x="connsiteX0" y="connsiteY0"/>
                    </a:cxn>
                    <a:cxn ang="0">
                      <a:pos x="connsiteX1" y="connsiteY1"/>
                    </a:cxn>
                    <a:cxn ang="0">
                      <a:pos x="connsiteX2" y="connsiteY2"/>
                    </a:cxn>
                    <a:cxn ang="0">
                      <a:pos x="connsiteX3" y="connsiteY3"/>
                    </a:cxn>
                  </a:cxnLst>
                  <a:rect l="l" t="t" r="r" b="b"/>
                  <a:pathLst>
                    <a:path w="200025" h="285750">
                      <a:moveTo>
                        <a:pt x="9518" y="57139"/>
                      </a:moveTo>
                      <a:cubicBezTo>
                        <a:pt x="9518" y="57139"/>
                        <a:pt x="114008" y="-19728"/>
                        <a:pt x="154013" y="4847"/>
                      </a:cubicBezTo>
                      <a:cubicBezTo>
                        <a:pt x="194018" y="29421"/>
                        <a:pt x="263360" y="231732"/>
                        <a:pt x="128105" y="287930"/>
                      </a:cubicBezTo>
                      <a:cubicBezTo>
                        <a:pt x="62668" y="315076"/>
                        <a:pt x="-30106" y="82761"/>
                        <a:pt x="9518" y="57139"/>
                      </a:cubicBezTo>
                      <a:close/>
                    </a:path>
                  </a:pathLst>
                </a:custGeom>
                <a:solidFill>
                  <a:srgbClr val="FCD5B4"/>
                </a:solidFill>
                <a:ln w="9525" cap="flat">
                  <a:noFill/>
                  <a:prstDash val="solid"/>
                  <a:miter/>
                </a:ln>
              </p:spPr>
              <p:txBody>
                <a:bodyPr rtlCol="0" anchor="ctr"/>
                <a:lstStyle/>
                <a:p>
                  <a:endParaRPr lang="en-ID"/>
                </a:p>
              </p:txBody>
            </p:sp>
            <p:sp>
              <p:nvSpPr>
                <p:cNvPr id="42" name="Freeform: Shape 41">
                  <a:extLst>
                    <a:ext uri="{FF2B5EF4-FFF2-40B4-BE49-F238E27FC236}">
                      <a16:creationId xmlns:a16="http://schemas.microsoft.com/office/drawing/2014/main" id="{C64BF9DF-7C1B-4661-87C5-91020EC14D1F}"/>
                    </a:ext>
                  </a:extLst>
                </p:cNvPr>
                <p:cNvSpPr/>
                <p:nvPr/>
              </p:nvSpPr>
              <p:spPr>
                <a:xfrm>
                  <a:off x="5942662" y="2881360"/>
                  <a:ext cx="228600" cy="171450"/>
                </a:xfrm>
                <a:custGeom>
                  <a:avLst/>
                  <a:gdLst>
                    <a:gd name="connsiteX0" fmla="*/ 45229 w 228600"/>
                    <a:gd name="connsiteY0" fmla="*/ 37195 h 171450"/>
                    <a:gd name="connsiteX1" fmla="*/ 171531 w 228600"/>
                    <a:gd name="connsiteY1" fmla="*/ 1857 h 171450"/>
                    <a:gd name="connsiteX2" fmla="*/ 229157 w 228600"/>
                    <a:gd name="connsiteY2" fmla="*/ 173212 h 171450"/>
                    <a:gd name="connsiteX3" fmla="*/ 211821 w 228600"/>
                    <a:gd name="connsiteY3" fmla="*/ 121491 h 171450"/>
                    <a:gd name="connsiteX4" fmla="*/ 201915 w 228600"/>
                    <a:gd name="connsiteY4" fmla="*/ 153305 h 171450"/>
                    <a:gd name="connsiteX5" fmla="*/ 168102 w 228600"/>
                    <a:gd name="connsiteY5" fmla="*/ 108156 h 171450"/>
                    <a:gd name="connsiteX6" fmla="*/ 126858 w 228600"/>
                    <a:gd name="connsiteY6" fmla="*/ 66627 h 171450"/>
                    <a:gd name="connsiteX7" fmla="*/ 95045 w 228600"/>
                    <a:gd name="connsiteY7" fmla="*/ 88249 h 171450"/>
                    <a:gd name="connsiteX8" fmla="*/ 105141 w 228600"/>
                    <a:gd name="connsiteY8" fmla="*/ 93869 h 171450"/>
                    <a:gd name="connsiteX9" fmla="*/ 47420 w 228600"/>
                    <a:gd name="connsiteY9" fmla="*/ 108918 h 171450"/>
                    <a:gd name="connsiteX10" fmla="*/ 70375 w 228600"/>
                    <a:gd name="connsiteY10" fmla="*/ 118443 h 171450"/>
                    <a:gd name="connsiteX11" fmla="*/ 23322 w 228600"/>
                    <a:gd name="connsiteY11" fmla="*/ 111395 h 171450"/>
                    <a:gd name="connsiteX12" fmla="*/ 45229 w 228600"/>
                    <a:gd name="connsiteY12" fmla="*/ 37195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8600" h="171450">
                      <a:moveTo>
                        <a:pt x="45229" y="37195"/>
                      </a:moveTo>
                      <a:cubicBezTo>
                        <a:pt x="72756" y="19383"/>
                        <a:pt x="132192" y="-7287"/>
                        <a:pt x="171531" y="1857"/>
                      </a:cubicBezTo>
                      <a:cubicBezTo>
                        <a:pt x="210869" y="11001"/>
                        <a:pt x="251922" y="121777"/>
                        <a:pt x="229157" y="173212"/>
                      </a:cubicBezTo>
                      <a:cubicBezTo>
                        <a:pt x="229157" y="173212"/>
                        <a:pt x="226204" y="118253"/>
                        <a:pt x="211821" y="121491"/>
                      </a:cubicBezTo>
                      <a:cubicBezTo>
                        <a:pt x="197439" y="124730"/>
                        <a:pt x="201915" y="153305"/>
                        <a:pt x="201915" y="153305"/>
                      </a:cubicBezTo>
                      <a:cubicBezTo>
                        <a:pt x="201915" y="153305"/>
                        <a:pt x="186771" y="116919"/>
                        <a:pt x="168102" y="108156"/>
                      </a:cubicBezTo>
                      <a:cubicBezTo>
                        <a:pt x="149337" y="99393"/>
                        <a:pt x="126858" y="66627"/>
                        <a:pt x="126858" y="66627"/>
                      </a:cubicBezTo>
                      <a:cubicBezTo>
                        <a:pt x="126858" y="66627"/>
                        <a:pt x="113619" y="77295"/>
                        <a:pt x="95045" y="88249"/>
                      </a:cubicBezTo>
                      <a:cubicBezTo>
                        <a:pt x="103046" y="88916"/>
                        <a:pt x="109237" y="90440"/>
                        <a:pt x="105141" y="93869"/>
                      </a:cubicBezTo>
                      <a:cubicBezTo>
                        <a:pt x="96188" y="101393"/>
                        <a:pt x="47420" y="108918"/>
                        <a:pt x="47420" y="108918"/>
                      </a:cubicBezTo>
                      <a:cubicBezTo>
                        <a:pt x="47420" y="108918"/>
                        <a:pt x="77900" y="112728"/>
                        <a:pt x="70375" y="118443"/>
                      </a:cubicBezTo>
                      <a:cubicBezTo>
                        <a:pt x="62850" y="124063"/>
                        <a:pt x="23322" y="111395"/>
                        <a:pt x="23322" y="111395"/>
                      </a:cubicBezTo>
                      <a:cubicBezTo>
                        <a:pt x="-33352" y="100155"/>
                        <a:pt x="29037" y="47672"/>
                        <a:pt x="45229" y="37195"/>
                      </a:cubicBezTo>
                      <a:close/>
                    </a:path>
                  </a:pathLst>
                </a:custGeom>
                <a:solidFill>
                  <a:srgbClr val="404041"/>
                </a:solidFill>
                <a:ln w="9525" cap="flat">
                  <a:noFill/>
                  <a:prstDash val="solid"/>
                  <a:miter/>
                </a:ln>
              </p:spPr>
              <p:txBody>
                <a:bodyPr rtlCol="0" anchor="ctr"/>
                <a:lstStyle/>
                <a:p>
                  <a:endParaRPr lang="en-ID"/>
                </a:p>
              </p:txBody>
            </p:sp>
            <p:sp>
              <p:nvSpPr>
                <p:cNvPr id="43" name="Freeform: Shape 42">
                  <a:extLst>
                    <a:ext uri="{FF2B5EF4-FFF2-40B4-BE49-F238E27FC236}">
                      <a16:creationId xmlns:a16="http://schemas.microsoft.com/office/drawing/2014/main" id="{A41E26EE-7849-4A96-8CE5-8889F094153E}"/>
                    </a:ext>
                  </a:extLst>
                </p:cNvPr>
                <p:cNvSpPr/>
                <p:nvPr/>
              </p:nvSpPr>
              <p:spPr>
                <a:xfrm>
                  <a:off x="5769183" y="3919183"/>
                  <a:ext cx="161925" cy="57150"/>
                </a:xfrm>
                <a:custGeom>
                  <a:avLst/>
                  <a:gdLst>
                    <a:gd name="connsiteX0" fmla="*/ 140889 w 161925"/>
                    <a:gd name="connsiteY0" fmla="*/ 8545 h 57150"/>
                    <a:gd name="connsiteX1" fmla="*/ 16111 w 161925"/>
                    <a:gd name="connsiteY1" fmla="*/ 1211 h 57150"/>
                    <a:gd name="connsiteX2" fmla="*/ 22683 w 161925"/>
                    <a:gd name="connsiteY2" fmla="*/ 45217 h 57150"/>
                    <a:gd name="connsiteX3" fmla="*/ 163558 w 161925"/>
                    <a:gd name="connsiteY3" fmla="*/ 53027 h 57150"/>
                    <a:gd name="connsiteX4" fmla="*/ 140889 w 161925"/>
                    <a:gd name="connsiteY4" fmla="*/ 8545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925" h="57150">
                      <a:moveTo>
                        <a:pt x="140889" y="8545"/>
                      </a:moveTo>
                      <a:cubicBezTo>
                        <a:pt x="140889" y="8545"/>
                        <a:pt x="35923" y="8926"/>
                        <a:pt x="16111" y="1211"/>
                      </a:cubicBezTo>
                      <a:cubicBezTo>
                        <a:pt x="-3701" y="-6504"/>
                        <a:pt x="-9225" y="24357"/>
                        <a:pt x="22683" y="45217"/>
                      </a:cubicBezTo>
                      <a:cubicBezTo>
                        <a:pt x="54592" y="66172"/>
                        <a:pt x="142508" y="61885"/>
                        <a:pt x="163558" y="53027"/>
                      </a:cubicBezTo>
                      <a:cubicBezTo>
                        <a:pt x="184513" y="44074"/>
                        <a:pt x="140889" y="8545"/>
                        <a:pt x="140889" y="8545"/>
                      </a:cubicBezTo>
                      <a:close/>
                    </a:path>
                  </a:pathLst>
                </a:custGeom>
                <a:solidFill>
                  <a:schemeClr val="bg1"/>
                </a:solidFill>
                <a:ln w="9525" cap="flat">
                  <a:noFill/>
                  <a:prstDash val="solid"/>
                  <a:miter/>
                </a:ln>
              </p:spPr>
              <p:txBody>
                <a:bodyPr rtlCol="0" anchor="ctr"/>
                <a:lstStyle/>
                <a:p>
                  <a:endParaRPr lang="en-ID"/>
                </a:p>
              </p:txBody>
            </p:sp>
            <p:sp>
              <p:nvSpPr>
                <p:cNvPr id="44" name="Freeform: Shape 43">
                  <a:extLst>
                    <a:ext uri="{FF2B5EF4-FFF2-40B4-BE49-F238E27FC236}">
                      <a16:creationId xmlns:a16="http://schemas.microsoft.com/office/drawing/2014/main" id="{45280A00-EF1B-428C-90F2-56D574C96DC1}"/>
                    </a:ext>
                  </a:extLst>
                </p:cNvPr>
                <p:cNvSpPr/>
                <p:nvPr/>
              </p:nvSpPr>
              <p:spPr>
                <a:xfrm>
                  <a:off x="5906558" y="3710121"/>
                  <a:ext cx="676275" cy="266700"/>
                </a:xfrm>
                <a:custGeom>
                  <a:avLst/>
                  <a:gdLst>
                    <a:gd name="connsiteX0" fmla="*/ 306313 w 676275"/>
                    <a:gd name="connsiteY0" fmla="*/ 78828 h 266700"/>
                    <a:gd name="connsiteX1" fmla="*/ 3514 w 676275"/>
                    <a:gd name="connsiteY1" fmla="*/ 217607 h 266700"/>
                    <a:gd name="connsiteX2" fmla="*/ 3514 w 676275"/>
                    <a:gd name="connsiteY2" fmla="*/ 243610 h 266700"/>
                    <a:gd name="connsiteX3" fmla="*/ 21135 w 676275"/>
                    <a:gd name="connsiteY3" fmla="*/ 261613 h 266700"/>
                    <a:gd name="connsiteX4" fmla="*/ 440997 w 676275"/>
                    <a:gd name="connsiteY4" fmla="*/ 255707 h 266700"/>
                    <a:gd name="connsiteX5" fmla="*/ 682551 w 676275"/>
                    <a:gd name="connsiteY5" fmla="*/ 1009 h 266700"/>
                    <a:gd name="connsiteX6" fmla="*/ 306313 w 676275"/>
                    <a:gd name="connsiteY6" fmla="*/ 78828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6275" h="266700">
                      <a:moveTo>
                        <a:pt x="306313" y="78828"/>
                      </a:moveTo>
                      <a:cubicBezTo>
                        <a:pt x="268023" y="111975"/>
                        <a:pt x="3514" y="217607"/>
                        <a:pt x="3514" y="217607"/>
                      </a:cubicBezTo>
                      <a:cubicBezTo>
                        <a:pt x="3514" y="217607"/>
                        <a:pt x="-4392" y="231704"/>
                        <a:pt x="3514" y="243610"/>
                      </a:cubicBezTo>
                      <a:cubicBezTo>
                        <a:pt x="10086" y="253421"/>
                        <a:pt x="21135" y="261613"/>
                        <a:pt x="21135" y="261613"/>
                      </a:cubicBezTo>
                      <a:cubicBezTo>
                        <a:pt x="273643" y="283615"/>
                        <a:pt x="440997" y="255707"/>
                        <a:pt x="440997" y="255707"/>
                      </a:cubicBezTo>
                      <a:cubicBezTo>
                        <a:pt x="440997" y="255707"/>
                        <a:pt x="717793" y="326954"/>
                        <a:pt x="682551" y="1009"/>
                      </a:cubicBezTo>
                      <a:cubicBezTo>
                        <a:pt x="682456" y="1104"/>
                        <a:pt x="414898" y="-15089"/>
                        <a:pt x="306313" y="78828"/>
                      </a:cubicBezTo>
                      <a:close/>
                    </a:path>
                  </a:pathLst>
                </a:custGeom>
                <a:solidFill>
                  <a:schemeClr val="accent5"/>
                </a:solidFill>
                <a:ln w="9525" cap="flat">
                  <a:noFill/>
                  <a:prstDash val="solid"/>
                  <a:miter/>
                </a:ln>
              </p:spPr>
              <p:txBody>
                <a:bodyPr rtlCol="0" anchor="ctr"/>
                <a:lstStyle/>
                <a:p>
                  <a:endParaRPr lang="en-ID"/>
                </a:p>
              </p:txBody>
            </p:sp>
            <p:sp>
              <p:nvSpPr>
                <p:cNvPr id="45" name="Freeform: Shape 44">
                  <a:extLst>
                    <a:ext uri="{FF2B5EF4-FFF2-40B4-BE49-F238E27FC236}">
                      <a16:creationId xmlns:a16="http://schemas.microsoft.com/office/drawing/2014/main" id="{48F83488-BC84-44AF-978B-B2465D5FF24F}"/>
                    </a:ext>
                  </a:extLst>
                </p:cNvPr>
                <p:cNvSpPr/>
                <p:nvPr/>
              </p:nvSpPr>
              <p:spPr>
                <a:xfrm>
                  <a:off x="6280594" y="3152128"/>
                  <a:ext cx="352425" cy="514350"/>
                </a:xfrm>
                <a:custGeom>
                  <a:avLst/>
                  <a:gdLst>
                    <a:gd name="connsiteX0" fmla="*/ 108109 w 352425"/>
                    <a:gd name="connsiteY0" fmla="*/ 5885 h 514350"/>
                    <a:gd name="connsiteX1" fmla="*/ 255270 w 352425"/>
                    <a:gd name="connsiteY1" fmla="*/ 393267 h 514350"/>
                    <a:gd name="connsiteX2" fmla="*/ 0 w 352425"/>
                    <a:gd name="connsiteY2" fmla="*/ 500804 h 514350"/>
                    <a:gd name="connsiteX3" fmla="*/ 10668 w 352425"/>
                    <a:gd name="connsiteY3" fmla="*/ 521950 h 514350"/>
                    <a:gd name="connsiteX4" fmla="*/ 357188 w 352425"/>
                    <a:gd name="connsiteY4" fmla="*/ 421842 h 514350"/>
                    <a:gd name="connsiteX5" fmla="*/ 108109 w 352425"/>
                    <a:gd name="connsiteY5" fmla="*/ 5885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425" h="514350">
                      <a:moveTo>
                        <a:pt x="108109" y="5885"/>
                      </a:moveTo>
                      <a:cubicBezTo>
                        <a:pt x="68485" y="19601"/>
                        <a:pt x="255270" y="393267"/>
                        <a:pt x="255270" y="393267"/>
                      </a:cubicBezTo>
                      <a:lnTo>
                        <a:pt x="0" y="500804"/>
                      </a:lnTo>
                      <a:lnTo>
                        <a:pt x="10668" y="521950"/>
                      </a:lnTo>
                      <a:cubicBezTo>
                        <a:pt x="10668" y="521950"/>
                        <a:pt x="363474" y="477849"/>
                        <a:pt x="357188" y="421842"/>
                      </a:cubicBezTo>
                      <a:cubicBezTo>
                        <a:pt x="350806" y="365835"/>
                        <a:pt x="282416" y="-54313"/>
                        <a:pt x="108109" y="5885"/>
                      </a:cubicBezTo>
                      <a:close/>
                    </a:path>
                  </a:pathLst>
                </a:custGeom>
                <a:solidFill>
                  <a:srgbClr val="FCD5B4"/>
                </a:solidFill>
                <a:ln w="9525" cap="flat">
                  <a:noFill/>
                  <a:prstDash val="solid"/>
                  <a:miter/>
                </a:ln>
              </p:spPr>
              <p:txBody>
                <a:bodyPr rtlCol="0" anchor="ctr"/>
                <a:lstStyle/>
                <a:p>
                  <a:endParaRPr lang="en-ID"/>
                </a:p>
              </p:txBody>
            </p:sp>
            <p:sp>
              <p:nvSpPr>
                <p:cNvPr id="46" name="Freeform: Shape 45">
                  <a:extLst>
                    <a:ext uri="{FF2B5EF4-FFF2-40B4-BE49-F238E27FC236}">
                      <a16:creationId xmlns:a16="http://schemas.microsoft.com/office/drawing/2014/main" id="{866044FA-AAE8-4B7D-92B5-3DB7973EAF1D}"/>
                    </a:ext>
                  </a:extLst>
                </p:cNvPr>
                <p:cNvSpPr/>
                <p:nvPr/>
              </p:nvSpPr>
              <p:spPr>
                <a:xfrm>
                  <a:off x="5557945" y="3651504"/>
                  <a:ext cx="85725" cy="66675"/>
                </a:xfrm>
                <a:custGeom>
                  <a:avLst/>
                  <a:gdLst>
                    <a:gd name="connsiteX0" fmla="*/ 86284 w 85725"/>
                    <a:gd name="connsiteY0" fmla="*/ 51721 h 66675"/>
                    <a:gd name="connsiteX1" fmla="*/ 88570 w 85725"/>
                    <a:gd name="connsiteY1" fmla="*/ 19240 h 66675"/>
                    <a:gd name="connsiteX2" fmla="*/ 62662 w 85725"/>
                    <a:gd name="connsiteY2" fmla="*/ 7620 h 66675"/>
                    <a:gd name="connsiteX3" fmla="*/ 24086 w 85725"/>
                    <a:gd name="connsiteY3" fmla="*/ 0 h 66675"/>
                    <a:gd name="connsiteX4" fmla="*/ 43612 w 85725"/>
                    <a:gd name="connsiteY4" fmla="*/ 18859 h 66675"/>
                    <a:gd name="connsiteX5" fmla="*/ 48756 w 85725"/>
                    <a:gd name="connsiteY5" fmla="*/ 28575 h 66675"/>
                    <a:gd name="connsiteX6" fmla="*/ 42564 w 85725"/>
                    <a:gd name="connsiteY6" fmla="*/ 35719 h 66675"/>
                    <a:gd name="connsiteX7" fmla="*/ 42564 w 85725"/>
                    <a:gd name="connsiteY7" fmla="*/ 35719 h 66675"/>
                    <a:gd name="connsiteX8" fmla="*/ 31611 w 85725"/>
                    <a:gd name="connsiteY8" fmla="*/ 46292 h 66675"/>
                    <a:gd name="connsiteX9" fmla="*/ 15418 w 85725"/>
                    <a:gd name="connsiteY9" fmla="*/ 56959 h 66675"/>
                    <a:gd name="connsiteX10" fmla="*/ 2750 w 85725"/>
                    <a:gd name="connsiteY10" fmla="*/ 41243 h 66675"/>
                    <a:gd name="connsiteX11" fmla="*/ 2845 w 85725"/>
                    <a:gd name="connsiteY11" fmla="*/ 63056 h 66675"/>
                    <a:gd name="connsiteX12" fmla="*/ 5131 w 85725"/>
                    <a:gd name="connsiteY12" fmla="*/ 66484 h 66675"/>
                    <a:gd name="connsiteX13" fmla="*/ 5607 w 85725"/>
                    <a:gd name="connsiteY13" fmla="*/ 67151 h 66675"/>
                    <a:gd name="connsiteX14" fmla="*/ 6084 w 85725"/>
                    <a:gd name="connsiteY14" fmla="*/ 67246 h 66675"/>
                    <a:gd name="connsiteX15" fmla="*/ 6179 w 85725"/>
                    <a:gd name="connsiteY15" fmla="*/ 67342 h 66675"/>
                    <a:gd name="connsiteX16" fmla="*/ 9227 w 85725"/>
                    <a:gd name="connsiteY16" fmla="*/ 69152 h 66675"/>
                    <a:gd name="connsiteX17" fmla="*/ 10370 w 85725"/>
                    <a:gd name="connsiteY17" fmla="*/ 70199 h 66675"/>
                    <a:gd name="connsiteX18" fmla="*/ 13704 w 85725"/>
                    <a:gd name="connsiteY18" fmla="*/ 71056 h 66675"/>
                    <a:gd name="connsiteX19" fmla="*/ 34754 w 85725"/>
                    <a:gd name="connsiteY19" fmla="*/ 74581 h 66675"/>
                    <a:gd name="connsiteX20" fmla="*/ 55995 w 85725"/>
                    <a:gd name="connsiteY20" fmla="*/ 67627 h 66675"/>
                    <a:gd name="connsiteX21" fmla="*/ 72187 w 85725"/>
                    <a:gd name="connsiteY21" fmla="*/ 59341 h 66675"/>
                    <a:gd name="connsiteX22" fmla="*/ 86284 w 85725"/>
                    <a:gd name="connsiteY22" fmla="*/ 51721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5725" h="66675">
                      <a:moveTo>
                        <a:pt x="86284" y="51721"/>
                      </a:moveTo>
                      <a:cubicBezTo>
                        <a:pt x="103143" y="34100"/>
                        <a:pt x="88570" y="19240"/>
                        <a:pt x="88570" y="19240"/>
                      </a:cubicBezTo>
                      <a:cubicBezTo>
                        <a:pt x="88570" y="19240"/>
                        <a:pt x="73044" y="7144"/>
                        <a:pt x="62662" y="7620"/>
                      </a:cubicBezTo>
                      <a:cubicBezTo>
                        <a:pt x="39612" y="8858"/>
                        <a:pt x="24086" y="0"/>
                        <a:pt x="24086" y="0"/>
                      </a:cubicBezTo>
                      <a:cubicBezTo>
                        <a:pt x="20466" y="13240"/>
                        <a:pt x="43612" y="18859"/>
                        <a:pt x="43612" y="18859"/>
                      </a:cubicBezTo>
                      <a:lnTo>
                        <a:pt x="48756" y="28575"/>
                      </a:lnTo>
                      <a:cubicBezTo>
                        <a:pt x="46565" y="30671"/>
                        <a:pt x="44374" y="33147"/>
                        <a:pt x="42564" y="35719"/>
                      </a:cubicBezTo>
                      <a:cubicBezTo>
                        <a:pt x="42564" y="35719"/>
                        <a:pt x="42564" y="35719"/>
                        <a:pt x="42564" y="35719"/>
                      </a:cubicBezTo>
                      <a:cubicBezTo>
                        <a:pt x="38373" y="38671"/>
                        <a:pt x="33611" y="42481"/>
                        <a:pt x="31611" y="46292"/>
                      </a:cubicBezTo>
                      <a:cubicBezTo>
                        <a:pt x="29801" y="49625"/>
                        <a:pt x="22943" y="53245"/>
                        <a:pt x="15418" y="56959"/>
                      </a:cubicBezTo>
                      <a:cubicBezTo>
                        <a:pt x="11513" y="48292"/>
                        <a:pt x="6179" y="38671"/>
                        <a:pt x="2750" y="41243"/>
                      </a:cubicBezTo>
                      <a:cubicBezTo>
                        <a:pt x="-3251" y="45720"/>
                        <a:pt x="2369" y="58579"/>
                        <a:pt x="2845" y="63056"/>
                      </a:cubicBezTo>
                      <a:cubicBezTo>
                        <a:pt x="2940" y="64294"/>
                        <a:pt x="3893" y="65437"/>
                        <a:pt x="5131" y="66484"/>
                      </a:cubicBezTo>
                      <a:cubicBezTo>
                        <a:pt x="5226" y="66770"/>
                        <a:pt x="5512" y="66865"/>
                        <a:pt x="5607" y="67151"/>
                      </a:cubicBezTo>
                      <a:cubicBezTo>
                        <a:pt x="5798" y="67151"/>
                        <a:pt x="5893" y="67246"/>
                        <a:pt x="6084" y="67246"/>
                      </a:cubicBezTo>
                      <a:cubicBezTo>
                        <a:pt x="6179" y="67246"/>
                        <a:pt x="6179" y="67342"/>
                        <a:pt x="6179" y="67342"/>
                      </a:cubicBezTo>
                      <a:cubicBezTo>
                        <a:pt x="7131" y="68008"/>
                        <a:pt x="8179" y="68580"/>
                        <a:pt x="9227" y="69152"/>
                      </a:cubicBezTo>
                      <a:cubicBezTo>
                        <a:pt x="9608" y="69533"/>
                        <a:pt x="10084" y="69818"/>
                        <a:pt x="10370" y="70199"/>
                      </a:cubicBezTo>
                      <a:cubicBezTo>
                        <a:pt x="11513" y="70485"/>
                        <a:pt x="12656" y="70771"/>
                        <a:pt x="13704" y="71056"/>
                      </a:cubicBezTo>
                      <a:cubicBezTo>
                        <a:pt x="22752" y="71056"/>
                        <a:pt x="31325" y="72961"/>
                        <a:pt x="34754" y="74581"/>
                      </a:cubicBezTo>
                      <a:cubicBezTo>
                        <a:pt x="37421" y="75819"/>
                        <a:pt x="46374" y="72295"/>
                        <a:pt x="55995" y="67627"/>
                      </a:cubicBezTo>
                      <a:cubicBezTo>
                        <a:pt x="61900" y="65818"/>
                        <a:pt x="67615" y="62770"/>
                        <a:pt x="72187" y="59341"/>
                      </a:cubicBezTo>
                      <a:cubicBezTo>
                        <a:pt x="80283" y="55245"/>
                        <a:pt x="86284" y="51721"/>
                        <a:pt x="86284" y="51721"/>
                      </a:cubicBezTo>
                      <a:close/>
                    </a:path>
                  </a:pathLst>
                </a:custGeom>
                <a:solidFill>
                  <a:srgbClr val="FCD5B4"/>
                </a:solidFill>
                <a:ln w="9525" cap="flat">
                  <a:noFill/>
                  <a:prstDash val="solid"/>
                  <a:miter/>
                </a:ln>
              </p:spPr>
              <p:txBody>
                <a:bodyPr rtlCol="0" anchor="ctr"/>
                <a:lstStyle/>
                <a:p>
                  <a:endParaRPr lang="en-ID"/>
                </a:p>
              </p:txBody>
            </p:sp>
            <p:sp>
              <p:nvSpPr>
                <p:cNvPr id="47" name="Freeform: Shape 46">
                  <a:extLst>
                    <a:ext uri="{FF2B5EF4-FFF2-40B4-BE49-F238E27FC236}">
                      <a16:creationId xmlns:a16="http://schemas.microsoft.com/office/drawing/2014/main" id="{1A3500BB-FF36-4C3B-93DF-D65A99508B46}"/>
                    </a:ext>
                  </a:extLst>
                </p:cNvPr>
                <p:cNvSpPr/>
                <p:nvPr/>
              </p:nvSpPr>
              <p:spPr>
                <a:xfrm>
                  <a:off x="6150882" y="3622643"/>
                  <a:ext cx="133350" cy="85725"/>
                </a:xfrm>
                <a:custGeom>
                  <a:avLst/>
                  <a:gdLst>
                    <a:gd name="connsiteX0" fmla="*/ 82945 w 133350"/>
                    <a:gd name="connsiteY0" fmla="*/ 8096 h 85725"/>
                    <a:gd name="connsiteX1" fmla="*/ 55798 w 133350"/>
                    <a:gd name="connsiteY1" fmla="*/ 0 h 85725"/>
                    <a:gd name="connsiteX2" fmla="*/ 70467 w 133350"/>
                    <a:gd name="connsiteY2" fmla="*/ 22479 h 85725"/>
                    <a:gd name="connsiteX3" fmla="*/ 73515 w 133350"/>
                    <a:gd name="connsiteY3" fmla="*/ 30956 h 85725"/>
                    <a:gd name="connsiteX4" fmla="*/ 26176 w 133350"/>
                    <a:gd name="connsiteY4" fmla="*/ 36671 h 85725"/>
                    <a:gd name="connsiteX5" fmla="*/ 363 w 133350"/>
                    <a:gd name="connsiteY5" fmla="*/ 53530 h 85725"/>
                    <a:gd name="connsiteX6" fmla="*/ 28081 w 133350"/>
                    <a:gd name="connsiteY6" fmla="*/ 50292 h 85725"/>
                    <a:gd name="connsiteX7" fmla="*/ 40654 w 133350"/>
                    <a:gd name="connsiteY7" fmla="*/ 53245 h 85725"/>
                    <a:gd name="connsiteX8" fmla="*/ 29319 w 133350"/>
                    <a:gd name="connsiteY8" fmla="*/ 80296 h 85725"/>
                    <a:gd name="connsiteX9" fmla="*/ 51512 w 133350"/>
                    <a:gd name="connsiteY9" fmla="*/ 86868 h 85725"/>
                    <a:gd name="connsiteX10" fmla="*/ 78754 w 133350"/>
                    <a:gd name="connsiteY10" fmla="*/ 95059 h 85725"/>
                    <a:gd name="connsiteX11" fmla="*/ 141238 w 133350"/>
                    <a:gd name="connsiteY11" fmla="*/ 51625 h 85725"/>
                    <a:gd name="connsiteX12" fmla="*/ 129903 w 133350"/>
                    <a:gd name="connsiteY12" fmla="*/ 30290 h 85725"/>
                    <a:gd name="connsiteX13" fmla="*/ 82945 w 133350"/>
                    <a:gd name="connsiteY13" fmla="*/ 8096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3350" h="85725">
                      <a:moveTo>
                        <a:pt x="82945" y="8096"/>
                      </a:moveTo>
                      <a:lnTo>
                        <a:pt x="55798" y="0"/>
                      </a:lnTo>
                      <a:cubicBezTo>
                        <a:pt x="55798" y="0"/>
                        <a:pt x="52655" y="12954"/>
                        <a:pt x="70467" y="22479"/>
                      </a:cubicBezTo>
                      <a:cubicBezTo>
                        <a:pt x="74848" y="24765"/>
                        <a:pt x="75229" y="27718"/>
                        <a:pt x="73515" y="30956"/>
                      </a:cubicBezTo>
                      <a:cubicBezTo>
                        <a:pt x="73229" y="30956"/>
                        <a:pt x="35891" y="35528"/>
                        <a:pt x="26176" y="36671"/>
                      </a:cubicBezTo>
                      <a:cubicBezTo>
                        <a:pt x="16365" y="37814"/>
                        <a:pt x="-2876" y="48577"/>
                        <a:pt x="363" y="53530"/>
                      </a:cubicBezTo>
                      <a:cubicBezTo>
                        <a:pt x="3601" y="58483"/>
                        <a:pt x="28081" y="50292"/>
                        <a:pt x="28081" y="50292"/>
                      </a:cubicBezTo>
                      <a:lnTo>
                        <a:pt x="40654" y="53245"/>
                      </a:lnTo>
                      <a:lnTo>
                        <a:pt x="29319" y="80296"/>
                      </a:lnTo>
                      <a:cubicBezTo>
                        <a:pt x="29319" y="80296"/>
                        <a:pt x="41130" y="86582"/>
                        <a:pt x="51512" y="86868"/>
                      </a:cubicBezTo>
                      <a:cubicBezTo>
                        <a:pt x="61894" y="87154"/>
                        <a:pt x="78754" y="95059"/>
                        <a:pt x="78754" y="95059"/>
                      </a:cubicBezTo>
                      <a:lnTo>
                        <a:pt x="141238" y="51625"/>
                      </a:lnTo>
                      <a:lnTo>
                        <a:pt x="129903" y="30290"/>
                      </a:lnTo>
                      <a:lnTo>
                        <a:pt x="82945" y="8096"/>
                      </a:lnTo>
                      <a:close/>
                    </a:path>
                  </a:pathLst>
                </a:custGeom>
                <a:solidFill>
                  <a:srgbClr val="FCD5B4"/>
                </a:solidFill>
                <a:ln w="9525" cap="flat">
                  <a:noFill/>
                  <a:prstDash val="solid"/>
                  <a:miter/>
                </a:ln>
              </p:spPr>
              <p:txBody>
                <a:bodyPr rtlCol="0" anchor="ctr"/>
                <a:lstStyle/>
                <a:p>
                  <a:endParaRPr lang="en-ID"/>
                </a:p>
              </p:txBody>
            </p:sp>
            <p:sp>
              <p:nvSpPr>
                <p:cNvPr id="48" name="Freeform: Shape 47">
                  <a:extLst>
                    <a:ext uri="{FF2B5EF4-FFF2-40B4-BE49-F238E27FC236}">
                      <a16:creationId xmlns:a16="http://schemas.microsoft.com/office/drawing/2014/main" id="{145CA720-08E1-4ECC-B880-4A156EE71115}"/>
                    </a:ext>
                  </a:extLst>
                </p:cNvPr>
                <p:cNvSpPr/>
                <p:nvPr/>
              </p:nvSpPr>
              <p:spPr>
                <a:xfrm>
                  <a:off x="6368413" y="3137719"/>
                  <a:ext cx="219075" cy="257175"/>
                </a:xfrm>
                <a:custGeom>
                  <a:avLst/>
                  <a:gdLst>
                    <a:gd name="connsiteX0" fmla="*/ 2764 w 219075"/>
                    <a:gd name="connsiteY0" fmla="*/ 7531 h 257175"/>
                    <a:gd name="connsiteX1" fmla="*/ 87251 w 219075"/>
                    <a:gd name="connsiteY1" fmla="*/ 259277 h 257175"/>
                    <a:gd name="connsiteX2" fmla="*/ 223744 w 219075"/>
                    <a:gd name="connsiteY2" fmla="*/ 211175 h 257175"/>
                    <a:gd name="connsiteX3" fmla="*/ 2764 w 219075"/>
                    <a:gd name="connsiteY3" fmla="*/ 7531 h 257175"/>
                  </a:gdLst>
                  <a:ahLst/>
                  <a:cxnLst>
                    <a:cxn ang="0">
                      <a:pos x="connsiteX0" y="connsiteY0"/>
                    </a:cxn>
                    <a:cxn ang="0">
                      <a:pos x="connsiteX1" y="connsiteY1"/>
                    </a:cxn>
                    <a:cxn ang="0">
                      <a:pos x="connsiteX2" y="connsiteY2"/>
                    </a:cxn>
                    <a:cxn ang="0">
                      <a:pos x="connsiteX3" y="connsiteY3"/>
                    </a:cxn>
                  </a:cxnLst>
                  <a:rect l="l" t="t" r="r" b="b"/>
                  <a:pathLst>
                    <a:path w="219075" h="257175">
                      <a:moveTo>
                        <a:pt x="2764" y="7531"/>
                      </a:moveTo>
                      <a:cubicBezTo>
                        <a:pt x="2764" y="7531"/>
                        <a:pt x="-23716" y="72682"/>
                        <a:pt x="87251" y="259277"/>
                      </a:cubicBezTo>
                      <a:cubicBezTo>
                        <a:pt x="87251" y="259277"/>
                        <a:pt x="151735" y="213176"/>
                        <a:pt x="223744" y="211175"/>
                      </a:cubicBezTo>
                      <a:cubicBezTo>
                        <a:pt x="223744" y="211175"/>
                        <a:pt x="131732" y="-46857"/>
                        <a:pt x="2764" y="7531"/>
                      </a:cubicBezTo>
                      <a:close/>
                    </a:path>
                  </a:pathLst>
                </a:custGeom>
                <a:solidFill>
                  <a:schemeClr val="accent1"/>
                </a:solidFill>
                <a:ln w="9525" cap="flat">
                  <a:noFill/>
                  <a:prstDash val="solid"/>
                  <a:miter/>
                </a:ln>
              </p:spPr>
              <p:txBody>
                <a:bodyPr rtlCol="0" anchor="ctr"/>
                <a:lstStyle/>
                <a:p>
                  <a:endParaRPr lang="en-ID"/>
                </a:p>
              </p:txBody>
            </p:sp>
          </p:grpSp>
          <p:grpSp>
            <p:nvGrpSpPr>
              <p:cNvPr id="49" name="Graphic 41">
                <a:extLst>
                  <a:ext uri="{FF2B5EF4-FFF2-40B4-BE49-F238E27FC236}">
                    <a16:creationId xmlns:a16="http://schemas.microsoft.com/office/drawing/2014/main" id="{FBF4C3B8-612A-4464-96D0-8E7FFC9A05D0}"/>
                  </a:ext>
                </a:extLst>
              </p:cNvPr>
              <p:cNvGrpSpPr/>
              <p:nvPr/>
            </p:nvGrpSpPr>
            <p:grpSpPr>
              <a:xfrm flipH="1">
                <a:off x="7278554" y="4953140"/>
                <a:ext cx="1205110" cy="1089450"/>
                <a:chOff x="7011489" y="4730890"/>
                <a:chExt cx="1590345" cy="1437713"/>
              </a:xfrm>
            </p:grpSpPr>
            <p:sp>
              <p:nvSpPr>
                <p:cNvPr id="50" name="Freeform: Shape 49">
                  <a:extLst>
                    <a:ext uri="{FF2B5EF4-FFF2-40B4-BE49-F238E27FC236}">
                      <a16:creationId xmlns:a16="http://schemas.microsoft.com/office/drawing/2014/main" id="{B91FCF72-DE31-4E5C-AEAC-1F31D347FB97}"/>
                    </a:ext>
                  </a:extLst>
                </p:cNvPr>
                <p:cNvSpPr/>
                <p:nvPr/>
              </p:nvSpPr>
              <p:spPr>
                <a:xfrm>
                  <a:off x="7011489" y="5630904"/>
                  <a:ext cx="266700" cy="457200"/>
                </a:xfrm>
                <a:custGeom>
                  <a:avLst/>
                  <a:gdLst>
                    <a:gd name="connsiteX0" fmla="*/ 264942 w 266700"/>
                    <a:gd name="connsiteY0" fmla="*/ 182690 h 457200"/>
                    <a:gd name="connsiteX1" fmla="*/ 26436 w 266700"/>
                    <a:gd name="connsiteY1" fmla="*/ 0 h 457200"/>
                    <a:gd name="connsiteX2" fmla="*/ 255131 w 266700"/>
                    <a:gd name="connsiteY2" fmla="*/ 464344 h 457200"/>
                    <a:gd name="connsiteX3" fmla="*/ 264942 w 266700"/>
                    <a:gd name="connsiteY3" fmla="*/ 182690 h 457200"/>
                  </a:gdLst>
                  <a:ahLst/>
                  <a:cxnLst>
                    <a:cxn ang="0">
                      <a:pos x="connsiteX0" y="connsiteY0"/>
                    </a:cxn>
                    <a:cxn ang="0">
                      <a:pos x="connsiteX1" y="connsiteY1"/>
                    </a:cxn>
                    <a:cxn ang="0">
                      <a:pos x="connsiteX2" y="connsiteY2"/>
                    </a:cxn>
                    <a:cxn ang="0">
                      <a:pos x="connsiteX3" y="connsiteY3"/>
                    </a:cxn>
                  </a:cxnLst>
                  <a:rect l="l" t="t" r="r" b="b"/>
                  <a:pathLst>
                    <a:path w="266700" h="457200">
                      <a:moveTo>
                        <a:pt x="264942" y="182690"/>
                      </a:moveTo>
                      <a:cubicBezTo>
                        <a:pt x="264942" y="182690"/>
                        <a:pt x="214745" y="11144"/>
                        <a:pt x="26436" y="0"/>
                      </a:cubicBezTo>
                      <a:cubicBezTo>
                        <a:pt x="-34905" y="60008"/>
                        <a:pt x="-1473" y="458819"/>
                        <a:pt x="255131" y="464344"/>
                      </a:cubicBezTo>
                      <a:cubicBezTo>
                        <a:pt x="273324" y="324993"/>
                        <a:pt x="264942" y="182690"/>
                        <a:pt x="264942" y="182690"/>
                      </a:cubicBezTo>
                      <a:close/>
                    </a:path>
                  </a:pathLst>
                </a:custGeom>
                <a:solidFill>
                  <a:srgbClr val="F4F0FF"/>
                </a:solidFill>
                <a:ln w="9525" cap="flat">
                  <a:noFill/>
                  <a:prstDash val="solid"/>
                  <a:miter/>
                </a:ln>
              </p:spPr>
              <p:txBody>
                <a:bodyPr rtlCol="0" anchor="ctr"/>
                <a:lstStyle/>
                <a:p>
                  <a:endParaRPr lang="en-ID"/>
                </a:p>
              </p:txBody>
            </p:sp>
            <p:sp>
              <p:nvSpPr>
                <p:cNvPr id="51" name="Freeform: Shape 50">
                  <a:extLst>
                    <a:ext uri="{FF2B5EF4-FFF2-40B4-BE49-F238E27FC236}">
                      <a16:creationId xmlns:a16="http://schemas.microsoft.com/office/drawing/2014/main" id="{31341447-2EF8-4CD8-A096-A20C816FB3C1}"/>
                    </a:ext>
                  </a:extLst>
                </p:cNvPr>
                <p:cNvSpPr/>
                <p:nvPr/>
              </p:nvSpPr>
              <p:spPr>
                <a:xfrm>
                  <a:off x="7560111" y="5605987"/>
                  <a:ext cx="476250" cy="495300"/>
                </a:xfrm>
                <a:custGeom>
                  <a:avLst/>
                  <a:gdLst>
                    <a:gd name="connsiteX0" fmla="*/ 87127 w 476250"/>
                    <a:gd name="connsiteY0" fmla="*/ 73590 h 495300"/>
                    <a:gd name="connsiteX1" fmla="*/ 342778 w 476250"/>
                    <a:gd name="connsiteY1" fmla="*/ 24060 h 495300"/>
                    <a:gd name="connsiteX2" fmla="*/ 427646 w 476250"/>
                    <a:gd name="connsiteY2" fmla="*/ 157600 h 495300"/>
                    <a:gd name="connsiteX3" fmla="*/ 277342 w 476250"/>
                    <a:gd name="connsiteY3" fmla="*/ 400297 h 495300"/>
                    <a:gd name="connsiteX4" fmla="*/ 485558 w 476250"/>
                    <a:gd name="connsiteY4" fmla="*/ 473926 h 495300"/>
                    <a:gd name="connsiteX5" fmla="*/ 120751 w 476250"/>
                    <a:gd name="connsiteY5" fmla="*/ 492690 h 495300"/>
                    <a:gd name="connsiteX6" fmla="*/ 164 w 476250"/>
                    <a:gd name="connsiteY6" fmla="*/ 256279 h 495300"/>
                    <a:gd name="connsiteX7" fmla="*/ 87127 w 476250"/>
                    <a:gd name="connsiteY7" fmla="*/ 73590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6250" h="495300">
                      <a:moveTo>
                        <a:pt x="87127" y="73590"/>
                      </a:moveTo>
                      <a:cubicBezTo>
                        <a:pt x="150754" y="247"/>
                        <a:pt x="257339" y="-22136"/>
                        <a:pt x="342778" y="24060"/>
                      </a:cubicBezTo>
                      <a:cubicBezTo>
                        <a:pt x="387355" y="48158"/>
                        <a:pt x="424122" y="88830"/>
                        <a:pt x="427646" y="157600"/>
                      </a:cubicBezTo>
                      <a:cubicBezTo>
                        <a:pt x="437076" y="340766"/>
                        <a:pt x="277342" y="400297"/>
                        <a:pt x="277342" y="400297"/>
                      </a:cubicBezTo>
                      <a:cubicBezTo>
                        <a:pt x="277342" y="400297"/>
                        <a:pt x="424503" y="384676"/>
                        <a:pt x="485558" y="473926"/>
                      </a:cubicBezTo>
                      <a:cubicBezTo>
                        <a:pt x="361828" y="514597"/>
                        <a:pt x="120751" y="492690"/>
                        <a:pt x="120751" y="492690"/>
                      </a:cubicBezTo>
                      <a:cubicBezTo>
                        <a:pt x="120751" y="492690"/>
                        <a:pt x="6451" y="378390"/>
                        <a:pt x="164" y="256279"/>
                      </a:cubicBezTo>
                      <a:cubicBezTo>
                        <a:pt x="-3074" y="193605"/>
                        <a:pt x="42169" y="125311"/>
                        <a:pt x="87127" y="73590"/>
                      </a:cubicBezTo>
                      <a:close/>
                    </a:path>
                  </a:pathLst>
                </a:custGeom>
                <a:solidFill>
                  <a:srgbClr val="EAE5FF"/>
                </a:solidFill>
                <a:ln w="9525" cap="flat">
                  <a:noFill/>
                  <a:prstDash val="solid"/>
                  <a:miter/>
                </a:ln>
              </p:spPr>
              <p:txBody>
                <a:bodyPr rtlCol="0" anchor="ctr"/>
                <a:lstStyle/>
                <a:p>
                  <a:endParaRPr lang="en-ID"/>
                </a:p>
              </p:txBody>
            </p:sp>
            <p:sp>
              <p:nvSpPr>
                <p:cNvPr id="52" name="Freeform: Shape 51">
                  <a:extLst>
                    <a:ext uri="{FF2B5EF4-FFF2-40B4-BE49-F238E27FC236}">
                      <a16:creationId xmlns:a16="http://schemas.microsoft.com/office/drawing/2014/main" id="{2484796A-0250-41DB-A4BA-A885D7A84109}"/>
                    </a:ext>
                  </a:extLst>
                </p:cNvPr>
                <p:cNvSpPr/>
                <p:nvPr/>
              </p:nvSpPr>
              <p:spPr>
                <a:xfrm>
                  <a:off x="7901461" y="4787561"/>
                  <a:ext cx="638175" cy="228600"/>
                </a:xfrm>
                <a:custGeom>
                  <a:avLst/>
                  <a:gdLst>
                    <a:gd name="connsiteX0" fmla="*/ 0 w 638175"/>
                    <a:gd name="connsiteY0" fmla="*/ 75533 h 228600"/>
                    <a:gd name="connsiteX1" fmla="*/ 641509 w 638175"/>
                    <a:gd name="connsiteY1" fmla="*/ 0 h 228600"/>
                    <a:gd name="connsiteX2" fmla="*/ 342328 w 638175"/>
                    <a:gd name="connsiteY2" fmla="*/ 217837 h 228600"/>
                    <a:gd name="connsiteX3" fmla="*/ 12002 w 638175"/>
                    <a:gd name="connsiteY3" fmla="*/ 132779 h 228600"/>
                    <a:gd name="connsiteX4" fmla="*/ 0 w 638175"/>
                    <a:gd name="connsiteY4" fmla="*/ 75533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175" h="228600">
                      <a:moveTo>
                        <a:pt x="0" y="75533"/>
                      </a:moveTo>
                      <a:lnTo>
                        <a:pt x="641509" y="0"/>
                      </a:lnTo>
                      <a:cubicBezTo>
                        <a:pt x="641509" y="0"/>
                        <a:pt x="534448" y="162973"/>
                        <a:pt x="342328" y="217837"/>
                      </a:cubicBezTo>
                      <a:cubicBezTo>
                        <a:pt x="150209" y="272701"/>
                        <a:pt x="12002" y="132779"/>
                        <a:pt x="12002" y="132779"/>
                      </a:cubicBezTo>
                      <a:lnTo>
                        <a:pt x="0" y="75533"/>
                      </a:lnTo>
                      <a:close/>
                    </a:path>
                  </a:pathLst>
                </a:custGeom>
                <a:solidFill>
                  <a:schemeClr val="bg1">
                    <a:lumMod val="85000"/>
                  </a:schemeClr>
                </a:solidFill>
                <a:ln w="9525" cap="flat">
                  <a:noFill/>
                  <a:prstDash val="solid"/>
                  <a:miter/>
                </a:ln>
              </p:spPr>
              <p:txBody>
                <a:bodyPr rtlCol="0" anchor="ctr"/>
                <a:lstStyle/>
                <a:p>
                  <a:endParaRPr lang="en-ID"/>
                </a:p>
              </p:txBody>
            </p:sp>
            <p:sp>
              <p:nvSpPr>
                <p:cNvPr id="53" name="Freeform: Shape 52">
                  <a:extLst>
                    <a:ext uri="{FF2B5EF4-FFF2-40B4-BE49-F238E27FC236}">
                      <a16:creationId xmlns:a16="http://schemas.microsoft.com/office/drawing/2014/main" id="{2DC00014-BAA5-4E17-81D1-F167229EA544}"/>
                    </a:ext>
                  </a:extLst>
                </p:cNvPr>
                <p:cNvSpPr/>
                <p:nvPr/>
              </p:nvSpPr>
              <p:spPr>
                <a:xfrm>
                  <a:off x="7195719" y="4730890"/>
                  <a:ext cx="762000" cy="1371600"/>
                </a:xfrm>
                <a:custGeom>
                  <a:avLst/>
                  <a:gdLst>
                    <a:gd name="connsiteX0" fmla="*/ 306073 w 762000"/>
                    <a:gd name="connsiteY0" fmla="*/ 520157 h 1371600"/>
                    <a:gd name="connsiteX1" fmla="*/ 2892 w 762000"/>
                    <a:gd name="connsiteY1" fmla="*/ 1098420 h 1371600"/>
                    <a:gd name="connsiteX2" fmla="*/ 182724 w 762000"/>
                    <a:gd name="connsiteY2" fmla="*/ 1375597 h 1371600"/>
                    <a:gd name="connsiteX3" fmla="*/ 417515 w 762000"/>
                    <a:gd name="connsiteY3" fmla="*/ 1375597 h 1371600"/>
                    <a:gd name="connsiteX4" fmla="*/ 761463 w 762000"/>
                    <a:gd name="connsiteY4" fmla="*/ 1105468 h 1371600"/>
                    <a:gd name="connsiteX5" fmla="*/ 658498 w 762000"/>
                    <a:gd name="connsiteY5" fmla="*/ 560543 h 1371600"/>
                    <a:gd name="connsiteX6" fmla="*/ 754891 w 762000"/>
                    <a:gd name="connsiteY6" fmla="*/ 181257 h 1371600"/>
                    <a:gd name="connsiteX7" fmla="*/ 454282 w 762000"/>
                    <a:gd name="connsiteY7" fmla="*/ 4188 h 1371600"/>
                    <a:gd name="connsiteX8" fmla="*/ 25466 w 762000"/>
                    <a:gd name="connsiteY8" fmla="*/ 135061 h 1371600"/>
                    <a:gd name="connsiteX9" fmla="*/ 306073 w 762000"/>
                    <a:gd name="connsiteY9" fmla="*/ 520157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2000" h="1371600">
                      <a:moveTo>
                        <a:pt x="306073" y="520157"/>
                      </a:moveTo>
                      <a:cubicBezTo>
                        <a:pt x="306073" y="520157"/>
                        <a:pt x="271592" y="682368"/>
                        <a:pt x="2892" y="1098420"/>
                      </a:cubicBezTo>
                      <a:cubicBezTo>
                        <a:pt x="-13872" y="1238437"/>
                        <a:pt x="41754" y="1375597"/>
                        <a:pt x="182724" y="1375597"/>
                      </a:cubicBezTo>
                      <a:lnTo>
                        <a:pt x="417515" y="1375597"/>
                      </a:lnTo>
                      <a:cubicBezTo>
                        <a:pt x="610587" y="1375597"/>
                        <a:pt x="745747" y="1297873"/>
                        <a:pt x="761463" y="1105468"/>
                      </a:cubicBezTo>
                      <a:cubicBezTo>
                        <a:pt x="773750" y="955735"/>
                        <a:pt x="658498" y="560543"/>
                        <a:pt x="658498" y="560543"/>
                      </a:cubicBezTo>
                      <a:lnTo>
                        <a:pt x="754891" y="181257"/>
                      </a:lnTo>
                      <a:cubicBezTo>
                        <a:pt x="754891" y="181257"/>
                        <a:pt x="704980" y="26667"/>
                        <a:pt x="454282" y="4188"/>
                      </a:cubicBezTo>
                      <a:cubicBezTo>
                        <a:pt x="97189" y="-27912"/>
                        <a:pt x="25466" y="135061"/>
                        <a:pt x="25466" y="135061"/>
                      </a:cubicBezTo>
                      <a:cubicBezTo>
                        <a:pt x="25466" y="135061"/>
                        <a:pt x="-35303" y="460626"/>
                        <a:pt x="306073" y="520157"/>
                      </a:cubicBezTo>
                      <a:close/>
                    </a:path>
                  </a:pathLst>
                </a:custGeom>
                <a:solidFill>
                  <a:schemeClr val="bg1"/>
                </a:solidFill>
                <a:ln w="9525" cap="flat">
                  <a:noFill/>
                  <a:prstDash val="solid"/>
                  <a:miter/>
                </a:ln>
              </p:spPr>
              <p:txBody>
                <a:bodyPr rtlCol="0" anchor="ctr"/>
                <a:lstStyle/>
                <a:p>
                  <a:endParaRPr lang="en-ID"/>
                </a:p>
              </p:txBody>
            </p:sp>
            <p:sp>
              <p:nvSpPr>
                <p:cNvPr id="54" name="Freeform: Shape 53">
                  <a:extLst>
                    <a:ext uri="{FF2B5EF4-FFF2-40B4-BE49-F238E27FC236}">
                      <a16:creationId xmlns:a16="http://schemas.microsoft.com/office/drawing/2014/main" id="{FBCA8884-4549-4D30-967F-A86EC2D25069}"/>
                    </a:ext>
                  </a:extLst>
                </p:cNvPr>
                <p:cNvSpPr/>
                <p:nvPr/>
              </p:nvSpPr>
              <p:spPr>
                <a:xfrm>
                  <a:off x="7906509" y="4887002"/>
                  <a:ext cx="695325" cy="314325"/>
                </a:xfrm>
                <a:custGeom>
                  <a:avLst/>
                  <a:gdLst>
                    <a:gd name="connsiteX0" fmla="*/ 14097 w 695325"/>
                    <a:gd name="connsiteY0" fmla="*/ 0 h 314325"/>
                    <a:gd name="connsiteX1" fmla="*/ 699040 w 695325"/>
                    <a:gd name="connsiteY1" fmla="*/ 235077 h 314325"/>
                    <a:gd name="connsiteX2" fmla="*/ 295942 w 695325"/>
                    <a:gd name="connsiteY2" fmla="*/ 310515 h 314325"/>
                    <a:gd name="connsiteX3" fmla="*/ 0 w 695325"/>
                    <a:gd name="connsiteY3" fmla="*/ 63818 h 314325"/>
                    <a:gd name="connsiteX4" fmla="*/ 14097 w 695325"/>
                    <a:gd name="connsiteY4" fmla="*/ 0 h 3143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5325" h="314325">
                      <a:moveTo>
                        <a:pt x="14097" y="0"/>
                      </a:moveTo>
                      <a:lnTo>
                        <a:pt x="699040" y="235077"/>
                      </a:lnTo>
                      <a:cubicBezTo>
                        <a:pt x="699040" y="235077"/>
                        <a:pt x="515779" y="348329"/>
                        <a:pt x="295942" y="310515"/>
                      </a:cubicBezTo>
                      <a:cubicBezTo>
                        <a:pt x="76105" y="272796"/>
                        <a:pt x="0" y="63818"/>
                        <a:pt x="0" y="63818"/>
                      </a:cubicBezTo>
                      <a:lnTo>
                        <a:pt x="14097" y="0"/>
                      </a:lnTo>
                      <a:close/>
                    </a:path>
                  </a:pathLst>
                </a:custGeom>
                <a:solidFill>
                  <a:schemeClr val="bg1"/>
                </a:solidFill>
                <a:ln w="9525" cap="flat">
                  <a:noFill/>
                  <a:prstDash val="solid"/>
                  <a:miter/>
                </a:ln>
              </p:spPr>
              <p:txBody>
                <a:bodyPr rtlCol="0" anchor="ctr"/>
                <a:lstStyle/>
                <a:p>
                  <a:endParaRPr lang="en-ID"/>
                </a:p>
              </p:txBody>
            </p:sp>
            <p:sp>
              <p:nvSpPr>
                <p:cNvPr id="55" name="Freeform: Shape 54">
                  <a:extLst>
                    <a:ext uri="{FF2B5EF4-FFF2-40B4-BE49-F238E27FC236}">
                      <a16:creationId xmlns:a16="http://schemas.microsoft.com/office/drawing/2014/main" id="{661071D9-7E7B-4EFD-BDD3-1C4141B28F08}"/>
                    </a:ext>
                  </a:extLst>
                </p:cNvPr>
                <p:cNvSpPr/>
                <p:nvPr/>
              </p:nvSpPr>
              <p:spPr>
                <a:xfrm>
                  <a:off x="7306339" y="4860522"/>
                  <a:ext cx="76200" cy="142875"/>
                </a:xfrm>
                <a:custGeom>
                  <a:avLst/>
                  <a:gdLst>
                    <a:gd name="connsiteX0" fmla="*/ 80772 w 76200"/>
                    <a:gd name="connsiteY0" fmla="*/ 0 h 142875"/>
                    <a:gd name="connsiteX1" fmla="*/ 0 w 76200"/>
                    <a:gd name="connsiteY1" fmla="*/ 54197 h 142875"/>
                    <a:gd name="connsiteX2" fmla="*/ 30099 w 76200"/>
                    <a:gd name="connsiteY2" fmla="*/ 146114 h 142875"/>
                    <a:gd name="connsiteX3" fmla="*/ 6572 w 76200"/>
                    <a:gd name="connsiteY3" fmla="*/ 58102 h 142875"/>
                    <a:gd name="connsiteX4" fmla="*/ 80772 w 76200"/>
                    <a:gd name="connsiteY4" fmla="*/ 0 h 142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142875">
                      <a:moveTo>
                        <a:pt x="80772" y="0"/>
                      </a:moveTo>
                      <a:lnTo>
                        <a:pt x="0" y="54197"/>
                      </a:lnTo>
                      <a:cubicBezTo>
                        <a:pt x="0" y="54197"/>
                        <a:pt x="3715" y="113252"/>
                        <a:pt x="30099" y="146114"/>
                      </a:cubicBezTo>
                      <a:cubicBezTo>
                        <a:pt x="18859" y="112205"/>
                        <a:pt x="6572" y="58102"/>
                        <a:pt x="6572" y="58102"/>
                      </a:cubicBezTo>
                      <a:cubicBezTo>
                        <a:pt x="6572" y="58102"/>
                        <a:pt x="62865" y="28003"/>
                        <a:pt x="80772" y="0"/>
                      </a:cubicBezTo>
                      <a:close/>
                    </a:path>
                  </a:pathLst>
                </a:custGeom>
                <a:solidFill>
                  <a:srgbClr val="DCD6FF"/>
                </a:solidFill>
                <a:ln w="9525" cap="flat">
                  <a:noFill/>
                  <a:prstDash val="solid"/>
                  <a:miter/>
                </a:ln>
              </p:spPr>
              <p:txBody>
                <a:bodyPr rtlCol="0" anchor="ctr"/>
                <a:lstStyle/>
                <a:p>
                  <a:endParaRPr lang="en-ID"/>
                </a:p>
              </p:txBody>
            </p:sp>
            <p:sp>
              <p:nvSpPr>
                <p:cNvPr id="56" name="Freeform: Shape 55">
                  <a:extLst>
                    <a:ext uri="{FF2B5EF4-FFF2-40B4-BE49-F238E27FC236}">
                      <a16:creationId xmlns:a16="http://schemas.microsoft.com/office/drawing/2014/main" id="{6CF7AC07-D890-4663-90D6-BBCD5B5646D6}"/>
                    </a:ext>
                  </a:extLst>
                </p:cNvPr>
                <p:cNvSpPr/>
                <p:nvPr/>
              </p:nvSpPr>
              <p:spPr>
                <a:xfrm>
                  <a:off x="7275192" y="4849104"/>
                  <a:ext cx="104775" cy="66675"/>
                </a:xfrm>
                <a:custGeom>
                  <a:avLst/>
                  <a:gdLst>
                    <a:gd name="connsiteX0" fmla="*/ 113728 w 104775"/>
                    <a:gd name="connsiteY0" fmla="*/ 15038 h 66675"/>
                    <a:gd name="connsiteX1" fmla="*/ 0 w 104775"/>
                    <a:gd name="connsiteY1" fmla="*/ 13609 h 66675"/>
                    <a:gd name="connsiteX2" fmla="*/ 32385 w 104775"/>
                    <a:gd name="connsiteY2" fmla="*/ 68282 h 66675"/>
                    <a:gd name="connsiteX3" fmla="*/ 113728 w 104775"/>
                    <a:gd name="connsiteY3" fmla="*/ 15038 h 66675"/>
                  </a:gdLst>
                  <a:ahLst/>
                  <a:cxnLst>
                    <a:cxn ang="0">
                      <a:pos x="connsiteX0" y="connsiteY0"/>
                    </a:cxn>
                    <a:cxn ang="0">
                      <a:pos x="connsiteX1" y="connsiteY1"/>
                    </a:cxn>
                    <a:cxn ang="0">
                      <a:pos x="connsiteX2" y="connsiteY2"/>
                    </a:cxn>
                    <a:cxn ang="0">
                      <a:pos x="connsiteX3" y="connsiteY3"/>
                    </a:cxn>
                  </a:cxnLst>
                  <a:rect l="l" t="t" r="r" b="b"/>
                  <a:pathLst>
                    <a:path w="104775" h="66675">
                      <a:moveTo>
                        <a:pt x="113728" y="15038"/>
                      </a:moveTo>
                      <a:cubicBezTo>
                        <a:pt x="113728" y="15038"/>
                        <a:pt x="49340" y="-17824"/>
                        <a:pt x="0" y="13609"/>
                      </a:cubicBezTo>
                      <a:cubicBezTo>
                        <a:pt x="15049" y="28563"/>
                        <a:pt x="32385" y="68282"/>
                        <a:pt x="32385" y="68282"/>
                      </a:cubicBezTo>
                      <a:cubicBezTo>
                        <a:pt x="32385" y="68282"/>
                        <a:pt x="69628" y="56662"/>
                        <a:pt x="113728" y="15038"/>
                      </a:cubicBezTo>
                      <a:close/>
                    </a:path>
                  </a:pathLst>
                </a:custGeom>
                <a:solidFill>
                  <a:schemeClr val="accent6"/>
                </a:solidFill>
                <a:ln w="9525" cap="flat">
                  <a:noFill/>
                  <a:prstDash val="solid"/>
                  <a:miter/>
                </a:ln>
              </p:spPr>
              <p:txBody>
                <a:bodyPr rtlCol="0" anchor="ctr"/>
                <a:lstStyle/>
                <a:p>
                  <a:endParaRPr lang="en-ID"/>
                </a:p>
              </p:txBody>
            </p:sp>
            <p:sp>
              <p:nvSpPr>
                <p:cNvPr id="57" name="Freeform: Shape 56">
                  <a:extLst>
                    <a:ext uri="{FF2B5EF4-FFF2-40B4-BE49-F238E27FC236}">
                      <a16:creationId xmlns:a16="http://schemas.microsoft.com/office/drawing/2014/main" id="{D6228D41-1B9E-47F9-A8AA-9AFC010E01D2}"/>
                    </a:ext>
                  </a:extLst>
                </p:cNvPr>
                <p:cNvSpPr/>
                <p:nvPr/>
              </p:nvSpPr>
              <p:spPr>
                <a:xfrm>
                  <a:off x="7171941" y="5673303"/>
                  <a:ext cx="476250" cy="495300"/>
                </a:xfrm>
                <a:custGeom>
                  <a:avLst/>
                  <a:gdLst>
                    <a:gd name="connsiteX0" fmla="*/ 86773 w 476250"/>
                    <a:gd name="connsiteY0" fmla="*/ 73902 h 495300"/>
                    <a:gd name="connsiteX1" fmla="*/ 341757 w 476250"/>
                    <a:gd name="connsiteY1" fmla="*/ 23610 h 495300"/>
                    <a:gd name="connsiteX2" fmla="*/ 427482 w 476250"/>
                    <a:gd name="connsiteY2" fmla="*/ 157626 h 495300"/>
                    <a:gd name="connsiteX3" fmla="*/ 277178 w 476250"/>
                    <a:gd name="connsiteY3" fmla="*/ 400323 h 495300"/>
                    <a:gd name="connsiteX4" fmla="*/ 485394 w 476250"/>
                    <a:gd name="connsiteY4" fmla="*/ 473952 h 495300"/>
                    <a:gd name="connsiteX5" fmla="*/ 120587 w 476250"/>
                    <a:gd name="connsiteY5" fmla="*/ 492716 h 495300"/>
                    <a:gd name="connsiteX6" fmla="*/ 0 w 476250"/>
                    <a:gd name="connsiteY6" fmla="*/ 256305 h 495300"/>
                    <a:gd name="connsiteX7" fmla="*/ 86773 w 476250"/>
                    <a:gd name="connsiteY7" fmla="*/ 73902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6250" h="495300">
                      <a:moveTo>
                        <a:pt x="86773" y="73902"/>
                      </a:moveTo>
                      <a:cubicBezTo>
                        <a:pt x="150209" y="654"/>
                        <a:pt x="256318" y="-22110"/>
                        <a:pt x="341757" y="23610"/>
                      </a:cubicBezTo>
                      <a:cubicBezTo>
                        <a:pt x="386715" y="47613"/>
                        <a:pt x="423958" y="88475"/>
                        <a:pt x="427482" y="157626"/>
                      </a:cubicBezTo>
                      <a:cubicBezTo>
                        <a:pt x="436912" y="340792"/>
                        <a:pt x="277178" y="400323"/>
                        <a:pt x="277178" y="400323"/>
                      </a:cubicBezTo>
                      <a:cubicBezTo>
                        <a:pt x="277178" y="400323"/>
                        <a:pt x="424339" y="384702"/>
                        <a:pt x="485394" y="473952"/>
                      </a:cubicBezTo>
                      <a:cubicBezTo>
                        <a:pt x="361664" y="514623"/>
                        <a:pt x="120587" y="492716"/>
                        <a:pt x="120587" y="492716"/>
                      </a:cubicBezTo>
                      <a:cubicBezTo>
                        <a:pt x="120587" y="492716"/>
                        <a:pt x="381" y="424898"/>
                        <a:pt x="0" y="256305"/>
                      </a:cubicBezTo>
                      <a:cubicBezTo>
                        <a:pt x="-95" y="193631"/>
                        <a:pt x="41910" y="125622"/>
                        <a:pt x="86773" y="73902"/>
                      </a:cubicBezTo>
                      <a:close/>
                    </a:path>
                  </a:pathLst>
                </a:custGeom>
                <a:solidFill>
                  <a:schemeClr val="bg1"/>
                </a:solidFill>
                <a:ln w="9525" cap="flat">
                  <a:noFill/>
                  <a:prstDash val="solid"/>
                  <a:miter/>
                </a:ln>
              </p:spPr>
              <p:txBody>
                <a:bodyPr rtlCol="0" anchor="ctr"/>
                <a:lstStyle/>
                <a:p>
                  <a:endParaRPr lang="en-ID"/>
                </a:p>
              </p:txBody>
            </p:sp>
            <p:sp>
              <p:nvSpPr>
                <p:cNvPr id="58" name="Freeform: Shape 57">
                  <a:extLst>
                    <a:ext uri="{FF2B5EF4-FFF2-40B4-BE49-F238E27FC236}">
                      <a16:creationId xmlns:a16="http://schemas.microsoft.com/office/drawing/2014/main" id="{59AC2586-D9F4-4DD9-8208-74D493150473}"/>
                    </a:ext>
                  </a:extLst>
                </p:cNvPr>
                <p:cNvSpPr/>
                <p:nvPr/>
              </p:nvSpPr>
              <p:spPr>
                <a:xfrm>
                  <a:off x="7387682" y="5666022"/>
                  <a:ext cx="266700" cy="438150"/>
                </a:xfrm>
                <a:custGeom>
                  <a:avLst/>
                  <a:gdLst>
                    <a:gd name="connsiteX0" fmla="*/ 275558 w 266700"/>
                    <a:gd name="connsiteY0" fmla="*/ 440656 h 438150"/>
                    <a:gd name="connsiteX1" fmla="*/ 99346 w 266700"/>
                    <a:gd name="connsiteY1" fmla="*/ 400175 h 438150"/>
                    <a:gd name="connsiteX2" fmla="*/ 249650 w 266700"/>
                    <a:gd name="connsiteY2" fmla="*/ 157478 h 438150"/>
                    <a:gd name="connsiteX3" fmla="*/ 164783 w 266700"/>
                    <a:gd name="connsiteY3" fmla="*/ 23937 h 438150"/>
                    <a:gd name="connsiteX4" fmla="*/ 0 w 266700"/>
                    <a:gd name="connsiteY4" fmla="*/ 11936 h 438150"/>
                    <a:gd name="connsiteX5" fmla="*/ 127254 w 266700"/>
                    <a:gd name="connsiteY5" fmla="*/ 33272 h 438150"/>
                    <a:gd name="connsiteX6" fmla="*/ 212122 w 266700"/>
                    <a:gd name="connsiteY6" fmla="*/ 166812 h 438150"/>
                    <a:gd name="connsiteX7" fmla="*/ 61817 w 266700"/>
                    <a:gd name="connsiteY7" fmla="*/ 409509 h 438150"/>
                    <a:gd name="connsiteX8" fmla="*/ 233172 w 266700"/>
                    <a:gd name="connsiteY8" fmla="*/ 446561 h 438150"/>
                    <a:gd name="connsiteX9" fmla="*/ 275558 w 266700"/>
                    <a:gd name="connsiteY9" fmla="*/ 440656 h 438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6700" h="438150">
                      <a:moveTo>
                        <a:pt x="275558" y="440656"/>
                      </a:moveTo>
                      <a:cubicBezTo>
                        <a:pt x="206121" y="388840"/>
                        <a:pt x="99346" y="400175"/>
                        <a:pt x="99346" y="400175"/>
                      </a:cubicBezTo>
                      <a:cubicBezTo>
                        <a:pt x="99346" y="400175"/>
                        <a:pt x="259080" y="340643"/>
                        <a:pt x="249650" y="157478"/>
                      </a:cubicBezTo>
                      <a:cubicBezTo>
                        <a:pt x="246126" y="88802"/>
                        <a:pt x="209360" y="48035"/>
                        <a:pt x="164783" y="23937"/>
                      </a:cubicBezTo>
                      <a:cubicBezTo>
                        <a:pt x="112871" y="-4066"/>
                        <a:pt x="53149" y="-6733"/>
                        <a:pt x="0" y="11936"/>
                      </a:cubicBezTo>
                      <a:cubicBezTo>
                        <a:pt x="42672" y="5363"/>
                        <a:pt x="87249" y="11745"/>
                        <a:pt x="127254" y="33272"/>
                      </a:cubicBezTo>
                      <a:cubicBezTo>
                        <a:pt x="171831" y="57370"/>
                        <a:pt x="208597" y="98042"/>
                        <a:pt x="212122" y="166812"/>
                      </a:cubicBezTo>
                      <a:cubicBezTo>
                        <a:pt x="221551" y="349978"/>
                        <a:pt x="61817" y="409509"/>
                        <a:pt x="61817" y="409509"/>
                      </a:cubicBezTo>
                      <a:cubicBezTo>
                        <a:pt x="61817" y="409509"/>
                        <a:pt x="163830" y="398746"/>
                        <a:pt x="233172" y="446561"/>
                      </a:cubicBezTo>
                      <a:cubicBezTo>
                        <a:pt x="247174" y="444085"/>
                        <a:pt x="261271" y="442085"/>
                        <a:pt x="275558" y="440656"/>
                      </a:cubicBezTo>
                      <a:close/>
                    </a:path>
                  </a:pathLst>
                </a:custGeom>
                <a:solidFill>
                  <a:srgbClr val="EAE5FF"/>
                </a:solidFill>
                <a:ln w="9525" cap="flat">
                  <a:noFill/>
                  <a:prstDash val="solid"/>
                  <a:miter/>
                </a:ln>
              </p:spPr>
              <p:txBody>
                <a:bodyPr rtlCol="0" anchor="ctr"/>
                <a:lstStyle/>
                <a:p>
                  <a:endParaRPr lang="en-ID"/>
                </a:p>
              </p:txBody>
            </p:sp>
            <p:sp>
              <p:nvSpPr>
                <p:cNvPr id="59" name="Freeform: Shape 58">
                  <a:extLst>
                    <a:ext uri="{FF2B5EF4-FFF2-40B4-BE49-F238E27FC236}">
                      <a16:creationId xmlns:a16="http://schemas.microsoft.com/office/drawing/2014/main" id="{100245F7-E1A8-4CE5-A110-C7688D61FAF7}"/>
                    </a:ext>
                  </a:extLst>
                </p:cNvPr>
                <p:cNvSpPr/>
                <p:nvPr/>
              </p:nvSpPr>
              <p:spPr>
                <a:xfrm>
                  <a:off x="7950134" y="4963297"/>
                  <a:ext cx="438150" cy="209550"/>
                </a:xfrm>
                <a:custGeom>
                  <a:avLst/>
                  <a:gdLst>
                    <a:gd name="connsiteX0" fmla="*/ 0 w 438150"/>
                    <a:gd name="connsiteY0" fmla="*/ 0 h 209550"/>
                    <a:gd name="connsiteX1" fmla="*/ 440245 w 438150"/>
                    <a:gd name="connsiteY1" fmla="*/ 206407 h 209550"/>
                    <a:gd name="connsiteX2" fmla="*/ 212407 w 438150"/>
                    <a:gd name="connsiteY2" fmla="*/ 188024 h 209550"/>
                    <a:gd name="connsiteX3" fmla="*/ 0 w 438150"/>
                    <a:gd name="connsiteY3" fmla="*/ 0 h 209550"/>
                  </a:gdLst>
                  <a:ahLst/>
                  <a:cxnLst>
                    <a:cxn ang="0">
                      <a:pos x="connsiteX0" y="connsiteY0"/>
                    </a:cxn>
                    <a:cxn ang="0">
                      <a:pos x="connsiteX1" y="connsiteY1"/>
                    </a:cxn>
                    <a:cxn ang="0">
                      <a:pos x="connsiteX2" y="connsiteY2"/>
                    </a:cxn>
                    <a:cxn ang="0">
                      <a:pos x="connsiteX3" y="connsiteY3"/>
                    </a:cxn>
                  </a:cxnLst>
                  <a:rect l="l" t="t" r="r" b="b"/>
                  <a:pathLst>
                    <a:path w="438150" h="209550">
                      <a:moveTo>
                        <a:pt x="0" y="0"/>
                      </a:moveTo>
                      <a:lnTo>
                        <a:pt x="440245" y="206407"/>
                      </a:lnTo>
                      <a:cubicBezTo>
                        <a:pt x="440245" y="206407"/>
                        <a:pt x="405003" y="243364"/>
                        <a:pt x="212407" y="188024"/>
                      </a:cubicBezTo>
                      <a:cubicBezTo>
                        <a:pt x="63341" y="145161"/>
                        <a:pt x="0" y="0"/>
                        <a:pt x="0" y="0"/>
                      </a:cubicBezTo>
                      <a:close/>
                    </a:path>
                  </a:pathLst>
                </a:custGeom>
                <a:solidFill>
                  <a:schemeClr val="bg1">
                    <a:lumMod val="85000"/>
                  </a:schemeClr>
                </a:solidFill>
                <a:ln w="9525" cap="flat">
                  <a:noFill/>
                  <a:prstDash val="solid"/>
                  <a:miter/>
                </a:ln>
              </p:spPr>
              <p:txBody>
                <a:bodyPr rtlCol="0" anchor="ctr"/>
                <a:lstStyle/>
                <a:p>
                  <a:endParaRPr lang="en-ID"/>
                </a:p>
              </p:txBody>
            </p:sp>
            <p:sp>
              <p:nvSpPr>
                <p:cNvPr id="60" name="Freeform: Shape 59">
                  <a:extLst>
                    <a:ext uri="{FF2B5EF4-FFF2-40B4-BE49-F238E27FC236}">
                      <a16:creationId xmlns:a16="http://schemas.microsoft.com/office/drawing/2014/main" id="{69CEAF24-121B-40E7-825C-144ECB575943}"/>
                    </a:ext>
                  </a:extLst>
                </p:cNvPr>
                <p:cNvSpPr/>
                <p:nvPr/>
              </p:nvSpPr>
              <p:spPr>
                <a:xfrm>
                  <a:off x="7329294" y="4978442"/>
                  <a:ext cx="123825" cy="47625"/>
                </a:xfrm>
                <a:custGeom>
                  <a:avLst/>
                  <a:gdLst>
                    <a:gd name="connsiteX0" fmla="*/ 0 w 123825"/>
                    <a:gd name="connsiteY0" fmla="*/ 14288 h 47625"/>
                    <a:gd name="connsiteX1" fmla="*/ 72962 w 123825"/>
                    <a:gd name="connsiteY1" fmla="*/ 35909 h 47625"/>
                    <a:gd name="connsiteX2" fmla="*/ 132017 w 123825"/>
                    <a:gd name="connsiteY2" fmla="*/ 0 h 47625"/>
                    <a:gd name="connsiteX3" fmla="*/ 72485 w 123825"/>
                    <a:gd name="connsiteY3" fmla="*/ 47434 h 47625"/>
                    <a:gd name="connsiteX4" fmla="*/ 5429 w 123825"/>
                    <a:gd name="connsiteY4" fmla="*/ 23051 h 47625"/>
                    <a:gd name="connsiteX5" fmla="*/ 0 w 123825"/>
                    <a:gd name="connsiteY5" fmla="*/ 14288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3825" h="47625">
                      <a:moveTo>
                        <a:pt x="0" y="14288"/>
                      </a:moveTo>
                      <a:cubicBezTo>
                        <a:pt x="1333" y="14288"/>
                        <a:pt x="25908" y="44672"/>
                        <a:pt x="72962" y="35909"/>
                      </a:cubicBezTo>
                      <a:cubicBezTo>
                        <a:pt x="120015" y="27146"/>
                        <a:pt x="132017" y="0"/>
                        <a:pt x="132017" y="0"/>
                      </a:cubicBezTo>
                      <a:cubicBezTo>
                        <a:pt x="132017" y="0"/>
                        <a:pt x="123063" y="44672"/>
                        <a:pt x="72485" y="47434"/>
                      </a:cubicBezTo>
                      <a:cubicBezTo>
                        <a:pt x="21907" y="50197"/>
                        <a:pt x="5429" y="23051"/>
                        <a:pt x="5429" y="23051"/>
                      </a:cubicBezTo>
                      <a:lnTo>
                        <a:pt x="0" y="14288"/>
                      </a:lnTo>
                      <a:close/>
                    </a:path>
                  </a:pathLst>
                </a:custGeom>
                <a:solidFill>
                  <a:srgbClr val="DCD6FF"/>
                </a:solidFill>
                <a:ln w="9525" cap="flat">
                  <a:noFill/>
                  <a:prstDash val="solid"/>
                  <a:miter/>
                </a:ln>
              </p:spPr>
              <p:txBody>
                <a:bodyPr rtlCol="0" anchor="ctr"/>
                <a:lstStyle/>
                <a:p>
                  <a:endParaRPr lang="en-ID"/>
                </a:p>
              </p:txBody>
            </p:sp>
            <p:sp>
              <p:nvSpPr>
                <p:cNvPr id="61" name="Freeform: Shape 60">
                  <a:extLst>
                    <a:ext uri="{FF2B5EF4-FFF2-40B4-BE49-F238E27FC236}">
                      <a16:creationId xmlns:a16="http://schemas.microsoft.com/office/drawing/2014/main" id="{9C813B42-C155-42A3-AEA9-B51820660249}"/>
                    </a:ext>
                  </a:extLst>
                </p:cNvPr>
                <p:cNvSpPr/>
                <p:nvPr/>
              </p:nvSpPr>
              <p:spPr>
                <a:xfrm>
                  <a:off x="7604604" y="5525939"/>
                  <a:ext cx="171450" cy="238125"/>
                </a:xfrm>
                <a:custGeom>
                  <a:avLst/>
                  <a:gdLst>
                    <a:gd name="connsiteX0" fmla="*/ 3391 w 171450"/>
                    <a:gd name="connsiteY0" fmla="*/ 16954 h 238125"/>
                    <a:gd name="connsiteX1" fmla="*/ 17679 w 171450"/>
                    <a:gd name="connsiteY1" fmla="*/ 104584 h 238125"/>
                    <a:gd name="connsiteX2" fmla="*/ 106833 w 171450"/>
                    <a:gd name="connsiteY2" fmla="*/ 220599 h 238125"/>
                    <a:gd name="connsiteX3" fmla="*/ 166078 w 171450"/>
                    <a:gd name="connsiteY3" fmla="*/ 190500 h 238125"/>
                    <a:gd name="connsiteX4" fmla="*/ 123120 w 171450"/>
                    <a:gd name="connsiteY4" fmla="*/ 67437 h 238125"/>
                    <a:gd name="connsiteX5" fmla="*/ 139504 w 171450"/>
                    <a:gd name="connsiteY5" fmla="*/ 0 h 238125"/>
                    <a:gd name="connsiteX6" fmla="*/ 133503 w 171450"/>
                    <a:gd name="connsiteY6" fmla="*/ 69342 h 238125"/>
                    <a:gd name="connsiteX7" fmla="*/ 177127 w 171450"/>
                    <a:gd name="connsiteY7" fmla="*/ 190214 h 238125"/>
                    <a:gd name="connsiteX8" fmla="*/ 106928 w 171450"/>
                    <a:gd name="connsiteY8" fmla="*/ 236696 h 238125"/>
                    <a:gd name="connsiteX9" fmla="*/ 10344 w 171450"/>
                    <a:gd name="connsiteY9" fmla="*/ 108585 h 238125"/>
                    <a:gd name="connsiteX10" fmla="*/ 3391 w 171450"/>
                    <a:gd name="connsiteY10" fmla="*/ 16954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1450" h="238125">
                      <a:moveTo>
                        <a:pt x="3391" y="16954"/>
                      </a:moveTo>
                      <a:cubicBezTo>
                        <a:pt x="3391" y="16954"/>
                        <a:pt x="2248" y="74200"/>
                        <a:pt x="17679" y="104584"/>
                      </a:cubicBezTo>
                      <a:cubicBezTo>
                        <a:pt x="33109" y="134969"/>
                        <a:pt x="90640" y="213360"/>
                        <a:pt x="106833" y="220599"/>
                      </a:cubicBezTo>
                      <a:cubicBezTo>
                        <a:pt x="123025" y="227838"/>
                        <a:pt x="164364" y="229171"/>
                        <a:pt x="166078" y="190500"/>
                      </a:cubicBezTo>
                      <a:cubicBezTo>
                        <a:pt x="167793" y="151829"/>
                        <a:pt x="120834" y="87535"/>
                        <a:pt x="123120" y="67437"/>
                      </a:cubicBezTo>
                      <a:cubicBezTo>
                        <a:pt x="125406" y="47339"/>
                        <a:pt x="139504" y="0"/>
                        <a:pt x="139504" y="0"/>
                      </a:cubicBezTo>
                      <a:lnTo>
                        <a:pt x="133503" y="69342"/>
                      </a:lnTo>
                      <a:cubicBezTo>
                        <a:pt x="133503" y="69342"/>
                        <a:pt x="181318" y="159544"/>
                        <a:pt x="177127" y="190214"/>
                      </a:cubicBezTo>
                      <a:cubicBezTo>
                        <a:pt x="172936" y="220790"/>
                        <a:pt x="146171" y="256984"/>
                        <a:pt x="106928" y="236696"/>
                      </a:cubicBezTo>
                      <a:cubicBezTo>
                        <a:pt x="67685" y="216408"/>
                        <a:pt x="10344" y="108585"/>
                        <a:pt x="10344" y="108585"/>
                      </a:cubicBezTo>
                      <a:cubicBezTo>
                        <a:pt x="10344" y="108585"/>
                        <a:pt x="-7182" y="68961"/>
                        <a:pt x="3391" y="16954"/>
                      </a:cubicBezTo>
                      <a:close/>
                    </a:path>
                  </a:pathLst>
                </a:custGeom>
                <a:solidFill>
                  <a:srgbClr val="EAE5FF"/>
                </a:solidFill>
                <a:ln w="9525" cap="flat">
                  <a:noFill/>
                  <a:prstDash val="solid"/>
                  <a:miter/>
                </a:ln>
              </p:spPr>
              <p:txBody>
                <a:bodyPr rtlCol="0" anchor="ctr"/>
                <a:lstStyle/>
                <a:p>
                  <a:endParaRPr lang="en-ID"/>
                </a:p>
              </p:txBody>
            </p:sp>
            <p:sp>
              <p:nvSpPr>
                <p:cNvPr id="62" name="Freeform: Shape 61">
                  <a:extLst>
                    <a:ext uri="{FF2B5EF4-FFF2-40B4-BE49-F238E27FC236}">
                      <a16:creationId xmlns:a16="http://schemas.microsoft.com/office/drawing/2014/main" id="{59951FB1-4297-4E59-AFEE-C3C09182E1E3}"/>
                    </a:ext>
                  </a:extLst>
                </p:cNvPr>
                <p:cNvSpPr/>
                <p:nvPr/>
              </p:nvSpPr>
              <p:spPr>
                <a:xfrm>
                  <a:off x="7887410" y="5538512"/>
                  <a:ext cx="47625" cy="190500"/>
                </a:xfrm>
                <a:custGeom>
                  <a:avLst/>
                  <a:gdLst>
                    <a:gd name="connsiteX0" fmla="*/ 3859 w 47625"/>
                    <a:gd name="connsiteY0" fmla="*/ 6001 h 190500"/>
                    <a:gd name="connsiteX1" fmla="*/ 48532 w 47625"/>
                    <a:gd name="connsiteY1" fmla="*/ 192786 h 190500"/>
                    <a:gd name="connsiteX2" fmla="*/ 240 w 47625"/>
                    <a:gd name="connsiteY2" fmla="*/ 0 h 190500"/>
                  </a:gdLst>
                  <a:ahLst/>
                  <a:cxnLst>
                    <a:cxn ang="0">
                      <a:pos x="connsiteX0" y="connsiteY0"/>
                    </a:cxn>
                    <a:cxn ang="0">
                      <a:pos x="connsiteX1" y="connsiteY1"/>
                    </a:cxn>
                    <a:cxn ang="0">
                      <a:pos x="connsiteX2" y="connsiteY2"/>
                    </a:cxn>
                  </a:cxnLst>
                  <a:rect l="l" t="t" r="r" b="b"/>
                  <a:pathLst>
                    <a:path w="47625" h="190500">
                      <a:moveTo>
                        <a:pt x="3859" y="6001"/>
                      </a:moveTo>
                      <a:cubicBezTo>
                        <a:pt x="3859" y="6001"/>
                        <a:pt x="15956" y="154305"/>
                        <a:pt x="48532" y="192786"/>
                      </a:cubicBezTo>
                      <a:cubicBezTo>
                        <a:pt x="29101" y="206692"/>
                        <a:pt x="-3094" y="85058"/>
                        <a:pt x="240" y="0"/>
                      </a:cubicBezTo>
                    </a:path>
                  </a:pathLst>
                </a:custGeom>
                <a:solidFill>
                  <a:srgbClr val="EAE5FF"/>
                </a:solidFill>
                <a:ln w="9525" cap="flat">
                  <a:noFill/>
                  <a:prstDash val="solid"/>
                  <a:miter/>
                </a:ln>
              </p:spPr>
              <p:txBody>
                <a:bodyPr rtlCol="0" anchor="ctr"/>
                <a:lstStyle/>
                <a:p>
                  <a:endParaRPr lang="en-ID"/>
                </a:p>
              </p:txBody>
            </p:sp>
            <p:sp>
              <p:nvSpPr>
                <p:cNvPr id="63" name="Freeform: Shape 62">
                  <a:extLst>
                    <a:ext uri="{FF2B5EF4-FFF2-40B4-BE49-F238E27FC236}">
                      <a16:creationId xmlns:a16="http://schemas.microsoft.com/office/drawing/2014/main" id="{4A289929-E8CC-4EBB-9771-3CB92FFEB09B}"/>
                    </a:ext>
                  </a:extLst>
                </p:cNvPr>
                <p:cNvSpPr/>
                <p:nvPr/>
              </p:nvSpPr>
              <p:spPr>
                <a:xfrm>
                  <a:off x="7887364" y="5428879"/>
                  <a:ext cx="76200" cy="295275"/>
                </a:xfrm>
                <a:custGeom>
                  <a:avLst/>
                  <a:gdLst>
                    <a:gd name="connsiteX0" fmla="*/ 0 w 76200"/>
                    <a:gd name="connsiteY0" fmla="*/ 0 h 295275"/>
                    <a:gd name="connsiteX1" fmla="*/ 21812 w 76200"/>
                    <a:gd name="connsiteY1" fmla="*/ 41720 h 295275"/>
                    <a:gd name="connsiteX2" fmla="*/ 78391 w 76200"/>
                    <a:gd name="connsiteY2" fmla="*/ 217551 h 295275"/>
                    <a:gd name="connsiteX3" fmla="*/ 67723 w 76200"/>
                    <a:gd name="connsiteY3" fmla="*/ 300609 h 295275"/>
                    <a:gd name="connsiteX4" fmla="*/ 0 w 76200"/>
                    <a:gd name="connsiteY4" fmla="*/ 0 h 2952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295275">
                      <a:moveTo>
                        <a:pt x="0" y="0"/>
                      </a:moveTo>
                      <a:lnTo>
                        <a:pt x="21812" y="41720"/>
                      </a:lnTo>
                      <a:cubicBezTo>
                        <a:pt x="50483" y="96679"/>
                        <a:pt x="70199" y="156115"/>
                        <a:pt x="78391" y="217551"/>
                      </a:cubicBezTo>
                      <a:cubicBezTo>
                        <a:pt x="83725" y="257651"/>
                        <a:pt x="83820" y="294418"/>
                        <a:pt x="67723" y="300609"/>
                      </a:cubicBezTo>
                      <a:cubicBezTo>
                        <a:pt x="30099" y="314992"/>
                        <a:pt x="0" y="0"/>
                        <a:pt x="0" y="0"/>
                      </a:cubicBezTo>
                      <a:close/>
                    </a:path>
                  </a:pathLst>
                </a:custGeom>
                <a:solidFill>
                  <a:srgbClr val="FFFFFF"/>
                </a:solidFill>
                <a:ln w="9525" cap="flat">
                  <a:noFill/>
                  <a:prstDash val="solid"/>
                  <a:miter/>
                </a:ln>
              </p:spPr>
              <p:txBody>
                <a:bodyPr rtlCol="0" anchor="ctr"/>
                <a:lstStyle/>
                <a:p>
                  <a:endParaRPr lang="en-ID"/>
                </a:p>
              </p:txBody>
            </p:sp>
            <p:sp>
              <p:nvSpPr>
                <p:cNvPr id="64" name="Freeform: Shape 63">
                  <a:extLst>
                    <a:ext uri="{FF2B5EF4-FFF2-40B4-BE49-F238E27FC236}">
                      <a16:creationId xmlns:a16="http://schemas.microsoft.com/office/drawing/2014/main" id="{EE88F929-E037-466A-9096-E7CD13B0700B}"/>
                    </a:ext>
                  </a:extLst>
                </p:cNvPr>
                <p:cNvSpPr/>
                <p:nvPr/>
              </p:nvSpPr>
              <p:spPr>
                <a:xfrm>
                  <a:off x="7282812" y="4992634"/>
                  <a:ext cx="47625" cy="38100"/>
                </a:xfrm>
                <a:custGeom>
                  <a:avLst/>
                  <a:gdLst>
                    <a:gd name="connsiteX0" fmla="*/ 0 w 47625"/>
                    <a:gd name="connsiteY0" fmla="*/ 17335 h 38100"/>
                    <a:gd name="connsiteX1" fmla="*/ 25241 w 47625"/>
                    <a:gd name="connsiteY1" fmla="*/ 39624 h 38100"/>
                    <a:gd name="connsiteX2" fmla="*/ 46387 w 47625"/>
                    <a:gd name="connsiteY2" fmla="*/ 0 h 38100"/>
                    <a:gd name="connsiteX3" fmla="*/ 56959 w 47625"/>
                    <a:gd name="connsiteY3" fmla="*/ 11430 h 38100"/>
                    <a:gd name="connsiteX4" fmla="*/ 28194 w 47625"/>
                    <a:gd name="connsiteY4" fmla="*/ 45529 h 38100"/>
                    <a:gd name="connsiteX5" fmla="*/ 0 w 47625"/>
                    <a:gd name="connsiteY5" fmla="*/ 17335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625" h="38100">
                      <a:moveTo>
                        <a:pt x="0" y="17335"/>
                      </a:moveTo>
                      <a:cubicBezTo>
                        <a:pt x="0" y="17335"/>
                        <a:pt x="5239" y="39053"/>
                        <a:pt x="25241" y="39624"/>
                      </a:cubicBezTo>
                      <a:cubicBezTo>
                        <a:pt x="45244" y="40196"/>
                        <a:pt x="46387" y="0"/>
                        <a:pt x="46387" y="0"/>
                      </a:cubicBezTo>
                      <a:lnTo>
                        <a:pt x="56959" y="11430"/>
                      </a:lnTo>
                      <a:cubicBezTo>
                        <a:pt x="56959" y="11430"/>
                        <a:pt x="47911" y="43815"/>
                        <a:pt x="28194" y="45529"/>
                      </a:cubicBezTo>
                      <a:cubicBezTo>
                        <a:pt x="14669" y="46768"/>
                        <a:pt x="2381" y="39053"/>
                        <a:pt x="0" y="17335"/>
                      </a:cubicBezTo>
                      <a:close/>
                    </a:path>
                  </a:pathLst>
                </a:custGeom>
                <a:solidFill>
                  <a:srgbClr val="DCD6FF"/>
                </a:solidFill>
                <a:ln w="9525" cap="flat">
                  <a:noFill/>
                  <a:prstDash val="solid"/>
                  <a:miter/>
                </a:ln>
              </p:spPr>
              <p:txBody>
                <a:bodyPr rtlCol="0" anchor="ctr"/>
                <a:lstStyle/>
                <a:p>
                  <a:endParaRPr lang="en-ID"/>
                </a:p>
              </p:txBody>
            </p:sp>
          </p:grpSp>
          <p:grpSp>
            <p:nvGrpSpPr>
              <p:cNvPr id="82" name="Graphic 103">
                <a:extLst>
                  <a:ext uri="{FF2B5EF4-FFF2-40B4-BE49-F238E27FC236}">
                    <a16:creationId xmlns:a16="http://schemas.microsoft.com/office/drawing/2014/main" id="{4A01B25C-5D62-4A06-807F-5E5A39D1DE45}"/>
                  </a:ext>
                </a:extLst>
              </p:cNvPr>
              <p:cNvGrpSpPr/>
              <p:nvPr/>
            </p:nvGrpSpPr>
            <p:grpSpPr>
              <a:xfrm>
                <a:off x="10475748" y="5208645"/>
                <a:ext cx="1090453" cy="1015078"/>
                <a:chOff x="5424487" y="2800350"/>
                <a:chExt cx="1337215" cy="1244783"/>
              </a:xfrm>
            </p:grpSpPr>
            <p:sp>
              <p:nvSpPr>
                <p:cNvPr id="83" name="Freeform: Shape 82">
                  <a:extLst>
                    <a:ext uri="{FF2B5EF4-FFF2-40B4-BE49-F238E27FC236}">
                      <a16:creationId xmlns:a16="http://schemas.microsoft.com/office/drawing/2014/main" id="{6498361E-2C1E-4C72-8D08-22E0EE95B3FE}"/>
                    </a:ext>
                  </a:extLst>
                </p:cNvPr>
                <p:cNvSpPr/>
                <p:nvPr/>
              </p:nvSpPr>
              <p:spPr>
                <a:xfrm>
                  <a:off x="5492507" y="3841242"/>
                  <a:ext cx="238125" cy="190500"/>
                </a:xfrm>
                <a:custGeom>
                  <a:avLst/>
                  <a:gdLst>
                    <a:gd name="connsiteX0" fmla="*/ 71712 w 238125"/>
                    <a:gd name="connsiteY0" fmla="*/ 0 h 190500"/>
                    <a:gd name="connsiteX1" fmla="*/ 275 w 238125"/>
                    <a:gd name="connsiteY1" fmla="*/ 112681 h 190500"/>
                    <a:gd name="connsiteX2" fmla="*/ 244781 w 238125"/>
                    <a:gd name="connsiteY2" fmla="*/ 179356 h 190500"/>
                    <a:gd name="connsiteX3" fmla="*/ 71712 w 238125"/>
                    <a:gd name="connsiteY3" fmla="*/ 0 h 190500"/>
                  </a:gdLst>
                  <a:ahLst/>
                  <a:cxnLst>
                    <a:cxn ang="0">
                      <a:pos x="connsiteX0" y="connsiteY0"/>
                    </a:cxn>
                    <a:cxn ang="0">
                      <a:pos x="connsiteX1" y="connsiteY1"/>
                    </a:cxn>
                    <a:cxn ang="0">
                      <a:pos x="connsiteX2" y="connsiteY2"/>
                    </a:cxn>
                    <a:cxn ang="0">
                      <a:pos x="connsiteX3" y="connsiteY3"/>
                    </a:cxn>
                  </a:cxnLst>
                  <a:rect l="l" t="t" r="r" b="b"/>
                  <a:pathLst>
                    <a:path w="238125" h="190500">
                      <a:moveTo>
                        <a:pt x="71712" y="0"/>
                      </a:moveTo>
                      <a:cubicBezTo>
                        <a:pt x="71712" y="0"/>
                        <a:pt x="9800" y="60293"/>
                        <a:pt x="275" y="112681"/>
                      </a:cubicBezTo>
                      <a:cubicBezTo>
                        <a:pt x="-9250" y="165068"/>
                        <a:pt x="232018" y="217456"/>
                        <a:pt x="244781" y="179356"/>
                      </a:cubicBezTo>
                      <a:cubicBezTo>
                        <a:pt x="257450" y="141256"/>
                        <a:pt x="71712" y="0"/>
                        <a:pt x="71712" y="0"/>
                      </a:cubicBezTo>
                      <a:close/>
                    </a:path>
                  </a:pathLst>
                </a:custGeom>
                <a:solidFill>
                  <a:srgbClr val="EAE5FF"/>
                </a:solidFill>
                <a:ln w="9525" cap="flat">
                  <a:noFill/>
                  <a:prstDash val="solid"/>
                  <a:miter/>
                </a:ln>
              </p:spPr>
              <p:txBody>
                <a:bodyPr rtlCol="0" anchor="ctr"/>
                <a:lstStyle/>
                <a:p>
                  <a:endParaRPr lang="en-ID"/>
                </a:p>
              </p:txBody>
            </p:sp>
            <p:sp>
              <p:nvSpPr>
                <p:cNvPr id="84" name="Freeform: Shape 83">
                  <a:extLst>
                    <a:ext uri="{FF2B5EF4-FFF2-40B4-BE49-F238E27FC236}">
                      <a16:creationId xmlns:a16="http://schemas.microsoft.com/office/drawing/2014/main" id="{A19FF6A3-A77B-4A58-8549-ED986BF9B8AB}"/>
                    </a:ext>
                  </a:extLst>
                </p:cNvPr>
                <p:cNvSpPr/>
                <p:nvPr/>
              </p:nvSpPr>
              <p:spPr>
                <a:xfrm>
                  <a:off x="6436798" y="3083476"/>
                  <a:ext cx="304800" cy="409575"/>
                </a:xfrm>
                <a:custGeom>
                  <a:avLst/>
                  <a:gdLst>
                    <a:gd name="connsiteX0" fmla="*/ 278232 w 304800"/>
                    <a:gd name="connsiteY0" fmla="*/ 147595 h 409575"/>
                    <a:gd name="connsiteX1" fmla="*/ 13818 w 304800"/>
                    <a:gd name="connsiteY1" fmla="*/ 433 h 409575"/>
                    <a:gd name="connsiteX2" fmla="*/ 310998 w 304800"/>
                    <a:gd name="connsiteY2" fmla="*/ 415057 h 409575"/>
                    <a:gd name="connsiteX3" fmla="*/ 278232 w 304800"/>
                    <a:gd name="connsiteY3" fmla="*/ 147595 h 409575"/>
                  </a:gdLst>
                  <a:ahLst/>
                  <a:cxnLst>
                    <a:cxn ang="0">
                      <a:pos x="connsiteX0" y="connsiteY0"/>
                    </a:cxn>
                    <a:cxn ang="0">
                      <a:pos x="connsiteX1" y="connsiteY1"/>
                    </a:cxn>
                    <a:cxn ang="0">
                      <a:pos x="connsiteX2" y="connsiteY2"/>
                    </a:cxn>
                    <a:cxn ang="0">
                      <a:pos x="connsiteX3" y="connsiteY3"/>
                    </a:cxn>
                  </a:cxnLst>
                  <a:rect l="l" t="t" r="r" b="b"/>
                  <a:pathLst>
                    <a:path w="304800" h="409575">
                      <a:moveTo>
                        <a:pt x="278232" y="147595"/>
                      </a:moveTo>
                      <a:cubicBezTo>
                        <a:pt x="278232" y="147595"/>
                        <a:pt x="202508" y="-9282"/>
                        <a:pt x="13818" y="433"/>
                      </a:cubicBezTo>
                      <a:cubicBezTo>
                        <a:pt x="-38094" y="63775"/>
                        <a:pt x="55251" y="437345"/>
                        <a:pt x="310998" y="415057"/>
                      </a:cubicBezTo>
                      <a:cubicBezTo>
                        <a:pt x="308045" y="281230"/>
                        <a:pt x="278232" y="147595"/>
                        <a:pt x="278232" y="147595"/>
                      </a:cubicBezTo>
                      <a:close/>
                    </a:path>
                  </a:pathLst>
                </a:custGeom>
                <a:solidFill>
                  <a:srgbClr val="F4F0FF"/>
                </a:solidFill>
                <a:ln w="9525" cap="flat">
                  <a:noFill/>
                  <a:prstDash val="solid"/>
                  <a:miter/>
                </a:ln>
              </p:spPr>
              <p:txBody>
                <a:bodyPr rtlCol="0" anchor="ctr"/>
                <a:lstStyle/>
                <a:p>
                  <a:endParaRPr lang="en-ID"/>
                </a:p>
              </p:txBody>
            </p:sp>
            <p:sp>
              <p:nvSpPr>
                <p:cNvPr id="85" name="Freeform: Shape 84">
                  <a:extLst>
                    <a:ext uri="{FF2B5EF4-FFF2-40B4-BE49-F238E27FC236}">
                      <a16:creationId xmlns:a16="http://schemas.microsoft.com/office/drawing/2014/main" id="{635C0872-2D9F-47C9-930A-688A30DB491C}"/>
                    </a:ext>
                  </a:extLst>
                </p:cNvPr>
                <p:cNvSpPr/>
                <p:nvPr/>
              </p:nvSpPr>
              <p:spPr>
                <a:xfrm>
                  <a:off x="5609177" y="3241095"/>
                  <a:ext cx="1152525" cy="657225"/>
                </a:xfrm>
                <a:custGeom>
                  <a:avLst/>
                  <a:gdLst>
                    <a:gd name="connsiteX0" fmla="*/ 0 w 1152525"/>
                    <a:gd name="connsiteY0" fmla="*/ 362213 h 657225"/>
                    <a:gd name="connsiteX1" fmla="*/ 970026 w 1152525"/>
                    <a:gd name="connsiteY1" fmla="*/ 41887 h 657225"/>
                    <a:gd name="connsiteX2" fmla="*/ 953643 w 1152525"/>
                    <a:gd name="connsiteY2" fmla="*/ 641200 h 657225"/>
                    <a:gd name="connsiteX3" fmla="*/ 252889 w 1152525"/>
                    <a:gd name="connsiteY3" fmla="*/ 660917 h 657225"/>
                    <a:gd name="connsiteX4" fmla="*/ 0 w 1152525"/>
                    <a:gd name="connsiteY4" fmla="*/ 362213 h 657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2525" h="657225">
                      <a:moveTo>
                        <a:pt x="0" y="362213"/>
                      </a:moveTo>
                      <a:cubicBezTo>
                        <a:pt x="0" y="362213"/>
                        <a:pt x="479869" y="-146613"/>
                        <a:pt x="970026" y="41887"/>
                      </a:cubicBezTo>
                      <a:cubicBezTo>
                        <a:pt x="1173385" y="120087"/>
                        <a:pt x="1275493" y="579097"/>
                        <a:pt x="953643" y="641200"/>
                      </a:cubicBezTo>
                      <a:cubicBezTo>
                        <a:pt x="631793" y="703303"/>
                        <a:pt x="397955" y="621578"/>
                        <a:pt x="252889" y="660917"/>
                      </a:cubicBezTo>
                      <a:cubicBezTo>
                        <a:pt x="132493" y="483466"/>
                        <a:pt x="0" y="362213"/>
                        <a:pt x="0" y="362213"/>
                      </a:cubicBezTo>
                      <a:close/>
                    </a:path>
                  </a:pathLst>
                </a:custGeom>
                <a:solidFill>
                  <a:srgbClr val="FFFFFF"/>
                </a:solidFill>
                <a:ln w="9525" cap="flat">
                  <a:noFill/>
                  <a:prstDash val="solid"/>
                  <a:miter/>
                </a:ln>
              </p:spPr>
              <p:txBody>
                <a:bodyPr rtlCol="0" anchor="ctr"/>
                <a:lstStyle/>
                <a:p>
                  <a:endParaRPr lang="en-ID"/>
                </a:p>
              </p:txBody>
            </p:sp>
            <p:sp>
              <p:nvSpPr>
                <p:cNvPr id="86" name="Freeform: Shape 85">
                  <a:extLst>
                    <a:ext uri="{FF2B5EF4-FFF2-40B4-BE49-F238E27FC236}">
                      <a16:creationId xmlns:a16="http://schemas.microsoft.com/office/drawing/2014/main" id="{3AD02A26-8A9E-4ABE-94E1-8151B53030F7}"/>
                    </a:ext>
                  </a:extLst>
                </p:cNvPr>
                <p:cNvSpPr/>
                <p:nvPr/>
              </p:nvSpPr>
              <p:spPr>
                <a:xfrm>
                  <a:off x="5512212" y="3454583"/>
                  <a:ext cx="647700" cy="590550"/>
                </a:xfrm>
                <a:custGeom>
                  <a:avLst/>
                  <a:gdLst>
                    <a:gd name="connsiteX0" fmla="*/ 0 w 647700"/>
                    <a:gd name="connsiteY0" fmla="*/ 371514 h 590550"/>
                    <a:gd name="connsiteX1" fmla="*/ 360426 w 647700"/>
                    <a:gd name="connsiteY1" fmla="*/ 596209 h 590550"/>
                    <a:gd name="connsiteX2" fmla="*/ 650939 w 647700"/>
                    <a:gd name="connsiteY2" fmla="*/ 199397 h 590550"/>
                    <a:gd name="connsiteX3" fmla="*/ 254222 w 647700"/>
                    <a:gd name="connsiteY3" fmla="*/ 3659 h 590550"/>
                    <a:gd name="connsiteX4" fmla="*/ 0 w 647700"/>
                    <a:gd name="connsiteY4" fmla="*/ 371514 h 590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7700" h="590550">
                      <a:moveTo>
                        <a:pt x="0" y="371514"/>
                      </a:moveTo>
                      <a:cubicBezTo>
                        <a:pt x="0" y="371514"/>
                        <a:pt x="117158" y="630403"/>
                        <a:pt x="360426" y="596209"/>
                      </a:cubicBezTo>
                      <a:cubicBezTo>
                        <a:pt x="653987" y="554870"/>
                        <a:pt x="650939" y="199397"/>
                        <a:pt x="650939" y="199397"/>
                      </a:cubicBezTo>
                      <a:cubicBezTo>
                        <a:pt x="650939" y="199397"/>
                        <a:pt x="464915" y="-31584"/>
                        <a:pt x="254222" y="3659"/>
                      </a:cubicBezTo>
                      <a:cubicBezTo>
                        <a:pt x="43529" y="38901"/>
                        <a:pt x="0" y="371514"/>
                        <a:pt x="0" y="371514"/>
                      </a:cubicBezTo>
                      <a:close/>
                    </a:path>
                  </a:pathLst>
                </a:custGeom>
                <a:solidFill>
                  <a:srgbClr val="FFFFFF"/>
                </a:solidFill>
                <a:ln w="9525" cap="flat">
                  <a:noFill/>
                  <a:prstDash val="solid"/>
                  <a:miter/>
                </a:ln>
              </p:spPr>
              <p:txBody>
                <a:bodyPr rtlCol="0" anchor="ctr"/>
                <a:lstStyle/>
                <a:p>
                  <a:endParaRPr lang="en-ID"/>
                </a:p>
              </p:txBody>
            </p:sp>
            <p:sp>
              <p:nvSpPr>
                <p:cNvPr id="87" name="Freeform: Shape 86">
                  <a:extLst>
                    <a:ext uri="{FF2B5EF4-FFF2-40B4-BE49-F238E27FC236}">
                      <a16:creationId xmlns:a16="http://schemas.microsoft.com/office/drawing/2014/main" id="{CCFDF835-5584-47D5-8176-1072986C6B72}"/>
                    </a:ext>
                  </a:extLst>
                </p:cNvPr>
                <p:cNvSpPr/>
                <p:nvPr/>
              </p:nvSpPr>
              <p:spPr>
                <a:xfrm>
                  <a:off x="5424487" y="2800350"/>
                  <a:ext cx="381000" cy="771525"/>
                </a:xfrm>
                <a:custGeom>
                  <a:avLst/>
                  <a:gdLst>
                    <a:gd name="connsiteX0" fmla="*/ 255556 w 381000"/>
                    <a:gd name="connsiteY0" fmla="*/ 771906 h 771525"/>
                    <a:gd name="connsiteX1" fmla="*/ 135922 w 381000"/>
                    <a:gd name="connsiteY1" fmla="*/ 338138 h 771525"/>
                    <a:gd name="connsiteX2" fmla="*/ 0 w 381000"/>
                    <a:gd name="connsiteY2" fmla="*/ 0 h 771525"/>
                    <a:gd name="connsiteX3" fmla="*/ 348615 w 381000"/>
                    <a:gd name="connsiteY3" fmla="*/ 284512 h 771525"/>
                    <a:gd name="connsiteX4" fmla="*/ 325755 w 381000"/>
                    <a:gd name="connsiteY4" fmla="*/ 750665 h 771525"/>
                    <a:gd name="connsiteX5" fmla="*/ 255556 w 381000"/>
                    <a:gd name="connsiteY5" fmla="*/ 771906 h 771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1000" h="771525">
                      <a:moveTo>
                        <a:pt x="255556" y="771906"/>
                      </a:moveTo>
                      <a:cubicBezTo>
                        <a:pt x="255556" y="771906"/>
                        <a:pt x="193548" y="482727"/>
                        <a:pt x="135922" y="338138"/>
                      </a:cubicBezTo>
                      <a:cubicBezTo>
                        <a:pt x="78200" y="193643"/>
                        <a:pt x="0" y="0"/>
                        <a:pt x="0" y="0"/>
                      </a:cubicBezTo>
                      <a:cubicBezTo>
                        <a:pt x="0" y="0"/>
                        <a:pt x="247079" y="28099"/>
                        <a:pt x="348615" y="284512"/>
                      </a:cubicBezTo>
                      <a:cubicBezTo>
                        <a:pt x="450151" y="540925"/>
                        <a:pt x="325755" y="750665"/>
                        <a:pt x="325755" y="750665"/>
                      </a:cubicBezTo>
                      <a:lnTo>
                        <a:pt x="255556" y="771906"/>
                      </a:lnTo>
                      <a:close/>
                    </a:path>
                  </a:pathLst>
                </a:custGeom>
                <a:solidFill>
                  <a:srgbClr val="FFFFFF"/>
                </a:solidFill>
                <a:ln w="9525" cap="flat">
                  <a:noFill/>
                  <a:prstDash val="solid"/>
                  <a:miter/>
                </a:ln>
              </p:spPr>
              <p:txBody>
                <a:bodyPr rtlCol="0" anchor="ctr"/>
                <a:lstStyle/>
                <a:p>
                  <a:endParaRPr lang="en-ID"/>
                </a:p>
              </p:txBody>
            </p:sp>
            <p:sp>
              <p:nvSpPr>
                <p:cNvPr id="88" name="Freeform: Shape 87">
                  <a:extLst>
                    <a:ext uri="{FF2B5EF4-FFF2-40B4-BE49-F238E27FC236}">
                      <a16:creationId xmlns:a16="http://schemas.microsoft.com/office/drawing/2014/main" id="{514E9955-2D88-453B-8207-8E3B2C7292C2}"/>
                    </a:ext>
                  </a:extLst>
                </p:cNvPr>
                <p:cNvSpPr/>
                <p:nvPr/>
              </p:nvSpPr>
              <p:spPr>
                <a:xfrm>
                  <a:off x="5781008" y="2814161"/>
                  <a:ext cx="504825" cy="714375"/>
                </a:xfrm>
                <a:custGeom>
                  <a:avLst/>
                  <a:gdLst>
                    <a:gd name="connsiteX0" fmla="*/ 0 w 504825"/>
                    <a:gd name="connsiteY0" fmla="*/ 675704 h 714375"/>
                    <a:gd name="connsiteX1" fmla="*/ 268891 w 504825"/>
                    <a:gd name="connsiteY1" fmla="*/ 314896 h 714375"/>
                    <a:gd name="connsiteX2" fmla="*/ 452342 w 504825"/>
                    <a:gd name="connsiteY2" fmla="*/ 0 h 714375"/>
                    <a:gd name="connsiteX3" fmla="*/ 441865 w 504825"/>
                    <a:gd name="connsiteY3" fmla="*/ 449866 h 714375"/>
                    <a:gd name="connsiteX4" fmla="*/ 59912 w 504825"/>
                    <a:gd name="connsiteY4" fmla="*/ 717995 h 714375"/>
                    <a:gd name="connsiteX5" fmla="*/ 0 w 504825"/>
                    <a:gd name="connsiteY5" fmla="*/ 675704 h 714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4825" h="714375">
                      <a:moveTo>
                        <a:pt x="0" y="675704"/>
                      </a:moveTo>
                      <a:cubicBezTo>
                        <a:pt x="0" y="675704"/>
                        <a:pt x="190214" y="449199"/>
                        <a:pt x="268891" y="314896"/>
                      </a:cubicBezTo>
                      <a:cubicBezTo>
                        <a:pt x="347567" y="180594"/>
                        <a:pt x="452342" y="0"/>
                        <a:pt x="452342" y="0"/>
                      </a:cubicBezTo>
                      <a:cubicBezTo>
                        <a:pt x="452342" y="0"/>
                        <a:pt x="581882" y="212312"/>
                        <a:pt x="441865" y="449866"/>
                      </a:cubicBezTo>
                      <a:cubicBezTo>
                        <a:pt x="301847" y="687419"/>
                        <a:pt x="59912" y="717995"/>
                        <a:pt x="59912" y="717995"/>
                      </a:cubicBezTo>
                      <a:lnTo>
                        <a:pt x="0" y="675704"/>
                      </a:lnTo>
                      <a:close/>
                    </a:path>
                  </a:pathLst>
                </a:custGeom>
                <a:solidFill>
                  <a:srgbClr val="FFFFFF"/>
                </a:solidFill>
                <a:ln w="9525" cap="flat">
                  <a:noFill/>
                  <a:prstDash val="solid"/>
                  <a:miter/>
                </a:ln>
              </p:spPr>
              <p:txBody>
                <a:bodyPr rtlCol="0" anchor="ctr"/>
                <a:lstStyle/>
                <a:p>
                  <a:endParaRPr lang="en-ID"/>
                </a:p>
              </p:txBody>
            </p:sp>
            <p:sp>
              <p:nvSpPr>
                <p:cNvPr id="89" name="Freeform: Shape 88">
                  <a:extLst>
                    <a:ext uri="{FF2B5EF4-FFF2-40B4-BE49-F238E27FC236}">
                      <a16:creationId xmlns:a16="http://schemas.microsoft.com/office/drawing/2014/main" id="{70DA3E81-41FD-4D82-A631-9217D9F94B9F}"/>
                    </a:ext>
                  </a:extLst>
                </p:cNvPr>
                <p:cNvSpPr/>
                <p:nvPr/>
              </p:nvSpPr>
              <p:spPr>
                <a:xfrm>
                  <a:off x="5915025" y="3042285"/>
                  <a:ext cx="314325" cy="400050"/>
                </a:xfrm>
                <a:custGeom>
                  <a:avLst/>
                  <a:gdLst>
                    <a:gd name="connsiteX0" fmla="*/ 0 w 314325"/>
                    <a:gd name="connsiteY0" fmla="*/ 408337 h 400050"/>
                    <a:gd name="connsiteX1" fmla="*/ 318707 w 314325"/>
                    <a:gd name="connsiteY1" fmla="*/ 0 h 400050"/>
                    <a:gd name="connsiteX2" fmla="*/ 0 w 314325"/>
                    <a:gd name="connsiteY2" fmla="*/ 408337 h 400050"/>
                  </a:gdLst>
                  <a:ahLst/>
                  <a:cxnLst>
                    <a:cxn ang="0">
                      <a:pos x="connsiteX0" y="connsiteY0"/>
                    </a:cxn>
                    <a:cxn ang="0">
                      <a:pos x="connsiteX1" y="connsiteY1"/>
                    </a:cxn>
                    <a:cxn ang="0">
                      <a:pos x="connsiteX2" y="connsiteY2"/>
                    </a:cxn>
                  </a:cxnLst>
                  <a:rect l="l" t="t" r="r" b="b"/>
                  <a:pathLst>
                    <a:path w="314325" h="400050">
                      <a:moveTo>
                        <a:pt x="0" y="408337"/>
                      </a:moveTo>
                      <a:lnTo>
                        <a:pt x="318707" y="0"/>
                      </a:lnTo>
                      <a:cubicBezTo>
                        <a:pt x="318707" y="0"/>
                        <a:pt x="272320" y="318516"/>
                        <a:pt x="0" y="408337"/>
                      </a:cubicBezTo>
                      <a:close/>
                    </a:path>
                  </a:pathLst>
                </a:custGeom>
                <a:solidFill>
                  <a:schemeClr val="accent5">
                    <a:lumMod val="20000"/>
                    <a:lumOff val="80000"/>
                  </a:schemeClr>
                </a:solidFill>
                <a:ln w="9525" cap="flat">
                  <a:noFill/>
                  <a:prstDash val="solid"/>
                  <a:miter/>
                </a:ln>
              </p:spPr>
              <p:txBody>
                <a:bodyPr rtlCol="0" anchor="ctr"/>
                <a:lstStyle/>
                <a:p>
                  <a:endParaRPr lang="en-ID"/>
                </a:p>
              </p:txBody>
            </p:sp>
            <p:sp>
              <p:nvSpPr>
                <p:cNvPr id="90" name="Freeform: Shape 89">
                  <a:extLst>
                    <a:ext uri="{FF2B5EF4-FFF2-40B4-BE49-F238E27FC236}">
                      <a16:creationId xmlns:a16="http://schemas.microsoft.com/office/drawing/2014/main" id="{9CE31AD4-AB76-4FF6-AF1F-F8FE001A098A}"/>
                    </a:ext>
                  </a:extLst>
                </p:cNvPr>
                <p:cNvSpPr/>
                <p:nvPr/>
              </p:nvSpPr>
              <p:spPr>
                <a:xfrm>
                  <a:off x="5518594" y="2909983"/>
                  <a:ext cx="171450" cy="581025"/>
                </a:xfrm>
                <a:custGeom>
                  <a:avLst/>
                  <a:gdLst>
                    <a:gd name="connsiteX0" fmla="*/ 176784 w 171450"/>
                    <a:gd name="connsiteY0" fmla="*/ 584645 h 581025"/>
                    <a:gd name="connsiteX1" fmla="*/ 141827 w 171450"/>
                    <a:gd name="connsiteY1" fmla="*/ 266891 h 581025"/>
                    <a:gd name="connsiteX2" fmla="*/ 0 w 171450"/>
                    <a:gd name="connsiteY2" fmla="*/ 0 h 581025"/>
                    <a:gd name="connsiteX3" fmla="*/ 176784 w 171450"/>
                    <a:gd name="connsiteY3" fmla="*/ 584645 h 581025"/>
                  </a:gdLst>
                  <a:ahLst/>
                  <a:cxnLst>
                    <a:cxn ang="0">
                      <a:pos x="connsiteX0" y="connsiteY0"/>
                    </a:cxn>
                    <a:cxn ang="0">
                      <a:pos x="connsiteX1" y="connsiteY1"/>
                    </a:cxn>
                    <a:cxn ang="0">
                      <a:pos x="connsiteX2" y="connsiteY2"/>
                    </a:cxn>
                    <a:cxn ang="0">
                      <a:pos x="connsiteX3" y="connsiteY3"/>
                    </a:cxn>
                  </a:cxnLst>
                  <a:rect l="l" t="t" r="r" b="b"/>
                  <a:pathLst>
                    <a:path w="171450" h="581025">
                      <a:moveTo>
                        <a:pt x="176784" y="584645"/>
                      </a:moveTo>
                      <a:cubicBezTo>
                        <a:pt x="176784" y="584645"/>
                        <a:pt x="186595" y="409575"/>
                        <a:pt x="141827" y="266891"/>
                      </a:cubicBezTo>
                      <a:cubicBezTo>
                        <a:pt x="96964" y="124206"/>
                        <a:pt x="0" y="0"/>
                        <a:pt x="0" y="0"/>
                      </a:cubicBezTo>
                      <a:lnTo>
                        <a:pt x="176784" y="584645"/>
                      </a:lnTo>
                      <a:close/>
                    </a:path>
                  </a:pathLst>
                </a:custGeom>
                <a:solidFill>
                  <a:schemeClr val="accent5">
                    <a:lumMod val="20000"/>
                    <a:lumOff val="80000"/>
                  </a:schemeClr>
                </a:solidFill>
                <a:ln w="9525" cap="flat">
                  <a:noFill/>
                  <a:prstDash val="solid"/>
                  <a:miter/>
                </a:ln>
              </p:spPr>
              <p:txBody>
                <a:bodyPr rtlCol="0" anchor="ctr"/>
                <a:lstStyle/>
                <a:p>
                  <a:endParaRPr lang="en-ID"/>
                </a:p>
              </p:txBody>
            </p:sp>
            <p:sp>
              <p:nvSpPr>
                <p:cNvPr id="91" name="Freeform: Shape 90">
                  <a:extLst>
                    <a:ext uri="{FF2B5EF4-FFF2-40B4-BE49-F238E27FC236}">
                      <a16:creationId xmlns:a16="http://schemas.microsoft.com/office/drawing/2014/main" id="{B3B699E3-51B2-4A7D-885C-59093C79BB6C}"/>
                    </a:ext>
                  </a:extLst>
                </p:cNvPr>
                <p:cNvSpPr/>
                <p:nvPr/>
              </p:nvSpPr>
              <p:spPr>
                <a:xfrm>
                  <a:off x="5808059" y="3913395"/>
                  <a:ext cx="104775" cy="47625"/>
                </a:xfrm>
                <a:custGeom>
                  <a:avLst/>
                  <a:gdLst>
                    <a:gd name="connsiteX0" fmla="*/ 0 w 104775"/>
                    <a:gd name="connsiteY0" fmla="*/ 24145 h 47625"/>
                    <a:gd name="connsiteX1" fmla="*/ 113157 w 104775"/>
                    <a:gd name="connsiteY1" fmla="*/ 8048 h 47625"/>
                    <a:gd name="connsiteX2" fmla="*/ 70295 w 104775"/>
                    <a:gd name="connsiteY2" fmla="*/ 55673 h 47625"/>
                    <a:gd name="connsiteX3" fmla="*/ 0 w 104775"/>
                    <a:gd name="connsiteY3" fmla="*/ 24145 h 47625"/>
                  </a:gdLst>
                  <a:ahLst/>
                  <a:cxnLst>
                    <a:cxn ang="0">
                      <a:pos x="connsiteX0" y="connsiteY0"/>
                    </a:cxn>
                    <a:cxn ang="0">
                      <a:pos x="connsiteX1" y="connsiteY1"/>
                    </a:cxn>
                    <a:cxn ang="0">
                      <a:pos x="connsiteX2" y="connsiteY2"/>
                    </a:cxn>
                    <a:cxn ang="0">
                      <a:pos x="connsiteX3" y="connsiteY3"/>
                    </a:cxn>
                  </a:cxnLst>
                  <a:rect l="l" t="t" r="r" b="b"/>
                  <a:pathLst>
                    <a:path w="104775" h="47625">
                      <a:moveTo>
                        <a:pt x="0" y="24145"/>
                      </a:moveTo>
                      <a:cubicBezTo>
                        <a:pt x="0" y="24145"/>
                        <a:pt x="59912" y="-16908"/>
                        <a:pt x="113157" y="8048"/>
                      </a:cubicBezTo>
                      <a:cubicBezTo>
                        <a:pt x="100108" y="24907"/>
                        <a:pt x="70295" y="55673"/>
                        <a:pt x="70295" y="55673"/>
                      </a:cubicBezTo>
                      <a:cubicBezTo>
                        <a:pt x="70295" y="55673"/>
                        <a:pt x="49340" y="59959"/>
                        <a:pt x="0" y="24145"/>
                      </a:cubicBezTo>
                      <a:close/>
                    </a:path>
                  </a:pathLst>
                </a:custGeom>
                <a:solidFill>
                  <a:schemeClr val="accent6"/>
                </a:solidFill>
                <a:ln w="9525" cap="flat">
                  <a:noFill/>
                  <a:prstDash val="solid"/>
                  <a:miter/>
                </a:ln>
              </p:spPr>
              <p:txBody>
                <a:bodyPr rtlCol="0" anchor="ctr"/>
                <a:lstStyle/>
                <a:p>
                  <a:endParaRPr lang="en-ID"/>
                </a:p>
              </p:txBody>
            </p:sp>
            <p:sp>
              <p:nvSpPr>
                <p:cNvPr id="92" name="Freeform: Shape 91">
                  <a:extLst>
                    <a:ext uri="{FF2B5EF4-FFF2-40B4-BE49-F238E27FC236}">
                      <a16:creationId xmlns:a16="http://schemas.microsoft.com/office/drawing/2014/main" id="{13AC3031-92BB-41EA-B8F3-FDDADEAD6F77}"/>
                    </a:ext>
                  </a:extLst>
                </p:cNvPr>
                <p:cNvSpPr/>
                <p:nvPr/>
              </p:nvSpPr>
              <p:spPr>
                <a:xfrm>
                  <a:off x="5820251" y="3951256"/>
                  <a:ext cx="123825" cy="57150"/>
                </a:xfrm>
                <a:custGeom>
                  <a:avLst/>
                  <a:gdLst>
                    <a:gd name="connsiteX0" fmla="*/ 97155 w 123825"/>
                    <a:gd name="connsiteY0" fmla="*/ 41910 h 57150"/>
                    <a:gd name="connsiteX1" fmla="*/ 63818 w 123825"/>
                    <a:gd name="connsiteY1" fmla="*/ 33242 h 57150"/>
                    <a:gd name="connsiteX2" fmla="*/ 56388 w 123825"/>
                    <a:gd name="connsiteY2" fmla="*/ 6191 h 57150"/>
                    <a:gd name="connsiteX3" fmla="*/ 50768 w 123825"/>
                    <a:gd name="connsiteY3" fmla="*/ 0 h 57150"/>
                    <a:gd name="connsiteX4" fmla="*/ 58579 w 123825"/>
                    <a:gd name="connsiteY4" fmla="*/ 34480 h 57150"/>
                    <a:gd name="connsiteX5" fmla="*/ 33147 w 123825"/>
                    <a:gd name="connsiteY5" fmla="*/ 57721 h 57150"/>
                    <a:gd name="connsiteX6" fmla="*/ 0 w 123825"/>
                    <a:gd name="connsiteY6" fmla="*/ 55435 h 57150"/>
                    <a:gd name="connsiteX7" fmla="*/ 35909 w 123825"/>
                    <a:gd name="connsiteY7" fmla="*/ 62484 h 57150"/>
                    <a:gd name="connsiteX8" fmla="*/ 61055 w 123825"/>
                    <a:gd name="connsiteY8" fmla="*/ 34671 h 57150"/>
                    <a:gd name="connsiteX9" fmla="*/ 97060 w 123825"/>
                    <a:gd name="connsiteY9" fmla="*/ 47244 h 57150"/>
                    <a:gd name="connsiteX10" fmla="*/ 125444 w 123825"/>
                    <a:gd name="connsiteY10" fmla="*/ 24194 h 57150"/>
                    <a:gd name="connsiteX11" fmla="*/ 97155 w 123825"/>
                    <a:gd name="connsiteY11" fmla="*/ 41910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3825" h="57150">
                      <a:moveTo>
                        <a:pt x="97155" y="41910"/>
                      </a:moveTo>
                      <a:cubicBezTo>
                        <a:pt x="79153" y="45434"/>
                        <a:pt x="67913" y="36862"/>
                        <a:pt x="63818" y="33242"/>
                      </a:cubicBezTo>
                      <a:cubicBezTo>
                        <a:pt x="61055" y="24289"/>
                        <a:pt x="58293" y="13811"/>
                        <a:pt x="56388" y="6191"/>
                      </a:cubicBezTo>
                      <a:cubicBezTo>
                        <a:pt x="54388" y="4286"/>
                        <a:pt x="52483" y="2191"/>
                        <a:pt x="50768" y="0"/>
                      </a:cubicBezTo>
                      <a:cubicBezTo>
                        <a:pt x="52388" y="6286"/>
                        <a:pt x="56198" y="21717"/>
                        <a:pt x="58579" y="34480"/>
                      </a:cubicBezTo>
                      <a:cubicBezTo>
                        <a:pt x="56579" y="39529"/>
                        <a:pt x="50673" y="52388"/>
                        <a:pt x="33147" y="57721"/>
                      </a:cubicBezTo>
                      <a:cubicBezTo>
                        <a:pt x="11144" y="64389"/>
                        <a:pt x="0" y="55435"/>
                        <a:pt x="0" y="55435"/>
                      </a:cubicBezTo>
                      <a:cubicBezTo>
                        <a:pt x="0" y="55435"/>
                        <a:pt x="13716" y="72485"/>
                        <a:pt x="35909" y="62484"/>
                      </a:cubicBezTo>
                      <a:cubicBezTo>
                        <a:pt x="57436" y="52769"/>
                        <a:pt x="61055" y="38005"/>
                        <a:pt x="61055" y="34671"/>
                      </a:cubicBezTo>
                      <a:cubicBezTo>
                        <a:pt x="62579" y="37624"/>
                        <a:pt x="73438" y="48673"/>
                        <a:pt x="97060" y="47244"/>
                      </a:cubicBezTo>
                      <a:cubicBezTo>
                        <a:pt x="121349" y="45720"/>
                        <a:pt x="125444" y="24194"/>
                        <a:pt x="125444" y="24194"/>
                      </a:cubicBezTo>
                      <a:cubicBezTo>
                        <a:pt x="125444" y="24194"/>
                        <a:pt x="119729" y="37528"/>
                        <a:pt x="97155" y="41910"/>
                      </a:cubicBezTo>
                      <a:close/>
                    </a:path>
                  </a:pathLst>
                </a:custGeom>
                <a:solidFill>
                  <a:srgbClr val="DCD6FF"/>
                </a:solidFill>
                <a:ln w="9525" cap="flat">
                  <a:noFill/>
                  <a:prstDash val="solid"/>
                  <a:miter/>
                </a:ln>
              </p:spPr>
              <p:txBody>
                <a:bodyPr rtlCol="0" anchor="ctr"/>
                <a:lstStyle/>
                <a:p>
                  <a:endParaRPr lang="en-ID"/>
                </a:p>
              </p:txBody>
            </p:sp>
            <p:sp>
              <p:nvSpPr>
                <p:cNvPr id="93" name="Freeform: Shape 92">
                  <a:extLst>
                    <a:ext uri="{FF2B5EF4-FFF2-40B4-BE49-F238E27FC236}">
                      <a16:creationId xmlns:a16="http://schemas.microsoft.com/office/drawing/2014/main" id="{E25A4F25-569B-49B0-A6D2-CBC4EBAC0FAA}"/>
                    </a:ext>
                  </a:extLst>
                </p:cNvPr>
                <p:cNvSpPr/>
                <p:nvPr/>
              </p:nvSpPr>
              <p:spPr>
                <a:xfrm>
                  <a:off x="6358004" y="3497939"/>
                  <a:ext cx="400050" cy="495300"/>
                </a:xfrm>
                <a:custGeom>
                  <a:avLst/>
                  <a:gdLst>
                    <a:gd name="connsiteX0" fmla="*/ 316925 w 400050"/>
                    <a:gd name="connsiteY0" fmla="*/ 35264 h 495300"/>
                    <a:gd name="connsiteX1" fmla="*/ 149952 w 400050"/>
                    <a:gd name="connsiteY1" fmla="*/ 8975 h 495300"/>
                    <a:gd name="connsiteX2" fmla="*/ 9458 w 400050"/>
                    <a:gd name="connsiteY2" fmla="*/ 238147 h 495300"/>
                    <a:gd name="connsiteX3" fmla="*/ 202054 w 400050"/>
                    <a:gd name="connsiteY3" fmla="*/ 368544 h 495300"/>
                    <a:gd name="connsiteX4" fmla="*/ 40510 w 400050"/>
                    <a:gd name="connsiteY4" fmla="*/ 472271 h 495300"/>
                    <a:gd name="connsiteX5" fmla="*/ 269776 w 400050"/>
                    <a:gd name="connsiteY5" fmla="*/ 479510 h 495300"/>
                    <a:gd name="connsiteX6" fmla="*/ 402745 w 400050"/>
                    <a:gd name="connsiteY6" fmla="*/ 312061 h 495300"/>
                    <a:gd name="connsiteX7" fmla="*/ 366741 w 400050"/>
                    <a:gd name="connsiteY7" fmla="*/ 261483 h 495300"/>
                    <a:gd name="connsiteX8" fmla="*/ 368170 w 400050"/>
                    <a:gd name="connsiteY8" fmla="*/ 104035 h 495300"/>
                    <a:gd name="connsiteX9" fmla="*/ 316925 w 400050"/>
                    <a:gd name="connsiteY9" fmla="*/ 35264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0050" h="495300">
                      <a:moveTo>
                        <a:pt x="316925" y="35264"/>
                      </a:moveTo>
                      <a:cubicBezTo>
                        <a:pt x="269205" y="-169"/>
                        <a:pt x="206626" y="-8837"/>
                        <a:pt x="149952" y="8975"/>
                      </a:cubicBezTo>
                      <a:cubicBezTo>
                        <a:pt x="61560" y="36693"/>
                        <a:pt x="-30071" y="103939"/>
                        <a:pt x="9458" y="238147"/>
                      </a:cubicBezTo>
                      <a:cubicBezTo>
                        <a:pt x="65275" y="427599"/>
                        <a:pt x="202054" y="368544"/>
                        <a:pt x="202054" y="368544"/>
                      </a:cubicBezTo>
                      <a:cubicBezTo>
                        <a:pt x="202054" y="368544"/>
                        <a:pt x="45558" y="416359"/>
                        <a:pt x="40510" y="472271"/>
                      </a:cubicBezTo>
                      <a:cubicBezTo>
                        <a:pt x="40510" y="472271"/>
                        <a:pt x="146904" y="531993"/>
                        <a:pt x="269776" y="479510"/>
                      </a:cubicBezTo>
                      <a:cubicBezTo>
                        <a:pt x="392649" y="427027"/>
                        <a:pt x="402745" y="312061"/>
                        <a:pt x="402745" y="312061"/>
                      </a:cubicBezTo>
                      <a:lnTo>
                        <a:pt x="366741" y="261483"/>
                      </a:lnTo>
                      <a:cubicBezTo>
                        <a:pt x="366741" y="261483"/>
                        <a:pt x="398459" y="197856"/>
                        <a:pt x="368170" y="104035"/>
                      </a:cubicBezTo>
                      <a:cubicBezTo>
                        <a:pt x="358454" y="73840"/>
                        <a:pt x="338928" y="51552"/>
                        <a:pt x="316925" y="35264"/>
                      </a:cubicBezTo>
                      <a:close/>
                    </a:path>
                  </a:pathLst>
                </a:custGeom>
                <a:solidFill>
                  <a:srgbClr val="FFFFFF"/>
                </a:solidFill>
                <a:ln w="9525" cap="flat">
                  <a:noFill/>
                  <a:prstDash val="solid"/>
                  <a:miter/>
                </a:ln>
              </p:spPr>
              <p:txBody>
                <a:bodyPr rtlCol="0" anchor="ctr"/>
                <a:lstStyle/>
                <a:p>
                  <a:endParaRPr lang="en-ID"/>
                </a:p>
              </p:txBody>
            </p:sp>
            <p:sp>
              <p:nvSpPr>
                <p:cNvPr id="94" name="Freeform: Shape 93">
                  <a:extLst>
                    <a:ext uri="{FF2B5EF4-FFF2-40B4-BE49-F238E27FC236}">
                      <a16:creationId xmlns:a16="http://schemas.microsoft.com/office/drawing/2014/main" id="{B48E8FDA-A447-4AE5-8ECE-2A2A038031C0}"/>
                    </a:ext>
                  </a:extLst>
                </p:cNvPr>
                <p:cNvSpPr/>
                <p:nvPr/>
              </p:nvSpPr>
              <p:spPr>
                <a:xfrm>
                  <a:off x="6025188" y="3712514"/>
                  <a:ext cx="257175" cy="304800"/>
                </a:xfrm>
                <a:custGeom>
                  <a:avLst/>
                  <a:gdLst>
                    <a:gd name="connsiteX0" fmla="*/ 103482 w 257175"/>
                    <a:gd name="connsiteY0" fmla="*/ 38526 h 304800"/>
                    <a:gd name="connsiteX1" fmla="*/ 6327 w 257175"/>
                    <a:gd name="connsiteY1" fmla="*/ 245028 h 304800"/>
                    <a:gd name="connsiteX2" fmla="*/ 92528 w 257175"/>
                    <a:gd name="connsiteY2" fmla="*/ 300940 h 304800"/>
                    <a:gd name="connsiteX3" fmla="*/ 230641 w 257175"/>
                    <a:gd name="connsiteY3" fmla="*/ 177877 h 304800"/>
                    <a:gd name="connsiteX4" fmla="*/ 263883 w 257175"/>
                    <a:gd name="connsiteY4" fmla="*/ 71578 h 304800"/>
                    <a:gd name="connsiteX5" fmla="*/ 103482 w 257175"/>
                    <a:gd name="connsiteY5" fmla="*/ 38526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7175" h="304800">
                      <a:moveTo>
                        <a:pt x="103482" y="38526"/>
                      </a:moveTo>
                      <a:cubicBezTo>
                        <a:pt x="103482" y="38526"/>
                        <a:pt x="58524" y="199880"/>
                        <a:pt x="6327" y="245028"/>
                      </a:cubicBezTo>
                      <a:cubicBezTo>
                        <a:pt x="-22819" y="296939"/>
                        <a:pt x="56143" y="334658"/>
                        <a:pt x="92528" y="300940"/>
                      </a:cubicBezTo>
                      <a:cubicBezTo>
                        <a:pt x="128914" y="267317"/>
                        <a:pt x="196637" y="238456"/>
                        <a:pt x="230641" y="177877"/>
                      </a:cubicBezTo>
                      <a:cubicBezTo>
                        <a:pt x="264645" y="117298"/>
                        <a:pt x="263883" y="71578"/>
                        <a:pt x="263883" y="71578"/>
                      </a:cubicBezTo>
                      <a:cubicBezTo>
                        <a:pt x="263883" y="71578"/>
                        <a:pt x="222831" y="-64439"/>
                        <a:pt x="103482" y="38526"/>
                      </a:cubicBezTo>
                      <a:close/>
                    </a:path>
                  </a:pathLst>
                </a:custGeom>
                <a:solidFill>
                  <a:srgbClr val="F6F6F6"/>
                </a:solidFill>
                <a:ln w="9525" cap="flat">
                  <a:noFill/>
                  <a:prstDash val="solid"/>
                  <a:miter/>
                </a:ln>
              </p:spPr>
              <p:txBody>
                <a:bodyPr rtlCol="0" anchor="ctr"/>
                <a:lstStyle/>
                <a:p>
                  <a:endParaRPr lang="en-ID"/>
                </a:p>
              </p:txBody>
            </p:sp>
            <p:sp>
              <p:nvSpPr>
                <p:cNvPr id="95" name="Freeform: Shape 94">
                  <a:extLst>
                    <a:ext uri="{FF2B5EF4-FFF2-40B4-BE49-F238E27FC236}">
                      <a16:creationId xmlns:a16="http://schemas.microsoft.com/office/drawing/2014/main" id="{D71E9925-5629-4854-8E6E-239BB07A7762}"/>
                    </a:ext>
                  </a:extLst>
                </p:cNvPr>
                <p:cNvSpPr/>
                <p:nvPr/>
              </p:nvSpPr>
              <p:spPr>
                <a:xfrm>
                  <a:off x="6374510" y="3842575"/>
                  <a:ext cx="247650" cy="38100"/>
                </a:xfrm>
                <a:custGeom>
                  <a:avLst/>
                  <a:gdLst>
                    <a:gd name="connsiteX0" fmla="*/ 0 w 247650"/>
                    <a:gd name="connsiteY0" fmla="*/ 0 h 38100"/>
                    <a:gd name="connsiteX1" fmla="*/ 249841 w 247650"/>
                    <a:gd name="connsiteY1" fmla="*/ 6191 h 38100"/>
                    <a:gd name="connsiteX2" fmla="*/ 0 w 247650"/>
                    <a:gd name="connsiteY2" fmla="*/ 0 h 38100"/>
                  </a:gdLst>
                  <a:ahLst/>
                  <a:cxnLst>
                    <a:cxn ang="0">
                      <a:pos x="connsiteX0" y="connsiteY0"/>
                    </a:cxn>
                    <a:cxn ang="0">
                      <a:pos x="connsiteX1" y="connsiteY1"/>
                    </a:cxn>
                    <a:cxn ang="0">
                      <a:pos x="connsiteX2" y="connsiteY2"/>
                    </a:cxn>
                  </a:cxnLst>
                  <a:rect l="l" t="t" r="r" b="b"/>
                  <a:pathLst>
                    <a:path w="247650" h="38100">
                      <a:moveTo>
                        <a:pt x="0" y="0"/>
                      </a:moveTo>
                      <a:cubicBezTo>
                        <a:pt x="0" y="0"/>
                        <a:pt x="139541" y="54864"/>
                        <a:pt x="249841" y="6191"/>
                      </a:cubicBezTo>
                      <a:cubicBezTo>
                        <a:pt x="222695" y="33052"/>
                        <a:pt x="108871" y="77057"/>
                        <a:pt x="0" y="0"/>
                      </a:cubicBezTo>
                      <a:close/>
                    </a:path>
                  </a:pathLst>
                </a:custGeom>
                <a:solidFill>
                  <a:srgbClr val="EAE5FF"/>
                </a:solidFill>
                <a:ln w="9525" cap="flat">
                  <a:noFill/>
                  <a:prstDash val="solid"/>
                  <a:miter/>
                </a:ln>
              </p:spPr>
              <p:txBody>
                <a:bodyPr rtlCol="0" anchor="ctr"/>
                <a:lstStyle/>
                <a:p>
                  <a:endParaRPr lang="en-ID"/>
                </a:p>
              </p:txBody>
            </p:sp>
            <p:sp>
              <p:nvSpPr>
                <p:cNvPr id="96" name="Freeform: Shape 95">
                  <a:extLst>
                    <a:ext uri="{FF2B5EF4-FFF2-40B4-BE49-F238E27FC236}">
                      <a16:creationId xmlns:a16="http://schemas.microsoft.com/office/drawing/2014/main" id="{9B9BEE72-84BC-41DF-8C01-5A0F75F8AD7F}"/>
                    </a:ext>
                  </a:extLst>
                </p:cNvPr>
                <p:cNvSpPr/>
                <p:nvPr/>
              </p:nvSpPr>
              <p:spPr>
                <a:xfrm>
                  <a:off x="6218491" y="3843338"/>
                  <a:ext cx="38100" cy="95250"/>
                </a:xfrm>
                <a:custGeom>
                  <a:avLst/>
                  <a:gdLst>
                    <a:gd name="connsiteX0" fmla="*/ 41053 w 38100"/>
                    <a:gd name="connsiteY0" fmla="*/ 0 h 95250"/>
                    <a:gd name="connsiteX1" fmla="*/ 0 w 38100"/>
                    <a:gd name="connsiteY1" fmla="*/ 90583 h 95250"/>
                    <a:gd name="connsiteX2" fmla="*/ 27242 w 38100"/>
                    <a:gd name="connsiteY2" fmla="*/ 94583 h 95250"/>
                    <a:gd name="connsiteX3" fmla="*/ 41053 w 38100"/>
                    <a:gd name="connsiteY3" fmla="*/ 0 h 95250"/>
                  </a:gdLst>
                  <a:ahLst/>
                  <a:cxnLst>
                    <a:cxn ang="0">
                      <a:pos x="connsiteX0" y="connsiteY0"/>
                    </a:cxn>
                    <a:cxn ang="0">
                      <a:pos x="connsiteX1" y="connsiteY1"/>
                    </a:cxn>
                    <a:cxn ang="0">
                      <a:pos x="connsiteX2" y="connsiteY2"/>
                    </a:cxn>
                    <a:cxn ang="0">
                      <a:pos x="connsiteX3" y="connsiteY3"/>
                    </a:cxn>
                  </a:cxnLst>
                  <a:rect l="l" t="t" r="r" b="b"/>
                  <a:pathLst>
                    <a:path w="38100" h="95250">
                      <a:moveTo>
                        <a:pt x="41053" y="0"/>
                      </a:moveTo>
                      <a:cubicBezTo>
                        <a:pt x="41053" y="0"/>
                        <a:pt x="52388" y="71056"/>
                        <a:pt x="0" y="90583"/>
                      </a:cubicBezTo>
                      <a:cubicBezTo>
                        <a:pt x="17335" y="99917"/>
                        <a:pt x="27242" y="94583"/>
                        <a:pt x="27242" y="94583"/>
                      </a:cubicBezTo>
                      <a:cubicBezTo>
                        <a:pt x="27242" y="94583"/>
                        <a:pt x="60388" y="57150"/>
                        <a:pt x="41053" y="0"/>
                      </a:cubicBezTo>
                      <a:close/>
                    </a:path>
                  </a:pathLst>
                </a:custGeom>
                <a:solidFill>
                  <a:srgbClr val="EAE5FF"/>
                </a:solidFill>
                <a:ln w="9525" cap="flat">
                  <a:noFill/>
                  <a:prstDash val="solid"/>
                  <a:miter/>
                </a:ln>
              </p:spPr>
              <p:txBody>
                <a:bodyPr rtlCol="0" anchor="ctr"/>
                <a:lstStyle/>
                <a:p>
                  <a:endParaRPr lang="en-ID"/>
                </a:p>
              </p:txBody>
            </p:sp>
            <p:sp>
              <p:nvSpPr>
                <p:cNvPr id="97" name="Freeform: Shape 96">
                  <a:extLst>
                    <a:ext uri="{FF2B5EF4-FFF2-40B4-BE49-F238E27FC236}">
                      <a16:creationId xmlns:a16="http://schemas.microsoft.com/office/drawing/2014/main" id="{0C34004A-F7CA-4A11-98C9-B4F1CFBBEB92}"/>
                    </a:ext>
                  </a:extLst>
                </p:cNvPr>
                <p:cNvSpPr/>
                <p:nvPr/>
              </p:nvSpPr>
              <p:spPr>
                <a:xfrm>
                  <a:off x="6052089" y="3808952"/>
                  <a:ext cx="76200" cy="95250"/>
                </a:xfrm>
                <a:custGeom>
                  <a:avLst/>
                  <a:gdLst>
                    <a:gd name="connsiteX0" fmla="*/ 14097 w 76200"/>
                    <a:gd name="connsiteY0" fmla="*/ 101537 h 95250"/>
                    <a:gd name="connsiteX1" fmla="*/ 44577 w 76200"/>
                    <a:gd name="connsiteY1" fmla="*/ 68008 h 95250"/>
                    <a:gd name="connsiteX2" fmla="*/ 77533 w 76200"/>
                    <a:gd name="connsiteY2" fmla="*/ 0 h 95250"/>
                    <a:gd name="connsiteX3" fmla="*/ 77533 w 76200"/>
                    <a:gd name="connsiteY3" fmla="*/ 0 h 95250"/>
                    <a:gd name="connsiteX4" fmla="*/ 69533 w 76200"/>
                    <a:gd name="connsiteY4" fmla="*/ 18669 h 95250"/>
                    <a:gd name="connsiteX5" fmla="*/ 41339 w 76200"/>
                    <a:gd name="connsiteY5" fmla="*/ 58483 h 95250"/>
                    <a:gd name="connsiteX6" fmla="*/ 0 w 76200"/>
                    <a:gd name="connsiteY6" fmla="*/ 98965 h 95250"/>
                    <a:gd name="connsiteX7" fmla="*/ 14097 w 76200"/>
                    <a:gd name="connsiteY7" fmla="*/ 101537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200" h="95250">
                      <a:moveTo>
                        <a:pt x="14097" y="101537"/>
                      </a:moveTo>
                      <a:lnTo>
                        <a:pt x="44577" y="68008"/>
                      </a:lnTo>
                      <a:cubicBezTo>
                        <a:pt x="62770" y="49625"/>
                        <a:pt x="74390" y="25717"/>
                        <a:pt x="77533" y="0"/>
                      </a:cubicBezTo>
                      <a:lnTo>
                        <a:pt x="77533" y="0"/>
                      </a:lnTo>
                      <a:lnTo>
                        <a:pt x="69533" y="18669"/>
                      </a:lnTo>
                      <a:cubicBezTo>
                        <a:pt x="63056" y="33814"/>
                        <a:pt x="53435" y="47339"/>
                        <a:pt x="41339" y="58483"/>
                      </a:cubicBezTo>
                      <a:lnTo>
                        <a:pt x="0" y="98965"/>
                      </a:lnTo>
                      <a:lnTo>
                        <a:pt x="14097" y="101537"/>
                      </a:lnTo>
                      <a:close/>
                    </a:path>
                  </a:pathLst>
                </a:custGeom>
                <a:solidFill>
                  <a:srgbClr val="EAE5FF"/>
                </a:solidFill>
                <a:ln w="9525" cap="flat">
                  <a:noFill/>
                  <a:prstDash val="solid"/>
                  <a:miter/>
                </a:ln>
              </p:spPr>
              <p:txBody>
                <a:bodyPr rtlCol="0" anchor="ctr"/>
                <a:lstStyle/>
                <a:p>
                  <a:endParaRPr lang="en-ID"/>
                </a:p>
              </p:txBody>
            </p:sp>
            <p:sp>
              <p:nvSpPr>
                <p:cNvPr id="98" name="Freeform: Shape 97">
                  <a:extLst>
                    <a:ext uri="{FF2B5EF4-FFF2-40B4-BE49-F238E27FC236}">
                      <a16:creationId xmlns:a16="http://schemas.microsoft.com/office/drawing/2014/main" id="{2DAB5FFC-D851-4022-8C1B-B6ADBFC1A0C3}"/>
                    </a:ext>
                  </a:extLst>
                </p:cNvPr>
                <p:cNvSpPr/>
                <p:nvPr/>
              </p:nvSpPr>
              <p:spPr>
                <a:xfrm>
                  <a:off x="6102191" y="3640265"/>
                  <a:ext cx="76200" cy="228600"/>
                </a:xfrm>
                <a:custGeom>
                  <a:avLst/>
                  <a:gdLst>
                    <a:gd name="connsiteX0" fmla="*/ 29718 w 76200"/>
                    <a:gd name="connsiteY0" fmla="*/ 0 h 228600"/>
                    <a:gd name="connsiteX1" fmla="*/ 58960 w 76200"/>
                    <a:gd name="connsiteY1" fmla="*/ 44672 h 228600"/>
                    <a:gd name="connsiteX2" fmla="*/ 0 w 76200"/>
                    <a:gd name="connsiteY2" fmla="*/ 236792 h 228600"/>
                    <a:gd name="connsiteX3" fmla="*/ 80105 w 76200"/>
                    <a:gd name="connsiteY3" fmla="*/ 36290 h 228600"/>
                    <a:gd name="connsiteX4" fmla="*/ 29718 w 76200"/>
                    <a:gd name="connsiteY4" fmla="*/ 0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228600">
                      <a:moveTo>
                        <a:pt x="29718" y="0"/>
                      </a:moveTo>
                      <a:lnTo>
                        <a:pt x="58960" y="44672"/>
                      </a:lnTo>
                      <a:cubicBezTo>
                        <a:pt x="58960" y="44672"/>
                        <a:pt x="68675" y="150209"/>
                        <a:pt x="0" y="236792"/>
                      </a:cubicBezTo>
                      <a:cubicBezTo>
                        <a:pt x="60769" y="149733"/>
                        <a:pt x="76676" y="94964"/>
                        <a:pt x="80105" y="36290"/>
                      </a:cubicBezTo>
                      <a:cubicBezTo>
                        <a:pt x="76009" y="24956"/>
                        <a:pt x="29718" y="0"/>
                        <a:pt x="29718" y="0"/>
                      </a:cubicBezTo>
                      <a:close/>
                    </a:path>
                  </a:pathLst>
                </a:custGeom>
                <a:solidFill>
                  <a:srgbClr val="EAE5FF">
                    <a:alpha val="50000"/>
                  </a:srgbClr>
                </a:solidFill>
                <a:ln w="9525" cap="flat">
                  <a:noFill/>
                  <a:prstDash val="solid"/>
                  <a:miter/>
                </a:ln>
              </p:spPr>
              <p:txBody>
                <a:bodyPr rtlCol="0" anchor="ctr"/>
                <a:lstStyle/>
                <a:p>
                  <a:endParaRPr lang="en-ID"/>
                </a:p>
              </p:txBody>
            </p:sp>
          </p:grpSp>
        </p:grpSp>
        <p:grpSp>
          <p:nvGrpSpPr>
            <p:cNvPr id="99" name="Group 5">
              <a:extLst>
                <a:ext uri="{FF2B5EF4-FFF2-40B4-BE49-F238E27FC236}">
                  <a16:creationId xmlns:a16="http://schemas.microsoft.com/office/drawing/2014/main" id="{92191FA5-2E5C-44B1-858C-DC656311FA0F}"/>
                </a:ext>
              </a:extLst>
            </p:cNvPr>
            <p:cNvGrpSpPr>
              <a:grpSpLocks noChangeAspect="1"/>
            </p:cNvGrpSpPr>
            <p:nvPr/>
          </p:nvGrpSpPr>
          <p:grpSpPr bwMode="auto">
            <a:xfrm rot="19857112" flipH="1">
              <a:off x="10092216" y="907010"/>
              <a:ext cx="628003" cy="987283"/>
              <a:chOff x="3309" y="1233"/>
              <a:chExt cx="638" cy="1003"/>
            </a:xfrm>
          </p:grpSpPr>
          <p:sp>
            <p:nvSpPr>
              <p:cNvPr id="100" name="Freeform 6">
                <a:extLst>
                  <a:ext uri="{FF2B5EF4-FFF2-40B4-BE49-F238E27FC236}">
                    <a16:creationId xmlns:a16="http://schemas.microsoft.com/office/drawing/2014/main" id="{2016C61F-42DF-4E29-90E7-93AE215DC3A1}"/>
                  </a:ext>
                </a:extLst>
              </p:cNvPr>
              <p:cNvSpPr>
                <a:spLocks/>
              </p:cNvSpPr>
              <p:nvPr/>
            </p:nvSpPr>
            <p:spPr bwMode="auto">
              <a:xfrm>
                <a:off x="3631" y="1848"/>
                <a:ext cx="81" cy="69"/>
              </a:xfrm>
              <a:custGeom>
                <a:avLst/>
                <a:gdLst>
                  <a:gd name="T0" fmla="*/ 1 w 43"/>
                  <a:gd name="T1" fmla="*/ 3 h 37"/>
                  <a:gd name="T2" fmla="*/ 19 w 43"/>
                  <a:gd name="T3" fmla="*/ 22 h 37"/>
                  <a:gd name="T4" fmla="*/ 40 w 43"/>
                  <a:gd name="T5" fmla="*/ 37 h 37"/>
                  <a:gd name="T6" fmla="*/ 42 w 43"/>
                  <a:gd name="T7" fmla="*/ 34 h 37"/>
                  <a:gd name="T8" fmla="*/ 24 w 43"/>
                  <a:gd name="T9" fmla="*/ 16 h 37"/>
                  <a:gd name="T10" fmla="*/ 3 w 43"/>
                  <a:gd name="T11" fmla="*/ 1 h 37"/>
                  <a:gd name="T12" fmla="*/ 1 w 43"/>
                  <a:gd name="T13" fmla="*/ 3 h 37"/>
                </a:gdLst>
                <a:ahLst/>
                <a:cxnLst>
                  <a:cxn ang="0">
                    <a:pos x="T0" y="T1"/>
                  </a:cxn>
                  <a:cxn ang="0">
                    <a:pos x="T2" y="T3"/>
                  </a:cxn>
                  <a:cxn ang="0">
                    <a:pos x="T4" y="T5"/>
                  </a:cxn>
                  <a:cxn ang="0">
                    <a:pos x="T6" y="T7"/>
                  </a:cxn>
                  <a:cxn ang="0">
                    <a:pos x="T8" y="T9"/>
                  </a:cxn>
                  <a:cxn ang="0">
                    <a:pos x="T10" y="T11"/>
                  </a:cxn>
                  <a:cxn ang="0">
                    <a:pos x="T12" y="T13"/>
                  </a:cxn>
                </a:cxnLst>
                <a:rect l="0" t="0" r="r" b="b"/>
                <a:pathLst>
                  <a:path w="43" h="37">
                    <a:moveTo>
                      <a:pt x="1" y="3"/>
                    </a:moveTo>
                    <a:cubicBezTo>
                      <a:pt x="6" y="10"/>
                      <a:pt x="13" y="16"/>
                      <a:pt x="19" y="22"/>
                    </a:cubicBezTo>
                    <a:cubicBezTo>
                      <a:pt x="25" y="27"/>
                      <a:pt x="32" y="35"/>
                      <a:pt x="40" y="37"/>
                    </a:cubicBezTo>
                    <a:cubicBezTo>
                      <a:pt x="42" y="37"/>
                      <a:pt x="43" y="36"/>
                      <a:pt x="42" y="34"/>
                    </a:cubicBezTo>
                    <a:cubicBezTo>
                      <a:pt x="39" y="26"/>
                      <a:pt x="30" y="21"/>
                      <a:pt x="24" y="16"/>
                    </a:cubicBezTo>
                    <a:cubicBezTo>
                      <a:pt x="17" y="10"/>
                      <a:pt x="11" y="5"/>
                      <a:pt x="3" y="1"/>
                    </a:cubicBezTo>
                    <a:cubicBezTo>
                      <a:pt x="2" y="0"/>
                      <a:pt x="0" y="1"/>
                      <a:pt x="1" y="3"/>
                    </a:cubicBezTo>
                    <a:close/>
                  </a:path>
                </a:pathLst>
              </a:custGeom>
              <a:solidFill>
                <a:srgbClr val="F9C86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01" name="Freeform 7">
                <a:extLst>
                  <a:ext uri="{FF2B5EF4-FFF2-40B4-BE49-F238E27FC236}">
                    <a16:creationId xmlns:a16="http://schemas.microsoft.com/office/drawing/2014/main" id="{BD6987CC-F973-41FA-8AC2-8BC127A06B9F}"/>
                  </a:ext>
                </a:extLst>
              </p:cNvPr>
              <p:cNvSpPr>
                <a:spLocks/>
              </p:cNvSpPr>
              <p:nvPr/>
            </p:nvSpPr>
            <p:spPr bwMode="auto">
              <a:xfrm>
                <a:off x="3362" y="1456"/>
                <a:ext cx="382" cy="507"/>
              </a:xfrm>
              <a:custGeom>
                <a:avLst/>
                <a:gdLst>
                  <a:gd name="T0" fmla="*/ 196 w 202"/>
                  <a:gd name="T1" fmla="*/ 88 h 269"/>
                  <a:gd name="T2" fmla="*/ 167 w 202"/>
                  <a:gd name="T3" fmla="*/ 138 h 269"/>
                  <a:gd name="T4" fmla="*/ 125 w 202"/>
                  <a:gd name="T5" fmla="*/ 175 h 269"/>
                  <a:gd name="T6" fmla="*/ 22 w 202"/>
                  <a:gd name="T7" fmla="*/ 255 h 269"/>
                  <a:gd name="T8" fmla="*/ 4 w 202"/>
                  <a:gd name="T9" fmla="*/ 250 h 269"/>
                  <a:gd name="T10" fmla="*/ 20 w 202"/>
                  <a:gd name="T11" fmla="*/ 210 h 269"/>
                  <a:gd name="T12" fmla="*/ 67 w 202"/>
                  <a:gd name="T13" fmla="*/ 104 h 269"/>
                  <a:gd name="T14" fmla="*/ 95 w 202"/>
                  <a:gd name="T15" fmla="*/ 51 h 269"/>
                  <a:gd name="T16" fmla="*/ 117 w 202"/>
                  <a:gd name="T17" fmla="*/ 18 h 269"/>
                  <a:gd name="T18" fmla="*/ 149 w 202"/>
                  <a:gd name="T19" fmla="*/ 0 h 269"/>
                  <a:gd name="T20" fmla="*/ 156 w 202"/>
                  <a:gd name="T21" fmla="*/ 0 h 269"/>
                  <a:gd name="T22" fmla="*/ 193 w 202"/>
                  <a:gd name="T23" fmla="*/ 29 h 269"/>
                  <a:gd name="T24" fmla="*/ 196 w 202"/>
                  <a:gd name="T25" fmla="*/ 88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2" h="269">
                    <a:moveTo>
                      <a:pt x="196" y="88"/>
                    </a:moveTo>
                    <a:cubicBezTo>
                      <a:pt x="191" y="107"/>
                      <a:pt x="180" y="124"/>
                      <a:pt x="167" y="138"/>
                    </a:cubicBezTo>
                    <a:cubicBezTo>
                      <a:pt x="154" y="152"/>
                      <a:pt x="140" y="163"/>
                      <a:pt x="125" y="175"/>
                    </a:cubicBezTo>
                    <a:cubicBezTo>
                      <a:pt x="91" y="202"/>
                      <a:pt x="57" y="229"/>
                      <a:pt x="22" y="255"/>
                    </a:cubicBezTo>
                    <a:cubicBezTo>
                      <a:pt x="13" y="262"/>
                      <a:pt x="0" y="269"/>
                      <a:pt x="4" y="250"/>
                    </a:cubicBezTo>
                    <a:cubicBezTo>
                      <a:pt x="6" y="245"/>
                      <a:pt x="12" y="229"/>
                      <a:pt x="20" y="210"/>
                    </a:cubicBezTo>
                    <a:cubicBezTo>
                      <a:pt x="35" y="174"/>
                      <a:pt x="57" y="125"/>
                      <a:pt x="67" y="104"/>
                    </a:cubicBezTo>
                    <a:cubicBezTo>
                      <a:pt x="76" y="86"/>
                      <a:pt x="86" y="69"/>
                      <a:pt x="95" y="51"/>
                    </a:cubicBezTo>
                    <a:cubicBezTo>
                      <a:pt x="102" y="39"/>
                      <a:pt x="109" y="28"/>
                      <a:pt x="117" y="18"/>
                    </a:cubicBezTo>
                    <a:cubicBezTo>
                      <a:pt x="126" y="9"/>
                      <a:pt x="137" y="1"/>
                      <a:pt x="149" y="0"/>
                    </a:cubicBezTo>
                    <a:cubicBezTo>
                      <a:pt x="151" y="0"/>
                      <a:pt x="154" y="0"/>
                      <a:pt x="156" y="0"/>
                    </a:cubicBezTo>
                    <a:cubicBezTo>
                      <a:pt x="171" y="2"/>
                      <a:pt x="185" y="13"/>
                      <a:pt x="193" y="29"/>
                    </a:cubicBezTo>
                    <a:cubicBezTo>
                      <a:pt x="201" y="47"/>
                      <a:pt x="202" y="68"/>
                      <a:pt x="196" y="88"/>
                    </a:cubicBezTo>
                    <a:close/>
                  </a:path>
                </a:pathLst>
              </a:custGeom>
              <a:solidFill>
                <a:srgbClr val="DD2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02" name="Freeform 8">
                <a:extLst>
                  <a:ext uri="{FF2B5EF4-FFF2-40B4-BE49-F238E27FC236}">
                    <a16:creationId xmlns:a16="http://schemas.microsoft.com/office/drawing/2014/main" id="{FC50EF52-AEDB-4FA0-AB42-755A52C5D2AB}"/>
                  </a:ext>
                </a:extLst>
              </p:cNvPr>
              <p:cNvSpPr>
                <a:spLocks/>
              </p:cNvSpPr>
              <p:nvPr/>
            </p:nvSpPr>
            <p:spPr bwMode="auto">
              <a:xfrm>
                <a:off x="3625" y="1899"/>
                <a:ext cx="87" cy="51"/>
              </a:xfrm>
              <a:custGeom>
                <a:avLst/>
                <a:gdLst>
                  <a:gd name="T0" fmla="*/ 42 w 46"/>
                  <a:gd name="T1" fmla="*/ 3 h 27"/>
                  <a:gd name="T2" fmla="*/ 14 w 46"/>
                  <a:gd name="T3" fmla="*/ 5 h 27"/>
                  <a:gd name="T4" fmla="*/ 2 w 46"/>
                  <a:gd name="T5" fmla="*/ 24 h 27"/>
                  <a:gd name="T6" fmla="*/ 7 w 46"/>
                  <a:gd name="T7" fmla="*/ 26 h 27"/>
                  <a:gd name="T8" fmla="*/ 20 w 46"/>
                  <a:gd name="T9" fmla="*/ 14 h 27"/>
                  <a:gd name="T10" fmla="*/ 41 w 46"/>
                  <a:gd name="T11" fmla="*/ 10 h 27"/>
                  <a:gd name="T12" fmla="*/ 42 w 46"/>
                  <a:gd name="T13" fmla="*/ 3 h 27"/>
                </a:gdLst>
                <a:ahLst/>
                <a:cxnLst>
                  <a:cxn ang="0">
                    <a:pos x="T0" y="T1"/>
                  </a:cxn>
                  <a:cxn ang="0">
                    <a:pos x="T2" y="T3"/>
                  </a:cxn>
                  <a:cxn ang="0">
                    <a:pos x="T4" y="T5"/>
                  </a:cxn>
                  <a:cxn ang="0">
                    <a:pos x="T6" y="T7"/>
                  </a:cxn>
                  <a:cxn ang="0">
                    <a:pos x="T8" y="T9"/>
                  </a:cxn>
                  <a:cxn ang="0">
                    <a:pos x="T10" y="T11"/>
                  </a:cxn>
                  <a:cxn ang="0">
                    <a:pos x="T12" y="T13"/>
                  </a:cxn>
                </a:cxnLst>
                <a:rect l="0" t="0" r="r" b="b"/>
                <a:pathLst>
                  <a:path w="46" h="27">
                    <a:moveTo>
                      <a:pt x="42" y="3"/>
                    </a:moveTo>
                    <a:cubicBezTo>
                      <a:pt x="33" y="0"/>
                      <a:pt x="22" y="1"/>
                      <a:pt x="14" y="5"/>
                    </a:cubicBezTo>
                    <a:cubicBezTo>
                      <a:pt x="7" y="9"/>
                      <a:pt x="0" y="16"/>
                      <a:pt x="2" y="24"/>
                    </a:cubicBezTo>
                    <a:cubicBezTo>
                      <a:pt x="2" y="27"/>
                      <a:pt x="5" y="27"/>
                      <a:pt x="7" y="26"/>
                    </a:cubicBezTo>
                    <a:cubicBezTo>
                      <a:pt x="12" y="22"/>
                      <a:pt x="14" y="17"/>
                      <a:pt x="20" y="14"/>
                    </a:cubicBezTo>
                    <a:cubicBezTo>
                      <a:pt x="26" y="10"/>
                      <a:pt x="34" y="11"/>
                      <a:pt x="41" y="10"/>
                    </a:cubicBezTo>
                    <a:cubicBezTo>
                      <a:pt x="45" y="10"/>
                      <a:pt x="46" y="5"/>
                      <a:pt x="42" y="3"/>
                    </a:cubicBezTo>
                    <a:close/>
                  </a:path>
                </a:pathLst>
              </a:custGeom>
              <a:solidFill>
                <a:srgbClr val="F9C86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03" name="Freeform 9">
                <a:extLst>
                  <a:ext uri="{FF2B5EF4-FFF2-40B4-BE49-F238E27FC236}">
                    <a16:creationId xmlns:a16="http://schemas.microsoft.com/office/drawing/2014/main" id="{85AA615C-1105-428F-9B96-019BFFC4A535}"/>
                  </a:ext>
                </a:extLst>
              </p:cNvPr>
              <p:cNvSpPr>
                <a:spLocks/>
              </p:cNvSpPr>
              <p:nvPr/>
            </p:nvSpPr>
            <p:spPr bwMode="auto">
              <a:xfrm>
                <a:off x="3333" y="1785"/>
                <a:ext cx="231" cy="451"/>
              </a:xfrm>
              <a:custGeom>
                <a:avLst/>
                <a:gdLst>
                  <a:gd name="T0" fmla="*/ 78 w 122"/>
                  <a:gd name="T1" fmla="*/ 0 h 239"/>
                  <a:gd name="T2" fmla="*/ 12 w 122"/>
                  <a:gd name="T3" fmla="*/ 230 h 239"/>
                  <a:gd name="T4" fmla="*/ 66 w 122"/>
                  <a:gd name="T5" fmla="*/ 103 h 239"/>
                  <a:gd name="T6" fmla="*/ 38 w 122"/>
                  <a:gd name="T7" fmla="*/ 213 h 239"/>
                  <a:gd name="T8" fmla="*/ 122 w 122"/>
                  <a:gd name="T9" fmla="*/ 5 h 239"/>
                </a:gdLst>
                <a:ahLst/>
                <a:cxnLst>
                  <a:cxn ang="0">
                    <a:pos x="T0" y="T1"/>
                  </a:cxn>
                  <a:cxn ang="0">
                    <a:pos x="T2" y="T3"/>
                  </a:cxn>
                  <a:cxn ang="0">
                    <a:pos x="T4" y="T5"/>
                  </a:cxn>
                  <a:cxn ang="0">
                    <a:pos x="T6" y="T7"/>
                  </a:cxn>
                  <a:cxn ang="0">
                    <a:pos x="T8" y="T9"/>
                  </a:cxn>
                </a:cxnLst>
                <a:rect l="0" t="0" r="r" b="b"/>
                <a:pathLst>
                  <a:path w="122" h="239">
                    <a:moveTo>
                      <a:pt x="78" y="0"/>
                    </a:moveTo>
                    <a:cubicBezTo>
                      <a:pt x="78" y="0"/>
                      <a:pt x="0" y="223"/>
                      <a:pt x="12" y="230"/>
                    </a:cubicBezTo>
                    <a:cubicBezTo>
                      <a:pt x="26" y="239"/>
                      <a:pt x="66" y="103"/>
                      <a:pt x="66" y="103"/>
                    </a:cubicBezTo>
                    <a:cubicBezTo>
                      <a:pt x="66" y="103"/>
                      <a:pt x="27" y="208"/>
                      <a:pt x="38" y="213"/>
                    </a:cubicBezTo>
                    <a:cubicBezTo>
                      <a:pt x="48" y="218"/>
                      <a:pt x="122" y="5"/>
                      <a:pt x="122" y="5"/>
                    </a:cubicBezTo>
                  </a:path>
                </a:pathLst>
              </a:custGeom>
              <a:solidFill>
                <a:srgbClr val="2047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04" name="Freeform 10">
                <a:extLst>
                  <a:ext uri="{FF2B5EF4-FFF2-40B4-BE49-F238E27FC236}">
                    <a16:creationId xmlns:a16="http://schemas.microsoft.com/office/drawing/2014/main" id="{A27F6A48-8521-468D-82B7-C42571328328}"/>
                  </a:ext>
                </a:extLst>
              </p:cNvPr>
              <p:cNvSpPr>
                <a:spLocks/>
              </p:cNvSpPr>
              <p:nvPr/>
            </p:nvSpPr>
            <p:spPr bwMode="auto">
              <a:xfrm>
                <a:off x="3309" y="1456"/>
                <a:ext cx="431" cy="456"/>
              </a:xfrm>
              <a:custGeom>
                <a:avLst/>
                <a:gdLst>
                  <a:gd name="T0" fmla="*/ 218 w 228"/>
                  <a:gd name="T1" fmla="*/ 95 h 242"/>
                  <a:gd name="T2" fmla="*/ 183 w 228"/>
                  <a:gd name="T3" fmla="*/ 140 h 242"/>
                  <a:gd name="T4" fmla="*/ 137 w 228"/>
                  <a:gd name="T5" fmla="*/ 169 h 242"/>
                  <a:gd name="T6" fmla="*/ 25 w 228"/>
                  <a:gd name="T7" fmla="*/ 232 h 242"/>
                  <a:gd name="T8" fmla="*/ 7 w 228"/>
                  <a:gd name="T9" fmla="*/ 224 h 242"/>
                  <a:gd name="T10" fmla="*/ 28 w 228"/>
                  <a:gd name="T11" fmla="*/ 187 h 242"/>
                  <a:gd name="T12" fmla="*/ 88 w 228"/>
                  <a:gd name="T13" fmla="*/ 90 h 242"/>
                  <a:gd name="T14" fmla="*/ 123 w 228"/>
                  <a:gd name="T15" fmla="*/ 42 h 242"/>
                  <a:gd name="T16" fmla="*/ 148 w 228"/>
                  <a:gd name="T17" fmla="*/ 13 h 242"/>
                  <a:gd name="T18" fmla="*/ 182 w 228"/>
                  <a:gd name="T19" fmla="*/ 1 h 242"/>
                  <a:gd name="T20" fmla="*/ 189 w 228"/>
                  <a:gd name="T21" fmla="*/ 2 h 242"/>
                  <a:gd name="T22" fmla="*/ 222 w 228"/>
                  <a:gd name="T23" fmla="*/ 36 h 242"/>
                  <a:gd name="T24" fmla="*/ 218 w 228"/>
                  <a:gd name="T25" fmla="*/ 95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8" h="242">
                    <a:moveTo>
                      <a:pt x="218" y="95"/>
                    </a:moveTo>
                    <a:cubicBezTo>
                      <a:pt x="210" y="113"/>
                      <a:pt x="197" y="128"/>
                      <a:pt x="183" y="140"/>
                    </a:cubicBezTo>
                    <a:cubicBezTo>
                      <a:pt x="168" y="151"/>
                      <a:pt x="152" y="160"/>
                      <a:pt x="137" y="169"/>
                    </a:cubicBezTo>
                    <a:cubicBezTo>
                      <a:pt x="99" y="190"/>
                      <a:pt x="62" y="211"/>
                      <a:pt x="25" y="232"/>
                    </a:cubicBezTo>
                    <a:cubicBezTo>
                      <a:pt x="15" y="238"/>
                      <a:pt x="0" y="242"/>
                      <a:pt x="7" y="224"/>
                    </a:cubicBezTo>
                    <a:cubicBezTo>
                      <a:pt x="9" y="219"/>
                      <a:pt x="17" y="204"/>
                      <a:pt x="28" y="187"/>
                    </a:cubicBezTo>
                    <a:cubicBezTo>
                      <a:pt x="47" y="154"/>
                      <a:pt x="75" y="109"/>
                      <a:pt x="88" y="90"/>
                    </a:cubicBezTo>
                    <a:cubicBezTo>
                      <a:pt x="99" y="74"/>
                      <a:pt x="111" y="58"/>
                      <a:pt x="123" y="42"/>
                    </a:cubicBezTo>
                    <a:cubicBezTo>
                      <a:pt x="130" y="31"/>
                      <a:pt x="139" y="21"/>
                      <a:pt x="148" y="13"/>
                    </a:cubicBezTo>
                    <a:cubicBezTo>
                      <a:pt x="158" y="5"/>
                      <a:pt x="170" y="0"/>
                      <a:pt x="182" y="1"/>
                    </a:cubicBezTo>
                    <a:cubicBezTo>
                      <a:pt x="184" y="1"/>
                      <a:pt x="187" y="1"/>
                      <a:pt x="189" y="2"/>
                    </a:cubicBezTo>
                    <a:cubicBezTo>
                      <a:pt x="204" y="6"/>
                      <a:pt x="216" y="19"/>
                      <a:pt x="222" y="36"/>
                    </a:cubicBezTo>
                    <a:cubicBezTo>
                      <a:pt x="228" y="55"/>
                      <a:pt x="226" y="77"/>
                      <a:pt x="218" y="95"/>
                    </a:cubicBez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05" name="Freeform 11">
                <a:extLst>
                  <a:ext uri="{FF2B5EF4-FFF2-40B4-BE49-F238E27FC236}">
                    <a16:creationId xmlns:a16="http://schemas.microsoft.com/office/drawing/2014/main" id="{57813C09-1055-4EF7-93C3-7F1F6D1BD167}"/>
                  </a:ext>
                </a:extLst>
              </p:cNvPr>
              <p:cNvSpPr>
                <a:spLocks/>
              </p:cNvSpPr>
              <p:nvPr/>
            </p:nvSpPr>
            <p:spPr bwMode="auto">
              <a:xfrm>
                <a:off x="3477" y="1233"/>
                <a:ext cx="375" cy="632"/>
              </a:xfrm>
              <a:custGeom>
                <a:avLst/>
                <a:gdLst>
                  <a:gd name="T0" fmla="*/ 192 w 198"/>
                  <a:gd name="T1" fmla="*/ 207 h 335"/>
                  <a:gd name="T2" fmla="*/ 155 w 198"/>
                  <a:gd name="T3" fmla="*/ 269 h 335"/>
                  <a:gd name="T4" fmla="*/ 124 w 198"/>
                  <a:gd name="T5" fmla="*/ 293 h 335"/>
                  <a:gd name="T6" fmla="*/ 98 w 198"/>
                  <a:gd name="T7" fmla="*/ 307 h 335"/>
                  <a:gd name="T8" fmla="*/ 54 w 198"/>
                  <a:gd name="T9" fmla="*/ 327 h 335"/>
                  <a:gd name="T10" fmla="*/ 20 w 198"/>
                  <a:gd name="T11" fmla="*/ 328 h 335"/>
                  <a:gd name="T12" fmla="*/ 6 w 198"/>
                  <a:gd name="T13" fmla="*/ 296 h 335"/>
                  <a:gd name="T14" fmla="*/ 24 w 198"/>
                  <a:gd name="T15" fmla="*/ 184 h 335"/>
                  <a:gd name="T16" fmla="*/ 70 w 198"/>
                  <a:gd name="T17" fmla="*/ 95 h 335"/>
                  <a:gd name="T18" fmla="*/ 72 w 198"/>
                  <a:gd name="T19" fmla="*/ 44 h 335"/>
                  <a:gd name="T20" fmla="*/ 129 w 198"/>
                  <a:gd name="T21" fmla="*/ 2 h 335"/>
                  <a:gd name="T22" fmla="*/ 149 w 198"/>
                  <a:gd name="T23" fmla="*/ 8 h 335"/>
                  <a:gd name="T24" fmla="*/ 179 w 198"/>
                  <a:gd name="T25" fmla="*/ 37 h 335"/>
                  <a:gd name="T26" fmla="*/ 184 w 198"/>
                  <a:gd name="T27" fmla="*/ 53 h 335"/>
                  <a:gd name="T28" fmla="*/ 185 w 198"/>
                  <a:gd name="T29" fmla="*/ 55 h 335"/>
                  <a:gd name="T30" fmla="*/ 173 w 198"/>
                  <a:gd name="T31" fmla="*/ 84 h 335"/>
                  <a:gd name="T32" fmla="*/ 166 w 198"/>
                  <a:gd name="T33" fmla="*/ 107 h 335"/>
                  <a:gd name="T34" fmla="*/ 181 w 198"/>
                  <a:gd name="T35" fmla="*/ 135 h 335"/>
                  <a:gd name="T36" fmla="*/ 192 w 198"/>
                  <a:gd name="T37" fmla="*/ 20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98" h="335">
                    <a:moveTo>
                      <a:pt x="192" y="207"/>
                    </a:moveTo>
                    <a:cubicBezTo>
                      <a:pt x="186" y="232"/>
                      <a:pt x="172" y="253"/>
                      <a:pt x="155" y="269"/>
                    </a:cubicBezTo>
                    <a:cubicBezTo>
                      <a:pt x="146" y="278"/>
                      <a:pt x="135" y="286"/>
                      <a:pt x="124" y="293"/>
                    </a:cubicBezTo>
                    <a:cubicBezTo>
                      <a:pt x="116" y="298"/>
                      <a:pt x="107" y="303"/>
                      <a:pt x="98" y="307"/>
                    </a:cubicBezTo>
                    <a:cubicBezTo>
                      <a:pt x="84" y="315"/>
                      <a:pt x="69" y="321"/>
                      <a:pt x="54" y="327"/>
                    </a:cubicBezTo>
                    <a:cubicBezTo>
                      <a:pt x="43" y="331"/>
                      <a:pt x="30" y="335"/>
                      <a:pt x="20" y="328"/>
                    </a:cubicBezTo>
                    <a:cubicBezTo>
                      <a:pt x="11" y="322"/>
                      <a:pt x="7" y="308"/>
                      <a:pt x="6" y="296"/>
                    </a:cubicBezTo>
                    <a:cubicBezTo>
                      <a:pt x="0" y="258"/>
                      <a:pt x="7" y="217"/>
                      <a:pt x="24" y="184"/>
                    </a:cubicBezTo>
                    <a:cubicBezTo>
                      <a:pt x="39" y="154"/>
                      <a:pt x="65" y="130"/>
                      <a:pt x="70" y="95"/>
                    </a:cubicBezTo>
                    <a:cubicBezTo>
                      <a:pt x="72" y="79"/>
                      <a:pt x="68" y="60"/>
                      <a:pt x="72" y="44"/>
                    </a:cubicBezTo>
                    <a:cubicBezTo>
                      <a:pt x="79" y="17"/>
                      <a:pt x="104" y="0"/>
                      <a:pt x="129" y="2"/>
                    </a:cubicBezTo>
                    <a:cubicBezTo>
                      <a:pt x="136" y="3"/>
                      <a:pt x="143" y="5"/>
                      <a:pt x="149" y="8"/>
                    </a:cubicBezTo>
                    <a:cubicBezTo>
                      <a:pt x="161" y="14"/>
                      <a:pt x="172" y="25"/>
                      <a:pt x="179" y="37"/>
                    </a:cubicBezTo>
                    <a:cubicBezTo>
                      <a:pt x="182" y="42"/>
                      <a:pt x="184" y="48"/>
                      <a:pt x="184" y="53"/>
                    </a:cubicBezTo>
                    <a:cubicBezTo>
                      <a:pt x="185" y="54"/>
                      <a:pt x="185" y="54"/>
                      <a:pt x="185" y="55"/>
                    </a:cubicBezTo>
                    <a:cubicBezTo>
                      <a:pt x="185" y="66"/>
                      <a:pt x="176" y="77"/>
                      <a:pt x="173" y="84"/>
                    </a:cubicBezTo>
                    <a:cubicBezTo>
                      <a:pt x="169" y="91"/>
                      <a:pt x="165" y="99"/>
                      <a:pt x="166" y="107"/>
                    </a:cubicBezTo>
                    <a:cubicBezTo>
                      <a:pt x="167" y="118"/>
                      <a:pt x="175" y="126"/>
                      <a:pt x="181" y="135"/>
                    </a:cubicBezTo>
                    <a:cubicBezTo>
                      <a:pt x="195" y="154"/>
                      <a:pt x="198" y="182"/>
                      <a:pt x="192" y="207"/>
                    </a:cubicBezTo>
                    <a:close/>
                  </a:path>
                </a:pathLst>
              </a:custGeom>
              <a:solidFill>
                <a:srgbClr val="F054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06" name="Freeform 12">
                <a:extLst>
                  <a:ext uri="{FF2B5EF4-FFF2-40B4-BE49-F238E27FC236}">
                    <a16:creationId xmlns:a16="http://schemas.microsoft.com/office/drawing/2014/main" id="{7F5F41FB-2438-43E2-A3D9-FD900ECAF545}"/>
                  </a:ext>
                </a:extLst>
              </p:cNvPr>
              <p:cNvSpPr>
                <a:spLocks/>
              </p:cNvSpPr>
              <p:nvPr/>
            </p:nvSpPr>
            <p:spPr bwMode="auto">
              <a:xfrm>
                <a:off x="3638" y="1337"/>
                <a:ext cx="214" cy="448"/>
              </a:xfrm>
              <a:custGeom>
                <a:avLst/>
                <a:gdLst>
                  <a:gd name="T0" fmla="*/ 107 w 113"/>
                  <a:gd name="T1" fmla="*/ 152 h 238"/>
                  <a:gd name="T2" fmla="*/ 70 w 113"/>
                  <a:gd name="T3" fmla="*/ 214 h 238"/>
                  <a:gd name="T4" fmla="*/ 39 w 113"/>
                  <a:gd name="T5" fmla="*/ 238 h 238"/>
                  <a:gd name="T6" fmla="*/ 28 w 113"/>
                  <a:gd name="T7" fmla="*/ 230 h 238"/>
                  <a:gd name="T8" fmla="*/ 6 w 113"/>
                  <a:gd name="T9" fmla="*/ 192 h 238"/>
                  <a:gd name="T10" fmla="*/ 23 w 113"/>
                  <a:gd name="T11" fmla="*/ 91 h 238"/>
                  <a:gd name="T12" fmla="*/ 15 w 113"/>
                  <a:gd name="T13" fmla="*/ 65 h 238"/>
                  <a:gd name="T14" fmla="*/ 17 w 113"/>
                  <a:gd name="T15" fmla="*/ 40 h 238"/>
                  <a:gd name="T16" fmla="*/ 34 w 113"/>
                  <a:gd name="T17" fmla="*/ 28 h 238"/>
                  <a:gd name="T18" fmla="*/ 100 w 113"/>
                  <a:gd name="T19" fmla="*/ 0 h 238"/>
                  <a:gd name="T20" fmla="*/ 88 w 113"/>
                  <a:gd name="T21" fmla="*/ 29 h 238"/>
                  <a:gd name="T22" fmla="*/ 81 w 113"/>
                  <a:gd name="T23" fmla="*/ 52 h 238"/>
                  <a:gd name="T24" fmla="*/ 96 w 113"/>
                  <a:gd name="T25" fmla="*/ 80 h 238"/>
                  <a:gd name="T26" fmla="*/ 107 w 113"/>
                  <a:gd name="T27" fmla="*/ 152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3" h="238">
                    <a:moveTo>
                      <a:pt x="107" y="152"/>
                    </a:moveTo>
                    <a:cubicBezTo>
                      <a:pt x="101" y="177"/>
                      <a:pt x="87" y="198"/>
                      <a:pt x="70" y="214"/>
                    </a:cubicBezTo>
                    <a:cubicBezTo>
                      <a:pt x="61" y="223"/>
                      <a:pt x="50" y="231"/>
                      <a:pt x="39" y="238"/>
                    </a:cubicBezTo>
                    <a:cubicBezTo>
                      <a:pt x="35" y="236"/>
                      <a:pt x="31" y="233"/>
                      <a:pt x="28" y="230"/>
                    </a:cubicBezTo>
                    <a:cubicBezTo>
                      <a:pt x="18" y="222"/>
                      <a:pt x="9" y="206"/>
                      <a:pt x="6" y="192"/>
                    </a:cubicBezTo>
                    <a:cubicBezTo>
                      <a:pt x="0" y="158"/>
                      <a:pt x="29" y="125"/>
                      <a:pt x="23" y="91"/>
                    </a:cubicBezTo>
                    <a:cubicBezTo>
                      <a:pt x="21" y="82"/>
                      <a:pt x="18" y="74"/>
                      <a:pt x="15" y="65"/>
                    </a:cubicBezTo>
                    <a:cubicBezTo>
                      <a:pt x="13" y="57"/>
                      <a:pt x="12" y="47"/>
                      <a:pt x="17" y="40"/>
                    </a:cubicBezTo>
                    <a:cubicBezTo>
                      <a:pt x="21" y="33"/>
                      <a:pt x="28" y="30"/>
                      <a:pt x="34" y="28"/>
                    </a:cubicBezTo>
                    <a:cubicBezTo>
                      <a:pt x="56" y="18"/>
                      <a:pt x="78" y="9"/>
                      <a:pt x="100" y="0"/>
                    </a:cubicBezTo>
                    <a:cubicBezTo>
                      <a:pt x="100" y="11"/>
                      <a:pt x="91" y="22"/>
                      <a:pt x="88" y="29"/>
                    </a:cubicBezTo>
                    <a:cubicBezTo>
                      <a:pt x="84" y="36"/>
                      <a:pt x="80" y="44"/>
                      <a:pt x="81" y="52"/>
                    </a:cubicBezTo>
                    <a:cubicBezTo>
                      <a:pt x="82" y="63"/>
                      <a:pt x="90" y="71"/>
                      <a:pt x="96" y="80"/>
                    </a:cubicBezTo>
                    <a:cubicBezTo>
                      <a:pt x="110" y="99"/>
                      <a:pt x="113" y="127"/>
                      <a:pt x="107" y="15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07" name="Freeform 13">
                <a:extLst>
                  <a:ext uri="{FF2B5EF4-FFF2-40B4-BE49-F238E27FC236}">
                    <a16:creationId xmlns:a16="http://schemas.microsoft.com/office/drawing/2014/main" id="{6BF3A6A9-C280-4EC6-B9CD-C39D76FF6B2E}"/>
                  </a:ext>
                </a:extLst>
              </p:cNvPr>
              <p:cNvSpPr>
                <a:spLocks/>
              </p:cNvSpPr>
              <p:nvPr/>
            </p:nvSpPr>
            <p:spPr bwMode="auto">
              <a:xfrm>
                <a:off x="3759" y="1248"/>
                <a:ext cx="57" cy="77"/>
              </a:xfrm>
              <a:custGeom>
                <a:avLst/>
                <a:gdLst>
                  <a:gd name="T0" fmla="*/ 30 w 30"/>
                  <a:gd name="T1" fmla="*/ 29 h 41"/>
                  <a:gd name="T2" fmla="*/ 28 w 30"/>
                  <a:gd name="T3" fmla="*/ 34 h 41"/>
                  <a:gd name="T4" fmla="*/ 23 w 30"/>
                  <a:gd name="T5" fmla="*/ 40 h 41"/>
                  <a:gd name="T6" fmla="*/ 13 w 30"/>
                  <a:gd name="T7" fmla="*/ 37 h 41"/>
                  <a:gd name="T8" fmla="*/ 2 w 30"/>
                  <a:gd name="T9" fmla="*/ 17 h 41"/>
                  <a:gd name="T10" fmla="*/ 0 w 30"/>
                  <a:gd name="T11" fmla="*/ 0 h 41"/>
                  <a:gd name="T12" fmla="*/ 30 w 30"/>
                  <a:gd name="T13" fmla="*/ 29 h 41"/>
                </a:gdLst>
                <a:ahLst/>
                <a:cxnLst>
                  <a:cxn ang="0">
                    <a:pos x="T0" y="T1"/>
                  </a:cxn>
                  <a:cxn ang="0">
                    <a:pos x="T2" y="T3"/>
                  </a:cxn>
                  <a:cxn ang="0">
                    <a:pos x="T4" y="T5"/>
                  </a:cxn>
                  <a:cxn ang="0">
                    <a:pos x="T6" y="T7"/>
                  </a:cxn>
                  <a:cxn ang="0">
                    <a:pos x="T8" y="T9"/>
                  </a:cxn>
                  <a:cxn ang="0">
                    <a:pos x="T10" y="T11"/>
                  </a:cxn>
                  <a:cxn ang="0">
                    <a:pos x="T12" y="T13"/>
                  </a:cxn>
                </a:cxnLst>
                <a:rect l="0" t="0" r="r" b="b"/>
                <a:pathLst>
                  <a:path w="30" h="41">
                    <a:moveTo>
                      <a:pt x="30" y="29"/>
                    </a:moveTo>
                    <a:cubicBezTo>
                      <a:pt x="29" y="30"/>
                      <a:pt x="29" y="32"/>
                      <a:pt x="28" y="34"/>
                    </a:cubicBezTo>
                    <a:cubicBezTo>
                      <a:pt x="27" y="36"/>
                      <a:pt x="25" y="39"/>
                      <a:pt x="23" y="40"/>
                    </a:cubicBezTo>
                    <a:cubicBezTo>
                      <a:pt x="20" y="41"/>
                      <a:pt x="16" y="40"/>
                      <a:pt x="13" y="37"/>
                    </a:cubicBezTo>
                    <a:cubicBezTo>
                      <a:pt x="8" y="33"/>
                      <a:pt x="3" y="25"/>
                      <a:pt x="2" y="17"/>
                    </a:cubicBezTo>
                    <a:cubicBezTo>
                      <a:pt x="0" y="12"/>
                      <a:pt x="0" y="6"/>
                      <a:pt x="0" y="0"/>
                    </a:cubicBezTo>
                    <a:cubicBezTo>
                      <a:pt x="12" y="6"/>
                      <a:pt x="23" y="17"/>
                      <a:pt x="30" y="29"/>
                    </a:cubicBezTo>
                    <a:close/>
                  </a:path>
                </a:pathLst>
              </a:custGeom>
              <a:solidFill>
                <a:srgbClr val="2047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08" name="Freeform 14">
                <a:extLst>
                  <a:ext uri="{FF2B5EF4-FFF2-40B4-BE49-F238E27FC236}">
                    <a16:creationId xmlns:a16="http://schemas.microsoft.com/office/drawing/2014/main" id="{5F639902-D681-4DBB-A59E-0C64CA7A4341}"/>
                  </a:ext>
                </a:extLst>
              </p:cNvPr>
              <p:cNvSpPr>
                <a:spLocks/>
              </p:cNvSpPr>
              <p:nvPr/>
            </p:nvSpPr>
            <p:spPr bwMode="auto">
              <a:xfrm>
                <a:off x="3793" y="1295"/>
                <a:ext cx="154" cy="59"/>
              </a:xfrm>
              <a:custGeom>
                <a:avLst/>
                <a:gdLst>
                  <a:gd name="T0" fmla="*/ 81 w 81"/>
                  <a:gd name="T1" fmla="*/ 1 h 31"/>
                  <a:gd name="T2" fmla="*/ 16 w 81"/>
                  <a:gd name="T3" fmla="*/ 31 h 31"/>
                  <a:gd name="T4" fmla="*/ 3 w 81"/>
                  <a:gd name="T5" fmla="*/ 19 h 31"/>
                  <a:gd name="T6" fmla="*/ 9 w 81"/>
                  <a:gd name="T7" fmla="*/ 0 h 31"/>
                  <a:gd name="T8" fmla="*/ 81 w 81"/>
                  <a:gd name="T9" fmla="*/ 1 h 31"/>
                </a:gdLst>
                <a:ahLst/>
                <a:cxnLst>
                  <a:cxn ang="0">
                    <a:pos x="T0" y="T1"/>
                  </a:cxn>
                  <a:cxn ang="0">
                    <a:pos x="T2" y="T3"/>
                  </a:cxn>
                  <a:cxn ang="0">
                    <a:pos x="T4" y="T5"/>
                  </a:cxn>
                  <a:cxn ang="0">
                    <a:pos x="T6" y="T7"/>
                  </a:cxn>
                  <a:cxn ang="0">
                    <a:pos x="T8" y="T9"/>
                  </a:cxn>
                </a:cxnLst>
                <a:rect l="0" t="0" r="r" b="b"/>
                <a:pathLst>
                  <a:path w="81" h="31">
                    <a:moveTo>
                      <a:pt x="81" y="1"/>
                    </a:moveTo>
                    <a:cubicBezTo>
                      <a:pt x="16" y="31"/>
                      <a:pt x="16" y="31"/>
                      <a:pt x="16" y="31"/>
                    </a:cubicBezTo>
                    <a:cubicBezTo>
                      <a:pt x="16" y="31"/>
                      <a:pt x="5" y="26"/>
                      <a:pt x="3" y="19"/>
                    </a:cubicBezTo>
                    <a:cubicBezTo>
                      <a:pt x="0" y="13"/>
                      <a:pt x="9" y="0"/>
                      <a:pt x="9" y="0"/>
                    </a:cubicBezTo>
                    <a:lnTo>
                      <a:pt x="81" y="1"/>
                    </a:lnTo>
                    <a:close/>
                  </a:path>
                </a:pathLst>
              </a:custGeom>
              <a:solidFill>
                <a:srgbClr val="F9C86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09" name="Freeform 18">
                <a:extLst>
                  <a:ext uri="{FF2B5EF4-FFF2-40B4-BE49-F238E27FC236}">
                    <a16:creationId xmlns:a16="http://schemas.microsoft.com/office/drawing/2014/main" id="{7DEE33A6-BFC4-4727-80C3-C95886402B41}"/>
                  </a:ext>
                </a:extLst>
              </p:cNvPr>
              <p:cNvSpPr>
                <a:spLocks/>
              </p:cNvSpPr>
              <p:nvPr/>
            </p:nvSpPr>
            <p:spPr bwMode="auto">
              <a:xfrm>
                <a:off x="3799" y="1297"/>
                <a:ext cx="148" cy="57"/>
              </a:xfrm>
              <a:custGeom>
                <a:avLst/>
                <a:gdLst>
                  <a:gd name="T0" fmla="*/ 78 w 78"/>
                  <a:gd name="T1" fmla="*/ 0 h 30"/>
                  <a:gd name="T2" fmla="*/ 13 w 78"/>
                  <a:gd name="T3" fmla="*/ 30 h 30"/>
                  <a:gd name="T4" fmla="*/ 0 w 78"/>
                  <a:gd name="T5" fmla="*/ 18 h 30"/>
                  <a:gd name="T6" fmla="*/ 78 w 78"/>
                  <a:gd name="T7" fmla="*/ 0 h 30"/>
                </a:gdLst>
                <a:ahLst/>
                <a:cxnLst>
                  <a:cxn ang="0">
                    <a:pos x="T0" y="T1"/>
                  </a:cxn>
                  <a:cxn ang="0">
                    <a:pos x="T2" y="T3"/>
                  </a:cxn>
                  <a:cxn ang="0">
                    <a:pos x="T4" y="T5"/>
                  </a:cxn>
                  <a:cxn ang="0">
                    <a:pos x="T6" y="T7"/>
                  </a:cxn>
                </a:cxnLst>
                <a:rect l="0" t="0" r="r" b="b"/>
                <a:pathLst>
                  <a:path w="78" h="30">
                    <a:moveTo>
                      <a:pt x="78" y="0"/>
                    </a:moveTo>
                    <a:cubicBezTo>
                      <a:pt x="13" y="30"/>
                      <a:pt x="13" y="30"/>
                      <a:pt x="13" y="30"/>
                    </a:cubicBezTo>
                    <a:cubicBezTo>
                      <a:pt x="13" y="30"/>
                      <a:pt x="2" y="25"/>
                      <a:pt x="0" y="18"/>
                    </a:cubicBezTo>
                    <a:lnTo>
                      <a:pt x="78" y="0"/>
                    </a:lnTo>
                    <a:close/>
                  </a:path>
                </a:pathLst>
              </a:custGeom>
              <a:solidFill>
                <a:srgbClr val="F4B4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10" name="Freeform 19">
                <a:extLst>
                  <a:ext uri="{FF2B5EF4-FFF2-40B4-BE49-F238E27FC236}">
                    <a16:creationId xmlns:a16="http://schemas.microsoft.com/office/drawing/2014/main" id="{23A4CC5F-1A1E-4389-A29C-405F889F948A}"/>
                  </a:ext>
                </a:extLst>
              </p:cNvPr>
              <p:cNvSpPr>
                <a:spLocks/>
              </p:cNvSpPr>
              <p:nvPr/>
            </p:nvSpPr>
            <p:spPr bwMode="auto">
              <a:xfrm>
                <a:off x="3508" y="1704"/>
                <a:ext cx="429" cy="381"/>
              </a:xfrm>
              <a:custGeom>
                <a:avLst/>
                <a:gdLst>
                  <a:gd name="T0" fmla="*/ 227 w 227"/>
                  <a:gd name="T1" fmla="*/ 0 h 202"/>
                  <a:gd name="T2" fmla="*/ 0 w 227"/>
                  <a:gd name="T3" fmla="*/ 192 h 202"/>
                  <a:gd name="T4" fmla="*/ 58 w 227"/>
                  <a:gd name="T5" fmla="*/ 197 h 202"/>
                  <a:gd name="T6" fmla="*/ 132 w 227"/>
                  <a:gd name="T7" fmla="*/ 149 h 202"/>
                  <a:gd name="T8" fmla="*/ 195 w 227"/>
                  <a:gd name="T9" fmla="*/ 83 h 202"/>
                  <a:gd name="T10" fmla="*/ 227 w 227"/>
                  <a:gd name="T11" fmla="*/ 0 h 202"/>
                </a:gdLst>
                <a:ahLst/>
                <a:cxnLst>
                  <a:cxn ang="0">
                    <a:pos x="T0" y="T1"/>
                  </a:cxn>
                  <a:cxn ang="0">
                    <a:pos x="T2" y="T3"/>
                  </a:cxn>
                  <a:cxn ang="0">
                    <a:pos x="T4" y="T5"/>
                  </a:cxn>
                  <a:cxn ang="0">
                    <a:pos x="T6" y="T7"/>
                  </a:cxn>
                  <a:cxn ang="0">
                    <a:pos x="T8" y="T9"/>
                  </a:cxn>
                  <a:cxn ang="0">
                    <a:pos x="T10" y="T11"/>
                  </a:cxn>
                </a:cxnLst>
                <a:rect l="0" t="0" r="r" b="b"/>
                <a:pathLst>
                  <a:path w="227" h="202">
                    <a:moveTo>
                      <a:pt x="227" y="0"/>
                    </a:moveTo>
                    <a:cubicBezTo>
                      <a:pt x="151" y="64"/>
                      <a:pt x="76" y="128"/>
                      <a:pt x="0" y="192"/>
                    </a:cubicBezTo>
                    <a:cubicBezTo>
                      <a:pt x="17" y="200"/>
                      <a:pt x="37" y="202"/>
                      <a:pt x="58" y="197"/>
                    </a:cubicBezTo>
                    <a:cubicBezTo>
                      <a:pt x="86" y="191"/>
                      <a:pt x="110" y="169"/>
                      <a:pt x="132" y="149"/>
                    </a:cubicBezTo>
                    <a:cubicBezTo>
                      <a:pt x="154" y="129"/>
                      <a:pt x="177" y="108"/>
                      <a:pt x="195" y="83"/>
                    </a:cubicBezTo>
                    <a:cubicBezTo>
                      <a:pt x="213" y="58"/>
                      <a:pt x="226" y="33"/>
                      <a:pt x="227" y="0"/>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11" name="Freeform 20">
                <a:extLst>
                  <a:ext uri="{FF2B5EF4-FFF2-40B4-BE49-F238E27FC236}">
                    <a16:creationId xmlns:a16="http://schemas.microsoft.com/office/drawing/2014/main" id="{08C68231-B57A-4D78-A121-64266C65DB0D}"/>
                  </a:ext>
                </a:extLst>
              </p:cNvPr>
              <p:cNvSpPr>
                <a:spLocks/>
              </p:cNvSpPr>
              <p:nvPr/>
            </p:nvSpPr>
            <p:spPr bwMode="auto">
              <a:xfrm>
                <a:off x="3309" y="1456"/>
                <a:ext cx="431" cy="456"/>
              </a:xfrm>
              <a:custGeom>
                <a:avLst/>
                <a:gdLst>
                  <a:gd name="T0" fmla="*/ 218 w 228"/>
                  <a:gd name="T1" fmla="*/ 95 h 242"/>
                  <a:gd name="T2" fmla="*/ 183 w 228"/>
                  <a:gd name="T3" fmla="*/ 140 h 242"/>
                  <a:gd name="T4" fmla="*/ 137 w 228"/>
                  <a:gd name="T5" fmla="*/ 169 h 242"/>
                  <a:gd name="T6" fmla="*/ 25 w 228"/>
                  <a:gd name="T7" fmla="*/ 232 h 242"/>
                  <a:gd name="T8" fmla="*/ 7 w 228"/>
                  <a:gd name="T9" fmla="*/ 224 h 242"/>
                  <a:gd name="T10" fmla="*/ 28 w 228"/>
                  <a:gd name="T11" fmla="*/ 187 h 242"/>
                  <a:gd name="T12" fmla="*/ 88 w 228"/>
                  <a:gd name="T13" fmla="*/ 90 h 242"/>
                  <a:gd name="T14" fmla="*/ 123 w 228"/>
                  <a:gd name="T15" fmla="*/ 42 h 242"/>
                  <a:gd name="T16" fmla="*/ 148 w 228"/>
                  <a:gd name="T17" fmla="*/ 13 h 242"/>
                  <a:gd name="T18" fmla="*/ 182 w 228"/>
                  <a:gd name="T19" fmla="*/ 1 h 242"/>
                  <a:gd name="T20" fmla="*/ 189 w 228"/>
                  <a:gd name="T21" fmla="*/ 2 h 242"/>
                  <a:gd name="T22" fmla="*/ 222 w 228"/>
                  <a:gd name="T23" fmla="*/ 36 h 242"/>
                  <a:gd name="T24" fmla="*/ 218 w 228"/>
                  <a:gd name="T25" fmla="*/ 95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8" h="242">
                    <a:moveTo>
                      <a:pt x="218" y="95"/>
                    </a:moveTo>
                    <a:cubicBezTo>
                      <a:pt x="210" y="113"/>
                      <a:pt x="197" y="128"/>
                      <a:pt x="183" y="140"/>
                    </a:cubicBezTo>
                    <a:cubicBezTo>
                      <a:pt x="168" y="151"/>
                      <a:pt x="152" y="160"/>
                      <a:pt x="137" y="169"/>
                    </a:cubicBezTo>
                    <a:cubicBezTo>
                      <a:pt x="99" y="190"/>
                      <a:pt x="62" y="211"/>
                      <a:pt x="25" y="232"/>
                    </a:cubicBezTo>
                    <a:cubicBezTo>
                      <a:pt x="15" y="238"/>
                      <a:pt x="0" y="242"/>
                      <a:pt x="7" y="224"/>
                    </a:cubicBezTo>
                    <a:cubicBezTo>
                      <a:pt x="9" y="219"/>
                      <a:pt x="17" y="204"/>
                      <a:pt x="28" y="187"/>
                    </a:cubicBezTo>
                    <a:cubicBezTo>
                      <a:pt x="47" y="154"/>
                      <a:pt x="75" y="109"/>
                      <a:pt x="88" y="90"/>
                    </a:cubicBezTo>
                    <a:cubicBezTo>
                      <a:pt x="99" y="74"/>
                      <a:pt x="111" y="58"/>
                      <a:pt x="123" y="42"/>
                    </a:cubicBezTo>
                    <a:cubicBezTo>
                      <a:pt x="130" y="31"/>
                      <a:pt x="139" y="21"/>
                      <a:pt x="148" y="13"/>
                    </a:cubicBezTo>
                    <a:cubicBezTo>
                      <a:pt x="158" y="5"/>
                      <a:pt x="170" y="0"/>
                      <a:pt x="182" y="1"/>
                    </a:cubicBezTo>
                    <a:cubicBezTo>
                      <a:pt x="184" y="1"/>
                      <a:pt x="187" y="1"/>
                      <a:pt x="189" y="2"/>
                    </a:cubicBezTo>
                    <a:cubicBezTo>
                      <a:pt x="204" y="6"/>
                      <a:pt x="216" y="19"/>
                      <a:pt x="222" y="36"/>
                    </a:cubicBezTo>
                    <a:cubicBezTo>
                      <a:pt x="228" y="55"/>
                      <a:pt x="226" y="77"/>
                      <a:pt x="218" y="95"/>
                    </a:cubicBezTo>
                    <a:close/>
                  </a:path>
                </a:pathLst>
              </a:custGeom>
              <a:solidFill>
                <a:srgbClr val="DD2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12" name="Freeform 21">
                <a:extLst>
                  <a:ext uri="{FF2B5EF4-FFF2-40B4-BE49-F238E27FC236}">
                    <a16:creationId xmlns:a16="http://schemas.microsoft.com/office/drawing/2014/main" id="{C53CF5CE-C016-49D3-9C04-FE6AD104CB9C}"/>
                  </a:ext>
                </a:extLst>
              </p:cNvPr>
              <p:cNvSpPr>
                <a:spLocks/>
              </p:cNvSpPr>
              <p:nvPr/>
            </p:nvSpPr>
            <p:spPr bwMode="auto">
              <a:xfrm>
                <a:off x="3362" y="1456"/>
                <a:ext cx="322" cy="352"/>
              </a:xfrm>
              <a:custGeom>
                <a:avLst/>
                <a:gdLst>
                  <a:gd name="T0" fmla="*/ 160 w 170"/>
                  <a:gd name="T1" fmla="*/ 68 h 187"/>
                  <a:gd name="T2" fmla="*/ 125 w 170"/>
                  <a:gd name="T3" fmla="*/ 113 h 187"/>
                  <a:gd name="T4" fmla="*/ 79 w 170"/>
                  <a:gd name="T5" fmla="*/ 142 h 187"/>
                  <a:gd name="T6" fmla="*/ 0 w 170"/>
                  <a:gd name="T7" fmla="*/ 187 h 187"/>
                  <a:gd name="T8" fmla="*/ 60 w 170"/>
                  <a:gd name="T9" fmla="*/ 90 h 187"/>
                  <a:gd name="T10" fmla="*/ 95 w 170"/>
                  <a:gd name="T11" fmla="*/ 42 h 187"/>
                  <a:gd name="T12" fmla="*/ 120 w 170"/>
                  <a:gd name="T13" fmla="*/ 13 h 187"/>
                  <a:gd name="T14" fmla="*/ 154 w 170"/>
                  <a:gd name="T15" fmla="*/ 1 h 187"/>
                  <a:gd name="T16" fmla="*/ 161 w 170"/>
                  <a:gd name="T17" fmla="*/ 2 h 187"/>
                  <a:gd name="T18" fmla="*/ 164 w 170"/>
                  <a:gd name="T19" fmla="*/ 9 h 187"/>
                  <a:gd name="T20" fmla="*/ 160 w 170"/>
                  <a:gd name="T21" fmla="*/ 68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0" h="187">
                    <a:moveTo>
                      <a:pt x="160" y="68"/>
                    </a:moveTo>
                    <a:cubicBezTo>
                      <a:pt x="152" y="86"/>
                      <a:pt x="139" y="101"/>
                      <a:pt x="125" y="113"/>
                    </a:cubicBezTo>
                    <a:cubicBezTo>
                      <a:pt x="110" y="124"/>
                      <a:pt x="94" y="133"/>
                      <a:pt x="79" y="142"/>
                    </a:cubicBezTo>
                    <a:cubicBezTo>
                      <a:pt x="52" y="157"/>
                      <a:pt x="26" y="172"/>
                      <a:pt x="0" y="187"/>
                    </a:cubicBezTo>
                    <a:cubicBezTo>
                      <a:pt x="19" y="154"/>
                      <a:pt x="47" y="109"/>
                      <a:pt x="60" y="90"/>
                    </a:cubicBezTo>
                    <a:cubicBezTo>
                      <a:pt x="71" y="74"/>
                      <a:pt x="83" y="58"/>
                      <a:pt x="95" y="42"/>
                    </a:cubicBezTo>
                    <a:cubicBezTo>
                      <a:pt x="102" y="31"/>
                      <a:pt x="111" y="21"/>
                      <a:pt x="120" y="13"/>
                    </a:cubicBezTo>
                    <a:cubicBezTo>
                      <a:pt x="130" y="5"/>
                      <a:pt x="142" y="0"/>
                      <a:pt x="154" y="1"/>
                    </a:cubicBezTo>
                    <a:cubicBezTo>
                      <a:pt x="156" y="1"/>
                      <a:pt x="159" y="1"/>
                      <a:pt x="161" y="2"/>
                    </a:cubicBezTo>
                    <a:cubicBezTo>
                      <a:pt x="162" y="4"/>
                      <a:pt x="163" y="7"/>
                      <a:pt x="164" y="9"/>
                    </a:cubicBezTo>
                    <a:cubicBezTo>
                      <a:pt x="170" y="28"/>
                      <a:pt x="168" y="50"/>
                      <a:pt x="160" y="68"/>
                    </a:cubicBezTo>
                    <a:close/>
                  </a:path>
                </a:pathLst>
              </a:custGeom>
              <a:solidFill>
                <a:srgbClr val="F054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13" name="Freeform 22">
                <a:extLst>
                  <a:ext uri="{FF2B5EF4-FFF2-40B4-BE49-F238E27FC236}">
                    <a16:creationId xmlns:a16="http://schemas.microsoft.com/office/drawing/2014/main" id="{43B62FCD-ED05-4F2D-BAAE-C2EC7D8202D9}"/>
                  </a:ext>
                </a:extLst>
              </p:cNvPr>
              <p:cNvSpPr>
                <a:spLocks/>
              </p:cNvSpPr>
              <p:nvPr/>
            </p:nvSpPr>
            <p:spPr bwMode="auto">
              <a:xfrm>
                <a:off x="3581" y="1791"/>
                <a:ext cx="95" cy="108"/>
              </a:xfrm>
              <a:custGeom>
                <a:avLst/>
                <a:gdLst>
                  <a:gd name="T0" fmla="*/ 0 w 50"/>
                  <a:gd name="T1" fmla="*/ 30 h 57"/>
                  <a:gd name="T2" fmla="*/ 39 w 50"/>
                  <a:gd name="T3" fmla="*/ 44 h 57"/>
                  <a:gd name="T4" fmla="*/ 20 w 50"/>
                  <a:gd name="T5" fmla="*/ 0 h 57"/>
                </a:gdLst>
                <a:ahLst/>
                <a:cxnLst>
                  <a:cxn ang="0">
                    <a:pos x="T0" y="T1"/>
                  </a:cxn>
                  <a:cxn ang="0">
                    <a:pos x="T2" y="T3"/>
                  </a:cxn>
                  <a:cxn ang="0">
                    <a:pos x="T4" y="T5"/>
                  </a:cxn>
                </a:cxnLst>
                <a:rect l="0" t="0" r="r" b="b"/>
                <a:pathLst>
                  <a:path w="50" h="57">
                    <a:moveTo>
                      <a:pt x="0" y="30"/>
                    </a:moveTo>
                    <a:cubicBezTo>
                      <a:pt x="0" y="30"/>
                      <a:pt x="29" y="57"/>
                      <a:pt x="39" y="44"/>
                    </a:cubicBezTo>
                    <a:cubicBezTo>
                      <a:pt x="50" y="31"/>
                      <a:pt x="20" y="0"/>
                      <a:pt x="20" y="0"/>
                    </a:cubicBezTo>
                  </a:path>
                </a:pathLst>
              </a:custGeom>
              <a:solidFill>
                <a:srgbClr val="F054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14" name="Freeform 23">
                <a:extLst>
                  <a:ext uri="{FF2B5EF4-FFF2-40B4-BE49-F238E27FC236}">
                    <a16:creationId xmlns:a16="http://schemas.microsoft.com/office/drawing/2014/main" id="{446431DA-A036-46B5-ACD5-78235A5FDF00}"/>
                  </a:ext>
                </a:extLst>
              </p:cNvPr>
              <p:cNvSpPr>
                <a:spLocks/>
              </p:cNvSpPr>
              <p:nvPr/>
            </p:nvSpPr>
            <p:spPr bwMode="auto">
              <a:xfrm>
                <a:off x="3672" y="1891"/>
                <a:ext cx="137" cy="75"/>
              </a:xfrm>
              <a:custGeom>
                <a:avLst/>
                <a:gdLst>
                  <a:gd name="T0" fmla="*/ 2 w 72"/>
                  <a:gd name="T1" fmla="*/ 12 h 40"/>
                  <a:gd name="T2" fmla="*/ 18 w 72"/>
                  <a:gd name="T3" fmla="*/ 13 h 40"/>
                  <a:gd name="T4" fmla="*/ 37 w 72"/>
                  <a:gd name="T5" fmla="*/ 13 h 40"/>
                  <a:gd name="T6" fmla="*/ 64 w 72"/>
                  <a:gd name="T7" fmla="*/ 37 h 40"/>
                  <a:gd name="T8" fmla="*/ 71 w 72"/>
                  <a:gd name="T9" fmla="*/ 35 h 40"/>
                  <a:gd name="T10" fmla="*/ 42 w 72"/>
                  <a:gd name="T11" fmla="*/ 2 h 40"/>
                  <a:gd name="T12" fmla="*/ 19 w 72"/>
                  <a:gd name="T13" fmla="*/ 2 h 40"/>
                  <a:gd name="T14" fmla="*/ 1 w 72"/>
                  <a:gd name="T15" fmla="*/ 8 h 40"/>
                  <a:gd name="T16" fmla="*/ 2 w 72"/>
                  <a:gd name="T17" fmla="*/ 12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40">
                    <a:moveTo>
                      <a:pt x="2" y="12"/>
                    </a:moveTo>
                    <a:cubicBezTo>
                      <a:pt x="7" y="14"/>
                      <a:pt x="12" y="13"/>
                      <a:pt x="18" y="13"/>
                    </a:cubicBezTo>
                    <a:cubicBezTo>
                      <a:pt x="24" y="12"/>
                      <a:pt x="31" y="12"/>
                      <a:pt x="37" y="13"/>
                    </a:cubicBezTo>
                    <a:cubicBezTo>
                      <a:pt x="51" y="14"/>
                      <a:pt x="58" y="26"/>
                      <a:pt x="64" y="37"/>
                    </a:cubicBezTo>
                    <a:cubicBezTo>
                      <a:pt x="66" y="40"/>
                      <a:pt x="72" y="39"/>
                      <a:pt x="71" y="35"/>
                    </a:cubicBezTo>
                    <a:cubicBezTo>
                      <a:pt x="71" y="19"/>
                      <a:pt x="58" y="4"/>
                      <a:pt x="42" y="2"/>
                    </a:cubicBezTo>
                    <a:cubicBezTo>
                      <a:pt x="34" y="0"/>
                      <a:pt x="27" y="1"/>
                      <a:pt x="19" y="2"/>
                    </a:cubicBezTo>
                    <a:cubicBezTo>
                      <a:pt x="13" y="3"/>
                      <a:pt x="6" y="4"/>
                      <a:pt x="1" y="8"/>
                    </a:cubicBezTo>
                    <a:cubicBezTo>
                      <a:pt x="0" y="10"/>
                      <a:pt x="0" y="12"/>
                      <a:pt x="2" y="12"/>
                    </a:cubicBezTo>
                    <a:close/>
                  </a:path>
                </a:pathLst>
              </a:custGeom>
              <a:solidFill>
                <a:srgbClr val="F9C86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grpSp>
      </p:grpSp>
      <p:pic>
        <p:nvPicPr>
          <p:cNvPr id="117" name="Picture 25">
            <a:extLst>
              <a:ext uri="{FF2B5EF4-FFF2-40B4-BE49-F238E27FC236}">
                <a16:creationId xmlns:a16="http://schemas.microsoft.com/office/drawing/2014/main" id="{FF6448A7-D007-4D22-A39A-69105E9D67B2}"/>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93139" y="330951"/>
            <a:ext cx="1633843" cy="5748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186550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176"/>
                                        </p:tgtEl>
                                        <p:attrNameLst>
                                          <p:attrName>style.visibility</p:attrName>
                                        </p:attrNameLst>
                                      </p:cBhvr>
                                      <p:to>
                                        <p:strVal val="visible"/>
                                      </p:to>
                                    </p:set>
                                    <p:animEffect transition="in" filter="fade">
                                      <p:cBhvr>
                                        <p:cTn id="10" dur="1000"/>
                                        <p:tgtEl>
                                          <p:spTgt spid="176"/>
                                        </p:tgtEl>
                                      </p:cBhvr>
                                    </p:animEffect>
                                    <p:anim calcmode="lin" valueType="num">
                                      <p:cBhvr>
                                        <p:cTn id="11" dur="1000" fill="hold"/>
                                        <p:tgtEl>
                                          <p:spTgt spid="176"/>
                                        </p:tgtEl>
                                        <p:attrNameLst>
                                          <p:attrName>ppt_x</p:attrName>
                                        </p:attrNameLst>
                                      </p:cBhvr>
                                      <p:tavLst>
                                        <p:tav tm="0">
                                          <p:val>
                                            <p:strVal val="#ppt_x"/>
                                          </p:val>
                                        </p:tav>
                                        <p:tav tm="100000">
                                          <p:val>
                                            <p:strVal val="#ppt_x"/>
                                          </p:val>
                                        </p:tav>
                                      </p:tavLst>
                                    </p:anim>
                                    <p:anim calcmode="lin" valueType="num">
                                      <p:cBhvr>
                                        <p:cTn id="12" dur="1000" fill="hold"/>
                                        <p:tgtEl>
                                          <p:spTgt spid="176"/>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300"/>
                                  </p:stCondLst>
                                  <p:childTnLst>
                                    <p:set>
                                      <p:cBhvr>
                                        <p:cTn id="14" dur="1" fill="hold">
                                          <p:stCondLst>
                                            <p:cond delay="0"/>
                                          </p:stCondLst>
                                        </p:cTn>
                                        <p:tgtEl>
                                          <p:spTgt spid="177">
                                            <p:txEl>
                                              <p:pRg st="0" end="0"/>
                                            </p:txEl>
                                          </p:spTgt>
                                        </p:tgtEl>
                                        <p:attrNameLst>
                                          <p:attrName>style.visibility</p:attrName>
                                        </p:attrNameLst>
                                      </p:cBhvr>
                                      <p:to>
                                        <p:strVal val="visible"/>
                                      </p:to>
                                    </p:set>
                                    <p:animEffect transition="in" filter="fade">
                                      <p:cBhvr>
                                        <p:cTn id="15" dur="1000"/>
                                        <p:tgtEl>
                                          <p:spTgt spid="177">
                                            <p:txEl>
                                              <p:pRg st="0" end="0"/>
                                            </p:txEl>
                                          </p:spTgt>
                                        </p:tgtEl>
                                      </p:cBhvr>
                                    </p:animEffect>
                                    <p:anim calcmode="lin" valueType="num">
                                      <p:cBhvr>
                                        <p:cTn id="16" dur="1000" fill="hold"/>
                                        <p:tgtEl>
                                          <p:spTgt spid="177">
                                            <p:txEl>
                                              <p:pRg st="0" end="0"/>
                                            </p:txEl>
                                          </p:spTgt>
                                        </p:tgtEl>
                                        <p:attrNameLst>
                                          <p:attrName>ppt_x</p:attrName>
                                        </p:attrNameLst>
                                      </p:cBhvr>
                                      <p:tavLst>
                                        <p:tav tm="0">
                                          <p:val>
                                            <p:strVal val="#ppt_x"/>
                                          </p:val>
                                        </p:tav>
                                        <p:tav tm="100000">
                                          <p:val>
                                            <p:strVal val="#ppt_x"/>
                                          </p:val>
                                        </p:tav>
                                      </p:tavLst>
                                    </p:anim>
                                    <p:anim calcmode="lin" valueType="num">
                                      <p:cBhvr>
                                        <p:cTn id="17" dur="1000" fill="hold"/>
                                        <p:tgtEl>
                                          <p:spTgt spid="177">
                                            <p:txEl>
                                              <p:pRg st="0" end="0"/>
                                            </p:txEl>
                                          </p:spTgt>
                                        </p:tgtEl>
                                        <p:attrNameLst>
                                          <p:attrName>ppt_y</p:attrName>
                                        </p:attrNameLst>
                                      </p:cBhvr>
                                      <p:tavLst>
                                        <p:tav tm="0">
                                          <p:val>
                                            <p:strVal val="#ppt_y+.1"/>
                                          </p:val>
                                        </p:tav>
                                        <p:tav tm="100000">
                                          <p:val>
                                            <p:strVal val="#ppt_y"/>
                                          </p:val>
                                        </p:tav>
                                      </p:tavLst>
                                    </p:anim>
                                  </p:childTnLst>
                                </p:cTn>
                              </p:par>
                              <p:par>
                                <p:cTn id="18" presetID="42" presetClass="entr" presetSubtype="0" fill="hold" grpId="0" nodeType="withEffect">
                                  <p:stCondLst>
                                    <p:cond delay="600"/>
                                  </p:stCondLst>
                                  <p:childTnLst>
                                    <p:set>
                                      <p:cBhvr>
                                        <p:cTn id="19" dur="1" fill="hold">
                                          <p:stCondLst>
                                            <p:cond delay="0"/>
                                          </p:stCondLst>
                                        </p:cTn>
                                        <p:tgtEl>
                                          <p:spTgt spid="178"/>
                                        </p:tgtEl>
                                        <p:attrNameLst>
                                          <p:attrName>style.visibility</p:attrName>
                                        </p:attrNameLst>
                                      </p:cBhvr>
                                      <p:to>
                                        <p:strVal val="visible"/>
                                      </p:to>
                                    </p:set>
                                    <p:animEffect transition="in" filter="fade">
                                      <p:cBhvr>
                                        <p:cTn id="20" dur="1000"/>
                                        <p:tgtEl>
                                          <p:spTgt spid="178"/>
                                        </p:tgtEl>
                                      </p:cBhvr>
                                    </p:animEffect>
                                    <p:anim calcmode="lin" valueType="num">
                                      <p:cBhvr>
                                        <p:cTn id="21" dur="1000" fill="hold"/>
                                        <p:tgtEl>
                                          <p:spTgt spid="178"/>
                                        </p:tgtEl>
                                        <p:attrNameLst>
                                          <p:attrName>ppt_x</p:attrName>
                                        </p:attrNameLst>
                                      </p:cBhvr>
                                      <p:tavLst>
                                        <p:tav tm="0">
                                          <p:val>
                                            <p:strVal val="#ppt_x"/>
                                          </p:val>
                                        </p:tav>
                                        <p:tav tm="100000">
                                          <p:val>
                                            <p:strVal val="#ppt_x"/>
                                          </p:val>
                                        </p:tav>
                                      </p:tavLst>
                                    </p:anim>
                                    <p:anim calcmode="lin" valueType="num">
                                      <p:cBhvr>
                                        <p:cTn id="22" dur="1000" fill="hold"/>
                                        <p:tgtEl>
                                          <p:spTgt spid="17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6" grpId="0"/>
      <p:bldP spid="177" grpId="0" build="p"/>
      <p:bldP spid="178" grpId="0" animBg="1"/>
    </p:bld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82" name="Group 81">
            <a:extLst>
              <a:ext uri="{FF2B5EF4-FFF2-40B4-BE49-F238E27FC236}">
                <a16:creationId xmlns:a16="http://schemas.microsoft.com/office/drawing/2014/main" id="{714A87C3-3EFB-4722-BF0D-17138DEB6B2B}"/>
              </a:ext>
            </a:extLst>
          </p:cNvPr>
          <p:cNvGrpSpPr/>
          <p:nvPr/>
        </p:nvGrpSpPr>
        <p:grpSpPr>
          <a:xfrm>
            <a:off x="0" y="4954136"/>
            <a:ext cx="12192000" cy="1909139"/>
            <a:chOff x="0" y="4948862"/>
            <a:chExt cx="12192000" cy="1909138"/>
          </a:xfrm>
        </p:grpSpPr>
        <p:sp>
          <p:nvSpPr>
            <p:cNvPr id="83" name="Freeform: Shape 82">
              <a:extLst>
                <a:ext uri="{FF2B5EF4-FFF2-40B4-BE49-F238E27FC236}">
                  <a16:creationId xmlns:a16="http://schemas.microsoft.com/office/drawing/2014/main" id="{EC99197A-1F6B-4498-BD1A-1E735D7E4EB6}"/>
                </a:ext>
              </a:extLst>
            </p:cNvPr>
            <p:cNvSpPr/>
            <p:nvPr/>
          </p:nvSpPr>
          <p:spPr>
            <a:xfrm>
              <a:off x="0" y="4948862"/>
              <a:ext cx="12192000" cy="1909138"/>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E8F1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4" name="Freeform: Shape 83">
              <a:extLst>
                <a:ext uri="{FF2B5EF4-FFF2-40B4-BE49-F238E27FC236}">
                  <a16:creationId xmlns:a16="http://schemas.microsoft.com/office/drawing/2014/main" id="{F9C80C8E-5A49-482B-8FB1-2FEACFCA5ACA}"/>
                </a:ext>
              </a:extLst>
            </p:cNvPr>
            <p:cNvSpPr/>
            <p:nvPr/>
          </p:nvSpPr>
          <p:spPr>
            <a:xfrm>
              <a:off x="0" y="5563852"/>
              <a:ext cx="12192000" cy="1294147"/>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7AC2F9">
                <a:alpha val="11000"/>
              </a:srgbClr>
            </a:solid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pic>
        <p:nvPicPr>
          <p:cNvPr id="47" name="Picture 4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80891" y="1262987"/>
            <a:ext cx="3058784" cy="2160836"/>
          </a:xfrm>
          <a:prstGeom prst="rect">
            <a:avLst/>
          </a:prstGeom>
          <a:effectLst>
            <a:outerShdw blurRad="381000" dist="190500" dir="5400000" algn="tl" rotWithShape="0">
              <a:prstClr val="black">
                <a:alpha val="12000"/>
              </a:prstClr>
            </a:outerShdw>
          </a:effectLst>
        </p:spPr>
      </p:pic>
      <p:pic>
        <p:nvPicPr>
          <p:cNvPr id="48" name="Picture 4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60764" y="3615315"/>
            <a:ext cx="3808453" cy="2142255"/>
          </a:xfrm>
          <a:prstGeom prst="rect">
            <a:avLst/>
          </a:prstGeom>
          <a:effectLst>
            <a:outerShdw blurRad="381000" dist="190500" dir="5400000" algn="tl" rotWithShape="0">
              <a:prstClr val="black">
                <a:alpha val="20000"/>
              </a:prstClr>
            </a:outerShdw>
          </a:effectLst>
        </p:spPr>
      </p:pic>
      <p:pic>
        <p:nvPicPr>
          <p:cNvPr id="65" name="Shape 131"/>
          <p:cNvPicPr preferRelativeResize="0"/>
          <p:nvPr/>
        </p:nvPicPr>
        <p:blipFill rotWithShape="1">
          <a:blip r:embed="rId5">
            <a:alphaModFix/>
          </a:blip>
          <a:srcRect t="18724" b="13617"/>
          <a:stretch/>
        </p:blipFill>
        <p:spPr>
          <a:xfrm>
            <a:off x="4118670" y="1283427"/>
            <a:ext cx="3195799" cy="2162276"/>
          </a:xfrm>
          <a:prstGeom prst="rect">
            <a:avLst/>
          </a:prstGeom>
          <a:noFill/>
          <a:ln>
            <a:noFill/>
          </a:ln>
          <a:effectLst>
            <a:outerShdw blurRad="381000" dist="190500" dir="5400000" algn="tl" rotWithShape="0">
              <a:prstClr val="black">
                <a:alpha val="13000"/>
              </a:prstClr>
            </a:outerShdw>
          </a:effectLst>
        </p:spPr>
      </p:pic>
      <p:pic>
        <p:nvPicPr>
          <p:cNvPr id="50" name="Picture 4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31254" y="3418413"/>
            <a:ext cx="4559527" cy="2913376"/>
          </a:xfrm>
          <a:prstGeom prst="rect">
            <a:avLst/>
          </a:prstGeom>
        </p:spPr>
      </p:pic>
      <p:grpSp>
        <p:nvGrpSpPr>
          <p:cNvPr id="34" name="Group 33">
            <a:extLst>
              <a:ext uri="{FF2B5EF4-FFF2-40B4-BE49-F238E27FC236}">
                <a16:creationId xmlns:a16="http://schemas.microsoft.com/office/drawing/2014/main" id="{7CF34645-10AF-4AB4-83EA-BF059F6BEB4D}"/>
              </a:ext>
            </a:extLst>
          </p:cNvPr>
          <p:cNvGrpSpPr/>
          <p:nvPr/>
        </p:nvGrpSpPr>
        <p:grpSpPr>
          <a:xfrm>
            <a:off x="10928712" y="6378850"/>
            <a:ext cx="947291" cy="270983"/>
            <a:chOff x="4103688" y="-2378075"/>
            <a:chExt cx="1309687" cy="374650"/>
          </a:xfrm>
          <a:solidFill>
            <a:srgbClr val="468DC3"/>
          </a:solidFill>
        </p:grpSpPr>
        <p:sp>
          <p:nvSpPr>
            <p:cNvPr id="35" name="Freeform 254">
              <a:extLst>
                <a:ext uri="{FF2B5EF4-FFF2-40B4-BE49-F238E27FC236}">
                  <a16:creationId xmlns:a16="http://schemas.microsoft.com/office/drawing/2014/main" id="{3BD74B41-BA0A-4A11-9DA4-86215036515D}"/>
                </a:ext>
              </a:extLst>
            </p:cNvPr>
            <p:cNvSpPr>
              <a:spLocks/>
            </p:cNvSpPr>
            <p:nvPr/>
          </p:nvSpPr>
          <p:spPr bwMode="auto">
            <a:xfrm>
              <a:off x="4103688" y="-2374900"/>
              <a:ext cx="182562" cy="288925"/>
            </a:xfrm>
            <a:custGeom>
              <a:avLst/>
              <a:gdLst>
                <a:gd name="T0" fmla="*/ 43 w 61"/>
                <a:gd name="T1" fmla="*/ 47 h 95"/>
                <a:gd name="T2" fmla="*/ 30 w 61"/>
                <a:gd name="T3" fmla="*/ 55 h 95"/>
                <a:gd name="T4" fmla="*/ 11 w 61"/>
                <a:gd name="T5" fmla="*/ 83 h 95"/>
                <a:gd name="T6" fmla="*/ 11 w 61"/>
                <a:gd name="T7" fmla="*/ 85 h 95"/>
                <a:gd name="T8" fmla="*/ 57 w 61"/>
                <a:gd name="T9" fmla="*/ 85 h 95"/>
                <a:gd name="T10" fmla="*/ 60 w 61"/>
                <a:gd name="T11" fmla="*/ 88 h 95"/>
                <a:gd name="T12" fmla="*/ 60 w 61"/>
                <a:gd name="T13" fmla="*/ 93 h 95"/>
                <a:gd name="T14" fmla="*/ 57 w 61"/>
                <a:gd name="T15" fmla="*/ 95 h 95"/>
                <a:gd name="T16" fmla="*/ 3 w 61"/>
                <a:gd name="T17" fmla="*/ 95 h 95"/>
                <a:gd name="T18" fmla="*/ 0 w 61"/>
                <a:gd name="T19" fmla="*/ 93 h 95"/>
                <a:gd name="T20" fmla="*/ 0 w 61"/>
                <a:gd name="T21" fmla="*/ 83 h 95"/>
                <a:gd name="T22" fmla="*/ 21 w 61"/>
                <a:gd name="T23" fmla="*/ 49 h 95"/>
                <a:gd name="T24" fmla="*/ 35 w 61"/>
                <a:gd name="T25" fmla="*/ 40 h 95"/>
                <a:gd name="T26" fmla="*/ 49 w 61"/>
                <a:gd name="T27" fmla="*/ 22 h 95"/>
                <a:gd name="T28" fmla="*/ 28 w 61"/>
                <a:gd name="T29" fmla="*/ 9 h 95"/>
                <a:gd name="T30" fmla="*/ 4 w 61"/>
                <a:gd name="T31" fmla="*/ 11 h 95"/>
                <a:gd name="T32" fmla="*/ 3 w 61"/>
                <a:gd name="T33" fmla="*/ 11 h 95"/>
                <a:gd name="T34" fmla="*/ 1 w 61"/>
                <a:gd name="T35" fmla="*/ 9 h 95"/>
                <a:gd name="T36" fmla="*/ 1 w 61"/>
                <a:gd name="T37" fmla="*/ 4 h 95"/>
                <a:gd name="T38" fmla="*/ 4 w 61"/>
                <a:gd name="T39" fmla="*/ 2 h 95"/>
                <a:gd name="T40" fmla="*/ 28 w 61"/>
                <a:gd name="T41" fmla="*/ 0 h 95"/>
                <a:gd name="T42" fmla="*/ 61 w 61"/>
                <a:gd name="T43" fmla="*/ 22 h 95"/>
                <a:gd name="T44" fmla="*/ 43 w 61"/>
                <a:gd name="T45" fmla="*/ 47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1" h="95">
                  <a:moveTo>
                    <a:pt x="43" y="47"/>
                  </a:moveTo>
                  <a:cubicBezTo>
                    <a:pt x="30" y="55"/>
                    <a:pt x="30" y="55"/>
                    <a:pt x="30" y="55"/>
                  </a:cubicBezTo>
                  <a:cubicBezTo>
                    <a:pt x="15" y="65"/>
                    <a:pt x="11" y="72"/>
                    <a:pt x="11" y="83"/>
                  </a:cubicBezTo>
                  <a:cubicBezTo>
                    <a:pt x="11" y="85"/>
                    <a:pt x="11" y="85"/>
                    <a:pt x="11" y="85"/>
                  </a:cubicBezTo>
                  <a:cubicBezTo>
                    <a:pt x="57" y="85"/>
                    <a:pt x="57" y="85"/>
                    <a:pt x="57" y="85"/>
                  </a:cubicBezTo>
                  <a:cubicBezTo>
                    <a:pt x="59" y="85"/>
                    <a:pt x="60" y="86"/>
                    <a:pt x="60" y="88"/>
                  </a:cubicBezTo>
                  <a:cubicBezTo>
                    <a:pt x="60" y="93"/>
                    <a:pt x="60" y="93"/>
                    <a:pt x="60" y="93"/>
                  </a:cubicBezTo>
                  <a:cubicBezTo>
                    <a:pt x="60" y="95"/>
                    <a:pt x="59" y="95"/>
                    <a:pt x="57" y="95"/>
                  </a:cubicBezTo>
                  <a:cubicBezTo>
                    <a:pt x="3" y="95"/>
                    <a:pt x="3" y="95"/>
                    <a:pt x="3" y="95"/>
                  </a:cubicBezTo>
                  <a:cubicBezTo>
                    <a:pt x="1" y="95"/>
                    <a:pt x="0" y="94"/>
                    <a:pt x="0" y="93"/>
                  </a:cubicBezTo>
                  <a:cubicBezTo>
                    <a:pt x="0" y="83"/>
                    <a:pt x="0" y="83"/>
                    <a:pt x="0" y="83"/>
                  </a:cubicBezTo>
                  <a:cubicBezTo>
                    <a:pt x="0" y="69"/>
                    <a:pt x="6" y="58"/>
                    <a:pt x="21" y="49"/>
                  </a:cubicBezTo>
                  <a:cubicBezTo>
                    <a:pt x="35" y="40"/>
                    <a:pt x="35" y="40"/>
                    <a:pt x="35" y="40"/>
                  </a:cubicBezTo>
                  <a:cubicBezTo>
                    <a:pt x="46" y="33"/>
                    <a:pt x="49" y="30"/>
                    <a:pt x="49" y="22"/>
                  </a:cubicBezTo>
                  <a:cubicBezTo>
                    <a:pt x="49" y="13"/>
                    <a:pt x="43" y="9"/>
                    <a:pt x="28" y="9"/>
                  </a:cubicBezTo>
                  <a:cubicBezTo>
                    <a:pt x="21" y="9"/>
                    <a:pt x="12" y="10"/>
                    <a:pt x="4" y="11"/>
                  </a:cubicBezTo>
                  <a:cubicBezTo>
                    <a:pt x="4" y="11"/>
                    <a:pt x="4" y="11"/>
                    <a:pt x="3" y="11"/>
                  </a:cubicBezTo>
                  <a:cubicBezTo>
                    <a:pt x="2" y="11"/>
                    <a:pt x="1" y="10"/>
                    <a:pt x="1" y="9"/>
                  </a:cubicBezTo>
                  <a:cubicBezTo>
                    <a:pt x="1" y="4"/>
                    <a:pt x="1" y="4"/>
                    <a:pt x="1" y="4"/>
                  </a:cubicBezTo>
                  <a:cubicBezTo>
                    <a:pt x="1" y="3"/>
                    <a:pt x="3" y="2"/>
                    <a:pt x="4" y="2"/>
                  </a:cubicBezTo>
                  <a:cubicBezTo>
                    <a:pt x="11" y="0"/>
                    <a:pt x="20" y="0"/>
                    <a:pt x="28" y="0"/>
                  </a:cubicBezTo>
                  <a:cubicBezTo>
                    <a:pt x="51" y="0"/>
                    <a:pt x="61" y="7"/>
                    <a:pt x="61" y="22"/>
                  </a:cubicBezTo>
                  <a:cubicBezTo>
                    <a:pt x="61" y="33"/>
                    <a:pt x="56" y="39"/>
                    <a:pt x="43"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6" name="Freeform 255">
              <a:extLst>
                <a:ext uri="{FF2B5EF4-FFF2-40B4-BE49-F238E27FC236}">
                  <a16:creationId xmlns:a16="http://schemas.microsoft.com/office/drawing/2014/main" id="{70015F1F-F2D6-4D60-A53E-7C7EDFAFDF96}"/>
                </a:ext>
              </a:extLst>
            </p:cNvPr>
            <p:cNvSpPr>
              <a:spLocks noEditPoints="1"/>
            </p:cNvSpPr>
            <p:nvPr/>
          </p:nvSpPr>
          <p:spPr bwMode="auto">
            <a:xfrm>
              <a:off x="4208463" y="-2308225"/>
              <a:ext cx="211137" cy="304800"/>
            </a:xfrm>
            <a:custGeom>
              <a:avLst/>
              <a:gdLst>
                <a:gd name="T0" fmla="*/ 68 w 70"/>
                <a:gd name="T1" fmla="*/ 74 h 100"/>
                <a:gd name="T2" fmla="*/ 56 w 70"/>
                <a:gd name="T3" fmla="*/ 74 h 100"/>
                <a:gd name="T4" fmla="*/ 56 w 70"/>
                <a:gd name="T5" fmla="*/ 98 h 100"/>
                <a:gd name="T6" fmla="*/ 54 w 70"/>
                <a:gd name="T7" fmla="*/ 100 h 100"/>
                <a:gd name="T8" fmla="*/ 46 w 70"/>
                <a:gd name="T9" fmla="*/ 100 h 100"/>
                <a:gd name="T10" fmla="*/ 44 w 70"/>
                <a:gd name="T11" fmla="*/ 98 h 100"/>
                <a:gd name="T12" fmla="*/ 44 w 70"/>
                <a:gd name="T13" fmla="*/ 74 h 100"/>
                <a:gd name="T14" fmla="*/ 5 w 70"/>
                <a:gd name="T15" fmla="*/ 74 h 100"/>
                <a:gd name="T16" fmla="*/ 0 w 70"/>
                <a:gd name="T17" fmla="*/ 68 h 100"/>
                <a:gd name="T18" fmla="*/ 0 w 70"/>
                <a:gd name="T19" fmla="*/ 63 h 100"/>
                <a:gd name="T20" fmla="*/ 1 w 70"/>
                <a:gd name="T21" fmla="*/ 58 h 100"/>
                <a:gd name="T22" fmla="*/ 41 w 70"/>
                <a:gd name="T23" fmla="*/ 2 h 100"/>
                <a:gd name="T24" fmla="*/ 45 w 70"/>
                <a:gd name="T25" fmla="*/ 0 h 100"/>
                <a:gd name="T26" fmla="*/ 52 w 70"/>
                <a:gd name="T27" fmla="*/ 0 h 100"/>
                <a:gd name="T28" fmla="*/ 56 w 70"/>
                <a:gd name="T29" fmla="*/ 3 h 100"/>
                <a:gd name="T30" fmla="*/ 56 w 70"/>
                <a:gd name="T31" fmla="*/ 63 h 100"/>
                <a:gd name="T32" fmla="*/ 68 w 70"/>
                <a:gd name="T33" fmla="*/ 63 h 100"/>
                <a:gd name="T34" fmla="*/ 70 w 70"/>
                <a:gd name="T35" fmla="*/ 66 h 100"/>
                <a:gd name="T36" fmla="*/ 70 w 70"/>
                <a:gd name="T37" fmla="*/ 71 h 100"/>
                <a:gd name="T38" fmla="*/ 68 w 70"/>
                <a:gd name="T39" fmla="*/ 74 h 100"/>
                <a:gd name="T40" fmla="*/ 44 w 70"/>
                <a:gd name="T41" fmla="*/ 17 h 100"/>
                <a:gd name="T42" fmla="*/ 43 w 70"/>
                <a:gd name="T43" fmla="*/ 17 h 100"/>
                <a:gd name="T44" fmla="*/ 43 w 70"/>
                <a:gd name="T45" fmla="*/ 17 h 100"/>
                <a:gd name="T46" fmla="*/ 42 w 70"/>
                <a:gd name="T47" fmla="*/ 17 h 100"/>
                <a:gd name="T48" fmla="*/ 11 w 70"/>
                <a:gd name="T49" fmla="*/ 61 h 100"/>
                <a:gd name="T50" fmla="*/ 11 w 70"/>
                <a:gd name="T51" fmla="*/ 63 h 100"/>
                <a:gd name="T52" fmla="*/ 12 w 70"/>
                <a:gd name="T53" fmla="*/ 63 h 100"/>
                <a:gd name="T54" fmla="*/ 44 w 70"/>
                <a:gd name="T55" fmla="*/ 63 h 100"/>
                <a:gd name="T56" fmla="*/ 44 w 70"/>
                <a:gd name="T57" fmla="*/ 17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0" h="100">
                  <a:moveTo>
                    <a:pt x="68" y="74"/>
                  </a:moveTo>
                  <a:cubicBezTo>
                    <a:pt x="56" y="74"/>
                    <a:pt x="56" y="74"/>
                    <a:pt x="56" y="74"/>
                  </a:cubicBezTo>
                  <a:cubicBezTo>
                    <a:pt x="56" y="98"/>
                    <a:pt x="56" y="98"/>
                    <a:pt x="56" y="98"/>
                  </a:cubicBezTo>
                  <a:cubicBezTo>
                    <a:pt x="56" y="99"/>
                    <a:pt x="55" y="100"/>
                    <a:pt x="54" y="100"/>
                  </a:cubicBezTo>
                  <a:cubicBezTo>
                    <a:pt x="46" y="100"/>
                    <a:pt x="46" y="100"/>
                    <a:pt x="46" y="100"/>
                  </a:cubicBezTo>
                  <a:cubicBezTo>
                    <a:pt x="44" y="100"/>
                    <a:pt x="44" y="99"/>
                    <a:pt x="44" y="98"/>
                  </a:cubicBezTo>
                  <a:cubicBezTo>
                    <a:pt x="44" y="74"/>
                    <a:pt x="44" y="74"/>
                    <a:pt x="44" y="74"/>
                  </a:cubicBezTo>
                  <a:cubicBezTo>
                    <a:pt x="5" y="74"/>
                    <a:pt x="5" y="74"/>
                    <a:pt x="5" y="74"/>
                  </a:cubicBezTo>
                  <a:cubicBezTo>
                    <a:pt x="1" y="74"/>
                    <a:pt x="0" y="72"/>
                    <a:pt x="0" y="68"/>
                  </a:cubicBezTo>
                  <a:cubicBezTo>
                    <a:pt x="0" y="63"/>
                    <a:pt x="0" y="63"/>
                    <a:pt x="0" y="63"/>
                  </a:cubicBezTo>
                  <a:cubicBezTo>
                    <a:pt x="0" y="61"/>
                    <a:pt x="0" y="60"/>
                    <a:pt x="1" y="58"/>
                  </a:cubicBezTo>
                  <a:cubicBezTo>
                    <a:pt x="41" y="2"/>
                    <a:pt x="41" y="2"/>
                    <a:pt x="41" y="2"/>
                  </a:cubicBezTo>
                  <a:cubicBezTo>
                    <a:pt x="41" y="1"/>
                    <a:pt x="42" y="0"/>
                    <a:pt x="45" y="0"/>
                  </a:cubicBezTo>
                  <a:cubicBezTo>
                    <a:pt x="52" y="0"/>
                    <a:pt x="52" y="0"/>
                    <a:pt x="52" y="0"/>
                  </a:cubicBezTo>
                  <a:cubicBezTo>
                    <a:pt x="55" y="0"/>
                    <a:pt x="56" y="1"/>
                    <a:pt x="56" y="3"/>
                  </a:cubicBezTo>
                  <a:cubicBezTo>
                    <a:pt x="56" y="63"/>
                    <a:pt x="56" y="63"/>
                    <a:pt x="56" y="63"/>
                  </a:cubicBezTo>
                  <a:cubicBezTo>
                    <a:pt x="68" y="63"/>
                    <a:pt x="68" y="63"/>
                    <a:pt x="68" y="63"/>
                  </a:cubicBezTo>
                  <a:cubicBezTo>
                    <a:pt x="69" y="63"/>
                    <a:pt x="70" y="64"/>
                    <a:pt x="70" y="66"/>
                  </a:cubicBezTo>
                  <a:cubicBezTo>
                    <a:pt x="70" y="71"/>
                    <a:pt x="70" y="71"/>
                    <a:pt x="70" y="71"/>
                  </a:cubicBezTo>
                  <a:cubicBezTo>
                    <a:pt x="70" y="73"/>
                    <a:pt x="69" y="74"/>
                    <a:pt x="68" y="74"/>
                  </a:cubicBezTo>
                  <a:close/>
                  <a:moveTo>
                    <a:pt x="44" y="17"/>
                  </a:moveTo>
                  <a:cubicBezTo>
                    <a:pt x="44" y="17"/>
                    <a:pt x="44" y="17"/>
                    <a:pt x="43" y="17"/>
                  </a:cubicBezTo>
                  <a:cubicBezTo>
                    <a:pt x="43" y="17"/>
                    <a:pt x="43" y="17"/>
                    <a:pt x="43" y="17"/>
                  </a:cubicBezTo>
                  <a:cubicBezTo>
                    <a:pt x="43" y="17"/>
                    <a:pt x="42" y="17"/>
                    <a:pt x="42" y="17"/>
                  </a:cubicBezTo>
                  <a:cubicBezTo>
                    <a:pt x="11" y="61"/>
                    <a:pt x="11" y="61"/>
                    <a:pt x="11" y="61"/>
                  </a:cubicBezTo>
                  <a:cubicBezTo>
                    <a:pt x="11" y="62"/>
                    <a:pt x="11" y="62"/>
                    <a:pt x="11" y="63"/>
                  </a:cubicBezTo>
                  <a:cubicBezTo>
                    <a:pt x="11" y="63"/>
                    <a:pt x="11" y="63"/>
                    <a:pt x="12" y="63"/>
                  </a:cubicBezTo>
                  <a:cubicBezTo>
                    <a:pt x="44" y="63"/>
                    <a:pt x="44" y="63"/>
                    <a:pt x="44" y="63"/>
                  </a:cubicBezTo>
                  <a:lnTo>
                    <a:pt x="44"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 name="Freeform 256">
              <a:extLst>
                <a:ext uri="{FF2B5EF4-FFF2-40B4-BE49-F238E27FC236}">
                  <a16:creationId xmlns:a16="http://schemas.microsoft.com/office/drawing/2014/main" id="{C4CE39B4-6254-4FFC-BA20-495537310D7A}"/>
                </a:ext>
              </a:extLst>
            </p:cNvPr>
            <p:cNvSpPr>
              <a:spLocks/>
            </p:cNvSpPr>
            <p:nvPr/>
          </p:nvSpPr>
          <p:spPr bwMode="auto">
            <a:xfrm>
              <a:off x="4645025" y="-2374900"/>
              <a:ext cx="34925" cy="292100"/>
            </a:xfrm>
            <a:custGeom>
              <a:avLst/>
              <a:gdLst>
                <a:gd name="T0" fmla="*/ 11 w 12"/>
                <a:gd name="T1" fmla="*/ 95 h 96"/>
                <a:gd name="T2" fmla="*/ 10 w 12"/>
                <a:gd name="T3" fmla="*/ 96 h 96"/>
                <a:gd name="T4" fmla="*/ 3 w 12"/>
                <a:gd name="T5" fmla="*/ 96 h 96"/>
                <a:gd name="T6" fmla="*/ 1 w 12"/>
                <a:gd name="T7" fmla="*/ 95 h 96"/>
                <a:gd name="T8" fmla="*/ 0 w 12"/>
                <a:gd name="T9" fmla="*/ 93 h 96"/>
                <a:gd name="T10" fmla="*/ 0 w 12"/>
                <a:gd name="T11" fmla="*/ 2 h 96"/>
                <a:gd name="T12" fmla="*/ 1 w 12"/>
                <a:gd name="T13" fmla="*/ 1 h 96"/>
                <a:gd name="T14" fmla="*/ 3 w 12"/>
                <a:gd name="T15" fmla="*/ 0 h 96"/>
                <a:gd name="T16" fmla="*/ 10 w 12"/>
                <a:gd name="T17" fmla="*/ 0 h 96"/>
                <a:gd name="T18" fmla="*/ 11 w 12"/>
                <a:gd name="T19" fmla="*/ 1 h 96"/>
                <a:gd name="T20" fmla="*/ 12 w 12"/>
                <a:gd name="T21" fmla="*/ 2 h 96"/>
                <a:gd name="T22" fmla="*/ 12 w 12"/>
                <a:gd name="T23" fmla="*/ 93 h 96"/>
                <a:gd name="T24" fmla="*/ 11 w 12"/>
                <a:gd name="T25" fmla="*/ 9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 h="96">
                  <a:moveTo>
                    <a:pt x="11" y="95"/>
                  </a:moveTo>
                  <a:cubicBezTo>
                    <a:pt x="11" y="95"/>
                    <a:pt x="10" y="96"/>
                    <a:pt x="10" y="96"/>
                  </a:cubicBezTo>
                  <a:cubicBezTo>
                    <a:pt x="3" y="96"/>
                    <a:pt x="3" y="96"/>
                    <a:pt x="3" y="96"/>
                  </a:cubicBezTo>
                  <a:cubicBezTo>
                    <a:pt x="2" y="96"/>
                    <a:pt x="1" y="95"/>
                    <a:pt x="1" y="95"/>
                  </a:cubicBezTo>
                  <a:cubicBezTo>
                    <a:pt x="0" y="94"/>
                    <a:pt x="0" y="94"/>
                    <a:pt x="0" y="93"/>
                  </a:cubicBezTo>
                  <a:cubicBezTo>
                    <a:pt x="0" y="2"/>
                    <a:pt x="0" y="2"/>
                    <a:pt x="0" y="2"/>
                  </a:cubicBezTo>
                  <a:cubicBezTo>
                    <a:pt x="0" y="2"/>
                    <a:pt x="0" y="1"/>
                    <a:pt x="1" y="1"/>
                  </a:cubicBezTo>
                  <a:cubicBezTo>
                    <a:pt x="1" y="0"/>
                    <a:pt x="2" y="0"/>
                    <a:pt x="3" y="0"/>
                  </a:cubicBezTo>
                  <a:cubicBezTo>
                    <a:pt x="10" y="0"/>
                    <a:pt x="10" y="0"/>
                    <a:pt x="10" y="0"/>
                  </a:cubicBezTo>
                  <a:cubicBezTo>
                    <a:pt x="10" y="0"/>
                    <a:pt x="11" y="0"/>
                    <a:pt x="11" y="1"/>
                  </a:cubicBezTo>
                  <a:cubicBezTo>
                    <a:pt x="12" y="1"/>
                    <a:pt x="12" y="2"/>
                    <a:pt x="12" y="2"/>
                  </a:cubicBezTo>
                  <a:cubicBezTo>
                    <a:pt x="12" y="93"/>
                    <a:pt x="12" y="93"/>
                    <a:pt x="12" y="93"/>
                  </a:cubicBezTo>
                  <a:cubicBezTo>
                    <a:pt x="12" y="94"/>
                    <a:pt x="12" y="94"/>
                    <a:pt x="11" y="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8" name="Freeform 257">
              <a:extLst>
                <a:ext uri="{FF2B5EF4-FFF2-40B4-BE49-F238E27FC236}">
                  <a16:creationId xmlns:a16="http://schemas.microsoft.com/office/drawing/2014/main" id="{39F9AD79-BD1F-4A45-B55C-3517BA91B721}"/>
                </a:ext>
              </a:extLst>
            </p:cNvPr>
            <p:cNvSpPr>
              <a:spLocks noEditPoints="1"/>
            </p:cNvSpPr>
            <p:nvPr/>
          </p:nvSpPr>
          <p:spPr bwMode="auto">
            <a:xfrm>
              <a:off x="4743450" y="-2378075"/>
              <a:ext cx="36512" cy="295275"/>
            </a:xfrm>
            <a:custGeom>
              <a:avLst/>
              <a:gdLst>
                <a:gd name="T0" fmla="*/ 11 w 12"/>
                <a:gd name="T1" fmla="*/ 15 h 97"/>
                <a:gd name="T2" fmla="*/ 9 w 12"/>
                <a:gd name="T3" fmla="*/ 15 h 97"/>
                <a:gd name="T4" fmla="*/ 3 w 12"/>
                <a:gd name="T5" fmla="*/ 15 h 97"/>
                <a:gd name="T6" fmla="*/ 1 w 12"/>
                <a:gd name="T7" fmla="*/ 15 h 97"/>
                <a:gd name="T8" fmla="*/ 0 w 12"/>
                <a:gd name="T9" fmla="*/ 13 h 97"/>
                <a:gd name="T10" fmla="*/ 0 w 12"/>
                <a:gd name="T11" fmla="*/ 3 h 97"/>
                <a:gd name="T12" fmla="*/ 1 w 12"/>
                <a:gd name="T13" fmla="*/ 1 h 97"/>
                <a:gd name="T14" fmla="*/ 3 w 12"/>
                <a:gd name="T15" fmla="*/ 0 h 97"/>
                <a:gd name="T16" fmla="*/ 9 w 12"/>
                <a:gd name="T17" fmla="*/ 0 h 97"/>
                <a:gd name="T18" fmla="*/ 11 w 12"/>
                <a:gd name="T19" fmla="*/ 1 h 97"/>
                <a:gd name="T20" fmla="*/ 12 w 12"/>
                <a:gd name="T21" fmla="*/ 3 h 97"/>
                <a:gd name="T22" fmla="*/ 12 w 12"/>
                <a:gd name="T23" fmla="*/ 13 h 97"/>
                <a:gd name="T24" fmla="*/ 11 w 12"/>
                <a:gd name="T25" fmla="*/ 15 h 97"/>
                <a:gd name="T26" fmla="*/ 11 w 12"/>
                <a:gd name="T27" fmla="*/ 96 h 97"/>
                <a:gd name="T28" fmla="*/ 9 w 12"/>
                <a:gd name="T29" fmla="*/ 97 h 97"/>
                <a:gd name="T30" fmla="*/ 3 w 12"/>
                <a:gd name="T31" fmla="*/ 97 h 97"/>
                <a:gd name="T32" fmla="*/ 1 w 12"/>
                <a:gd name="T33" fmla="*/ 96 h 97"/>
                <a:gd name="T34" fmla="*/ 0 w 12"/>
                <a:gd name="T35" fmla="*/ 94 h 97"/>
                <a:gd name="T36" fmla="*/ 0 w 12"/>
                <a:gd name="T37" fmla="*/ 29 h 97"/>
                <a:gd name="T38" fmla="*/ 1 w 12"/>
                <a:gd name="T39" fmla="*/ 27 h 97"/>
                <a:gd name="T40" fmla="*/ 3 w 12"/>
                <a:gd name="T41" fmla="*/ 27 h 97"/>
                <a:gd name="T42" fmla="*/ 9 w 12"/>
                <a:gd name="T43" fmla="*/ 27 h 97"/>
                <a:gd name="T44" fmla="*/ 11 w 12"/>
                <a:gd name="T45" fmla="*/ 27 h 97"/>
                <a:gd name="T46" fmla="*/ 12 w 12"/>
                <a:gd name="T47" fmla="*/ 29 h 97"/>
                <a:gd name="T48" fmla="*/ 12 w 12"/>
                <a:gd name="T49" fmla="*/ 94 h 97"/>
                <a:gd name="T50" fmla="*/ 11 w 12"/>
                <a:gd name="T51" fmla="*/ 96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2" h="97">
                  <a:moveTo>
                    <a:pt x="11" y="15"/>
                  </a:moveTo>
                  <a:cubicBezTo>
                    <a:pt x="11" y="15"/>
                    <a:pt x="10" y="15"/>
                    <a:pt x="9" y="15"/>
                  </a:cubicBezTo>
                  <a:cubicBezTo>
                    <a:pt x="3" y="15"/>
                    <a:pt x="3" y="15"/>
                    <a:pt x="3" y="15"/>
                  </a:cubicBezTo>
                  <a:cubicBezTo>
                    <a:pt x="2" y="15"/>
                    <a:pt x="1" y="15"/>
                    <a:pt x="1" y="15"/>
                  </a:cubicBezTo>
                  <a:cubicBezTo>
                    <a:pt x="0" y="14"/>
                    <a:pt x="0" y="14"/>
                    <a:pt x="0" y="13"/>
                  </a:cubicBezTo>
                  <a:cubicBezTo>
                    <a:pt x="0" y="3"/>
                    <a:pt x="0" y="3"/>
                    <a:pt x="0" y="3"/>
                  </a:cubicBezTo>
                  <a:cubicBezTo>
                    <a:pt x="0" y="2"/>
                    <a:pt x="0" y="1"/>
                    <a:pt x="1" y="1"/>
                  </a:cubicBezTo>
                  <a:cubicBezTo>
                    <a:pt x="1" y="0"/>
                    <a:pt x="2" y="0"/>
                    <a:pt x="3" y="0"/>
                  </a:cubicBezTo>
                  <a:cubicBezTo>
                    <a:pt x="9" y="0"/>
                    <a:pt x="9" y="0"/>
                    <a:pt x="9" y="0"/>
                  </a:cubicBezTo>
                  <a:cubicBezTo>
                    <a:pt x="10" y="0"/>
                    <a:pt x="11" y="0"/>
                    <a:pt x="11" y="1"/>
                  </a:cubicBezTo>
                  <a:cubicBezTo>
                    <a:pt x="12" y="1"/>
                    <a:pt x="12" y="2"/>
                    <a:pt x="12" y="3"/>
                  </a:cubicBezTo>
                  <a:cubicBezTo>
                    <a:pt x="12" y="13"/>
                    <a:pt x="12" y="13"/>
                    <a:pt x="12" y="13"/>
                  </a:cubicBezTo>
                  <a:cubicBezTo>
                    <a:pt x="12" y="14"/>
                    <a:pt x="12" y="14"/>
                    <a:pt x="11" y="15"/>
                  </a:cubicBezTo>
                  <a:close/>
                  <a:moveTo>
                    <a:pt x="11" y="96"/>
                  </a:moveTo>
                  <a:cubicBezTo>
                    <a:pt x="10" y="96"/>
                    <a:pt x="10" y="97"/>
                    <a:pt x="9" y="97"/>
                  </a:cubicBezTo>
                  <a:cubicBezTo>
                    <a:pt x="3" y="97"/>
                    <a:pt x="3" y="97"/>
                    <a:pt x="3" y="97"/>
                  </a:cubicBezTo>
                  <a:cubicBezTo>
                    <a:pt x="2" y="97"/>
                    <a:pt x="1" y="96"/>
                    <a:pt x="1" y="96"/>
                  </a:cubicBezTo>
                  <a:cubicBezTo>
                    <a:pt x="0" y="95"/>
                    <a:pt x="0" y="95"/>
                    <a:pt x="0" y="94"/>
                  </a:cubicBezTo>
                  <a:cubicBezTo>
                    <a:pt x="0" y="29"/>
                    <a:pt x="0" y="29"/>
                    <a:pt x="0" y="29"/>
                  </a:cubicBezTo>
                  <a:cubicBezTo>
                    <a:pt x="0" y="28"/>
                    <a:pt x="0" y="28"/>
                    <a:pt x="1" y="27"/>
                  </a:cubicBezTo>
                  <a:cubicBezTo>
                    <a:pt x="1" y="27"/>
                    <a:pt x="2" y="27"/>
                    <a:pt x="3" y="27"/>
                  </a:cubicBezTo>
                  <a:cubicBezTo>
                    <a:pt x="9" y="27"/>
                    <a:pt x="9" y="27"/>
                    <a:pt x="9" y="27"/>
                  </a:cubicBezTo>
                  <a:cubicBezTo>
                    <a:pt x="10" y="27"/>
                    <a:pt x="10" y="27"/>
                    <a:pt x="11" y="27"/>
                  </a:cubicBezTo>
                  <a:cubicBezTo>
                    <a:pt x="11" y="28"/>
                    <a:pt x="12" y="28"/>
                    <a:pt x="12" y="29"/>
                  </a:cubicBezTo>
                  <a:cubicBezTo>
                    <a:pt x="12" y="94"/>
                    <a:pt x="12" y="94"/>
                    <a:pt x="12" y="94"/>
                  </a:cubicBezTo>
                  <a:cubicBezTo>
                    <a:pt x="12" y="95"/>
                    <a:pt x="11" y="95"/>
                    <a:pt x="11"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9" name="Freeform 258">
              <a:extLst>
                <a:ext uri="{FF2B5EF4-FFF2-40B4-BE49-F238E27FC236}">
                  <a16:creationId xmlns:a16="http://schemas.microsoft.com/office/drawing/2014/main" id="{5796D783-CBD6-4483-9C65-B66A3B5093DE}"/>
                </a:ext>
              </a:extLst>
            </p:cNvPr>
            <p:cNvSpPr>
              <a:spLocks noEditPoints="1"/>
            </p:cNvSpPr>
            <p:nvPr/>
          </p:nvSpPr>
          <p:spPr bwMode="auto">
            <a:xfrm>
              <a:off x="4830763" y="-2374900"/>
              <a:ext cx="171450" cy="295275"/>
            </a:xfrm>
            <a:custGeom>
              <a:avLst/>
              <a:gdLst>
                <a:gd name="T0" fmla="*/ 56 w 57"/>
                <a:gd name="T1" fmla="*/ 93 h 97"/>
                <a:gd name="T2" fmla="*/ 54 w 57"/>
                <a:gd name="T3" fmla="*/ 94 h 97"/>
                <a:gd name="T4" fmla="*/ 41 w 57"/>
                <a:gd name="T5" fmla="*/ 96 h 97"/>
                <a:gd name="T6" fmla="*/ 29 w 57"/>
                <a:gd name="T7" fmla="*/ 97 h 97"/>
                <a:gd name="T8" fmla="*/ 16 w 57"/>
                <a:gd name="T9" fmla="*/ 94 h 97"/>
                <a:gd name="T10" fmla="*/ 7 w 57"/>
                <a:gd name="T11" fmla="*/ 88 h 97"/>
                <a:gd name="T12" fmla="*/ 2 w 57"/>
                <a:gd name="T13" fmla="*/ 78 h 97"/>
                <a:gd name="T14" fmla="*/ 0 w 57"/>
                <a:gd name="T15" fmla="*/ 65 h 97"/>
                <a:gd name="T16" fmla="*/ 0 w 57"/>
                <a:gd name="T17" fmla="*/ 56 h 97"/>
                <a:gd name="T18" fmla="*/ 7 w 57"/>
                <a:gd name="T19" fmla="*/ 33 h 97"/>
                <a:gd name="T20" fmla="*/ 29 w 57"/>
                <a:gd name="T21" fmla="*/ 25 h 97"/>
                <a:gd name="T22" fmla="*/ 37 w 57"/>
                <a:gd name="T23" fmla="*/ 25 h 97"/>
                <a:gd name="T24" fmla="*/ 45 w 57"/>
                <a:gd name="T25" fmla="*/ 26 h 97"/>
                <a:gd name="T26" fmla="*/ 45 w 57"/>
                <a:gd name="T27" fmla="*/ 2 h 97"/>
                <a:gd name="T28" fmla="*/ 46 w 57"/>
                <a:gd name="T29" fmla="*/ 1 h 97"/>
                <a:gd name="T30" fmla="*/ 47 w 57"/>
                <a:gd name="T31" fmla="*/ 0 h 97"/>
                <a:gd name="T32" fmla="*/ 54 w 57"/>
                <a:gd name="T33" fmla="*/ 0 h 97"/>
                <a:gd name="T34" fmla="*/ 56 w 57"/>
                <a:gd name="T35" fmla="*/ 1 h 97"/>
                <a:gd name="T36" fmla="*/ 57 w 57"/>
                <a:gd name="T37" fmla="*/ 2 h 97"/>
                <a:gd name="T38" fmla="*/ 57 w 57"/>
                <a:gd name="T39" fmla="*/ 91 h 97"/>
                <a:gd name="T40" fmla="*/ 56 w 57"/>
                <a:gd name="T41" fmla="*/ 93 h 97"/>
                <a:gd name="T42" fmla="*/ 45 w 57"/>
                <a:gd name="T43" fmla="*/ 35 h 97"/>
                <a:gd name="T44" fmla="*/ 37 w 57"/>
                <a:gd name="T45" fmla="*/ 35 h 97"/>
                <a:gd name="T46" fmla="*/ 29 w 57"/>
                <a:gd name="T47" fmla="*/ 35 h 97"/>
                <a:gd name="T48" fmla="*/ 16 w 57"/>
                <a:gd name="T49" fmla="*/ 40 h 97"/>
                <a:gd name="T50" fmla="*/ 12 w 57"/>
                <a:gd name="T51" fmla="*/ 56 h 97"/>
                <a:gd name="T52" fmla="*/ 12 w 57"/>
                <a:gd name="T53" fmla="*/ 65 h 97"/>
                <a:gd name="T54" fmla="*/ 16 w 57"/>
                <a:gd name="T55" fmla="*/ 81 h 97"/>
                <a:gd name="T56" fmla="*/ 29 w 57"/>
                <a:gd name="T57" fmla="*/ 87 h 97"/>
                <a:gd name="T58" fmla="*/ 37 w 57"/>
                <a:gd name="T59" fmla="*/ 86 h 97"/>
                <a:gd name="T60" fmla="*/ 45 w 57"/>
                <a:gd name="T61" fmla="*/ 86 h 97"/>
                <a:gd name="T62" fmla="*/ 45 w 57"/>
                <a:gd name="T63" fmla="*/ 35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7" h="97">
                  <a:moveTo>
                    <a:pt x="56" y="93"/>
                  </a:moveTo>
                  <a:cubicBezTo>
                    <a:pt x="56" y="94"/>
                    <a:pt x="55" y="94"/>
                    <a:pt x="54" y="94"/>
                  </a:cubicBezTo>
                  <a:cubicBezTo>
                    <a:pt x="50" y="95"/>
                    <a:pt x="46" y="96"/>
                    <a:pt x="41" y="96"/>
                  </a:cubicBezTo>
                  <a:cubicBezTo>
                    <a:pt x="37" y="96"/>
                    <a:pt x="33" y="97"/>
                    <a:pt x="29" y="97"/>
                  </a:cubicBezTo>
                  <a:cubicBezTo>
                    <a:pt x="24" y="97"/>
                    <a:pt x="20" y="96"/>
                    <a:pt x="16" y="94"/>
                  </a:cubicBezTo>
                  <a:cubicBezTo>
                    <a:pt x="13" y="93"/>
                    <a:pt x="10" y="91"/>
                    <a:pt x="7" y="88"/>
                  </a:cubicBezTo>
                  <a:cubicBezTo>
                    <a:pt x="5" y="85"/>
                    <a:pt x="3" y="82"/>
                    <a:pt x="2" y="78"/>
                  </a:cubicBezTo>
                  <a:cubicBezTo>
                    <a:pt x="1" y="74"/>
                    <a:pt x="0" y="70"/>
                    <a:pt x="0" y="65"/>
                  </a:cubicBezTo>
                  <a:cubicBezTo>
                    <a:pt x="0" y="56"/>
                    <a:pt x="0" y="56"/>
                    <a:pt x="0" y="56"/>
                  </a:cubicBezTo>
                  <a:cubicBezTo>
                    <a:pt x="0" y="46"/>
                    <a:pt x="3" y="38"/>
                    <a:pt x="7" y="33"/>
                  </a:cubicBezTo>
                  <a:cubicBezTo>
                    <a:pt x="12" y="27"/>
                    <a:pt x="19" y="25"/>
                    <a:pt x="29" y="25"/>
                  </a:cubicBezTo>
                  <a:cubicBezTo>
                    <a:pt x="31" y="25"/>
                    <a:pt x="34" y="25"/>
                    <a:pt x="37" y="25"/>
                  </a:cubicBezTo>
                  <a:cubicBezTo>
                    <a:pt x="40" y="25"/>
                    <a:pt x="42" y="26"/>
                    <a:pt x="45" y="26"/>
                  </a:cubicBezTo>
                  <a:cubicBezTo>
                    <a:pt x="45" y="2"/>
                    <a:pt x="45" y="2"/>
                    <a:pt x="45" y="2"/>
                  </a:cubicBezTo>
                  <a:cubicBezTo>
                    <a:pt x="45" y="2"/>
                    <a:pt x="45" y="1"/>
                    <a:pt x="46" y="1"/>
                  </a:cubicBezTo>
                  <a:cubicBezTo>
                    <a:pt x="46" y="0"/>
                    <a:pt x="47" y="0"/>
                    <a:pt x="47" y="0"/>
                  </a:cubicBezTo>
                  <a:cubicBezTo>
                    <a:pt x="54" y="0"/>
                    <a:pt x="54" y="0"/>
                    <a:pt x="54" y="0"/>
                  </a:cubicBezTo>
                  <a:cubicBezTo>
                    <a:pt x="55" y="0"/>
                    <a:pt x="56" y="0"/>
                    <a:pt x="56" y="1"/>
                  </a:cubicBezTo>
                  <a:cubicBezTo>
                    <a:pt x="56" y="1"/>
                    <a:pt x="57" y="2"/>
                    <a:pt x="57" y="2"/>
                  </a:cubicBezTo>
                  <a:cubicBezTo>
                    <a:pt x="57" y="91"/>
                    <a:pt x="57" y="91"/>
                    <a:pt x="57" y="91"/>
                  </a:cubicBezTo>
                  <a:cubicBezTo>
                    <a:pt x="57" y="92"/>
                    <a:pt x="57" y="93"/>
                    <a:pt x="56" y="93"/>
                  </a:cubicBezTo>
                  <a:close/>
                  <a:moveTo>
                    <a:pt x="45" y="35"/>
                  </a:moveTo>
                  <a:cubicBezTo>
                    <a:pt x="43" y="35"/>
                    <a:pt x="40" y="35"/>
                    <a:pt x="37" y="35"/>
                  </a:cubicBezTo>
                  <a:cubicBezTo>
                    <a:pt x="34" y="35"/>
                    <a:pt x="31" y="35"/>
                    <a:pt x="29" y="35"/>
                  </a:cubicBezTo>
                  <a:cubicBezTo>
                    <a:pt x="23" y="35"/>
                    <a:pt x="18" y="36"/>
                    <a:pt x="16" y="40"/>
                  </a:cubicBezTo>
                  <a:cubicBezTo>
                    <a:pt x="13" y="44"/>
                    <a:pt x="12" y="49"/>
                    <a:pt x="12" y="56"/>
                  </a:cubicBezTo>
                  <a:cubicBezTo>
                    <a:pt x="12" y="65"/>
                    <a:pt x="12" y="65"/>
                    <a:pt x="12" y="65"/>
                  </a:cubicBezTo>
                  <a:cubicBezTo>
                    <a:pt x="12" y="72"/>
                    <a:pt x="13" y="77"/>
                    <a:pt x="16" y="81"/>
                  </a:cubicBezTo>
                  <a:cubicBezTo>
                    <a:pt x="18" y="85"/>
                    <a:pt x="23" y="87"/>
                    <a:pt x="29" y="87"/>
                  </a:cubicBezTo>
                  <a:cubicBezTo>
                    <a:pt x="32" y="87"/>
                    <a:pt x="34" y="87"/>
                    <a:pt x="37" y="86"/>
                  </a:cubicBezTo>
                  <a:cubicBezTo>
                    <a:pt x="40" y="86"/>
                    <a:pt x="43" y="86"/>
                    <a:pt x="45" y="86"/>
                  </a:cubicBezTo>
                  <a:lnTo>
                    <a:pt x="45"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0" name="Freeform 259">
              <a:extLst>
                <a:ext uri="{FF2B5EF4-FFF2-40B4-BE49-F238E27FC236}">
                  <a16:creationId xmlns:a16="http://schemas.microsoft.com/office/drawing/2014/main" id="{342D576C-DA7D-44C2-935C-E04E0014EC34}"/>
                </a:ext>
              </a:extLst>
            </p:cNvPr>
            <p:cNvSpPr>
              <a:spLocks noEditPoints="1"/>
            </p:cNvSpPr>
            <p:nvPr/>
          </p:nvSpPr>
          <p:spPr bwMode="auto">
            <a:xfrm>
              <a:off x="5046663" y="-2298700"/>
              <a:ext cx="180975" cy="219075"/>
            </a:xfrm>
            <a:custGeom>
              <a:avLst/>
              <a:gdLst>
                <a:gd name="T0" fmla="*/ 57 w 60"/>
                <a:gd name="T1" fmla="*/ 39 h 72"/>
                <a:gd name="T2" fmla="*/ 12 w 60"/>
                <a:gd name="T3" fmla="*/ 39 h 72"/>
                <a:gd name="T4" fmla="*/ 12 w 60"/>
                <a:gd name="T5" fmla="*/ 41 h 72"/>
                <a:gd name="T6" fmla="*/ 17 w 60"/>
                <a:gd name="T7" fmla="*/ 57 h 72"/>
                <a:gd name="T8" fmla="*/ 31 w 60"/>
                <a:gd name="T9" fmla="*/ 62 h 72"/>
                <a:gd name="T10" fmla="*/ 43 w 60"/>
                <a:gd name="T11" fmla="*/ 61 h 72"/>
                <a:gd name="T12" fmla="*/ 55 w 60"/>
                <a:gd name="T13" fmla="*/ 60 h 72"/>
                <a:gd name="T14" fmla="*/ 55 w 60"/>
                <a:gd name="T15" fmla="*/ 60 h 72"/>
                <a:gd name="T16" fmla="*/ 57 w 60"/>
                <a:gd name="T17" fmla="*/ 61 h 72"/>
                <a:gd name="T18" fmla="*/ 57 w 60"/>
                <a:gd name="T19" fmla="*/ 62 h 72"/>
                <a:gd name="T20" fmla="*/ 57 w 60"/>
                <a:gd name="T21" fmla="*/ 66 h 72"/>
                <a:gd name="T22" fmla="*/ 57 w 60"/>
                <a:gd name="T23" fmla="*/ 68 h 72"/>
                <a:gd name="T24" fmla="*/ 55 w 60"/>
                <a:gd name="T25" fmla="*/ 69 h 72"/>
                <a:gd name="T26" fmla="*/ 43 w 60"/>
                <a:gd name="T27" fmla="*/ 71 h 72"/>
                <a:gd name="T28" fmla="*/ 31 w 60"/>
                <a:gd name="T29" fmla="*/ 72 h 72"/>
                <a:gd name="T30" fmla="*/ 20 w 60"/>
                <a:gd name="T31" fmla="*/ 70 h 72"/>
                <a:gd name="T32" fmla="*/ 10 w 60"/>
                <a:gd name="T33" fmla="*/ 65 h 72"/>
                <a:gd name="T34" fmla="*/ 3 w 60"/>
                <a:gd name="T35" fmla="*/ 56 h 72"/>
                <a:gd name="T36" fmla="*/ 0 w 60"/>
                <a:gd name="T37" fmla="*/ 41 h 72"/>
                <a:gd name="T38" fmla="*/ 0 w 60"/>
                <a:gd name="T39" fmla="*/ 29 h 72"/>
                <a:gd name="T40" fmla="*/ 8 w 60"/>
                <a:gd name="T41" fmla="*/ 8 h 72"/>
                <a:gd name="T42" fmla="*/ 30 w 60"/>
                <a:gd name="T43" fmla="*/ 0 h 72"/>
                <a:gd name="T44" fmla="*/ 43 w 60"/>
                <a:gd name="T45" fmla="*/ 2 h 72"/>
                <a:gd name="T46" fmla="*/ 52 w 60"/>
                <a:gd name="T47" fmla="*/ 8 h 72"/>
                <a:gd name="T48" fmla="*/ 58 w 60"/>
                <a:gd name="T49" fmla="*/ 17 h 72"/>
                <a:gd name="T50" fmla="*/ 60 w 60"/>
                <a:gd name="T51" fmla="*/ 29 h 72"/>
                <a:gd name="T52" fmla="*/ 60 w 60"/>
                <a:gd name="T53" fmla="*/ 36 h 72"/>
                <a:gd name="T54" fmla="*/ 57 w 60"/>
                <a:gd name="T55" fmla="*/ 39 h 72"/>
                <a:gd name="T56" fmla="*/ 48 w 60"/>
                <a:gd name="T57" fmla="*/ 29 h 72"/>
                <a:gd name="T58" fmla="*/ 43 w 60"/>
                <a:gd name="T59" fmla="*/ 14 h 72"/>
                <a:gd name="T60" fmla="*/ 30 w 60"/>
                <a:gd name="T61" fmla="*/ 10 h 72"/>
                <a:gd name="T62" fmla="*/ 17 w 60"/>
                <a:gd name="T63" fmla="*/ 14 h 72"/>
                <a:gd name="T64" fmla="*/ 12 w 60"/>
                <a:gd name="T65" fmla="*/ 29 h 72"/>
                <a:gd name="T66" fmla="*/ 12 w 60"/>
                <a:gd name="T67" fmla="*/ 31 h 72"/>
                <a:gd name="T68" fmla="*/ 48 w 60"/>
                <a:gd name="T69" fmla="*/ 31 h 72"/>
                <a:gd name="T70" fmla="*/ 48 w 60"/>
                <a:gd name="T71" fmla="*/ 29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0" h="72">
                  <a:moveTo>
                    <a:pt x="57" y="39"/>
                  </a:moveTo>
                  <a:cubicBezTo>
                    <a:pt x="12" y="39"/>
                    <a:pt x="12" y="39"/>
                    <a:pt x="12" y="39"/>
                  </a:cubicBezTo>
                  <a:cubicBezTo>
                    <a:pt x="12" y="41"/>
                    <a:pt x="12" y="41"/>
                    <a:pt x="12" y="41"/>
                  </a:cubicBezTo>
                  <a:cubicBezTo>
                    <a:pt x="12" y="49"/>
                    <a:pt x="14" y="54"/>
                    <a:pt x="17" y="57"/>
                  </a:cubicBezTo>
                  <a:cubicBezTo>
                    <a:pt x="20" y="60"/>
                    <a:pt x="25" y="62"/>
                    <a:pt x="31" y="62"/>
                  </a:cubicBezTo>
                  <a:cubicBezTo>
                    <a:pt x="35" y="62"/>
                    <a:pt x="39" y="62"/>
                    <a:pt x="43" y="61"/>
                  </a:cubicBezTo>
                  <a:cubicBezTo>
                    <a:pt x="48" y="61"/>
                    <a:pt x="51" y="61"/>
                    <a:pt x="55" y="60"/>
                  </a:cubicBezTo>
                  <a:cubicBezTo>
                    <a:pt x="55" y="60"/>
                    <a:pt x="55" y="60"/>
                    <a:pt x="55" y="60"/>
                  </a:cubicBezTo>
                  <a:cubicBezTo>
                    <a:pt x="56" y="60"/>
                    <a:pt x="56" y="60"/>
                    <a:pt x="57" y="61"/>
                  </a:cubicBezTo>
                  <a:cubicBezTo>
                    <a:pt x="57" y="61"/>
                    <a:pt x="57" y="61"/>
                    <a:pt x="57" y="62"/>
                  </a:cubicBezTo>
                  <a:cubicBezTo>
                    <a:pt x="57" y="66"/>
                    <a:pt x="57" y="66"/>
                    <a:pt x="57" y="66"/>
                  </a:cubicBezTo>
                  <a:cubicBezTo>
                    <a:pt x="57" y="67"/>
                    <a:pt x="57" y="68"/>
                    <a:pt x="57" y="68"/>
                  </a:cubicBezTo>
                  <a:cubicBezTo>
                    <a:pt x="56" y="69"/>
                    <a:pt x="56" y="69"/>
                    <a:pt x="55" y="69"/>
                  </a:cubicBezTo>
                  <a:cubicBezTo>
                    <a:pt x="51" y="70"/>
                    <a:pt x="47" y="71"/>
                    <a:pt x="43" y="71"/>
                  </a:cubicBezTo>
                  <a:cubicBezTo>
                    <a:pt x="39" y="71"/>
                    <a:pt x="35" y="72"/>
                    <a:pt x="31" y="72"/>
                  </a:cubicBezTo>
                  <a:cubicBezTo>
                    <a:pt x="27" y="72"/>
                    <a:pt x="23" y="71"/>
                    <a:pt x="20" y="70"/>
                  </a:cubicBezTo>
                  <a:cubicBezTo>
                    <a:pt x="16" y="69"/>
                    <a:pt x="13" y="67"/>
                    <a:pt x="10" y="65"/>
                  </a:cubicBezTo>
                  <a:cubicBezTo>
                    <a:pt x="7" y="63"/>
                    <a:pt x="5" y="60"/>
                    <a:pt x="3" y="56"/>
                  </a:cubicBezTo>
                  <a:cubicBezTo>
                    <a:pt x="1" y="52"/>
                    <a:pt x="0" y="47"/>
                    <a:pt x="0" y="41"/>
                  </a:cubicBezTo>
                  <a:cubicBezTo>
                    <a:pt x="0" y="29"/>
                    <a:pt x="0" y="29"/>
                    <a:pt x="0" y="29"/>
                  </a:cubicBezTo>
                  <a:cubicBezTo>
                    <a:pt x="0" y="20"/>
                    <a:pt x="3" y="13"/>
                    <a:pt x="8" y="8"/>
                  </a:cubicBezTo>
                  <a:cubicBezTo>
                    <a:pt x="13" y="2"/>
                    <a:pt x="20" y="0"/>
                    <a:pt x="30" y="0"/>
                  </a:cubicBezTo>
                  <a:cubicBezTo>
                    <a:pt x="35" y="0"/>
                    <a:pt x="39" y="0"/>
                    <a:pt x="43" y="2"/>
                  </a:cubicBezTo>
                  <a:cubicBezTo>
                    <a:pt x="47" y="3"/>
                    <a:pt x="50" y="5"/>
                    <a:pt x="52" y="8"/>
                  </a:cubicBezTo>
                  <a:cubicBezTo>
                    <a:pt x="55" y="10"/>
                    <a:pt x="56" y="14"/>
                    <a:pt x="58" y="17"/>
                  </a:cubicBezTo>
                  <a:cubicBezTo>
                    <a:pt x="59" y="21"/>
                    <a:pt x="60" y="25"/>
                    <a:pt x="60" y="29"/>
                  </a:cubicBezTo>
                  <a:cubicBezTo>
                    <a:pt x="60" y="36"/>
                    <a:pt x="60" y="36"/>
                    <a:pt x="60" y="36"/>
                  </a:cubicBezTo>
                  <a:cubicBezTo>
                    <a:pt x="60" y="38"/>
                    <a:pt x="59" y="39"/>
                    <a:pt x="57" y="39"/>
                  </a:cubicBezTo>
                  <a:close/>
                  <a:moveTo>
                    <a:pt x="48" y="29"/>
                  </a:moveTo>
                  <a:cubicBezTo>
                    <a:pt x="48" y="22"/>
                    <a:pt x="46" y="17"/>
                    <a:pt x="43" y="14"/>
                  </a:cubicBezTo>
                  <a:cubicBezTo>
                    <a:pt x="40" y="11"/>
                    <a:pt x="36" y="10"/>
                    <a:pt x="30" y="10"/>
                  </a:cubicBezTo>
                  <a:cubicBezTo>
                    <a:pt x="24" y="10"/>
                    <a:pt x="20" y="11"/>
                    <a:pt x="17" y="14"/>
                  </a:cubicBezTo>
                  <a:cubicBezTo>
                    <a:pt x="14" y="18"/>
                    <a:pt x="12" y="23"/>
                    <a:pt x="12" y="29"/>
                  </a:cubicBezTo>
                  <a:cubicBezTo>
                    <a:pt x="12" y="31"/>
                    <a:pt x="12" y="31"/>
                    <a:pt x="12" y="31"/>
                  </a:cubicBezTo>
                  <a:cubicBezTo>
                    <a:pt x="48" y="31"/>
                    <a:pt x="48" y="31"/>
                    <a:pt x="48" y="31"/>
                  </a:cubicBezTo>
                  <a:lnTo>
                    <a:pt x="48"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1" name="Freeform 260">
              <a:extLst>
                <a:ext uri="{FF2B5EF4-FFF2-40B4-BE49-F238E27FC236}">
                  <a16:creationId xmlns:a16="http://schemas.microsoft.com/office/drawing/2014/main" id="{99DF15AA-C9D1-4CA2-9AEA-7581D335B35E}"/>
                </a:ext>
              </a:extLst>
            </p:cNvPr>
            <p:cNvSpPr>
              <a:spLocks/>
            </p:cNvSpPr>
            <p:nvPr/>
          </p:nvSpPr>
          <p:spPr bwMode="auto">
            <a:xfrm>
              <a:off x="5265738" y="-2298700"/>
              <a:ext cx="147637" cy="219075"/>
            </a:xfrm>
            <a:custGeom>
              <a:avLst/>
              <a:gdLst>
                <a:gd name="T0" fmla="*/ 49 w 49"/>
                <a:gd name="T1" fmla="*/ 53 h 72"/>
                <a:gd name="T2" fmla="*/ 42 w 49"/>
                <a:gd name="T3" fmla="*/ 67 h 72"/>
                <a:gd name="T4" fmla="*/ 24 w 49"/>
                <a:gd name="T5" fmla="*/ 72 h 72"/>
                <a:gd name="T6" fmla="*/ 20 w 49"/>
                <a:gd name="T7" fmla="*/ 71 h 72"/>
                <a:gd name="T8" fmla="*/ 14 w 49"/>
                <a:gd name="T9" fmla="*/ 71 h 72"/>
                <a:gd name="T10" fmla="*/ 8 w 49"/>
                <a:gd name="T11" fmla="*/ 70 h 72"/>
                <a:gd name="T12" fmla="*/ 3 w 49"/>
                <a:gd name="T13" fmla="*/ 70 h 72"/>
                <a:gd name="T14" fmla="*/ 0 w 49"/>
                <a:gd name="T15" fmla="*/ 67 h 72"/>
                <a:gd name="T16" fmla="*/ 0 w 49"/>
                <a:gd name="T17" fmla="*/ 63 h 72"/>
                <a:gd name="T18" fmla="*/ 1 w 49"/>
                <a:gd name="T19" fmla="*/ 61 h 72"/>
                <a:gd name="T20" fmla="*/ 3 w 49"/>
                <a:gd name="T21" fmla="*/ 61 h 72"/>
                <a:gd name="T22" fmla="*/ 3 w 49"/>
                <a:gd name="T23" fmla="*/ 61 h 72"/>
                <a:gd name="T24" fmla="*/ 8 w 49"/>
                <a:gd name="T25" fmla="*/ 61 h 72"/>
                <a:gd name="T26" fmla="*/ 14 w 49"/>
                <a:gd name="T27" fmla="*/ 62 h 72"/>
                <a:gd name="T28" fmla="*/ 20 w 49"/>
                <a:gd name="T29" fmla="*/ 62 h 72"/>
                <a:gd name="T30" fmla="*/ 24 w 49"/>
                <a:gd name="T31" fmla="*/ 62 h 72"/>
                <a:gd name="T32" fmla="*/ 34 w 49"/>
                <a:gd name="T33" fmla="*/ 60 h 72"/>
                <a:gd name="T34" fmla="*/ 37 w 49"/>
                <a:gd name="T35" fmla="*/ 53 h 72"/>
                <a:gd name="T36" fmla="*/ 35 w 49"/>
                <a:gd name="T37" fmla="*/ 48 h 72"/>
                <a:gd name="T38" fmla="*/ 27 w 49"/>
                <a:gd name="T39" fmla="*/ 42 h 72"/>
                <a:gd name="T40" fmla="*/ 14 w 49"/>
                <a:gd name="T41" fmla="*/ 35 h 72"/>
                <a:gd name="T42" fmla="*/ 4 w 49"/>
                <a:gd name="T43" fmla="*/ 27 h 72"/>
                <a:gd name="T44" fmla="*/ 0 w 49"/>
                <a:gd name="T45" fmla="*/ 17 h 72"/>
                <a:gd name="T46" fmla="*/ 2 w 49"/>
                <a:gd name="T47" fmla="*/ 8 h 72"/>
                <a:gd name="T48" fmla="*/ 7 w 49"/>
                <a:gd name="T49" fmla="*/ 3 h 72"/>
                <a:gd name="T50" fmla="*/ 15 w 49"/>
                <a:gd name="T51" fmla="*/ 0 h 72"/>
                <a:gd name="T52" fmla="*/ 24 w 49"/>
                <a:gd name="T53" fmla="*/ 0 h 72"/>
                <a:gd name="T54" fmla="*/ 35 w 49"/>
                <a:gd name="T55" fmla="*/ 0 h 72"/>
                <a:gd name="T56" fmla="*/ 45 w 49"/>
                <a:gd name="T57" fmla="*/ 1 h 72"/>
                <a:gd name="T58" fmla="*/ 48 w 49"/>
                <a:gd name="T59" fmla="*/ 4 h 72"/>
                <a:gd name="T60" fmla="*/ 48 w 49"/>
                <a:gd name="T61" fmla="*/ 8 h 72"/>
                <a:gd name="T62" fmla="*/ 45 w 49"/>
                <a:gd name="T63" fmla="*/ 10 h 72"/>
                <a:gd name="T64" fmla="*/ 45 w 49"/>
                <a:gd name="T65" fmla="*/ 10 h 72"/>
                <a:gd name="T66" fmla="*/ 36 w 49"/>
                <a:gd name="T67" fmla="*/ 10 h 72"/>
                <a:gd name="T68" fmla="*/ 24 w 49"/>
                <a:gd name="T69" fmla="*/ 9 h 72"/>
                <a:gd name="T70" fmla="*/ 15 w 49"/>
                <a:gd name="T71" fmla="*/ 11 h 72"/>
                <a:gd name="T72" fmla="*/ 12 w 49"/>
                <a:gd name="T73" fmla="*/ 17 h 72"/>
                <a:gd name="T74" fmla="*/ 14 w 49"/>
                <a:gd name="T75" fmla="*/ 22 h 72"/>
                <a:gd name="T76" fmla="*/ 21 w 49"/>
                <a:gd name="T77" fmla="*/ 26 h 72"/>
                <a:gd name="T78" fmla="*/ 34 w 49"/>
                <a:gd name="T79" fmla="*/ 34 h 72"/>
                <a:gd name="T80" fmla="*/ 46 w 49"/>
                <a:gd name="T81" fmla="*/ 43 h 72"/>
                <a:gd name="T82" fmla="*/ 49 w 49"/>
                <a:gd name="T83" fmla="*/ 53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9" h="72">
                  <a:moveTo>
                    <a:pt x="49" y="53"/>
                  </a:moveTo>
                  <a:cubicBezTo>
                    <a:pt x="49" y="59"/>
                    <a:pt x="47" y="64"/>
                    <a:pt x="42" y="67"/>
                  </a:cubicBezTo>
                  <a:cubicBezTo>
                    <a:pt x="38" y="70"/>
                    <a:pt x="32" y="72"/>
                    <a:pt x="24" y="72"/>
                  </a:cubicBezTo>
                  <a:cubicBezTo>
                    <a:pt x="23" y="72"/>
                    <a:pt x="21" y="71"/>
                    <a:pt x="20" y="71"/>
                  </a:cubicBezTo>
                  <a:cubicBezTo>
                    <a:pt x="18" y="71"/>
                    <a:pt x="16" y="71"/>
                    <a:pt x="14" y="71"/>
                  </a:cubicBezTo>
                  <a:cubicBezTo>
                    <a:pt x="12" y="71"/>
                    <a:pt x="10" y="71"/>
                    <a:pt x="8" y="70"/>
                  </a:cubicBezTo>
                  <a:cubicBezTo>
                    <a:pt x="6" y="70"/>
                    <a:pt x="5" y="70"/>
                    <a:pt x="3" y="70"/>
                  </a:cubicBezTo>
                  <a:cubicBezTo>
                    <a:pt x="1" y="69"/>
                    <a:pt x="0" y="68"/>
                    <a:pt x="0" y="67"/>
                  </a:cubicBezTo>
                  <a:cubicBezTo>
                    <a:pt x="0" y="63"/>
                    <a:pt x="0" y="63"/>
                    <a:pt x="0" y="63"/>
                  </a:cubicBezTo>
                  <a:cubicBezTo>
                    <a:pt x="0" y="62"/>
                    <a:pt x="0" y="62"/>
                    <a:pt x="1" y="61"/>
                  </a:cubicBezTo>
                  <a:cubicBezTo>
                    <a:pt x="1" y="61"/>
                    <a:pt x="2" y="61"/>
                    <a:pt x="3" y="61"/>
                  </a:cubicBezTo>
                  <a:cubicBezTo>
                    <a:pt x="3" y="61"/>
                    <a:pt x="3" y="61"/>
                    <a:pt x="3" y="61"/>
                  </a:cubicBezTo>
                  <a:cubicBezTo>
                    <a:pt x="5" y="61"/>
                    <a:pt x="6" y="61"/>
                    <a:pt x="8" y="61"/>
                  </a:cubicBezTo>
                  <a:cubicBezTo>
                    <a:pt x="10" y="61"/>
                    <a:pt x="12" y="62"/>
                    <a:pt x="14" y="62"/>
                  </a:cubicBezTo>
                  <a:cubicBezTo>
                    <a:pt x="16" y="62"/>
                    <a:pt x="18" y="62"/>
                    <a:pt x="20" y="62"/>
                  </a:cubicBezTo>
                  <a:cubicBezTo>
                    <a:pt x="21" y="62"/>
                    <a:pt x="23" y="62"/>
                    <a:pt x="24" y="62"/>
                  </a:cubicBezTo>
                  <a:cubicBezTo>
                    <a:pt x="28" y="62"/>
                    <a:pt x="32" y="61"/>
                    <a:pt x="34" y="60"/>
                  </a:cubicBezTo>
                  <a:cubicBezTo>
                    <a:pt x="36" y="59"/>
                    <a:pt x="37" y="57"/>
                    <a:pt x="37" y="53"/>
                  </a:cubicBezTo>
                  <a:cubicBezTo>
                    <a:pt x="37" y="51"/>
                    <a:pt x="37" y="49"/>
                    <a:pt x="35" y="48"/>
                  </a:cubicBezTo>
                  <a:cubicBezTo>
                    <a:pt x="34" y="47"/>
                    <a:pt x="31" y="45"/>
                    <a:pt x="27" y="42"/>
                  </a:cubicBezTo>
                  <a:cubicBezTo>
                    <a:pt x="14" y="35"/>
                    <a:pt x="14" y="35"/>
                    <a:pt x="14" y="35"/>
                  </a:cubicBezTo>
                  <a:cubicBezTo>
                    <a:pt x="10" y="32"/>
                    <a:pt x="6" y="30"/>
                    <a:pt x="4" y="27"/>
                  </a:cubicBezTo>
                  <a:cubicBezTo>
                    <a:pt x="1" y="24"/>
                    <a:pt x="0" y="21"/>
                    <a:pt x="0" y="17"/>
                  </a:cubicBezTo>
                  <a:cubicBezTo>
                    <a:pt x="0" y="13"/>
                    <a:pt x="1" y="11"/>
                    <a:pt x="2" y="8"/>
                  </a:cubicBezTo>
                  <a:cubicBezTo>
                    <a:pt x="3" y="6"/>
                    <a:pt x="5" y="5"/>
                    <a:pt x="7" y="3"/>
                  </a:cubicBezTo>
                  <a:cubicBezTo>
                    <a:pt x="9" y="2"/>
                    <a:pt x="12" y="1"/>
                    <a:pt x="15" y="0"/>
                  </a:cubicBezTo>
                  <a:cubicBezTo>
                    <a:pt x="18" y="0"/>
                    <a:pt x="21" y="0"/>
                    <a:pt x="24" y="0"/>
                  </a:cubicBezTo>
                  <a:cubicBezTo>
                    <a:pt x="28" y="0"/>
                    <a:pt x="32" y="0"/>
                    <a:pt x="35" y="0"/>
                  </a:cubicBezTo>
                  <a:cubicBezTo>
                    <a:pt x="39" y="0"/>
                    <a:pt x="42" y="1"/>
                    <a:pt x="45" y="1"/>
                  </a:cubicBezTo>
                  <a:cubicBezTo>
                    <a:pt x="47" y="2"/>
                    <a:pt x="48" y="2"/>
                    <a:pt x="48" y="4"/>
                  </a:cubicBezTo>
                  <a:cubicBezTo>
                    <a:pt x="48" y="8"/>
                    <a:pt x="48" y="8"/>
                    <a:pt x="48" y="8"/>
                  </a:cubicBezTo>
                  <a:cubicBezTo>
                    <a:pt x="48" y="10"/>
                    <a:pt x="47" y="10"/>
                    <a:pt x="45" y="10"/>
                  </a:cubicBezTo>
                  <a:cubicBezTo>
                    <a:pt x="45" y="10"/>
                    <a:pt x="45" y="10"/>
                    <a:pt x="45" y="10"/>
                  </a:cubicBezTo>
                  <a:cubicBezTo>
                    <a:pt x="43" y="10"/>
                    <a:pt x="40" y="10"/>
                    <a:pt x="36" y="10"/>
                  </a:cubicBezTo>
                  <a:cubicBezTo>
                    <a:pt x="32" y="9"/>
                    <a:pt x="28" y="9"/>
                    <a:pt x="24" y="9"/>
                  </a:cubicBezTo>
                  <a:cubicBezTo>
                    <a:pt x="21" y="9"/>
                    <a:pt x="18" y="10"/>
                    <a:pt x="15" y="11"/>
                  </a:cubicBezTo>
                  <a:cubicBezTo>
                    <a:pt x="13" y="11"/>
                    <a:pt x="12" y="13"/>
                    <a:pt x="12" y="17"/>
                  </a:cubicBezTo>
                  <a:cubicBezTo>
                    <a:pt x="12" y="19"/>
                    <a:pt x="13" y="20"/>
                    <a:pt x="14" y="22"/>
                  </a:cubicBezTo>
                  <a:cubicBezTo>
                    <a:pt x="16" y="23"/>
                    <a:pt x="18" y="25"/>
                    <a:pt x="21" y="26"/>
                  </a:cubicBezTo>
                  <a:cubicBezTo>
                    <a:pt x="34" y="34"/>
                    <a:pt x="34" y="34"/>
                    <a:pt x="34" y="34"/>
                  </a:cubicBezTo>
                  <a:cubicBezTo>
                    <a:pt x="40" y="37"/>
                    <a:pt x="44" y="40"/>
                    <a:pt x="46" y="43"/>
                  </a:cubicBezTo>
                  <a:cubicBezTo>
                    <a:pt x="48" y="46"/>
                    <a:pt x="49" y="49"/>
                    <a:pt x="49"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2" name="Rectangle 261">
              <a:extLst>
                <a:ext uri="{FF2B5EF4-FFF2-40B4-BE49-F238E27FC236}">
                  <a16:creationId xmlns:a16="http://schemas.microsoft.com/office/drawing/2014/main" id="{0302B77C-CA7F-4E16-8609-8C3443146277}"/>
                </a:ext>
              </a:extLst>
            </p:cNvPr>
            <p:cNvSpPr>
              <a:spLocks noChangeArrowheads="1"/>
            </p:cNvSpPr>
            <p:nvPr/>
          </p:nvSpPr>
          <p:spPr bwMode="auto">
            <a:xfrm>
              <a:off x="4410075" y="-2116138"/>
              <a:ext cx="165100" cy="33338"/>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3" name="Freeform 262">
              <a:extLst>
                <a:ext uri="{FF2B5EF4-FFF2-40B4-BE49-F238E27FC236}">
                  <a16:creationId xmlns:a16="http://schemas.microsoft.com/office/drawing/2014/main" id="{7962BEA8-8CE2-4E19-AC59-9F2811A576F1}"/>
                </a:ext>
              </a:extLst>
            </p:cNvPr>
            <p:cNvSpPr>
              <a:spLocks/>
            </p:cNvSpPr>
            <p:nvPr/>
          </p:nvSpPr>
          <p:spPr bwMode="auto">
            <a:xfrm>
              <a:off x="4419600" y="-2374900"/>
              <a:ext cx="168275" cy="292100"/>
            </a:xfrm>
            <a:custGeom>
              <a:avLst/>
              <a:gdLst>
                <a:gd name="T0" fmla="*/ 7 w 56"/>
                <a:gd name="T1" fmla="*/ 5 h 96"/>
                <a:gd name="T2" fmla="*/ 30 w 56"/>
                <a:gd name="T3" fmla="*/ 0 h 96"/>
                <a:gd name="T4" fmla="*/ 41 w 56"/>
                <a:gd name="T5" fmla="*/ 0 h 96"/>
                <a:gd name="T6" fmla="*/ 52 w 56"/>
                <a:gd name="T7" fmla="*/ 2 h 96"/>
                <a:gd name="T8" fmla="*/ 54 w 56"/>
                <a:gd name="T9" fmla="*/ 3 h 96"/>
                <a:gd name="T10" fmla="*/ 54 w 56"/>
                <a:gd name="T11" fmla="*/ 5 h 96"/>
                <a:gd name="T12" fmla="*/ 54 w 56"/>
                <a:gd name="T13" fmla="*/ 9 h 96"/>
                <a:gd name="T14" fmla="*/ 52 w 56"/>
                <a:gd name="T15" fmla="*/ 12 h 96"/>
                <a:gd name="T16" fmla="*/ 52 w 56"/>
                <a:gd name="T17" fmla="*/ 12 h 96"/>
                <a:gd name="T18" fmla="*/ 41 w 56"/>
                <a:gd name="T19" fmla="*/ 10 h 96"/>
                <a:gd name="T20" fmla="*/ 30 w 56"/>
                <a:gd name="T21" fmla="*/ 10 h 96"/>
                <a:gd name="T22" fmla="*/ 15 w 56"/>
                <a:gd name="T23" fmla="*/ 13 h 96"/>
                <a:gd name="T24" fmla="*/ 11 w 56"/>
                <a:gd name="T25" fmla="*/ 23 h 96"/>
                <a:gd name="T26" fmla="*/ 11 w 56"/>
                <a:gd name="T27" fmla="*/ 28 h 96"/>
                <a:gd name="T28" fmla="*/ 13 w 56"/>
                <a:gd name="T29" fmla="*/ 32 h 96"/>
                <a:gd name="T30" fmla="*/ 17 w 56"/>
                <a:gd name="T31" fmla="*/ 36 h 96"/>
                <a:gd name="T32" fmla="*/ 24 w 56"/>
                <a:gd name="T33" fmla="*/ 41 h 96"/>
                <a:gd name="T34" fmla="*/ 36 w 56"/>
                <a:gd name="T35" fmla="*/ 49 h 96"/>
                <a:gd name="T36" fmla="*/ 51 w 56"/>
                <a:gd name="T37" fmla="*/ 65 h 96"/>
                <a:gd name="T38" fmla="*/ 56 w 56"/>
                <a:gd name="T39" fmla="*/ 83 h 96"/>
                <a:gd name="T40" fmla="*/ 56 w 56"/>
                <a:gd name="T41" fmla="*/ 93 h 96"/>
                <a:gd name="T42" fmla="*/ 55 w 56"/>
                <a:gd name="T43" fmla="*/ 95 h 96"/>
                <a:gd name="T44" fmla="*/ 53 w 56"/>
                <a:gd name="T45" fmla="*/ 96 h 96"/>
                <a:gd name="T46" fmla="*/ 3 w 56"/>
                <a:gd name="T47" fmla="*/ 96 h 96"/>
                <a:gd name="T48" fmla="*/ 2 w 56"/>
                <a:gd name="T49" fmla="*/ 95 h 96"/>
                <a:gd name="T50" fmla="*/ 1 w 56"/>
                <a:gd name="T51" fmla="*/ 93 h 96"/>
                <a:gd name="T52" fmla="*/ 1 w 56"/>
                <a:gd name="T53" fmla="*/ 88 h 96"/>
                <a:gd name="T54" fmla="*/ 2 w 56"/>
                <a:gd name="T55" fmla="*/ 86 h 96"/>
                <a:gd name="T56" fmla="*/ 3 w 56"/>
                <a:gd name="T57" fmla="*/ 85 h 96"/>
                <a:gd name="T58" fmla="*/ 46 w 56"/>
                <a:gd name="T59" fmla="*/ 85 h 96"/>
                <a:gd name="T60" fmla="*/ 46 w 56"/>
                <a:gd name="T61" fmla="*/ 83 h 96"/>
                <a:gd name="T62" fmla="*/ 45 w 56"/>
                <a:gd name="T63" fmla="*/ 75 h 96"/>
                <a:gd name="T64" fmla="*/ 42 w 56"/>
                <a:gd name="T65" fmla="*/ 69 h 96"/>
                <a:gd name="T66" fmla="*/ 37 w 56"/>
                <a:gd name="T67" fmla="*/ 62 h 96"/>
                <a:gd name="T68" fmla="*/ 28 w 56"/>
                <a:gd name="T69" fmla="*/ 56 h 96"/>
                <a:gd name="T70" fmla="*/ 16 w 56"/>
                <a:gd name="T71" fmla="*/ 47 h 96"/>
                <a:gd name="T72" fmla="*/ 3 w 56"/>
                <a:gd name="T73" fmla="*/ 36 h 96"/>
                <a:gd name="T74" fmla="*/ 0 w 56"/>
                <a:gd name="T75" fmla="*/ 23 h 96"/>
                <a:gd name="T76" fmla="*/ 7 w 56"/>
                <a:gd name="T77" fmla="*/ 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6" h="96">
                  <a:moveTo>
                    <a:pt x="7" y="5"/>
                  </a:moveTo>
                  <a:cubicBezTo>
                    <a:pt x="12" y="2"/>
                    <a:pt x="19" y="0"/>
                    <a:pt x="30" y="0"/>
                  </a:cubicBezTo>
                  <a:cubicBezTo>
                    <a:pt x="33" y="0"/>
                    <a:pt x="37" y="0"/>
                    <a:pt x="41" y="0"/>
                  </a:cubicBezTo>
                  <a:cubicBezTo>
                    <a:pt x="45" y="1"/>
                    <a:pt x="49" y="1"/>
                    <a:pt x="52" y="2"/>
                  </a:cubicBezTo>
                  <a:cubicBezTo>
                    <a:pt x="53" y="3"/>
                    <a:pt x="53" y="3"/>
                    <a:pt x="54" y="3"/>
                  </a:cubicBezTo>
                  <a:cubicBezTo>
                    <a:pt x="54" y="3"/>
                    <a:pt x="54" y="4"/>
                    <a:pt x="54" y="5"/>
                  </a:cubicBezTo>
                  <a:cubicBezTo>
                    <a:pt x="54" y="9"/>
                    <a:pt x="54" y="9"/>
                    <a:pt x="54" y="9"/>
                  </a:cubicBezTo>
                  <a:cubicBezTo>
                    <a:pt x="54" y="11"/>
                    <a:pt x="54" y="12"/>
                    <a:pt x="52" y="12"/>
                  </a:cubicBezTo>
                  <a:cubicBezTo>
                    <a:pt x="52" y="12"/>
                    <a:pt x="52" y="12"/>
                    <a:pt x="52" y="12"/>
                  </a:cubicBezTo>
                  <a:cubicBezTo>
                    <a:pt x="48" y="11"/>
                    <a:pt x="45" y="11"/>
                    <a:pt x="41" y="10"/>
                  </a:cubicBezTo>
                  <a:cubicBezTo>
                    <a:pt x="37" y="10"/>
                    <a:pt x="33" y="10"/>
                    <a:pt x="30" y="10"/>
                  </a:cubicBezTo>
                  <a:cubicBezTo>
                    <a:pt x="23" y="10"/>
                    <a:pt x="18" y="11"/>
                    <a:pt x="15" y="13"/>
                  </a:cubicBezTo>
                  <a:cubicBezTo>
                    <a:pt x="12" y="15"/>
                    <a:pt x="11" y="18"/>
                    <a:pt x="11" y="23"/>
                  </a:cubicBezTo>
                  <a:cubicBezTo>
                    <a:pt x="11" y="25"/>
                    <a:pt x="11" y="26"/>
                    <a:pt x="11" y="28"/>
                  </a:cubicBezTo>
                  <a:cubicBezTo>
                    <a:pt x="12" y="29"/>
                    <a:pt x="12" y="31"/>
                    <a:pt x="13" y="32"/>
                  </a:cubicBezTo>
                  <a:cubicBezTo>
                    <a:pt x="14" y="33"/>
                    <a:pt x="16" y="35"/>
                    <a:pt x="17" y="36"/>
                  </a:cubicBezTo>
                  <a:cubicBezTo>
                    <a:pt x="19" y="37"/>
                    <a:pt x="21" y="39"/>
                    <a:pt x="24" y="41"/>
                  </a:cubicBezTo>
                  <a:cubicBezTo>
                    <a:pt x="36" y="49"/>
                    <a:pt x="36" y="49"/>
                    <a:pt x="36" y="49"/>
                  </a:cubicBezTo>
                  <a:cubicBezTo>
                    <a:pt x="43" y="54"/>
                    <a:pt x="48" y="59"/>
                    <a:pt x="51" y="65"/>
                  </a:cubicBezTo>
                  <a:cubicBezTo>
                    <a:pt x="54" y="70"/>
                    <a:pt x="56" y="76"/>
                    <a:pt x="56" y="83"/>
                  </a:cubicBezTo>
                  <a:cubicBezTo>
                    <a:pt x="56" y="93"/>
                    <a:pt x="56" y="93"/>
                    <a:pt x="56" y="93"/>
                  </a:cubicBezTo>
                  <a:cubicBezTo>
                    <a:pt x="56" y="94"/>
                    <a:pt x="56" y="94"/>
                    <a:pt x="55" y="95"/>
                  </a:cubicBezTo>
                  <a:cubicBezTo>
                    <a:pt x="55" y="95"/>
                    <a:pt x="54" y="96"/>
                    <a:pt x="53" y="96"/>
                  </a:cubicBezTo>
                  <a:cubicBezTo>
                    <a:pt x="3" y="96"/>
                    <a:pt x="3" y="96"/>
                    <a:pt x="3" y="96"/>
                  </a:cubicBezTo>
                  <a:cubicBezTo>
                    <a:pt x="3" y="96"/>
                    <a:pt x="2" y="95"/>
                    <a:pt x="2" y="95"/>
                  </a:cubicBezTo>
                  <a:cubicBezTo>
                    <a:pt x="1" y="94"/>
                    <a:pt x="1" y="94"/>
                    <a:pt x="1" y="93"/>
                  </a:cubicBezTo>
                  <a:cubicBezTo>
                    <a:pt x="1" y="88"/>
                    <a:pt x="1" y="88"/>
                    <a:pt x="1" y="88"/>
                  </a:cubicBezTo>
                  <a:cubicBezTo>
                    <a:pt x="1" y="87"/>
                    <a:pt x="1" y="86"/>
                    <a:pt x="2" y="86"/>
                  </a:cubicBezTo>
                  <a:cubicBezTo>
                    <a:pt x="2" y="86"/>
                    <a:pt x="3" y="85"/>
                    <a:pt x="3" y="85"/>
                  </a:cubicBezTo>
                  <a:cubicBezTo>
                    <a:pt x="46" y="85"/>
                    <a:pt x="46" y="85"/>
                    <a:pt x="46" y="85"/>
                  </a:cubicBezTo>
                  <a:cubicBezTo>
                    <a:pt x="46" y="83"/>
                    <a:pt x="46" y="83"/>
                    <a:pt x="46" y="83"/>
                  </a:cubicBezTo>
                  <a:cubicBezTo>
                    <a:pt x="46" y="80"/>
                    <a:pt x="46" y="77"/>
                    <a:pt x="45" y="75"/>
                  </a:cubicBezTo>
                  <a:cubicBezTo>
                    <a:pt x="44" y="73"/>
                    <a:pt x="44" y="71"/>
                    <a:pt x="42" y="69"/>
                  </a:cubicBezTo>
                  <a:cubicBezTo>
                    <a:pt x="41" y="66"/>
                    <a:pt x="39" y="64"/>
                    <a:pt x="37" y="62"/>
                  </a:cubicBezTo>
                  <a:cubicBezTo>
                    <a:pt x="35" y="60"/>
                    <a:pt x="32" y="58"/>
                    <a:pt x="28" y="56"/>
                  </a:cubicBezTo>
                  <a:cubicBezTo>
                    <a:pt x="16" y="47"/>
                    <a:pt x="16" y="47"/>
                    <a:pt x="16" y="47"/>
                  </a:cubicBezTo>
                  <a:cubicBezTo>
                    <a:pt x="10" y="43"/>
                    <a:pt x="6" y="39"/>
                    <a:pt x="3" y="36"/>
                  </a:cubicBezTo>
                  <a:cubicBezTo>
                    <a:pt x="1" y="32"/>
                    <a:pt x="0" y="28"/>
                    <a:pt x="0" y="23"/>
                  </a:cubicBezTo>
                  <a:cubicBezTo>
                    <a:pt x="0" y="15"/>
                    <a:pt x="2" y="9"/>
                    <a:pt x="7"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44" name="Group 43">
            <a:extLst>
              <a:ext uri="{FF2B5EF4-FFF2-40B4-BE49-F238E27FC236}">
                <a16:creationId xmlns:a16="http://schemas.microsoft.com/office/drawing/2014/main" id="{96681360-99F0-411F-872E-D08276548030}"/>
              </a:ext>
            </a:extLst>
          </p:cNvPr>
          <p:cNvGrpSpPr/>
          <p:nvPr/>
        </p:nvGrpSpPr>
        <p:grpSpPr>
          <a:xfrm>
            <a:off x="541279" y="602608"/>
            <a:ext cx="8477175" cy="4200753"/>
            <a:chOff x="500751" y="632830"/>
            <a:chExt cx="8477175" cy="4200754"/>
          </a:xfrm>
        </p:grpSpPr>
        <p:sp>
          <p:nvSpPr>
            <p:cNvPr id="4" name="Rectangle 3">
              <a:extLst>
                <a:ext uri="{FF2B5EF4-FFF2-40B4-BE49-F238E27FC236}">
                  <a16:creationId xmlns:a16="http://schemas.microsoft.com/office/drawing/2014/main" id="{673714BC-1D6D-47E8-BDBC-A4EE1D7C9B24}"/>
                </a:ext>
              </a:extLst>
            </p:cNvPr>
            <p:cNvSpPr/>
            <p:nvPr/>
          </p:nvSpPr>
          <p:spPr>
            <a:xfrm>
              <a:off x="500751" y="632830"/>
              <a:ext cx="3433073" cy="984885"/>
            </a:xfrm>
            <a:prstGeom prst="rect">
              <a:avLst/>
            </a:prstGeom>
          </p:spPr>
          <p:txBody>
            <a:bodyPr wrap="square" lIns="0" tIns="0" rIns="0" bIns="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083D65"/>
                  </a:solidFill>
                  <a:effectLst/>
                  <a:uLnTx/>
                  <a:uFillTx/>
                  <a:latin typeface="Segoe UI" panose="020B0502040204020203" pitchFamily="34" charset="0"/>
                  <a:ea typeface="Open Sans" panose="020B0606030504020204" pitchFamily="34" charset="0"/>
                  <a:cs typeface="Segoe UI" panose="020B0502040204020203" pitchFamily="34" charset="0"/>
                </a:rPr>
                <a:t>LET US DO YOUR</a:t>
              </a:r>
              <a:r>
                <a:rPr kumimoji="0" lang="id-ID" sz="3200" b="1" i="0" u="none" strike="noStrike" kern="1200" cap="none" spc="0" normalizeH="0" baseline="0" noProof="0" dirty="0">
                  <a:ln>
                    <a:noFill/>
                  </a:ln>
                  <a:solidFill>
                    <a:srgbClr val="083D65"/>
                  </a:solidFill>
                  <a:effectLst/>
                  <a:uLnTx/>
                  <a:uFillTx/>
                  <a:latin typeface="Segoe UI" panose="020B0502040204020203" pitchFamily="34" charset="0"/>
                  <a:ea typeface="Open Sans" panose="020B0606030504020204" pitchFamily="34" charset="0"/>
                  <a:cs typeface="Segoe UI" panose="020B0502040204020203" pitchFamily="34" charset="0"/>
                </a:rPr>
                <a:t> </a:t>
              </a:r>
              <a:r>
                <a:rPr kumimoji="0" lang="en-US" sz="3200" b="1" i="0" u="none" strike="noStrike" kern="1200" cap="none" spc="0" normalizeH="0" baseline="0" noProof="0" dirty="0">
                  <a:ln>
                    <a:noFill/>
                  </a:ln>
                  <a:solidFill>
                    <a:srgbClr val="083D65"/>
                  </a:solidFill>
                  <a:effectLst/>
                  <a:uLnTx/>
                  <a:uFillTx/>
                  <a:latin typeface="Segoe UI" panose="020B0502040204020203" pitchFamily="34" charset="0"/>
                  <a:ea typeface="Open Sans" panose="020B0606030504020204" pitchFamily="34" charset="0"/>
                  <a:cs typeface="Segoe UI" panose="020B0502040204020203" pitchFamily="34" charset="0"/>
                </a:rPr>
                <a:t>PRESENTATION</a:t>
              </a:r>
            </a:p>
          </p:txBody>
        </p:sp>
        <p:grpSp>
          <p:nvGrpSpPr>
            <p:cNvPr id="33" name="Group 32">
              <a:extLst>
                <a:ext uri="{FF2B5EF4-FFF2-40B4-BE49-F238E27FC236}">
                  <a16:creationId xmlns:a16="http://schemas.microsoft.com/office/drawing/2014/main" id="{31FD8C54-4C3F-44EA-9673-BD480EC120A6}"/>
                </a:ext>
              </a:extLst>
            </p:cNvPr>
            <p:cNvGrpSpPr/>
            <p:nvPr/>
          </p:nvGrpSpPr>
          <p:grpSpPr>
            <a:xfrm>
              <a:off x="508143" y="1305921"/>
              <a:ext cx="8469783" cy="3527663"/>
              <a:chOff x="543826" y="1145140"/>
              <a:chExt cx="8469783" cy="3527663"/>
            </a:xfrm>
          </p:grpSpPr>
          <p:grpSp>
            <p:nvGrpSpPr>
              <p:cNvPr id="3" name="Group 2">
                <a:extLst>
                  <a:ext uri="{FF2B5EF4-FFF2-40B4-BE49-F238E27FC236}">
                    <a16:creationId xmlns:a16="http://schemas.microsoft.com/office/drawing/2014/main" id="{5F6FE9F3-136B-4F29-A889-4AAB396D1E1F}"/>
                  </a:ext>
                </a:extLst>
              </p:cNvPr>
              <p:cNvGrpSpPr/>
              <p:nvPr/>
            </p:nvGrpSpPr>
            <p:grpSpPr>
              <a:xfrm>
                <a:off x="4113015" y="1145140"/>
                <a:ext cx="4900594" cy="2627866"/>
                <a:chOff x="4113015" y="1061247"/>
                <a:chExt cx="4900594" cy="2627866"/>
              </a:xfrm>
            </p:grpSpPr>
            <p:grpSp>
              <p:nvGrpSpPr>
                <p:cNvPr id="69" name="Group 68">
                  <a:extLst>
                    <a:ext uri="{FF2B5EF4-FFF2-40B4-BE49-F238E27FC236}">
                      <a16:creationId xmlns:a16="http://schemas.microsoft.com/office/drawing/2014/main" id="{6648EF4C-43CD-4198-B785-FE90BCC4C014}"/>
                    </a:ext>
                  </a:extLst>
                </p:cNvPr>
                <p:cNvGrpSpPr/>
                <p:nvPr/>
              </p:nvGrpSpPr>
              <p:grpSpPr>
                <a:xfrm>
                  <a:off x="4124564" y="3402852"/>
                  <a:ext cx="805870" cy="286259"/>
                  <a:chOff x="2127063" y="2542759"/>
                  <a:chExt cx="454893" cy="161585"/>
                </a:xfrm>
              </p:grpSpPr>
              <p:sp>
                <p:nvSpPr>
                  <p:cNvPr id="66" name="Rectangle: Top Corners Rounded 65">
                    <a:extLst>
                      <a:ext uri="{FF2B5EF4-FFF2-40B4-BE49-F238E27FC236}">
                        <a16:creationId xmlns:a16="http://schemas.microsoft.com/office/drawing/2014/main" id="{937A599E-1C3F-49D9-8D7B-8EAE63CCB712}"/>
                      </a:ext>
                    </a:extLst>
                  </p:cNvPr>
                  <p:cNvSpPr/>
                  <p:nvPr/>
                </p:nvSpPr>
                <p:spPr>
                  <a:xfrm rot="5400000">
                    <a:off x="2273717" y="2396105"/>
                    <a:ext cx="161585" cy="454893"/>
                  </a:xfrm>
                  <a:prstGeom prst="round2SameRect">
                    <a:avLst>
                      <a:gd name="adj1" fmla="val 46104"/>
                      <a:gd name="adj2" fmla="val 0"/>
                    </a:avLst>
                  </a:prstGeom>
                  <a:solidFill>
                    <a:srgbClr val="083D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7" name="TextBox 66">
                    <a:extLst>
                      <a:ext uri="{FF2B5EF4-FFF2-40B4-BE49-F238E27FC236}">
                        <a16:creationId xmlns:a16="http://schemas.microsoft.com/office/drawing/2014/main" id="{6831C2E5-3D29-449F-BA5C-32EFE486EF15}"/>
                      </a:ext>
                    </a:extLst>
                  </p:cNvPr>
                  <p:cNvSpPr txBox="1"/>
                  <p:nvPr/>
                </p:nvSpPr>
                <p:spPr>
                  <a:xfrm>
                    <a:off x="2185701" y="2543045"/>
                    <a:ext cx="354791" cy="138985"/>
                  </a:xfrm>
                  <a:prstGeom prst="rect">
                    <a:avLst/>
                  </a:prstGeom>
                  <a:noFill/>
                </p:spPr>
                <p:txBody>
                  <a:bodyPr wrap="square" lIns="0" tIns="0" rIns="0" bIns="0"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id-ID" sz="1600" b="0" i="0" u="none" strike="noStrike" kern="1200" cap="none" spc="0" normalizeH="0" baseline="0" noProof="0" dirty="0">
                        <a:ln>
                          <a:noFill/>
                        </a:ln>
                        <a:solidFill>
                          <a:prstClr val="white"/>
                        </a:solidFill>
                        <a:effectLst/>
                        <a:uLnTx/>
                        <a:uFillTx/>
                        <a:latin typeface="Calibri" panose="020F0502020204030204"/>
                        <a:ea typeface="+mn-ea"/>
                        <a:cs typeface="+mn-cs"/>
                      </a:rPr>
                      <a:t>after</a:t>
                    </a:r>
                    <a:endPar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71" name="Group 70">
                  <a:extLst>
                    <a:ext uri="{FF2B5EF4-FFF2-40B4-BE49-F238E27FC236}">
                      <a16:creationId xmlns:a16="http://schemas.microsoft.com/office/drawing/2014/main" id="{8CC0C473-AA14-4231-9540-A8C8ED2E9DBA}"/>
                    </a:ext>
                  </a:extLst>
                </p:cNvPr>
                <p:cNvGrpSpPr/>
                <p:nvPr/>
              </p:nvGrpSpPr>
              <p:grpSpPr>
                <a:xfrm>
                  <a:off x="4113015" y="1061248"/>
                  <a:ext cx="1031810" cy="286259"/>
                  <a:chOff x="4298082" y="1214613"/>
                  <a:chExt cx="454893" cy="161585"/>
                </a:xfrm>
              </p:grpSpPr>
              <p:sp>
                <p:nvSpPr>
                  <p:cNvPr id="72" name="Rectangle: Top Corners Rounded 71">
                    <a:extLst>
                      <a:ext uri="{FF2B5EF4-FFF2-40B4-BE49-F238E27FC236}">
                        <a16:creationId xmlns:a16="http://schemas.microsoft.com/office/drawing/2014/main" id="{F9F599E6-86AE-4B41-BC36-8002888C50B5}"/>
                      </a:ext>
                    </a:extLst>
                  </p:cNvPr>
                  <p:cNvSpPr/>
                  <p:nvPr/>
                </p:nvSpPr>
                <p:spPr>
                  <a:xfrm rot="5400000">
                    <a:off x="4444736" y="1067959"/>
                    <a:ext cx="161585" cy="454893"/>
                  </a:xfrm>
                  <a:prstGeom prst="round2SameRect">
                    <a:avLst>
                      <a:gd name="adj1" fmla="val 50000"/>
                      <a:gd name="adj2" fmla="val 0"/>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3" name="TextBox 72">
                    <a:extLst>
                      <a:ext uri="{FF2B5EF4-FFF2-40B4-BE49-F238E27FC236}">
                        <a16:creationId xmlns:a16="http://schemas.microsoft.com/office/drawing/2014/main" id="{E1332D08-1F40-4CC7-8BCA-68D3DC5E6DB8}"/>
                      </a:ext>
                    </a:extLst>
                  </p:cNvPr>
                  <p:cNvSpPr txBox="1"/>
                  <p:nvPr/>
                </p:nvSpPr>
                <p:spPr>
                  <a:xfrm>
                    <a:off x="4348971" y="1214614"/>
                    <a:ext cx="354791" cy="138985"/>
                  </a:xfrm>
                  <a:prstGeom prst="rect">
                    <a:avLst/>
                  </a:prstGeom>
                  <a:noFill/>
                </p:spPr>
                <p:txBody>
                  <a:bodyPr wrap="square" lIns="0" tIns="0" rIns="0" bIns="0"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id-ID" sz="1600" b="0" i="0" u="none" strike="noStrike" kern="1200" cap="none" spc="0" normalizeH="0" baseline="0" noProof="0" dirty="0">
                        <a:ln>
                          <a:noFill/>
                        </a:ln>
                        <a:solidFill>
                          <a:prstClr val="white"/>
                        </a:solidFill>
                        <a:effectLst/>
                        <a:uLnTx/>
                        <a:uFillTx/>
                        <a:latin typeface="Calibri" panose="020F0502020204030204"/>
                        <a:ea typeface="+mn-ea"/>
                        <a:cs typeface="+mn-cs"/>
                      </a:rPr>
                      <a:t>before</a:t>
                    </a:r>
                  </a:p>
                </p:txBody>
              </p:sp>
            </p:grpSp>
            <p:grpSp>
              <p:nvGrpSpPr>
                <p:cNvPr id="74" name="Group 73">
                  <a:extLst>
                    <a:ext uri="{FF2B5EF4-FFF2-40B4-BE49-F238E27FC236}">
                      <a16:creationId xmlns:a16="http://schemas.microsoft.com/office/drawing/2014/main" id="{AFCE1AAA-A2FB-4541-9212-AB9ECB76A884}"/>
                    </a:ext>
                  </a:extLst>
                </p:cNvPr>
                <p:cNvGrpSpPr/>
                <p:nvPr/>
              </p:nvGrpSpPr>
              <p:grpSpPr>
                <a:xfrm>
                  <a:off x="7959816" y="3402854"/>
                  <a:ext cx="805870" cy="286259"/>
                  <a:chOff x="4291964" y="1194029"/>
                  <a:chExt cx="454893" cy="161585"/>
                </a:xfrm>
              </p:grpSpPr>
              <p:sp>
                <p:nvSpPr>
                  <p:cNvPr id="75" name="Rectangle: Top Corners Rounded 74">
                    <a:extLst>
                      <a:ext uri="{FF2B5EF4-FFF2-40B4-BE49-F238E27FC236}">
                        <a16:creationId xmlns:a16="http://schemas.microsoft.com/office/drawing/2014/main" id="{D996E70A-86BD-46A8-899B-A55834A42F2F}"/>
                      </a:ext>
                    </a:extLst>
                  </p:cNvPr>
                  <p:cNvSpPr/>
                  <p:nvPr/>
                </p:nvSpPr>
                <p:spPr>
                  <a:xfrm rot="5400000">
                    <a:off x="4438618" y="1047375"/>
                    <a:ext cx="161585" cy="454893"/>
                  </a:xfrm>
                  <a:prstGeom prst="round2SameRect">
                    <a:avLst>
                      <a:gd name="adj1" fmla="val 50000"/>
                      <a:gd name="adj2" fmla="val 0"/>
                    </a:avLst>
                  </a:prstGeom>
                  <a:solidFill>
                    <a:srgbClr val="083D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6" name="TextBox 75">
                    <a:extLst>
                      <a:ext uri="{FF2B5EF4-FFF2-40B4-BE49-F238E27FC236}">
                        <a16:creationId xmlns:a16="http://schemas.microsoft.com/office/drawing/2014/main" id="{9879E702-100F-49F1-9D79-29CAA7D06576}"/>
                      </a:ext>
                    </a:extLst>
                  </p:cNvPr>
                  <p:cNvSpPr txBox="1"/>
                  <p:nvPr/>
                </p:nvSpPr>
                <p:spPr>
                  <a:xfrm>
                    <a:off x="4345574" y="1200327"/>
                    <a:ext cx="354791" cy="138985"/>
                  </a:xfrm>
                  <a:prstGeom prst="rect">
                    <a:avLst/>
                  </a:prstGeom>
                  <a:noFill/>
                </p:spPr>
                <p:txBody>
                  <a:bodyPr wrap="square" lIns="0" tIns="0" rIns="0" bIns="0"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id-ID" sz="1600" b="0" i="0" u="none" strike="noStrike" kern="1200" cap="none" spc="0" normalizeH="0" baseline="0" noProof="0" dirty="0">
                        <a:ln>
                          <a:noFill/>
                        </a:ln>
                        <a:solidFill>
                          <a:prstClr val="white"/>
                        </a:solidFill>
                        <a:effectLst/>
                        <a:uLnTx/>
                        <a:uFillTx/>
                        <a:latin typeface="Calibri" panose="020F0502020204030204"/>
                        <a:ea typeface="+mn-ea"/>
                        <a:cs typeface="+mn-cs"/>
                      </a:rPr>
                      <a:t>after</a:t>
                    </a:r>
                    <a:endPar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77" name="Group 76">
                  <a:extLst>
                    <a:ext uri="{FF2B5EF4-FFF2-40B4-BE49-F238E27FC236}">
                      <a16:creationId xmlns:a16="http://schemas.microsoft.com/office/drawing/2014/main" id="{9BDD2E8E-80FE-4EF1-A6EA-68EEB6E069F7}"/>
                    </a:ext>
                  </a:extLst>
                </p:cNvPr>
                <p:cNvGrpSpPr/>
                <p:nvPr/>
              </p:nvGrpSpPr>
              <p:grpSpPr>
                <a:xfrm>
                  <a:off x="7981799" y="1061247"/>
                  <a:ext cx="1031810" cy="286259"/>
                  <a:chOff x="6003709" y="-127741"/>
                  <a:chExt cx="454893" cy="161585"/>
                </a:xfrm>
              </p:grpSpPr>
              <p:sp>
                <p:nvSpPr>
                  <p:cNvPr id="78" name="Rectangle: Top Corners Rounded 77">
                    <a:extLst>
                      <a:ext uri="{FF2B5EF4-FFF2-40B4-BE49-F238E27FC236}">
                        <a16:creationId xmlns:a16="http://schemas.microsoft.com/office/drawing/2014/main" id="{9D683C2B-0854-4DB1-BB80-EFBFAF984346}"/>
                      </a:ext>
                    </a:extLst>
                  </p:cNvPr>
                  <p:cNvSpPr/>
                  <p:nvPr/>
                </p:nvSpPr>
                <p:spPr>
                  <a:xfrm rot="5400000">
                    <a:off x="6150363" y="-274395"/>
                    <a:ext cx="161585" cy="454893"/>
                  </a:xfrm>
                  <a:prstGeom prst="round2SameRect">
                    <a:avLst>
                      <a:gd name="adj1" fmla="val 50000"/>
                      <a:gd name="adj2" fmla="val 0"/>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9" name="TextBox 78">
                    <a:extLst>
                      <a:ext uri="{FF2B5EF4-FFF2-40B4-BE49-F238E27FC236}">
                        <a16:creationId xmlns:a16="http://schemas.microsoft.com/office/drawing/2014/main" id="{7CDEE80E-DD26-44BB-AFC3-1DB8F5430D75}"/>
                      </a:ext>
                    </a:extLst>
                  </p:cNvPr>
                  <p:cNvSpPr txBox="1"/>
                  <p:nvPr/>
                </p:nvSpPr>
                <p:spPr>
                  <a:xfrm>
                    <a:off x="6054598" y="-123378"/>
                    <a:ext cx="354791" cy="138985"/>
                  </a:xfrm>
                  <a:prstGeom prst="rect">
                    <a:avLst/>
                  </a:prstGeom>
                  <a:noFill/>
                </p:spPr>
                <p:txBody>
                  <a:bodyPr wrap="square" lIns="0" tIns="0" rIns="0" bIns="0"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id-ID" sz="1600" b="0" i="0" u="none" strike="noStrike" kern="1200" cap="none" spc="0" normalizeH="0" baseline="0" noProof="0" dirty="0">
                        <a:ln>
                          <a:noFill/>
                        </a:ln>
                        <a:solidFill>
                          <a:prstClr val="white"/>
                        </a:solidFill>
                        <a:effectLst/>
                        <a:uLnTx/>
                        <a:uFillTx/>
                        <a:latin typeface="Calibri" panose="020F0502020204030204"/>
                        <a:ea typeface="+mn-ea"/>
                        <a:cs typeface="+mn-cs"/>
                      </a:rPr>
                      <a:t>before</a:t>
                    </a:r>
                    <a:endPar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5" name="Group 4">
                <a:extLst>
                  <a:ext uri="{FF2B5EF4-FFF2-40B4-BE49-F238E27FC236}">
                    <a16:creationId xmlns:a16="http://schemas.microsoft.com/office/drawing/2014/main" id="{4F978E2A-B2C5-420B-945F-A53B8B5E9206}"/>
                  </a:ext>
                </a:extLst>
              </p:cNvPr>
              <p:cNvGrpSpPr/>
              <p:nvPr/>
            </p:nvGrpSpPr>
            <p:grpSpPr>
              <a:xfrm>
                <a:off x="543826" y="1742165"/>
                <a:ext cx="1818153" cy="576263"/>
                <a:chOff x="617538" y="1927225"/>
                <a:chExt cx="1818153" cy="576263"/>
              </a:xfrm>
            </p:grpSpPr>
            <p:grpSp>
              <p:nvGrpSpPr>
                <p:cNvPr id="6" name="Group 5">
                  <a:extLst>
                    <a:ext uri="{FF2B5EF4-FFF2-40B4-BE49-F238E27FC236}">
                      <a16:creationId xmlns:a16="http://schemas.microsoft.com/office/drawing/2014/main" id="{1DCE930A-08F2-4BA3-86B8-09331FBF8E51}"/>
                    </a:ext>
                  </a:extLst>
                </p:cNvPr>
                <p:cNvGrpSpPr/>
                <p:nvPr/>
              </p:nvGrpSpPr>
              <p:grpSpPr>
                <a:xfrm>
                  <a:off x="1385353" y="1985477"/>
                  <a:ext cx="1050338" cy="459757"/>
                  <a:chOff x="1302338" y="1896979"/>
                  <a:chExt cx="1050338" cy="459757"/>
                </a:xfrm>
              </p:grpSpPr>
              <p:sp>
                <p:nvSpPr>
                  <p:cNvPr id="16" name="Rectangle 15">
                    <a:extLst>
                      <a:ext uri="{FF2B5EF4-FFF2-40B4-BE49-F238E27FC236}">
                        <a16:creationId xmlns:a16="http://schemas.microsoft.com/office/drawing/2014/main" id="{5BC30E7C-5C96-4416-A4EC-46663B83EDE4}"/>
                      </a:ext>
                    </a:extLst>
                  </p:cNvPr>
                  <p:cNvSpPr/>
                  <p:nvPr/>
                </p:nvSpPr>
                <p:spPr>
                  <a:xfrm>
                    <a:off x="1302338" y="1896979"/>
                    <a:ext cx="1050338" cy="276999"/>
                  </a:xfrm>
                  <a:prstGeom prst="rect">
                    <a:avLst/>
                  </a:prstGeom>
                </p:spPr>
                <p:txBody>
                  <a:bodyPr wrap="square" lIns="0" tIns="0" rIns="0" bIns="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83D65"/>
                        </a:solidFill>
                        <a:effectLst/>
                        <a:uLnTx/>
                        <a:uFillTx/>
                        <a:latin typeface="Segoe UI" panose="020B0502040204020203" pitchFamily="34" charset="0"/>
                        <a:ea typeface="Open Sans" panose="020B0606030504020204" pitchFamily="34" charset="0"/>
                        <a:cs typeface="Segoe UI" panose="020B0502040204020203" pitchFamily="34" charset="0"/>
                      </a:rPr>
                      <a:t>24 HOUR</a:t>
                    </a:r>
                  </a:p>
                </p:txBody>
              </p:sp>
              <p:sp>
                <p:nvSpPr>
                  <p:cNvPr id="17" name="Rectangle 16">
                    <a:extLst>
                      <a:ext uri="{FF2B5EF4-FFF2-40B4-BE49-F238E27FC236}">
                        <a16:creationId xmlns:a16="http://schemas.microsoft.com/office/drawing/2014/main" id="{FFB2F49C-CAAC-49C0-9DAB-BA185649FBDC}"/>
                      </a:ext>
                    </a:extLst>
                  </p:cNvPr>
                  <p:cNvSpPr/>
                  <p:nvPr/>
                </p:nvSpPr>
                <p:spPr>
                  <a:xfrm>
                    <a:off x="1302338" y="2187459"/>
                    <a:ext cx="1050338" cy="169277"/>
                  </a:xfrm>
                  <a:prstGeom prst="rect">
                    <a:avLst/>
                  </a:prstGeom>
                </p:spPr>
                <p:txBody>
                  <a:bodyPr wrap="square" lIns="0" tIns="0" rIns="0" bIns="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83D65"/>
                        </a:solidFill>
                        <a:effectLst/>
                        <a:uLnTx/>
                        <a:uFillTx/>
                        <a:latin typeface="Segoe UI" panose="020B0502040204020203" pitchFamily="34" charset="0"/>
                        <a:ea typeface="Open Sans" panose="020B0606030504020204" pitchFamily="34" charset="0"/>
                        <a:cs typeface="Segoe UI" panose="020B0502040204020203" pitchFamily="34" charset="0"/>
                      </a:rPr>
                      <a:t>TURN AROUND</a:t>
                    </a:r>
                  </a:p>
                </p:txBody>
              </p:sp>
            </p:grpSp>
            <p:grpSp>
              <p:nvGrpSpPr>
                <p:cNvPr id="7" name="Group 6">
                  <a:extLst>
                    <a:ext uri="{FF2B5EF4-FFF2-40B4-BE49-F238E27FC236}">
                      <a16:creationId xmlns:a16="http://schemas.microsoft.com/office/drawing/2014/main" id="{673B93D2-B665-4D4B-BEDB-506562677629}"/>
                    </a:ext>
                  </a:extLst>
                </p:cNvPr>
                <p:cNvGrpSpPr/>
                <p:nvPr/>
              </p:nvGrpSpPr>
              <p:grpSpPr>
                <a:xfrm>
                  <a:off x="617538" y="1927225"/>
                  <a:ext cx="577851" cy="576263"/>
                  <a:chOff x="617538" y="1927225"/>
                  <a:chExt cx="577851" cy="576263"/>
                </a:xfrm>
              </p:grpSpPr>
              <p:sp>
                <p:nvSpPr>
                  <p:cNvPr id="8" name="Oval 20">
                    <a:extLst>
                      <a:ext uri="{FF2B5EF4-FFF2-40B4-BE49-F238E27FC236}">
                        <a16:creationId xmlns:a16="http://schemas.microsoft.com/office/drawing/2014/main" id="{0A4D9DDB-2A97-4029-B998-D7B68279E0B5}"/>
                      </a:ext>
                    </a:extLst>
                  </p:cNvPr>
                  <p:cNvSpPr>
                    <a:spLocks noChangeArrowheads="1"/>
                  </p:cNvSpPr>
                  <p:nvPr/>
                </p:nvSpPr>
                <p:spPr bwMode="auto">
                  <a:xfrm>
                    <a:off x="617538" y="1927225"/>
                    <a:ext cx="577850" cy="5762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Freeform 21">
                    <a:extLst>
                      <a:ext uri="{FF2B5EF4-FFF2-40B4-BE49-F238E27FC236}">
                        <a16:creationId xmlns:a16="http://schemas.microsoft.com/office/drawing/2014/main" id="{E819C346-A84C-409C-8019-90061AFEE009}"/>
                      </a:ext>
                    </a:extLst>
                  </p:cNvPr>
                  <p:cNvSpPr>
                    <a:spLocks/>
                  </p:cNvSpPr>
                  <p:nvPr/>
                </p:nvSpPr>
                <p:spPr bwMode="auto">
                  <a:xfrm>
                    <a:off x="720726" y="1943100"/>
                    <a:ext cx="474663" cy="560388"/>
                  </a:xfrm>
                  <a:custGeom>
                    <a:avLst/>
                    <a:gdLst>
                      <a:gd name="T0" fmla="*/ 469 w 469"/>
                      <a:gd name="T1" fmla="*/ 270 h 555"/>
                      <a:gd name="T2" fmla="*/ 183 w 469"/>
                      <a:gd name="T3" fmla="*/ 555 h 555"/>
                      <a:gd name="T4" fmla="*/ 0 w 469"/>
                      <a:gd name="T5" fmla="*/ 489 h 555"/>
                      <a:gd name="T6" fmla="*/ 93 w 469"/>
                      <a:gd name="T7" fmla="*/ 505 h 555"/>
                      <a:gd name="T8" fmla="*/ 378 w 469"/>
                      <a:gd name="T9" fmla="*/ 219 h 555"/>
                      <a:gd name="T10" fmla="*/ 276 w 469"/>
                      <a:gd name="T11" fmla="*/ 0 h 555"/>
                      <a:gd name="T12" fmla="*/ 469 w 469"/>
                      <a:gd name="T13" fmla="*/ 270 h 555"/>
                    </a:gdLst>
                    <a:ahLst/>
                    <a:cxnLst>
                      <a:cxn ang="0">
                        <a:pos x="T0" y="T1"/>
                      </a:cxn>
                      <a:cxn ang="0">
                        <a:pos x="T2" y="T3"/>
                      </a:cxn>
                      <a:cxn ang="0">
                        <a:pos x="T4" y="T5"/>
                      </a:cxn>
                      <a:cxn ang="0">
                        <a:pos x="T6" y="T7"/>
                      </a:cxn>
                      <a:cxn ang="0">
                        <a:pos x="T8" y="T9"/>
                      </a:cxn>
                      <a:cxn ang="0">
                        <a:pos x="T10" y="T11"/>
                      </a:cxn>
                      <a:cxn ang="0">
                        <a:pos x="T12" y="T13"/>
                      </a:cxn>
                    </a:cxnLst>
                    <a:rect l="0" t="0" r="r" b="b"/>
                    <a:pathLst>
                      <a:path w="469" h="555">
                        <a:moveTo>
                          <a:pt x="469" y="270"/>
                        </a:moveTo>
                        <a:cubicBezTo>
                          <a:pt x="469" y="428"/>
                          <a:pt x="341" y="555"/>
                          <a:pt x="183" y="555"/>
                        </a:cubicBezTo>
                        <a:cubicBezTo>
                          <a:pt x="114" y="555"/>
                          <a:pt x="50" y="531"/>
                          <a:pt x="0" y="489"/>
                        </a:cubicBezTo>
                        <a:cubicBezTo>
                          <a:pt x="29" y="499"/>
                          <a:pt x="61" y="505"/>
                          <a:pt x="93" y="505"/>
                        </a:cubicBezTo>
                        <a:cubicBezTo>
                          <a:pt x="251" y="505"/>
                          <a:pt x="378" y="377"/>
                          <a:pt x="378" y="219"/>
                        </a:cubicBezTo>
                        <a:cubicBezTo>
                          <a:pt x="378" y="131"/>
                          <a:pt x="339" y="53"/>
                          <a:pt x="276" y="0"/>
                        </a:cubicBezTo>
                        <a:cubicBezTo>
                          <a:pt x="388" y="39"/>
                          <a:pt x="469" y="145"/>
                          <a:pt x="469" y="270"/>
                        </a:cubicBezTo>
                        <a:close/>
                      </a:path>
                    </a:pathLst>
                  </a:custGeom>
                  <a:solidFill>
                    <a:srgbClr val="D1E3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Oval 22">
                    <a:extLst>
                      <a:ext uri="{FF2B5EF4-FFF2-40B4-BE49-F238E27FC236}">
                        <a16:creationId xmlns:a16="http://schemas.microsoft.com/office/drawing/2014/main" id="{191C88F5-CC9B-4459-9A9D-DAA16113D6D5}"/>
                      </a:ext>
                    </a:extLst>
                  </p:cNvPr>
                  <p:cNvSpPr>
                    <a:spLocks noChangeArrowheads="1"/>
                  </p:cNvSpPr>
                  <p:nvPr/>
                </p:nvSpPr>
                <p:spPr bwMode="auto">
                  <a:xfrm>
                    <a:off x="617538" y="1927225"/>
                    <a:ext cx="577850" cy="576263"/>
                  </a:xfrm>
                  <a:prstGeom prst="ellipse">
                    <a:avLst/>
                  </a:prstGeom>
                  <a:noFill/>
                  <a:ln w="25400" cap="rnd">
                    <a:solidFill>
                      <a:srgbClr val="7AC2F9"/>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Freeform 23">
                    <a:extLst>
                      <a:ext uri="{FF2B5EF4-FFF2-40B4-BE49-F238E27FC236}">
                        <a16:creationId xmlns:a16="http://schemas.microsoft.com/office/drawing/2014/main" id="{0F8EAC3E-FE6B-4AC8-B472-C5E43CE9FEFF}"/>
                      </a:ext>
                    </a:extLst>
                  </p:cNvPr>
                  <p:cNvSpPr>
                    <a:spLocks/>
                  </p:cNvSpPr>
                  <p:nvPr/>
                </p:nvSpPr>
                <p:spPr bwMode="auto">
                  <a:xfrm>
                    <a:off x="773113" y="2081213"/>
                    <a:ext cx="261938" cy="268288"/>
                  </a:xfrm>
                  <a:custGeom>
                    <a:avLst/>
                    <a:gdLst>
                      <a:gd name="T0" fmla="*/ 260 w 260"/>
                      <a:gd name="T1" fmla="*/ 168 h 266"/>
                      <a:gd name="T2" fmla="*/ 132 w 260"/>
                      <a:gd name="T3" fmla="*/ 266 h 266"/>
                      <a:gd name="T4" fmla="*/ 0 w 260"/>
                      <a:gd name="T5" fmla="*/ 133 h 266"/>
                      <a:gd name="T6" fmla="*/ 132 w 260"/>
                      <a:gd name="T7" fmla="*/ 0 h 266"/>
                      <a:gd name="T8" fmla="*/ 206 w 260"/>
                      <a:gd name="T9" fmla="*/ 23 h 266"/>
                    </a:gdLst>
                    <a:ahLst/>
                    <a:cxnLst>
                      <a:cxn ang="0">
                        <a:pos x="T0" y="T1"/>
                      </a:cxn>
                      <a:cxn ang="0">
                        <a:pos x="T2" y="T3"/>
                      </a:cxn>
                      <a:cxn ang="0">
                        <a:pos x="T4" y="T5"/>
                      </a:cxn>
                      <a:cxn ang="0">
                        <a:pos x="T6" y="T7"/>
                      </a:cxn>
                      <a:cxn ang="0">
                        <a:pos x="T8" y="T9"/>
                      </a:cxn>
                    </a:cxnLst>
                    <a:rect l="0" t="0" r="r" b="b"/>
                    <a:pathLst>
                      <a:path w="260" h="266">
                        <a:moveTo>
                          <a:pt x="260" y="168"/>
                        </a:moveTo>
                        <a:cubicBezTo>
                          <a:pt x="245" y="224"/>
                          <a:pt x="193" y="266"/>
                          <a:pt x="132" y="266"/>
                        </a:cubicBezTo>
                        <a:cubicBezTo>
                          <a:pt x="59" y="266"/>
                          <a:pt x="0" y="206"/>
                          <a:pt x="0" y="133"/>
                        </a:cubicBezTo>
                        <a:cubicBezTo>
                          <a:pt x="0" y="60"/>
                          <a:pt x="59" y="0"/>
                          <a:pt x="132" y="0"/>
                        </a:cubicBezTo>
                        <a:cubicBezTo>
                          <a:pt x="160" y="0"/>
                          <a:pt x="185" y="9"/>
                          <a:pt x="206" y="23"/>
                        </a:cubicBezTo>
                      </a:path>
                    </a:pathLst>
                  </a:custGeom>
                  <a:noFill/>
                  <a:ln w="25400" cap="rnd">
                    <a:solidFill>
                      <a:srgbClr val="7AC2F9"/>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Line 24">
                    <a:extLst>
                      <a:ext uri="{FF2B5EF4-FFF2-40B4-BE49-F238E27FC236}">
                        <a16:creationId xmlns:a16="http://schemas.microsoft.com/office/drawing/2014/main" id="{CDB9360A-BA30-48B9-B671-2A36CE4D3A22}"/>
                      </a:ext>
                    </a:extLst>
                  </p:cNvPr>
                  <p:cNvSpPr>
                    <a:spLocks noChangeShapeType="1"/>
                  </p:cNvSpPr>
                  <p:nvPr/>
                </p:nvSpPr>
                <p:spPr bwMode="auto">
                  <a:xfrm flipV="1">
                    <a:off x="906463" y="2124075"/>
                    <a:ext cx="139700" cy="92075"/>
                  </a:xfrm>
                  <a:prstGeom prst="line">
                    <a:avLst/>
                  </a:prstGeom>
                  <a:noFill/>
                  <a:ln w="25400" cap="rnd">
                    <a:solidFill>
                      <a:srgbClr val="7AC2F9"/>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 name="Line 25">
                    <a:extLst>
                      <a:ext uri="{FF2B5EF4-FFF2-40B4-BE49-F238E27FC236}">
                        <a16:creationId xmlns:a16="http://schemas.microsoft.com/office/drawing/2014/main" id="{416E22B5-F4DA-4B32-AF90-F591A9A60A83}"/>
                      </a:ext>
                    </a:extLst>
                  </p:cNvPr>
                  <p:cNvSpPr>
                    <a:spLocks noChangeShapeType="1"/>
                  </p:cNvSpPr>
                  <p:nvPr/>
                </p:nvSpPr>
                <p:spPr bwMode="auto">
                  <a:xfrm>
                    <a:off x="906463" y="2216150"/>
                    <a:ext cx="166688" cy="0"/>
                  </a:xfrm>
                  <a:prstGeom prst="line">
                    <a:avLst/>
                  </a:prstGeom>
                  <a:noFill/>
                  <a:ln w="25400" cap="rnd">
                    <a:solidFill>
                      <a:srgbClr val="7AC2F9"/>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 name="Line 26">
                    <a:extLst>
                      <a:ext uri="{FF2B5EF4-FFF2-40B4-BE49-F238E27FC236}">
                        <a16:creationId xmlns:a16="http://schemas.microsoft.com/office/drawing/2014/main" id="{D2C41497-3ADA-4AA9-8324-900E2841F178}"/>
                      </a:ext>
                    </a:extLst>
                  </p:cNvPr>
                  <p:cNvSpPr>
                    <a:spLocks noChangeShapeType="1"/>
                  </p:cNvSpPr>
                  <p:nvPr/>
                </p:nvSpPr>
                <p:spPr bwMode="auto">
                  <a:xfrm flipV="1">
                    <a:off x="925513" y="2105025"/>
                    <a:ext cx="55563" cy="19050"/>
                  </a:xfrm>
                  <a:prstGeom prst="line">
                    <a:avLst/>
                  </a:prstGeom>
                  <a:noFill/>
                  <a:ln w="25400" cap="rnd">
                    <a:solidFill>
                      <a:srgbClr val="7AC2F9"/>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 name="Line 27">
                    <a:extLst>
                      <a:ext uri="{FF2B5EF4-FFF2-40B4-BE49-F238E27FC236}">
                        <a16:creationId xmlns:a16="http://schemas.microsoft.com/office/drawing/2014/main" id="{A93E1BB8-C8C5-4EF8-B846-6D5E1A1BC35F}"/>
                      </a:ext>
                    </a:extLst>
                  </p:cNvPr>
                  <p:cNvSpPr>
                    <a:spLocks noChangeShapeType="1"/>
                  </p:cNvSpPr>
                  <p:nvPr/>
                </p:nvSpPr>
                <p:spPr bwMode="auto">
                  <a:xfrm flipH="1" flipV="1">
                    <a:off x="962026" y="2049463"/>
                    <a:ext cx="19050" cy="55563"/>
                  </a:xfrm>
                  <a:prstGeom prst="line">
                    <a:avLst/>
                  </a:prstGeom>
                  <a:noFill/>
                  <a:ln w="25400" cap="rnd">
                    <a:solidFill>
                      <a:srgbClr val="7AC2F9"/>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grpSp>
            <p:nvGrpSpPr>
              <p:cNvPr id="18" name="Group 17">
                <a:extLst>
                  <a:ext uri="{FF2B5EF4-FFF2-40B4-BE49-F238E27FC236}">
                    <a16:creationId xmlns:a16="http://schemas.microsoft.com/office/drawing/2014/main" id="{C89C1108-D823-4A25-B6E8-ADDAAB804C68}"/>
                  </a:ext>
                </a:extLst>
              </p:cNvPr>
              <p:cNvGrpSpPr/>
              <p:nvPr/>
            </p:nvGrpSpPr>
            <p:grpSpPr>
              <a:xfrm>
                <a:off x="543826" y="2482080"/>
                <a:ext cx="1822302" cy="605234"/>
                <a:chOff x="613389" y="2657566"/>
                <a:chExt cx="1822302" cy="605234"/>
              </a:xfrm>
            </p:grpSpPr>
            <p:grpSp>
              <p:nvGrpSpPr>
                <p:cNvPr id="19" name="Group 18">
                  <a:extLst>
                    <a:ext uri="{FF2B5EF4-FFF2-40B4-BE49-F238E27FC236}">
                      <a16:creationId xmlns:a16="http://schemas.microsoft.com/office/drawing/2014/main" id="{57233790-1B6D-4875-B97A-E9994CC2D151}"/>
                    </a:ext>
                  </a:extLst>
                </p:cNvPr>
                <p:cNvGrpSpPr/>
                <p:nvPr/>
              </p:nvGrpSpPr>
              <p:grpSpPr>
                <a:xfrm>
                  <a:off x="1385353" y="2730304"/>
                  <a:ext cx="1050338" cy="459757"/>
                  <a:chOff x="1302338" y="1896979"/>
                  <a:chExt cx="1050338" cy="459757"/>
                </a:xfrm>
              </p:grpSpPr>
              <p:sp>
                <p:nvSpPr>
                  <p:cNvPr id="21" name="Rectangle 20">
                    <a:extLst>
                      <a:ext uri="{FF2B5EF4-FFF2-40B4-BE49-F238E27FC236}">
                        <a16:creationId xmlns:a16="http://schemas.microsoft.com/office/drawing/2014/main" id="{24A8F3DC-D1FA-49B5-AE50-458D87DB47F2}"/>
                      </a:ext>
                    </a:extLst>
                  </p:cNvPr>
                  <p:cNvSpPr/>
                  <p:nvPr/>
                </p:nvSpPr>
                <p:spPr>
                  <a:xfrm>
                    <a:off x="1302338" y="1896979"/>
                    <a:ext cx="1050338" cy="276999"/>
                  </a:xfrm>
                  <a:prstGeom prst="rect">
                    <a:avLst/>
                  </a:prstGeom>
                </p:spPr>
                <p:txBody>
                  <a:bodyPr wrap="square" lIns="0" tIns="0" rIns="0" bIns="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83D65"/>
                        </a:solidFill>
                        <a:effectLst/>
                        <a:uLnTx/>
                        <a:uFillTx/>
                        <a:latin typeface="Segoe UI" panose="020B0502040204020203" pitchFamily="34" charset="0"/>
                        <a:ea typeface="Open Sans" panose="020B0606030504020204" pitchFamily="34" charset="0"/>
                        <a:cs typeface="Segoe UI" panose="020B0502040204020203" pitchFamily="34" charset="0"/>
                      </a:rPr>
                      <a:t>From $10 </a:t>
                    </a:r>
                  </a:p>
                </p:txBody>
              </p:sp>
              <p:sp>
                <p:nvSpPr>
                  <p:cNvPr id="22" name="Rectangle 21">
                    <a:extLst>
                      <a:ext uri="{FF2B5EF4-FFF2-40B4-BE49-F238E27FC236}">
                        <a16:creationId xmlns:a16="http://schemas.microsoft.com/office/drawing/2014/main" id="{750E0D5B-32E7-45B7-8417-3D2C7694985A}"/>
                      </a:ext>
                    </a:extLst>
                  </p:cNvPr>
                  <p:cNvSpPr/>
                  <p:nvPr/>
                </p:nvSpPr>
                <p:spPr>
                  <a:xfrm>
                    <a:off x="1302338" y="2187459"/>
                    <a:ext cx="1050338" cy="169277"/>
                  </a:xfrm>
                  <a:prstGeom prst="rect">
                    <a:avLst/>
                  </a:prstGeom>
                </p:spPr>
                <p:txBody>
                  <a:bodyPr wrap="square" lIns="0" tIns="0" rIns="0" bIns="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83D65"/>
                        </a:solidFill>
                        <a:effectLst/>
                        <a:uLnTx/>
                        <a:uFillTx/>
                        <a:latin typeface="Segoe UI" panose="020B0502040204020203" pitchFamily="34" charset="0"/>
                        <a:ea typeface="Open Sans" panose="020B0606030504020204" pitchFamily="34" charset="0"/>
                        <a:cs typeface="Segoe UI" panose="020B0502040204020203" pitchFamily="34" charset="0"/>
                      </a:rPr>
                      <a:t>PER SLIDE</a:t>
                    </a:r>
                  </a:p>
                </p:txBody>
              </p:sp>
            </p:grpSp>
            <p:pic>
              <p:nvPicPr>
                <p:cNvPr id="20" name="Picture 19">
                  <a:extLst>
                    <a:ext uri="{FF2B5EF4-FFF2-40B4-BE49-F238E27FC236}">
                      <a16:creationId xmlns:a16="http://schemas.microsoft.com/office/drawing/2014/main" id="{8C8DE8F7-2FCB-4D09-91D1-83DA72367DA5}"/>
                    </a:ext>
                  </a:extLst>
                </p:cNvPr>
                <p:cNvPicPr>
                  <a:picLocks noChangeAspect="1"/>
                </p:cNvPicPr>
                <p:nvPr/>
              </p:nvPicPr>
              <p:blipFill>
                <a:blip r:embed="rId7"/>
                <a:stretch>
                  <a:fillRect/>
                </a:stretch>
              </p:blipFill>
              <p:spPr>
                <a:xfrm>
                  <a:off x="613389" y="2657566"/>
                  <a:ext cx="605940" cy="605234"/>
                </a:xfrm>
                <a:prstGeom prst="rect">
                  <a:avLst/>
                </a:prstGeom>
              </p:spPr>
            </p:pic>
          </p:grpSp>
          <p:sp>
            <p:nvSpPr>
              <p:cNvPr id="24" name="Rectangle 23">
                <a:extLst>
                  <a:ext uri="{FF2B5EF4-FFF2-40B4-BE49-F238E27FC236}">
                    <a16:creationId xmlns:a16="http://schemas.microsoft.com/office/drawing/2014/main" id="{0274503B-5122-4623-AB9F-1245C2B01E9D}"/>
                  </a:ext>
                </a:extLst>
              </p:cNvPr>
              <p:cNvSpPr/>
              <p:nvPr/>
            </p:nvSpPr>
            <p:spPr>
              <a:xfrm>
                <a:off x="543826" y="3195475"/>
                <a:ext cx="3425681" cy="1477328"/>
              </a:xfrm>
              <a:prstGeom prst="rect">
                <a:avLst/>
              </a:prstGeom>
            </p:spPr>
            <p:txBody>
              <a:bodyPr wrap="square" lIns="0" tIns="0" rIns="0" bIns="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srgbClr val="468DC3"/>
                    </a:solidFill>
                    <a:effectLst/>
                    <a:uLnTx/>
                    <a:uFillTx/>
                    <a:latin typeface="Segoe UI" panose="020B0502040204020203" pitchFamily="34" charset="0"/>
                    <a:ea typeface="Open Sans" panose="020B0606030504020204" pitchFamily="34" charset="0"/>
                    <a:cs typeface="Segoe UI" panose="020B0502040204020203" pitchFamily="34" charset="0"/>
                  </a:rPr>
                  <a:t>GET STARTED</a:t>
                </a:r>
              </a:p>
            </p:txBody>
          </p:sp>
          <p:sp>
            <p:nvSpPr>
              <p:cNvPr id="2" name="Rectangle 1">
                <a:extLst>
                  <a:ext uri="{FF2B5EF4-FFF2-40B4-BE49-F238E27FC236}">
                    <a16:creationId xmlns:a16="http://schemas.microsoft.com/office/drawing/2014/main" id="{096F7EA7-DFFB-40E4-87D8-1C8AF2E5E4B4}"/>
                  </a:ext>
                </a:extLst>
              </p:cNvPr>
              <p:cNvSpPr/>
              <p:nvPr/>
            </p:nvSpPr>
            <p:spPr>
              <a:xfrm>
                <a:off x="543826" y="3976754"/>
                <a:ext cx="3081340" cy="553998"/>
              </a:xfrm>
              <a:prstGeom prst="rect">
                <a:avLst/>
              </a:prstGeom>
            </p:spPr>
            <p:txBody>
              <a:bodyPr wrap="square" lIns="0" tIns="0" rIns="0" bIns="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83D65"/>
                    </a:solidFill>
                    <a:effectLst/>
                    <a:uLnTx/>
                    <a:uFillTx/>
                    <a:latin typeface="Segoe UI" panose="020B0502040204020203" pitchFamily="34" charset="0"/>
                    <a:ea typeface="Open Sans Light"/>
                    <a:cs typeface="Segoe UI" panose="020B0502040204020203" pitchFamily="34" charset="0"/>
                    <a:sym typeface="Open Sans Light"/>
                  </a:rPr>
                  <a:t>Go to </a:t>
                </a:r>
                <a:r>
                  <a:rPr kumimoji="0" lang="en-US" sz="1800" b="1" i="0" u="none" strike="noStrike" kern="1200" cap="none" spc="0" normalizeH="0" baseline="0" noProof="0" dirty="0">
                    <a:ln>
                      <a:noFill/>
                    </a:ln>
                    <a:solidFill>
                      <a:srgbClr val="083D65"/>
                    </a:solidFill>
                    <a:effectLst/>
                    <a:uLnTx/>
                    <a:uFillTx/>
                    <a:latin typeface="Segoe UI" panose="020B0502040204020203" pitchFamily="34" charset="0"/>
                    <a:ea typeface="Open Sans Light"/>
                    <a:cs typeface="Segoe UI" panose="020B0502040204020203" pitchFamily="34" charset="0"/>
                    <a:sym typeface="Open Sans Light"/>
                  </a:rPr>
                  <a:t>24Slides.com/</a:t>
                </a:r>
                <a:r>
                  <a:rPr kumimoji="0" lang="id-ID" sz="1800" b="1" i="0" u="none" strike="noStrike" kern="1200" cap="none" spc="0" normalizeH="0" baseline="0" noProof="0" dirty="0">
                    <a:ln>
                      <a:noFill/>
                    </a:ln>
                    <a:solidFill>
                      <a:srgbClr val="083D65"/>
                    </a:solidFill>
                    <a:effectLst/>
                    <a:uLnTx/>
                    <a:uFillTx/>
                    <a:latin typeface="Segoe UI" panose="020B0502040204020203" pitchFamily="34" charset="0"/>
                    <a:ea typeface="Open Sans Light"/>
                    <a:cs typeface="Segoe UI" panose="020B0502040204020203" pitchFamily="34" charset="0"/>
                    <a:sym typeface="Open Sans Light"/>
                  </a:rPr>
                  <a:t>order </a:t>
                </a:r>
                <a:br>
                  <a:rPr kumimoji="0" lang="id-ID" sz="1800" b="1" i="0" u="none" strike="noStrike" kern="1200" cap="none" spc="0" normalizeH="0" baseline="0" noProof="0" dirty="0">
                    <a:ln>
                      <a:noFill/>
                    </a:ln>
                    <a:solidFill>
                      <a:srgbClr val="083D65"/>
                    </a:solidFill>
                    <a:effectLst/>
                    <a:uLnTx/>
                    <a:uFillTx/>
                    <a:latin typeface="Segoe UI" panose="020B0502040204020203" pitchFamily="34" charset="0"/>
                    <a:ea typeface="Open Sans Light"/>
                    <a:cs typeface="Segoe UI" panose="020B0502040204020203" pitchFamily="34" charset="0"/>
                    <a:sym typeface="Open Sans Light"/>
                  </a:rPr>
                </a:br>
                <a:r>
                  <a:rPr kumimoji="0" lang="en-US" sz="1800" b="0" i="0" u="none" strike="noStrike" kern="1200" cap="none" spc="0" normalizeH="0" baseline="0" noProof="0" dirty="0">
                    <a:ln>
                      <a:noFill/>
                    </a:ln>
                    <a:solidFill>
                      <a:srgbClr val="083D65"/>
                    </a:solidFill>
                    <a:effectLst/>
                    <a:uLnTx/>
                    <a:uFillTx/>
                    <a:latin typeface="Segoe UI" panose="020B0502040204020203" pitchFamily="34" charset="0"/>
                    <a:ea typeface="Open Sans Light"/>
                    <a:cs typeface="Segoe UI" panose="020B0502040204020203" pitchFamily="34" charset="0"/>
                    <a:sym typeface="Open Sans Light"/>
                  </a:rPr>
                  <a:t>to find out more</a:t>
                </a:r>
                <a:endParaRPr kumimoji="0" lang="en-US" sz="1800" b="0" i="0" u="none" strike="noStrike" kern="1200" cap="none" spc="0" normalizeH="0" baseline="0" noProof="0" dirty="0">
                  <a:ln>
                    <a:noFill/>
                  </a:ln>
                  <a:solidFill>
                    <a:srgbClr val="083D65"/>
                  </a:solidFill>
                  <a:effectLst/>
                  <a:uLnTx/>
                  <a:uFillTx/>
                  <a:latin typeface="Segoe UI" panose="020B0502040204020203" pitchFamily="34" charset="0"/>
                  <a:ea typeface="+mn-ea"/>
                  <a:cs typeface="Segoe UI" panose="020B0502040204020203" pitchFamily="34" charset="0"/>
                </a:endParaRPr>
              </a:p>
            </p:txBody>
          </p:sp>
        </p:grpSp>
      </p:grpSp>
    </p:spTree>
    <p:extLst>
      <p:ext uri="{BB962C8B-B14F-4D97-AF65-F5344CB8AC3E}">
        <p14:creationId xmlns:p14="http://schemas.microsoft.com/office/powerpoint/2010/main" val="34431979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2" name="Rectangle 121">
            <a:extLst>
              <a:ext uri="{FF2B5EF4-FFF2-40B4-BE49-F238E27FC236}">
                <a16:creationId xmlns:a16="http://schemas.microsoft.com/office/drawing/2014/main" id="{26519E81-C48F-4DC1-8447-5AA3137BE5EE}"/>
              </a:ext>
            </a:extLst>
          </p:cNvPr>
          <p:cNvSpPr/>
          <p:nvPr/>
        </p:nvSpPr>
        <p:spPr>
          <a:xfrm>
            <a:off x="6553200" y="0"/>
            <a:ext cx="5638800" cy="6850560"/>
          </a:xfrm>
          <a:prstGeom prst="rect">
            <a:avLst/>
          </a:prstGeom>
          <a:solidFill>
            <a:srgbClr val="DCEC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F4A23E82-4ADA-4290-A732-46C59CED37BE}"/>
              </a:ext>
            </a:extLst>
          </p:cNvPr>
          <p:cNvSpPr/>
          <p:nvPr/>
        </p:nvSpPr>
        <p:spPr>
          <a:xfrm>
            <a:off x="7064945" y="848716"/>
            <a:ext cx="4513667" cy="2585323"/>
          </a:xfrm>
          <a:prstGeom prst="rect">
            <a:avLst/>
          </a:prstGeom>
        </p:spPr>
        <p:txBody>
          <a:bodyPr wrap="square" lIns="0" tIns="0" rIns="0" bIns="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83D65"/>
                </a:solidFill>
                <a:effectLst/>
                <a:uLnTx/>
                <a:uFillTx/>
                <a:latin typeface="Segoe UI" panose="020B0502040204020203" pitchFamily="34" charset="0"/>
                <a:ea typeface="+mn-ea"/>
                <a:cs typeface="Segoe UI" panose="020B0502040204020203" pitchFamily="34" charset="0"/>
              </a:rPr>
              <a:t>With a full team of designers, we produce hundreds of thousands of slides each year, in dozens of languages, for thousands of clients around the world.</a:t>
            </a:r>
          </a:p>
        </p:txBody>
      </p:sp>
      <p:sp>
        <p:nvSpPr>
          <p:cNvPr id="25" name="Rectangle 24">
            <a:extLst>
              <a:ext uri="{FF2B5EF4-FFF2-40B4-BE49-F238E27FC236}">
                <a16:creationId xmlns:a16="http://schemas.microsoft.com/office/drawing/2014/main" id="{814E8360-63F3-4F18-817E-6FBC4551EF0D}"/>
              </a:ext>
            </a:extLst>
          </p:cNvPr>
          <p:cNvSpPr/>
          <p:nvPr/>
        </p:nvSpPr>
        <p:spPr>
          <a:xfrm>
            <a:off x="7064946" y="3685471"/>
            <a:ext cx="3307591" cy="738664"/>
          </a:xfrm>
          <a:prstGeom prst="rect">
            <a:avLst/>
          </a:prstGeom>
        </p:spPr>
        <p:txBody>
          <a:bodyPr wrap="square" lIns="0" tIns="0" rIns="0" bIns="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srgbClr val="468DC3"/>
                </a:solidFill>
                <a:effectLst/>
                <a:uLnTx/>
                <a:uFillTx/>
                <a:latin typeface="Segoe UI" panose="020B0502040204020203" pitchFamily="34" charset="0"/>
                <a:ea typeface="Open Sans" panose="020B0606030504020204" pitchFamily="34" charset="0"/>
                <a:cs typeface="Segoe UI" panose="020B0502040204020203" pitchFamily="34" charset="0"/>
              </a:rPr>
              <a:t>Get Started</a:t>
            </a:r>
          </a:p>
        </p:txBody>
      </p:sp>
      <p:grpSp>
        <p:nvGrpSpPr>
          <p:cNvPr id="9" name="Group 8">
            <a:extLst>
              <a:ext uri="{FF2B5EF4-FFF2-40B4-BE49-F238E27FC236}">
                <a16:creationId xmlns:a16="http://schemas.microsoft.com/office/drawing/2014/main" id="{5298F209-5475-4EE8-82B8-E06B477AE492}"/>
              </a:ext>
            </a:extLst>
          </p:cNvPr>
          <p:cNvGrpSpPr/>
          <p:nvPr/>
        </p:nvGrpSpPr>
        <p:grpSpPr>
          <a:xfrm>
            <a:off x="495299" y="500591"/>
            <a:ext cx="5543552" cy="5949435"/>
            <a:chOff x="371248" y="367458"/>
            <a:chExt cx="5791652" cy="6215699"/>
          </a:xfrm>
        </p:grpSpPr>
        <p:grpSp>
          <p:nvGrpSpPr>
            <p:cNvPr id="4" name="Group 3">
              <a:extLst>
                <a:ext uri="{FF2B5EF4-FFF2-40B4-BE49-F238E27FC236}">
                  <a16:creationId xmlns:a16="http://schemas.microsoft.com/office/drawing/2014/main" id="{CD845A77-C33E-4B0F-92C8-5FF58F25D5BB}"/>
                </a:ext>
              </a:extLst>
            </p:cNvPr>
            <p:cNvGrpSpPr/>
            <p:nvPr/>
          </p:nvGrpSpPr>
          <p:grpSpPr>
            <a:xfrm>
              <a:off x="383468" y="2256268"/>
              <a:ext cx="5779430" cy="1621673"/>
              <a:chOff x="392993" y="2284440"/>
              <a:chExt cx="5779430" cy="1621673"/>
            </a:xfrm>
          </p:grpSpPr>
          <p:pic>
            <p:nvPicPr>
              <p:cNvPr id="40" name="Picture 39">
                <a:extLst>
                  <a:ext uri="{FF2B5EF4-FFF2-40B4-BE49-F238E27FC236}">
                    <a16:creationId xmlns:a16="http://schemas.microsoft.com/office/drawing/2014/main" id="{E5A8486D-6564-4EC8-AC45-70E000CC5923}"/>
                  </a:ext>
                </a:extLst>
              </p:cNvPr>
              <p:cNvPicPr>
                <a:picLocks noChangeAspect="1"/>
              </p:cNvPicPr>
              <p:nvPr/>
            </p:nvPicPr>
            <p:blipFill rotWithShape="1">
              <a:blip r:embed="rId2">
                <a:extLst>
                  <a:ext uri="{28A0092B-C50C-407E-A947-70E740481C1C}">
                    <a14:useLocalDpi xmlns:a14="http://schemas.microsoft.com/office/drawing/2010/main" val="0"/>
                  </a:ext>
                </a:extLst>
              </a:blip>
              <a:srcRect l="3435" t="7099" r="67646" b="5151"/>
              <a:stretch/>
            </p:blipFill>
            <p:spPr>
              <a:xfrm>
                <a:off x="392993" y="2284440"/>
                <a:ext cx="1425080" cy="1412810"/>
              </a:xfrm>
              <a:custGeom>
                <a:avLst/>
                <a:gdLst>
                  <a:gd name="connsiteX0" fmla="*/ 0 w 1425080"/>
                  <a:gd name="connsiteY0" fmla="*/ 0 h 1412810"/>
                  <a:gd name="connsiteX1" fmla="*/ 1425080 w 1425080"/>
                  <a:gd name="connsiteY1" fmla="*/ 0 h 1412810"/>
                  <a:gd name="connsiteX2" fmla="*/ 1425080 w 1425080"/>
                  <a:gd name="connsiteY2" fmla="*/ 1412810 h 1412810"/>
                  <a:gd name="connsiteX3" fmla="*/ 0 w 1425080"/>
                  <a:gd name="connsiteY3" fmla="*/ 1412810 h 1412810"/>
                </a:gdLst>
                <a:ahLst/>
                <a:cxnLst>
                  <a:cxn ang="0">
                    <a:pos x="connsiteX0" y="connsiteY0"/>
                  </a:cxn>
                  <a:cxn ang="0">
                    <a:pos x="connsiteX1" y="connsiteY1"/>
                  </a:cxn>
                  <a:cxn ang="0">
                    <a:pos x="connsiteX2" y="connsiteY2"/>
                  </a:cxn>
                  <a:cxn ang="0">
                    <a:pos x="connsiteX3" y="connsiteY3"/>
                  </a:cxn>
                </a:cxnLst>
                <a:rect l="l" t="t" r="r" b="b"/>
                <a:pathLst>
                  <a:path w="1425080" h="1412810">
                    <a:moveTo>
                      <a:pt x="0" y="0"/>
                    </a:moveTo>
                    <a:lnTo>
                      <a:pt x="1425080" y="0"/>
                    </a:lnTo>
                    <a:lnTo>
                      <a:pt x="1425080" y="1412810"/>
                    </a:lnTo>
                    <a:lnTo>
                      <a:pt x="0" y="1412810"/>
                    </a:lnTo>
                    <a:close/>
                  </a:path>
                </a:pathLst>
              </a:custGeom>
            </p:spPr>
          </p:pic>
          <p:pic>
            <p:nvPicPr>
              <p:cNvPr id="38" name="Picture 37">
                <a:extLst>
                  <a:ext uri="{FF2B5EF4-FFF2-40B4-BE49-F238E27FC236}">
                    <a16:creationId xmlns:a16="http://schemas.microsoft.com/office/drawing/2014/main" id="{4B3E1175-FC7B-4851-8C36-C1A36B45F86C}"/>
                  </a:ext>
                </a:extLst>
              </p:cNvPr>
              <p:cNvPicPr>
                <a:picLocks noChangeAspect="1"/>
              </p:cNvPicPr>
              <p:nvPr/>
            </p:nvPicPr>
            <p:blipFill rotWithShape="1">
              <a:blip r:embed="rId2">
                <a:extLst>
                  <a:ext uri="{28A0092B-C50C-407E-A947-70E740481C1C}">
                    <a14:useLocalDpi xmlns:a14="http://schemas.microsoft.com/office/drawing/2010/main" val="0"/>
                  </a:ext>
                </a:extLst>
              </a:blip>
              <a:srcRect l="32987" t="13143" r="-2475" b="8671"/>
              <a:stretch/>
            </p:blipFill>
            <p:spPr>
              <a:xfrm>
                <a:off x="1797650" y="2297936"/>
                <a:ext cx="4374773" cy="1608177"/>
              </a:xfrm>
              <a:custGeom>
                <a:avLst/>
                <a:gdLst>
                  <a:gd name="connsiteX0" fmla="*/ 0 w 4374773"/>
                  <a:gd name="connsiteY0" fmla="*/ 0 h 1741864"/>
                  <a:gd name="connsiteX1" fmla="*/ 4374773 w 4374773"/>
                  <a:gd name="connsiteY1" fmla="*/ 0 h 1741864"/>
                  <a:gd name="connsiteX2" fmla="*/ 4374773 w 4374773"/>
                  <a:gd name="connsiteY2" fmla="*/ 1741864 h 1741864"/>
                  <a:gd name="connsiteX3" fmla="*/ 0 w 4374773"/>
                  <a:gd name="connsiteY3" fmla="*/ 1741864 h 1741864"/>
                </a:gdLst>
                <a:ahLst/>
                <a:cxnLst>
                  <a:cxn ang="0">
                    <a:pos x="connsiteX0" y="connsiteY0"/>
                  </a:cxn>
                  <a:cxn ang="0">
                    <a:pos x="connsiteX1" y="connsiteY1"/>
                  </a:cxn>
                  <a:cxn ang="0">
                    <a:pos x="connsiteX2" y="connsiteY2"/>
                  </a:cxn>
                  <a:cxn ang="0">
                    <a:pos x="connsiteX3" y="connsiteY3"/>
                  </a:cxn>
                </a:cxnLst>
                <a:rect l="l" t="t" r="r" b="b"/>
                <a:pathLst>
                  <a:path w="4374773" h="1741864">
                    <a:moveTo>
                      <a:pt x="0" y="0"/>
                    </a:moveTo>
                    <a:lnTo>
                      <a:pt x="4374773" y="0"/>
                    </a:lnTo>
                    <a:lnTo>
                      <a:pt x="4374773" y="1741864"/>
                    </a:lnTo>
                    <a:lnTo>
                      <a:pt x="0" y="1741864"/>
                    </a:lnTo>
                    <a:close/>
                  </a:path>
                </a:pathLst>
              </a:custGeom>
            </p:spPr>
          </p:pic>
        </p:grpSp>
        <p:grpSp>
          <p:nvGrpSpPr>
            <p:cNvPr id="6" name="Group 5">
              <a:extLst>
                <a:ext uri="{FF2B5EF4-FFF2-40B4-BE49-F238E27FC236}">
                  <a16:creationId xmlns:a16="http://schemas.microsoft.com/office/drawing/2014/main" id="{3264E504-EEA2-4C9F-B38C-F1B0FEEF4CAC}"/>
                </a:ext>
              </a:extLst>
            </p:cNvPr>
            <p:cNvGrpSpPr/>
            <p:nvPr/>
          </p:nvGrpSpPr>
          <p:grpSpPr>
            <a:xfrm>
              <a:off x="383467" y="367458"/>
              <a:ext cx="5779433" cy="1528842"/>
              <a:chOff x="392992" y="527185"/>
              <a:chExt cx="5779433" cy="1528842"/>
            </a:xfrm>
          </p:grpSpPr>
          <p:pic>
            <p:nvPicPr>
              <p:cNvPr id="68" name="Picture 67">
                <a:extLst>
                  <a:ext uri="{FF2B5EF4-FFF2-40B4-BE49-F238E27FC236}">
                    <a16:creationId xmlns:a16="http://schemas.microsoft.com/office/drawing/2014/main" id="{1B273EAB-7E0C-4A47-9226-FC530BF43B0B}"/>
                  </a:ext>
                </a:extLst>
              </p:cNvPr>
              <p:cNvPicPr>
                <a:picLocks noChangeAspect="1"/>
              </p:cNvPicPr>
              <p:nvPr/>
            </p:nvPicPr>
            <p:blipFill rotWithShape="1">
              <a:blip r:embed="rId3">
                <a:extLst>
                  <a:ext uri="{28A0092B-C50C-407E-A947-70E740481C1C}">
                    <a14:useLocalDpi xmlns:a14="http://schemas.microsoft.com/office/drawing/2010/main" val="0"/>
                  </a:ext>
                </a:extLst>
              </a:blip>
              <a:srcRect l="5468" t="-6003" r="66869" b="-3962"/>
              <a:stretch/>
            </p:blipFill>
            <p:spPr>
              <a:xfrm>
                <a:off x="392992" y="527185"/>
                <a:ext cx="1425080" cy="1412811"/>
              </a:xfrm>
              <a:custGeom>
                <a:avLst/>
                <a:gdLst>
                  <a:gd name="connsiteX0" fmla="*/ 0 w 917575"/>
                  <a:gd name="connsiteY0" fmla="*/ 0 h 909675"/>
                  <a:gd name="connsiteX1" fmla="*/ 917575 w 917575"/>
                  <a:gd name="connsiteY1" fmla="*/ 0 h 909675"/>
                  <a:gd name="connsiteX2" fmla="*/ 917575 w 917575"/>
                  <a:gd name="connsiteY2" fmla="*/ 909675 h 909675"/>
                  <a:gd name="connsiteX3" fmla="*/ 0 w 917575"/>
                  <a:gd name="connsiteY3" fmla="*/ 909675 h 909675"/>
                </a:gdLst>
                <a:ahLst/>
                <a:cxnLst>
                  <a:cxn ang="0">
                    <a:pos x="connsiteX0" y="connsiteY0"/>
                  </a:cxn>
                  <a:cxn ang="0">
                    <a:pos x="connsiteX1" y="connsiteY1"/>
                  </a:cxn>
                  <a:cxn ang="0">
                    <a:pos x="connsiteX2" y="connsiteY2"/>
                  </a:cxn>
                  <a:cxn ang="0">
                    <a:pos x="connsiteX3" y="connsiteY3"/>
                  </a:cxn>
                </a:cxnLst>
                <a:rect l="l" t="t" r="r" b="b"/>
                <a:pathLst>
                  <a:path w="917575" h="909675">
                    <a:moveTo>
                      <a:pt x="0" y="0"/>
                    </a:moveTo>
                    <a:lnTo>
                      <a:pt x="917575" y="0"/>
                    </a:lnTo>
                    <a:lnTo>
                      <a:pt x="917575" y="909675"/>
                    </a:lnTo>
                    <a:lnTo>
                      <a:pt x="0" y="909675"/>
                    </a:lnTo>
                    <a:close/>
                  </a:path>
                </a:pathLst>
              </a:custGeom>
            </p:spPr>
          </p:pic>
          <p:pic>
            <p:nvPicPr>
              <p:cNvPr id="63" name="Picture 62">
                <a:extLst>
                  <a:ext uri="{FF2B5EF4-FFF2-40B4-BE49-F238E27FC236}">
                    <a16:creationId xmlns:a16="http://schemas.microsoft.com/office/drawing/2014/main" id="{EB88A6E0-C2AC-4059-820F-FC3B91E21A2E}"/>
                  </a:ext>
                </a:extLst>
              </p:cNvPr>
              <p:cNvPicPr>
                <a:picLocks noChangeAspect="1"/>
              </p:cNvPicPr>
              <p:nvPr/>
            </p:nvPicPr>
            <p:blipFill rotWithShape="1">
              <a:blip r:embed="rId3">
                <a:extLst>
                  <a:ext uri="{28A0092B-C50C-407E-A947-70E740481C1C}">
                    <a14:useLocalDpi xmlns:a14="http://schemas.microsoft.com/office/drawing/2010/main" val="0"/>
                  </a:ext>
                </a:extLst>
              </a:blip>
              <a:srcRect l="33956" t="4006" r="2305" b="6680"/>
              <a:stretch/>
            </p:blipFill>
            <p:spPr>
              <a:xfrm>
                <a:off x="1797651" y="527185"/>
                <a:ext cx="4374774" cy="1528842"/>
              </a:xfrm>
              <a:custGeom>
                <a:avLst/>
                <a:gdLst>
                  <a:gd name="connsiteX0" fmla="*/ 0 w 4095065"/>
                  <a:gd name="connsiteY0" fmla="*/ 0 h 909675"/>
                  <a:gd name="connsiteX1" fmla="*/ 4095065 w 4095065"/>
                  <a:gd name="connsiteY1" fmla="*/ 0 h 909675"/>
                  <a:gd name="connsiteX2" fmla="*/ 4095065 w 4095065"/>
                  <a:gd name="connsiteY2" fmla="*/ 909675 h 909675"/>
                  <a:gd name="connsiteX3" fmla="*/ 0 w 4095065"/>
                  <a:gd name="connsiteY3" fmla="*/ 909675 h 909675"/>
                </a:gdLst>
                <a:ahLst/>
                <a:cxnLst>
                  <a:cxn ang="0">
                    <a:pos x="connsiteX0" y="connsiteY0"/>
                  </a:cxn>
                  <a:cxn ang="0">
                    <a:pos x="connsiteX1" y="connsiteY1"/>
                  </a:cxn>
                  <a:cxn ang="0">
                    <a:pos x="connsiteX2" y="connsiteY2"/>
                  </a:cxn>
                  <a:cxn ang="0">
                    <a:pos x="connsiteX3" y="connsiteY3"/>
                  </a:cxn>
                </a:cxnLst>
                <a:rect l="l" t="t" r="r" b="b"/>
                <a:pathLst>
                  <a:path w="4095065" h="909675">
                    <a:moveTo>
                      <a:pt x="0" y="0"/>
                    </a:moveTo>
                    <a:lnTo>
                      <a:pt x="4095065" y="0"/>
                    </a:lnTo>
                    <a:lnTo>
                      <a:pt x="4095065" y="909675"/>
                    </a:lnTo>
                    <a:lnTo>
                      <a:pt x="0" y="909675"/>
                    </a:lnTo>
                    <a:close/>
                  </a:path>
                </a:pathLst>
              </a:custGeom>
            </p:spPr>
          </p:pic>
        </p:grpSp>
        <p:grpSp>
          <p:nvGrpSpPr>
            <p:cNvPr id="2" name="Group 1">
              <a:extLst>
                <a:ext uri="{FF2B5EF4-FFF2-40B4-BE49-F238E27FC236}">
                  <a16:creationId xmlns:a16="http://schemas.microsoft.com/office/drawing/2014/main" id="{C6A72FD5-B3CB-4D7F-8642-AD1B2BE936F6}"/>
                </a:ext>
              </a:extLst>
            </p:cNvPr>
            <p:cNvGrpSpPr/>
            <p:nvPr/>
          </p:nvGrpSpPr>
          <p:grpSpPr>
            <a:xfrm>
              <a:off x="401564" y="4237908"/>
              <a:ext cx="5743239" cy="2345249"/>
              <a:chOff x="411089" y="4191148"/>
              <a:chExt cx="5743239" cy="2345249"/>
            </a:xfrm>
          </p:grpSpPr>
          <p:pic>
            <p:nvPicPr>
              <p:cNvPr id="66" name="Picture 65">
                <a:extLst>
                  <a:ext uri="{FF2B5EF4-FFF2-40B4-BE49-F238E27FC236}">
                    <a16:creationId xmlns:a16="http://schemas.microsoft.com/office/drawing/2014/main" id="{22BFEC5D-EDEB-4EE8-8037-3E3F984559B3}"/>
                  </a:ext>
                </a:extLst>
              </p:cNvPr>
              <p:cNvPicPr>
                <a:picLocks noChangeAspect="1"/>
              </p:cNvPicPr>
              <p:nvPr/>
            </p:nvPicPr>
            <p:blipFill rotWithShape="1">
              <a:blip r:embed="rId4">
                <a:extLst>
                  <a:ext uri="{28A0092B-C50C-407E-A947-70E740481C1C}">
                    <a14:useLocalDpi xmlns:a14="http://schemas.microsoft.com/office/drawing/2010/main" val="0"/>
                  </a:ext>
                </a:extLst>
              </a:blip>
              <a:srcRect l="32768" t="9595" r="-1553" b="5072"/>
              <a:stretch/>
            </p:blipFill>
            <p:spPr>
              <a:xfrm>
                <a:off x="1779555" y="4191148"/>
                <a:ext cx="4374773" cy="2345249"/>
              </a:xfrm>
              <a:custGeom>
                <a:avLst/>
                <a:gdLst>
                  <a:gd name="connsiteX0" fmla="*/ 0 w 4095065"/>
                  <a:gd name="connsiteY0" fmla="*/ 0 h 909675"/>
                  <a:gd name="connsiteX1" fmla="*/ 4095065 w 4095065"/>
                  <a:gd name="connsiteY1" fmla="*/ 0 h 909675"/>
                  <a:gd name="connsiteX2" fmla="*/ 4095065 w 4095065"/>
                  <a:gd name="connsiteY2" fmla="*/ 909675 h 909675"/>
                  <a:gd name="connsiteX3" fmla="*/ 0 w 4095065"/>
                  <a:gd name="connsiteY3" fmla="*/ 909675 h 909675"/>
                </a:gdLst>
                <a:ahLst/>
                <a:cxnLst>
                  <a:cxn ang="0">
                    <a:pos x="connsiteX0" y="connsiteY0"/>
                  </a:cxn>
                  <a:cxn ang="0">
                    <a:pos x="connsiteX1" y="connsiteY1"/>
                  </a:cxn>
                  <a:cxn ang="0">
                    <a:pos x="connsiteX2" y="connsiteY2"/>
                  </a:cxn>
                  <a:cxn ang="0">
                    <a:pos x="connsiteX3" y="connsiteY3"/>
                  </a:cxn>
                </a:cxnLst>
                <a:rect l="l" t="t" r="r" b="b"/>
                <a:pathLst>
                  <a:path w="4095065" h="909675">
                    <a:moveTo>
                      <a:pt x="0" y="0"/>
                    </a:moveTo>
                    <a:lnTo>
                      <a:pt x="4095065" y="0"/>
                    </a:lnTo>
                    <a:lnTo>
                      <a:pt x="4095065" y="909675"/>
                    </a:lnTo>
                    <a:lnTo>
                      <a:pt x="0" y="909675"/>
                    </a:lnTo>
                    <a:close/>
                  </a:path>
                </a:pathLst>
              </a:custGeom>
            </p:spPr>
          </p:pic>
          <p:pic>
            <p:nvPicPr>
              <p:cNvPr id="74" name="Picture 73">
                <a:extLst>
                  <a:ext uri="{FF2B5EF4-FFF2-40B4-BE49-F238E27FC236}">
                    <a16:creationId xmlns:a16="http://schemas.microsoft.com/office/drawing/2014/main" id="{C809BBA1-2476-435D-9D8F-C8B938E8EE1D}"/>
                  </a:ext>
                </a:extLst>
              </p:cNvPr>
              <p:cNvPicPr>
                <a:picLocks noChangeAspect="1"/>
              </p:cNvPicPr>
              <p:nvPr/>
            </p:nvPicPr>
            <p:blipFill rotWithShape="1">
              <a:blip r:embed="rId4">
                <a:extLst>
                  <a:ext uri="{28A0092B-C50C-407E-A947-70E740481C1C}">
                    <a14:useLocalDpi xmlns:a14="http://schemas.microsoft.com/office/drawing/2010/main" val="0"/>
                  </a:ext>
                </a:extLst>
              </a:blip>
              <a:srcRect l="3159" t="3031" r="67137" b="28821"/>
              <a:stretch/>
            </p:blipFill>
            <p:spPr>
              <a:xfrm>
                <a:off x="411089" y="4298666"/>
                <a:ext cx="1425082" cy="1412811"/>
              </a:xfrm>
              <a:custGeom>
                <a:avLst/>
                <a:gdLst>
                  <a:gd name="connsiteX0" fmla="*/ 0 w 917575"/>
                  <a:gd name="connsiteY0" fmla="*/ 0 h 909675"/>
                  <a:gd name="connsiteX1" fmla="*/ 917575 w 917575"/>
                  <a:gd name="connsiteY1" fmla="*/ 0 h 909675"/>
                  <a:gd name="connsiteX2" fmla="*/ 917575 w 917575"/>
                  <a:gd name="connsiteY2" fmla="*/ 909675 h 909675"/>
                  <a:gd name="connsiteX3" fmla="*/ 0 w 917575"/>
                  <a:gd name="connsiteY3" fmla="*/ 909675 h 909675"/>
                </a:gdLst>
                <a:ahLst/>
                <a:cxnLst>
                  <a:cxn ang="0">
                    <a:pos x="connsiteX0" y="connsiteY0"/>
                  </a:cxn>
                  <a:cxn ang="0">
                    <a:pos x="connsiteX1" y="connsiteY1"/>
                  </a:cxn>
                  <a:cxn ang="0">
                    <a:pos x="connsiteX2" y="connsiteY2"/>
                  </a:cxn>
                  <a:cxn ang="0">
                    <a:pos x="connsiteX3" y="connsiteY3"/>
                  </a:cxn>
                </a:cxnLst>
                <a:rect l="l" t="t" r="r" b="b"/>
                <a:pathLst>
                  <a:path w="917575" h="909675">
                    <a:moveTo>
                      <a:pt x="0" y="0"/>
                    </a:moveTo>
                    <a:lnTo>
                      <a:pt x="917575" y="0"/>
                    </a:lnTo>
                    <a:lnTo>
                      <a:pt x="917575" y="909675"/>
                    </a:lnTo>
                    <a:lnTo>
                      <a:pt x="0" y="909675"/>
                    </a:lnTo>
                    <a:close/>
                  </a:path>
                </a:pathLst>
              </a:custGeom>
            </p:spPr>
          </p:pic>
        </p:grpSp>
        <p:cxnSp>
          <p:nvCxnSpPr>
            <p:cNvPr id="80" name="Straight Connector 79">
              <a:extLst>
                <a:ext uri="{FF2B5EF4-FFF2-40B4-BE49-F238E27FC236}">
                  <a16:creationId xmlns:a16="http://schemas.microsoft.com/office/drawing/2014/main" id="{51050D9D-4058-4D45-A51D-AB2BBB5F8A79}"/>
                </a:ext>
              </a:extLst>
            </p:cNvPr>
            <p:cNvCxnSpPr>
              <a:cxnSpLocks/>
            </p:cNvCxnSpPr>
            <p:nvPr/>
          </p:nvCxnSpPr>
          <p:spPr>
            <a:xfrm>
              <a:off x="371248" y="4057925"/>
              <a:ext cx="579015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61D2AF1F-4132-440F-9D32-9AF207CE1448}"/>
                </a:ext>
              </a:extLst>
            </p:cNvPr>
            <p:cNvCxnSpPr>
              <a:cxnSpLocks/>
            </p:cNvCxnSpPr>
            <p:nvPr/>
          </p:nvCxnSpPr>
          <p:spPr>
            <a:xfrm>
              <a:off x="371248" y="2076284"/>
              <a:ext cx="579015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92" name="Group 91">
            <a:extLst>
              <a:ext uri="{FF2B5EF4-FFF2-40B4-BE49-F238E27FC236}">
                <a16:creationId xmlns:a16="http://schemas.microsoft.com/office/drawing/2014/main" id="{56FB6ED9-4944-4C39-B3F1-D940C9ED2E39}"/>
              </a:ext>
            </a:extLst>
          </p:cNvPr>
          <p:cNvGrpSpPr/>
          <p:nvPr/>
        </p:nvGrpSpPr>
        <p:grpSpPr>
          <a:xfrm>
            <a:off x="10928712" y="6378850"/>
            <a:ext cx="947291" cy="270983"/>
            <a:chOff x="4103688" y="-2378075"/>
            <a:chExt cx="1309687" cy="374650"/>
          </a:xfrm>
          <a:solidFill>
            <a:srgbClr val="468DC3"/>
          </a:solidFill>
        </p:grpSpPr>
        <p:sp>
          <p:nvSpPr>
            <p:cNvPr id="93" name="Freeform 254">
              <a:extLst>
                <a:ext uri="{FF2B5EF4-FFF2-40B4-BE49-F238E27FC236}">
                  <a16:creationId xmlns:a16="http://schemas.microsoft.com/office/drawing/2014/main" id="{73820BC4-C177-49E8-B574-9F605AACCC1D}"/>
                </a:ext>
              </a:extLst>
            </p:cNvPr>
            <p:cNvSpPr>
              <a:spLocks/>
            </p:cNvSpPr>
            <p:nvPr/>
          </p:nvSpPr>
          <p:spPr bwMode="auto">
            <a:xfrm>
              <a:off x="4103688" y="-2374900"/>
              <a:ext cx="182562" cy="288925"/>
            </a:xfrm>
            <a:custGeom>
              <a:avLst/>
              <a:gdLst>
                <a:gd name="T0" fmla="*/ 43 w 61"/>
                <a:gd name="T1" fmla="*/ 47 h 95"/>
                <a:gd name="T2" fmla="*/ 30 w 61"/>
                <a:gd name="T3" fmla="*/ 55 h 95"/>
                <a:gd name="T4" fmla="*/ 11 w 61"/>
                <a:gd name="T5" fmla="*/ 83 h 95"/>
                <a:gd name="T6" fmla="*/ 11 w 61"/>
                <a:gd name="T7" fmla="*/ 85 h 95"/>
                <a:gd name="T8" fmla="*/ 57 w 61"/>
                <a:gd name="T9" fmla="*/ 85 h 95"/>
                <a:gd name="T10" fmla="*/ 60 w 61"/>
                <a:gd name="T11" fmla="*/ 88 h 95"/>
                <a:gd name="T12" fmla="*/ 60 w 61"/>
                <a:gd name="T13" fmla="*/ 93 h 95"/>
                <a:gd name="T14" fmla="*/ 57 w 61"/>
                <a:gd name="T15" fmla="*/ 95 h 95"/>
                <a:gd name="T16" fmla="*/ 3 w 61"/>
                <a:gd name="T17" fmla="*/ 95 h 95"/>
                <a:gd name="T18" fmla="*/ 0 w 61"/>
                <a:gd name="T19" fmla="*/ 93 h 95"/>
                <a:gd name="T20" fmla="*/ 0 w 61"/>
                <a:gd name="T21" fmla="*/ 83 h 95"/>
                <a:gd name="T22" fmla="*/ 21 w 61"/>
                <a:gd name="T23" fmla="*/ 49 h 95"/>
                <a:gd name="T24" fmla="*/ 35 w 61"/>
                <a:gd name="T25" fmla="*/ 40 h 95"/>
                <a:gd name="T26" fmla="*/ 49 w 61"/>
                <a:gd name="T27" fmla="*/ 22 h 95"/>
                <a:gd name="T28" fmla="*/ 28 w 61"/>
                <a:gd name="T29" fmla="*/ 9 h 95"/>
                <a:gd name="T30" fmla="*/ 4 w 61"/>
                <a:gd name="T31" fmla="*/ 11 h 95"/>
                <a:gd name="T32" fmla="*/ 3 w 61"/>
                <a:gd name="T33" fmla="*/ 11 h 95"/>
                <a:gd name="T34" fmla="*/ 1 w 61"/>
                <a:gd name="T35" fmla="*/ 9 h 95"/>
                <a:gd name="T36" fmla="*/ 1 w 61"/>
                <a:gd name="T37" fmla="*/ 4 h 95"/>
                <a:gd name="T38" fmla="*/ 4 w 61"/>
                <a:gd name="T39" fmla="*/ 2 h 95"/>
                <a:gd name="T40" fmla="*/ 28 w 61"/>
                <a:gd name="T41" fmla="*/ 0 h 95"/>
                <a:gd name="T42" fmla="*/ 61 w 61"/>
                <a:gd name="T43" fmla="*/ 22 h 95"/>
                <a:gd name="T44" fmla="*/ 43 w 61"/>
                <a:gd name="T45" fmla="*/ 47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1" h="95">
                  <a:moveTo>
                    <a:pt x="43" y="47"/>
                  </a:moveTo>
                  <a:cubicBezTo>
                    <a:pt x="30" y="55"/>
                    <a:pt x="30" y="55"/>
                    <a:pt x="30" y="55"/>
                  </a:cubicBezTo>
                  <a:cubicBezTo>
                    <a:pt x="15" y="65"/>
                    <a:pt x="11" y="72"/>
                    <a:pt x="11" y="83"/>
                  </a:cubicBezTo>
                  <a:cubicBezTo>
                    <a:pt x="11" y="85"/>
                    <a:pt x="11" y="85"/>
                    <a:pt x="11" y="85"/>
                  </a:cubicBezTo>
                  <a:cubicBezTo>
                    <a:pt x="57" y="85"/>
                    <a:pt x="57" y="85"/>
                    <a:pt x="57" y="85"/>
                  </a:cubicBezTo>
                  <a:cubicBezTo>
                    <a:pt x="59" y="85"/>
                    <a:pt x="60" y="86"/>
                    <a:pt x="60" y="88"/>
                  </a:cubicBezTo>
                  <a:cubicBezTo>
                    <a:pt x="60" y="93"/>
                    <a:pt x="60" y="93"/>
                    <a:pt x="60" y="93"/>
                  </a:cubicBezTo>
                  <a:cubicBezTo>
                    <a:pt x="60" y="95"/>
                    <a:pt x="59" y="95"/>
                    <a:pt x="57" y="95"/>
                  </a:cubicBezTo>
                  <a:cubicBezTo>
                    <a:pt x="3" y="95"/>
                    <a:pt x="3" y="95"/>
                    <a:pt x="3" y="95"/>
                  </a:cubicBezTo>
                  <a:cubicBezTo>
                    <a:pt x="1" y="95"/>
                    <a:pt x="0" y="94"/>
                    <a:pt x="0" y="93"/>
                  </a:cubicBezTo>
                  <a:cubicBezTo>
                    <a:pt x="0" y="83"/>
                    <a:pt x="0" y="83"/>
                    <a:pt x="0" y="83"/>
                  </a:cubicBezTo>
                  <a:cubicBezTo>
                    <a:pt x="0" y="69"/>
                    <a:pt x="6" y="58"/>
                    <a:pt x="21" y="49"/>
                  </a:cubicBezTo>
                  <a:cubicBezTo>
                    <a:pt x="35" y="40"/>
                    <a:pt x="35" y="40"/>
                    <a:pt x="35" y="40"/>
                  </a:cubicBezTo>
                  <a:cubicBezTo>
                    <a:pt x="46" y="33"/>
                    <a:pt x="49" y="30"/>
                    <a:pt x="49" y="22"/>
                  </a:cubicBezTo>
                  <a:cubicBezTo>
                    <a:pt x="49" y="13"/>
                    <a:pt x="43" y="9"/>
                    <a:pt x="28" y="9"/>
                  </a:cubicBezTo>
                  <a:cubicBezTo>
                    <a:pt x="21" y="9"/>
                    <a:pt x="12" y="10"/>
                    <a:pt x="4" y="11"/>
                  </a:cubicBezTo>
                  <a:cubicBezTo>
                    <a:pt x="4" y="11"/>
                    <a:pt x="4" y="11"/>
                    <a:pt x="3" y="11"/>
                  </a:cubicBezTo>
                  <a:cubicBezTo>
                    <a:pt x="2" y="11"/>
                    <a:pt x="1" y="10"/>
                    <a:pt x="1" y="9"/>
                  </a:cubicBezTo>
                  <a:cubicBezTo>
                    <a:pt x="1" y="4"/>
                    <a:pt x="1" y="4"/>
                    <a:pt x="1" y="4"/>
                  </a:cubicBezTo>
                  <a:cubicBezTo>
                    <a:pt x="1" y="3"/>
                    <a:pt x="3" y="2"/>
                    <a:pt x="4" y="2"/>
                  </a:cubicBezTo>
                  <a:cubicBezTo>
                    <a:pt x="11" y="0"/>
                    <a:pt x="20" y="0"/>
                    <a:pt x="28" y="0"/>
                  </a:cubicBezTo>
                  <a:cubicBezTo>
                    <a:pt x="51" y="0"/>
                    <a:pt x="61" y="7"/>
                    <a:pt x="61" y="22"/>
                  </a:cubicBezTo>
                  <a:cubicBezTo>
                    <a:pt x="61" y="33"/>
                    <a:pt x="56" y="39"/>
                    <a:pt x="43"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4" name="Freeform 255">
              <a:extLst>
                <a:ext uri="{FF2B5EF4-FFF2-40B4-BE49-F238E27FC236}">
                  <a16:creationId xmlns:a16="http://schemas.microsoft.com/office/drawing/2014/main" id="{137DFC2F-F31C-415D-BC34-733E075AE5DE}"/>
                </a:ext>
              </a:extLst>
            </p:cNvPr>
            <p:cNvSpPr>
              <a:spLocks noEditPoints="1"/>
            </p:cNvSpPr>
            <p:nvPr/>
          </p:nvSpPr>
          <p:spPr bwMode="auto">
            <a:xfrm>
              <a:off x="4208463" y="-2308225"/>
              <a:ext cx="211137" cy="304800"/>
            </a:xfrm>
            <a:custGeom>
              <a:avLst/>
              <a:gdLst>
                <a:gd name="T0" fmla="*/ 68 w 70"/>
                <a:gd name="T1" fmla="*/ 74 h 100"/>
                <a:gd name="T2" fmla="*/ 56 w 70"/>
                <a:gd name="T3" fmla="*/ 74 h 100"/>
                <a:gd name="T4" fmla="*/ 56 w 70"/>
                <a:gd name="T5" fmla="*/ 98 h 100"/>
                <a:gd name="T6" fmla="*/ 54 w 70"/>
                <a:gd name="T7" fmla="*/ 100 h 100"/>
                <a:gd name="T8" fmla="*/ 46 w 70"/>
                <a:gd name="T9" fmla="*/ 100 h 100"/>
                <a:gd name="T10" fmla="*/ 44 w 70"/>
                <a:gd name="T11" fmla="*/ 98 h 100"/>
                <a:gd name="T12" fmla="*/ 44 w 70"/>
                <a:gd name="T13" fmla="*/ 74 h 100"/>
                <a:gd name="T14" fmla="*/ 5 w 70"/>
                <a:gd name="T15" fmla="*/ 74 h 100"/>
                <a:gd name="T16" fmla="*/ 0 w 70"/>
                <a:gd name="T17" fmla="*/ 68 h 100"/>
                <a:gd name="T18" fmla="*/ 0 w 70"/>
                <a:gd name="T19" fmla="*/ 63 h 100"/>
                <a:gd name="T20" fmla="*/ 1 w 70"/>
                <a:gd name="T21" fmla="*/ 58 h 100"/>
                <a:gd name="T22" fmla="*/ 41 w 70"/>
                <a:gd name="T23" fmla="*/ 2 h 100"/>
                <a:gd name="T24" fmla="*/ 45 w 70"/>
                <a:gd name="T25" fmla="*/ 0 h 100"/>
                <a:gd name="T26" fmla="*/ 52 w 70"/>
                <a:gd name="T27" fmla="*/ 0 h 100"/>
                <a:gd name="T28" fmla="*/ 56 w 70"/>
                <a:gd name="T29" fmla="*/ 3 h 100"/>
                <a:gd name="T30" fmla="*/ 56 w 70"/>
                <a:gd name="T31" fmla="*/ 63 h 100"/>
                <a:gd name="T32" fmla="*/ 68 w 70"/>
                <a:gd name="T33" fmla="*/ 63 h 100"/>
                <a:gd name="T34" fmla="*/ 70 w 70"/>
                <a:gd name="T35" fmla="*/ 66 h 100"/>
                <a:gd name="T36" fmla="*/ 70 w 70"/>
                <a:gd name="T37" fmla="*/ 71 h 100"/>
                <a:gd name="T38" fmla="*/ 68 w 70"/>
                <a:gd name="T39" fmla="*/ 74 h 100"/>
                <a:gd name="T40" fmla="*/ 44 w 70"/>
                <a:gd name="T41" fmla="*/ 17 h 100"/>
                <a:gd name="T42" fmla="*/ 43 w 70"/>
                <a:gd name="T43" fmla="*/ 17 h 100"/>
                <a:gd name="T44" fmla="*/ 43 w 70"/>
                <a:gd name="T45" fmla="*/ 17 h 100"/>
                <a:gd name="T46" fmla="*/ 42 w 70"/>
                <a:gd name="T47" fmla="*/ 17 h 100"/>
                <a:gd name="T48" fmla="*/ 11 w 70"/>
                <a:gd name="T49" fmla="*/ 61 h 100"/>
                <a:gd name="T50" fmla="*/ 11 w 70"/>
                <a:gd name="T51" fmla="*/ 63 h 100"/>
                <a:gd name="T52" fmla="*/ 12 w 70"/>
                <a:gd name="T53" fmla="*/ 63 h 100"/>
                <a:gd name="T54" fmla="*/ 44 w 70"/>
                <a:gd name="T55" fmla="*/ 63 h 100"/>
                <a:gd name="T56" fmla="*/ 44 w 70"/>
                <a:gd name="T57" fmla="*/ 17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0" h="100">
                  <a:moveTo>
                    <a:pt x="68" y="74"/>
                  </a:moveTo>
                  <a:cubicBezTo>
                    <a:pt x="56" y="74"/>
                    <a:pt x="56" y="74"/>
                    <a:pt x="56" y="74"/>
                  </a:cubicBezTo>
                  <a:cubicBezTo>
                    <a:pt x="56" y="98"/>
                    <a:pt x="56" y="98"/>
                    <a:pt x="56" y="98"/>
                  </a:cubicBezTo>
                  <a:cubicBezTo>
                    <a:pt x="56" y="99"/>
                    <a:pt x="55" y="100"/>
                    <a:pt x="54" y="100"/>
                  </a:cubicBezTo>
                  <a:cubicBezTo>
                    <a:pt x="46" y="100"/>
                    <a:pt x="46" y="100"/>
                    <a:pt x="46" y="100"/>
                  </a:cubicBezTo>
                  <a:cubicBezTo>
                    <a:pt x="44" y="100"/>
                    <a:pt x="44" y="99"/>
                    <a:pt x="44" y="98"/>
                  </a:cubicBezTo>
                  <a:cubicBezTo>
                    <a:pt x="44" y="74"/>
                    <a:pt x="44" y="74"/>
                    <a:pt x="44" y="74"/>
                  </a:cubicBezTo>
                  <a:cubicBezTo>
                    <a:pt x="5" y="74"/>
                    <a:pt x="5" y="74"/>
                    <a:pt x="5" y="74"/>
                  </a:cubicBezTo>
                  <a:cubicBezTo>
                    <a:pt x="1" y="74"/>
                    <a:pt x="0" y="72"/>
                    <a:pt x="0" y="68"/>
                  </a:cubicBezTo>
                  <a:cubicBezTo>
                    <a:pt x="0" y="63"/>
                    <a:pt x="0" y="63"/>
                    <a:pt x="0" y="63"/>
                  </a:cubicBezTo>
                  <a:cubicBezTo>
                    <a:pt x="0" y="61"/>
                    <a:pt x="0" y="60"/>
                    <a:pt x="1" y="58"/>
                  </a:cubicBezTo>
                  <a:cubicBezTo>
                    <a:pt x="41" y="2"/>
                    <a:pt x="41" y="2"/>
                    <a:pt x="41" y="2"/>
                  </a:cubicBezTo>
                  <a:cubicBezTo>
                    <a:pt x="41" y="1"/>
                    <a:pt x="42" y="0"/>
                    <a:pt x="45" y="0"/>
                  </a:cubicBezTo>
                  <a:cubicBezTo>
                    <a:pt x="52" y="0"/>
                    <a:pt x="52" y="0"/>
                    <a:pt x="52" y="0"/>
                  </a:cubicBezTo>
                  <a:cubicBezTo>
                    <a:pt x="55" y="0"/>
                    <a:pt x="56" y="1"/>
                    <a:pt x="56" y="3"/>
                  </a:cubicBezTo>
                  <a:cubicBezTo>
                    <a:pt x="56" y="63"/>
                    <a:pt x="56" y="63"/>
                    <a:pt x="56" y="63"/>
                  </a:cubicBezTo>
                  <a:cubicBezTo>
                    <a:pt x="68" y="63"/>
                    <a:pt x="68" y="63"/>
                    <a:pt x="68" y="63"/>
                  </a:cubicBezTo>
                  <a:cubicBezTo>
                    <a:pt x="69" y="63"/>
                    <a:pt x="70" y="64"/>
                    <a:pt x="70" y="66"/>
                  </a:cubicBezTo>
                  <a:cubicBezTo>
                    <a:pt x="70" y="71"/>
                    <a:pt x="70" y="71"/>
                    <a:pt x="70" y="71"/>
                  </a:cubicBezTo>
                  <a:cubicBezTo>
                    <a:pt x="70" y="73"/>
                    <a:pt x="69" y="74"/>
                    <a:pt x="68" y="74"/>
                  </a:cubicBezTo>
                  <a:close/>
                  <a:moveTo>
                    <a:pt x="44" y="17"/>
                  </a:moveTo>
                  <a:cubicBezTo>
                    <a:pt x="44" y="17"/>
                    <a:pt x="44" y="17"/>
                    <a:pt x="43" y="17"/>
                  </a:cubicBezTo>
                  <a:cubicBezTo>
                    <a:pt x="43" y="17"/>
                    <a:pt x="43" y="17"/>
                    <a:pt x="43" y="17"/>
                  </a:cubicBezTo>
                  <a:cubicBezTo>
                    <a:pt x="43" y="17"/>
                    <a:pt x="42" y="17"/>
                    <a:pt x="42" y="17"/>
                  </a:cubicBezTo>
                  <a:cubicBezTo>
                    <a:pt x="11" y="61"/>
                    <a:pt x="11" y="61"/>
                    <a:pt x="11" y="61"/>
                  </a:cubicBezTo>
                  <a:cubicBezTo>
                    <a:pt x="11" y="62"/>
                    <a:pt x="11" y="62"/>
                    <a:pt x="11" y="63"/>
                  </a:cubicBezTo>
                  <a:cubicBezTo>
                    <a:pt x="11" y="63"/>
                    <a:pt x="11" y="63"/>
                    <a:pt x="12" y="63"/>
                  </a:cubicBezTo>
                  <a:cubicBezTo>
                    <a:pt x="44" y="63"/>
                    <a:pt x="44" y="63"/>
                    <a:pt x="44" y="63"/>
                  </a:cubicBezTo>
                  <a:lnTo>
                    <a:pt x="44"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 name="Freeform 256">
              <a:extLst>
                <a:ext uri="{FF2B5EF4-FFF2-40B4-BE49-F238E27FC236}">
                  <a16:creationId xmlns:a16="http://schemas.microsoft.com/office/drawing/2014/main" id="{2F17AE13-EE80-4D63-86B9-BDDD46D74B7C}"/>
                </a:ext>
              </a:extLst>
            </p:cNvPr>
            <p:cNvSpPr>
              <a:spLocks/>
            </p:cNvSpPr>
            <p:nvPr/>
          </p:nvSpPr>
          <p:spPr bwMode="auto">
            <a:xfrm>
              <a:off x="4645025" y="-2374900"/>
              <a:ext cx="34925" cy="292100"/>
            </a:xfrm>
            <a:custGeom>
              <a:avLst/>
              <a:gdLst>
                <a:gd name="T0" fmla="*/ 11 w 12"/>
                <a:gd name="T1" fmla="*/ 95 h 96"/>
                <a:gd name="T2" fmla="*/ 10 w 12"/>
                <a:gd name="T3" fmla="*/ 96 h 96"/>
                <a:gd name="T4" fmla="*/ 3 w 12"/>
                <a:gd name="T5" fmla="*/ 96 h 96"/>
                <a:gd name="T6" fmla="*/ 1 w 12"/>
                <a:gd name="T7" fmla="*/ 95 h 96"/>
                <a:gd name="T8" fmla="*/ 0 w 12"/>
                <a:gd name="T9" fmla="*/ 93 h 96"/>
                <a:gd name="T10" fmla="*/ 0 w 12"/>
                <a:gd name="T11" fmla="*/ 2 h 96"/>
                <a:gd name="T12" fmla="*/ 1 w 12"/>
                <a:gd name="T13" fmla="*/ 1 h 96"/>
                <a:gd name="T14" fmla="*/ 3 w 12"/>
                <a:gd name="T15" fmla="*/ 0 h 96"/>
                <a:gd name="T16" fmla="*/ 10 w 12"/>
                <a:gd name="T17" fmla="*/ 0 h 96"/>
                <a:gd name="T18" fmla="*/ 11 w 12"/>
                <a:gd name="T19" fmla="*/ 1 h 96"/>
                <a:gd name="T20" fmla="*/ 12 w 12"/>
                <a:gd name="T21" fmla="*/ 2 h 96"/>
                <a:gd name="T22" fmla="*/ 12 w 12"/>
                <a:gd name="T23" fmla="*/ 93 h 96"/>
                <a:gd name="T24" fmla="*/ 11 w 12"/>
                <a:gd name="T25" fmla="*/ 9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 h="96">
                  <a:moveTo>
                    <a:pt x="11" y="95"/>
                  </a:moveTo>
                  <a:cubicBezTo>
                    <a:pt x="11" y="95"/>
                    <a:pt x="10" y="96"/>
                    <a:pt x="10" y="96"/>
                  </a:cubicBezTo>
                  <a:cubicBezTo>
                    <a:pt x="3" y="96"/>
                    <a:pt x="3" y="96"/>
                    <a:pt x="3" y="96"/>
                  </a:cubicBezTo>
                  <a:cubicBezTo>
                    <a:pt x="2" y="96"/>
                    <a:pt x="1" y="95"/>
                    <a:pt x="1" y="95"/>
                  </a:cubicBezTo>
                  <a:cubicBezTo>
                    <a:pt x="0" y="94"/>
                    <a:pt x="0" y="94"/>
                    <a:pt x="0" y="93"/>
                  </a:cubicBezTo>
                  <a:cubicBezTo>
                    <a:pt x="0" y="2"/>
                    <a:pt x="0" y="2"/>
                    <a:pt x="0" y="2"/>
                  </a:cubicBezTo>
                  <a:cubicBezTo>
                    <a:pt x="0" y="2"/>
                    <a:pt x="0" y="1"/>
                    <a:pt x="1" y="1"/>
                  </a:cubicBezTo>
                  <a:cubicBezTo>
                    <a:pt x="1" y="0"/>
                    <a:pt x="2" y="0"/>
                    <a:pt x="3" y="0"/>
                  </a:cubicBezTo>
                  <a:cubicBezTo>
                    <a:pt x="10" y="0"/>
                    <a:pt x="10" y="0"/>
                    <a:pt x="10" y="0"/>
                  </a:cubicBezTo>
                  <a:cubicBezTo>
                    <a:pt x="10" y="0"/>
                    <a:pt x="11" y="0"/>
                    <a:pt x="11" y="1"/>
                  </a:cubicBezTo>
                  <a:cubicBezTo>
                    <a:pt x="12" y="1"/>
                    <a:pt x="12" y="2"/>
                    <a:pt x="12" y="2"/>
                  </a:cubicBezTo>
                  <a:cubicBezTo>
                    <a:pt x="12" y="93"/>
                    <a:pt x="12" y="93"/>
                    <a:pt x="12" y="93"/>
                  </a:cubicBezTo>
                  <a:cubicBezTo>
                    <a:pt x="12" y="94"/>
                    <a:pt x="12" y="94"/>
                    <a:pt x="11" y="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6" name="Freeform 257">
              <a:extLst>
                <a:ext uri="{FF2B5EF4-FFF2-40B4-BE49-F238E27FC236}">
                  <a16:creationId xmlns:a16="http://schemas.microsoft.com/office/drawing/2014/main" id="{A1B8A2FB-8732-414D-A4E3-094F84A12012}"/>
                </a:ext>
              </a:extLst>
            </p:cNvPr>
            <p:cNvSpPr>
              <a:spLocks noEditPoints="1"/>
            </p:cNvSpPr>
            <p:nvPr/>
          </p:nvSpPr>
          <p:spPr bwMode="auto">
            <a:xfrm>
              <a:off x="4743450" y="-2378075"/>
              <a:ext cx="36512" cy="295275"/>
            </a:xfrm>
            <a:custGeom>
              <a:avLst/>
              <a:gdLst>
                <a:gd name="T0" fmla="*/ 11 w 12"/>
                <a:gd name="T1" fmla="*/ 15 h 97"/>
                <a:gd name="T2" fmla="*/ 9 w 12"/>
                <a:gd name="T3" fmla="*/ 15 h 97"/>
                <a:gd name="T4" fmla="*/ 3 w 12"/>
                <a:gd name="T5" fmla="*/ 15 h 97"/>
                <a:gd name="T6" fmla="*/ 1 w 12"/>
                <a:gd name="T7" fmla="*/ 15 h 97"/>
                <a:gd name="T8" fmla="*/ 0 w 12"/>
                <a:gd name="T9" fmla="*/ 13 h 97"/>
                <a:gd name="T10" fmla="*/ 0 w 12"/>
                <a:gd name="T11" fmla="*/ 3 h 97"/>
                <a:gd name="T12" fmla="*/ 1 w 12"/>
                <a:gd name="T13" fmla="*/ 1 h 97"/>
                <a:gd name="T14" fmla="*/ 3 w 12"/>
                <a:gd name="T15" fmla="*/ 0 h 97"/>
                <a:gd name="T16" fmla="*/ 9 w 12"/>
                <a:gd name="T17" fmla="*/ 0 h 97"/>
                <a:gd name="T18" fmla="*/ 11 w 12"/>
                <a:gd name="T19" fmla="*/ 1 h 97"/>
                <a:gd name="T20" fmla="*/ 12 w 12"/>
                <a:gd name="T21" fmla="*/ 3 h 97"/>
                <a:gd name="T22" fmla="*/ 12 w 12"/>
                <a:gd name="T23" fmla="*/ 13 h 97"/>
                <a:gd name="T24" fmla="*/ 11 w 12"/>
                <a:gd name="T25" fmla="*/ 15 h 97"/>
                <a:gd name="T26" fmla="*/ 11 w 12"/>
                <a:gd name="T27" fmla="*/ 96 h 97"/>
                <a:gd name="T28" fmla="*/ 9 w 12"/>
                <a:gd name="T29" fmla="*/ 97 h 97"/>
                <a:gd name="T30" fmla="*/ 3 w 12"/>
                <a:gd name="T31" fmla="*/ 97 h 97"/>
                <a:gd name="T32" fmla="*/ 1 w 12"/>
                <a:gd name="T33" fmla="*/ 96 h 97"/>
                <a:gd name="T34" fmla="*/ 0 w 12"/>
                <a:gd name="T35" fmla="*/ 94 h 97"/>
                <a:gd name="T36" fmla="*/ 0 w 12"/>
                <a:gd name="T37" fmla="*/ 29 h 97"/>
                <a:gd name="T38" fmla="*/ 1 w 12"/>
                <a:gd name="T39" fmla="*/ 27 h 97"/>
                <a:gd name="T40" fmla="*/ 3 w 12"/>
                <a:gd name="T41" fmla="*/ 27 h 97"/>
                <a:gd name="T42" fmla="*/ 9 w 12"/>
                <a:gd name="T43" fmla="*/ 27 h 97"/>
                <a:gd name="T44" fmla="*/ 11 w 12"/>
                <a:gd name="T45" fmla="*/ 27 h 97"/>
                <a:gd name="T46" fmla="*/ 12 w 12"/>
                <a:gd name="T47" fmla="*/ 29 h 97"/>
                <a:gd name="T48" fmla="*/ 12 w 12"/>
                <a:gd name="T49" fmla="*/ 94 h 97"/>
                <a:gd name="T50" fmla="*/ 11 w 12"/>
                <a:gd name="T51" fmla="*/ 96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2" h="97">
                  <a:moveTo>
                    <a:pt x="11" y="15"/>
                  </a:moveTo>
                  <a:cubicBezTo>
                    <a:pt x="11" y="15"/>
                    <a:pt x="10" y="15"/>
                    <a:pt x="9" y="15"/>
                  </a:cubicBezTo>
                  <a:cubicBezTo>
                    <a:pt x="3" y="15"/>
                    <a:pt x="3" y="15"/>
                    <a:pt x="3" y="15"/>
                  </a:cubicBezTo>
                  <a:cubicBezTo>
                    <a:pt x="2" y="15"/>
                    <a:pt x="1" y="15"/>
                    <a:pt x="1" y="15"/>
                  </a:cubicBezTo>
                  <a:cubicBezTo>
                    <a:pt x="0" y="14"/>
                    <a:pt x="0" y="14"/>
                    <a:pt x="0" y="13"/>
                  </a:cubicBezTo>
                  <a:cubicBezTo>
                    <a:pt x="0" y="3"/>
                    <a:pt x="0" y="3"/>
                    <a:pt x="0" y="3"/>
                  </a:cubicBezTo>
                  <a:cubicBezTo>
                    <a:pt x="0" y="2"/>
                    <a:pt x="0" y="1"/>
                    <a:pt x="1" y="1"/>
                  </a:cubicBezTo>
                  <a:cubicBezTo>
                    <a:pt x="1" y="0"/>
                    <a:pt x="2" y="0"/>
                    <a:pt x="3" y="0"/>
                  </a:cubicBezTo>
                  <a:cubicBezTo>
                    <a:pt x="9" y="0"/>
                    <a:pt x="9" y="0"/>
                    <a:pt x="9" y="0"/>
                  </a:cubicBezTo>
                  <a:cubicBezTo>
                    <a:pt x="10" y="0"/>
                    <a:pt x="11" y="0"/>
                    <a:pt x="11" y="1"/>
                  </a:cubicBezTo>
                  <a:cubicBezTo>
                    <a:pt x="12" y="1"/>
                    <a:pt x="12" y="2"/>
                    <a:pt x="12" y="3"/>
                  </a:cubicBezTo>
                  <a:cubicBezTo>
                    <a:pt x="12" y="13"/>
                    <a:pt x="12" y="13"/>
                    <a:pt x="12" y="13"/>
                  </a:cubicBezTo>
                  <a:cubicBezTo>
                    <a:pt x="12" y="14"/>
                    <a:pt x="12" y="14"/>
                    <a:pt x="11" y="15"/>
                  </a:cubicBezTo>
                  <a:close/>
                  <a:moveTo>
                    <a:pt x="11" y="96"/>
                  </a:moveTo>
                  <a:cubicBezTo>
                    <a:pt x="10" y="96"/>
                    <a:pt x="10" y="97"/>
                    <a:pt x="9" y="97"/>
                  </a:cubicBezTo>
                  <a:cubicBezTo>
                    <a:pt x="3" y="97"/>
                    <a:pt x="3" y="97"/>
                    <a:pt x="3" y="97"/>
                  </a:cubicBezTo>
                  <a:cubicBezTo>
                    <a:pt x="2" y="97"/>
                    <a:pt x="1" y="96"/>
                    <a:pt x="1" y="96"/>
                  </a:cubicBezTo>
                  <a:cubicBezTo>
                    <a:pt x="0" y="95"/>
                    <a:pt x="0" y="95"/>
                    <a:pt x="0" y="94"/>
                  </a:cubicBezTo>
                  <a:cubicBezTo>
                    <a:pt x="0" y="29"/>
                    <a:pt x="0" y="29"/>
                    <a:pt x="0" y="29"/>
                  </a:cubicBezTo>
                  <a:cubicBezTo>
                    <a:pt x="0" y="28"/>
                    <a:pt x="0" y="28"/>
                    <a:pt x="1" y="27"/>
                  </a:cubicBezTo>
                  <a:cubicBezTo>
                    <a:pt x="1" y="27"/>
                    <a:pt x="2" y="27"/>
                    <a:pt x="3" y="27"/>
                  </a:cubicBezTo>
                  <a:cubicBezTo>
                    <a:pt x="9" y="27"/>
                    <a:pt x="9" y="27"/>
                    <a:pt x="9" y="27"/>
                  </a:cubicBezTo>
                  <a:cubicBezTo>
                    <a:pt x="10" y="27"/>
                    <a:pt x="10" y="27"/>
                    <a:pt x="11" y="27"/>
                  </a:cubicBezTo>
                  <a:cubicBezTo>
                    <a:pt x="11" y="28"/>
                    <a:pt x="12" y="28"/>
                    <a:pt x="12" y="29"/>
                  </a:cubicBezTo>
                  <a:cubicBezTo>
                    <a:pt x="12" y="94"/>
                    <a:pt x="12" y="94"/>
                    <a:pt x="12" y="94"/>
                  </a:cubicBezTo>
                  <a:cubicBezTo>
                    <a:pt x="12" y="95"/>
                    <a:pt x="11" y="95"/>
                    <a:pt x="11"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7" name="Freeform 258">
              <a:extLst>
                <a:ext uri="{FF2B5EF4-FFF2-40B4-BE49-F238E27FC236}">
                  <a16:creationId xmlns:a16="http://schemas.microsoft.com/office/drawing/2014/main" id="{5BE0B229-8A14-4FE7-ABC2-5C80BBE56024}"/>
                </a:ext>
              </a:extLst>
            </p:cNvPr>
            <p:cNvSpPr>
              <a:spLocks noEditPoints="1"/>
            </p:cNvSpPr>
            <p:nvPr/>
          </p:nvSpPr>
          <p:spPr bwMode="auto">
            <a:xfrm>
              <a:off x="4830763" y="-2374900"/>
              <a:ext cx="171450" cy="295275"/>
            </a:xfrm>
            <a:custGeom>
              <a:avLst/>
              <a:gdLst>
                <a:gd name="T0" fmla="*/ 56 w 57"/>
                <a:gd name="T1" fmla="*/ 93 h 97"/>
                <a:gd name="T2" fmla="*/ 54 w 57"/>
                <a:gd name="T3" fmla="*/ 94 h 97"/>
                <a:gd name="T4" fmla="*/ 41 w 57"/>
                <a:gd name="T5" fmla="*/ 96 h 97"/>
                <a:gd name="T6" fmla="*/ 29 w 57"/>
                <a:gd name="T7" fmla="*/ 97 h 97"/>
                <a:gd name="T8" fmla="*/ 16 w 57"/>
                <a:gd name="T9" fmla="*/ 94 h 97"/>
                <a:gd name="T10" fmla="*/ 7 w 57"/>
                <a:gd name="T11" fmla="*/ 88 h 97"/>
                <a:gd name="T12" fmla="*/ 2 w 57"/>
                <a:gd name="T13" fmla="*/ 78 h 97"/>
                <a:gd name="T14" fmla="*/ 0 w 57"/>
                <a:gd name="T15" fmla="*/ 65 h 97"/>
                <a:gd name="T16" fmla="*/ 0 w 57"/>
                <a:gd name="T17" fmla="*/ 56 h 97"/>
                <a:gd name="T18" fmla="*/ 7 w 57"/>
                <a:gd name="T19" fmla="*/ 33 h 97"/>
                <a:gd name="T20" fmla="*/ 29 w 57"/>
                <a:gd name="T21" fmla="*/ 25 h 97"/>
                <a:gd name="T22" fmla="*/ 37 w 57"/>
                <a:gd name="T23" fmla="*/ 25 h 97"/>
                <a:gd name="T24" fmla="*/ 45 w 57"/>
                <a:gd name="T25" fmla="*/ 26 h 97"/>
                <a:gd name="T26" fmla="*/ 45 w 57"/>
                <a:gd name="T27" fmla="*/ 2 h 97"/>
                <a:gd name="T28" fmla="*/ 46 w 57"/>
                <a:gd name="T29" fmla="*/ 1 h 97"/>
                <a:gd name="T30" fmla="*/ 47 w 57"/>
                <a:gd name="T31" fmla="*/ 0 h 97"/>
                <a:gd name="T32" fmla="*/ 54 w 57"/>
                <a:gd name="T33" fmla="*/ 0 h 97"/>
                <a:gd name="T34" fmla="*/ 56 w 57"/>
                <a:gd name="T35" fmla="*/ 1 h 97"/>
                <a:gd name="T36" fmla="*/ 57 w 57"/>
                <a:gd name="T37" fmla="*/ 2 h 97"/>
                <a:gd name="T38" fmla="*/ 57 w 57"/>
                <a:gd name="T39" fmla="*/ 91 h 97"/>
                <a:gd name="T40" fmla="*/ 56 w 57"/>
                <a:gd name="T41" fmla="*/ 93 h 97"/>
                <a:gd name="T42" fmla="*/ 45 w 57"/>
                <a:gd name="T43" fmla="*/ 35 h 97"/>
                <a:gd name="T44" fmla="*/ 37 w 57"/>
                <a:gd name="T45" fmla="*/ 35 h 97"/>
                <a:gd name="T46" fmla="*/ 29 w 57"/>
                <a:gd name="T47" fmla="*/ 35 h 97"/>
                <a:gd name="T48" fmla="*/ 16 w 57"/>
                <a:gd name="T49" fmla="*/ 40 h 97"/>
                <a:gd name="T50" fmla="*/ 12 w 57"/>
                <a:gd name="T51" fmla="*/ 56 h 97"/>
                <a:gd name="T52" fmla="*/ 12 w 57"/>
                <a:gd name="T53" fmla="*/ 65 h 97"/>
                <a:gd name="T54" fmla="*/ 16 w 57"/>
                <a:gd name="T55" fmla="*/ 81 h 97"/>
                <a:gd name="T56" fmla="*/ 29 w 57"/>
                <a:gd name="T57" fmla="*/ 87 h 97"/>
                <a:gd name="T58" fmla="*/ 37 w 57"/>
                <a:gd name="T59" fmla="*/ 86 h 97"/>
                <a:gd name="T60" fmla="*/ 45 w 57"/>
                <a:gd name="T61" fmla="*/ 86 h 97"/>
                <a:gd name="T62" fmla="*/ 45 w 57"/>
                <a:gd name="T63" fmla="*/ 35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7" h="97">
                  <a:moveTo>
                    <a:pt x="56" y="93"/>
                  </a:moveTo>
                  <a:cubicBezTo>
                    <a:pt x="56" y="94"/>
                    <a:pt x="55" y="94"/>
                    <a:pt x="54" y="94"/>
                  </a:cubicBezTo>
                  <a:cubicBezTo>
                    <a:pt x="50" y="95"/>
                    <a:pt x="46" y="96"/>
                    <a:pt x="41" y="96"/>
                  </a:cubicBezTo>
                  <a:cubicBezTo>
                    <a:pt x="37" y="96"/>
                    <a:pt x="33" y="97"/>
                    <a:pt x="29" y="97"/>
                  </a:cubicBezTo>
                  <a:cubicBezTo>
                    <a:pt x="24" y="97"/>
                    <a:pt x="20" y="96"/>
                    <a:pt x="16" y="94"/>
                  </a:cubicBezTo>
                  <a:cubicBezTo>
                    <a:pt x="13" y="93"/>
                    <a:pt x="10" y="91"/>
                    <a:pt x="7" y="88"/>
                  </a:cubicBezTo>
                  <a:cubicBezTo>
                    <a:pt x="5" y="85"/>
                    <a:pt x="3" y="82"/>
                    <a:pt x="2" y="78"/>
                  </a:cubicBezTo>
                  <a:cubicBezTo>
                    <a:pt x="1" y="74"/>
                    <a:pt x="0" y="70"/>
                    <a:pt x="0" y="65"/>
                  </a:cubicBezTo>
                  <a:cubicBezTo>
                    <a:pt x="0" y="56"/>
                    <a:pt x="0" y="56"/>
                    <a:pt x="0" y="56"/>
                  </a:cubicBezTo>
                  <a:cubicBezTo>
                    <a:pt x="0" y="46"/>
                    <a:pt x="3" y="38"/>
                    <a:pt x="7" y="33"/>
                  </a:cubicBezTo>
                  <a:cubicBezTo>
                    <a:pt x="12" y="27"/>
                    <a:pt x="19" y="25"/>
                    <a:pt x="29" y="25"/>
                  </a:cubicBezTo>
                  <a:cubicBezTo>
                    <a:pt x="31" y="25"/>
                    <a:pt x="34" y="25"/>
                    <a:pt x="37" y="25"/>
                  </a:cubicBezTo>
                  <a:cubicBezTo>
                    <a:pt x="40" y="25"/>
                    <a:pt x="42" y="26"/>
                    <a:pt x="45" y="26"/>
                  </a:cubicBezTo>
                  <a:cubicBezTo>
                    <a:pt x="45" y="2"/>
                    <a:pt x="45" y="2"/>
                    <a:pt x="45" y="2"/>
                  </a:cubicBezTo>
                  <a:cubicBezTo>
                    <a:pt x="45" y="2"/>
                    <a:pt x="45" y="1"/>
                    <a:pt x="46" y="1"/>
                  </a:cubicBezTo>
                  <a:cubicBezTo>
                    <a:pt x="46" y="0"/>
                    <a:pt x="47" y="0"/>
                    <a:pt x="47" y="0"/>
                  </a:cubicBezTo>
                  <a:cubicBezTo>
                    <a:pt x="54" y="0"/>
                    <a:pt x="54" y="0"/>
                    <a:pt x="54" y="0"/>
                  </a:cubicBezTo>
                  <a:cubicBezTo>
                    <a:pt x="55" y="0"/>
                    <a:pt x="56" y="0"/>
                    <a:pt x="56" y="1"/>
                  </a:cubicBezTo>
                  <a:cubicBezTo>
                    <a:pt x="56" y="1"/>
                    <a:pt x="57" y="2"/>
                    <a:pt x="57" y="2"/>
                  </a:cubicBezTo>
                  <a:cubicBezTo>
                    <a:pt x="57" y="91"/>
                    <a:pt x="57" y="91"/>
                    <a:pt x="57" y="91"/>
                  </a:cubicBezTo>
                  <a:cubicBezTo>
                    <a:pt x="57" y="92"/>
                    <a:pt x="57" y="93"/>
                    <a:pt x="56" y="93"/>
                  </a:cubicBezTo>
                  <a:close/>
                  <a:moveTo>
                    <a:pt x="45" y="35"/>
                  </a:moveTo>
                  <a:cubicBezTo>
                    <a:pt x="43" y="35"/>
                    <a:pt x="40" y="35"/>
                    <a:pt x="37" y="35"/>
                  </a:cubicBezTo>
                  <a:cubicBezTo>
                    <a:pt x="34" y="35"/>
                    <a:pt x="31" y="35"/>
                    <a:pt x="29" y="35"/>
                  </a:cubicBezTo>
                  <a:cubicBezTo>
                    <a:pt x="23" y="35"/>
                    <a:pt x="18" y="36"/>
                    <a:pt x="16" y="40"/>
                  </a:cubicBezTo>
                  <a:cubicBezTo>
                    <a:pt x="13" y="44"/>
                    <a:pt x="12" y="49"/>
                    <a:pt x="12" y="56"/>
                  </a:cubicBezTo>
                  <a:cubicBezTo>
                    <a:pt x="12" y="65"/>
                    <a:pt x="12" y="65"/>
                    <a:pt x="12" y="65"/>
                  </a:cubicBezTo>
                  <a:cubicBezTo>
                    <a:pt x="12" y="72"/>
                    <a:pt x="13" y="77"/>
                    <a:pt x="16" y="81"/>
                  </a:cubicBezTo>
                  <a:cubicBezTo>
                    <a:pt x="18" y="85"/>
                    <a:pt x="23" y="87"/>
                    <a:pt x="29" y="87"/>
                  </a:cubicBezTo>
                  <a:cubicBezTo>
                    <a:pt x="32" y="87"/>
                    <a:pt x="34" y="87"/>
                    <a:pt x="37" y="86"/>
                  </a:cubicBezTo>
                  <a:cubicBezTo>
                    <a:pt x="40" y="86"/>
                    <a:pt x="43" y="86"/>
                    <a:pt x="45" y="86"/>
                  </a:cubicBezTo>
                  <a:lnTo>
                    <a:pt x="45"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8" name="Freeform 259">
              <a:extLst>
                <a:ext uri="{FF2B5EF4-FFF2-40B4-BE49-F238E27FC236}">
                  <a16:creationId xmlns:a16="http://schemas.microsoft.com/office/drawing/2014/main" id="{CAECD71B-075B-4260-8514-D7E858871AC9}"/>
                </a:ext>
              </a:extLst>
            </p:cNvPr>
            <p:cNvSpPr>
              <a:spLocks noEditPoints="1"/>
            </p:cNvSpPr>
            <p:nvPr/>
          </p:nvSpPr>
          <p:spPr bwMode="auto">
            <a:xfrm>
              <a:off x="5046663" y="-2298700"/>
              <a:ext cx="180975" cy="219075"/>
            </a:xfrm>
            <a:custGeom>
              <a:avLst/>
              <a:gdLst>
                <a:gd name="T0" fmla="*/ 57 w 60"/>
                <a:gd name="T1" fmla="*/ 39 h 72"/>
                <a:gd name="T2" fmla="*/ 12 w 60"/>
                <a:gd name="T3" fmla="*/ 39 h 72"/>
                <a:gd name="T4" fmla="*/ 12 w 60"/>
                <a:gd name="T5" fmla="*/ 41 h 72"/>
                <a:gd name="T6" fmla="*/ 17 w 60"/>
                <a:gd name="T7" fmla="*/ 57 h 72"/>
                <a:gd name="T8" fmla="*/ 31 w 60"/>
                <a:gd name="T9" fmla="*/ 62 h 72"/>
                <a:gd name="T10" fmla="*/ 43 w 60"/>
                <a:gd name="T11" fmla="*/ 61 h 72"/>
                <a:gd name="T12" fmla="*/ 55 w 60"/>
                <a:gd name="T13" fmla="*/ 60 h 72"/>
                <a:gd name="T14" fmla="*/ 55 w 60"/>
                <a:gd name="T15" fmla="*/ 60 h 72"/>
                <a:gd name="T16" fmla="*/ 57 w 60"/>
                <a:gd name="T17" fmla="*/ 61 h 72"/>
                <a:gd name="T18" fmla="*/ 57 w 60"/>
                <a:gd name="T19" fmla="*/ 62 h 72"/>
                <a:gd name="T20" fmla="*/ 57 w 60"/>
                <a:gd name="T21" fmla="*/ 66 h 72"/>
                <a:gd name="T22" fmla="*/ 57 w 60"/>
                <a:gd name="T23" fmla="*/ 68 h 72"/>
                <a:gd name="T24" fmla="*/ 55 w 60"/>
                <a:gd name="T25" fmla="*/ 69 h 72"/>
                <a:gd name="T26" fmla="*/ 43 w 60"/>
                <a:gd name="T27" fmla="*/ 71 h 72"/>
                <a:gd name="T28" fmla="*/ 31 w 60"/>
                <a:gd name="T29" fmla="*/ 72 h 72"/>
                <a:gd name="T30" fmla="*/ 20 w 60"/>
                <a:gd name="T31" fmla="*/ 70 h 72"/>
                <a:gd name="T32" fmla="*/ 10 w 60"/>
                <a:gd name="T33" fmla="*/ 65 h 72"/>
                <a:gd name="T34" fmla="*/ 3 w 60"/>
                <a:gd name="T35" fmla="*/ 56 h 72"/>
                <a:gd name="T36" fmla="*/ 0 w 60"/>
                <a:gd name="T37" fmla="*/ 41 h 72"/>
                <a:gd name="T38" fmla="*/ 0 w 60"/>
                <a:gd name="T39" fmla="*/ 29 h 72"/>
                <a:gd name="T40" fmla="*/ 8 w 60"/>
                <a:gd name="T41" fmla="*/ 8 h 72"/>
                <a:gd name="T42" fmla="*/ 30 w 60"/>
                <a:gd name="T43" fmla="*/ 0 h 72"/>
                <a:gd name="T44" fmla="*/ 43 w 60"/>
                <a:gd name="T45" fmla="*/ 2 h 72"/>
                <a:gd name="T46" fmla="*/ 52 w 60"/>
                <a:gd name="T47" fmla="*/ 8 h 72"/>
                <a:gd name="T48" fmla="*/ 58 w 60"/>
                <a:gd name="T49" fmla="*/ 17 h 72"/>
                <a:gd name="T50" fmla="*/ 60 w 60"/>
                <a:gd name="T51" fmla="*/ 29 h 72"/>
                <a:gd name="T52" fmla="*/ 60 w 60"/>
                <a:gd name="T53" fmla="*/ 36 h 72"/>
                <a:gd name="T54" fmla="*/ 57 w 60"/>
                <a:gd name="T55" fmla="*/ 39 h 72"/>
                <a:gd name="T56" fmla="*/ 48 w 60"/>
                <a:gd name="T57" fmla="*/ 29 h 72"/>
                <a:gd name="T58" fmla="*/ 43 w 60"/>
                <a:gd name="T59" fmla="*/ 14 h 72"/>
                <a:gd name="T60" fmla="*/ 30 w 60"/>
                <a:gd name="T61" fmla="*/ 10 h 72"/>
                <a:gd name="T62" fmla="*/ 17 w 60"/>
                <a:gd name="T63" fmla="*/ 14 h 72"/>
                <a:gd name="T64" fmla="*/ 12 w 60"/>
                <a:gd name="T65" fmla="*/ 29 h 72"/>
                <a:gd name="T66" fmla="*/ 12 w 60"/>
                <a:gd name="T67" fmla="*/ 31 h 72"/>
                <a:gd name="T68" fmla="*/ 48 w 60"/>
                <a:gd name="T69" fmla="*/ 31 h 72"/>
                <a:gd name="T70" fmla="*/ 48 w 60"/>
                <a:gd name="T71" fmla="*/ 29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0" h="72">
                  <a:moveTo>
                    <a:pt x="57" y="39"/>
                  </a:moveTo>
                  <a:cubicBezTo>
                    <a:pt x="12" y="39"/>
                    <a:pt x="12" y="39"/>
                    <a:pt x="12" y="39"/>
                  </a:cubicBezTo>
                  <a:cubicBezTo>
                    <a:pt x="12" y="41"/>
                    <a:pt x="12" y="41"/>
                    <a:pt x="12" y="41"/>
                  </a:cubicBezTo>
                  <a:cubicBezTo>
                    <a:pt x="12" y="49"/>
                    <a:pt x="14" y="54"/>
                    <a:pt x="17" y="57"/>
                  </a:cubicBezTo>
                  <a:cubicBezTo>
                    <a:pt x="20" y="60"/>
                    <a:pt x="25" y="62"/>
                    <a:pt x="31" y="62"/>
                  </a:cubicBezTo>
                  <a:cubicBezTo>
                    <a:pt x="35" y="62"/>
                    <a:pt x="39" y="62"/>
                    <a:pt x="43" y="61"/>
                  </a:cubicBezTo>
                  <a:cubicBezTo>
                    <a:pt x="48" y="61"/>
                    <a:pt x="51" y="61"/>
                    <a:pt x="55" y="60"/>
                  </a:cubicBezTo>
                  <a:cubicBezTo>
                    <a:pt x="55" y="60"/>
                    <a:pt x="55" y="60"/>
                    <a:pt x="55" y="60"/>
                  </a:cubicBezTo>
                  <a:cubicBezTo>
                    <a:pt x="56" y="60"/>
                    <a:pt x="56" y="60"/>
                    <a:pt x="57" y="61"/>
                  </a:cubicBezTo>
                  <a:cubicBezTo>
                    <a:pt x="57" y="61"/>
                    <a:pt x="57" y="61"/>
                    <a:pt x="57" y="62"/>
                  </a:cubicBezTo>
                  <a:cubicBezTo>
                    <a:pt x="57" y="66"/>
                    <a:pt x="57" y="66"/>
                    <a:pt x="57" y="66"/>
                  </a:cubicBezTo>
                  <a:cubicBezTo>
                    <a:pt x="57" y="67"/>
                    <a:pt x="57" y="68"/>
                    <a:pt x="57" y="68"/>
                  </a:cubicBezTo>
                  <a:cubicBezTo>
                    <a:pt x="56" y="69"/>
                    <a:pt x="56" y="69"/>
                    <a:pt x="55" y="69"/>
                  </a:cubicBezTo>
                  <a:cubicBezTo>
                    <a:pt x="51" y="70"/>
                    <a:pt x="47" y="71"/>
                    <a:pt x="43" y="71"/>
                  </a:cubicBezTo>
                  <a:cubicBezTo>
                    <a:pt x="39" y="71"/>
                    <a:pt x="35" y="72"/>
                    <a:pt x="31" y="72"/>
                  </a:cubicBezTo>
                  <a:cubicBezTo>
                    <a:pt x="27" y="72"/>
                    <a:pt x="23" y="71"/>
                    <a:pt x="20" y="70"/>
                  </a:cubicBezTo>
                  <a:cubicBezTo>
                    <a:pt x="16" y="69"/>
                    <a:pt x="13" y="67"/>
                    <a:pt x="10" y="65"/>
                  </a:cubicBezTo>
                  <a:cubicBezTo>
                    <a:pt x="7" y="63"/>
                    <a:pt x="5" y="60"/>
                    <a:pt x="3" y="56"/>
                  </a:cubicBezTo>
                  <a:cubicBezTo>
                    <a:pt x="1" y="52"/>
                    <a:pt x="0" y="47"/>
                    <a:pt x="0" y="41"/>
                  </a:cubicBezTo>
                  <a:cubicBezTo>
                    <a:pt x="0" y="29"/>
                    <a:pt x="0" y="29"/>
                    <a:pt x="0" y="29"/>
                  </a:cubicBezTo>
                  <a:cubicBezTo>
                    <a:pt x="0" y="20"/>
                    <a:pt x="3" y="13"/>
                    <a:pt x="8" y="8"/>
                  </a:cubicBezTo>
                  <a:cubicBezTo>
                    <a:pt x="13" y="2"/>
                    <a:pt x="20" y="0"/>
                    <a:pt x="30" y="0"/>
                  </a:cubicBezTo>
                  <a:cubicBezTo>
                    <a:pt x="35" y="0"/>
                    <a:pt x="39" y="0"/>
                    <a:pt x="43" y="2"/>
                  </a:cubicBezTo>
                  <a:cubicBezTo>
                    <a:pt x="47" y="3"/>
                    <a:pt x="50" y="5"/>
                    <a:pt x="52" y="8"/>
                  </a:cubicBezTo>
                  <a:cubicBezTo>
                    <a:pt x="55" y="10"/>
                    <a:pt x="56" y="14"/>
                    <a:pt x="58" y="17"/>
                  </a:cubicBezTo>
                  <a:cubicBezTo>
                    <a:pt x="59" y="21"/>
                    <a:pt x="60" y="25"/>
                    <a:pt x="60" y="29"/>
                  </a:cubicBezTo>
                  <a:cubicBezTo>
                    <a:pt x="60" y="36"/>
                    <a:pt x="60" y="36"/>
                    <a:pt x="60" y="36"/>
                  </a:cubicBezTo>
                  <a:cubicBezTo>
                    <a:pt x="60" y="38"/>
                    <a:pt x="59" y="39"/>
                    <a:pt x="57" y="39"/>
                  </a:cubicBezTo>
                  <a:close/>
                  <a:moveTo>
                    <a:pt x="48" y="29"/>
                  </a:moveTo>
                  <a:cubicBezTo>
                    <a:pt x="48" y="22"/>
                    <a:pt x="46" y="17"/>
                    <a:pt x="43" y="14"/>
                  </a:cubicBezTo>
                  <a:cubicBezTo>
                    <a:pt x="40" y="11"/>
                    <a:pt x="36" y="10"/>
                    <a:pt x="30" y="10"/>
                  </a:cubicBezTo>
                  <a:cubicBezTo>
                    <a:pt x="24" y="10"/>
                    <a:pt x="20" y="11"/>
                    <a:pt x="17" y="14"/>
                  </a:cubicBezTo>
                  <a:cubicBezTo>
                    <a:pt x="14" y="18"/>
                    <a:pt x="12" y="23"/>
                    <a:pt x="12" y="29"/>
                  </a:cubicBezTo>
                  <a:cubicBezTo>
                    <a:pt x="12" y="31"/>
                    <a:pt x="12" y="31"/>
                    <a:pt x="12" y="31"/>
                  </a:cubicBezTo>
                  <a:cubicBezTo>
                    <a:pt x="48" y="31"/>
                    <a:pt x="48" y="31"/>
                    <a:pt x="48" y="31"/>
                  </a:cubicBezTo>
                  <a:lnTo>
                    <a:pt x="48"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9" name="Freeform 260">
              <a:extLst>
                <a:ext uri="{FF2B5EF4-FFF2-40B4-BE49-F238E27FC236}">
                  <a16:creationId xmlns:a16="http://schemas.microsoft.com/office/drawing/2014/main" id="{57AD8954-8543-4956-A614-5669BF8231E2}"/>
                </a:ext>
              </a:extLst>
            </p:cNvPr>
            <p:cNvSpPr>
              <a:spLocks/>
            </p:cNvSpPr>
            <p:nvPr/>
          </p:nvSpPr>
          <p:spPr bwMode="auto">
            <a:xfrm>
              <a:off x="5265738" y="-2298700"/>
              <a:ext cx="147637" cy="219075"/>
            </a:xfrm>
            <a:custGeom>
              <a:avLst/>
              <a:gdLst>
                <a:gd name="T0" fmla="*/ 49 w 49"/>
                <a:gd name="T1" fmla="*/ 53 h 72"/>
                <a:gd name="T2" fmla="*/ 42 w 49"/>
                <a:gd name="T3" fmla="*/ 67 h 72"/>
                <a:gd name="T4" fmla="*/ 24 w 49"/>
                <a:gd name="T5" fmla="*/ 72 h 72"/>
                <a:gd name="T6" fmla="*/ 20 w 49"/>
                <a:gd name="T7" fmla="*/ 71 h 72"/>
                <a:gd name="T8" fmla="*/ 14 w 49"/>
                <a:gd name="T9" fmla="*/ 71 h 72"/>
                <a:gd name="T10" fmla="*/ 8 w 49"/>
                <a:gd name="T11" fmla="*/ 70 h 72"/>
                <a:gd name="T12" fmla="*/ 3 w 49"/>
                <a:gd name="T13" fmla="*/ 70 h 72"/>
                <a:gd name="T14" fmla="*/ 0 w 49"/>
                <a:gd name="T15" fmla="*/ 67 h 72"/>
                <a:gd name="T16" fmla="*/ 0 w 49"/>
                <a:gd name="T17" fmla="*/ 63 h 72"/>
                <a:gd name="T18" fmla="*/ 1 w 49"/>
                <a:gd name="T19" fmla="*/ 61 h 72"/>
                <a:gd name="T20" fmla="*/ 3 w 49"/>
                <a:gd name="T21" fmla="*/ 61 h 72"/>
                <a:gd name="T22" fmla="*/ 3 w 49"/>
                <a:gd name="T23" fmla="*/ 61 h 72"/>
                <a:gd name="T24" fmla="*/ 8 w 49"/>
                <a:gd name="T25" fmla="*/ 61 h 72"/>
                <a:gd name="T26" fmla="*/ 14 w 49"/>
                <a:gd name="T27" fmla="*/ 62 h 72"/>
                <a:gd name="T28" fmla="*/ 20 w 49"/>
                <a:gd name="T29" fmla="*/ 62 h 72"/>
                <a:gd name="T30" fmla="*/ 24 w 49"/>
                <a:gd name="T31" fmla="*/ 62 h 72"/>
                <a:gd name="T32" fmla="*/ 34 w 49"/>
                <a:gd name="T33" fmla="*/ 60 h 72"/>
                <a:gd name="T34" fmla="*/ 37 w 49"/>
                <a:gd name="T35" fmla="*/ 53 h 72"/>
                <a:gd name="T36" fmla="*/ 35 w 49"/>
                <a:gd name="T37" fmla="*/ 48 h 72"/>
                <a:gd name="T38" fmla="*/ 27 w 49"/>
                <a:gd name="T39" fmla="*/ 42 h 72"/>
                <a:gd name="T40" fmla="*/ 14 w 49"/>
                <a:gd name="T41" fmla="*/ 35 h 72"/>
                <a:gd name="T42" fmla="*/ 4 w 49"/>
                <a:gd name="T43" fmla="*/ 27 h 72"/>
                <a:gd name="T44" fmla="*/ 0 w 49"/>
                <a:gd name="T45" fmla="*/ 17 h 72"/>
                <a:gd name="T46" fmla="*/ 2 w 49"/>
                <a:gd name="T47" fmla="*/ 8 h 72"/>
                <a:gd name="T48" fmla="*/ 7 w 49"/>
                <a:gd name="T49" fmla="*/ 3 h 72"/>
                <a:gd name="T50" fmla="*/ 15 w 49"/>
                <a:gd name="T51" fmla="*/ 0 h 72"/>
                <a:gd name="T52" fmla="*/ 24 w 49"/>
                <a:gd name="T53" fmla="*/ 0 h 72"/>
                <a:gd name="T54" fmla="*/ 35 w 49"/>
                <a:gd name="T55" fmla="*/ 0 h 72"/>
                <a:gd name="T56" fmla="*/ 45 w 49"/>
                <a:gd name="T57" fmla="*/ 1 h 72"/>
                <a:gd name="T58" fmla="*/ 48 w 49"/>
                <a:gd name="T59" fmla="*/ 4 h 72"/>
                <a:gd name="T60" fmla="*/ 48 w 49"/>
                <a:gd name="T61" fmla="*/ 8 h 72"/>
                <a:gd name="T62" fmla="*/ 45 w 49"/>
                <a:gd name="T63" fmla="*/ 10 h 72"/>
                <a:gd name="T64" fmla="*/ 45 w 49"/>
                <a:gd name="T65" fmla="*/ 10 h 72"/>
                <a:gd name="T66" fmla="*/ 36 w 49"/>
                <a:gd name="T67" fmla="*/ 10 h 72"/>
                <a:gd name="T68" fmla="*/ 24 w 49"/>
                <a:gd name="T69" fmla="*/ 9 h 72"/>
                <a:gd name="T70" fmla="*/ 15 w 49"/>
                <a:gd name="T71" fmla="*/ 11 h 72"/>
                <a:gd name="T72" fmla="*/ 12 w 49"/>
                <a:gd name="T73" fmla="*/ 17 h 72"/>
                <a:gd name="T74" fmla="*/ 14 w 49"/>
                <a:gd name="T75" fmla="*/ 22 h 72"/>
                <a:gd name="T76" fmla="*/ 21 w 49"/>
                <a:gd name="T77" fmla="*/ 26 h 72"/>
                <a:gd name="T78" fmla="*/ 34 w 49"/>
                <a:gd name="T79" fmla="*/ 34 h 72"/>
                <a:gd name="T80" fmla="*/ 46 w 49"/>
                <a:gd name="T81" fmla="*/ 43 h 72"/>
                <a:gd name="T82" fmla="*/ 49 w 49"/>
                <a:gd name="T83" fmla="*/ 53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9" h="72">
                  <a:moveTo>
                    <a:pt x="49" y="53"/>
                  </a:moveTo>
                  <a:cubicBezTo>
                    <a:pt x="49" y="59"/>
                    <a:pt x="47" y="64"/>
                    <a:pt x="42" y="67"/>
                  </a:cubicBezTo>
                  <a:cubicBezTo>
                    <a:pt x="38" y="70"/>
                    <a:pt x="32" y="72"/>
                    <a:pt x="24" y="72"/>
                  </a:cubicBezTo>
                  <a:cubicBezTo>
                    <a:pt x="23" y="72"/>
                    <a:pt x="21" y="71"/>
                    <a:pt x="20" y="71"/>
                  </a:cubicBezTo>
                  <a:cubicBezTo>
                    <a:pt x="18" y="71"/>
                    <a:pt x="16" y="71"/>
                    <a:pt x="14" y="71"/>
                  </a:cubicBezTo>
                  <a:cubicBezTo>
                    <a:pt x="12" y="71"/>
                    <a:pt x="10" y="71"/>
                    <a:pt x="8" y="70"/>
                  </a:cubicBezTo>
                  <a:cubicBezTo>
                    <a:pt x="6" y="70"/>
                    <a:pt x="5" y="70"/>
                    <a:pt x="3" y="70"/>
                  </a:cubicBezTo>
                  <a:cubicBezTo>
                    <a:pt x="1" y="69"/>
                    <a:pt x="0" y="68"/>
                    <a:pt x="0" y="67"/>
                  </a:cubicBezTo>
                  <a:cubicBezTo>
                    <a:pt x="0" y="63"/>
                    <a:pt x="0" y="63"/>
                    <a:pt x="0" y="63"/>
                  </a:cubicBezTo>
                  <a:cubicBezTo>
                    <a:pt x="0" y="62"/>
                    <a:pt x="0" y="62"/>
                    <a:pt x="1" y="61"/>
                  </a:cubicBezTo>
                  <a:cubicBezTo>
                    <a:pt x="1" y="61"/>
                    <a:pt x="2" y="61"/>
                    <a:pt x="3" y="61"/>
                  </a:cubicBezTo>
                  <a:cubicBezTo>
                    <a:pt x="3" y="61"/>
                    <a:pt x="3" y="61"/>
                    <a:pt x="3" y="61"/>
                  </a:cubicBezTo>
                  <a:cubicBezTo>
                    <a:pt x="5" y="61"/>
                    <a:pt x="6" y="61"/>
                    <a:pt x="8" y="61"/>
                  </a:cubicBezTo>
                  <a:cubicBezTo>
                    <a:pt x="10" y="61"/>
                    <a:pt x="12" y="62"/>
                    <a:pt x="14" y="62"/>
                  </a:cubicBezTo>
                  <a:cubicBezTo>
                    <a:pt x="16" y="62"/>
                    <a:pt x="18" y="62"/>
                    <a:pt x="20" y="62"/>
                  </a:cubicBezTo>
                  <a:cubicBezTo>
                    <a:pt x="21" y="62"/>
                    <a:pt x="23" y="62"/>
                    <a:pt x="24" y="62"/>
                  </a:cubicBezTo>
                  <a:cubicBezTo>
                    <a:pt x="28" y="62"/>
                    <a:pt x="32" y="61"/>
                    <a:pt x="34" y="60"/>
                  </a:cubicBezTo>
                  <a:cubicBezTo>
                    <a:pt x="36" y="59"/>
                    <a:pt x="37" y="57"/>
                    <a:pt x="37" y="53"/>
                  </a:cubicBezTo>
                  <a:cubicBezTo>
                    <a:pt x="37" y="51"/>
                    <a:pt x="37" y="49"/>
                    <a:pt x="35" y="48"/>
                  </a:cubicBezTo>
                  <a:cubicBezTo>
                    <a:pt x="34" y="47"/>
                    <a:pt x="31" y="45"/>
                    <a:pt x="27" y="42"/>
                  </a:cubicBezTo>
                  <a:cubicBezTo>
                    <a:pt x="14" y="35"/>
                    <a:pt x="14" y="35"/>
                    <a:pt x="14" y="35"/>
                  </a:cubicBezTo>
                  <a:cubicBezTo>
                    <a:pt x="10" y="32"/>
                    <a:pt x="6" y="30"/>
                    <a:pt x="4" y="27"/>
                  </a:cubicBezTo>
                  <a:cubicBezTo>
                    <a:pt x="1" y="24"/>
                    <a:pt x="0" y="21"/>
                    <a:pt x="0" y="17"/>
                  </a:cubicBezTo>
                  <a:cubicBezTo>
                    <a:pt x="0" y="13"/>
                    <a:pt x="1" y="11"/>
                    <a:pt x="2" y="8"/>
                  </a:cubicBezTo>
                  <a:cubicBezTo>
                    <a:pt x="3" y="6"/>
                    <a:pt x="5" y="5"/>
                    <a:pt x="7" y="3"/>
                  </a:cubicBezTo>
                  <a:cubicBezTo>
                    <a:pt x="9" y="2"/>
                    <a:pt x="12" y="1"/>
                    <a:pt x="15" y="0"/>
                  </a:cubicBezTo>
                  <a:cubicBezTo>
                    <a:pt x="18" y="0"/>
                    <a:pt x="21" y="0"/>
                    <a:pt x="24" y="0"/>
                  </a:cubicBezTo>
                  <a:cubicBezTo>
                    <a:pt x="28" y="0"/>
                    <a:pt x="32" y="0"/>
                    <a:pt x="35" y="0"/>
                  </a:cubicBezTo>
                  <a:cubicBezTo>
                    <a:pt x="39" y="0"/>
                    <a:pt x="42" y="1"/>
                    <a:pt x="45" y="1"/>
                  </a:cubicBezTo>
                  <a:cubicBezTo>
                    <a:pt x="47" y="2"/>
                    <a:pt x="48" y="2"/>
                    <a:pt x="48" y="4"/>
                  </a:cubicBezTo>
                  <a:cubicBezTo>
                    <a:pt x="48" y="8"/>
                    <a:pt x="48" y="8"/>
                    <a:pt x="48" y="8"/>
                  </a:cubicBezTo>
                  <a:cubicBezTo>
                    <a:pt x="48" y="10"/>
                    <a:pt x="47" y="10"/>
                    <a:pt x="45" y="10"/>
                  </a:cubicBezTo>
                  <a:cubicBezTo>
                    <a:pt x="45" y="10"/>
                    <a:pt x="45" y="10"/>
                    <a:pt x="45" y="10"/>
                  </a:cubicBezTo>
                  <a:cubicBezTo>
                    <a:pt x="43" y="10"/>
                    <a:pt x="40" y="10"/>
                    <a:pt x="36" y="10"/>
                  </a:cubicBezTo>
                  <a:cubicBezTo>
                    <a:pt x="32" y="9"/>
                    <a:pt x="28" y="9"/>
                    <a:pt x="24" y="9"/>
                  </a:cubicBezTo>
                  <a:cubicBezTo>
                    <a:pt x="21" y="9"/>
                    <a:pt x="18" y="10"/>
                    <a:pt x="15" y="11"/>
                  </a:cubicBezTo>
                  <a:cubicBezTo>
                    <a:pt x="13" y="11"/>
                    <a:pt x="12" y="13"/>
                    <a:pt x="12" y="17"/>
                  </a:cubicBezTo>
                  <a:cubicBezTo>
                    <a:pt x="12" y="19"/>
                    <a:pt x="13" y="20"/>
                    <a:pt x="14" y="22"/>
                  </a:cubicBezTo>
                  <a:cubicBezTo>
                    <a:pt x="16" y="23"/>
                    <a:pt x="18" y="25"/>
                    <a:pt x="21" y="26"/>
                  </a:cubicBezTo>
                  <a:cubicBezTo>
                    <a:pt x="34" y="34"/>
                    <a:pt x="34" y="34"/>
                    <a:pt x="34" y="34"/>
                  </a:cubicBezTo>
                  <a:cubicBezTo>
                    <a:pt x="40" y="37"/>
                    <a:pt x="44" y="40"/>
                    <a:pt x="46" y="43"/>
                  </a:cubicBezTo>
                  <a:cubicBezTo>
                    <a:pt x="48" y="46"/>
                    <a:pt x="49" y="49"/>
                    <a:pt x="49"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0" name="Rectangle 261">
              <a:extLst>
                <a:ext uri="{FF2B5EF4-FFF2-40B4-BE49-F238E27FC236}">
                  <a16:creationId xmlns:a16="http://schemas.microsoft.com/office/drawing/2014/main" id="{F9B089D1-FDAF-4A0F-BD3D-664DD198D217}"/>
                </a:ext>
              </a:extLst>
            </p:cNvPr>
            <p:cNvSpPr>
              <a:spLocks noChangeArrowheads="1"/>
            </p:cNvSpPr>
            <p:nvPr/>
          </p:nvSpPr>
          <p:spPr bwMode="auto">
            <a:xfrm>
              <a:off x="4410075" y="-2116138"/>
              <a:ext cx="165100" cy="33338"/>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1" name="Freeform 262">
              <a:extLst>
                <a:ext uri="{FF2B5EF4-FFF2-40B4-BE49-F238E27FC236}">
                  <a16:creationId xmlns:a16="http://schemas.microsoft.com/office/drawing/2014/main" id="{75596C62-BF8E-4158-84B8-949CCA5F54D5}"/>
                </a:ext>
              </a:extLst>
            </p:cNvPr>
            <p:cNvSpPr>
              <a:spLocks/>
            </p:cNvSpPr>
            <p:nvPr/>
          </p:nvSpPr>
          <p:spPr bwMode="auto">
            <a:xfrm>
              <a:off x="4419600" y="-2374900"/>
              <a:ext cx="168275" cy="292100"/>
            </a:xfrm>
            <a:custGeom>
              <a:avLst/>
              <a:gdLst>
                <a:gd name="T0" fmla="*/ 7 w 56"/>
                <a:gd name="T1" fmla="*/ 5 h 96"/>
                <a:gd name="T2" fmla="*/ 30 w 56"/>
                <a:gd name="T3" fmla="*/ 0 h 96"/>
                <a:gd name="T4" fmla="*/ 41 w 56"/>
                <a:gd name="T5" fmla="*/ 0 h 96"/>
                <a:gd name="T6" fmla="*/ 52 w 56"/>
                <a:gd name="T7" fmla="*/ 2 h 96"/>
                <a:gd name="T8" fmla="*/ 54 w 56"/>
                <a:gd name="T9" fmla="*/ 3 h 96"/>
                <a:gd name="T10" fmla="*/ 54 w 56"/>
                <a:gd name="T11" fmla="*/ 5 h 96"/>
                <a:gd name="T12" fmla="*/ 54 w 56"/>
                <a:gd name="T13" fmla="*/ 9 h 96"/>
                <a:gd name="T14" fmla="*/ 52 w 56"/>
                <a:gd name="T15" fmla="*/ 12 h 96"/>
                <a:gd name="T16" fmla="*/ 52 w 56"/>
                <a:gd name="T17" fmla="*/ 12 h 96"/>
                <a:gd name="T18" fmla="*/ 41 w 56"/>
                <a:gd name="T19" fmla="*/ 10 h 96"/>
                <a:gd name="T20" fmla="*/ 30 w 56"/>
                <a:gd name="T21" fmla="*/ 10 h 96"/>
                <a:gd name="T22" fmla="*/ 15 w 56"/>
                <a:gd name="T23" fmla="*/ 13 h 96"/>
                <a:gd name="T24" fmla="*/ 11 w 56"/>
                <a:gd name="T25" fmla="*/ 23 h 96"/>
                <a:gd name="T26" fmla="*/ 11 w 56"/>
                <a:gd name="T27" fmla="*/ 28 h 96"/>
                <a:gd name="T28" fmla="*/ 13 w 56"/>
                <a:gd name="T29" fmla="*/ 32 h 96"/>
                <a:gd name="T30" fmla="*/ 17 w 56"/>
                <a:gd name="T31" fmla="*/ 36 h 96"/>
                <a:gd name="T32" fmla="*/ 24 w 56"/>
                <a:gd name="T33" fmla="*/ 41 h 96"/>
                <a:gd name="T34" fmla="*/ 36 w 56"/>
                <a:gd name="T35" fmla="*/ 49 h 96"/>
                <a:gd name="T36" fmla="*/ 51 w 56"/>
                <a:gd name="T37" fmla="*/ 65 h 96"/>
                <a:gd name="T38" fmla="*/ 56 w 56"/>
                <a:gd name="T39" fmla="*/ 83 h 96"/>
                <a:gd name="T40" fmla="*/ 56 w 56"/>
                <a:gd name="T41" fmla="*/ 93 h 96"/>
                <a:gd name="T42" fmla="*/ 55 w 56"/>
                <a:gd name="T43" fmla="*/ 95 h 96"/>
                <a:gd name="T44" fmla="*/ 53 w 56"/>
                <a:gd name="T45" fmla="*/ 96 h 96"/>
                <a:gd name="T46" fmla="*/ 3 w 56"/>
                <a:gd name="T47" fmla="*/ 96 h 96"/>
                <a:gd name="T48" fmla="*/ 2 w 56"/>
                <a:gd name="T49" fmla="*/ 95 h 96"/>
                <a:gd name="T50" fmla="*/ 1 w 56"/>
                <a:gd name="T51" fmla="*/ 93 h 96"/>
                <a:gd name="T52" fmla="*/ 1 w 56"/>
                <a:gd name="T53" fmla="*/ 88 h 96"/>
                <a:gd name="T54" fmla="*/ 2 w 56"/>
                <a:gd name="T55" fmla="*/ 86 h 96"/>
                <a:gd name="T56" fmla="*/ 3 w 56"/>
                <a:gd name="T57" fmla="*/ 85 h 96"/>
                <a:gd name="T58" fmla="*/ 46 w 56"/>
                <a:gd name="T59" fmla="*/ 85 h 96"/>
                <a:gd name="T60" fmla="*/ 46 w 56"/>
                <a:gd name="T61" fmla="*/ 83 h 96"/>
                <a:gd name="T62" fmla="*/ 45 w 56"/>
                <a:gd name="T63" fmla="*/ 75 h 96"/>
                <a:gd name="T64" fmla="*/ 42 w 56"/>
                <a:gd name="T65" fmla="*/ 69 h 96"/>
                <a:gd name="T66" fmla="*/ 37 w 56"/>
                <a:gd name="T67" fmla="*/ 62 h 96"/>
                <a:gd name="T68" fmla="*/ 28 w 56"/>
                <a:gd name="T69" fmla="*/ 56 h 96"/>
                <a:gd name="T70" fmla="*/ 16 w 56"/>
                <a:gd name="T71" fmla="*/ 47 h 96"/>
                <a:gd name="T72" fmla="*/ 3 w 56"/>
                <a:gd name="T73" fmla="*/ 36 h 96"/>
                <a:gd name="T74" fmla="*/ 0 w 56"/>
                <a:gd name="T75" fmla="*/ 23 h 96"/>
                <a:gd name="T76" fmla="*/ 7 w 56"/>
                <a:gd name="T77" fmla="*/ 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6" h="96">
                  <a:moveTo>
                    <a:pt x="7" y="5"/>
                  </a:moveTo>
                  <a:cubicBezTo>
                    <a:pt x="12" y="2"/>
                    <a:pt x="19" y="0"/>
                    <a:pt x="30" y="0"/>
                  </a:cubicBezTo>
                  <a:cubicBezTo>
                    <a:pt x="33" y="0"/>
                    <a:pt x="37" y="0"/>
                    <a:pt x="41" y="0"/>
                  </a:cubicBezTo>
                  <a:cubicBezTo>
                    <a:pt x="45" y="1"/>
                    <a:pt x="49" y="1"/>
                    <a:pt x="52" y="2"/>
                  </a:cubicBezTo>
                  <a:cubicBezTo>
                    <a:pt x="53" y="3"/>
                    <a:pt x="53" y="3"/>
                    <a:pt x="54" y="3"/>
                  </a:cubicBezTo>
                  <a:cubicBezTo>
                    <a:pt x="54" y="3"/>
                    <a:pt x="54" y="4"/>
                    <a:pt x="54" y="5"/>
                  </a:cubicBezTo>
                  <a:cubicBezTo>
                    <a:pt x="54" y="9"/>
                    <a:pt x="54" y="9"/>
                    <a:pt x="54" y="9"/>
                  </a:cubicBezTo>
                  <a:cubicBezTo>
                    <a:pt x="54" y="11"/>
                    <a:pt x="54" y="12"/>
                    <a:pt x="52" y="12"/>
                  </a:cubicBezTo>
                  <a:cubicBezTo>
                    <a:pt x="52" y="12"/>
                    <a:pt x="52" y="12"/>
                    <a:pt x="52" y="12"/>
                  </a:cubicBezTo>
                  <a:cubicBezTo>
                    <a:pt x="48" y="11"/>
                    <a:pt x="45" y="11"/>
                    <a:pt x="41" y="10"/>
                  </a:cubicBezTo>
                  <a:cubicBezTo>
                    <a:pt x="37" y="10"/>
                    <a:pt x="33" y="10"/>
                    <a:pt x="30" y="10"/>
                  </a:cubicBezTo>
                  <a:cubicBezTo>
                    <a:pt x="23" y="10"/>
                    <a:pt x="18" y="11"/>
                    <a:pt x="15" y="13"/>
                  </a:cubicBezTo>
                  <a:cubicBezTo>
                    <a:pt x="12" y="15"/>
                    <a:pt x="11" y="18"/>
                    <a:pt x="11" y="23"/>
                  </a:cubicBezTo>
                  <a:cubicBezTo>
                    <a:pt x="11" y="25"/>
                    <a:pt x="11" y="26"/>
                    <a:pt x="11" y="28"/>
                  </a:cubicBezTo>
                  <a:cubicBezTo>
                    <a:pt x="12" y="29"/>
                    <a:pt x="12" y="31"/>
                    <a:pt x="13" y="32"/>
                  </a:cubicBezTo>
                  <a:cubicBezTo>
                    <a:pt x="14" y="33"/>
                    <a:pt x="16" y="35"/>
                    <a:pt x="17" y="36"/>
                  </a:cubicBezTo>
                  <a:cubicBezTo>
                    <a:pt x="19" y="37"/>
                    <a:pt x="21" y="39"/>
                    <a:pt x="24" y="41"/>
                  </a:cubicBezTo>
                  <a:cubicBezTo>
                    <a:pt x="36" y="49"/>
                    <a:pt x="36" y="49"/>
                    <a:pt x="36" y="49"/>
                  </a:cubicBezTo>
                  <a:cubicBezTo>
                    <a:pt x="43" y="54"/>
                    <a:pt x="48" y="59"/>
                    <a:pt x="51" y="65"/>
                  </a:cubicBezTo>
                  <a:cubicBezTo>
                    <a:pt x="54" y="70"/>
                    <a:pt x="56" y="76"/>
                    <a:pt x="56" y="83"/>
                  </a:cubicBezTo>
                  <a:cubicBezTo>
                    <a:pt x="56" y="93"/>
                    <a:pt x="56" y="93"/>
                    <a:pt x="56" y="93"/>
                  </a:cubicBezTo>
                  <a:cubicBezTo>
                    <a:pt x="56" y="94"/>
                    <a:pt x="56" y="94"/>
                    <a:pt x="55" y="95"/>
                  </a:cubicBezTo>
                  <a:cubicBezTo>
                    <a:pt x="55" y="95"/>
                    <a:pt x="54" y="96"/>
                    <a:pt x="53" y="96"/>
                  </a:cubicBezTo>
                  <a:cubicBezTo>
                    <a:pt x="3" y="96"/>
                    <a:pt x="3" y="96"/>
                    <a:pt x="3" y="96"/>
                  </a:cubicBezTo>
                  <a:cubicBezTo>
                    <a:pt x="3" y="96"/>
                    <a:pt x="2" y="95"/>
                    <a:pt x="2" y="95"/>
                  </a:cubicBezTo>
                  <a:cubicBezTo>
                    <a:pt x="1" y="94"/>
                    <a:pt x="1" y="94"/>
                    <a:pt x="1" y="93"/>
                  </a:cubicBezTo>
                  <a:cubicBezTo>
                    <a:pt x="1" y="88"/>
                    <a:pt x="1" y="88"/>
                    <a:pt x="1" y="88"/>
                  </a:cubicBezTo>
                  <a:cubicBezTo>
                    <a:pt x="1" y="87"/>
                    <a:pt x="1" y="86"/>
                    <a:pt x="2" y="86"/>
                  </a:cubicBezTo>
                  <a:cubicBezTo>
                    <a:pt x="2" y="86"/>
                    <a:pt x="3" y="85"/>
                    <a:pt x="3" y="85"/>
                  </a:cubicBezTo>
                  <a:cubicBezTo>
                    <a:pt x="46" y="85"/>
                    <a:pt x="46" y="85"/>
                    <a:pt x="46" y="85"/>
                  </a:cubicBezTo>
                  <a:cubicBezTo>
                    <a:pt x="46" y="83"/>
                    <a:pt x="46" y="83"/>
                    <a:pt x="46" y="83"/>
                  </a:cubicBezTo>
                  <a:cubicBezTo>
                    <a:pt x="46" y="80"/>
                    <a:pt x="46" y="77"/>
                    <a:pt x="45" y="75"/>
                  </a:cubicBezTo>
                  <a:cubicBezTo>
                    <a:pt x="44" y="73"/>
                    <a:pt x="44" y="71"/>
                    <a:pt x="42" y="69"/>
                  </a:cubicBezTo>
                  <a:cubicBezTo>
                    <a:pt x="41" y="66"/>
                    <a:pt x="39" y="64"/>
                    <a:pt x="37" y="62"/>
                  </a:cubicBezTo>
                  <a:cubicBezTo>
                    <a:pt x="35" y="60"/>
                    <a:pt x="32" y="58"/>
                    <a:pt x="28" y="56"/>
                  </a:cubicBezTo>
                  <a:cubicBezTo>
                    <a:pt x="16" y="47"/>
                    <a:pt x="16" y="47"/>
                    <a:pt x="16" y="47"/>
                  </a:cubicBezTo>
                  <a:cubicBezTo>
                    <a:pt x="10" y="43"/>
                    <a:pt x="6" y="39"/>
                    <a:pt x="3" y="36"/>
                  </a:cubicBezTo>
                  <a:cubicBezTo>
                    <a:pt x="1" y="32"/>
                    <a:pt x="0" y="28"/>
                    <a:pt x="0" y="23"/>
                  </a:cubicBezTo>
                  <a:cubicBezTo>
                    <a:pt x="0" y="15"/>
                    <a:pt x="2" y="9"/>
                    <a:pt x="7"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7" name="Rectangle 6">
            <a:extLst>
              <a:ext uri="{FF2B5EF4-FFF2-40B4-BE49-F238E27FC236}">
                <a16:creationId xmlns:a16="http://schemas.microsoft.com/office/drawing/2014/main" id="{7235DBE7-9C8E-4A39-B93C-90B4970974DE}"/>
              </a:ext>
            </a:extLst>
          </p:cNvPr>
          <p:cNvSpPr/>
          <p:nvPr/>
        </p:nvSpPr>
        <p:spPr>
          <a:xfrm>
            <a:off x="7064944" y="4424136"/>
            <a:ext cx="4811059" cy="276999"/>
          </a:xfrm>
          <a:prstGeom prst="rect">
            <a:avLst/>
          </a:prstGeom>
        </p:spPr>
        <p:txBody>
          <a:bodyPr wrap="square" lIns="0" tIns="0" rIns="0" bIns="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83D65"/>
                </a:solidFill>
                <a:effectLst/>
                <a:uLnTx/>
                <a:uFillTx/>
                <a:latin typeface="Segoe UI" panose="020B0502040204020203" pitchFamily="34" charset="0"/>
                <a:ea typeface="Open Sans Light"/>
                <a:cs typeface="Segoe UI" panose="020B0502040204020203" pitchFamily="34" charset="0"/>
                <a:sym typeface="Open Sans Light"/>
              </a:rPr>
              <a:t>Go to </a:t>
            </a:r>
            <a:r>
              <a:rPr kumimoji="0" lang="en-US" sz="1800" b="1" i="0" u="none" strike="noStrike" kern="1200" cap="none" spc="0" normalizeH="0" baseline="0" noProof="0" dirty="0">
                <a:ln>
                  <a:noFill/>
                </a:ln>
                <a:solidFill>
                  <a:srgbClr val="083D65"/>
                </a:solidFill>
                <a:effectLst/>
                <a:uLnTx/>
                <a:uFillTx/>
                <a:latin typeface="Segoe UI" panose="020B0502040204020203" pitchFamily="34" charset="0"/>
                <a:ea typeface="Open Sans Light"/>
                <a:cs typeface="Segoe UI" panose="020B0502040204020203" pitchFamily="34" charset="0"/>
                <a:sym typeface="Open Sans Light"/>
              </a:rPr>
              <a:t>24Slides.com/</a:t>
            </a:r>
            <a:r>
              <a:rPr kumimoji="0" lang="id-ID" sz="1800" b="1" i="0" u="none" strike="noStrike" kern="1200" cap="none" spc="0" normalizeH="0" baseline="0" noProof="0" dirty="0">
                <a:ln>
                  <a:noFill/>
                </a:ln>
                <a:solidFill>
                  <a:srgbClr val="083D65"/>
                </a:solidFill>
                <a:effectLst/>
                <a:uLnTx/>
                <a:uFillTx/>
                <a:latin typeface="Segoe UI" panose="020B0502040204020203" pitchFamily="34" charset="0"/>
                <a:ea typeface="Open Sans Light"/>
                <a:cs typeface="Segoe UI" panose="020B0502040204020203" pitchFamily="34" charset="0"/>
                <a:sym typeface="Open Sans Light"/>
              </a:rPr>
              <a:t>order </a:t>
            </a:r>
            <a:r>
              <a:rPr kumimoji="0" lang="en-US" sz="1800" b="0" i="0" u="none" strike="noStrike" kern="1200" cap="none" spc="0" normalizeH="0" baseline="0" noProof="0" dirty="0">
                <a:ln>
                  <a:noFill/>
                </a:ln>
                <a:solidFill>
                  <a:srgbClr val="083D65"/>
                </a:solidFill>
                <a:effectLst/>
                <a:uLnTx/>
                <a:uFillTx/>
                <a:latin typeface="Segoe UI" panose="020B0502040204020203" pitchFamily="34" charset="0"/>
                <a:ea typeface="Open Sans Light"/>
                <a:cs typeface="Segoe UI" panose="020B0502040204020203" pitchFamily="34" charset="0"/>
                <a:sym typeface="Open Sans Light"/>
              </a:rPr>
              <a:t>to find out more</a:t>
            </a:r>
            <a:endParaRPr kumimoji="0" lang="en-US" sz="1800" b="0" i="0" u="none" strike="noStrike" kern="1200" cap="none" spc="0" normalizeH="0" baseline="0" noProof="0" dirty="0">
              <a:ln>
                <a:noFill/>
              </a:ln>
              <a:solidFill>
                <a:srgbClr val="083D65"/>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13806481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79" name="Group 178">
            <a:extLst>
              <a:ext uri="{FF2B5EF4-FFF2-40B4-BE49-F238E27FC236}">
                <a16:creationId xmlns:a16="http://schemas.microsoft.com/office/drawing/2014/main" id="{32BD925E-0CE8-4479-AE6E-09E372CA2F19}"/>
              </a:ext>
            </a:extLst>
          </p:cNvPr>
          <p:cNvGrpSpPr/>
          <p:nvPr/>
        </p:nvGrpSpPr>
        <p:grpSpPr>
          <a:xfrm>
            <a:off x="1938310" y="4774359"/>
            <a:ext cx="8315383" cy="908475"/>
            <a:chOff x="1715637" y="4908708"/>
            <a:chExt cx="8315383" cy="908475"/>
          </a:xfrm>
        </p:grpSpPr>
        <p:grpSp>
          <p:nvGrpSpPr>
            <p:cNvPr id="178" name="Group 177">
              <a:extLst>
                <a:ext uri="{FF2B5EF4-FFF2-40B4-BE49-F238E27FC236}">
                  <a16:creationId xmlns:a16="http://schemas.microsoft.com/office/drawing/2014/main" id="{4A0C7763-58C7-4971-85F2-47EB4C2FD1C7}"/>
                </a:ext>
              </a:extLst>
            </p:cNvPr>
            <p:cNvGrpSpPr/>
            <p:nvPr/>
          </p:nvGrpSpPr>
          <p:grpSpPr>
            <a:xfrm>
              <a:off x="1715637" y="5113940"/>
              <a:ext cx="8315383" cy="703243"/>
              <a:chOff x="407242" y="5207636"/>
              <a:chExt cx="8315383" cy="703243"/>
            </a:xfrm>
          </p:grpSpPr>
          <p:pic>
            <p:nvPicPr>
              <p:cNvPr id="20" name="Picture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4144" y="5601841"/>
                <a:ext cx="3388816" cy="261050"/>
              </a:xfrm>
              <a:prstGeom prst="rect">
                <a:avLst/>
              </a:prstGeom>
            </p:spPr>
          </p:pic>
          <p:pic>
            <p:nvPicPr>
              <p:cNvPr id="21" name="Picture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7242" y="5353156"/>
                <a:ext cx="3505467" cy="270036"/>
              </a:xfrm>
              <a:prstGeom prst="rect">
                <a:avLst/>
              </a:prstGeom>
            </p:spPr>
          </p:pic>
          <p:pic>
            <p:nvPicPr>
              <p:cNvPr id="34" name="Picture 33"/>
              <p:cNvPicPr>
                <a:picLocks noChangeAspect="1"/>
              </p:cNvPicPr>
              <p:nvPr/>
            </p:nvPicPr>
            <p:blipFill>
              <a:blip r:embed="rId5">
                <a:duotone>
                  <a:schemeClr val="bg2">
                    <a:shade val="45000"/>
                    <a:satMod val="135000"/>
                  </a:schemeClr>
                  <a:prstClr val="white"/>
                </a:duotone>
              </a:blip>
              <a:stretch>
                <a:fillRect/>
              </a:stretch>
            </p:blipFill>
            <p:spPr>
              <a:xfrm>
                <a:off x="4881962" y="5438321"/>
                <a:ext cx="324541" cy="95886"/>
              </a:xfrm>
              <a:prstGeom prst="rect">
                <a:avLst/>
              </a:prstGeom>
            </p:spPr>
          </p:pic>
          <p:pic>
            <p:nvPicPr>
              <p:cNvPr id="35" name="Picture 34"/>
              <p:cNvPicPr>
                <a:picLocks noChangeAspect="1"/>
              </p:cNvPicPr>
              <p:nvPr/>
            </p:nvPicPr>
            <p:blipFill>
              <a:blip r:embed="rId6">
                <a:duotone>
                  <a:schemeClr val="bg2">
                    <a:shade val="45000"/>
                    <a:satMod val="135000"/>
                  </a:schemeClr>
                  <a:prstClr val="white"/>
                </a:duotone>
              </a:blip>
              <a:stretch>
                <a:fillRect/>
              </a:stretch>
            </p:blipFill>
            <p:spPr>
              <a:xfrm>
                <a:off x="4334094" y="5699241"/>
                <a:ext cx="510796" cy="109758"/>
              </a:xfrm>
              <a:prstGeom prst="rect">
                <a:avLst/>
              </a:prstGeom>
            </p:spPr>
          </p:pic>
          <p:pic>
            <p:nvPicPr>
              <p:cNvPr id="45" name="Picture 44"/>
              <p:cNvPicPr>
                <a:picLocks noChangeAspect="1"/>
              </p:cNvPicPr>
              <p:nvPr/>
            </p:nvPicPr>
            <p:blipFill>
              <a:blip r:embed="rId7"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064727" y="5207636"/>
                <a:ext cx="745507" cy="521855"/>
              </a:xfrm>
              <a:prstGeom prst="rect">
                <a:avLst/>
              </a:prstGeom>
            </p:spPr>
          </p:pic>
          <p:pic>
            <p:nvPicPr>
              <p:cNvPr id="43" name="Picture 42"/>
              <p:cNvPicPr>
                <a:picLocks noChangeAspect="1"/>
              </p:cNvPicPr>
              <p:nvPr/>
            </p:nvPicPr>
            <p:blipFill rotWithShape="1">
              <a:blip r:embed="rId8" cstate="print">
                <a:duotone>
                  <a:schemeClr val="bg2">
                    <a:shade val="45000"/>
                    <a:satMod val="135000"/>
                  </a:schemeClr>
                  <a:prstClr val="white"/>
                </a:duotone>
                <a:extLst>
                  <a:ext uri="{28A0092B-C50C-407E-A947-70E740481C1C}">
                    <a14:useLocalDpi xmlns:a14="http://schemas.microsoft.com/office/drawing/2010/main" val="0"/>
                  </a:ext>
                </a:extLst>
              </a:blip>
              <a:srcRect t="28593" b="28061"/>
              <a:stretch/>
            </p:blipFill>
            <p:spPr>
              <a:xfrm>
                <a:off x="6613249" y="5678706"/>
                <a:ext cx="1019828" cy="207812"/>
              </a:xfrm>
              <a:prstGeom prst="rect">
                <a:avLst/>
              </a:prstGeom>
            </p:spPr>
          </p:pic>
          <p:pic>
            <p:nvPicPr>
              <p:cNvPr id="42" name="Picture 41"/>
              <p:cNvPicPr>
                <a:picLocks noChangeAspect="1"/>
              </p:cNvPicPr>
              <p:nvPr/>
            </p:nvPicPr>
            <p:blipFill>
              <a:blip r:embed="rId9"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5596903" y="5650502"/>
                <a:ext cx="1094595" cy="158497"/>
              </a:xfrm>
              <a:prstGeom prst="rect">
                <a:avLst/>
              </a:prstGeom>
            </p:spPr>
          </p:pic>
          <p:pic>
            <p:nvPicPr>
              <p:cNvPr id="41" name="Picture 40"/>
              <p:cNvPicPr>
                <a:picLocks noChangeAspect="1"/>
              </p:cNvPicPr>
              <p:nvPr/>
            </p:nvPicPr>
            <p:blipFill>
              <a:blip r:embed="rId10"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8039723" y="5345024"/>
                <a:ext cx="682902" cy="517867"/>
              </a:xfrm>
              <a:prstGeom prst="rect">
                <a:avLst/>
              </a:prstGeom>
            </p:spPr>
          </p:pic>
          <p:pic>
            <p:nvPicPr>
              <p:cNvPr id="33" name="Picture 32"/>
              <p:cNvPicPr>
                <a:picLocks noChangeAspect="1"/>
              </p:cNvPicPr>
              <p:nvPr/>
            </p:nvPicPr>
            <p:blipFill>
              <a:blip r:embed="rId11">
                <a:duotone>
                  <a:schemeClr val="bg2">
                    <a:shade val="45000"/>
                    <a:satMod val="135000"/>
                  </a:schemeClr>
                  <a:prstClr val="white"/>
                </a:duotone>
              </a:blip>
              <a:stretch>
                <a:fillRect/>
              </a:stretch>
            </p:blipFill>
            <p:spPr>
              <a:xfrm>
                <a:off x="7516975" y="5627366"/>
                <a:ext cx="436325" cy="240853"/>
              </a:xfrm>
              <a:prstGeom prst="rect">
                <a:avLst/>
              </a:prstGeom>
            </p:spPr>
          </p:pic>
          <p:pic>
            <p:nvPicPr>
              <p:cNvPr id="46" name="Picture 45"/>
              <p:cNvPicPr>
                <a:picLocks noChangeAspect="1"/>
              </p:cNvPicPr>
              <p:nvPr/>
            </p:nvPicPr>
            <p:blipFill>
              <a:blip r:embed="rId12" cstate="print">
                <a:extLst>
                  <a:ext uri="{BEBA8EAE-BF5A-486C-A8C5-ECC9F3942E4B}">
                    <a14:imgProps xmlns:a14="http://schemas.microsoft.com/office/drawing/2010/main">
                      <a14:imgLayer r:embed="rId13">
                        <a14:imgEffect>
                          <a14:saturation sat="0"/>
                        </a14:imgEffect>
                      </a14:imgLayer>
                    </a14:imgProps>
                  </a:ext>
                  <a:ext uri="{28A0092B-C50C-407E-A947-70E740481C1C}">
                    <a14:useLocalDpi xmlns:a14="http://schemas.microsoft.com/office/drawing/2010/main" val="0"/>
                  </a:ext>
                </a:extLst>
              </a:blip>
              <a:stretch>
                <a:fillRect/>
              </a:stretch>
            </p:blipFill>
            <p:spPr>
              <a:xfrm>
                <a:off x="3984382" y="5455054"/>
                <a:ext cx="699423" cy="64257"/>
              </a:xfrm>
              <a:prstGeom prst="rect">
                <a:avLst/>
              </a:prstGeom>
            </p:spPr>
          </p:pic>
          <p:pic>
            <p:nvPicPr>
              <p:cNvPr id="47" name="Picture 46"/>
              <p:cNvPicPr>
                <a:picLocks noChangeAspect="1"/>
              </p:cNvPicPr>
              <p:nvPr/>
            </p:nvPicPr>
            <p:blipFill>
              <a:blip r:embed="rId14">
                <a:duotone>
                  <a:schemeClr val="bg2">
                    <a:shade val="45000"/>
                    <a:satMod val="135000"/>
                  </a:schemeClr>
                  <a:prstClr val="white"/>
                </a:duotone>
              </a:blip>
              <a:stretch>
                <a:fillRect/>
              </a:stretch>
            </p:blipFill>
            <p:spPr>
              <a:xfrm>
                <a:off x="5300540" y="5343036"/>
                <a:ext cx="737634" cy="193217"/>
              </a:xfrm>
              <a:prstGeom prst="rect">
                <a:avLst/>
              </a:prstGeom>
            </p:spPr>
          </p:pic>
          <p:pic>
            <p:nvPicPr>
              <p:cNvPr id="48" name="Picture 47"/>
              <p:cNvPicPr>
                <a:picLocks noChangeAspect="1"/>
              </p:cNvPicPr>
              <p:nvPr/>
            </p:nvPicPr>
            <p:blipFill>
              <a:blip r:embed="rId15"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6919649" y="5298338"/>
                <a:ext cx="959088" cy="340452"/>
              </a:xfrm>
              <a:prstGeom prst="rect">
                <a:avLst/>
              </a:prstGeom>
            </p:spPr>
          </p:pic>
          <p:pic>
            <p:nvPicPr>
              <p:cNvPr id="49" name="Picture 48"/>
              <p:cNvPicPr>
                <a:picLocks noChangeAspect="1"/>
              </p:cNvPicPr>
              <p:nvPr/>
            </p:nvPicPr>
            <p:blipFill>
              <a:blip r:embed="rId16"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894805" y="5599122"/>
                <a:ext cx="415676" cy="311757"/>
              </a:xfrm>
              <a:prstGeom prst="rect">
                <a:avLst/>
              </a:prstGeom>
            </p:spPr>
          </p:pic>
          <p:pic>
            <p:nvPicPr>
              <p:cNvPr id="50" name="Picture 49"/>
              <p:cNvPicPr>
                <a:picLocks noChangeAspect="1"/>
              </p:cNvPicPr>
              <p:nvPr/>
            </p:nvPicPr>
            <p:blipFill>
              <a:blip r:embed="rId17"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049540" y="5699241"/>
                <a:ext cx="435442" cy="97104"/>
              </a:xfrm>
              <a:prstGeom prst="rect">
                <a:avLst/>
              </a:prstGeom>
            </p:spPr>
          </p:pic>
        </p:grpSp>
        <p:sp>
          <p:nvSpPr>
            <p:cNvPr id="51" name="TextBox 50"/>
            <p:cNvSpPr txBox="1"/>
            <p:nvPr/>
          </p:nvSpPr>
          <p:spPr>
            <a:xfrm>
              <a:off x="5349786" y="4908708"/>
              <a:ext cx="1047083" cy="215444"/>
            </a:xfrm>
            <a:prstGeom prst="rect">
              <a:avLst/>
            </a:prstGeom>
          </p:spPr>
          <p:txBody>
            <a:bodyPr wrap="square" lIns="0" tIns="0" rIns="0" bIns="0">
              <a:spAutoFit/>
            </a:bodyPr>
            <a:lstStyle>
              <a:defPPr>
                <a:defRPr lang="en-US"/>
              </a:defPPr>
              <a:lvl1pPr algn="ctr">
                <a:defRPr sz="1400">
                  <a:solidFill>
                    <a:srgbClr val="083D65"/>
                  </a:solidFill>
                  <a:latin typeface="Segoe UI" panose="020B0502040204020203" pitchFamily="34" charset="0"/>
                  <a:cs typeface="Segoe UI" panose="020B0502040204020203" pitchFamily="34" charset="0"/>
                </a:defRPr>
              </a:lvl1p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83D65"/>
                  </a:solidFill>
                  <a:effectLst/>
                  <a:uLnTx/>
                  <a:uFillTx/>
                  <a:latin typeface="Segoe UI" panose="020B0502040204020203" pitchFamily="34" charset="0"/>
                  <a:ea typeface="+mn-ea"/>
                  <a:cs typeface="Segoe UI" panose="020B0502040204020203" pitchFamily="34" charset="0"/>
                </a:rPr>
                <a:t>As used by</a:t>
              </a:r>
            </a:p>
          </p:txBody>
        </p:sp>
      </p:grpSp>
      <p:sp>
        <p:nvSpPr>
          <p:cNvPr id="44" name="Rectangle 43">
            <a:extLst>
              <a:ext uri="{FF2B5EF4-FFF2-40B4-BE49-F238E27FC236}">
                <a16:creationId xmlns:a16="http://schemas.microsoft.com/office/drawing/2014/main" id="{1AA2A670-4772-4504-9A86-BE460BACA39F}"/>
              </a:ext>
            </a:extLst>
          </p:cNvPr>
          <p:cNvSpPr/>
          <p:nvPr/>
        </p:nvSpPr>
        <p:spPr>
          <a:xfrm>
            <a:off x="2732747" y="530093"/>
            <a:ext cx="6726507" cy="430887"/>
          </a:xfrm>
          <a:prstGeom prst="rect">
            <a:avLst/>
          </a:prstGeom>
        </p:spPr>
        <p:txBody>
          <a:bodyPr wrap="square" lIns="0" tIns="0" rIns="0" bIns="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83D65"/>
                </a:solidFill>
                <a:effectLst/>
                <a:uLnTx/>
                <a:uFillTx/>
                <a:latin typeface="Segoe UI" panose="020B0502040204020203" pitchFamily="34" charset="0"/>
                <a:ea typeface="+mn-ea"/>
                <a:cs typeface="Segoe UI" panose="020B0502040204020203" pitchFamily="34" charset="0"/>
              </a:rPr>
              <a:t>A SOLUTION FOR YOUR ENTIRE TEAM</a:t>
            </a:r>
          </a:p>
        </p:txBody>
      </p:sp>
      <p:sp>
        <p:nvSpPr>
          <p:cNvPr id="55" name="Rectangle 54">
            <a:extLst>
              <a:ext uri="{FF2B5EF4-FFF2-40B4-BE49-F238E27FC236}">
                <a16:creationId xmlns:a16="http://schemas.microsoft.com/office/drawing/2014/main" id="{B9810A48-58EE-4653-9094-4015568448A4}"/>
              </a:ext>
            </a:extLst>
          </p:cNvPr>
          <p:cNvSpPr/>
          <p:nvPr/>
        </p:nvSpPr>
        <p:spPr>
          <a:xfrm>
            <a:off x="672665" y="1371075"/>
            <a:ext cx="2360745" cy="738664"/>
          </a:xfrm>
          <a:prstGeom prst="rect">
            <a:avLst/>
          </a:prstGeom>
          <a:noFill/>
        </p:spPr>
        <p:txBody>
          <a:bodyPr wrap="square" lIns="0" tIns="0" rIns="0" bIns="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w="22225">
                  <a:noFill/>
                </a:ln>
                <a:solidFill>
                  <a:srgbClr val="083D65"/>
                </a:solidFill>
                <a:effectLst/>
                <a:uLnTx/>
                <a:uFillTx/>
                <a:latin typeface="Segoe UI" panose="020B0502040204020203" pitchFamily="34" charset="0"/>
                <a:ea typeface="Open Sans" panose="020B0606030504020204" pitchFamily="34" charset="0"/>
                <a:cs typeface="Segoe UI" panose="020B0502040204020203" pitchFamily="34" charset="0"/>
              </a:rPr>
              <a:t>$899</a:t>
            </a:r>
          </a:p>
        </p:txBody>
      </p:sp>
      <p:sp>
        <p:nvSpPr>
          <p:cNvPr id="82" name="Rectangle 81">
            <a:extLst>
              <a:ext uri="{FF2B5EF4-FFF2-40B4-BE49-F238E27FC236}">
                <a16:creationId xmlns:a16="http://schemas.microsoft.com/office/drawing/2014/main" id="{AE18B150-0A63-4BDA-9D00-C2EAC0C3644D}"/>
              </a:ext>
            </a:extLst>
          </p:cNvPr>
          <p:cNvSpPr/>
          <p:nvPr/>
        </p:nvSpPr>
        <p:spPr>
          <a:xfrm>
            <a:off x="1566636" y="2270553"/>
            <a:ext cx="753413" cy="276999"/>
          </a:xfrm>
          <a:prstGeom prst="rect">
            <a:avLst/>
          </a:prstGeom>
        </p:spPr>
        <p:txBody>
          <a:bodyPr wrap="square" lIns="0" tIns="0" rIns="0" bIns="0">
            <a:spAutoFit/>
          </a:bodyPr>
          <a:lstStyle/>
          <a:p>
            <a:pPr marL="0" marR="0" lvl="0" indent="0" algn="r" defTabSz="914377"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srgbClr val="083D65"/>
                </a:solidFill>
                <a:effectLst/>
                <a:uLnTx/>
                <a:uFillTx/>
                <a:latin typeface="Segoe UI" panose="020B0502040204020203" pitchFamily="34" charset="0"/>
                <a:ea typeface="+mn-ea"/>
                <a:cs typeface="Segoe UI" panose="020B0502040204020203" pitchFamily="34" charset="0"/>
              </a:rPr>
              <a:t>month</a:t>
            </a:r>
          </a:p>
        </p:txBody>
      </p:sp>
      <p:sp>
        <p:nvSpPr>
          <p:cNvPr id="119" name="Rectangle 118">
            <a:extLst>
              <a:ext uri="{FF2B5EF4-FFF2-40B4-BE49-F238E27FC236}">
                <a16:creationId xmlns:a16="http://schemas.microsoft.com/office/drawing/2014/main" id="{5C998BA0-6D9C-4E71-AABD-0B1CE27665CD}"/>
              </a:ext>
            </a:extLst>
          </p:cNvPr>
          <p:cNvSpPr/>
          <p:nvPr/>
        </p:nvSpPr>
        <p:spPr>
          <a:xfrm>
            <a:off x="883751" y="2614527"/>
            <a:ext cx="1938573" cy="1656479"/>
          </a:xfrm>
          <a:prstGeom prst="rect">
            <a:avLst/>
          </a:prstGeom>
        </p:spPr>
        <p:txBody>
          <a:bodyPr wrap="square" lIns="0" tIns="0" rIns="0" bIns="0">
            <a:spAutoFit/>
          </a:bodyPr>
          <a:lstStyle/>
          <a:p>
            <a:pPr marL="285744" marR="0" lvl="0" indent="-285744" algn="l" defTabSz="914377" rtl="0" eaLnBrk="1" fontAlgn="auto" latinLnBrk="0" hangingPunct="1">
              <a:lnSpc>
                <a:spcPct val="2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83D65"/>
                </a:solidFill>
                <a:effectLst/>
                <a:uLnTx/>
                <a:uFillTx/>
                <a:latin typeface="Segoe UI" panose="020B0502040204020203" pitchFamily="34" charset="0"/>
                <a:ea typeface="+mn-ea"/>
                <a:cs typeface="Segoe UI" panose="020B0502040204020203" pitchFamily="34" charset="0"/>
              </a:rPr>
              <a:t>10 Slides / day</a:t>
            </a:r>
          </a:p>
          <a:p>
            <a:pPr marL="285744" marR="0" lvl="0" indent="-285744" algn="l" defTabSz="914377" rtl="0" eaLnBrk="1" fontAlgn="auto" latinLnBrk="0" hangingPunct="1">
              <a:lnSpc>
                <a:spcPct val="2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83D65"/>
                </a:solidFill>
                <a:effectLst/>
                <a:uLnTx/>
                <a:uFillTx/>
                <a:latin typeface="Segoe UI" panose="020B0502040204020203" pitchFamily="34" charset="0"/>
                <a:ea typeface="+mn-ea"/>
                <a:cs typeface="Segoe UI" panose="020B0502040204020203" pitchFamily="34" charset="0"/>
              </a:rPr>
              <a:t>From $4.5 per slide</a:t>
            </a:r>
          </a:p>
          <a:p>
            <a:pPr marL="285744" marR="0" lvl="0" indent="-285744" algn="l" defTabSz="914377" rtl="0" eaLnBrk="1" fontAlgn="auto" latinLnBrk="0" hangingPunct="1">
              <a:lnSpc>
                <a:spcPct val="2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83D65"/>
                </a:solidFill>
                <a:effectLst/>
                <a:uLnTx/>
                <a:uFillTx/>
                <a:latin typeface="Segoe UI" panose="020B0502040204020203" pitchFamily="34" charset="0"/>
                <a:ea typeface="+mn-ea"/>
                <a:cs typeface="Segoe UI" panose="020B0502040204020203" pitchFamily="34" charset="0"/>
              </a:rPr>
              <a:t>24 hour turn around</a:t>
            </a:r>
          </a:p>
          <a:p>
            <a:pPr marL="285744" marR="0" lvl="0" indent="-285744" algn="l" defTabSz="914377" rtl="0" eaLnBrk="1" fontAlgn="auto" latinLnBrk="0" hangingPunct="1">
              <a:lnSpc>
                <a:spcPct val="2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83D65"/>
                </a:solidFill>
                <a:effectLst/>
                <a:uLnTx/>
                <a:uFillTx/>
                <a:latin typeface="Segoe UI" panose="020B0502040204020203" pitchFamily="34" charset="0"/>
                <a:ea typeface="+mn-ea"/>
                <a:cs typeface="Segoe UI" panose="020B0502040204020203" pitchFamily="34" charset="0"/>
              </a:rPr>
              <a:t>Dedicated Team</a:t>
            </a:r>
          </a:p>
        </p:txBody>
      </p:sp>
      <p:grpSp>
        <p:nvGrpSpPr>
          <p:cNvPr id="218" name="Group 217">
            <a:extLst>
              <a:ext uri="{FF2B5EF4-FFF2-40B4-BE49-F238E27FC236}">
                <a16:creationId xmlns:a16="http://schemas.microsoft.com/office/drawing/2014/main" id="{7D2AC6DF-FF9A-488F-9123-53AA85D9365B}"/>
              </a:ext>
            </a:extLst>
          </p:cNvPr>
          <p:cNvGrpSpPr/>
          <p:nvPr/>
        </p:nvGrpSpPr>
        <p:grpSpPr>
          <a:xfrm>
            <a:off x="600618" y="1217205"/>
            <a:ext cx="2504839" cy="3373587"/>
            <a:chOff x="600617" y="1217205"/>
            <a:chExt cx="2504839" cy="3373586"/>
          </a:xfrm>
        </p:grpSpPr>
        <p:sp>
          <p:nvSpPr>
            <p:cNvPr id="13" name="Rectangle 12">
              <a:extLst>
                <a:ext uri="{FF2B5EF4-FFF2-40B4-BE49-F238E27FC236}">
                  <a16:creationId xmlns:a16="http://schemas.microsoft.com/office/drawing/2014/main" id="{FFF60778-A552-4178-967A-D6012B06C7A5}"/>
                </a:ext>
              </a:extLst>
            </p:cNvPr>
            <p:cNvSpPr/>
            <p:nvPr/>
          </p:nvSpPr>
          <p:spPr>
            <a:xfrm>
              <a:off x="600617" y="4545072"/>
              <a:ext cx="2504839" cy="45719"/>
            </a:xfrm>
            <a:prstGeom prst="rect">
              <a:avLst/>
            </a:prstGeom>
            <a:solidFill>
              <a:srgbClr val="7AC2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8" name="Rectangle 167">
              <a:extLst>
                <a:ext uri="{FF2B5EF4-FFF2-40B4-BE49-F238E27FC236}">
                  <a16:creationId xmlns:a16="http://schemas.microsoft.com/office/drawing/2014/main" id="{C018E09C-793B-4B90-8ABF-2FDE455E5932}"/>
                </a:ext>
              </a:extLst>
            </p:cNvPr>
            <p:cNvSpPr/>
            <p:nvPr/>
          </p:nvSpPr>
          <p:spPr>
            <a:xfrm>
              <a:off x="600617" y="1217205"/>
              <a:ext cx="2504839" cy="45719"/>
            </a:xfrm>
            <a:prstGeom prst="rect">
              <a:avLst/>
            </a:prstGeom>
            <a:solidFill>
              <a:srgbClr val="7AC2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73" name="Rectangle 72">
            <a:extLst>
              <a:ext uri="{FF2B5EF4-FFF2-40B4-BE49-F238E27FC236}">
                <a16:creationId xmlns:a16="http://schemas.microsoft.com/office/drawing/2014/main" id="{A4577D3E-B848-40A4-BDA3-371D139FFCD7}"/>
              </a:ext>
            </a:extLst>
          </p:cNvPr>
          <p:cNvSpPr/>
          <p:nvPr/>
        </p:nvSpPr>
        <p:spPr>
          <a:xfrm>
            <a:off x="3363956" y="1371073"/>
            <a:ext cx="2153840" cy="738664"/>
          </a:xfrm>
          <a:prstGeom prst="rect">
            <a:avLst/>
          </a:prstGeom>
          <a:noFill/>
        </p:spPr>
        <p:txBody>
          <a:bodyPr wrap="square" lIns="0" tIns="0" rIns="0" bIns="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w="22225">
                  <a:noFill/>
                </a:ln>
                <a:solidFill>
                  <a:srgbClr val="083D65"/>
                </a:solidFill>
                <a:effectLst/>
                <a:uLnTx/>
                <a:uFillTx/>
                <a:latin typeface="Segoe UI" panose="020B0502040204020203" pitchFamily="34" charset="0"/>
                <a:ea typeface="Open Sans" panose="020B0606030504020204" pitchFamily="34" charset="0"/>
                <a:cs typeface="Segoe UI" panose="020B0502040204020203" pitchFamily="34" charset="0"/>
              </a:rPr>
              <a:t>$1,900</a:t>
            </a:r>
          </a:p>
        </p:txBody>
      </p:sp>
      <p:sp>
        <p:nvSpPr>
          <p:cNvPr id="83" name="Rectangle 82">
            <a:extLst>
              <a:ext uri="{FF2B5EF4-FFF2-40B4-BE49-F238E27FC236}">
                <a16:creationId xmlns:a16="http://schemas.microsoft.com/office/drawing/2014/main" id="{BD332408-7260-462F-AD7D-949F359D495F}"/>
              </a:ext>
            </a:extLst>
          </p:cNvPr>
          <p:cNvSpPr/>
          <p:nvPr/>
        </p:nvSpPr>
        <p:spPr>
          <a:xfrm>
            <a:off x="4126467" y="2215788"/>
            <a:ext cx="753413" cy="276999"/>
          </a:xfrm>
          <a:prstGeom prst="rect">
            <a:avLst/>
          </a:prstGeom>
        </p:spPr>
        <p:txBody>
          <a:bodyPr wrap="square" lIns="0" tIns="0" rIns="0" bIns="0">
            <a:spAutoFit/>
          </a:bodyPr>
          <a:lstStyle/>
          <a:p>
            <a:pPr marL="0" marR="0" lvl="0" indent="0" algn="r" defTabSz="914377"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srgbClr val="083D65"/>
                </a:solidFill>
                <a:effectLst/>
                <a:uLnTx/>
                <a:uFillTx/>
                <a:latin typeface="Segoe UI" panose="020B0502040204020203" pitchFamily="34" charset="0"/>
                <a:ea typeface="+mn-ea"/>
                <a:cs typeface="Segoe UI" panose="020B0502040204020203" pitchFamily="34" charset="0"/>
              </a:rPr>
              <a:t>month</a:t>
            </a:r>
          </a:p>
        </p:txBody>
      </p:sp>
      <p:sp>
        <p:nvSpPr>
          <p:cNvPr id="120" name="Rectangle 119">
            <a:extLst>
              <a:ext uri="{FF2B5EF4-FFF2-40B4-BE49-F238E27FC236}">
                <a16:creationId xmlns:a16="http://schemas.microsoft.com/office/drawing/2014/main" id="{9AD4C567-68CB-4D4E-B46F-AE6B623D0433}"/>
              </a:ext>
            </a:extLst>
          </p:cNvPr>
          <p:cNvSpPr/>
          <p:nvPr/>
        </p:nvSpPr>
        <p:spPr>
          <a:xfrm>
            <a:off x="3443580" y="2614527"/>
            <a:ext cx="1938573" cy="1656479"/>
          </a:xfrm>
          <a:prstGeom prst="rect">
            <a:avLst/>
          </a:prstGeom>
        </p:spPr>
        <p:txBody>
          <a:bodyPr wrap="square" lIns="0" tIns="0" rIns="0" bIns="0">
            <a:spAutoFit/>
          </a:bodyPr>
          <a:lstStyle/>
          <a:p>
            <a:pPr marL="285744" marR="0" lvl="0" indent="-285744" algn="l" defTabSz="914377" rtl="0" eaLnBrk="1" fontAlgn="auto" latinLnBrk="0" hangingPunct="1">
              <a:lnSpc>
                <a:spcPct val="2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83D65"/>
                </a:solidFill>
                <a:effectLst/>
                <a:uLnTx/>
                <a:uFillTx/>
                <a:latin typeface="Segoe UI" panose="020B0502040204020203" pitchFamily="34" charset="0"/>
                <a:ea typeface="+mn-ea"/>
                <a:cs typeface="Segoe UI" panose="020B0502040204020203" pitchFamily="34" charset="0"/>
              </a:rPr>
              <a:t>25 Slides / day</a:t>
            </a:r>
          </a:p>
          <a:p>
            <a:pPr marL="285744" marR="0" lvl="0" indent="-285744" algn="l" defTabSz="914377" rtl="0" eaLnBrk="1" fontAlgn="auto" latinLnBrk="0" hangingPunct="1">
              <a:lnSpc>
                <a:spcPct val="2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83D65"/>
                </a:solidFill>
                <a:effectLst/>
                <a:uLnTx/>
                <a:uFillTx/>
                <a:latin typeface="Segoe UI" panose="020B0502040204020203" pitchFamily="34" charset="0"/>
                <a:ea typeface="+mn-ea"/>
                <a:cs typeface="Segoe UI" panose="020B0502040204020203" pitchFamily="34" charset="0"/>
              </a:rPr>
              <a:t>From $3.8 per slide</a:t>
            </a:r>
          </a:p>
          <a:p>
            <a:pPr marL="285744" marR="0" lvl="0" indent="-285744" algn="l" defTabSz="914377" rtl="0" eaLnBrk="1" fontAlgn="auto" latinLnBrk="0" hangingPunct="1">
              <a:lnSpc>
                <a:spcPct val="2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83D65"/>
                </a:solidFill>
                <a:effectLst/>
                <a:uLnTx/>
                <a:uFillTx/>
                <a:latin typeface="Segoe UI" panose="020B0502040204020203" pitchFamily="34" charset="0"/>
                <a:ea typeface="+mn-ea"/>
                <a:cs typeface="Segoe UI" panose="020B0502040204020203" pitchFamily="34" charset="0"/>
              </a:rPr>
              <a:t>24 hour turn around</a:t>
            </a:r>
          </a:p>
          <a:p>
            <a:pPr marL="285744" marR="0" lvl="0" indent="-285744" algn="l" defTabSz="914377" rtl="0" eaLnBrk="1" fontAlgn="auto" latinLnBrk="0" hangingPunct="1">
              <a:lnSpc>
                <a:spcPct val="2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83D65"/>
                </a:solidFill>
                <a:effectLst/>
                <a:uLnTx/>
                <a:uFillTx/>
                <a:latin typeface="Segoe UI" panose="020B0502040204020203" pitchFamily="34" charset="0"/>
                <a:ea typeface="+mn-ea"/>
                <a:cs typeface="Segoe UI" panose="020B0502040204020203" pitchFamily="34" charset="0"/>
              </a:rPr>
              <a:t>Dedicated Team</a:t>
            </a:r>
          </a:p>
        </p:txBody>
      </p:sp>
      <p:grpSp>
        <p:nvGrpSpPr>
          <p:cNvPr id="216" name="Group 215">
            <a:extLst>
              <a:ext uri="{FF2B5EF4-FFF2-40B4-BE49-F238E27FC236}">
                <a16:creationId xmlns:a16="http://schemas.microsoft.com/office/drawing/2014/main" id="{A4AD765A-A9FC-4380-B5C5-AA23BE3F2EC4}"/>
              </a:ext>
            </a:extLst>
          </p:cNvPr>
          <p:cNvGrpSpPr/>
          <p:nvPr/>
        </p:nvGrpSpPr>
        <p:grpSpPr>
          <a:xfrm>
            <a:off x="3188458" y="1217205"/>
            <a:ext cx="2504839" cy="3373587"/>
            <a:chOff x="3188457" y="1217205"/>
            <a:chExt cx="2504839" cy="3373586"/>
          </a:xfrm>
        </p:grpSpPr>
        <p:sp>
          <p:nvSpPr>
            <p:cNvPr id="166" name="Rectangle 165">
              <a:extLst>
                <a:ext uri="{FF2B5EF4-FFF2-40B4-BE49-F238E27FC236}">
                  <a16:creationId xmlns:a16="http://schemas.microsoft.com/office/drawing/2014/main" id="{187C9854-6707-49B5-AAB0-8B1D104C416C}"/>
                </a:ext>
              </a:extLst>
            </p:cNvPr>
            <p:cNvSpPr/>
            <p:nvPr/>
          </p:nvSpPr>
          <p:spPr>
            <a:xfrm>
              <a:off x="3188457" y="4545072"/>
              <a:ext cx="2504839" cy="45719"/>
            </a:xfrm>
            <a:prstGeom prst="rect">
              <a:avLst/>
            </a:prstGeom>
            <a:solidFill>
              <a:srgbClr val="7AC2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9" name="Rectangle 168">
              <a:extLst>
                <a:ext uri="{FF2B5EF4-FFF2-40B4-BE49-F238E27FC236}">
                  <a16:creationId xmlns:a16="http://schemas.microsoft.com/office/drawing/2014/main" id="{0F3AED94-9359-4B1F-8C66-3940EF11161C}"/>
                </a:ext>
              </a:extLst>
            </p:cNvPr>
            <p:cNvSpPr/>
            <p:nvPr/>
          </p:nvSpPr>
          <p:spPr>
            <a:xfrm>
              <a:off x="3188457" y="1217205"/>
              <a:ext cx="2504839" cy="45719"/>
            </a:xfrm>
            <a:prstGeom prst="rect">
              <a:avLst/>
            </a:prstGeom>
            <a:solidFill>
              <a:srgbClr val="7AC2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76" name="Rectangle 75">
            <a:extLst>
              <a:ext uri="{FF2B5EF4-FFF2-40B4-BE49-F238E27FC236}">
                <a16:creationId xmlns:a16="http://schemas.microsoft.com/office/drawing/2014/main" id="{D0F8E0FA-CCB1-49A3-A9B0-3F4C9A67031D}"/>
              </a:ext>
            </a:extLst>
          </p:cNvPr>
          <p:cNvSpPr/>
          <p:nvPr/>
        </p:nvSpPr>
        <p:spPr>
          <a:xfrm>
            <a:off x="5943602" y="1367029"/>
            <a:ext cx="2214068" cy="738664"/>
          </a:xfrm>
          <a:prstGeom prst="rect">
            <a:avLst/>
          </a:prstGeom>
          <a:noFill/>
        </p:spPr>
        <p:txBody>
          <a:bodyPr wrap="square" lIns="0" tIns="0" rIns="0" bIns="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w="22225">
                  <a:noFill/>
                </a:ln>
                <a:solidFill>
                  <a:srgbClr val="083D65"/>
                </a:solidFill>
                <a:effectLst/>
                <a:uLnTx/>
                <a:uFillTx/>
                <a:latin typeface="Segoe UI" panose="020B0502040204020203" pitchFamily="34" charset="0"/>
                <a:ea typeface="Open Sans" panose="020B0606030504020204" pitchFamily="34" charset="0"/>
                <a:cs typeface="Segoe UI" panose="020B0502040204020203" pitchFamily="34" charset="0"/>
              </a:rPr>
              <a:t>$3,900</a:t>
            </a:r>
          </a:p>
        </p:txBody>
      </p:sp>
      <p:sp>
        <p:nvSpPr>
          <p:cNvPr id="84" name="Rectangle 83">
            <a:extLst>
              <a:ext uri="{FF2B5EF4-FFF2-40B4-BE49-F238E27FC236}">
                <a16:creationId xmlns:a16="http://schemas.microsoft.com/office/drawing/2014/main" id="{8B28A30F-72A1-42C4-A692-7D530C4C9432}"/>
              </a:ext>
            </a:extLst>
          </p:cNvPr>
          <p:cNvSpPr/>
          <p:nvPr/>
        </p:nvSpPr>
        <p:spPr>
          <a:xfrm>
            <a:off x="6652010" y="2215788"/>
            <a:ext cx="753413" cy="276999"/>
          </a:xfrm>
          <a:prstGeom prst="rect">
            <a:avLst/>
          </a:prstGeom>
        </p:spPr>
        <p:txBody>
          <a:bodyPr wrap="square" lIns="0" tIns="0" rIns="0" bIns="0">
            <a:spAutoFit/>
          </a:bodyPr>
          <a:lstStyle/>
          <a:p>
            <a:pPr marL="0" marR="0" lvl="0" indent="0" algn="r" defTabSz="914377"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srgbClr val="083D65"/>
                </a:solidFill>
                <a:effectLst/>
                <a:uLnTx/>
                <a:uFillTx/>
                <a:latin typeface="Segoe UI" panose="020B0502040204020203" pitchFamily="34" charset="0"/>
                <a:ea typeface="+mn-ea"/>
                <a:cs typeface="Segoe UI" panose="020B0502040204020203" pitchFamily="34" charset="0"/>
              </a:rPr>
              <a:t>month</a:t>
            </a:r>
          </a:p>
        </p:txBody>
      </p:sp>
      <p:sp>
        <p:nvSpPr>
          <p:cNvPr id="121" name="Rectangle 120">
            <a:extLst>
              <a:ext uri="{FF2B5EF4-FFF2-40B4-BE49-F238E27FC236}">
                <a16:creationId xmlns:a16="http://schemas.microsoft.com/office/drawing/2014/main" id="{8F2E9147-0F90-4A93-A6A8-A2641F87607B}"/>
              </a:ext>
            </a:extLst>
          </p:cNvPr>
          <p:cNvSpPr/>
          <p:nvPr/>
        </p:nvSpPr>
        <p:spPr>
          <a:xfrm>
            <a:off x="6059428" y="2614527"/>
            <a:ext cx="1938573" cy="1656479"/>
          </a:xfrm>
          <a:prstGeom prst="rect">
            <a:avLst/>
          </a:prstGeom>
        </p:spPr>
        <p:txBody>
          <a:bodyPr wrap="square" lIns="0" tIns="0" rIns="0" bIns="0">
            <a:spAutoFit/>
          </a:bodyPr>
          <a:lstStyle/>
          <a:p>
            <a:pPr marL="285744" marR="0" lvl="0" indent="-285744" algn="l" defTabSz="914377" rtl="0" eaLnBrk="1" fontAlgn="auto" latinLnBrk="0" hangingPunct="1">
              <a:lnSpc>
                <a:spcPct val="2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83D65"/>
                </a:solidFill>
                <a:effectLst/>
                <a:uLnTx/>
                <a:uFillTx/>
                <a:latin typeface="Segoe UI" panose="020B0502040204020203" pitchFamily="34" charset="0"/>
                <a:ea typeface="+mn-ea"/>
                <a:cs typeface="Segoe UI" panose="020B0502040204020203" pitchFamily="34" charset="0"/>
              </a:rPr>
              <a:t>60 Slides / day</a:t>
            </a:r>
          </a:p>
          <a:p>
            <a:pPr marL="285744" marR="0" lvl="0" indent="-285744" algn="l" defTabSz="914377" rtl="0" eaLnBrk="1" fontAlgn="auto" latinLnBrk="0" hangingPunct="1">
              <a:lnSpc>
                <a:spcPct val="2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83D65"/>
                </a:solidFill>
                <a:effectLst/>
                <a:uLnTx/>
                <a:uFillTx/>
                <a:latin typeface="Segoe UI" panose="020B0502040204020203" pitchFamily="34" charset="0"/>
                <a:ea typeface="+mn-ea"/>
                <a:cs typeface="Segoe UI" panose="020B0502040204020203" pitchFamily="34" charset="0"/>
              </a:rPr>
              <a:t>From $3.2 per slide</a:t>
            </a:r>
          </a:p>
          <a:p>
            <a:pPr marL="285744" marR="0" lvl="0" indent="-285744" algn="l" defTabSz="914377" rtl="0" eaLnBrk="1" fontAlgn="auto" latinLnBrk="0" hangingPunct="1">
              <a:lnSpc>
                <a:spcPct val="2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83D65"/>
                </a:solidFill>
                <a:effectLst/>
                <a:uLnTx/>
                <a:uFillTx/>
                <a:latin typeface="Segoe UI" panose="020B0502040204020203" pitchFamily="34" charset="0"/>
                <a:ea typeface="+mn-ea"/>
                <a:cs typeface="Segoe UI" panose="020B0502040204020203" pitchFamily="34" charset="0"/>
              </a:rPr>
              <a:t>24 hour turn around</a:t>
            </a:r>
          </a:p>
          <a:p>
            <a:pPr marL="285744" marR="0" lvl="0" indent="-285744" algn="l" defTabSz="914377" rtl="0" eaLnBrk="1" fontAlgn="auto" latinLnBrk="0" hangingPunct="1">
              <a:lnSpc>
                <a:spcPct val="2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83D65"/>
                </a:solidFill>
                <a:effectLst/>
                <a:uLnTx/>
                <a:uFillTx/>
                <a:latin typeface="Segoe UI" panose="020B0502040204020203" pitchFamily="34" charset="0"/>
                <a:ea typeface="+mn-ea"/>
                <a:cs typeface="Segoe UI" panose="020B0502040204020203" pitchFamily="34" charset="0"/>
              </a:rPr>
              <a:t>Dedicated Team</a:t>
            </a:r>
          </a:p>
        </p:txBody>
      </p:sp>
      <p:grpSp>
        <p:nvGrpSpPr>
          <p:cNvPr id="215" name="Group 214">
            <a:extLst>
              <a:ext uri="{FF2B5EF4-FFF2-40B4-BE49-F238E27FC236}">
                <a16:creationId xmlns:a16="http://schemas.microsoft.com/office/drawing/2014/main" id="{EBF79B94-9DA8-473D-907F-927F10FFAFC1}"/>
              </a:ext>
            </a:extLst>
          </p:cNvPr>
          <p:cNvGrpSpPr/>
          <p:nvPr/>
        </p:nvGrpSpPr>
        <p:grpSpPr>
          <a:xfrm>
            <a:off x="5776298" y="1217205"/>
            <a:ext cx="2504839" cy="3373587"/>
            <a:chOff x="5776296" y="1217205"/>
            <a:chExt cx="2504839" cy="3373586"/>
          </a:xfrm>
        </p:grpSpPr>
        <p:sp>
          <p:nvSpPr>
            <p:cNvPr id="167" name="Rectangle 166">
              <a:extLst>
                <a:ext uri="{FF2B5EF4-FFF2-40B4-BE49-F238E27FC236}">
                  <a16:creationId xmlns:a16="http://schemas.microsoft.com/office/drawing/2014/main" id="{77D988CC-9B88-413E-93C2-C869C58096EA}"/>
                </a:ext>
              </a:extLst>
            </p:cNvPr>
            <p:cNvSpPr/>
            <p:nvPr/>
          </p:nvSpPr>
          <p:spPr>
            <a:xfrm>
              <a:off x="5776296" y="4545072"/>
              <a:ext cx="2504839" cy="45719"/>
            </a:xfrm>
            <a:prstGeom prst="rect">
              <a:avLst/>
            </a:prstGeom>
            <a:solidFill>
              <a:srgbClr val="7AC2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0" name="Rectangle 169">
              <a:extLst>
                <a:ext uri="{FF2B5EF4-FFF2-40B4-BE49-F238E27FC236}">
                  <a16:creationId xmlns:a16="http://schemas.microsoft.com/office/drawing/2014/main" id="{533D9528-ECF4-4BA2-B405-B2CEB02B7987}"/>
                </a:ext>
              </a:extLst>
            </p:cNvPr>
            <p:cNvSpPr/>
            <p:nvPr/>
          </p:nvSpPr>
          <p:spPr>
            <a:xfrm>
              <a:off x="5776296" y="1217205"/>
              <a:ext cx="2504839" cy="45719"/>
            </a:xfrm>
            <a:prstGeom prst="rect">
              <a:avLst/>
            </a:prstGeom>
            <a:solidFill>
              <a:srgbClr val="7AC2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209" name="Group 208">
            <a:extLst>
              <a:ext uri="{FF2B5EF4-FFF2-40B4-BE49-F238E27FC236}">
                <a16:creationId xmlns:a16="http://schemas.microsoft.com/office/drawing/2014/main" id="{B62136CF-26D1-4E3C-A6C7-CF76DF49877A}"/>
              </a:ext>
            </a:extLst>
          </p:cNvPr>
          <p:cNvGrpSpPr/>
          <p:nvPr/>
        </p:nvGrpSpPr>
        <p:grpSpPr>
          <a:xfrm>
            <a:off x="8386621" y="1217205"/>
            <a:ext cx="3134032" cy="3373587"/>
            <a:chOff x="8575598" y="1339841"/>
            <a:chExt cx="2988302" cy="3373586"/>
          </a:xfrm>
        </p:grpSpPr>
        <p:sp>
          <p:nvSpPr>
            <p:cNvPr id="171" name="Rectangle 170">
              <a:extLst>
                <a:ext uri="{FF2B5EF4-FFF2-40B4-BE49-F238E27FC236}">
                  <a16:creationId xmlns:a16="http://schemas.microsoft.com/office/drawing/2014/main" id="{95C9B982-0181-4CF4-8DC6-5A27C0EB2B38}"/>
                </a:ext>
              </a:extLst>
            </p:cNvPr>
            <p:cNvSpPr/>
            <p:nvPr/>
          </p:nvSpPr>
          <p:spPr>
            <a:xfrm>
              <a:off x="8575599" y="4667708"/>
              <a:ext cx="2988301" cy="45719"/>
            </a:xfrm>
            <a:prstGeom prst="rect">
              <a:avLst/>
            </a:prstGeom>
            <a:solidFill>
              <a:srgbClr val="7AC2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2" name="Rectangle 171">
              <a:extLst>
                <a:ext uri="{FF2B5EF4-FFF2-40B4-BE49-F238E27FC236}">
                  <a16:creationId xmlns:a16="http://schemas.microsoft.com/office/drawing/2014/main" id="{6E863F44-D1D6-46E5-928B-2C8B5D8D5E1A}"/>
                </a:ext>
              </a:extLst>
            </p:cNvPr>
            <p:cNvSpPr/>
            <p:nvPr/>
          </p:nvSpPr>
          <p:spPr>
            <a:xfrm>
              <a:off x="8575598" y="1339841"/>
              <a:ext cx="2988301" cy="45719"/>
            </a:xfrm>
            <a:prstGeom prst="rect">
              <a:avLst/>
            </a:prstGeom>
            <a:solidFill>
              <a:srgbClr val="7AC2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81" name="Rectangle 80">
            <a:extLst>
              <a:ext uri="{FF2B5EF4-FFF2-40B4-BE49-F238E27FC236}">
                <a16:creationId xmlns:a16="http://schemas.microsoft.com/office/drawing/2014/main" id="{9E872107-4427-4CB1-85DD-A1628A5A5DD7}"/>
              </a:ext>
            </a:extLst>
          </p:cNvPr>
          <p:cNvSpPr/>
          <p:nvPr/>
        </p:nvSpPr>
        <p:spPr>
          <a:xfrm>
            <a:off x="8451712" y="1439379"/>
            <a:ext cx="3003851" cy="615553"/>
          </a:xfrm>
          <a:prstGeom prst="rect">
            <a:avLst/>
          </a:prstGeom>
          <a:noFill/>
        </p:spPr>
        <p:txBody>
          <a:bodyPr wrap="square" lIns="0" tIns="0" rIns="0" bIns="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w="15875">
                  <a:noFill/>
                </a:ln>
                <a:solidFill>
                  <a:srgbClr val="083D65"/>
                </a:solidFill>
                <a:effectLst/>
                <a:uLnTx/>
                <a:uFillTx/>
                <a:latin typeface="Segoe UI" panose="020B0502040204020203" pitchFamily="34" charset="0"/>
                <a:ea typeface="+mn-ea"/>
                <a:cs typeface="Segoe UI" panose="020B0502040204020203" pitchFamily="34" charset="0"/>
              </a:rPr>
              <a:t>ENTERPRISE</a:t>
            </a:r>
          </a:p>
        </p:txBody>
      </p:sp>
      <p:grpSp>
        <p:nvGrpSpPr>
          <p:cNvPr id="123" name="Group 122">
            <a:extLst>
              <a:ext uri="{FF2B5EF4-FFF2-40B4-BE49-F238E27FC236}">
                <a16:creationId xmlns:a16="http://schemas.microsoft.com/office/drawing/2014/main" id="{DD940FEB-1A4B-411C-B871-96146C6667B5}"/>
              </a:ext>
            </a:extLst>
          </p:cNvPr>
          <p:cNvGrpSpPr/>
          <p:nvPr/>
        </p:nvGrpSpPr>
        <p:grpSpPr>
          <a:xfrm>
            <a:off x="9254032" y="2112168"/>
            <a:ext cx="1394505" cy="1320877"/>
            <a:chOff x="5232563" y="1693503"/>
            <a:chExt cx="1726417" cy="1635263"/>
          </a:xfrm>
        </p:grpSpPr>
        <p:sp>
          <p:nvSpPr>
            <p:cNvPr id="124" name="Freeform 84">
              <a:extLst>
                <a:ext uri="{FF2B5EF4-FFF2-40B4-BE49-F238E27FC236}">
                  <a16:creationId xmlns:a16="http://schemas.microsoft.com/office/drawing/2014/main" id="{CBA217BF-C4C0-4BDA-91AA-17D44242DA34}"/>
                </a:ext>
              </a:extLst>
            </p:cNvPr>
            <p:cNvSpPr>
              <a:spLocks/>
            </p:cNvSpPr>
            <p:nvPr/>
          </p:nvSpPr>
          <p:spPr bwMode="auto">
            <a:xfrm>
              <a:off x="5243582" y="1705023"/>
              <a:ext cx="1613726" cy="1612224"/>
            </a:xfrm>
            <a:custGeom>
              <a:avLst/>
              <a:gdLst>
                <a:gd name="T0" fmla="*/ 1715 w 1715"/>
                <a:gd name="T1" fmla="*/ 857 h 1715"/>
                <a:gd name="T2" fmla="*/ 1681 w 1715"/>
                <a:gd name="T3" fmla="*/ 1098 h 1715"/>
                <a:gd name="T4" fmla="*/ 1239 w 1715"/>
                <a:gd name="T5" fmla="*/ 1626 h 1715"/>
                <a:gd name="T6" fmla="*/ 858 w 1715"/>
                <a:gd name="T7" fmla="*/ 1715 h 1715"/>
                <a:gd name="T8" fmla="*/ 0 w 1715"/>
                <a:gd name="T9" fmla="*/ 857 h 1715"/>
                <a:gd name="T10" fmla="*/ 858 w 1715"/>
                <a:gd name="T11" fmla="*/ 0 h 1715"/>
                <a:gd name="T12" fmla="*/ 1715 w 1715"/>
                <a:gd name="T13" fmla="*/ 857 h 1715"/>
              </a:gdLst>
              <a:ahLst/>
              <a:cxnLst>
                <a:cxn ang="0">
                  <a:pos x="T0" y="T1"/>
                </a:cxn>
                <a:cxn ang="0">
                  <a:pos x="T2" y="T3"/>
                </a:cxn>
                <a:cxn ang="0">
                  <a:pos x="T4" y="T5"/>
                </a:cxn>
                <a:cxn ang="0">
                  <a:pos x="T6" y="T7"/>
                </a:cxn>
                <a:cxn ang="0">
                  <a:pos x="T8" y="T9"/>
                </a:cxn>
                <a:cxn ang="0">
                  <a:pos x="T10" y="T11"/>
                </a:cxn>
                <a:cxn ang="0">
                  <a:pos x="T12" y="T13"/>
                </a:cxn>
              </a:cxnLst>
              <a:rect l="0" t="0" r="r" b="b"/>
              <a:pathLst>
                <a:path w="1715" h="1715">
                  <a:moveTo>
                    <a:pt x="1715" y="857"/>
                  </a:moveTo>
                  <a:cubicBezTo>
                    <a:pt x="1715" y="941"/>
                    <a:pt x="1703" y="1021"/>
                    <a:pt x="1681" y="1098"/>
                  </a:cubicBezTo>
                  <a:cubicBezTo>
                    <a:pt x="1614" y="1329"/>
                    <a:pt x="1451" y="1520"/>
                    <a:pt x="1239" y="1626"/>
                  </a:cubicBezTo>
                  <a:cubicBezTo>
                    <a:pt x="1124" y="1683"/>
                    <a:pt x="994" y="1715"/>
                    <a:pt x="858" y="1715"/>
                  </a:cubicBezTo>
                  <a:cubicBezTo>
                    <a:pt x="384" y="1715"/>
                    <a:pt x="0" y="1331"/>
                    <a:pt x="0" y="857"/>
                  </a:cubicBezTo>
                  <a:cubicBezTo>
                    <a:pt x="0" y="384"/>
                    <a:pt x="384" y="0"/>
                    <a:pt x="858" y="0"/>
                  </a:cubicBezTo>
                  <a:cubicBezTo>
                    <a:pt x="1331" y="0"/>
                    <a:pt x="1715" y="384"/>
                    <a:pt x="1715" y="857"/>
                  </a:cubicBezTo>
                </a:path>
              </a:pathLst>
            </a:custGeom>
            <a:solidFill>
              <a:srgbClr val="E4F3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5" name="Freeform 85">
              <a:extLst>
                <a:ext uri="{FF2B5EF4-FFF2-40B4-BE49-F238E27FC236}">
                  <a16:creationId xmlns:a16="http://schemas.microsoft.com/office/drawing/2014/main" id="{4BE3CEA2-0D1E-471C-B4D7-D052E2FAD5E6}"/>
                </a:ext>
              </a:extLst>
            </p:cNvPr>
            <p:cNvSpPr>
              <a:spLocks/>
            </p:cNvSpPr>
            <p:nvPr/>
          </p:nvSpPr>
          <p:spPr bwMode="auto">
            <a:xfrm>
              <a:off x="5232563" y="1693503"/>
              <a:ext cx="1635764" cy="1635263"/>
            </a:xfrm>
            <a:custGeom>
              <a:avLst/>
              <a:gdLst>
                <a:gd name="T0" fmla="*/ 1727 w 1739"/>
                <a:gd name="T1" fmla="*/ 869 h 1739"/>
                <a:gd name="T2" fmla="*/ 1715 w 1739"/>
                <a:gd name="T3" fmla="*/ 869 h 1739"/>
                <a:gd name="T4" fmla="*/ 1681 w 1739"/>
                <a:gd name="T5" fmla="*/ 1106 h 1739"/>
                <a:gd name="T6" fmla="*/ 1245 w 1739"/>
                <a:gd name="T7" fmla="*/ 1627 h 1739"/>
                <a:gd name="T8" fmla="*/ 870 w 1739"/>
                <a:gd name="T9" fmla="*/ 1715 h 1739"/>
                <a:gd name="T10" fmla="*/ 272 w 1739"/>
                <a:gd name="T11" fmla="*/ 1467 h 1739"/>
                <a:gd name="T12" fmla="*/ 24 w 1739"/>
                <a:gd name="T13" fmla="*/ 869 h 1739"/>
                <a:gd name="T14" fmla="*/ 272 w 1739"/>
                <a:gd name="T15" fmla="*/ 272 h 1739"/>
                <a:gd name="T16" fmla="*/ 870 w 1739"/>
                <a:gd name="T17" fmla="*/ 24 h 1739"/>
                <a:gd name="T18" fmla="*/ 1467 w 1739"/>
                <a:gd name="T19" fmla="*/ 272 h 1739"/>
                <a:gd name="T20" fmla="*/ 1715 w 1739"/>
                <a:gd name="T21" fmla="*/ 869 h 1739"/>
                <a:gd name="T22" fmla="*/ 1727 w 1739"/>
                <a:gd name="T23" fmla="*/ 869 h 1739"/>
                <a:gd name="T24" fmla="*/ 1739 w 1739"/>
                <a:gd name="T25" fmla="*/ 869 h 1739"/>
                <a:gd name="T26" fmla="*/ 870 w 1739"/>
                <a:gd name="T27" fmla="*/ 0 h 1739"/>
                <a:gd name="T28" fmla="*/ 0 w 1739"/>
                <a:gd name="T29" fmla="*/ 869 h 1739"/>
                <a:gd name="T30" fmla="*/ 870 w 1739"/>
                <a:gd name="T31" fmla="*/ 1739 h 1739"/>
                <a:gd name="T32" fmla="*/ 1256 w 1739"/>
                <a:gd name="T33" fmla="*/ 1649 h 1739"/>
                <a:gd name="T34" fmla="*/ 1704 w 1739"/>
                <a:gd name="T35" fmla="*/ 1113 h 1739"/>
                <a:gd name="T36" fmla="*/ 1739 w 1739"/>
                <a:gd name="T37" fmla="*/ 869 h 1739"/>
                <a:gd name="T38" fmla="*/ 1727 w 1739"/>
                <a:gd name="T39" fmla="*/ 869 h 17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39" h="1739">
                  <a:moveTo>
                    <a:pt x="1727" y="869"/>
                  </a:moveTo>
                  <a:cubicBezTo>
                    <a:pt x="1715" y="869"/>
                    <a:pt x="1715" y="869"/>
                    <a:pt x="1715" y="869"/>
                  </a:cubicBezTo>
                  <a:cubicBezTo>
                    <a:pt x="1715" y="952"/>
                    <a:pt x="1703" y="1031"/>
                    <a:pt x="1681" y="1106"/>
                  </a:cubicBezTo>
                  <a:cubicBezTo>
                    <a:pt x="1615" y="1335"/>
                    <a:pt x="1455" y="1523"/>
                    <a:pt x="1245" y="1627"/>
                  </a:cubicBezTo>
                  <a:cubicBezTo>
                    <a:pt x="1132" y="1683"/>
                    <a:pt x="1005" y="1715"/>
                    <a:pt x="870" y="1715"/>
                  </a:cubicBezTo>
                  <a:cubicBezTo>
                    <a:pt x="636" y="1715"/>
                    <a:pt x="425" y="1620"/>
                    <a:pt x="272" y="1467"/>
                  </a:cubicBezTo>
                  <a:cubicBezTo>
                    <a:pt x="119" y="1314"/>
                    <a:pt x="24" y="1103"/>
                    <a:pt x="24" y="869"/>
                  </a:cubicBezTo>
                  <a:cubicBezTo>
                    <a:pt x="24" y="636"/>
                    <a:pt x="119" y="425"/>
                    <a:pt x="272" y="272"/>
                  </a:cubicBezTo>
                  <a:cubicBezTo>
                    <a:pt x="425" y="119"/>
                    <a:pt x="636" y="24"/>
                    <a:pt x="870" y="24"/>
                  </a:cubicBezTo>
                  <a:cubicBezTo>
                    <a:pt x="1103" y="24"/>
                    <a:pt x="1314" y="119"/>
                    <a:pt x="1467" y="272"/>
                  </a:cubicBezTo>
                  <a:cubicBezTo>
                    <a:pt x="1620" y="425"/>
                    <a:pt x="1715" y="636"/>
                    <a:pt x="1715" y="869"/>
                  </a:cubicBezTo>
                  <a:cubicBezTo>
                    <a:pt x="1727" y="869"/>
                    <a:pt x="1727" y="869"/>
                    <a:pt x="1727" y="869"/>
                  </a:cubicBezTo>
                  <a:cubicBezTo>
                    <a:pt x="1739" y="869"/>
                    <a:pt x="1739" y="869"/>
                    <a:pt x="1739" y="869"/>
                  </a:cubicBezTo>
                  <a:cubicBezTo>
                    <a:pt x="1739" y="389"/>
                    <a:pt x="1350" y="0"/>
                    <a:pt x="870" y="0"/>
                  </a:cubicBezTo>
                  <a:cubicBezTo>
                    <a:pt x="389" y="0"/>
                    <a:pt x="0" y="389"/>
                    <a:pt x="0" y="869"/>
                  </a:cubicBezTo>
                  <a:cubicBezTo>
                    <a:pt x="0" y="1350"/>
                    <a:pt x="389" y="1739"/>
                    <a:pt x="870" y="1739"/>
                  </a:cubicBezTo>
                  <a:cubicBezTo>
                    <a:pt x="1008" y="1739"/>
                    <a:pt x="1139" y="1706"/>
                    <a:pt x="1256" y="1649"/>
                  </a:cubicBezTo>
                  <a:cubicBezTo>
                    <a:pt x="1471" y="1542"/>
                    <a:pt x="1636" y="1348"/>
                    <a:pt x="1704" y="1113"/>
                  </a:cubicBezTo>
                  <a:cubicBezTo>
                    <a:pt x="1727" y="1036"/>
                    <a:pt x="1739" y="954"/>
                    <a:pt x="1739" y="869"/>
                  </a:cubicBezTo>
                  <a:cubicBezTo>
                    <a:pt x="1727" y="869"/>
                    <a:pt x="1727" y="869"/>
                    <a:pt x="1727" y="869"/>
                  </a:cubicBezTo>
                </a:path>
              </a:pathLst>
            </a:custGeom>
            <a:solidFill>
              <a:srgbClr val="7AC2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6" name="Freeform 86">
              <a:extLst>
                <a:ext uri="{FF2B5EF4-FFF2-40B4-BE49-F238E27FC236}">
                  <a16:creationId xmlns:a16="http://schemas.microsoft.com/office/drawing/2014/main" id="{3989C1E3-EDE2-4CE5-9DCF-1E90047E2B87}"/>
                </a:ext>
              </a:extLst>
            </p:cNvPr>
            <p:cNvSpPr>
              <a:spLocks/>
            </p:cNvSpPr>
            <p:nvPr/>
          </p:nvSpPr>
          <p:spPr bwMode="auto">
            <a:xfrm>
              <a:off x="5368793" y="1829733"/>
              <a:ext cx="1363303" cy="1362803"/>
            </a:xfrm>
            <a:custGeom>
              <a:avLst/>
              <a:gdLst>
                <a:gd name="T0" fmla="*/ 1449 w 1449"/>
                <a:gd name="T1" fmla="*/ 724 h 1449"/>
                <a:gd name="T2" fmla="*/ 1251 w 1449"/>
                <a:gd name="T3" fmla="*/ 1221 h 1449"/>
                <a:gd name="T4" fmla="*/ 725 w 1449"/>
                <a:gd name="T5" fmla="*/ 1449 h 1449"/>
                <a:gd name="T6" fmla="*/ 198 w 1449"/>
                <a:gd name="T7" fmla="*/ 1221 h 1449"/>
                <a:gd name="T8" fmla="*/ 0 w 1449"/>
                <a:gd name="T9" fmla="*/ 724 h 1449"/>
                <a:gd name="T10" fmla="*/ 725 w 1449"/>
                <a:gd name="T11" fmla="*/ 0 h 1449"/>
                <a:gd name="T12" fmla="*/ 1449 w 1449"/>
                <a:gd name="T13" fmla="*/ 724 h 1449"/>
              </a:gdLst>
              <a:ahLst/>
              <a:cxnLst>
                <a:cxn ang="0">
                  <a:pos x="T0" y="T1"/>
                </a:cxn>
                <a:cxn ang="0">
                  <a:pos x="T2" y="T3"/>
                </a:cxn>
                <a:cxn ang="0">
                  <a:pos x="T4" y="T5"/>
                </a:cxn>
                <a:cxn ang="0">
                  <a:pos x="T6" y="T7"/>
                </a:cxn>
                <a:cxn ang="0">
                  <a:pos x="T8" y="T9"/>
                </a:cxn>
                <a:cxn ang="0">
                  <a:pos x="T10" y="T11"/>
                </a:cxn>
                <a:cxn ang="0">
                  <a:pos x="T12" y="T13"/>
                </a:cxn>
              </a:cxnLst>
              <a:rect l="0" t="0" r="r" b="b"/>
              <a:pathLst>
                <a:path w="1449" h="1449">
                  <a:moveTo>
                    <a:pt x="1449" y="724"/>
                  </a:moveTo>
                  <a:cubicBezTo>
                    <a:pt x="1449" y="917"/>
                    <a:pt x="1374" y="1092"/>
                    <a:pt x="1251" y="1221"/>
                  </a:cubicBezTo>
                  <a:cubicBezTo>
                    <a:pt x="1119" y="1361"/>
                    <a:pt x="932" y="1449"/>
                    <a:pt x="725" y="1449"/>
                  </a:cubicBezTo>
                  <a:cubicBezTo>
                    <a:pt x="517" y="1449"/>
                    <a:pt x="330" y="1361"/>
                    <a:pt x="198" y="1221"/>
                  </a:cubicBezTo>
                  <a:cubicBezTo>
                    <a:pt x="75" y="1092"/>
                    <a:pt x="0" y="917"/>
                    <a:pt x="0" y="724"/>
                  </a:cubicBezTo>
                  <a:cubicBezTo>
                    <a:pt x="0" y="324"/>
                    <a:pt x="325" y="0"/>
                    <a:pt x="725" y="0"/>
                  </a:cubicBezTo>
                  <a:cubicBezTo>
                    <a:pt x="1125" y="0"/>
                    <a:pt x="1449" y="324"/>
                    <a:pt x="1449" y="72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7" name="Freeform 87">
              <a:extLst>
                <a:ext uri="{FF2B5EF4-FFF2-40B4-BE49-F238E27FC236}">
                  <a16:creationId xmlns:a16="http://schemas.microsoft.com/office/drawing/2014/main" id="{106160D0-FC9B-498A-988D-81860EC39A0A}"/>
                </a:ext>
              </a:extLst>
            </p:cNvPr>
            <p:cNvSpPr>
              <a:spLocks/>
            </p:cNvSpPr>
            <p:nvPr/>
          </p:nvSpPr>
          <p:spPr bwMode="auto">
            <a:xfrm>
              <a:off x="5357775" y="1818715"/>
              <a:ext cx="1385842" cy="1384840"/>
            </a:xfrm>
            <a:custGeom>
              <a:avLst/>
              <a:gdLst>
                <a:gd name="T0" fmla="*/ 1461 w 1473"/>
                <a:gd name="T1" fmla="*/ 736 h 1473"/>
                <a:gd name="T2" fmla="*/ 1449 w 1473"/>
                <a:gd name="T3" fmla="*/ 736 h 1473"/>
                <a:gd name="T4" fmla="*/ 1255 w 1473"/>
                <a:gd name="T5" fmla="*/ 1225 h 1473"/>
                <a:gd name="T6" fmla="*/ 737 w 1473"/>
                <a:gd name="T7" fmla="*/ 1449 h 1473"/>
                <a:gd name="T8" fmla="*/ 219 w 1473"/>
                <a:gd name="T9" fmla="*/ 1225 h 1473"/>
                <a:gd name="T10" fmla="*/ 24 w 1473"/>
                <a:gd name="T11" fmla="*/ 736 h 1473"/>
                <a:gd name="T12" fmla="*/ 233 w 1473"/>
                <a:gd name="T13" fmla="*/ 233 h 1473"/>
                <a:gd name="T14" fmla="*/ 737 w 1473"/>
                <a:gd name="T15" fmla="*/ 24 h 1473"/>
                <a:gd name="T16" fmla="*/ 1240 w 1473"/>
                <a:gd name="T17" fmla="*/ 233 h 1473"/>
                <a:gd name="T18" fmla="*/ 1449 w 1473"/>
                <a:gd name="T19" fmla="*/ 736 h 1473"/>
                <a:gd name="T20" fmla="*/ 1461 w 1473"/>
                <a:gd name="T21" fmla="*/ 736 h 1473"/>
                <a:gd name="T22" fmla="*/ 1473 w 1473"/>
                <a:gd name="T23" fmla="*/ 736 h 1473"/>
                <a:gd name="T24" fmla="*/ 737 w 1473"/>
                <a:gd name="T25" fmla="*/ 0 h 1473"/>
                <a:gd name="T26" fmla="*/ 0 w 1473"/>
                <a:gd name="T27" fmla="*/ 736 h 1473"/>
                <a:gd name="T28" fmla="*/ 201 w 1473"/>
                <a:gd name="T29" fmla="*/ 1242 h 1473"/>
                <a:gd name="T30" fmla="*/ 737 w 1473"/>
                <a:gd name="T31" fmla="*/ 1473 h 1473"/>
                <a:gd name="T32" fmla="*/ 1272 w 1473"/>
                <a:gd name="T33" fmla="*/ 1242 h 1473"/>
                <a:gd name="T34" fmla="*/ 1473 w 1473"/>
                <a:gd name="T35" fmla="*/ 736 h 1473"/>
                <a:gd name="T36" fmla="*/ 1461 w 1473"/>
                <a:gd name="T37" fmla="*/ 736 h 1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73" h="1473">
                  <a:moveTo>
                    <a:pt x="1461" y="736"/>
                  </a:moveTo>
                  <a:cubicBezTo>
                    <a:pt x="1449" y="736"/>
                    <a:pt x="1449" y="736"/>
                    <a:pt x="1449" y="736"/>
                  </a:cubicBezTo>
                  <a:cubicBezTo>
                    <a:pt x="1449" y="926"/>
                    <a:pt x="1375" y="1098"/>
                    <a:pt x="1255" y="1225"/>
                  </a:cubicBezTo>
                  <a:cubicBezTo>
                    <a:pt x="1125" y="1363"/>
                    <a:pt x="941" y="1449"/>
                    <a:pt x="737" y="1449"/>
                  </a:cubicBezTo>
                  <a:cubicBezTo>
                    <a:pt x="532" y="1449"/>
                    <a:pt x="348" y="1363"/>
                    <a:pt x="219" y="1225"/>
                  </a:cubicBezTo>
                  <a:cubicBezTo>
                    <a:pt x="98" y="1098"/>
                    <a:pt x="24" y="926"/>
                    <a:pt x="24" y="736"/>
                  </a:cubicBezTo>
                  <a:cubicBezTo>
                    <a:pt x="24" y="540"/>
                    <a:pt x="104" y="362"/>
                    <a:pt x="233" y="233"/>
                  </a:cubicBezTo>
                  <a:cubicBezTo>
                    <a:pt x="362" y="104"/>
                    <a:pt x="540" y="24"/>
                    <a:pt x="737" y="24"/>
                  </a:cubicBezTo>
                  <a:cubicBezTo>
                    <a:pt x="933" y="24"/>
                    <a:pt x="1111" y="104"/>
                    <a:pt x="1240" y="233"/>
                  </a:cubicBezTo>
                  <a:cubicBezTo>
                    <a:pt x="1369" y="362"/>
                    <a:pt x="1449" y="540"/>
                    <a:pt x="1449" y="736"/>
                  </a:cubicBezTo>
                  <a:cubicBezTo>
                    <a:pt x="1461" y="736"/>
                    <a:pt x="1461" y="736"/>
                    <a:pt x="1461" y="736"/>
                  </a:cubicBezTo>
                  <a:cubicBezTo>
                    <a:pt x="1473" y="736"/>
                    <a:pt x="1473" y="736"/>
                    <a:pt x="1473" y="736"/>
                  </a:cubicBezTo>
                  <a:cubicBezTo>
                    <a:pt x="1473" y="330"/>
                    <a:pt x="1143" y="0"/>
                    <a:pt x="737" y="0"/>
                  </a:cubicBezTo>
                  <a:cubicBezTo>
                    <a:pt x="330" y="0"/>
                    <a:pt x="0" y="330"/>
                    <a:pt x="0" y="736"/>
                  </a:cubicBezTo>
                  <a:cubicBezTo>
                    <a:pt x="0" y="932"/>
                    <a:pt x="77" y="1110"/>
                    <a:pt x="201" y="1242"/>
                  </a:cubicBezTo>
                  <a:cubicBezTo>
                    <a:pt x="335" y="1384"/>
                    <a:pt x="526" y="1473"/>
                    <a:pt x="737" y="1473"/>
                  </a:cubicBezTo>
                  <a:cubicBezTo>
                    <a:pt x="948" y="1473"/>
                    <a:pt x="1138" y="1384"/>
                    <a:pt x="1272" y="1242"/>
                  </a:cubicBezTo>
                  <a:cubicBezTo>
                    <a:pt x="1397" y="1110"/>
                    <a:pt x="1473" y="932"/>
                    <a:pt x="1473" y="736"/>
                  </a:cubicBezTo>
                  <a:cubicBezTo>
                    <a:pt x="1461" y="736"/>
                    <a:pt x="1461" y="736"/>
                    <a:pt x="1461" y="736"/>
                  </a:cubicBezTo>
                </a:path>
              </a:pathLst>
            </a:custGeom>
            <a:solidFill>
              <a:srgbClr val="7AC2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8" name="Freeform 88">
              <a:extLst>
                <a:ext uri="{FF2B5EF4-FFF2-40B4-BE49-F238E27FC236}">
                  <a16:creationId xmlns:a16="http://schemas.microsoft.com/office/drawing/2014/main" id="{C379A26A-8A8E-4DDC-84AB-2FA394940093}"/>
                </a:ext>
              </a:extLst>
            </p:cNvPr>
            <p:cNvSpPr>
              <a:spLocks/>
            </p:cNvSpPr>
            <p:nvPr/>
          </p:nvSpPr>
          <p:spPr bwMode="auto">
            <a:xfrm>
              <a:off x="5555108" y="2978174"/>
              <a:ext cx="990674" cy="214362"/>
            </a:xfrm>
            <a:custGeom>
              <a:avLst/>
              <a:gdLst>
                <a:gd name="T0" fmla="*/ 1053 w 1053"/>
                <a:gd name="T1" fmla="*/ 0 h 228"/>
                <a:gd name="T2" fmla="*/ 527 w 1053"/>
                <a:gd name="T3" fmla="*/ 228 h 228"/>
                <a:gd name="T4" fmla="*/ 0 w 1053"/>
                <a:gd name="T5" fmla="*/ 0 h 228"/>
                <a:gd name="T6" fmla="*/ 1053 w 1053"/>
                <a:gd name="T7" fmla="*/ 0 h 228"/>
              </a:gdLst>
              <a:ahLst/>
              <a:cxnLst>
                <a:cxn ang="0">
                  <a:pos x="T0" y="T1"/>
                </a:cxn>
                <a:cxn ang="0">
                  <a:pos x="T2" y="T3"/>
                </a:cxn>
                <a:cxn ang="0">
                  <a:pos x="T4" y="T5"/>
                </a:cxn>
                <a:cxn ang="0">
                  <a:pos x="T6" y="T7"/>
                </a:cxn>
              </a:cxnLst>
              <a:rect l="0" t="0" r="r" b="b"/>
              <a:pathLst>
                <a:path w="1053" h="228">
                  <a:moveTo>
                    <a:pt x="1053" y="0"/>
                  </a:moveTo>
                  <a:cubicBezTo>
                    <a:pt x="921" y="140"/>
                    <a:pt x="734" y="228"/>
                    <a:pt x="527" y="228"/>
                  </a:cubicBezTo>
                  <a:cubicBezTo>
                    <a:pt x="319" y="228"/>
                    <a:pt x="132" y="140"/>
                    <a:pt x="0" y="0"/>
                  </a:cubicBezTo>
                  <a:cubicBezTo>
                    <a:pt x="1053" y="0"/>
                    <a:pt x="1053" y="0"/>
                    <a:pt x="1053" y="0"/>
                  </a:cubicBezTo>
                </a:path>
              </a:pathLst>
            </a:custGeom>
            <a:solidFill>
              <a:srgbClr val="AFDA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9" name="Freeform 89">
              <a:extLst>
                <a:ext uri="{FF2B5EF4-FFF2-40B4-BE49-F238E27FC236}">
                  <a16:creationId xmlns:a16="http://schemas.microsoft.com/office/drawing/2014/main" id="{D083AB2F-6BDC-4CB4-B761-6C7CCEBCC81F}"/>
                </a:ext>
              </a:extLst>
            </p:cNvPr>
            <p:cNvSpPr>
              <a:spLocks/>
            </p:cNvSpPr>
            <p:nvPr/>
          </p:nvSpPr>
          <p:spPr bwMode="auto">
            <a:xfrm>
              <a:off x="5543088" y="2966654"/>
              <a:ext cx="1014714" cy="236900"/>
            </a:xfrm>
            <a:custGeom>
              <a:avLst/>
              <a:gdLst>
                <a:gd name="T0" fmla="*/ 1066 w 1079"/>
                <a:gd name="T1" fmla="*/ 12 h 252"/>
                <a:gd name="T2" fmla="*/ 1058 w 1079"/>
                <a:gd name="T3" fmla="*/ 4 h 252"/>
                <a:gd name="T4" fmla="*/ 540 w 1079"/>
                <a:gd name="T5" fmla="*/ 228 h 252"/>
                <a:gd name="T6" fmla="*/ 22 w 1079"/>
                <a:gd name="T7" fmla="*/ 4 h 252"/>
                <a:gd name="T8" fmla="*/ 13 w 1079"/>
                <a:gd name="T9" fmla="*/ 12 h 252"/>
                <a:gd name="T10" fmla="*/ 13 w 1079"/>
                <a:gd name="T11" fmla="*/ 24 h 252"/>
                <a:gd name="T12" fmla="*/ 1066 w 1079"/>
                <a:gd name="T13" fmla="*/ 24 h 252"/>
                <a:gd name="T14" fmla="*/ 1066 w 1079"/>
                <a:gd name="T15" fmla="*/ 12 h 252"/>
                <a:gd name="T16" fmla="*/ 1058 w 1079"/>
                <a:gd name="T17" fmla="*/ 4 h 252"/>
                <a:gd name="T18" fmla="*/ 1066 w 1079"/>
                <a:gd name="T19" fmla="*/ 12 h 252"/>
                <a:gd name="T20" fmla="*/ 1066 w 1079"/>
                <a:gd name="T21" fmla="*/ 0 h 252"/>
                <a:gd name="T22" fmla="*/ 13 w 1079"/>
                <a:gd name="T23" fmla="*/ 0 h 252"/>
                <a:gd name="T24" fmla="*/ 2 w 1079"/>
                <a:gd name="T25" fmla="*/ 8 h 252"/>
                <a:gd name="T26" fmla="*/ 4 w 1079"/>
                <a:gd name="T27" fmla="*/ 21 h 252"/>
                <a:gd name="T28" fmla="*/ 540 w 1079"/>
                <a:gd name="T29" fmla="*/ 252 h 252"/>
                <a:gd name="T30" fmla="*/ 1075 w 1079"/>
                <a:gd name="T31" fmla="*/ 21 h 252"/>
                <a:gd name="T32" fmla="*/ 1077 w 1079"/>
                <a:gd name="T33" fmla="*/ 8 h 252"/>
                <a:gd name="T34" fmla="*/ 1066 w 1079"/>
                <a:gd name="T35" fmla="*/ 0 h 252"/>
                <a:gd name="T36" fmla="*/ 1066 w 1079"/>
                <a:gd name="T37" fmla="*/ 1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79" h="252">
                  <a:moveTo>
                    <a:pt x="1066" y="12"/>
                  </a:moveTo>
                  <a:cubicBezTo>
                    <a:pt x="1058" y="4"/>
                    <a:pt x="1058" y="4"/>
                    <a:pt x="1058" y="4"/>
                  </a:cubicBezTo>
                  <a:cubicBezTo>
                    <a:pt x="928" y="142"/>
                    <a:pt x="744" y="228"/>
                    <a:pt x="540" y="228"/>
                  </a:cubicBezTo>
                  <a:cubicBezTo>
                    <a:pt x="335" y="228"/>
                    <a:pt x="151" y="142"/>
                    <a:pt x="22" y="4"/>
                  </a:cubicBezTo>
                  <a:cubicBezTo>
                    <a:pt x="13" y="12"/>
                    <a:pt x="13" y="12"/>
                    <a:pt x="13" y="12"/>
                  </a:cubicBezTo>
                  <a:cubicBezTo>
                    <a:pt x="13" y="24"/>
                    <a:pt x="13" y="24"/>
                    <a:pt x="13" y="24"/>
                  </a:cubicBezTo>
                  <a:cubicBezTo>
                    <a:pt x="1066" y="24"/>
                    <a:pt x="1066" y="24"/>
                    <a:pt x="1066" y="24"/>
                  </a:cubicBezTo>
                  <a:cubicBezTo>
                    <a:pt x="1066" y="12"/>
                    <a:pt x="1066" y="12"/>
                    <a:pt x="1066" y="12"/>
                  </a:cubicBezTo>
                  <a:cubicBezTo>
                    <a:pt x="1058" y="4"/>
                    <a:pt x="1058" y="4"/>
                    <a:pt x="1058" y="4"/>
                  </a:cubicBezTo>
                  <a:cubicBezTo>
                    <a:pt x="1066" y="12"/>
                    <a:pt x="1066" y="12"/>
                    <a:pt x="1066" y="12"/>
                  </a:cubicBezTo>
                  <a:cubicBezTo>
                    <a:pt x="1066" y="0"/>
                    <a:pt x="1066" y="0"/>
                    <a:pt x="1066" y="0"/>
                  </a:cubicBezTo>
                  <a:cubicBezTo>
                    <a:pt x="13" y="0"/>
                    <a:pt x="13" y="0"/>
                    <a:pt x="13" y="0"/>
                  </a:cubicBezTo>
                  <a:cubicBezTo>
                    <a:pt x="8" y="0"/>
                    <a:pt x="4" y="3"/>
                    <a:pt x="2" y="8"/>
                  </a:cubicBezTo>
                  <a:cubicBezTo>
                    <a:pt x="0" y="12"/>
                    <a:pt x="1" y="17"/>
                    <a:pt x="4" y="21"/>
                  </a:cubicBezTo>
                  <a:cubicBezTo>
                    <a:pt x="138" y="163"/>
                    <a:pt x="329" y="252"/>
                    <a:pt x="540" y="252"/>
                  </a:cubicBezTo>
                  <a:cubicBezTo>
                    <a:pt x="751" y="252"/>
                    <a:pt x="941" y="163"/>
                    <a:pt x="1075" y="21"/>
                  </a:cubicBezTo>
                  <a:cubicBezTo>
                    <a:pt x="1078" y="17"/>
                    <a:pt x="1079" y="12"/>
                    <a:pt x="1077" y="8"/>
                  </a:cubicBezTo>
                  <a:cubicBezTo>
                    <a:pt x="1076" y="3"/>
                    <a:pt x="1071" y="0"/>
                    <a:pt x="1066" y="0"/>
                  </a:cubicBezTo>
                  <a:cubicBezTo>
                    <a:pt x="1066" y="12"/>
                    <a:pt x="1066" y="12"/>
                    <a:pt x="1066" y="12"/>
                  </a:cubicBezTo>
                </a:path>
              </a:pathLst>
            </a:custGeom>
            <a:solidFill>
              <a:srgbClr val="7AC2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0" name="Freeform 90">
              <a:extLst>
                <a:ext uri="{FF2B5EF4-FFF2-40B4-BE49-F238E27FC236}">
                  <a16:creationId xmlns:a16="http://schemas.microsoft.com/office/drawing/2014/main" id="{0C9480A9-EA90-4B04-ABD6-F0F7A7B2E5BB}"/>
                </a:ext>
              </a:extLst>
            </p:cNvPr>
            <p:cNvSpPr>
              <a:spLocks/>
            </p:cNvSpPr>
            <p:nvPr/>
          </p:nvSpPr>
          <p:spPr bwMode="auto">
            <a:xfrm>
              <a:off x="5930743" y="2772827"/>
              <a:ext cx="266951" cy="159770"/>
            </a:xfrm>
            <a:custGeom>
              <a:avLst/>
              <a:gdLst>
                <a:gd name="T0" fmla="*/ 67 w 533"/>
                <a:gd name="T1" fmla="*/ 0 h 319"/>
                <a:gd name="T2" fmla="*/ 465 w 533"/>
                <a:gd name="T3" fmla="*/ 0 h 319"/>
                <a:gd name="T4" fmla="*/ 533 w 533"/>
                <a:gd name="T5" fmla="*/ 319 h 319"/>
                <a:gd name="T6" fmla="*/ 0 w 533"/>
                <a:gd name="T7" fmla="*/ 319 h 319"/>
                <a:gd name="T8" fmla="*/ 67 w 533"/>
                <a:gd name="T9" fmla="*/ 0 h 319"/>
              </a:gdLst>
              <a:ahLst/>
              <a:cxnLst>
                <a:cxn ang="0">
                  <a:pos x="T0" y="T1"/>
                </a:cxn>
                <a:cxn ang="0">
                  <a:pos x="T2" y="T3"/>
                </a:cxn>
                <a:cxn ang="0">
                  <a:pos x="T4" y="T5"/>
                </a:cxn>
                <a:cxn ang="0">
                  <a:pos x="T6" y="T7"/>
                </a:cxn>
                <a:cxn ang="0">
                  <a:pos x="T8" y="T9"/>
                </a:cxn>
              </a:cxnLst>
              <a:rect l="0" t="0" r="r" b="b"/>
              <a:pathLst>
                <a:path w="533" h="319">
                  <a:moveTo>
                    <a:pt x="67" y="0"/>
                  </a:moveTo>
                  <a:lnTo>
                    <a:pt x="465" y="0"/>
                  </a:lnTo>
                  <a:lnTo>
                    <a:pt x="533" y="319"/>
                  </a:lnTo>
                  <a:lnTo>
                    <a:pt x="0" y="319"/>
                  </a:lnTo>
                  <a:lnTo>
                    <a:pt x="6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1" name="Freeform 91">
              <a:extLst>
                <a:ext uri="{FF2B5EF4-FFF2-40B4-BE49-F238E27FC236}">
                  <a16:creationId xmlns:a16="http://schemas.microsoft.com/office/drawing/2014/main" id="{0008157F-50EF-4617-90BD-04CD457B0F47}"/>
                </a:ext>
              </a:extLst>
            </p:cNvPr>
            <p:cNvSpPr>
              <a:spLocks/>
            </p:cNvSpPr>
            <p:nvPr/>
          </p:nvSpPr>
          <p:spPr bwMode="auto">
            <a:xfrm>
              <a:off x="5919223" y="2761808"/>
              <a:ext cx="290491" cy="182308"/>
            </a:xfrm>
            <a:custGeom>
              <a:avLst/>
              <a:gdLst>
                <a:gd name="T0" fmla="*/ 48 w 309"/>
                <a:gd name="T1" fmla="*/ 12 h 194"/>
                <a:gd name="T2" fmla="*/ 48 w 309"/>
                <a:gd name="T3" fmla="*/ 24 h 194"/>
                <a:gd name="T4" fmla="*/ 250 w 309"/>
                <a:gd name="T5" fmla="*/ 24 h 194"/>
                <a:gd name="T6" fmla="*/ 281 w 309"/>
                <a:gd name="T7" fmla="*/ 170 h 194"/>
                <a:gd name="T8" fmla="*/ 27 w 309"/>
                <a:gd name="T9" fmla="*/ 170 h 194"/>
                <a:gd name="T10" fmla="*/ 60 w 309"/>
                <a:gd name="T11" fmla="*/ 14 h 194"/>
                <a:gd name="T12" fmla="*/ 48 w 309"/>
                <a:gd name="T13" fmla="*/ 12 h 194"/>
                <a:gd name="T14" fmla="*/ 48 w 309"/>
                <a:gd name="T15" fmla="*/ 24 h 194"/>
                <a:gd name="T16" fmla="*/ 48 w 309"/>
                <a:gd name="T17" fmla="*/ 12 h 194"/>
                <a:gd name="T18" fmla="*/ 36 w 309"/>
                <a:gd name="T19" fmla="*/ 9 h 194"/>
                <a:gd name="T20" fmla="*/ 0 w 309"/>
                <a:gd name="T21" fmla="*/ 179 h 194"/>
                <a:gd name="T22" fmla="*/ 3 w 309"/>
                <a:gd name="T23" fmla="*/ 189 h 194"/>
                <a:gd name="T24" fmla="*/ 12 w 309"/>
                <a:gd name="T25" fmla="*/ 194 h 194"/>
                <a:gd name="T26" fmla="*/ 296 w 309"/>
                <a:gd name="T27" fmla="*/ 194 h 194"/>
                <a:gd name="T28" fmla="*/ 305 w 309"/>
                <a:gd name="T29" fmla="*/ 189 h 194"/>
                <a:gd name="T30" fmla="*/ 308 w 309"/>
                <a:gd name="T31" fmla="*/ 179 h 194"/>
                <a:gd name="T32" fmla="*/ 272 w 309"/>
                <a:gd name="T33" fmla="*/ 9 h 194"/>
                <a:gd name="T34" fmla="*/ 260 w 309"/>
                <a:gd name="T35" fmla="*/ 0 h 194"/>
                <a:gd name="T36" fmla="*/ 48 w 309"/>
                <a:gd name="T37" fmla="*/ 0 h 194"/>
                <a:gd name="T38" fmla="*/ 36 w 309"/>
                <a:gd name="T39" fmla="*/ 9 h 194"/>
                <a:gd name="T40" fmla="*/ 48 w 309"/>
                <a:gd name="T41" fmla="*/ 12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09" h="194">
                  <a:moveTo>
                    <a:pt x="48" y="12"/>
                  </a:moveTo>
                  <a:cubicBezTo>
                    <a:pt x="48" y="24"/>
                    <a:pt x="48" y="24"/>
                    <a:pt x="48" y="24"/>
                  </a:cubicBezTo>
                  <a:cubicBezTo>
                    <a:pt x="250" y="24"/>
                    <a:pt x="250" y="24"/>
                    <a:pt x="250" y="24"/>
                  </a:cubicBezTo>
                  <a:cubicBezTo>
                    <a:pt x="281" y="170"/>
                    <a:pt x="281" y="170"/>
                    <a:pt x="281" y="170"/>
                  </a:cubicBezTo>
                  <a:cubicBezTo>
                    <a:pt x="27" y="170"/>
                    <a:pt x="27" y="170"/>
                    <a:pt x="27" y="170"/>
                  </a:cubicBezTo>
                  <a:cubicBezTo>
                    <a:pt x="60" y="14"/>
                    <a:pt x="60" y="14"/>
                    <a:pt x="60" y="14"/>
                  </a:cubicBezTo>
                  <a:cubicBezTo>
                    <a:pt x="48" y="12"/>
                    <a:pt x="48" y="12"/>
                    <a:pt x="48" y="12"/>
                  </a:cubicBezTo>
                  <a:cubicBezTo>
                    <a:pt x="48" y="24"/>
                    <a:pt x="48" y="24"/>
                    <a:pt x="48" y="24"/>
                  </a:cubicBezTo>
                  <a:cubicBezTo>
                    <a:pt x="48" y="12"/>
                    <a:pt x="48" y="12"/>
                    <a:pt x="48" y="12"/>
                  </a:cubicBezTo>
                  <a:cubicBezTo>
                    <a:pt x="36" y="9"/>
                    <a:pt x="36" y="9"/>
                    <a:pt x="36" y="9"/>
                  </a:cubicBezTo>
                  <a:cubicBezTo>
                    <a:pt x="0" y="179"/>
                    <a:pt x="0" y="179"/>
                    <a:pt x="0" y="179"/>
                  </a:cubicBezTo>
                  <a:cubicBezTo>
                    <a:pt x="0" y="183"/>
                    <a:pt x="1" y="186"/>
                    <a:pt x="3" y="189"/>
                  </a:cubicBezTo>
                  <a:cubicBezTo>
                    <a:pt x="5" y="192"/>
                    <a:pt x="9" y="194"/>
                    <a:pt x="12" y="194"/>
                  </a:cubicBezTo>
                  <a:cubicBezTo>
                    <a:pt x="296" y="194"/>
                    <a:pt x="296" y="194"/>
                    <a:pt x="296" y="194"/>
                  </a:cubicBezTo>
                  <a:cubicBezTo>
                    <a:pt x="300" y="194"/>
                    <a:pt x="303" y="192"/>
                    <a:pt x="305" y="189"/>
                  </a:cubicBezTo>
                  <a:cubicBezTo>
                    <a:pt x="308" y="186"/>
                    <a:pt x="309" y="183"/>
                    <a:pt x="308" y="179"/>
                  </a:cubicBezTo>
                  <a:cubicBezTo>
                    <a:pt x="272" y="9"/>
                    <a:pt x="272" y="9"/>
                    <a:pt x="272" y="9"/>
                  </a:cubicBezTo>
                  <a:cubicBezTo>
                    <a:pt x="271" y="4"/>
                    <a:pt x="266" y="0"/>
                    <a:pt x="260" y="0"/>
                  </a:cubicBezTo>
                  <a:cubicBezTo>
                    <a:pt x="48" y="0"/>
                    <a:pt x="48" y="0"/>
                    <a:pt x="48" y="0"/>
                  </a:cubicBezTo>
                  <a:cubicBezTo>
                    <a:pt x="42" y="0"/>
                    <a:pt x="38" y="4"/>
                    <a:pt x="36" y="9"/>
                  </a:cubicBezTo>
                  <a:lnTo>
                    <a:pt x="48" y="12"/>
                  </a:lnTo>
                  <a:close/>
                </a:path>
              </a:pathLst>
            </a:custGeom>
            <a:solidFill>
              <a:srgbClr val="7AC2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2" name="Freeform 92">
              <a:extLst>
                <a:ext uri="{FF2B5EF4-FFF2-40B4-BE49-F238E27FC236}">
                  <a16:creationId xmlns:a16="http://schemas.microsoft.com/office/drawing/2014/main" id="{D61BFAA6-FE39-4E09-9192-3B9F85B7CA06}"/>
                </a:ext>
              </a:extLst>
            </p:cNvPr>
            <p:cNvSpPr>
              <a:spLocks/>
            </p:cNvSpPr>
            <p:nvPr/>
          </p:nvSpPr>
          <p:spPr bwMode="auto">
            <a:xfrm>
              <a:off x="5466730" y="1968718"/>
              <a:ext cx="1190011" cy="855946"/>
            </a:xfrm>
            <a:custGeom>
              <a:avLst/>
              <a:gdLst>
                <a:gd name="T0" fmla="*/ 1265 w 1265"/>
                <a:gd name="T1" fmla="*/ 78 h 910"/>
                <a:gd name="T2" fmla="*/ 1265 w 1265"/>
                <a:gd name="T3" fmla="*/ 832 h 910"/>
                <a:gd name="T4" fmla="*/ 1187 w 1265"/>
                <a:gd name="T5" fmla="*/ 910 h 910"/>
                <a:gd name="T6" fmla="*/ 78 w 1265"/>
                <a:gd name="T7" fmla="*/ 910 h 910"/>
                <a:gd name="T8" fmla="*/ 0 w 1265"/>
                <a:gd name="T9" fmla="*/ 832 h 910"/>
                <a:gd name="T10" fmla="*/ 0 w 1265"/>
                <a:gd name="T11" fmla="*/ 78 h 910"/>
                <a:gd name="T12" fmla="*/ 78 w 1265"/>
                <a:gd name="T13" fmla="*/ 0 h 910"/>
                <a:gd name="T14" fmla="*/ 1187 w 1265"/>
                <a:gd name="T15" fmla="*/ 0 h 910"/>
                <a:gd name="T16" fmla="*/ 1265 w 1265"/>
                <a:gd name="T17" fmla="*/ 78 h 9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65" h="910">
                  <a:moveTo>
                    <a:pt x="1265" y="78"/>
                  </a:moveTo>
                  <a:cubicBezTo>
                    <a:pt x="1265" y="832"/>
                    <a:pt x="1265" y="832"/>
                    <a:pt x="1265" y="832"/>
                  </a:cubicBezTo>
                  <a:cubicBezTo>
                    <a:pt x="1265" y="875"/>
                    <a:pt x="1230" y="910"/>
                    <a:pt x="1187" y="910"/>
                  </a:cubicBezTo>
                  <a:cubicBezTo>
                    <a:pt x="78" y="910"/>
                    <a:pt x="78" y="910"/>
                    <a:pt x="78" y="910"/>
                  </a:cubicBezTo>
                  <a:cubicBezTo>
                    <a:pt x="35" y="910"/>
                    <a:pt x="0" y="875"/>
                    <a:pt x="0" y="832"/>
                  </a:cubicBezTo>
                  <a:cubicBezTo>
                    <a:pt x="0" y="78"/>
                    <a:pt x="0" y="78"/>
                    <a:pt x="0" y="78"/>
                  </a:cubicBezTo>
                  <a:cubicBezTo>
                    <a:pt x="0" y="35"/>
                    <a:pt x="35" y="0"/>
                    <a:pt x="78" y="0"/>
                  </a:cubicBezTo>
                  <a:cubicBezTo>
                    <a:pt x="1187" y="0"/>
                    <a:pt x="1187" y="0"/>
                    <a:pt x="1187" y="0"/>
                  </a:cubicBezTo>
                  <a:cubicBezTo>
                    <a:pt x="1230" y="0"/>
                    <a:pt x="1265" y="35"/>
                    <a:pt x="1265" y="78"/>
                  </a:cubicBezTo>
                </a:path>
              </a:pathLst>
            </a:custGeom>
            <a:solidFill>
              <a:srgbClr val="E4F3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3" name="Freeform 93">
              <a:extLst>
                <a:ext uri="{FF2B5EF4-FFF2-40B4-BE49-F238E27FC236}">
                  <a16:creationId xmlns:a16="http://schemas.microsoft.com/office/drawing/2014/main" id="{785D87E3-A055-4C98-963A-1EA0291A92BF}"/>
                </a:ext>
              </a:extLst>
            </p:cNvPr>
            <p:cNvSpPr>
              <a:spLocks/>
            </p:cNvSpPr>
            <p:nvPr/>
          </p:nvSpPr>
          <p:spPr bwMode="auto">
            <a:xfrm>
              <a:off x="5443920" y="1963459"/>
              <a:ext cx="1213049" cy="877984"/>
            </a:xfrm>
            <a:custGeom>
              <a:avLst/>
              <a:gdLst>
                <a:gd name="T0" fmla="*/ 1277 w 1289"/>
                <a:gd name="T1" fmla="*/ 90 h 934"/>
                <a:gd name="T2" fmla="*/ 1265 w 1289"/>
                <a:gd name="T3" fmla="*/ 90 h 934"/>
                <a:gd name="T4" fmla="*/ 1265 w 1289"/>
                <a:gd name="T5" fmla="*/ 844 h 934"/>
                <a:gd name="T6" fmla="*/ 1246 w 1289"/>
                <a:gd name="T7" fmla="*/ 891 h 934"/>
                <a:gd name="T8" fmla="*/ 1199 w 1289"/>
                <a:gd name="T9" fmla="*/ 910 h 934"/>
                <a:gd name="T10" fmla="*/ 90 w 1289"/>
                <a:gd name="T11" fmla="*/ 910 h 934"/>
                <a:gd name="T12" fmla="*/ 43 w 1289"/>
                <a:gd name="T13" fmla="*/ 891 h 934"/>
                <a:gd name="T14" fmla="*/ 24 w 1289"/>
                <a:gd name="T15" fmla="*/ 844 h 934"/>
                <a:gd name="T16" fmla="*/ 24 w 1289"/>
                <a:gd name="T17" fmla="*/ 90 h 934"/>
                <a:gd name="T18" fmla="*/ 43 w 1289"/>
                <a:gd name="T19" fmla="*/ 43 h 934"/>
                <a:gd name="T20" fmla="*/ 90 w 1289"/>
                <a:gd name="T21" fmla="*/ 24 h 934"/>
                <a:gd name="T22" fmla="*/ 1199 w 1289"/>
                <a:gd name="T23" fmla="*/ 24 h 934"/>
                <a:gd name="T24" fmla="*/ 1246 w 1289"/>
                <a:gd name="T25" fmla="*/ 43 h 934"/>
                <a:gd name="T26" fmla="*/ 1265 w 1289"/>
                <a:gd name="T27" fmla="*/ 90 h 934"/>
                <a:gd name="T28" fmla="*/ 1277 w 1289"/>
                <a:gd name="T29" fmla="*/ 90 h 934"/>
                <a:gd name="T30" fmla="*/ 1289 w 1289"/>
                <a:gd name="T31" fmla="*/ 90 h 934"/>
                <a:gd name="T32" fmla="*/ 1263 w 1289"/>
                <a:gd name="T33" fmla="*/ 27 h 934"/>
                <a:gd name="T34" fmla="*/ 1199 w 1289"/>
                <a:gd name="T35" fmla="*/ 0 h 934"/>
                <a:gd name="T36" fmla="*/ 90 w 1289"/>
                <a:gd name="T37" fmla="*/ 0 h 934"/>
                <a:gd name="T38" fmla="*/ 26 w 1289"/>
                <a:gd name="T39" fmla="*/ 27 h 934"/>
                <a:gd name="T40" fmla="*/ 0 w 1289"/>
                <a:gd name="T41" fmla="*/ 90 h 934"/>
                <a:gd name="T42" fmla="*/ 0 w 1289"/>
                <a:gd name="T43" fmla="*/ 844 h 934"/>
                <a:gd name="T44" fmla="*/ 26 w 1289"/>
                <a:gd name="T45" fmla="*/ 908 h 934"/>
                <a:gd name="T46" fmla="*/ 90 w 1289"/>
                <a:gd name="T47" fmla="*/ 934 h 934"/>
                <a:gd name="T48" fmla="*/ 1199 w 1289"/>
                <a:gd name="T49" fmla="*/ 934 h 934"/>
                <a:gd name="T50" fmla="*/ 1263 w 1289"/>
                <a:gd name="T51" fmla="*/ 908 h 934"/>
                <a:gd name="T52" fmla="*/ 1289 w 1289"/>
                <a:gd name="T53" fmla="*/ 844 h 934"/>
                <a:gd name="T54" fmla="*/ 1289 w 1289"/>
                <a:gd name="T55" fmla="*/ 90 h 934"/>
                <a:gd name="T56" fmla="*/ 1277 w 1289"/>
                <a:gd name="T57" fmla="*/ 90 h 9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289" h="934">
                  <a:moveTo>
                    <a:pt x="1277" y="90"/>
                  </a:moveTo>
                  <a:cubicBezTo>
                    <a:pt x="1265" y="90"/>
                    <a:pt x="1265" y="90"/>
                    <a:pt x="1265" y="90"/>
                  </a:cubicBezTo>
                  <a:cubicBezTo>
                    <a:pt x="1265" y="844"/>
                    <a:pt x="1265" y="844"/>
                    <a:pt x="1265" y="844"/>
                  </a:cubicBezTo>
                  <a:cubicBezTo>
                    <a:pt x="1265" y="862"/>
                    <a:pt x="1258" y="879"/>
                    <a:pt x="1246" y="891"/>
                  </a:cubicBezTo>
                  <a:cubicBezTo>
                    <a:pt x="1234" y="903"/>
                    <a:pt x="1217" y="910"/>
                    <a:pt x="1199" y="910"/>
                  </a:cubicBezTo>
                  <a:cubicBezTo>
                    <a:pt x="90" y="910"/>
                    <a:pt x="90" y="910"/>
                    <a:pt x="90" y="910"/>
                  </a:cubicBezTo>
                  <a:cubicBezTo>
                    <a:pt x="72" y="910"/>
                    <a:pt x="55" y="903"/>
                    <a:pt x="43" y="891"/>
                  </a:cubicBezTo>
                  <a:cubicBezTo>
                    <a:pt x="31" y="879"/>
                    <a:pt x="24" y="862"/>
                    <a:pt x="24" y="844"/>
                  </a:cubicBezTo>
                  <a:cubicBezTo>
                    <a:pt x="24" y="90"/>
                    <a:pt x="24" y="90"/>
                    <a:pt x="24" y="90"/>
                  </a:cubicBezTo>
                  <a:cubicBezTo>
                    <a:pt x="24" y="72"/>
                    <a:pt x="31" y="55"/>
                    <a:pt x="43" y="43"/>
                  </a:cubicBezTo>
                  <a:cubicBezTo>
                    <a:pt x="55" y="32"/>
                    <a:pt x="72" y="24"/>
                    <a:pt x="90" y="24"/>
                  </a:cubicBezTo>
                  <a:cubicBezTo>
                    <a:pt x="1199" y="24"/>
                    <a:pt x="1199" y="24"/>
                    <a:pt x="1199" y="24"/>
                  </a:cubicBezTo>
                  <a:cubicBezTo>
                    <a:pt x="1217" y="24"/>
                    <a:pt x="1234" y="32"/>
                    <a:pt x="1246" y="43"/>
                  </a:cubicBezTo>
                  <a:cubicBezTo>
                    <a:pt x="1258" y="55"/>
                    <a:pt x="1265" y="72"/>
                    <a:pt x="1265" y="90"/>
                  </a:cubicBezTo>
                  <a:cubicBezTo>
                    <a:pt x="1277" y="90"/>
                    <a:pt x="1277" y="90"/>
                    <a:pt x="1277" y="90"/>
                  </a:cubicBezTo>
                  <a:cubicBezTo>
                    <a:pt x="1289" y="90"/>
                    <a:pt x="1289" y="90"/>
                    <a:pt x="1289" y="90"/>
                  </a:cubicBezTo>
                  <a:cubicBezTo>
                    <a:pt x="1289" y="65"/>
                    <a:pt x="1279" y="43"/>
                    <a:pt x="1263" y="27"/>
                  </a:cubicBezTo>
                  <a:cubicBezTo>
                    <a:pt x="1247" y="10"/>
                    <a:pt x="1224" y="0"/>
                    <a:pt x="1199" y="0"/>
                  </a:cubicBezTo>
                  <a:cubicBezTo>
                    <a:pt x="90" y="0"/>
                    <a:pt x="90" y="0"/>
                    <a:pt x="90" y="0"/>
                  </a:cubicBezTo>
                  <a:cubicBezTo>
                    <a:pt x="65" y="0"/>
                    <a:pt x="43" y="10"/>
                    <a:pt x="26" y="27"/>
                  </a:cubicBezTo>
                  <a:cubicBezTo>
                    <a:pt x="10" y="43"/>
                    <a:pt x="0" y="65"/>
                    <a:pt x="0" y="90"/>
                  </a:cubicBezTo>
                  <a:cubicBezTo>
                    <a:pt x="0" y="844"/>
                    <a:pt x="0" y="844"/>
                    <a:pt x="0" y="844"/>
                  </a:cubicBezTo>
                  <a:cubicBezTo>
                    <a:pt x="0" y="869"/>
                    <a:pt x="10" y="891"/>
                    <a:pt x="26" y="908"/>
                  </a:cubicBezTo>
                  <a:cubicBezTo>
                    <a:pt x="43" y="924"/>
                    <a:pt x="65" y="934"/>
                    <a:pt x="90" y="934"/>
                  </a:cubicBezTo>
                  <a:cubicBezTo>
                    <a:pt x="1199" y="934"/>
                    <a:pt x="1199" y="934"/>
                    <a:pt x="1199" y="934"/>
                  </a:cubicBezTo>
                  <a:cubicBezTo>
                    <a:pt x="1224" y="934"/>
                    <a:pt x="1247" y="924"/>
                    <a:pt x="1263" y="908"/>
                  </a:cubicBezTo>
                  <a:cubicBezTo>
                    <a:pt x="1279" y="891"/>
                    <a:pt x="1289" y="869"/>
                    <a:pt x="1289" y="844"/>
                  </a:cubicBezTo>
                  <a:cubicBezTo>
                    <a:pt x="1289" y="90"/>
                    <a:pt x="1289" y="90"/>
                    <a:pt x="1289" y="90"/>
                  </a:cubicBezTo>
                  <a:cubicBezTo>
                    <a:pt x="1277" y="90"/>
                    <a:pt x="1277" y="90"/>
                    <a:pt x="1277" y="90"/>
                  </a:cubicBezTo>
                </a:path>
              </a:pathLst>
            </a:custGeom>
            <a:solidFill>
              <a:srgbClr val="7AC2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4" name="Freeform 96">
              <a:extLst>
                <a:ext uri="{FF2B5EF4-FFF2-40B4-BE49-F238E27FC236}">
                  <a16:creationId xmlns:a16="http://schemas.microsoft.com/office/drawing/2014/main" id="{A706FEF7-5DA8-4B9C-98FE-FDF8D9AC3A6F}"/>
                </a:ext>
              </a:extLst>
            </p:cNvPr>
            <p:cNvSpPr>
              <a:spLocks/>
            </p:cNvSpPr>
            <p:nvPr/>
          </p:nvSpPr>
          <p:spPr bwMode="auto">
            <a:xfrm>
              <a:off x="5455439" y="2670654"/>
              <a:ext cx="1190011" cy="159770"/>
            </a:xfrm>
            <a:custGeom>
              <a:avLst/>
              <a:gdLst>
                <a:gd name="T0" fmla="*/ 1265 w 1265"/>
                <a:gd name="T1" fmla="*/ 0 h 170"/>
                <a:gd name="T2" fmla="*/ 1265 w 1265"/>
                <a:gd name="T3" fmla="*/ 92 h 170"/>
                <a:gd name="T4" fmla="*/ 1187 w 1265"/>
                <a:gd name="T5" fmla="*/ 170 h 170"/>
                <a:gd name="T6" fmla="*/ 78 w 1265"/>
                <a:gd name="T7" fmla="*/ 170 h 170"/>
                <a:gd name="T8" fmla="*/ 0 w 1265"/>
                <a:gd name="T9" fmla="*/ 92 h 170"/>
                <a:gd name="T10" fmla="*/ 0 w 1265"/>
                <a:gd name="T11" fmla="*/ 0 h 170"/>
                <a:gd name="T12" fmla="*/ 1265 w 1265"/>
                <a:gd name="T13" fmla="*/ 0 h 170"/>
              </a:gdLst>
              <a:ahLst/>
              <a:cxnLst>
                <a:cxn ang="0">
                  <a:pos x="T0" y="T1"/>
                </a:cxn>
                <a:cxn ang="0">
                  <a:pos x="T2" y="T3"/>
                </a:cxn>
                <a:cxn ang="0">
                  <a:pos x="T4" y="T5"/>
                </a:cxn>
                <a:cxn ang="0">
                  <a:pos x="T6" y="T7"/>
                </a:cxn>
                <a:cxn ang="0">
                  <a:pos x="T8" y="T9"/>
                </a:cxn>
                <a:cxn ang="0">
                  <a:pos x="T10" y="T11"/>
                </a:cxn>
                <a:cxn ang="0">
                  <a:pos x="T12" y="T13"/>
                </a:cxn>
              </a:cxnLst>
              <a:rect l="0" t="0" r="r" b="b"/>
              <a:pathLst>
                <a:path w="1265" h="170">
                  <a:moveTo>
                    <a:pt x="1265" y="0"/>
                  </a:moveTo>
                  <a:cubicBezTo>
                    <a:pt x="1265" y="92"/>
                    <a:pt x="1265" y="92"/>
                    <a:pt x="1265" y="92"/>
                  </a:cubicBezTo>
                  <a:cubicBezTo>
                    <a:pt x="1265" y="135"/>
                    <a:pt x="1230" y="170"/>
                    <a:pt x="1187" y="170"/>
                  </a:cubicBezTo>
                  <a:cubicBezTo>
                    <a:pt x="78" y="170"/>
                    <a:pt x="78" y="170"/>
                    <a:pt x="78" y="170"/>
                  </a:cubicBezTo>
                  <a:cubicBezTo>
                    <a:pt x="35" y="170"/>
                    <a:pt x="0" y="135"/>
                    <a:pt x="0" y="92"/>
                  </a:cubicBezTo>
                  <a:cubicBezTo>
                    <a:pt x="0" y="0"/>
                    <a:pt x="0" y="0"/>
                    <a:pt x="0" y="0"/>
                  </a:cubicBezTo>
                  <a:cubicBezTo>
                    <a:pt x="1265" y="0"/>
                    <a:pt x="1265" y="0"/>
                    <a:pt x="1265"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5" name="Freeform 97">
              <a:extLst>
                <a:ext uri="{FF2B5EF4-FFF2-40B4-BE49-F238E27FC236}">
                  <a16:creationId xmlns:a16="http://schemas.microsoft.com/office/drawing/2014/main" id="{37386908-16D8-4007-8723-414163C59CBB}"/>
                </a:ext>
              </a:extLst>
            </p:cNvPr>
            <p:cNvSpPr>
              <a:spLocks/>
            </p:cNvSpPr>
            <p:nvPr/>
          </p:nvSpPr>
          <p:spPr bwMode="auto">
            <a:xfrm>
              <a:off x="5443920" y="2659134"/>
              <a:ext cx="1213049" cy="182308"/>
            </a:xfrm>
            <a:custGeom>
              <a:avLst/>
              <a:gdLst>
                <a:gd name="T0" fmla="*/ 1277 w 1289"/>
                <a:gd name="T1" fmla="*/ 12 h 194"/>
                <a:gd name="T2" fmla="*/ 1265 w 1289"/>
                <a:gd name="T3" fmla="*/ 12 h 194"/>
                <a:gd name="T4" fmla="*/ 1265 w 1289"/>
                <a:gd name="T5" fmla="*/ 104 h 194"/>
                <a:gd name="T6" fmla="*/ 1246 w 1289"/>
                <a:gd name="T7" fmla="*/ 151 h 194"/>
                <a:gd name="T8" fmla="*/ 1199 w 1289"/>
                <a:gd name="T9" fmla="*/ 170 h 194"/>
                <a:gd name="T10" fmla="*/ 90 w 1289"/>
                <a:gd name="T11" fmla="*/ 170 h 194"/>
                <a:gd name="T12" fmla="*/ 43 w 1289"/>
                <a:gd name="T13" fmla="*/ 151 h 194"/>
                <a:gd name="T14" fmla="*/ 24 w 1289"/>
                <a:gd name="T15" fmla="*/ 104 h 194"/>
                <a:gd name="T16" fmla="*/ 24 w 1289"/>
                <a:gd name="T17" fmla="*/ 24 h 194"/>
                <a:gd name="T18" fmla="*/ 1277 w 1289"/>
                <a:gd name="T19" fmla="*/ 24 h 194"/>
                <a:gd name="T20" fmla="*/ 1277 w 1289"/>
                <a:gd name="T21" fmla="*/ 12 h 194"/>
                <a:gd name="T22" fmla="*/ 1265 w 1289"/>
                <a:gd name="T23" fmla="*/ 12 h 194"/>
                <a:gd name="T24" fmla="*/ 1277 w 1289"/>
                <a:gd name="T25" fmla="*/ 12 h 194"/>
                <a:gd name="T26" fmla="*/ 1277 w 1289"/>
                <a:gd name="T27" fmla="*/ 0 h 194"/>
                <a:gd name="T28" fmla="*/ 12 w 1289"/>
                <a:gd name="T29" fmla="*/ 0 h 194"/>
                <a:gd name="T30" fmla="*/ 4 w 1289"/>
                <a:gd name="T31" fmla="*/ 4 h 194"/>
                <a:gd name="T32" fmla="*/ 0 w 1289"/>
                <a:gd name="T33" fmla="*/ 12 h 194"/>
                <a:gd name="T34" fmla="*/ 0 w 1289"/>
                <a:gd name="T35" fmla="*/ 104 h 194"/>
                <a:gd name="T36" fmla="*/ 26 w 1289"/>
                <a:gd name="T37" fmla="*/ 168 h 194"/>
                <a:gd name="T38" fmla="*/ 90 w 1289"/>
                <a:gd name="T39" fmla="*/ 194 h 194"/>
                <a:gd name="T40" fmla="*/ 1199 w 1289"/>
                <a:gd name="T41" fmla="*/ 194 h 194"/>
                <a:gd name="T42" fmla="*/ 1263 w 1289"/>
                <a:gd name="T43" fmla="*/ 168 h 194"/>
                <a:gd name="T44" fmla="*/ 1289 w 1289"/>
                <a:gd name="T45" fmla="*/ 104 h 194"/>
                <a:gd name="T46" fmla="*/ 1289 w 1289"/>
                <a:gd name="T47" fmla="*/ 12 h 194"/>
                <a:gd name="T48" fmla="*/ 1286 w 1289"/>
                <a:gd name="T49" fmla="*/ 4 h 194"/>
                <a:gd name="T50" fmla="*/ 1277 w 1289"/>
                <a:gd name="T51" fmla="*/ 0 h 194"/>
                <a:gd name="T52" fmla="*/ 1277 w 1289"/>
                <a:gd name="T53" fmla="*/ 12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89" h="194">
                  <a:moveTo>
                    <a:pt x="1277" y="12"/>
                  </a:moveTo>
                  <a:cubicBezTo>
                    <a:pt x="1265" y="12"/>
                    <a:pt x="1265" y="12"/>
                    <a:pt x="1265" y="12"/>
                  </a:cubicBezTo>
                  <a:cubicBezTo>
                    <a:pt x="1265" y="104"/>
                    <a:pt x="1265" y="104"/>
                    <a:pt x="1265" y="104"/>
                  </a:cubicBezTo>
                  <a:cubicBezTo>
                    <a:pt x="1265" y="122"/>
                    <a:pt x="1258" y="139"/>
                    <a:pt x="1246" y="151"/>
                  </a:cubicBezTo>
                  <a:cubicBezTo>
                    <a:pt x="1234" y="163"/>
                    <a:pt x="1217" y="170"/>
                    <a:pt x="1199" y="170"/>
                  </a:cubicBezTo>
                  <a:cubicBezTo>
                    <a:pt x="90" y="170"/>
                    <a:pt x="90" y="170"/>
                    <a:pt x="90" y="170"/>
                  </a:cubicBezTo>
                  <a:cubicBezTo>
                    <a:pt x="72" y="170"/>
                    <a:pt x="55" y="163"/>
                    <a:pt x="43" y="151"/>
                  </a:cubicBezTo>
                  <a:cubicBezTo>
                    <a:pt x="31" y="139"/>
                    <a:pt x="24" y="122"/>
                    <a:pt x="24" y="104"/>
                  </a:cubicBezTo>
                  <a:cubicBezTo>
                    <a:pt x="24" y="24"/>
                    <a:pt x="24" y="24"/>
                    <a:pt x="24" y="24"/>
                  </a:cubicBezTo>
                  <a:cubicBezTo>
                    <a:pt x="1277" y="24"/>
                    <a:pt x="1277" y="24"/>
                    <a:pt x="1277" y="24"/>
                  </a:cubicBezTo>
                  <a:cubicBezTo>
                    <a:pt x="1277" y="12"/>
                    <a:pt x="1277" y="12"/>
                    <a:pt x="1277" y="12"/>
                  </a:cubicBezTo>
                  <a:cubicBezTo>
                    <a:pt x="1265" y="12"/>
                    <a:pt x="1265" y="12"/>
                    <a:pt x="1265" y="12"/>
                  </a:cubicBezTo>
                  <a:cubicBezTo>
                    <a:pt x="1277" y="12"/>
                    <a:pt x="1277" y="12"/>
                    <a:pt x="1277" y="12"/>
                  </a:cubicBezTo>
                  <a:cubicBezTo>
                    <a:pt x="1277" y="0"/>
                    <a:pt x="1277" y="0"/>
                    <a:pt x="1277" y="0"/>
                  </a:cubicBezTo>
                  <a:cubicBezTo>
                    <a:pt x="12" y="0"/>
                    <a:pt x="12" y="0"/>
                    <a:pt x="12" y="0"/>
                  </a:cubicBezTo>
                  <a:cubicBezTo>
                    <a:pt x="9" y="0"/>
                    <a:pt x="6" y="1"/>
                    <a:pt x="4" y="4"/>
                  </a:cubicBezTo>
                  <a:cubicBezTo>
                    <a:pt x="1" y="6"/>
                    <a:pt x="0" y="9"/>
                    <a:pt x="0" y="12"/>
                  </a:cubicBezTo>
                  <a:cubicBezTo>
                    <a:pt x="0" y="104"/>
                    <a:pt x="0" y="104"/>
                    <a:pt x="0" y="104"/>
                  </a:cubicBezTo>
                  <a:cubicBezTo>
                    <a:pt x="0" y="129"/>
                    <a:pt x="10" y="151"/>
                    <a:pt x="26" y="168"/>
                  </a:cubicBezTo>
                  <a:cubicBezTo>
                    <a:pt x="43" y="184"/>
                    <a:pt x="65" y="194"/>
                    <a:pt x="90" y="194"/>
                  </a:cubicBezTo>
                  <a:cubicBezTo>
                    <a:pt x="1199" y="194"/>
                    <a:pt x="1199" y="194"/>
                    <a:pt x="1199" y="194"/>
                  </a:cubicBezTo>
                  <a:cubicBezTo>
                    <a:pt x="1224" y="194"/>
                    <a:pt x="1247" y="184"/>
                    <a:pt x="1263" y="168"/>
                  </a:cubicBezTo>
                  <a:cubicBezTo>
                    <a:pt x="1279" y="151"/>
                    <a:pt x="1289" y="129"/>
                    <a:pt x="1289" y="104"/>
                  </a:cubicBezTo>
                  <a:cubicBezTo>
                    <a:pt x="1289" y="12"/>
                    <a:pt x="1289" y="12"/>
                    <a:pt x="1289" y="12"/>
                  </a:cubicBezTo>
                  <a:cubicBezTo>
                    <a:pt x="1289" y="9"/>
                    <a:pt x="1288" y="6"/>
                    <a:pt x="1286" y="4"/>
                  </a:cubicBezTo>
                  <a:cubicBezTo>
                    <a:pt x="1283" y="1"/>
                    <a:pt x="1280" y="0"/>
                    <a:pt x="1277" y="0"/>
                  </a:cubicBezTo>
                  <a:cubicBezTo>
                    <a:pt x="1277" y="12"/>
                    <a:pt x="1277" y="12"/>
                    <a:pt x="1277" y="12"/>
                  </a:cubicBezTo>
                </a:path>
              </a:pathLst>
            </a:custGeom>
            <a:solidFill>
              <a:srgbClr val="7AC2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6" name="Oval 98">
              <a:extLst>
                <a:ext uri="{FF2B5EF4-FFF2-40B4-BE49-F238E27FC236}">
                  <a16:creationId xmlns:a16="http://schemas.microsoft.com/office/drawing/2014/main" id="{F988158C-0356-44FF-BA6D-FB9D3CD74B64}"/>
                </a:ext>
              </a:extLst>
            </p:cNvPr>
            <p:cNvSpPr>
              <a:spLocks noChangeArrowheads="1"/>
            </p:cNvSpPr>
            <p:nvPr/>
          </p:nvSpPr>
          <p:spPr bwMode="auto">
            <a:xfrm>
              <a:off x="6035920" y="2722241"/>
              <a:ext cx="56596" cy="56596"/>
            </a:xfrm>
            <a:prstGeom prst="ellipse">
              <a:avLst/>
            </a:prstGeom>
            <a:solidFill>
              <a:srgbClr val="AFDA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7" name="Rectangle 107">
              <a:extLst>
                <a:ext uri="{FF2B5EF4-FFF2-40B4-BE49-F238E27FC236}">
                  <a16:creationId xmlns:a16="http://schemas.microsoft.com/office/drawing/2014/main" id="{F02632B6-8F2C-4EA8-B770-3399A91E488F}"/>
                </a:ext>
              </a:extLst>
            </p:cNvPr>
            <p:cNvSpPr>
              <a:spLocks noChangeArrowheads="1"/>
            </p:cNvSpPr>
            <p:nvPr/>
          </p:nvSpPr>
          <p:spPr bwMode="auto">
            <a:xfrm>
              <a:off x="5856116" y="2932596"/>
              <a:ext cx="415702" cy="45577"/>
            </a:xfrm>
            <a:prstGeom prst="rect">
              <a:avLst/>
            </a:prstGeom>
            <a:solidFill>
              <a:srgbClr val="E4F3F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8" name="Freeform 108">
              <a:extLst>
                <a:ext uri="{FF2B5EF4-FFF2-40B4-BE49-F238E27FC236}">
                  <a16:creationId xmlns:a16="http://schemas.microsoft.com/office/drawing/2014/main" id="{FED9B4A5-F499-484A-B76E-5F34DBE56981}"/>
                </a:ext>
              </a:extLst>
            </p:cNvPr>
            <p:cNvSpPr>
              <a:spLocks/>
            </p:cNvSpPr>
            <p:nvPr/>
          </p:nvSpPr>
          <p:spPr bwMode="auto">
            <a:xfrm>
              <a:off x="5845098" y="2921578"/>
              <a:ext cx="438241" cy="67614"/>
            </a:xfrm>
            <a:custGeom>
              <a:avLst/>
              <a:gdLst>
                <a:gd name="T0" fmla="*/ 454 w 466"/>
                <a:gd name="T1" fmla="*/ 60 h 72"/>
                <a:gd name="T2" fmla="*/ 454 w 466"/>
                <a:gd name="T3" fmla="*/ 48 h 72"/>
                <a:gd name="T4" fmla="*/ 24 w 466"/>
                <a:gd name="T5" fmla="*/ 48 h 72"/>
                <a:gd name="T6" fmla="*/ 24 w 466"/>
                <a:gd name="T7" fmla="*/ 24 h 72"/>
                <a:gd name="T8" fmla="*/ 442 w 466"/>
                <a:gd name="T9" fmla="*/ 24 h 72"/>
                <a:gd name="T10" fmla="*/ 442 w 466"/>
                <a:gd name="T11" fmla="*/ 60 h 72"/>
                <a:gd name="T12" fmla="*/ 454 w 466"/>
                <a:gd name="T13" fmla="*/ 60 h 72"/>
                <a:gd name="T14" fmla="*/ 454 w 466"/>
                <a:gd name="T15" fmla="*/ 48 h 72"/>
                <a:gd name="T16" fmla="*/ 454 w 466"/>
                <a:gd name="T17" fmla="*/ 60 h 72"/>
                <a:gd name="T18" fmla="*/ 466 w 466"/>
                <a:gd name="T19" fmla="*/ 60 h 72"/>
                <a:gd name="T20" fmla="*/ 466 w 466"/>
                <a:gd name="T21" fmla="*/ 12 h 72"/>
                <a:gd name="T22" fmla="*/ 462 w 466"/>
                <a:gd name="T23" fmla="*/ 3 h 72"/>
                <a:gd name="T24" fmla="*/ 454 w 466"/>
                <a:gd name="T25" fmla="*/ 0 h 72"/>
                <a:gd name="T26" fmla="*/ 12 w 466"/>
                <a:gd name="T27" fmla="*/ 0 h 72"/>
                <a:gd name="T28" fmla="*/ 4 w 466"/>
                <a:gd name="T29" fmla="*/ 3 h 72"/>
                <a:gd name="T30" fmla="*/ 0 w 466"/>
                <a:gd name="T31" fmla="*/ 12 h 72"/>
                <a:gd name="T32" fmla="*/ 0 w 466"/>
                <a:gd name="T33" fmla="*/ 60 h 72"/>
                <a:gd name="T34" fmla="*/ 4 w 466"/>
                <a:gd name="T35" fmla="*/ 69 h 72"/>
                <a:gd name="T36" fmla="*/ 12 w 466"/>
                <a:gd name="T37" fmla="*/ 72 h 72"/>
                <a:gd name="T38" fmla="*/ 454 w 466"/>
                <a:gd name="T39" fmla="*/ 72 h 72"/>
                <a:gd name="T40" fmla="*/ 462 w 466"/>
                <a:gd name="T41" fmla="*/ 69 h 72"/>
                <a:gd name="T42" fmla="*/ 466 w 466"/>
                <a:gd name="T43" fmla="*/ 60 h 72"/>
                <a:gd name="T44" fmla="*/ 454 w 466"/>
                <a:gd name="T45" fmla="*/ 6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66" h="72">
                  <a:moveTo>
                    <a:pt x="454" y="60"/>
                  </a:moveTo>
                  <a:cubicBezTo>
                    <a:pt x="454" y="48"/>
                    <a:pt x="454" y="48"/>
                    <a:pt x="454" y="48"/>
                  </a:cubicBezTo>
                  <a:cubicBezTo>
                    <a:pt x="24" y="48"/>
                    <a:pt x="24" y="48"/>
                    <a:pt x="24" y="48"/>
                  </a:cubicBezTo>
                  <a:cubicBezTo>
                    <a:pt x="24" y="24"/>
                    <a:pt x="24" y="24"/>
                    <a:pt x="24" y="24"/>
                  </a:cubicBezTo>
                  <a:cubicBezTo>
                    <a:pt x="442" y="24"/>
                    <a:pt x="442" y="24"/>
                    <a:pt x="442" y="24"/>
                  </a:cubicBezTo>
                  <a:cubicBezTo>
                    <a:pt x="442" y="60"/>
                    <a:pt x="442" y="60"/>
                    <a:pt x="442" y="60"/>
                  </a:cubicBezTo>
                  <a:cubicBezTo>
                    <a:pt x="454" y="60"/>
                    <a:pt x="454" y="60"/>
                    <a:pt x="454" y="60"/>
                  </a:cubicBezTo>
                  <a:cubicBezTo>
                    <a:pt x="454" y="48"/>
                    <a:pt x="454" y="48"/>
                    <a:pt x="454" y="48"/>
                  </a:cubicBezTo>
                  <a:cubicBezTo>
                    <a:pt x="454" y="60"/>
                    <a:pt x="454" y="60"/>
                    <a:pt x="454" y="60"/>
                  </a:cubicBezTo>
                  <a:cubicBezTo>
                    <a:pt x="466" y="60"/>
                    <a:pt x="466" y="60"/>
                    <a:pt x="466" y="60"/>
                  </a:cubicBezTo>
                  <a:cubicBezTo>
                    <a:pt x="466" y="12"/>
                    <a:pt x="466" y="12"/>
                    <a:pt x="466" y="12"/>
                  </a:cubicBezTo>
                  <a:cubicBezTo>
                    <a:pt x="466" y="8"/>
                    <a:pt x="465" y="5"/>
                    <a:pt x="462" y="3"/>
                  </a:cubicBezTo>
                  <a:cubicBezTo>
                    <a:pt x="460" y="1"/>
                    <a:pt x="457" y="0"/>
                    <a:pt x="454" y="0"/>
                  </a:cubicBezTo>
                  <a:cubicBezTo>
                    <a:pt x="12" y="0"/>
                    <a:pt x="12" y="0"/>
                    <a:pt x="12" y="0"/>
                  </a:cubicBezTo>
                  <a:cubicBezTo>
                    <a:pt x="9" y="0"/>
                    <a:pt x="6" y="1"/>
                    <a:pt x="4" y="3"/>
                  </a:cubicBezTo>
                  <a:cubicBezTo>
                    <a:pt x="2" y="5"/>
                    <a:pt x="0" y="8"/>
                    <a:pt x="0" y="12"/>
                  </a:cubicBezTo>
                  <a:cubicBezTo>
                    <a:pt x="0" y="60"/>
                    <a:pt x="0" y="60"/>
                    <a:pt x="0" y="60"/>
                  </a:cubicBezTo>
                  <a:cubicBezTo>
                    <a:pt x="0" y="64"/>
                    <a:pt x="2" y="67"/>
                    <a:pt x="4" y="69"/>
                  </a:cubicBezTo>
                  <a:cubicBezTo>
                    <a:pt x="6" y="71"/>
                    <a:pt x="9" y="72"/>
                    <a:pt x="12" y="72"/>
                  </a:cubicBezTo>
                  <a:cubicBezTo>
                    <a:pt x="454" y="72"/>
                    <a:pt x="454" y="72"/>
                    <a:pt x="454" y="72"/>
                  </a:cubicBezTo>
                  <a:cubicBezTo>
                    <a:pt x="457" y="72"/>
                    <a:pt x="460" y="71"/>
                    <a:pt x="462" y="69"/>
                  </a:cubicBezTo>
                  <a:cubicBezTo>
                    <a:pt x="465" y="67"/>
                    <a:pt x="466" y="64"/>
                    <a:pt x="466" y="60"/>
                  </a:cubicBezTo>
                  <a:lnTo>
                    <a:pt x="454" y="60"/>
                  </a:lnTo>
                  <a:close/>
                </a:path>
              </a:pathLst>
            </a:custGeom>
            <a:solidFill>
              <a:srgbClr val="7AC2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9" name="Freeform 109">
              <a:extLst>
                <a:ext uri="{FF2B5EF4-FFF2-40B4-BE49-F238E27FC236}">
                  <a16:creationId xmlns:a16="http://schemas.microsoft.com/office/drawing/2014/main" id="{D52D3A63-55DB-4421-BDC7-DC7641095C15}"/>
                </a:ext>
              </a:extLst>
            </p:cNvPr>
            <p:cNvSpPr>
              <a:spLocks/>
            </p:cNvSpPr>
            <p:nvPr/>
          </p:nvSpPr>
          <p:spPr bwMode="auto">
            <a:xfrm>
              <a:off x="6356462" y="2703209"/>
              <a:ext cx="458274" cy="520880"/>
            </a:xfrm>
            <a:custGeom>
              <a:avLst/>
              <a:gdLst>
                <a:gd name="T0" fmla="*/ 382 w 487"/>
                <a:gd name="T1" fmla="*/ 0 h 554"/>
                <a:gd name="T2" fmla="*/ 210 w 487"/>
                <a:gd name="T3" fmla="*/ 301 h 554"/>
                <a:gd name="T4" fmla="*/ 0 w 487"/>
                <a:gd name="T5" fmla="*/ 456 h 554"/>
                <a:gd name="T6" fmla="*/ 48 w 487"/>
                <a:gd name="T7" fmla="*/ 554 h 554"/>
                <a:gd name="T8" fmla="*/ 50 w 487"/>
                <a:gd name="T9" fmla="*/ 553 h 554"/>
                <a:gd name="T10" fmla="*/ 486 w 487"/>
                <a:gd name="T11" fmla="*/ 32 h 554"/>
                <a:gd name="T12" fmla="*/ 487 w 487"/>
                <a:gd name="T13" fmla="*/ 30 h 554"/>
                <a:gd name="T14" fmla="*/ 382 w 487"/>
                <a:gd name="T15" fmla="*/ 0 h 5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7" h="554">
                  <a:moveTo>
                    <a:pt x="382" y="0"/>
                  </a:moveTo>
                  <a:cubicBezTo>
                    <a:pt x="349" y="114"/>
                    <a:pt x="289" y="217"/>
                    <a:pt x="210" y="301"/>
                  </a:cubicBezTo>
                  <a:cubicBezTo>
                    <a:pt x="150" y="364"/>
                    <a:pt x="79" y="417"/>
                    <a:pt x="0" y="456"/>
                  </a:cubicBezTo>
                  <a:cubicBezTo>
                    <a:pt x="11" y="491"/>
                    <a:pt x="27" y="524"/>
                    <a:pt x="48" y="554"/>
                  </a:cubicBezTo>
                  <a:cubicBezTo>
                    <a:pt x="49" y="554"/>
                    <a:pt x="50" y="553"/>
                    <a:pt x="50" y="553"/>
                  </a:cubicBezTo>
                  <a:cubicBezTo>
                    <a:pt x="260" y="449"/>
                    <a:pt x="420" y="261"/>
                    <a:pt x="486" y="32"/>
                  </a:cubicBezTo>
                  <a:cubicBezTo>
                    <a:pt x="487" y="32"/>
                    <a:pt x="487" y="31"/>
                    <a:pt x="487" y="30"/>
                  </a:cubicBezTo>
                  <a:cubicBezTo>
                    <a:pt x="454" y="15"/>
                    <a:pt x="419" y="4"/>
                    <a:pt x="382" y="0"/>
                  </a:cubicBezTo>
                </a:path>
              </a:pathLst>
            </a:custGeom>
            <a:solidFill>
              <a:srgbClr val="CFE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0" name="Freeform 110">
              <a:extLst>
                <a:ext uri="{FF2B5EF4-FFF2-40B4-BE49-F238E27FC236}">
                  <a16:creationId xmlns:a16="http://schemas.microsoft.com/office/drawing/2014/main" id="{2914CFFF-08D5-4594-8B1B-46460A2E9763}"/>
                </a:ext>
              </a:extLst>
            </p:cNvPr>
            <p:cNvSpPr>
              <a:spLocks/>
            </p:cNvSpPr>
            <p:nvPr/>
          </p:nvSpPr>
          <p:spPr bwMode="auto">
            <a:xfrm>
              <a:off x="6402039" y="2731757"/>
              <a:ext cx="423215" cy="501848"/>
            </a:xfrm>
            <a:custGeom>
              <a:avLst/>
              <a:gdLst>
                <a:gd name="T0" fmla="*/ 439 w 450"/>
                <a:gd name="T1" fmla="*/ 0 h 534"/>
                <a:gd name="T2" fmla="*/ 438 w 450"/>
                <a:gd name="T3" fmla="*/ 2 h 534"/>
                <a:gd name="T4" fmla="*/ 2 w 450"/>
                <a:gd name="T5" fmla="*/ 523 h 534"/>
                <a:gd name="T6" fmla="*/ 0 w 450"/>
                <a:gd name="T7" fmla="*/ 524 h 534"/>
                <a:gd name="T8" fmla="*/ 8 w 450"/>
                <a:gd name="T9" fmla="*/ 534 h 534"/>
                <a:gd name="T10" fmla="*/ 450 w 450"/>
                <a:gd name="T11" fmla="*/ 6 h 534"/>
                <a:gd name="T12" fmla="*/ 439 w 450"/>
                <a:gd name="T13" fmla="*/ 0 h 534"/>
              </a:gdLst>
              <a:ahLst/>
              <a:cxnLst>
                <a:cxn ang="0">
                  <a:pos x="T0" y="T1"/>
                </a:cxn>
                <a:cxn ang="0">
                  <a:pos x="T2" y="T3"/>
                </a:cxn>
                <a:cxn ang="0">
                  <a:pos x="T4" y="T5"/>
                </a:cxn>
                <a:cxn ang="0">
                  <a:pos x="T6" y="T7"/>
                </a:cxn>
                <a:cxn ang="0">
                  <a:pos x="T8" y="T9"/>
                </a:cxn>
                <a:cxn ang="0">
                  <a:pos x="T10" y="T11"/>
                </a:cxn>
                <a:cxn ang="0">
                  <a:pos x="T12" y="T13"/>
                </a:cxn>
              </a:cxnLst>
              <a:rect l="0" t="0" r="r" b="b"/>
              <a:pathLst>
                <a:path w="450" h="534">
                  <a:moveTo>
                    <a:pt x="439" y="0"/>
                  </a:moveTo>
                  <a:cubicBezTo>
                    <a:pt x="439" y="1"/>
                    <a:pt x="439" y="2"/>
                    <a:pt x="438" y="2"/>
                  </a:cubicBezTo>
                  <a:cubicBezTo>
                    <a:pt x="372" y="231"/>
                    <a:pt x="212" y="419"/>
                    <a:pt x="2" y="523"/>
                  </a:cubicBezTo>
                  <a:cubicBezTo>
                    <a:pt x="2" y="523"/>
                    <a:pt x="1" y="524"/>
                    <a:pt x="0" y="524"/>
                  </a:cubicBezTo>
                  <a:cubicBezTo>
                    <a:pt x="3" y="527"/>
                    <a:pt x="5" y="531"/>
                    <a:pt x="8" y="534"/>
                  </a:cubicBezTo>
                  <a:cubicBezTo>
                    <a:pt x="220" y="428"/>
                    <a:pt x="383" y="237"/>
                    <a:pt x="450" y="6"/>
                  </a:cubicBezTo>
                  <a:cubicBezTo>
                    <a:pt x="446" y="4"/>
                    <a:pt x="443" y="2"/>
                    <a:pt x="439" y="0"/>
                  </a:cubicBezTo>
                </a:path>
              </a:pathLst>
            </a:custGeom>
            <a:solidFill>
              <a:srgbClr val="6FB7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1" name="Freeform 111">
              <a:extLst>
                <a:ext uri="{FF2B5EF4-FFF2-40B4-BE49-F238E27FC236}">
                  <a16:creationId xmlns:a16="http://schemas.microsoft.com/office/drawing/2014/main" id="{E982EB24-631F-4DE7-ACB7-9C50A240F946}"/>
                </a:ext>
              </a:extLst>
            </p:cNvPr>
            <p:cNvSpPr>
              <a:spLocks/>
            </p:cNvSpPr>
            <p:nvPr/>
          </p:nvSpPr>
          <p:spPr bwMode="auto">
            <a:xfrm>
              <a:off x="6347447" y="2700705"/>
              <a:ext cx="346085" cy="265949"/>
            </a:xfrm>
            <a:custGeom>
              <a:avLst/>
              <a:gdLst>
                <a:gd name="T0" fmla="*/ 347 w 368"/>
                <a:gd name="T1" fmla="*/ 0 h 283"/>
                <a:gd name="T2" fmla="*/ 329 w 368"/>
                <a:gd name="T3" fmla="*/ 0 h 283"/>
                <a:gd name="T4" fmla="*/ 329 w 368"/>
                <a:gd name="T5" fmla="*/ 60 h 283"/>
                <a:gd name="T6" fmla="*/ 329 w 368"/>
                <a:gd name="T7" fmla="*/ 60 h 283"/>
                <a:gd name="T8" fmla="*/ 303 w 368"/>
                <a:gd name="T9" fmla="*/ 124 h 283"/>
                <a:gd name="T10" fmla="*/ 239 w 368"/>
                <a:gd name="T11" fmla="*/ 150 h 283"/>
                <a:gd name="T12" fmla="*/ 58 w 368"/>
                <a:gd name="T13" fmla="*/ 150 h 283"/>
                <a:gd name="T14" fmla="*/ 0 w 368"/>
                <a:gd name="T15" fmla="*/ 283 h 283"/>
                <a:gd name="T16" fmla="*/ 206 w 368"/>
                <a:gd name="T17" fmla="*/ 283 h 283"/>
                <a:gd name="T18" fmla="*/ 368 w 368"/>
                <a:gd name="T19" fmla="*/ 0 h 283"/>
                <a:gd name="T20" fmla="*/ 347 w 368"/>
                <a:gd name="T21" fmla="*/ 0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8" h="283">
                  <a:moveTo>
                    <a:pt x="347" y="0"/>
                  </a:moveTo>
                  <a:cubicBezTo>
                    <a:pt x="341" y="0"/>
                    <a:pt x="335" y="0"/>
                    <a:pt x="329" y="0"/>
                  </a:cubicBezTo>
                  <a:cubicBezTo>
                    <a:pt x="329" y="60"/>
                    <a:pt x="329" y="60"/>
                    <a:pt x="329" y="60"/>
                  </a:cubicBezTo>
                  <a:cubicBezTo>
                    <a:pt x="329" y="60"/>
                    <a:pt x="329" y="60"/>
                    <a:pt x="329" y="60"/>
                  </a:cubicBezTo>
                  <a:cubicBezTo>
                    <a:pt x="329" y="85"/>
                    <a:pt x="319" y="107"/>
                    <a:pt x="303" y="124"/>
                  </a:cubicBezTo>
                  <a:cubicBezTo>
                    <a:pt x="287" y="140"/>
                    <a:pt x="264" y="150"/>
                    <a:pt x="239" y="150"/>
                  </a:cubicBezTo>
                  <a:cubicBezTo>
                    <a:pt x="58" y="150"/>
                    <a:pt x="58" y="150"/>
                    <a:pt x="58" y="150"/>
                  </a:cubicBezTo>
                  <a:cubicBezTo>
                    <a:pt x="30" y="189"/>
                    <a:pt x="10" y="235"/>
                    <a:pt x="0" y="283"/>
                  </a:cubicBezTo>
                  <a:cubicBezTo>
                    <a:pt x="206" y="283"/>
                    <a:pt x="206" y="283"/>
                    <a:pt x="206" y="283"/>
                  </a:cubicBezTo>
                  <a:cubicBezTo>
                    <a:pt x="280" y="204"/>
                    <a:pt x="336" y="107"/>
                    <a:pt x="368" y="0"/>
                  </a:cubicBezTo>
                  <a:cubicBezTo>
                    <a:pt x="361" y="0"/>
                    <a:pt x="354" y="0"/>
                    <a:pt x="347" y="0"/>
                  </a:cubicBezTo>
                </a:path>
              </a:pathLst>
            </a:custGeom>
            <a:solidFill>
              <a:srgbClr val="E8F1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2" name="Freeform 112">
              <a:extLst>
                <a:ext uri="{FF2B5EF4-FFF2-40B4-BE49-F238E27FC236}">
                  <a16:creationId xmlns:a16="http://schemas.microsoft.com/office/drawing/2014/main" id="{65F2D363-DF35-4385-9EC0-54E381F079F1}"/>
                </a:ext>
              </a:extLst>
            </p:cNvPr>
            <p:cNvSpPr>
              <a:spLocks/>
            </p:cNvSpPr>
            <p:nvPr/>
          </p:nvSpPr>
          <p:spPr bwMode="auto">
            <a:xfrm>
              <a:off x="6356462" y="2700705"/>
              <a:ext cx="359608" cy="431229"/>
            </a:xfrm>
            <a:custGeom>
              <a:avLst/>
              <a:gdLst>
                <a:gd name="T0" fmla="*/ 358 w 382"/>
                <a:gd name="T1" fmla="*/ 0 h 459"/>
                <a:gd name="T2" fmla="*/ 196 w 382"/>
                <a:gd name="T3" fmla="*/ 283 h 459"/>
                <a:gd name="T4" fmla="*/ 201 w 382"/>
                <a:gd name="T5" fmla="*/ 283 h 459"/>
                <a:gd name="T6" fmla="*/ 212 w 382"/>
                <a:gd name="T7" fmla="*/ 291 h 459"/>
                <a:gd name="T8" fmla="*/ 210 w 382"/>
                <a:gd name="T9" fmla="*/ 304 h 459"/>
                <a:gd name="T10" fmla="*/ 0 w 382"/>
                <a:gd name="T11" fmla="*/ 459 h 459"/>
                <a:gd name="T12" fmla="*/ 0 w 382"/>
                <a:gd name="T13" fmla="*/ 459 h 459"/>
                <a:gd name="T14" fmla="*/ 210 w 382"/>
                <a:gd name="T15" fmla="*/ 304 h 459"/>
                <a:gd name="T16" fmla="*/ 382 w 382"/>
                <a:gd name="T17" fmla="*/ 3 h 459"/>
                <a:gd name="T18" fmla="*/ 358 w 382"/>
                <a:gd name="T19" fmla="*/ 0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2" h="459">
                  <a:moveTo>
                    <a:pt x="358" y="0"/>
                  </a:moveTo>
                  <a:cubicBezTo>
                    <a:pt x="326" y="107"/>
                    <a:pt x="270" y="204"/>
                    <a:pt x="196" y="283"/>
                  </a:cubicBezTo>
                  <a:cubicBezTo>
                    <a:pt x="201" y="283"/>
                    <a:pt x="201" y="283"/>
                    <a:pt x="201" y="283"/>
                  </a:cubicBezTo>
                  <a:cubicBezTo>
                    <a:pt x="206" y="283"/>
                    <a:pt x="211" y="286"/>
                    <a:pt x="212" y="291"/>
                  </a:cubicBezTo>
                  <a:cubicBezTo>
                    <a:pt x="214" y="295"/>
                    <a:pt x="213" y="300"/>
                    <a:pt x="210" y="304"/>
                  </a:cubicBezTo>
                  <a:cubicBezTo>
                    <a:pt x="150" y="367"/>
                    <a:pt x="79" y="420"/>
                    <a:pt x="0" y="459"/>
                  </a:cubicBezTo>
                  <a:cubicBezTo>
                    <a:pt x="0" y="459"/>
                    <a:pt x="0" y="459"/>
                    <a:pt x="0" y="459"/>
                  </a:cubicBezTo>
                  <a:cubicBezTo>
                    <a:pt x="79" y="420"/>
                    <a:pt x="150" y="367"/>
                    <a:pt x="210" y="304"/>
                  </a:cubicBezTo>
                  <a:cubicBezTo>
                    <a:pt x="289" y="220"/>
                    <a:pt x="349" y="117"/>
                    <a:pt x="382" y="3"/>
                  </a:cubicBezTo>
                  <a:cubicBezTo>
                    <a:pt x="374" y="2"/>
                    <a:pt x="366" y="1"/>
                    <a:pt x="358" y="0"/>
                  </a:cubicBezTo>
                </a:path>
              </a:pathLst>
            </a:custGeom>
            <a:solidFill>
              <a:srgbClr val="6FB7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3" name="Freeform 113">
              <a:extLst>
                <a:ext uri="{FF2B5EF4-FFF2-40B4-BE49-F238E27FC236}">
                  <a16:creationId xmlns:a16="http://schemas.microsoft.com/office/drawing/2014/main" id="{05C0D1F9-B600-43D5-8FE7-3F7803260785}"/>
                </a:ext>
              </a:extLst>
            </p:cNvPr>
            <p:cNvSpPr>
              <a:spLocks/>
            </p:cNvSpPr>
            <p:nvPr/>
          </p:nvSpPr>
          <p:spPr bwMode="auto">
            <a:xfrm>
              <a:off x="6341436" y="2989192"/>
              <a:ext cx="177801" cy="121205"/>
            </a:xfrm>
            <a:custGeom>
              <a:avLst/>
              <a:gdLst>
                <a:gd name="T0" fmla="*/ 189 w 189"/>
                <a:gd name="T1" fmla="*/ 0 h 129"/>
                <a:gd name="T2" fmla="*/ 2 w 189"/>
                <a:gd name="T3" fmla="*/ 0 h 129"/>
                <a:gd name="T4" fmla="*/ 0 w 189"/>
                <a:gd name="T5" fmla="*/ 46 h 129"/>
                <a:gd name="T6" fmla="*/ 9 w 189"/>
                <a:gd name="T7" fmla="*/ 129 h 129"/>
                <a:gd name="T8" fmla="*/ 189 w 189"/>
                <a:gd name="T9" fmla="*/ 0 h 129"/>
              </a:gdLst>
              <a:ahLst/>
              <a:cxnLst>
                <a:cxn ang="0">
                  <a:pos x="T0" y="T1"/>
                </a:cxn>
                <a:cxn ang="0">
                  <a:pos x="T2" y="T3"/>
                </a:cxn>
                <a:cxn ang="0">
                  <a:pos x="T4" y="T5"/>
                </a:cxn>
                <a:cxn ang="0">
                  <a:pos x="T6" y="T7"/>
                </a:cxn>
                <a:cxn ang="0">
                  <a:pos x="T8" y="T9"/>
                </a:cxn>
              </a:cxnLst>
              <a:rect l="0" t="0" r="r" b="b"/>
              <a:pathLst>
                <a:path w="189" h="129">
                  <a:moveTo>
                    <a:pt x="189" y="0"/>
                  </a:moveTo>
                  <a:cubicBezTo>
                    <a:pt x="2" y="0"/>
                    <a:pt x="2" y="0"/>
                    <a:pt x="2" y="0"/>
                  </a:cubicBezTo>
                  <a:cubicBezTo>
                    <a:pt x="1" y="15"/>
                    <a:pt x="0" y="31"/>
                    <a:pt x="0" y="46"/>
                  </a:cubicBezTo>
                  <a:cubicBezTo>
                    <a:pt x="0" y="75"/>
                    <a:pt x="3" y="102"/>
                    <a:pt x="9" y="129"/>
                  </a:cubicBezTo>
                  <a:cubicBezTo>
                    <a:pt x="76" y="95"/>
                    <a:pt x="136" y="52"/>
                    <a:pt x="189" y="0"/>
                  </a:cubicBezTo>
                </a:path>
              </a:pathLst>
            </a:custGeom>
            <a:solidFill>
              <a:srgbClr val="9FCE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4" name="Freeform 114">
              <a:extLst>
                <a:ext uri="{FF2B5EF4-FFF2-40B4-BE49-F238E27FC236}">
                  <a16:creationId xmlns:a16="http://schemas.microsoft.com/office/drawing/2014/main" id="{2773C1E1-A16F-41D9-87E8-CB1EF426516F}"/>
                </a:ext>
              </a:extLst>
            </p:cNvPr>
            <p:cNvSpPr>
              <a:spLocks noEditPoints="1"/>
            </p:cNvSpPr>
            <p:nvPr/>
          </p:nvSpPr>
          <p:spPr bwMode="auto">
            <a:xfrm>
              <a:off x="6343440" y="2966654"/>
              <a:ext cx="214362" cy="165279"/>
            </a:xfrm>
            <a:custGeom>
              <a:avLst/>
              <a:gdLst>
                <a:gd name="T0" fmla="*/ 215 w 228"/>
                <a:gd name="T1" fmla="*/ 12 h 176"/>
                <a:gd name="T2" fmla="*/ 207 w 228"/>
                <a:gd name="T3" fmla="*/ 4 h 176"/>
                <a:gd name="T4" fmla="*/ 215 w 228"/>
                <a:gd name="T5" fmla="*/ 12 h 176"/>
                <a:gd name="T6" fmla="*/ 215 w 228"/>
                <a:gd name="T7" fmla="*/ 0 h 176"/>
                <a:gd name="T8" fmla="*/ 215 w 228"/>
                <a:gd name="T9" fmla="*/ 0 h 176"/>
                <a:gd name="T10" fmla="*/ 210 w 228"/>
                <a:gd name="T11" fmla="*/ 0 h 176"/>
                <a:gd name="T12" fmla="*/ 4 w 228"/>
                <a:gd name="T13" fmla="*/ 0 h 176"/>
                <a:gd name="T14" fmla="*/ 0 w 228"/>
                <a:gd name="T15" fmla="*/ 24 h 176"/>
                <a:gd name="T16" fmla="*/ 187 w 228"/>
                <a:gd name="T17" fmla="*/ 24 h 176"/>
                <a:gd name="T18" fmla="*/ 7 w 228"/>
                <a:gd name="T19" fmla="*/ 153 h 176"/>
                <a:gd name="T20" fmla="*/ 14 w 228"/>
                <a:gd name="T21" fmla="*/ 176 h 176"/>
                <a:gd name="T22" fmla="*/ 224 w 228"/>
                <a:gd name="T23" fmla="*/ 21 h 176"/>
                <a:gd name="T24" fmla="*/ 226 w 228"/>
                <a:gd name="T25" fmla="*/ 8 h 176"/>
                <a:gd name="T26" fmla="*/ 215 w 228"/>
                <a:gd name="T27" fmla="*/ 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8" h="176">
                  <a:moveTo>
                    <a:pt x="215" y="12"/>
                  </a:moveTo>
                  <a:cubicBezTo>
                    <a:pt x="207" y="4"/>
                    <a:pt x="207" y="4"/>
                    <a:pt x="207" y="4"/>
                  </a:cubicBezTo>
                  <a:cubicBezTo>
                    <a:pt x="215" y="12"/>
                    <a:pt x="215" y="12"/>
                    <a:pt x="215" y="12"/>
                  </a:cubicBezTo>
                  <a:moveTo>
                    <a:pt x="215" y="0"/>
                  </a:moveTo>
                  <a:cubicBezTo>
                    <a:pt x="215" y="0"/>
                    <a:pt x="215" y="0"/>
                    <a:pt x="215" y="0"/>
                  </a:cubicBezTo>
                  <a:cubicBezTo>
                    <a:pt x="210" y="0"/>
                    <a:pt x="210" y="0"/>
                    <a:pt x="210" y="0"/>
                  </a:cubicBezTo>
                  <a:cubicBezTo>
                    <a:pt x="4" y="0"/>
                    <a:pt x="4" y="0"/>
                    <a:pt x="4" y="0"/>
                  </a:cubicBezTo>
                  <a:cubicBezTo>
                    <a:pt x="3" y="8"/>
                    <a:pt x="2" y="16"/>
                    <a:pt x="0" y="24"/>
                  </a:cubicBezTo>
                  <a:cubicBezTo>
                    <a:pt x="187" y="24"/>
                    <a:pt x="187" y="24"/>
                    <a:pt x="187" y="24"/>
                  </a:cubicBezTo>
                  <a:cubicBezTo>
                    <a:pt x="134" y="76"/>
                    <a:pt x="74" y="119"/>
                    <a:pt x="7" y="153"/>
                  </a:cubicBezTo>
                  <a:cubicBezTo>
                    <a:pt x="9" y="161"/>
                    <a:pt x="11" y="168"/>
                    <a:pt x="14" y="176"/>
                  </a:cubicBezTo>
                  <a:cubicBezTo>
                    <a:pt x="93" y="137"/>
                    <a:pt x="164" y="84"/>
                    <a:pt x="224" y="21"/>
                  </a:cubicBezTo>
                  <a:cubicBezTo>
                    <a:pt x="227" y="17"/>
                    <a:pt x="228" y="12"/>
                    <a:pt x="226" y="8"/>
                  </a:cubicBezTo>
                  <a:cubicBezTo>
                    <a:pt x="225" y="3"/>
                    <a:pt x="220" y="0"/>
                    <a:pt x="215" y="0"/>
                  </a:cubicBezTo>
                </a:path>
              </a:pathLst>
            </a:custGeom>
            <a:solidFill>
              <a:srgbClr val="6FB7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5" name="Freeform 115">
              <a:extLst>
                <a:ext uri="{FF2B5EF4-FFF2-40B4-BE49-F238E27FC236}">
                  <a16:creationId xmlns:a16="http://schemas.microsoft.com/office/drawing/2014/main" id="{FD9EE5EA-7BD5-4550-8FC4-559B83090AA2}"/>
                </a:ext>
              </a:extLst>
            </p:cNvPr>
            <p:cNvSpPr>
              <a:spLocks/>
            </p:cNvSpPr>
            <p:nvPr/>
          </p:nvSpPr>
          <p:spPr bwMode="auto">
            <a:xfrm>
              <a:off x="6418567" y="2702708"/>
              <a:ext cx="215865" cy="116196"/>
            </a:xfrm>
            <a:custGeom>
              <a:avLst/>
              <a:gdLst>
                <a:gd name="T0" fmla="*/ 229 w 229"/>
                <a:gd name="T1" fmla="*/ 0 h 124"/>
                <a:gd name="T2" fmla="*/ 0 w 229"/>
                <a:gd name="T3" fmla="*/ 124 h 124"/>
                <a:gd name="T4" fmla="*/ 163 w 229"/>
                <a:gd name="T5" fmla="*/ 124 h 124"/>
                <a:gd name="T6" fmla="*/ 210 w 229"/>
                <a:gd name="T7" fmla="*/ 105 h 124"/>
                <a:gd name="T8" fmla="*/ 229 w 229"/>
                <a:gd name="T9" fmla="*/ 58 h 124"/>
                <a:gd name="T10" fmla="*/ 229 w 229"/>
                <a:gd name="T11" fmla="*/ 0 h 124"/>
              </a:gdLst>
              <a:ahLst/>
              <a:cxnLst>
                <a:cxn ang="0">
                  <a:pos x="T0" y="T1"/>
                </a:cxn>
                <a:cxn ang="0">
                  <a:pos x="T2" y="T3"/>
                </a:cxn>
                <a:cxn ang="0">
                  <a:pos x="T4" y="T5"/>
                </a:cxn>
                <a:cxn ang="0">
                  <a:pos x="T6" y="T7"/>
                </a:cxn>
                <a:cxn ang="0">
                  <a:pos x="T8" y="T9"/>
                </a:cxn>
                <a:cxn ang="0">
                  <a:pos x="T10" y="T11"/>
                </a:cxn>
              </a:cxnLst>
              <a:rect l="0" t="0" r="r" b="b"/>
              <a:pathLst>
                <a:path w="229" h="124">
                  <a:moveTo>
                    <a:pt x="229" y="0"/>
                  </a:moveTo>
                  <a:cubicBezTo>
                    <a:pt x="138" y="11"/>
                    <a:pt x="57" y="57"/>
                    <a:pt x="0" y="124"/>
                  </a:cubicBezTo>
                  <a:cubicBezTo>
                    <a:pt x="163" y="124"/>
                    <a:pt x="163" y="124"/>
                    <a:pt x="163" y="124"/>
                  </a:cubicBezTo>
                  <a:cubicBezTo>
                    <a:pt x="181" y="124"/>
                    <a:pt x="198" y="117"/>
                    <a:pt x="210" y="105"/>
                  </a:cubicBezTo>
                  <a:cubicBezTo>
                    <a:pt x="222" y="93"/>
                    <a:pt x="229" y="76"/>
                    <a:pt x="229" y="58"/>
                  </a:cubicBezTo>
                  <a:cubicBezTo>
                    <a:pt x="229" y="0"/>
                    <a:pt x="229" y="0"/>
                    <a:pt x="229" y="0"/>
                  </a:cubicBezTo>
                </a:path>
              </a:pathLst>
            </a:custGeom>
            <a:solidFill>
              <a:srgbClr val="E8F1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6" name="Freeform 116">
              <a:extLst>
                <a:ext uri="{FF2B5EF4-FFF2-40B4-BE49-F238E27FC236}">
                  <a16:creationId xmlns:a16="http://schemas.microsoft.com/office/drawing/2014/main" id="{1281CACF-A286-40B2-A5F0-E2DFEEF0F5E6}"/>
                </a:ext>
              </a:extLst>
            </p:cNvPr>
            <p:cNvSpPr>
              <a:spLocks/>
            </p:cNvSpPr>
            <p:nvPr/>
          </p:nvSpPr>
          <p:spPr bwMode="auto">
            <a:xfrm>
              <a:off x="6402039" y="2700705"/>
              <a:ext cx="254931" cy="140738"/>
            </a:xfrm>
            <a:custGeom>
              <a:avLst/>
              <a:gdLst>
                <a:gd name="T0" fmla="*/ 271 w 271"/>
                <a:gd name="T1" fmla="*/ 0 h 150"/>
                <a:gd name="T2" fmla="*/ 247 w 271"/>
                <a:gd name="T3" fmla="*/ 2 h 150"/>
                <a:gd name="T4" fmla="*/ 247 w 271"/>
                <a:gd name="T5" fmla="*/ 60 h 150"/>
                <a:gd name="T6" fmla="*/ 228 w 271"/>
                <a:gd name="T7" fmla="*/ 107 h 150"/>
                <a:gd name="T8" fmla="*/ 181 w 271"/>
                <a:gd name="T9" fmla="*/ 126 h 150"/>
                <a:gd name="T10" fmla="*/ 18 w 271"/>
                <a:gd name="T11" fmla="*/ 126 h 150"/>
                <a:gd name="T12" fmla="*/ 0 w 271"/>
                <a:gd name="T13" fmla="*/ 150 h 150"/>
                <a:gd name="T14" fmla="*/ 181 w 271"/>
                <a:gd name="T15" fmla="*/ 150 h 150"/>
                <a:gd name="T16" fmla="*/ 245 w 271"/>
                <a:gd name="T17" fmla="*/ 124 h 150"/>
                <a:gd name="T18" fmla="*/ 271 w 271"/>
                <a:gd name="T19" fmla="*/ 60 h 150"/>
                <a:gd name="T20" fmla="*/ 271 w 271"/>
                <a:gd name="T21" fmla="*/ 60 h 150"/>
                <a:gd name="T22" fmla="*/ 271 w 271"/>
                <a:gd name="T23"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1" h="150">
                  <a:moveTo>
                    <a:pt x="271" y="0"/>
                  </a:moveTo>
                  <a:cubicBezTo>
                    <a:pt x="263" y="1"/>
                    <a:pt x="255" y="1"/>
                    <a:pt x="247" y="2"/>
                  </a:cubicBezTo>
                  <a:cubicBezTo>
                    <a:pt x="247" y="60"/>
                    <a:pt x="247" y="60"/>
                    <a:pt x="247" y="60"/>
                  </a:cubicBezTo>
                  <a:cubicBezTo>
                    <a:pt x="247" y="78"/>
                    <a:pt x="240" y="95"/>
                    <a:pt x="228" y="107"/>
                  </a:cubicBezTo>
                  <a:cubicBezTo>
                    <a:pt x="216" y="119"/>
                    <a:pt x="199" y="126"/>
                    <a:pt x="181" y="126"/>
                  </a:cubicBezTo>
                  <a:cubicBezTo>
                    <a:pt x="18" y="126"/>
                    <a:pt x="18" y="126"/>
                    <a:pt x="18" y="126"/>
                  </a:cubicBezTo>
                  <a:cubicBezTo>
                    <a:pt x="12" y="134"/>
                    <a:pt x="6" y="142"/>
                    <a:pt x="0" y="150"/>
                  </a:cubicBezTo>
                  <a:cubicBezTo>
                    <a:pt x="181" y="150"/>
                    <a:pt x="181" y="150"/>
                    <a:pt x="181" y="150"/>
                  </a:cubicBezTo>
                  <a:cubicBezTo>
                    <a:pt x="206" y="150"/>
                    <a:pt x="229" y="140"/>
                    <a:pt x="245" y="124"/>
                  </a:cubicBezTo>
                  <a:cubicBezTo>
                    <a:pt x="261" y="107"/>
                    <a:pt x="271" y="85"/>
                    <a:pt x="271" y="60"/>
                  </a:cubicBezTo>
                  <a:cubicBezTo>
                    <a:pt x="271" y="60"/>
                    <a:pt x="271" y="60"/>
                    <a:pt x="271" y="60"/>
                  </a:cubicBezTo>
                  <a:cubicBezTo>
                    <a:pt x="271" y="0"/>
                    <a:pt x="271" y="0"/>
                    <a:pt x="271" y="0"/>
                  </a:cubicBezTo>
                </a:path>
              </a:pathLst>
            </a:custGeom>
            <a:solidFill>
              <a:srgbClr val="6FB7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7" name="Oval 117">
              <a:extLst>
                <a:ext uri="{FF2B5EF4-FFF2-40B4-BE49-F238E27FC236}">
                  <a16:creationId xmlns:a16="http://schemas.microsoft.com/office/drawing/2014/main" id="{94FCEC4C-8F13-4AD8-9C3E-312F846350E4}"/>
                </a:ext>
              </a:extLst>
            </p:cNvPr>
            <p:cNvSpPr>
              <a:spLocks noChangeArrowheads="1"/>
            </p:cNvSpPr>
            <p:nvPr/>
          </p:nvSpPr>
          <p:spPr bwMode="auto">
            <a:xfrm>
              <a:off x="6421572" y="2764312"/>
              <a:ext cx="537408" cy="536406"/>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8" name="Freeform 118">
              <a:extLst>
                <a:ext uri="{FF2B5EF4-FFF2-40B4-BE49-F238E27FC236}">
                  <a16:creationId xmlns:a16="http://schemas.microsoft.com/office/drawing/2014/main" id="{43F676ED-978F-445E-B38D-B646834AC50E}"/>
                </a:ext>
              </a:extLst>
            </p:cNvPr>
            <p:cNvSpPr>
              <a:spLocks/>
            </p:cNvSpPr>
            <p:nvPr/>
          </p:nvSpPr>
          <p:spPr bwMode="auto">
            <a:xfrm>
              <a:off x="6501707" y="2778837"/>
              <a:ext cx="440244" cy="521882"/>
            </a:xfrm>
            <a:custGeom>
              <a:avLst/>
              <a:gdLst>
                <a:gd name="T0" fmla="*/ 468 w 468"/>
                <a:gd name="T1" fmla="*/ 270 h 555"/>
                <a:gd name="T2" fmla="*/ 183 w 468"/>
                <a:gd name="T3" fmla="*/ 555 h 555"/>
                <a:gd name="T4" fmla="*/ 0 w 468"/>
                <a:gd name="T5" fmla="*/ 489 h 555"/>
                <a:gd name="T6" fmla="*/ 93 w 468"/>
                <a:gd name="T7" fmla="*/ 505 h 555"/>
                <a:gd name="T8" fmla="*/ 378 w 468"/>
                <a:gd name="T9" fmla="*/ 219 h 555"/>
                <a:gd name="T10" fmla="*/ 276 w 468"/>
                <a:gd name="T11" fmla="*/ 0 h 555"/>
                <a:gd name="T12" fmla="*/ 468 w 468"/>
                <a:gd name="T13" fmla="*/ 270 h 555"/>
              </a:gdLst>
              <a:ahLst/>
              <a:cxnLst>
                <a:cxn ang="0">
                  <a:pos x="T0" y="T1"/>
                </a:cxn>
                <a:cxn ang="0">
                  <a:pos x="T2" y="T3"/>
                </a:cxn>
                <a:cxn ang="0">
                  <a:pos x="T4" y="T5"/>
                </a:cxn>
                <a:cxn ang="0">
                  <a:pos x="T6" y="T7"/>
                </a:cxn>
                <a:cxn ang="0">
                  <a:pos x="T8" y="T9"/>
                </a:cxn>
                <a:cxn ang="0">
                  <a:pos x="T10" y="T11"/>
                </a:cxn>
                <a:cxn ang="0">
                  <a:pos x="T12" y="T13"/>
                </a:cxn>
              </a:cxnLst>
              <a:rect l="0" t="0" r="r" b="b"/>
              <a:pathLst>
                <a:path w="468" h="555">
                  <a:moveTo>
                    <a:pt x="468" y="270"/>
                  </a:moveTo>
                  <a:cubicBezTo>
                    <a:pt x="468" y="428"/>
                    <a:pt x="340" y="555"/>
                    <a:pt x="183" y="555"/>
                  </a:cubicBezTo>
                  <a:cubicBezTo>
                    <a:pt x="113" y="555"/>
                    <a:pt x="49" y="531"/>
                    <a:pt x="0" y="489"/>
                  </a:cubicBezTo>
                  <a:cubicBezTo>
                    <a:pt x="29" y="499"/>
                    <a:pt x="60" y="505"/>
                    <a:pt x="93" y="505"/>
                  </a:cubicBezTo>
                  <a:cubicBezTo>
                    <a:pt x="250" y="505"/>
                    <a:pt x="378" y="377"/>
                    <a:pt x="378" y="219"/>
                  </a:cubicBezTo>
                  <a:cubicBezTo>
                    <a:pt x="378" y="131"/>
                    <a:pt x="338" y="53"/>
                    <a:pt x="276" y="0"/>
                  </a:cubicBezTo>
                  <a:cubicBezTo>
                    <a:pt x="388" y="39"/>
                    <a:pt x="468" y="145"/>
                    <a:pt x="468" y="270"/>
                  </a:cubicBezTo>
                  <a:close/>
                </a:path>
              </a:pathLst>
            </a:custGeom>
            <a:solidFill>
              <a:srgbClr val="D1E3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9" name="Freeform 119">
              <a:extLst>
                <a:ext uri="{FF2B5EF4-FFF2-40B4-BE49-F238E27FC236}">
                  <a16:creationId xmlns:a16="http://schemas.microsoft.com/office/drawing/2014/main" id="{991B6A65-514F-4350-AF10-ED9FCC8D3ACE}"/>
                </a:ext>
              </a:extLst>
            </p:cNvPr>
            <p:cNvSpPr>
              <a:spLocks/>
            </p:cNvSpPr>
            <p:nvPr/>
          </p:nvSpPr>
          <p:spPr bwMode="auto">
            <a:xfrm>
              <a:off x="6393524" y="2753294"/>
              <a:ext cx="559445" cy="558444"/>
            </a:xfrm>
            <a:custGeom>
              <a:avLst/>
              <a:gdLst>
                <a:gd name="T0" fmla="*/ 583 w 595"/>
                <a:gd name="T1" fmla="*/ 297 h 594"/>
                <a:gd name="T2" fmla="*/ 571 w 595"/>
                <a:gd name="T3" fmla="*/ 297 h 594"/>
                <a:gd name="T4" fmla="*/ 491 w 595"/>
                <a:gd name="T5" fmla="*/ 490 h 594"/>
                <a:gd name="T6" fmla="*/ 298 w 595"/>
                <a:gd name="T7" fmla="*/ 570 h 594"/>
                <a:gd name="T8" fmla="*/ 105 w 595"/>
                <a:gd name="T9" fmla="*/ 490 h 594"/>
                <a:gd name="T10" fmla="*/ 24 w 595"/>
                <a:gd name="T11" fmla="*/ 297 h 594"/>
                <a:gd name="T12" fmla="*/ 105 w 595"/>
                <a:gd name="T13" fmla="*/ 104 h 594"/>
                <a:gd name="T14" fmla="*/ 298 w 595"/>
                <a:gd name="T15" fmla="*/ 24 h 594"/>
                <a:gd name="T16" fmla="*/ 491 w 595"/>
                <a:gd name="T17" fmla="*/ 104 h 594"/>
                <a:gd name="T18" fmla="*/ 571 w 595"/>
                <a:gd name="T19" fmla="*/ 297 h 594"/>
                <a:gd name="T20" fmla="*/ 583 w 595"/>
                <a:gd name="T21" fmla="*/ 297 h 594"/>
                <a:gd name="T22" fmla="*/ 595 w 595"/>
                <a:gd name="T23" fmla="*/ 297 h 594"/>
                <a:gd name="T24" fmla="*/ 508 w 595"/>
                <a:gd name="T25" fmla="*/ 87 h 594"/>
                <a:gd name="T26" fmla="*/ 298 w 595"/>
                <a:gd name="T27" fmla="*/ 0 h 594"/>
                <a:gd name="T28" fmla="*/ 88 w 595"/>
                <a:gd name="T29" fmla="*/ 87 h 594"/>
                <a:gd name="T30" fmla="*/ 0 w 595"/>
                <a:gd name="T31" fmla="*/ 297 h 594"/>
                <a:gd name="T32" fmla="*/ 88 w 595"/>
                <a:gd name="T33" fmla="*/ 507 h 594"/>
                <a:gd name="T34" fmla="*/ 298 w 595"/>
                <a:gd name="T35" fmla="*/ 594 h 594"/>
                <a:gd name="T36" fmla="*/ 508 w 595"/>
                <a:gd name="T37" fmla="*/ 507 h 594"/>
                <a:gd name="T38" fmla="*/ 595 w 595"/>
                <a:gd name="T39" fmla="*/ 297 h 594"/>
                <a:gd name="T40" fmla="*/ 583 w 595"/>
                <a:gd name="T41" fmla="*/ 297 h 5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95" h="594">
                  <a:moveTo>
                    <a:pt x="583" y="297"/>
                  </a:moveTo>
                  <a:cubicBezTo>
                    <a:pt x="571" y="297"/>
                    <a:pt x="571" y="297"/>
                    <a:pt x="571" y="297"/>
                  </a:cubicBezTo>
                  <a:cubicBezTo>
                    <a:pt x="571" y="373"/>
                    <a:pt x="541" y="441"/>
                    <a:pt x="491" y="490"/>
                  </a:cubicBezTo>
                  <a:cubicBezTo>
                    <a:pt x="442" y="540"/>
                    <a:pt x="373" y="570"/>
                    <a:pt x="298" y="570"/>
                  </a:cubicBezTo>
                  <a:cubicBezTo>
                    <a:pt x="222" y="570"/>
                    <a:pt x="154" y="540"/>
                    <a:pt x="105" y="490"/>
                  </a:cubicBezTo>
                  <a:cubicBezTo>
                    <a:pt x="55" y="441"/>
                    <a:pt x="24" y="373"/>
                    <a:pt x="24" y="297"/>
                  </a:cubicBezTo>
                  <a:cubicBezTo>
                    <a:pt x="24" y="222"/>
                    <a:pt x="55" y="153"/>
                    <a:pt x="105" y="104"/>
                  </a:cubicBezTo>
                  <a:cubicBezTo>
                    <a:pt x="154" y="54"/>
                    <a:pt x="222" y="24"/>
                    <a:pt x="298" y="24"/>
                  </a:cubicBezTo>
                  <a:cubicBezTo>
                    <a:pt x="373" y="24"/>
                    <a:pt x="442" y="54"/>
                    <a:pt x="491" y="104"/>
                  </a:cubicBezTo>
                  <a:cubicBezTo>
                    <a:pt x="541" y="153"/>
                    <a:pt x="571" y="222"/>
                    <a:pt x="571" y="297"/>
                  </a:cubicBezTo>
                  <a:cubicBezTo>
                    <a:pt x="583" y="297"/>
                    <a:pt x="583" y="297"/>
                    <a:pt x="583" y="297"/>
                  </a:cubicBezTo>
                  <a:cubicBezTo>
                    <a:pt x="595" y="297"/>
                    <a:pt x="595" y="297"/>
                    <a:pt x="595" y="297"/>
                  </a:cubicBezTo>
                  <a:cubicBezTo>
                    <a:pt x="595" y="215"/>
                    <a:pt x="562" y="141"/>
                    <a:pt x="508" y="87"/>
                  </a:cubicBezTo>
                  <a:cubicBezTo>
                    <a:pt x="454" y="33"/>
                    <a:pt x="380" y="0"/>
                    <a:pt x="298" y="0"/>
                  </a:cubicBezTo>
                  <a:cubicBezTo>
                    <a:pt x="216" y="0"/>
                    <a:pt x="141" y="33"/>
                    <a:pt x="88" y="87"/>
                  </a:cubicBezTo>
                  <a:cubicBezTo>
                    <a:pt x="34" y="141"/>
                    <a:pt x="0" y="215"/>
                    <a:pt x="0" y="297"/>
                  </a:cubicBezTo>
                  <a:cubicBezTo>
                    <a:pt x="0" y="379"/>
                    <a:pt x="34" y="454"/>
                    <a:pt x="88" y="507"/>
                  </a:cubicBezTo>
                  <a:cubicBezTo>
                    <a:pt x="141" y="561"/>
                    <a:pt x="216" y="594"/>
                    <a:pt x="298" y="594"/>
                  </a:cubicBezTo>
                  <a:cubicBezTo>
                    <a:pt x="380" y="594"/>
                    <a:pt x="454" y="561"/>
                    <a:pt x="508" y="507"/>
                  </a:cubicBezTo>
                  <a:cubicBezTo>
                    <a:pt x="562" y="454"/>
                    <a:pt x="595" y="379"/>
                    <a:pt x="595" y="297"/>
                  </a:cubicBezTo>
                  <a:lnTo>
                    <a:pt x="583" y="297"/>
                  </a:lnTo>
                  <a:close/>
                </a:path>
              </a:pathLst>
            </a:custGeom>
            <a:solidFill>
              <a:srgbClr val="7AC2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150" name="Group 149">
              <a:extLst>
                <a:ext uri="{FF2B5EF4-FFF2-40B4-BE49-F238E27FC236}">
                  <a16:creationId xmlns:a16="http://schemas.microsoft.com/office/drawing/2014/main" id="{83D9F53E-E0B0-4B5F-94F2-32019F7FBFD8}"/>
                </a:ext>
              </a:extLst>
            </p:cNvPr>
            <p:cNvGrpSpPr/>
            <p:nvPr/>
          </p:nvGrpSpPr>
          <p:grpSpPr>
            <a:xfrm>
              <a:off x="6581671" y="2870913"/>
              <a:ext cx="211138" cy="344488"/>
              <a:chOff x="4613275" y="2108200"/>
              <a:chExt cx="211138" cy="344488"/>
            </a:xfrm>
          </p:grpSpPr>
          <p:sp>
            <p:nvSpPr>
              <p:cNvPr id="158" name="Freeform 233">
                <a:extLst>
                  <a:ext uri="{FF2B5EF4-FFF2-40B4-BE49-F238E27FC236}">
                    <a16:creationId xmlns:a16="http://schemas.microsoft.com/office/drawing/2014/main" id="{81D77E4D-8CB9-4140-9EB0-F069BD9BBFE9}"/>
                  </a:ext>
                </a:extLst>
              </p:cNvPr>
              <p:cNvSpPr>
                <a:spLocks/>
              </p:cNvSpPr>
              <p:nvPr/>
            </p:nvSpPr>
            <p:spPr bwMode="auto">
              <a:xfrm>
                <a:off x="4613275" y="2228850"/>
                <a:ext cx="128588" cy="223838"/>
              </a:xfrm>
              <a:custGeom>
                <a:avLst/>
                <a:gdLst>
                  <a:gd name="T0" fmla="*/ 51 w 81"/>
                  <a:gd name="T1" fmla="*/ 141 h 141"/>
                  <a:gd name="T2" fmla="*/ 33 w 81"/>
                  <a:gd name="T3" fmla="*/ 103 h 141"/>
                  <a:gd name="T4" fmla="*/ 0 w 81"/>
                  <a:gd name="T5" fmla="*/ 129 h 141"/>
                  <a:gd name="T6" fmla="*/ 30 w 81"/>
                  <a:gd name="T7" fmla="*/ 0 h 141"/>
                  <a:gd name="T8" fmla="*/ 81 w 81"/>
                  <a:gd name="T9" fmla="*/ 12 h 141"/>
                  <a:gd name="T10" fmla="*/ 51 w 81"/>
                  <a:gd name="T11" fmla="*/ 141 h 141"/>
                </a:gdLst>
                <a:ahLst/>
                <a:cxnLst>
                  <a:cxn ang="0">
                    <a:pos x="T0" y="T1"/>
                  </a:cxn>
                  <a:cxn ang="0">
                    <a:pos x="T2" y="T3"/>
                  </a:cxn>
                  <a:cxn ang="0">
                    <a:pos x="T4" y="T5"/>
                  </a:cxn>
                  <a:cxn ang="0">
                    <a:pos x="T6" y="T7"/>
                  </a:cxn>
                  <a:cxn ang="0">
                    <a:pos x="T8" y="T9"/>
                  </a:cxn>
                  <a:cxn ang="0">
                    <a:pos x="T10" y="T11"/>
                  </a:cxn>
                </a:cxnLst>
                <a:rect l="0" t="0" r="r" b="b"/>
                <a:pathLst>
                  <a:path w="81" h="141">
                    <a:moveTo>
                      <a:pt x="51" y="141"/>
                    </a:moveTo>
                    <a:lnTo>
                      <a:pt x="33" y="103"/>
                    </a:lnTo>
                    <a:lnTo>
                      <a:pt x="0" y="129"/>
                    </a:lnTo>
                    <a:lnTo>
                      <a:pt x="30" y="0"/>
                    </a:lnTo>
                    <a:lnTo>
                      <a:pt x="81" y="12"/>
                    </a:lnTo>
                    <a:lnTo>
                      <a:pt x="51" y="141"/>
                    </a:lnTo>
                    <a:close/>
                  </a:path>
                </a:pathLst>
              </a:custGeom>
              <a:solidFill>
                <a:srgbClr val="E4F3FE"/>
              </a:solidFill>
              <a:ln w="20638" cap="rnd">
                <a:solidFill>
                  <a:srgbClr val="7AC2F9"/>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9" name="Freeform 234">
                <a:extLst>
                  <a:ext uri="{FF2B5EF4-FFF2-40B4-BE49-F238E27FC236}">
                    <a16:creationId xmlns:a16="http://schemas.microsoft.com/office/drawing/2014/main" id="{A4329F6E-23BD-4525-B006-05A8DB591C57}"/>
                  </a:ext>
                </a:extLst>
              </p:cNvPr>
              <p:cNvSpPr>
                <a:spLocks/>
              </p:cNvSpPr>
              <p:nvPr/>
            </p:nvSpPr>
            <p:spPr bwMode="auto">
              <a:xfrm>
                <a:off x="4695825" y="2228850"/>
                <a:ext cx="128588" cy="223838"/>
              </a:xfrm>
              <a:custGeom>
                <a:avLst/>
                <a:gdLst>
                  <a:gd name="T0" fmla="*/ 30 w 81"/>
                  <a:gd name="T1" fmla="*/ 141 h 141"/>
                  <a:gd name="T2" fmla="*/ 48 w 81"/>
                  <a:gd name="T3" fmla="*/ 103 h 141"/>
                  <a:gd name="T4" fmla="*/ 81 w 81"/>
                  <a:gd name="T5" fmla="*/ 129 h 141"/>
                  <a:gd name="T6" fmla="*/ 51 w 81"/>
                  <a:gd name="T7" fmla="*/ 0 h 141"/>
                  <a:gd name="T8" fmla="*/ 0 w 81"/>
                  <a:gd name="T9" fmla="*/ 12 h 141"/>
                  <a:gd name="T10" fmla="*/ 30 w 81"/>
                  <a:gd name="T11" fmla="*/ 141 h 141"/>
                </a:gdLst>
                <a:ahLst/>
                <a:cxnLst>
                  <a:cxn ang="0">
                    <a:pos x="T0" y="T1"/>
                  </a:cxn>
                  <a:cxn ang="0">
                    <a:pos x="T2" y="T3"/>
                  </a:cxn>
                  <a:cxn ang="0">
                    <a:pos x="T4" y="T5"/>
                  </a:cxn>
                  <a:cxn ang="0">
                    <a:pos x="T6" y="T7"/>
                  </a:cxn>
                  <a:cxn ang="0">
                    <a:pos x="T8" y="T9"/>
                  </a:cxn>
                  <a:cxn ang="0">
                    <a:pos x="T10" y="T11"/>
                  </a:cxn>
                </a:cxnLst>
                <a:rect l="0" t="0" r="r" b="b"/>
                <a:pathLst>
                  <a:path w="81" h="141">
                    <a:moveTo>
                      <a:pt x="30" y="141"/>
                    </a:moveTo>
                    <a:lnTo>
                      <a:pt x="48" y="103"/>
                    </a:lnTo>
                    <a:lnTo>
                      <a:pt x="81" y="129"/>
                    </a:lnTo>
                    <a:lnTo>
                      <a:pt x="51" y="0"/>
                    </a:lnTo>
                    <a:lnTo>
                      <a:pt x="0" y="12"/>
                    </a:lnTo>
                    <a:lnTo>
                      <a:pt x="30" y="141"/>
                    </a:lnTo>
                    <a:close/>
                  </a:path>
                </a:pathLst>
              </a:custGeom>
              <a:solidFill>
                <a:srgbClr val="E4F3FE"/>
              </a:solidFill>
              <a:ln w="20638" cap="rnd">
                <a:solidFill>
                  <a:srgbClr val="7AC2F9"/>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0" name="Oval 235">
                <a:extLst>
                  <a:ext uri="{FF2B5EF4-FFF2-40B4-BE49-F238E27FC236}">
                    <a16:creationId xmlns:a16="http://schemas.microsoft.com/office/drawing/2014/main" id="{6C1CDCB2-AC78-4202-9AEC-D4EFEA34E866}"/>
                  </a:ext>
                </a:extLst>
              </p:cNvPr>
              <p:cNvSpPr>
                <a:spLocks noChangeArrowheads="1"/>
              </p:cNvSpPr>
              <p:nvPr/>
            </p:nvSpPr>
            <p:spPr bwMode="auto">
              <a:xfrm>
                <a:off x="4613275" y="2108200"/>
                <a:ext cx="211138" cy="209550"/>
              </a:xfrm>
              <a:prstGeom prst="ellipse">
                <a:avLst/>
              </a:prstGeom>
              <a:solidFill>
                <a:srgbClr val="E4F3FE"/>
              </a:solidFill>
              <a:ln w="20638" cap="rnd">
                <a:solidFill>
                  <a:srgbClr val="7AC2F9"/>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1" name="Freeform 236">
                <a:extLst>
                  <a:ext uri="{FF2B5EF4-FFF2-40B4-BE49-F238E27FC236}">
                    <a16:creationId xmlns:a16="http://schemas.microsoft.com/office/drawing/2014/main" id="{A00C1D2E-F616-47BB-B4F1-7CAF0CBB0591}"/>
                  </a:ext>
                </a:extLst>
              </p:cNvPr>
              <p:cNvSpPr>
                <a:spLocks/>
              </p:cNvSpPr>
              <p:nvPr/>
            </p:nvSpPr>
            <p:spPr bwMode="auto">
              <a:xfrm>
                <a:off x="4649788" y="2151063"/>
                <a:ext cx="138113" cy="131763"/>
              </a:xfrm>
              <a:custGeom>
                <a:avLst/>
                <a:gdLst>
                  <a:gd name="T0" fmla="*/ 128 w 169"/>
                  <a:gd name="T1" fmla="*/ 160 h 160"/>
                  <a:gd name="T2" fmla="*/ 121 w 169"/>
                  <a:gd name="T3" fmla="*/ 157 h 160"/>
                  <a:gd name="T4" fmla="*/ 84 w 169"/>
                  <a:gd name="T5" fmla="*/ 131 h 160"/>
                  <a:gd name="T6" fmla="*/ 47 w 169"/>
                  <a:gd name="T7" fmla="*/ 157 h 160"/>
                  <a:gd name="T8" fmla="*/ 40 w 169"/>
                  <a:gd name="T9" fmla="*/ 160 h 160"/>
                  <a:gd name="T10" fmla="*/ 33 w 169"/>
                  <a:gd name="T11" fmla="*/ 157 h 160"/>
                  <a:gd name="T12" fmla="*/ 29 w 169"/>
                  <a:gd name="T13" fmla="*/ 144 h 160"/>
                  <a:gd name="T14" fmla="*/ 43 w 169"/>
                  <a:gd name="T15" fmla="*/ 101 h 160"/>
                  <a:gd name="T16" fmla="*/ 6 w 169"/>
                  <a:gd name="T17" fmla="*/ 74 h 160"/>
                  <a:gd name="T18" fmla="*/ 2 w 169"/>
                  <a:gd name="T19" fmla="*/ 60 h 160"/>
                  <a:gd name="T20" fmla="*/ 13 w 169"/>
                  <a:gd name="T21" fmla="*/ 52 h 160"/>
                  <a:gd name="T22" fmla="*/ 59 w 169"/>
                  <a:gd name="T23" fmla="*/ 52 h 160"/>
                  <a:gd name="T24" fmla="*/ 73 w 169"/>
                  <a:gd name="T25" fmla="*/ 9 h 160"/>
                  <a:gd name="T26" fmla="*/ 84 w 169"/>
                  <a:gd name="T27" fmla="*/ 0 h 160"/>
                  <a:gd name="T28" fmla="*/ 96 w 169"/>
                  <a:gd name="T29" fmla="*/ 9 h 160"/>
                  <a:gd name="T30" fmla="*/ 110 w 169"/>
                  <a:gd name="T31" fmla="*/ 52 h 160"/>
                  <a:gd name="T32" fmla="*/ 156 w 169"/>
                  <a:gd name="T33" fmla="*/ 52 h 160"/>
                  <a:gd name="T34" fmla="*/ 167 w 169"/>
                  <a:gd name="T35" fmla="*/ 60 h 160"/>
                  <a:gd name="T36" fmla="*/ 163 w 169"/>
                  <a:gd name="T37" fmla="*/ 74 h 160"/>
                  <a:gd name="T38" fmla="*/ 126 w 169"/>
                  <a:gd name="T39" fmla="*/ 101 h 160"/>
                  <a:gd name="T40" fmla="*/ 140 w 169"/>
                  <a:gd name="T41" fmla="*/ 144 h 160"/>
                  <a:gd name="T42" fmla="*/ 135 w 169"/>
                  <a:gd name="T43" fmla="*/ 157 h 160"/>
                  <a:gd name="T44" fmla="*/ 128 w 169"/>
                  <a:gd name="T45" fmla="*/ 16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9" h="160">
                    <a:moveTo>
                      <a:pt x="128" y="160"/>
                    </a:moveTo>
                    <a:cubicBezTo>
                      <a:pt x="126" y="160"/>
                      <a:pt x="123" y="159"/>
                      <a:pt x="121" y="157"/>
                    </a:cubicBezTo>
                    <a:cubicBezTo>
                      <a:pt x="84" y="131"/>
                      <a:pt x="84" y="131"/>
                      <a:pt x="84" y="131"/>
                    </a:cubicBezTo>
                    <a:cubicBezTo>
                      <a:pt x="47" y="157"/>
                      <a:pt x="47" y="157"/>
                      <a:pt x="47" y="157"/>
                    </a:cubicBezTo>
                    <a:cubicBezTo>
                      <a:pt x="45" y="159"/>
                      <a:pt x="43" y="160"/>
                      <a:pt x="40" y="160"/>
                    </a:cubicBezTo>
                    <a:cubicBezTo>
                      <a:pt x="38" y="160"/>
                      <a:pt x="35" y="159"/>
                      <a:pt x="33" y="157"/>
                    </a:cubicBezTo>
                    <a:cubicBezTo>
                      <a:pt x="29" y="154"/>
                      <a:pt x="27" y="149"/>
                      <a:pt x="29" y="144"/>
                    </a:cubicBezTo>
                    <a:cubicBezTo>
                      <a:pt x="43" y="101"/>
                      <a:pt x="43" y="101"/>
                      <a:pt x="43" y="101"/>
                    </a:cubicBezTo>
                    <a:cubicBezTo>
                      <a:pt x="6" y="74"/>
                      <a:pt x="6" y="74"/>
                      <a:pt x="6" y="74"/>
                    </a:cubicBezTo>
                    <a:cubicBezTo>
                      <a:pt x="2" y="71"/>
                      <a:pt x="0" y="65"/>
                      <a:pt x="2" y="60"/>
                    </a:cubicBezTo>
                    <a:cubicBezTo>
                      <a:pt x="3" y="55"/>
                      <a:pt x="8" y="52"/>
                      <a:pt x="13" y="52"/>
                    </a:cubicBezTo>
                    <a:cubicBezTo>
                      <a:pt x="59" y="52"/>
                      <a:pt x="59" y="52"/>
                      <a:pt x="59" y="52"/>
                    </a:cubicBezTo>
                    <a:cubicBezTo>
                      <a:pt x="73" y="9"/>
                      <a:pt x="73" y="9"/>
                      <a:pt x="73" y="9"/>
                    </a:cubicBezTo>
                    <a:cubicBezTo>
                      <a:pt x="75" y="4"/>
                      <a:pt x="79" y="0"/>
                      <a:pt x="84" y="0"/>
                    </a:cubicBezTo>
                    <a:cubicBezTo>
                      <a:pt x="90" y="0"/>
                      <a:pt x="94" y="4"/>
                      <a:pt x="96" y="9"/>
                    </a:cubicBezTo>
                    <a:cubicBezTo>
                      <a:pt x="110" y="52"/>
                      <a:pt x="110" y="52"/>
                      <a:pt x="110" y="52"/>
                    </a:cubicBezTo>
                    <a:cubicBezTo>
                      <a:pt x="156" y="52"/>
                      <a:pt x="156" y="52"/>
                      <a:pt x="156" y="52"/>
                    </a:cubicBezTo>
                    <a:cubicBezTo>
                      <a:pt x="161" y="52"/>
                      <a:pt x="165" y="55"/>
                      <a:pt x="167" y="60"/>
                    </a:cubicBezTo>
                    <a:cubicBezTo>
                      <a:pt x="169" y="65"/>
                      <a:pt x="167" y="71"/>
                      <a:pt x="163" y="74"/>
                    </a:cubicBezTo>
                    <a:cubicBezTo>
                      <a:pt x="126" y="101"/>
                      <a:pt x="126" y="101"/>
                      <a:pt x="126" y="101"/>
                    </a:cubicBezTo>
                    <a:cubicBezTo>
                      <a:pt x="140" y="144"/>
                      <a:pt x="140" y="144"/>
                      <a:pt x="140" y="144"/>
                    </a:cubicBezTo>
                    <a:cubicBezTo>
                      <a:pt x="141" y="149"/>
                      <a:pt x="140" y="154"/>
                      <a:pt x="135" y="157"/>
                    </a:cubicBezTo>
                    <a:cubicBezTo>
                      <a:pt x="133" y="159"/>
                      <a:pt x="131" y="160"/>
                      <a:pt x="128" y="160"/>
                    </a:cubicBezTo>
                    <a:close/>
                  </a:path>
                </a:pathLst>
              </a:custGeom>
              <a:solidFill>
                <a:srgbClr val="E4F3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2" name="Freeform 237">
                <a:extLst>
                  <a:ext uri="{FF2B5EF4-FFF2-40B4-BE49-F238E27FC236}">
                    <a16:creationId xmlns:a16="http://schemas.microsoft.com/office/drawing/2014/main" id="{697EAED3-C41C-4A61-933A-E1561CBEBDD6}"/>
                  </a:ext>
                </a:extLst>
              </p:cNvPr>
              <p:cNvSpPr>
                <a:spLocks noEditPoints="1"/>
              </p:cNvSpPr>
              <p:nvPr/>
            </p:nvSpPr>
            <p:spPr bwMode="auto">
              <a:xfrm>
                <a:off x="4638675" y="2141538"/>
                <a:ext cx="158750" cy="150813"/>
              </a:xfrm>
              <a:custGeom>
                <a:avLst/>
                <a:gdLst>
                  <a:gd name="T0" fmla="*/ 97 w 193"/>
                  <a:gd name="T1" fmla="*/ 24 h 184"/>
                  <a:gd name="T2" fmla="*/ 114 w 193"/>
                  <a:gd name="T3" fmla="*/ 76 h 184"/>
                  <a:gd name="T4" fmla="*/ 169 w 193"/>
                  <a:gd name="T5" fmla="*/ 76 h 184"/>
                  <a:gd name="T6" fmla="*/ 125 w 193"/>
                  <a:gd name="T7" fmla="*/ 108 h 184"/>
                  <a:gd name="T8" fmla="*/ 141 w 193"/>
                  <a:gd name="T9" fmla="*/ 160 h 184"/>
                  <a:gd name="T10" fmla="*/ 97 w 193"/>
                  <a:gd name="T11" fmla="*/ 128 h 184"/>
                  <a:gd name="T12" fmla="*/ 53 w 193"/>
                  <a:gd name="T13" fmla="*/ 160 h 184"/>
                  <a:gd name="T14" fmla="*/ 70 w 193"/>
                  <a:gd name="T15" fmla="*/ 108 h 184"/>
                  <a:gd name="T16" fmla="*/ 26 w 193"/>
                  <a:gd name="T17" fmla="*/ 76 h 184"/>
                  <a:gd name="T18" fmla="*/ 81 w 193"/>
                  <a:gd name="T19" fmla="*/ 76 h 184"/>
                  <a:gd name="T20" fmla="*/ 97 w 193"/>
                  <a:gd name="T21" fmla="*/ 24 h 184"/>
                  <a:gd name="T22" fmla="*/ 169 w 193"/>
                  <a:gd name="T23" fmla="*/ 76 h 184"/>
                  <a:gd name="T24" fmla="*/ 169 w 193"/>
                  <a:gd name="T25" fmla="*/ 76 h 184"/>
                  <a:gd name="T26" fmla="*/ 97 w 193"/>
                  <a:gd name="T27" fmla="*/ 0 h 184"/>
                  <a:gd name="T28" fmla="*/ 75 w 193"/>
                  <a:gd name="T29" fmla="*/ 17 h 184"/>
                  <a:gd name="T30" fmla="*/ 63 w 193"/>
                  <a:gd name="T31" fmla="*/ 52 h 184"/>
                  <a:gd name="T32" fmla="*/ 26 w 193"/>
                  <a:gd name="T33" fmla="*/ 52 h 184"/>
                  <a:gd name="T34" fmla="*/ 3 w 193"/>
                  <a:gd name="T35" fmla="*/ 69 h 184"/>
                  <a:gd name="T36" fmla="*/ 12 w 193"/>
                  <a:gd name="T37" fmla="*/ 95 h 184"/>
                  <a:gd name="T38" fmla="*/ 42 w 193"/>
                  <a:gd name="T39" fmla="*/ 117 h 184"/>
                  <a:gd name="T40" fmla="*/ 31 w 193"/>
                  <a:gd name="T41" fmla="*/ 152 h 184"/>
                  <a:gd name="T42" fmla="*/ 39 w 193"/>
                  <a:gd name="T43" fmla="*/ 179 h 184"/>
                  <a:gd name="T44" fmla="*/ 53 w 193"/>
                  <a:gd name="T45" fmla="*/ 184 h 184"/>
                  <a:gd name="T46" fmla="*/ 68 w 193"/>
                  <a:gd name="T47" fmla="*/ 179 h 184"/>
                  <a:gd name="T48" fmla="*/ 97 w 193"/>
                  <a:gd name="T49" fmla="*/ 157 h 184"/>
                  <a:gd name="T50" fmla="*/ 127 w 193"/>
                  <a:gd name="T51" fmla="*/ 179 h 184"/>
                  <a:gd name="T52" fmla="*/ 141 w 193"/>
                  <a:gd name="T53" fmla="*/ 184 h 184"/>
                  <a:gd name="T54" fmla="*/ 155 w 193"/>
                  <a:gd name="T55" fmla="*/ 179 h 184"/>
                  <a:gd name="T56" fmla="*/ 164 w 193"/>
                  <a:gd name="T57" fmla="*/ 152 h 184"/>
                  <a:gd name="T58" fmla="*/ 153 w 193"/>
                  <a:gd name="T59" fmla="*/ 117 h 184"/>
                  <a:gd name="T60" fmla="*/ 182 w 193"/>
                  <a:gd name="T61" fmla="*/ 96 h 184"/>
                  <a:gd name="T62" fmla="*/ 193 w 193"/>
                  <a:gd name="T63" fmla="*/ 76 h 184"/>
                  <a:gd name="T64" fmla="*/ 169 w 193"/>
                  <a:gd name="T65" fmla="*/ 52 h 184"/>
                  <a:gd name="T66" fmla="*/ 169 w 193"/>
                  <a:gd name="T67" fmla="*/ 52 h 184"/>
                  <a:gd name="T68" fmla="*/ 132 w 193"/>
                  <a:gd name="T69" fmla="*/ 52 h 184"/>
                  <a:gd name="T70" fmla="*/ 120 w 193"/>
                  <a:gd name="T71" fmla="*/ 17 h 184"/>
                  <a:gd name="T72" fmla="*/ 97 w 193"/>
                  <a:gd name="T7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93" h="184">
                    <a:moveTo>
                      <a:pt x="97" y="24"/>
                    </a:moveTo>
                    <a:cubicBezTo>
                      <a:pt x="114" y="76"/>
                      <a:pt x="114" y="76"/>
                      <a:pt x="114" y="76"/>
                    </a:cubicBezTo>
                    <a:cubicBezTo>
                      <a:pt x="169" y="76"/>
                      <a:pt x="169" y="76"/>
                      <a:pt x="169" y="76"/>
                    </a:cubicBezTo>
                    <a:cubicBezTo>
                      <a:pt x="125" y="108"/>
                      <a:pt x="125" y="108"/>
                      <a:pt x="125" y="108"/>
                    </a:cubicBezTo>
                    <a:cubicBezTo>
                      <a:pt x="141" y="160"/>
                      <a:pt x="141" y="160"/>
                      <a:pt x="141" y="160"/>
                    </a:cubicBezTo>
                    <a:cubicBezTo>
                      <a:pt x="97" y="128"/>
                      <a:pt x="97" y="128"/>
                      <a:pt x="97" y="128"/>
                    </a:cubicBezTo>
                    <a:cubicBezTo>
                      <a:pt x="53" y="160"/>
                      <a:pt x="53" y="160"/>
                      <a:pt x="53" y="160"/>
                    </a:cubicBezTo>
                    <a:cubicBezTo>
                      <a:pt x="70" y="108"/>
                      <a:pt x="70" y="108"/>
                      <a:pt x="70" y="108"/>
                    </a:cubicBezTo>
                    <a:cubicBezTo>
                      <a:pt x="26" y="76"/>
                      <a:pt x="26" y="76"/>
                      <a:pt x="26" y="76"/>
                    </a:cubicBezTo>
                    <a:cubicBezTo>
                      <a:pt x="81" y="76"/>
                      <a:pt x="81" y="76"/>
                      <a:pt x="81" y="76"/>
                    </a:cubicBezTo>
                    <a:cubicBezTo>
                      <a:pt x="97" y="24"/>
                      <a:pt x="97" y="24"/>
                      <a:pt x="97" y="24"/>
                    </a:cubicBezTo>
                    <a:moveTo>
                      <a:pt x="169" y="76"/>
                    </a:moveTo>
                    <a:cubicBezTo>
                      <a:pt x="169" y="76"/>
                      <a:pt x="169" y="76"/>
                      <a:pt x="169" y="76"/>
                    </a:cubicBezTo>
                    <a:moveTo>
                      <a:pt x="97" y="0"/>
                    </a:moveTo>
                    <a:cubicBezTo>
                      <a:pt x="87" y="0"/>
                      <a:pt x="78" y="7"/>
                      <a:pt x="75" y="17"/>
                    </a:cubicBezTo>
                    <a:cubicBezTo>
                      <a:pt x="63" y="52"/>
                      <a:pt x="63" y="52"/>
                      <a:pt x="63" y="52"/>
                    </a:cubicBezTo>
                    <a:cubicBezTo>
                      <a:pt x="26" y="52"/>
                      <a:pt x="26" y="52"/>
                      <a:pt x="26" y="52"/>
                    </a:cubicBezTo>
                    <a:cubicBezTo>
                      <a:pt x="16" y="52"/>
                      <a:pt x="7" y="59"/>
                      <a:pt x="3" y="69"/>
                    </a:cubicBezTo>
                    <a:cubicBezTo>
                      <a:pt x="0" y="78"/>
                      <a:pt x="4" y="89"/>
                      <a:pt x="12" y="95"/>
                    </a:cubicBezTo>
                    <a:cubicBezTo>
                      <a:pt x="42" y="117"/>
                      <a:pt x="42" y="117"/>
                      <a:pt x="42" y="117"/>
                    </a:cubicBezTo>
                    <a:cubicBezTo>
                      <a:pt x="31" y="152"/>
                      <a:pt x="31" y="152"/>
                      <a:pt x="31" y="152"/>
                    </a:cubicBezTo>
                    <a:cubicBezTo>
                      <a:pt x="27" y="162"/>
                      <a:pt x="31" y="173"/>
                      <a:pt x="39" y="179"/>
                    </a:cubicBezTo>
                    <a:cubicBezTo>
                      <a:pt x="44" y="182"/>
                      <a:pt x="48" y="184"/>
                      <a:pt x="53" y="184"/>
                    </a:cubicBezTo>
                    <a:cubicBezTo>
                      <a:pt x="58" y="184"/>
                      <a:pt x="63" y="182"/>
                      <a:pt x="68" y="179"/>
                    </a:cubicBezTo>
                    <a:cubicBezTo>
                      <a:pt x="97" y="157"/>
                      <a:pt x="97" y="157"/>
                      <a:pt x="97" y="157"/>
                    </a:cubicBezTo>
                    <a:cubicBezTo>
                      <a:pt x="127" y="179"/>
                      <a:pt x="127" y="179"/>
                      <a:pt x="127" y="179"/>
                    </a:cubicBezTo>
                    <a:cubicBezTo>
                      <a:pt x="131" y="182"/>
                      <a:pt x="136" y="184"/>
                      <a:pt x="141" y="184"/>
                    </a:cubicBezTo>
                    <a:cubicBezTo>
                      <a:pt x="146" y="184"/>
                      <a:pt x="151" y="182"/>
                      <a:pt x="155" y="179"/>
                    </a:cubicBezTo>
                    <a:cubicBezTo>
                      <a:pt x="164" y="173"/>
                      <a:pt x="167" y="162"/>
                      <a:pt x="164" y="152"/>
                    </a:cubicBezTo>
                    <a:cubicBezTo>
                      <a:pt x="153" y="117"/>
                      <a:pt x="153" y="117"/>
                      <a:pt x="153" y="117"/>
                    </a:cubicBezTo>
                    <a:cubicBezTo>
                      <a:pt x="182" y="96"/>
                      <a:pt x="182" y="96"/>
                      <a:pt x="182" y="96"/>
                    </a:cubicBezTo>
                    <a:cubicBezTo>
                      <a:pt x="188" y="91"/>
                      <a:pt x="193" y="84"/>
                      <a:pt x="193" y="76"/>
                    </a:cubicBezTo>
                    <a:cubicBezTo>
                      <a:pt x="193" y="63"/>
                      <a:pt x="182" y="52"/>
                      <a:pt x="169" y="52"/>
                    </a:cubicBezTo>
                    <a:cubicBezTo>
                      <a:pt x="169" y="52"/>
                      <a:pt x="169" y="52"/>
                      <a:pt x="169" y="52"/>
                    </a:cubicBezTo>
                    <a:cubicBezTo>
                      <a:pt x="132" y="52"/>
                      <a:pt x="132" y="52"/>
                      <a:pt x="132" y="52"/>
                    </a:cubicBezTo>
                    <a:cubicBezTo>
                      <a:pt x="120" y="17"/>
                      <a:pt x="120" y="17"/>
                      <a:pt x="120" y="17"/>
                    </a:cubicBezTo>
                    <a:cubicBezTo>
                      <a:pt x="117" y="7"/>
                      <a:pt x="108" y="0"/>
                      <a:pt x="97" y="0"/>
                    </a:cubicBezTo>
                    <a:close/>
                  </a:path>
                </a:pathLst>
              </a:custGeom>
              <a:solidFill>
                <a:srgbClr val="7AC2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151" name="Rectangle 150">
              <a:extLst>
                <a:ext uri="{FF2B5EF4-FFF2-40B4-BE49-F238E27FC236}">
                  <a16:creationId xmlns:a16="http://schemas.microsoft.com/office/drawing/2014/main" id="{A958A9D9-4CEA-48A1-91C4-A00967656F89}"/>
                </a:ext>
              </a:extLst>
            </p:cNvPr>
            <p:cNvSpPr/>
            <p:nvPr/>
          </p:nvSpPr>
          <p:spPr>
            <a:xfrm>
              <a:off x="5528562" y="2045097"/>
              <a:ext cx="1034247" cy="551431"/>
            </a:xfrm>
            <a:prstGeom prst="rect">
              <a:avLst/>
            </a:prstGeom>
            <a:solidFill>
              <a:srgbClr val="FFFFFF"/>
            </a:solidFill>
            <a:ln w="22225">
              <a:solidFill>
                <a:srgbClr val="7AC2F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52" name="Group 151">
              <a:extLst>
                <a:ext uri="{FF2B5EF4-FFF2-40B4-BE49-F238E27FC236}">
                  <a16:creationId xmlns:a16="http://schemas.microsoft.com/office/drawing/2014/main" id="{A386B112-9F22-4E69-8618-44A919C3EF11}"/>
                </a:ext>
              </a:extLst>
            </p:cNvPr>
            <p:cNvGrpSpPr/>
            <p:nvPr/>
          </p:nvGrpSpPr>
          <p:grpSpPr>
            <a:xfrm>
              <a:off x="5941370" y="2165441"/>
              <a:ext cx="211138" cy="344488"/>
              <a:chOff x="4613275" y="2108200"/>
              <a:chExt cx="211138" cy="344488"/>
            </a:xfrm>
          </p:grpSpPr>
          <p:sp>
            <p:nvSpPr>
              <p:cNvPr id="153" name="Freeform 233">
                <a:extLst>
                  <a:ext uri="{FF2B5EF4-FFF2-40B4-BE49-F238E27FC236}">
                    <a16:creationId xmlns:a16="http://schemas.microsoft.com/office/drawing/2014/main" id="{BCCED8B5-5D10-4E40-B23A-14BF5DF592F2}"/>
                  </a:ext>
                </a:extLst>
              </p:cNvPr>
              <p:cNvSpPr>
                <a:spLocks/>
              </p:cNvSpPr>
              <p:nvPr/>
            </p:nvSpPr>
            <p:spPr bwMode="auto">
              <a:xfrm>
                <a:off x="4613275" y="2228850"/>
                <a:ext cx="128588" cy="223838"/>
              </a:xfrm>
              <a:custGeom>
                <a:avLst/>
                <a:gdLst>
                  <a:gd name="T0" fmla="*/ 51 w 81"/>
                  <a:gd name="T1" fmla="*/ 141 h 141"/>
                  <a:gd name="T2" fmla="*/ 33 w 81"/>
                  <a:gd name="T3" fmla="*/ 103 h 141"/>
                  <a:gd name="T4" fmla="*/ 0 w 81"/>
                  <a:gd name="T5" fmla="*/ 129 h 141"/>
                  <a:gd name="T6" fmla="*/ 30 w 81"/>
                  <a:gd name="T7" fmla="*/ 0 h 141"/>
                  <a:gd name="T8" fmla="*/ 81 w 81"/>
                  <a:gd name="T9" fmla="*/ 12 h 141"/>
                  <a:gd name="T10" fmla="*/ 51 w 81"/>
                  <a:gd name="T11" fmla="*/ 141 h 141"/>
                </a:gdLst>
                <a:ahLst/>
                <a:cxnLst>
                  <a:cxn ang="0">
                    <a:pos x="T0" y="T1"/>
                  </a:cxn>
                  <a:cxn ang="0">
                    <a:pos x="T2" y="T3"/>
                  </a:cxn>
                  <a:cxn ang="0">
                    <a:pos x="T4" y="T5"/>
                  </a:cxn>
                  <a:cxn ang="0">
                    <a:pos x="T6" y="T7"/>
                  </a:cxn>
                  <a:cxn ang="0">
                    <a:pos x="T8" y="T9"/>
                  </a:cxn>
                  <a:cxn ang="0">
                    <a:pos x="T10" y="T11"/>
                  </a:cxn>
                </a:cxnLst>
                <a:rect l="0" t="0" r="r" b="b"/>
                <a:pathLst>
                  <a:path w="81" h="141">
                    <a:moveTo>
                      <a:pt x="51" y="141"/>
                    </a:moveTo>
                    <a:lnTo>
                      <a:pt x="33" y="103"/>
                    </a:lnTo>
                    <a:lnTo>
                      <a:pt x="0" y="129"/>
                    </a:lnTo>
                    <a:lnTo>
                      <a:pt x="30" y="0"/>
                    </a:lnTo>
                    <a:lnTo>
                      <a:pt x="81" y="12"/>
                    </a:lnTo>
                    <a:lnTo>
                      <a:pt x="51" y="141"/>
                    </a:lnTo>
                    <a:close/>
                  </a:path>
                </a:pathLst>
              </a:custGeom>
              <a:solidFill>
                <a:srgbClr val="E4F3FE"/>
              </a:solidFill>
              <a:ln w="22225" cap="rnd">
                <a:solidFill>
                  <a:srgbClr val="7AC2F9"/>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4" name="Freeform 234">
                <a:extLst>
                  <a:ext uri="{FF2B5EF4-FFF2-40B4-BE49-F238E27FC236}">
                    <a16:creationId xmlns:a16="http://schemas.microsoft.com/office/drawing/2014/main" id="{F215233B-251E-468C-8E9B-9852A00784E1}"/>
                  </a:ext>
                </a:extLst>
              </p:cNvPr>
              <p:cNvSpPr>
                <a:spLocks/>
              </p:cNvSpPr>
              <p:nvPr/>
            </p:nvSpPr>
            <p:spPr bwMode="auto">
              <a:xfrm>
                <a:off x="4695825" y="2228850"/>
                <a:ext cx="128588" cy="223838"/>
              </a:xfrm>
              <a:custGeom>
                <a:avLst/>
                <a:gdLst>
                  <a:gd name="T0" fmla="*/ 30 w 81"/>
                  <a:gd name="T1" fmla="*/ 141 h 141"/>
                  <a:gd name="T2" fmla="*/ 48 w 81"/>
                  <a:gd name="T3" fmla="*/ 103 h 141"/>
                  <a:gd name="T4" fmla="*/ 81 w 81"/>
                  <a:gd name="T5" fmla="*/ 129 h 141"/>
                  <a:gd name="T6" fmla="*/ 51 w 81"/>
                  <a:gd name="T7" fmla="*/ 0 h 141"/>
                  <a:gd name="T8" fmla="*/ 0 w 81"/>
                  <a:gd name="T9" fmla="*/ 12 h 141"/>
                  <a:gd name="T10" fmla="*/ 30 w 81"/>
                  <a:gd name="T11" fmla="*/ 141 h 141"/>
                </a:gdLst>
                <a:ahLst/>
                <a:cxnLst>
                  <a:cxn ang="0">
                    <a:pos x="T0" y="T1"/>
                  </a:cxn>
                  <a:cxn ang="0">
                    <a:pos x="T2" y="T3"/>
                  </a:cxn>
                  <a:cxn ang="0">
                    <a:pos x="T4" y="T5"/>
                  </a:cxn>
                  <a:cxn ang="0">
                    <a:pos x="T6" y="T7"/>
                  </a:cxn>
                  <a:cxn ang="0">
                    <a:pos x="T8" y="T9"/>
                  </a:cxn>
                  <a:cxn ang="0">
                    <a:pos x="T10" y="T11"/>
                  </a:cxn>
                </a:cxnLst>
                <a:rect l="0" t="0" r="r" b="b"/>
                <a:pathLst>
                  <a:path w="81" h="141">
                    <a:moveTo>
                      <a:pt x="30" y="141"/>
                    </a:moveTo>
                    <a:lnTo>
                      <a:pt x="48" y="103"/>
                    </a:lnTo>
                    <a:lnTo>
                      <a:pt x="81" y="129"/>
                    </a:lnTo>
                    <a:lnTo>
                      <a:pt x="51" y="0"/>
                    </a:lnTo>
                    <a:lnTo>
                      <a:pt x="0" y="12"/>
                    </a:lnTo>
                    <a:lnTo>
                      <a:pt x="30" y="141"/>
                    </a:lnTo>
                    <a:close/>
                  </a:path>
                </a:pathLst>
              </a:custGeom>
              <a:solidFill>
                <a:srgbClr val="E4F3FE"/>
              </a:solidFill>
              <a:ln w="22225" cap="rnd">
                <a:solidFill>
                  <a:srgbClr val="7AC2F9"/>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5" name="Oval 235">
                <a:extLst>
                  <a:ext uri="{FF2B5EF4-FFF2-40B4-BE49-F238E27FC236}">
                    <a16:creationId xmlns:a16="http://schemas.microsoft.com/office/drawing/2014/main" id="{E71DFECA-A7B2-47F6-864A-4A6B16F59B22}"/>
                  </a:ext>
                </a:extLst>
              </p:cNvPr>
              <p:cNvSpPr>
                <a:spLocks noChangeArrowheads="1"/>
              </p:cNvSpPr>
              <p:nvPr/>
            </p:nvSpPr>
            <p:spPr bwMode="auto">
              <a:xfrm>
                <a:off x="4613275" y="2108200"/>
                <a:ext cx="211138" cy="209550"/>
              </a:xfrm>
              <a:prstGeom prst="ellipse">
                <a:avLst/>
              </a:prstGeom>
              <a:solidFill>
                <a:srgbClr val="E4F3FE"/>
              </a:solidFill>
              <a:ln w="22225" cap="rnd">
                <a:solidFill>
                  <a:srgbClr val="7AC2F9"/>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6" name="Freeform 236">
                <a:extLst>
                  <a:ext uri="{FF2B5EF4-FFF2-40B4-BE49-F238E27FC236}">
                    <a16:creationId xmlns:a16="http://schemas.microsoft.com/office/drawing/2014/main" id="{AEA1B327-C25D-4643-AE55-7D7A79299031}"/>
                  </a:ext>
                </a:extLst>
              </p:cNvPr>
              <p:cNvSpPr>
                <a:spLocks/>
              </p:cNvSpPr>
              <p:nvPr/>
            </p:nvSpPr>
            <p:spPr bwMode="auto">
              <a:xfrm>
                <a:off x="4649788" y="2151063"/>
                <a:ext cx="138113" cy="131763"/>
              </a:xfrm>
              <a:custGeom>
                <a:avLst/>
                <a:gdLst>
                  <a:gd name="T0" fmla="*/ 128 w 169"/>
                  <a:gd name="T1" fmla="*/ 160 h 160"/>
                  <a:gd name="T2" fmla="*/ 121 w 169"/>
                  <a:gd name="T3" fmla="*/ 157 h 160"/>
                  <a:gd name="T4" fmla="*/ 84 w 169"/>
                  <a:gd name="T5" fmla="*/ 131 h 160"/>
                  <a:gd name="T6" fmla="*/ 47 w 169"/>
                  <a:gd name="T7" fmla="*/ 157 h 160"/>
                  <a:gd name="T8" fmla="*/ 40 w 169"/>
                  <a:gd name="T9" fmla="*/ 160 h 160"/>
                  <a:gd name="T10" fmla="*/ 33 w 169"/>
                  <a:gd name="T11" fmla="*/ 157 h 160"/>
                  <a:gd name="T12" fmla="*/ 29 w 169"/>
                  <a:gd name="T13" fmla="*/ 144 h 160"/>
                  <a:gd name="T14" fmla="*/ 43 w 169"/>
                  <a:gd name="T15" fmla="*/ 101 h 160"/>
                  <a:gd name="T16" fmla="*/ 6 w 169"/>
                  <a:gd name="T17" fmla="*/ 74 h 160"/>
                  <a:gd name="T18" fmla="*/ 2 w 169"/>
                  <a:gd name="T19" fmla="*/ 60 h 160"/>
                  <a:gd name="T20" fmla="*/ 13 w 169"/>
                  <a:gd name="T21" fmla="*/ 52 h 160"/>
                  <a:gd name="T22" fmla="*/ 59 w 169"/>
                  <a:gd name="T23" fmla="*/ 52 h 160"/>
                  <a:gd name="T24" fmla="*/ 73 w 169"/>
                  <a:gd name="T25" fmla="*/ 9 h 160"/>
                  <a:gd name="T26" fmla="*/ 84 w 169"/>
                  <a:gd name="T27" fmla="*/ 0 h 160"/>
                  <a:gd name="T28" fmla="*/ 96 w 169"/>
                  <a:gd name="T29" fmla="*/ 9 h 160"/>
                  <a:gd name="T30" fmla="*/ 110 w 169"/>
                  <a:gd name="T31" fmla="*/ 52 h 160"/>
                  <a:gd name="T32" fmla="*/ 156 w 169"/>
                  <a:gd name="T33" fmla="*/ 52 h 160"/>
                  <a:gd name="T34" fmla="*/ 167 w 169"/>
                  <a:gd name="T35" fmla="*/ 60 h 160"/>
                  <a:gd name="T36" fmla="*/ 163 w 169"/>
                  <a:gd name="T37" fmla="*/ 74 h 160"/>
                  <a:gd name="T38" fmla="*/ 126 w 169"/>
                  <a:gd name="T39" fmla="*/ 101 h 160"/>
                  <a:gd name="T40" fmla="*/ 140 w 169"/>
                  <a:gd name="T41" fmla="*/ 144 h 160"/>
                  <a:gd name="T42" fmla="*/ 135 w 169"/>
                  <a:gd name="T43" fmla="*/ 157 h 160"/>
                  <a:gd name="T44" fmla="*/ 128 w 169"/>
                  <a:gd name="T45" fmla="*/ 16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9" h="160">
                    <a:moveTo>
                      <a:pt x="128" y="160"/>
                    </a:moveTo>
                    <a:cubicBezTo>
                      <a:pt x="126" y="160"/>
                      <a:pt x="123" y="159"/>
                      <a:pt x="121" y="157"/>
                    </a:cubicBezTo>
                    <a:cubicBezTo>
                      <a:pt x="84" y="131"/>
                      <a:pt x="84" y="131"/>
                      <a:pt x="84" y="131"/>
                    </a:cubicBezTo>
                    <a:cubicBezTo>
                      <a:pt x="47" y="157"/>
                      <a:pt x="47" y="157"/>
                      <a:pt x="47" y="157"/>
                    </a:cubicBezTo>
                    <a:cubicBezTo>
                      <a:pt x="45" y="159"/>
                      <a:pt x="43" y="160"/>
                      <a:pt x="40" y="160"/>
                    </a:cubicBezTo>
                    <a:cubicBezTo>
                      <a:pt x="38" y="160"/>
                      <a:pt x="35" y="159"/>
                      <a:pt x="33" y="157"/>
                    </a:cubicBezTo>
                    <a:cubicBezTo>
                      <a:pt x="29" y="154"/>
                      <a:pt x="27" y="149"/>
                      <a:pt x="29" y="144"/>
                    </a:cubicBezTo>
                    <a:cubicBezTo>
                      <a:pt x="43" y="101"/>
                      <a:pt x="43" y="101"/>
                      <a:pt x="43" y="101"/>
                    </a:cubicBezTo>
                    <a:cubicBezTo>
                      <a:pt x="6" y="74"/>
                      <a:pt x="6" y="74"/>
                      <a:pt x="6" y="74"/>
                    </a:cubicBezTo>
                    <a:cubicBezTo>
                      <a:pt x="2" y="71"/>
                      <a:pt x="0" y="65"/>
                      <a:pt x="2" y="60"/>
                    </a:cubicBezTo>
                    <a:cubicBezTo>
                      <a:pt x="3" y="55"/>
                      <a:pt x="8" y="52"/>
                      <a:pt x="13" y="52"/>
                    </a:cubicBezTo>
                    <a:cubicBezTo>
                      <a:pt x="59" y="52"/>
                      <a:pt x="59" y="52"/>
                      <a:pt x="59" y="52"/>
                    </a:cubicBezTo>
                    <a:cubicBezTo>
                      <a:pt x="73" y="9"/>
                      <a:pt x="73" y="9"/>
                      <a:pt x="73" y="9"/>
                    </a:cubicBezTo>
                    <a:cubicBezTo>
                      <a:pt x="75" y="4"/>
                      <a:pt x="79" y="0"/>
                      <a:pt x="84" y="0"/>
                    </a:cubicBezTo>
                    <a:cubicBezTo>
                      <a:pt x="90" y="0"/>
                      <a:pt x="94" y="4"/>
                      <a:pt x="96" y="9"/>
                    </a:cubicBezTo>
                    <a:cubicBezTo>
                      <a:pt x="110" y="52"/>
                      <a:pt x="110" y="52"/>
                      <a:pt x="110" y="52"/>
                    </a:cubicBezTo>
                    <a:cubicBezTo>
                      <a:pt x="156" y="52"/>
                      <a:pt x="156" y="52"/>
                      <a:pt x="156" y="52"/>
                    </a:cubicBezTo>
                    <a:cubicBezTo>
                      <a:pt x="161" y="52"/>
                      <a:pt x="165" y="55"/>
                      <a:pt x="167" y="60"/>
                    </a:cubicBezTo>
                    <a:cubicBezTo>
                      <a:pt x="169" y="65"/>
                      <a:pt x="167" y="71"/>
                      <a:pt x="163" y="74"/>
                    </a:cubicBezTo>
                    <a:cubicBezTo>
                      <a:pt x="126" y="101"/>
                      <a:pt x="126" y="101"/>
                      <a:pt x="126" y="101"/>
                    </a:cubicBezTo>
                    <a:cubicBezTo>
                      <a:pt x="140" y="144"/>
                      <a:pt x="140" y="144"/>
                      <a:pt x="140" y="144"/>
                    </a:cubicBezTo>
                    <a:cubicBezTo>
                      <a:pt x="141" y="149"/>
                      <a:pt x="140" y="154"/>
                      <a:pt x="135" y="157"/>
                    </a:cubicBezTo>
                    <a:cubicBezTo>
                      <a:pt x="133" y="159"/>
                      <a:pt x="131" y="160"/>
                      <a:pt x="128" y="160"/>
                    </a:cubicBezTo>
                    <a:close/>
                  </a:path>
                </a:pathLst>
              </a:custGeom>
              <a:solidFill>
                <a:srgbClr val="E4F3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7" name="Freeform 237">
                <a:extLst>
                  <a:ext uri="{FF2B5EF4-FFF2-40B4-BE49-F238E27FC236}">
                    <a16:creationId xmlns:a16="http://schemas.microsoft.com/office/drawing/2014/main" id="{705CE452-958C-41D9-A3A3-1CCFB38FC5D9}"/>
                  </a:ext>
                </a:extLst>
              </p:cNvPr>
              <p:cNvSpPr>
                <a:spLocks noEditPoints="1"/>
              </p:cNvSpPr>
              <p:nvPr/>
            </p:nvSpPr>
            <p:spPr bwMode="auto">
              <a:xfrm>
                <a:off x="4638675" y="2141538"/>
                <a:ext cx="158750" cy="150813"/>
              </a:xfrm>
              <a:custGeom>
                <a:avLst/>
                <a:gdLst>
                  <a:gd name="T0" fmla="*/ 97 w 193"/>
                  <a:gd name="T1" fmla="*/ 24 h 184"/>
                  <a:gd name="T2" fmla="*/ 114 w 193"/>
                  <a:gd name="T3" fmla="*/ 76 h 184"/>
                  <a:gd name="T4" fmla="*/ 169 w 193"/>
                  <a:gd name="T5" fmla="*/ 76 h 184"/>
                  <a:gd name="T6" fmla="*/ 125 w 193"/>
                  <a:gd name="T7" fmla="*/ 108 h 184"/>
                  <a:gd name="T8" fmla="*/ 141 w 193"/>
                  <a:gd name="T9" fmla="*/ 160 h 184"/>
                  <a:gd name="T10" fmla="*/ 97 w 193"/>
                  <a:gd name="T11" fmla="*/ 128 h 184"/>
                  <a:gd name="T12" fmla="*/ 53 w 193"/>
                  <a:gd name="T13" fmla="*/ 160 h 184"/>
                  <a:gd name="T14" fmla="*/ 70 w 193"/>
                  <a:gd name="T15" fmla="*/ 108 h 184"/>
                  <a:gd name="T16" fmla="*/ 26 w 193"/>
                  <a:gd name="T17" fmla="*/ 76 h 184"/>
                  <a:gd name="T18" fmla="*/ 81 w 193"/>
                  <a:gd name="T19" fmla="*/ 76 h 184"/>
                  <a:gd name="T20" fmla="*/ 97 w 193"/>
                  <a:gd name="T21" fmla="*/ 24 h 184"/>
                  <a:gd name="T22" fmla="*/ 169 w 193"/>
                  <a:gd name="T23" fmla="*/ 76 h 184"/>
                  <a:gd name="T24" fmla="*/ 169 w 193"/>
                  <a:gd name="T25" fmla="*/ 76 h 184"/>
                  <a:gd name="T26" fmla="*/ 97 w 193"/>
                  <a:gd name="T27" fmla="*/ 0 h 184"/>
                  <a:gd name="T28" fmla="*/ 75 w 193"/>
                  <a:gd name="T29" fmla="*/ 17 h 184"/>
                  <a:gd name="T30" fmla="*/ 63 w 193"/>
                  <a:gd name="T31" fmla="*/ 52 h 184"/>
                  <a:gd name="T32" fmla="*/ 26 w 193"/>
                  <a:gd name="T33" fmla="*/ 52 h 184"/>
                  <a:gd name="T34" fmla="*/ 3 w 193"/>
                  <a:gd name="T35" fmla="*/ 69 h 184"/>
                  <a:gd name="T36" fmla="*/ 12 w 193"/>
                  <a:gd name="T37" fmla="*/ 95 h 184"/>
                  <a:gd name="T38" fmla="*/ 42 w 193"/>
                  <a:gd name="T39" fmla="*/ 117 h 184"/>
                  <a:gd name="T40" fmla="*/ 31 w 193"/>
                  <a:gd name="T41" fmla="*/ 152 h 184"/>
                  <a:gd name="T42" fmla="*/ 39 w 193"/>
                  <a:gd name="T43" fmla="*/ 179 h 184"/>
                  <a:gd name="T44" fmla="*/ 53 w 193"/>
                  <a:gd name="T45" fmla="*/ 184 h 184"/>
                  <a:gd name="T46" fmla="*/ 68 w 193"/>
                  <a:gd name="T47" fmla="*/ 179 h 184"/>
                  <a:gd name="T48" fmla="*/ 97 w 193"/>
                  <a:gd name="T49" fmla="*/ 157 h 184"/>
                  <a:gd name="T50" fmla="*/ 127 w 193"/>
                  <a:gd name="T51" fmla="*/ 179 h 184"/>
                  <a:gd name="T52" fmla="*/ 141 w 193"/>
                  <a:gd name="T53" fmla="*/ 184 h 184"/>
                  <a:gd name="T54" fmla="*/ 155 w 193"/>
                  <a:gd name="T55" fmla="*/ 179 h 184"/>
                  <a:gd name="T56" fmla="*/ 164 w 193"/>
                  <a:gd name="T57" fmla="*/ 152 h 184"/>
                  <a:gd name="T58" fmla="*/ 153 w 193"/>
                  <a:gd name="T59" fmla="*/ 117 h 184"/>
                  <a:gd name="T60" fmla="*/ 182 w 193"/>
                  <a:gd name="T61" fmla="*/ 96 h 184"/>
                  <a:gd name="T62" fmla="*/ 193 w 193"/>
                  <a:gd name="T63" fmla="*/ 76 h 184"/>
                  <a:gd name="T64" fmla="*/ 169 w 193"/>
                  <a:gd name="T65" fmla="*/ 52 h 184"/>
                  <a:gd name="T66" fmla="*/ 169 w 193"/>
                  <a:gd name="T67" fmla="*/ 52 h 184"/>
                  <a:gd name="T68" fmla="*/ 132 w 193"/>
                  <a:gd name="T69" fmla="*/ 52 h 184"/>
                  <a:gd name="T70" fmla="*/ 120 w 193"/>
                  <a:gd name="T71" fmla="*/ 17 h 184"/>
                  <a:gd name="T72" fmla="*/ 97 w 193"/>
                  <a:gd name="T7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93" h="184">
                    <a:moveTo>
                      <a:pt x="97" y="24"/>
                    </a:moveTo>
                    <a:cubicBezTo>
                      <a:pt x="114" y="76"/>
                      <a:pt x="114" y="76"/>
                      <a:pt x="114" y="76"/>
                    </a:cubicBezTo>
                    <a:cubicBezTo>
                      <a:pt x="169" y="76"/>
                      <a:pt x="169" y="76"/>
                      <a:pt x="169" y="76"/>
                    </a:cubicBezTo>
                    <a:cubicBezTo>
                      <a:pt x="125" y="108"/>
                      <a:pt x="125" y="108"/>
                      <a:pt x="125" y="108"/>
                    </a:cubicBezTo>
                    <a:cubicBezTo>
                      <a:pt x="141" y="160"/>
                      <a:pt x="141" y="160"/>
                      <a:pt x="141" y="160"/>
                    </a:cubicBezTo>
                    <a:cubicBezTo>
                      <a:pt x="97" y="128"/>
                      <a:pt x="97" y="128"/>
                      <a:pt x="97" y="128"/>
                    </a:cubicBezTo>
                    <a:cubicBezTo>
                      <a:pt x="53" y="160"/>
                      <a:pt x="53" y="160"/>
                      <a:pt x="53" y="160"/>
                    </a:cubicBezTo>
                    <a:cubicBezTo>
                      <a:pt x="70" y="108"/>
                      <a:pt x="70" y="108"/>
                      <a:pt x="70" y="108"/>
                    </a:cubicBezTo>
                    <a:cubicBezTo>
                      <a:pt x="26" y="76"/>
                      <a:pt x="26" y="76"/>
                      <a:pt x="26" y="76"/>
                    </a:cubicBezTo>
                    <a:cubicBezTo>
                      <a:pt x="81" y="76"/>
                      <a:pt x="81" y="76"/>
                      <a:pt x="81" y="76"/>
                    </a:cubicBezTo>
                    <a:cubicBezTo>
                      <a:pt x="97" y="24"/>
                      <a:pt x="97" y="24"/>
                      <a:pt x="97" y="24"/>
                    </a:cubicBezTo>
                    <a:moveTo>
                      <a:pt x="169" y="76"/>
                    </a:moveTo>
                    <a:cubicBezTo>
                      <a:pt x="169" y="76"/>
                      <a:pt x="169" y="76"/>
                      <a:pt x="169" y="76"/>
                    </a:cubicBezTo>
                    <a:moveTo>
                      <a:pt x="97" y="0"/>
                    </a:moveTo>
                    <a:cubicBezTo>
                      <a:pt x="87" y="0"/>
                      <a:pt x="78" y="7"/>
                      <a:pt x="75" y="17"/>
                    </a:cubicBezTo>
                    <a:cubicBezTo>
                      <a:pt x="63" y="52"/>
                      <a:pt x="63" y="52"/>
                      <a:pt x="63" y="52"/>
                    </a:cubicBezTo>
                    <a:cubicBezTo>
                      <a:pt x="26" y="52"/>
                      <a:pt x="26" y="52"/>
                      <a:pt x="26" y="52"/>
                    </a:cubicBezTo>
                    <a:cubicBezTo>
                      <a:pt x="16" y="52"/>
                      <a:pt x="7" y="59"/>
                      <a:pt x="3" y="69"/>
                    </a:cubicBezTo>
                    <a:cubicBezTo>
                      <a:pt x="0" y="78"/>
                      <a:pt x="4" y="89"/>
                      <a:pt x="12" y="95"/>
                    </a:cubicBezTo>
                    <a:cubicBezTo>
                      <a:pt x="42" y="117"/>
                      <a:pt x="42" y="117"/>
                      <a:pt x="42" y="117"/>
                    </a:cubicBezTo>
                    <a:cubicBezTo>
                      <a:pt x="31" y="152"/>
                      <a:pt x="31" y="152"/>
                      <a:pt x="31" y="152"/>
                    </a:cubicBezTo>
                    <a:cubicBezTo>
                      <a:pt x="27" y="162"/>
                      <a:pt x="31" y="173"/>
                      <a:pt x="39" y="179"/>
                    </a:cubicBezTo>
                    <a:cubicBezTo>
                      <a:pt x="44" y="182"/>
                      <a:pt x="48" y="184"/>
                      <a:pt x="53" y="184"/>
                    </a:cubicBezTo>
                    <a:cubicBezTo>
                      <a:pt x="58" y="184"/>
                      <a:pt x="63" y="182"/>
                      <a:pt x="68" y="179"/>
                    </a:cubicBezTo>
                    <a:cubicBezTo>
                      <a:pt x="97" y="157"/>
                      <a:pt x="97" y="157"/>
                      <a:pt x="97" y="157"/>
                    </a:cubicBezTo>
                    <a:cubicBezTo>
                      <a:pt x="127" y="179"/>
                      <a:pt x="127" y="179"/>
                      <a:pt x="127" y="179"/>
                    </a:cubicBezTo>
                    <a:cubicBezTo>
                      <a:pt x="131" y="182"/>
                      <a:pt x="136" y="184"/>
                      <a:pt x="141" y="184"/>
                    </a:cubicBezTo>
                    <a:cubicBezTo>
                      <a:pt x="146" y="184"/>
                      <a:pt x="151" y="182"/>
                      <a:pt x="155" y="179"/>
                    </a:cubicBezTo>
                    <a:cubicBezTo>
                      <a:pt x="164" y="173"/>
                      <a:pt x="167" y="162"/>
                      <a:pt x="164" y="152"/>
                    </a:cubicBezTo>
                    <a:cubicBezTo>
                      <a:pt x="153" y="117"/>
                      <a:pt x="153" y="117"/>
                      <a:pt x="153" y="117"/>
                    </a:cubicBezTo>
                    <a:cubicBezTo>
                      <a:pt x="182" y="96"/>
                      <a:pt x="182" y="96"/>
                      <a:pt x="182" y="96"/>
                    </a:cubicBezTo>
                    <a:cubicBezTo>
                      <a:pt x="188" y="91"/>
                      <a:pt x="193" y="84"/>
                      <a:pt x="193" y="76"/>
                    </a:cubicBezTo>
                    <a:cubicBezTo>
                      <a:pt x="193" y="63"/>
                      <a:pt x="182" y="52"/>
                      <a:pt x="169" y="52"/>
                    </a:cubicBezTo>
                    <a:cubicBezTo>
                      <a:pt x="169" y="52"/>
                      <a:pt x="169" y="52"/>
                      <a:pt x="169" y="52"/>
                    </a:cubicBezTo>
                    <a:cubicBezTo>
                      <a:pt x="132" y="52"/>
                      <a:pt x="132" y="52"/>
                      <a:pt x="132" y="52"/>
                    </a:cubicBezTo>
                    <a:cubicBezTo>
                      <a:pt x="120" y="17"/>
                      <a:pt x="120" y="17"/>
                      <a:pt x="120" y="17"/>
                    </a:cubicBezTo>
                    <a:cubicBezTo>
                      <a:pt x="117" y="7"/>
                      <a:pt x="108" y="0"/>
                      <a:pt x="97" y="0"/>
                    </a:cubicBezTo>
                    <a:close/>
                  </a:path>
                </a:pathLst>
              </a:custGeom>
              <a:solidFill>
                <a:srgbClr val="7AC2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sp>
        <p:nvSpPr>
          <p:cNvPr id="163" name="Rectangle 162">
            <a:extLst>
              <a:ext uri="{FF2B5EF4-FFF2-40B4-BE49-F238E27FC236}">
                <a16:creationId xmlns:a16="http://schemas.microsoft.com/office/drawing/2014/main" id="{9A254DE9-97CA-44C9-A491-B8D134E3627F}"/>
              </a:ext>
            </a:extLst>
          </p:cNvPr>
          <p:cNvSpPr/>
          <p:nvPr/>
        </p:nvSpPr>
        <p:spPr>
          <a:xfrm>
            <a:off x="8492063" y="3555141"/>
            <a:ext cx="2918439" cy="276999"/>
          </a:xfrm>
          <a:prstGeom prst="rect">
            <a:avLst/>
          </a:prstGeom>
        </p:spPr>
        <p:txBody>
          <a:bodyPr wrap="square" lIns="0" tIns="0" rIns="0" bIns="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83D65"/>
                </a:solidFill>
                <a:effectLst/>
                <a:uLnTx/>
                <a:uFillTx/>
                <a:latin typeface="Segoe UI" panose="020B0502040204020203" pitchFamily="34" charset="0"/>
                <a:ea typeface="+mn-ea"/>
                <a:cs typeface="Segoe UI" panose="020B0502040204020203" pitchFamily="34" charset="0"/>
              </a:rPr>
              <a:t>NEED MORE SLIDES?</a:t>
            </a:r>
          </a:p>
        </p:txBody>
      </p:sp>
      <p:sp>
        <p:nvSpPr>
          <p:cNvPr id="164" name="Rectangle 163">
            <a:extLst>
              <a:ext uri="{FF2B5EF4-FFF2-40B4-BE49-F238E27FC236}">
                <a16:creationId xmlns:a16="http://schemas.microsoft.com/office/drawing/2014/main" id="{D8FA849A-F78C-4CB5-AF83-DB2B6DE7A67A}"/>
              </a:ext>
            </a:extLst>
          </p:cNvPr>
          <p:cNvSpPr/>
          <p:nvPr/>
        </p:nvSpPr>
        <p:spPr>
          <a:xfrm>
            <a:off x="8797991" y="3876182"/>
            <a:ext cx="2306584" cy="430887"/>
          </a:xfrm>
          <a:prstGeom prst="rect">
            <a:avLst/>
          </a:prstGeom>
        </p:spPr>
        <p:txBody>
          <a:bodyPr wrap="square" lIns="0" tIns="0" rIns="0" bIns="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83D65"/>
                </a:solidFill>
                <a:effectLst/>
                <a:uLnTx/>
                <a:uFillTx/>
                <a:latin typeface="Segoe UI" panose="020B0502040204020203" pitchFamily="34" charset="0"/>
                <a:ea typeface="+mn-ea"/>
                <a:cs typeface="Segoe UI" panose="020B0502040204020203" pitchFamily="34" charset="0"/>
              </a:rPr>
              <a:t>Ask us about special enterprise pricing.</a:t>
            </a:r>
          </a:p>
        </p:txBody>
      </p:sp>
      <p:sp>
        <p:nvSpPr>
          <p:cNvPr id="184" name="Rounded Rectangle 109">
            <a:extLst>
              <a:ext uri="{FF2B5EF4-FFF2-40B4-BE49-F238E27FC236}">
                <a16:creationId xmlns:a16="http://schemas.microsoft.com/office/drawing/2014/main" id="{FE924B0A-EE56-47DC-A2B2-4E228E4169C0}"/>
              </a:ext>
            </a:extLst>
          </p:cNvPr>
          <p:cNvSpPr/>
          <p:nvPr/>
        </p:nvSpPr>
        <p:spPr>
          <a:xfrm>
            <a:off x="10744966" y="6914539"/>
            <a:ext cx="2094671" cy="354515"/>
          </a:xfrm>
          <a:prstGeom prst="roundRect">
            <a:avLst>
              <a:gd name="adj" fmla="val 5000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grpSp>
        <p:nvGrpSpPr>
          <p:cNvPr id="192" name="Group 191">
            <a:extLst>
              <a:ext uri="{FF2B5EF4-FFF2-40B4-BE49-F238E27FC236}">
                <a16:creationId xmlns:a16="http://schemas.microsoft.com/office/drawing/2014/main" id="{1BED403C-A43A-4B47-BB94-C2A67956DCC4}"/>
              </a:ext>
            </a:extLst>
          </p:cNvPr>
          <p:cNvGrpSpPr/>
          <p:nvPr/>
        </p:nvGrpSpPr>
        <p:grpSpPr>
          <a:xfrm>
            <a:off x="-1" y="4941425"/>
            <a:ext cx="12192000" cy="1909139"/>
            <a:chOff x="0" y="4948862"/>
            <a:chExt cx="12192000" cy="1909138"/>
          </a:xfrm>
        </p:grpSpPr>
        <p:sp>
          <p:nvSpPr>
            <p:cNvPr id="193" name="Freeform: Shape 192">
              <a:extLst>
                <a:ext uri="{FF2B5EF4-FFF2-40B4-BE49-F238E27FC236}">
                  <a16:creationId xmlns:a16="http://schemas.microsoft.com/office/drawing/2014/main" id="{45A43FA3-E6AD-4BC1-8F03-3B181CC959C7}"/>
                </a:ext>
              </a:extLst>
            </p:cNvPr>
            <p:cNvSpPr/>
            <p:nvPr/>
          </p:nvSpPr>
          <p:spPr>
            <a:xfrm>
              <a:off x="0" y="4948862"/>
              <a:ext cx="12192000" cy="1909138"/>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E8F1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4" name="Freeform: Shape 193">
              <a:extLst>
                <a:ext uri="{FF2B5EF4-FFF2-40B4-BE49-F238E27FC236}">
                  <a16:creationId xmlns:a16="http://schemas.microsoft.com/office/drawing/2014/main" id="{A3F741A2-2517-494A-868D-957D47F779A9}"/>
                </a:ext>
              </a:extLst>
            </p:cNvPr>
            <p:cNvSpPr/>
            <p:nvPr/>
          </p:nvSpPr>
          <p:spPr>
            <a:xfrm>
              <a:off x="0" y="5563852"/>
              <a:ext cx="12192000" cy="1294147"/>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7AC2F9">
                <a:alpha val="11000"/>
              </a:srgbClr>
            </a:solid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95" name="Group 194">
            <a:extLst>
              <a:ext uri="{FF2B5EF4-FFF2-40B4-BE49-F238E27FC236}">
                <a16:creationId xmlns:a16="http://schemas.microsoft.com/office/drawing/2014/main" id="{4FB97BD3-49D0-466F-B87A-29A1676F7288}"/>
              </a:ext>
            </a:extLst>
          </p:cNvPr>
          <p:cNvGrpSpPr/>
          <p:nvPr/>
        </p:nvGrpSpPr>
        <p:grpSpPr>
          <a:xfrm>
            <a:off x="10928712" y="6378850"/>
            <a:ext cx="947291" cy="270983"/>
            <a:chOff x="4103688" y="-2378075"/>
            <a:chExt cx="1309687" cy="374650"/>
          </a:xfrm>
          <a:solidFill>
            <a:srgbClr val="468DC3"/>
          </a:solidFill>
        </p:grpSpPr>
        <p:sp>
          <p:nvSpPr>
            <p:cNvPr id="196" name="Freeform 254">
              <a:extLst>
                <a:ext uri="{FF2B5EF4-FFF2-40B4-BE49-F238E27FC236}">
                  <a16:creationId xmlns:a16="http://schemas.microsoft.com/office/drawing/2014/main" id="{9F837505-F58C-430A-9373-2F8E4B18E6E4}"/>
                </a:ext>
              </a:extLst>
            </p:cNvPr>
            <p:cNvSpPr>
              <a:spLocks/>
            </p:cNvSpPr>
            <p:nvPr/>
          </p:nvSpPr>
          <p:spPr bwMode="auto">
            <a:xfrm>
              <a:off x="4103688" y="-2374900"/>
              <a:ext cx="182562" cy="288925"/>
            </a:xfrm>
            <a:custGeom>
              <a:avLst/>
              <a:gdLst>
                <a:gd name="T0" fmla="*/ 43 w 61"/>
                <a:gd name="T1" fmla="*/ 47 h 95"/>
                <a:gd name="T2" fmla="*/ 30 w 61"/>
                <a:gd name="T3" fmla="*/ 55 h 95"/>
                <a:gd name="T4" fmla="*/ 11 w 61"/>
                <a:gd name="T5" fmla="*/ 83 h 95"/>
                <a:gd name="T6" fmla="*/ 11 w 61"/>
                <a:gd name="T7" fmla="*/ 85 h 95"/>
                <a:gd name="T8" fmla="*/ 57 w 61"/>
                <a:gd name="T9" fmla="*/ 85 h 95"/>
                <a:gd name="T10" fmla="*/ 60 w 61"/>
                <a:gd name="T11" fmla="*/ 88 h 95"/>
                <a:gd name="T12" fmla="*/ 60 w 61"/>
                <a:gd name="T13" fmla="*/ 93 h 95"/>
                <a:gd name="T14" fmla="*/ 57 w 61"/>
                <a:gd name="T15" fmla="*/ 95 h 95"/>
                <a:gd name="T16" fmla="*/ 3 w 61"/>
                <a:gd name="T17" fmla="*/ 95 h 95"/>
                <a:gd name="T18" fmla="*/ 0 w 61"/>
                <a:gd name="T19" fmla="*/ 93 h 95"/>
                <a:gd name="T20" fmla="*/ 0 w 61"/>
                <a:gd name="T21" fmla="*/ 83 h 95"/>
                <a:gd name="T22" fmla="*/ 21 w 61"/>
                <a:gd name="T23" fmla="*/ 49 h 95"/>
                <a:gd name="T24" fmla="*/ 35 w 61"/>
                <a:gd name="T25" fmla="*/ 40 h 95"/>
                <a:gd name="T26" fmla="*/ 49 w 61"/>
                <a:gd name="T27" fmla="*/ 22 h 95"/>
                <a:gd name="T28" fmla="*/ 28 w 61"/>
                <a:gd name="T29" fmla="*/ 9 h 95"/>
                <a:gd name="T30" fmla="*/ 4 w 61"/>
                <a:gd name="T31" fmla="*/ 11 h 95"/>
                <a:gd name="T32" fmla="*/ 3 w 61"/>
                <a:gd name="T33" fmla="*/ 11 h 95"/>
                <a:gd name="T34" fmla="*/ 1 w 61"/>
                <a:gd name="T35" fmla="*/ 9 h 95"/>
                <a:gd name="T36" fmla="*/ 1 w 61"/>
                <a:gd name="T37" fmla="*/ 4 h 95"/>
                <a:gd name="T38" fmla="*/ 4 w 61"/>
                <a:gd name="T39" fmla="*/ 2 h 95"/>
                <a:gd name="T40" fmla="*/ 28 w 61"/>
                <a:gd name="T41" fmla="*/ 0 h 95"/>
                <a:gd name="T42" fmla="*/ 61 w 61"/>
                <a:gd name="T43" fmla="*/ 22 h 95"/>
                <a:gd name="T44" fmla="*/ 43 w 61"/>
                <a:gd name="T45" fmla="*/ 47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1" h="95">
                  <a:moveTo>
                    <a:pt x="43" y="47"/>
                  </a:moveTo>
                  <a:cubicBezTo>
                    <a:pt x="30" y="55"/>
                    <a:pt x="30" y="55"/>
                    <a:pt x="30" y="55"/>
                  </a:cubicBezTo>
                  <a:cubicBezTo>
                    <a:pt x="15" y="65"/>
                    <a:pt x="11" y="72"/>
                    <a:pt x="11" y="83"/>
                  </a:cubicBezTo>
                  <a:cubicBezTo>
                    <a:pt x="11" y="85"/>
                    <a:pt x="11" y="85"/>
                    <a:pt x="11" y="85"/>
                  </a:cubicBezTo>
                  <a:cubicBezTo>
                    <a:pt x="57" y="85"/>
                    <a:pt x="57" y="85"/>
                    <a:pt x="57" y="85"/>
                  </a:cubicBezTo>
                  <a:cubicBezTo>
                    <a:pt x="59" y="85"/>
                    <a:pt x="60" y="86"/>
                    <a:pt x="60" y="88"/>
                  </a:cubicBezTo>
                  <a:cubicBezTo>
                    <a:pt x="60" y="93"/>
                    <a:pt x="60" y="93"/>
                    <a:pt x="60" y="93"/>
                  </a:cubicBezTo>
                  <a:cubicBezTo>
                    <a:pt x="60" y="95"/>
                    <a:pt x="59" y="95"/>
                    <a:pt x="57" y="95"/>
                  </a:cubicBezTo>
                  <a:cubicBezTo>
                    <a:pt x="3" y="95"/>
                    <a:pt x="3" y="95"/>
                    <a:pt x="3" y="95"/>
                  </a:cubicBezTo>
                  <a:cubicBezTo>
                    <a:pt x="1" y="95"/>
                    <a:pt x="0" y="94"/>
                    <a:pt x="0" y="93"/>
                  </a:cubicBezTo>
                  <a:cubicBezTo>
                    <a:pt x="0" y="83"/>
                    <a:pt x="0" y="83"/>
                    <a:pt x="0" y="83"/>
                  </a:cubicBezTo>
                  <a:cubicBezTo>
                    <a:pt x="0" y="69"/>
                    <a:pt x="6" y="58"/>
                    <a:pt x="21" y="49"/>
                  </a:cubicBezTo>
                  <a:cubicBezTo>
                    <a:pt x="35" y="40"/>
                    <a:pt x="35" y="40"/>
                    <a:pt x="35" y="40"/>
                  </a:cubicBezTo>
                  <a:cubicBezTo>
                    <a:pt x="46" y="33"/>
                    <a:pt x="49" y="30"/>
                    <a:pt x="49" y="22"/>
                  </a:cubicBezTo>
                  <a:cubicBezTo>
                    <a:pt x="49" y="13"/>
                    <a:pt x="43" y="9"/>
                    <a:pt x="28" y="9"/>
                  </a:cubicBezTo>
                  <a:cubicBezTo>
                    <a:pt x="21" y="9"/>
                    <a:pt x="12" y="10"/>
                    <a:pt x="4" y="11"/>
                  </a:cubicBezTo>
                  <a:cubicBezTo>
                    <a:pt x="4" y="11"/>
                    <a:pt x="4" y="11"/>
                    <a:pt x="3" y="11"/>
                  </a:cubicBezTo>
                  <a:cubicBezTo>
                    <a:pt x="2" y="11"/>
                    <a:pt x="1" y="10"/>
                    <a:pt x="1" y="9"/>
                  </a:cubicBezTo>
                  <a:cubicBezTo>
                    <a:pt x="1" y="4"/>
                    <a:pt x="1" y="4"/>
                    <a:pt x="1" y="4"/>
                  </a:cubicBezTo>
                  <a:cubicBezTo>
                    <a:pt x="1" y="3"/>
                    <a:pt x="3" y="2"/>
                    <a:pt x="4" y="2"/>
                  </a:cubicBezTo>
                  <a:cubicBezTo>
                    <a:pt x="11" y="0"/>
                    <a:pt x="20" y="0"/>
                    <a:pt x="28" y="0"/>
                  </a:cubicBezTo>
                  <a:cubicBezTo>
                    <a:pt x="51" y="0"/>
                    <a:pt x="61" y="7"/>
                    <a:pt x="61" y="22"/>
                  </a:cubicBezTo>
                  <a:cubicBezTo>
                    <a:pt x="61" y="33"/>
                    <a:pt x="56" y="39"/>
                    <a:pt x="43"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7" name="Freeform 255">
              <a:extLst>
                <a:ext uri="{FF2B5EF4-FFF2-40B4-BE49-F238E27FC236}">
                  <a16:creationId xmlns:a16="http://schemas.microsoft.com/office/drawing/2014/main" id="{2DC673B3-9598-40CF-9563-7116FF8E1C4E}"/>
                </a:ext>
              </a:extLst>
            </p:cNvPr>
            <p:cNvSpPr>
              <a:spLocks noEditPoints="1"/>
            </p:cNvSpPr>
            <p:nvPr/>
          </p:nvSpPr>
          <p:spPr bwMode="auto">
            <a:xfrm>
              <a:off x="4208463" y="-2308225"/>
              <a:ext cx="211137" cy="304800"/>
            </a:xfrm>
            <a:custGeom>
              <a:avLst/>
              <a:gdLst>
                <a:gd name="T0" fmla="*/ 68 w 70"/>
                <a:gd name="T1" fmla="*/ 74 h 100"/>
                <a:gd name="T2" fmla="*/ 56 w 70"/>
                <a:gd name="T3" fmla="*/ 74 h 100"/>
                <a:gd name="T4" fmla="*/ 56 w 70"/>
                <a:gd name="T5" fmla="*/ 98 h 100"/>
                <a:gd name="T6" fmla="*/ 54 w 70"/>
                <a:gd name="T7" fmla="*/ 100 h 100"/>
                <a:gd name="T8" fmla="*/ 46 w 70"/>
                <a:gd name="T9" fmla="*/ 100 h 100"/>
                <a:gd name="T10" fmla="*/ 44 w 70"/>
                <a:gd name="T11" fmla="*/ 98 h 100"/>
                <a:gd name="T12" fmla="*/ 44 w 70"/>
                <a:gd name="T13" fmla="*/ 74 h 100"/>
                <a:gd name="T14" fmla="*/ 5 w 70"/>
                <a:gd name="T15" fmla="*/ 74 h 100"/>
                <a:gd name="T16" fmla="*/ 0 w 70"/>
                <a:gd name="T17" fmla="*/ 68 h 100"/>
                <a:gd name="T18" fmla="*/ 0 w 70"/>
                <a:gd name="T19" fmla="*/ 63 h 100"/>
                <a:gd name="T20" fmla="*/ 1 w 70"/>
                <a:gd name="T21" fmla="*/ 58 h 100"/>
                <a:gd name="T22" fmla="*/ 41 w 70"/>
                <a:gd name="T23" fmla="*/ 2 h 100"/>
                <a:gd name="T24" fmla="*/ 45 w 70"/>
                <a:gd name="T25" fmla="*/ 0 h 100"/>
                <a:gd name="T26" fmla="*/ 52 w 70"/>
                <a:gd name="T27" fmla="*/ 0 h 100"/>
                <a:gd name="T28" fmla="*/ 56 w 70"/>
                <a:gd name="T29" fmla="*/ 3 h 100"/>
                <a:gd name="T30" fmla="*/ 56 w 70"/>
                <a:gd name="T31" fmla="*/ 63 h 100"/>
                <a:gd name="T32" fmla="*/ 68 w 70"/>
                <a:gd name="T33" fmla="*/ 63 h 100"/>
                <a:gd name="T34" fmla="*/ 70 w 70"/>
                <a:gd name="T35" fmla="*/ 66 h 100"/>
                <a:gd name="T36" fmla="*/ 70 w 70"/>
                <a:gd name="T37" fmla="*/ 71 h 100"/>
                <a:gd name="T38" fmla="*/ 68 w 70"/>
                <a:gd name="T39" fmla="*/ 74 h 100"/>
                <a:gd name="T40" fmla="*/ 44 w 70"/>
                <a:gd name="T41" fmla="*/ 17 h 100"/>
                <a:gd name="T42" fmla="*/ 43 w 70"/>
                <a:gd name="T43" fmla="*/ 17 h 100"/>
                <a:gd name="T44" fmla="*/ 43 w 70"/>
                <a:gd name="T45" fmla="*/ 17 h 100"/>
                <a:gd name="T46" fmla="*/ 42 w 70"/>
                <a:gd name="T47" fmla="*/ 17 h 100"/>
                <a:gd name="T48" fmla="*/ 11 w 70"/>
                <a:gd name="T49" fmla="*/ 61 h 100"/>
                <a:gd name="T50" fmla="*/ 11 w 70"/>
                <a:gd name="T51" fmla="*/ 63 h 100"/>
                <a:gd name="T52" fmla="*/ 12 w 70"/>
                <a:gd name="T53" fmla="*/ 63 h 100"/>
                <a:gd name="T54" fmla="*/ 44 w 70"/>
                <a:gd name="T55" fmla="*/ 63 h 100"/>
                <a:gd name="T56" fmla="*/ 44 w 70"/>
                <a:gd name="T57" fmla="*/ 17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0" h="100">
                  <a:moveTo>
                    <a:pt x="68" y="74"/>
                  </a:moveTo>
                  <a:cubicBezTo>
                    <a:pt x="56" y="74"/>
                    <a:pt x="56" y="74"/>
                    <a:pt x="56" y="74"/>
                  </a:cubicBezTo>
                  <a:cubicBezTo>
                    <a:pt x="56" y="98"/>
                    <a:pt x="56" y="98"/>
                    <a:pt x="56" y="98"/>
                  </a:cubicBezTo>
                  <a:cubicBezTo>
                    <a:pt x="56" y="99"/>
                    <a:pt x="55" y="100"/>
                    <a:pt x="54" y="100"/>
                  </a:cubicBezTo>
                  <a:cubicBezTo>
                    <a:pt x="46" y="100"/>
                    <a:pt x="46" y="100"/>
                    <a:pt x="46" y="100"/>
                  </a:cubicBezTo>
                  <a:cubicBezTo>
                    <a:pt x="44" y="100"/>
                    <a:pt x="44" y="99"/>
                    <a:pt x="44" y="98"/>
                  </a:cubicBezTo>
                  <a:cubicBezTo>
                    <a:pt x="44" y="74"/>
                    <a:pt x="44" y="74"/>
                    <a:pt x="44" y="74"/>
                  </a:cubicBezTo>
                  <a:cubicBezTo>
                    <a:pt x="5" y="74"/>
                    <a:pt x="5" y="74"/>
                    <a:pt x="5" y="74"/>
                  </a:cubicBezTo>
                  <a:cubicBezTo>
                    <a:pt x="1" y="74"/>
                    <a:pt x="0" y="72"/>
                    <a:pt x="0" y="68"/>
                  </a:cubicBezTo>
                  <a:cubicBezTo>
                    <a:pt x="0" y="63"/>
                    <a:pt x="0" y="63"/>
                    <a:pt x="0" y="63"/>
                  </a:cubicBezTo>
                  <a:cubicBezTo>
                    <a:pt x="0" y="61"/>
                    <a:pt x="0" y="60"/>
                    <a:pt x="1" y="58"/>
                  </a:cubicBezTo>
                  <a:cubicBezTo>
                    <a:pt x="41" y="2"/>
                    <a:pt x="41" y="2"/>
                    <a:pt x="41" y="2"/>
                  </a:cubicBezTo>
                  <a:cubicBezTo>
                    <a:pt x="41" y="1"/>
                    <a:pt x="42" y="0"/>
                    <a:pt x="45" y="0"/>
                  </a:cubicBezTo>
                  <a:cubicBezTo>
                    <a:pt x="52" y="0"/>
                    <a:pt x="52" y="0"/>
                    <a:pt x="52" y="0"/>
                  </a:cubicBezTo>
                  <a:cubicBezTo>
                    <a:pt x="55" y="0"/>
                    <a:pt x="56" y="1"/>
                    <a:pt x="56" y="3"/>
                  </a:cubicBezTo>
                  <a:cubicBezTo>
                    <a:pt x="56" y="63"/>
                    <a:pt x="56" y="63"/>
                    <a:pt x="56" y="63"/>
                  </a:cubicBezTo>
                  <a:cubicBezTo>
                    <a:pt x="68" y="63"/>
                    <a:pt x="68" y="63"/>
                    <a:pt x="68" y="63"/>
                  </a:cubicBezTo>
                  <a:cubicBezTo>
                    <a:pt x="69" y="63"/>
                    <a:pt x="70" y="64"/>
                    <a:pt x="70" y="66"/>
                  </a:cubicBezTo>
                  <a:cubicBezTo>
                    <a:pt x="70" y="71"/>
                    <a:pt x="70" y="71"/>
                    <a:pt x="70" y="71"/>
                  </a:cubicBezTo>
                  <a:cubicBezTo>
                    <a:pt x="70" y="73"/>
                    <a:pt x="69" y="74"/>
                    <a:pt x="68" y="74"/>
                  </a:cubicBezTo>
                  <a:close/>
                  <a:moveTo>
                    <a:pt x="44" y="17"/>
                  </a:moveTo>
                  <a:cubicBezTo>
                    <a:pt x="44" y="17"/>
                    <a:pt x="44" y="17"/>
                    <a:pt x="43" y="17"/>
                  </a:cubicBezTo>
                  <a:cubicBezTo>
                    <a:pt x="43" y="17"/>
                    <a:pt x="43" y="17"/>
                    <a:pt x="43" y="17"/>
                  </a:cubicBezTo>
                  <a:cubicBezTo>
                    <a:pt x="43" y="17"/>
                    <a:pt x="42" y="17"/>
                    <a:pt x="42" y="17"/>
                  </a:cubicBezTo>
                  <a:cubicBezTo>
                    <a:pt x="11" y="61"/>
                    <a:pt x="11" y="61"/>
                    <a:pt x="11" y="61"/>
                  </a:cubicBezTo>
                  <a:cubicBezTo>
                    <a:pt x="11" y="62"/>
                    <a:pt x="11" y="62"/>
                    <a:pt x="11" y="63"/>
                  </a:cubicBezTo>
                  <a:cubicBezTo>
                    <a:pt x="11" y="63"/>
                    <a:pt x="11" y="63"/>
                    <a:pt x="12" y="63"/>
                  </a:cubicBezTo>
                  <a:cubicBezTo>
                    <a:pt x="44" y="63"/>
                    <a:pt x="44" y="63"/>
                    <a:pt x="44" y="63"/>
                  </a:cubicBezTo>
                  <a:lnTo>
                    <a:pt x="44"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8" name="Freeform 256">
              <a:extLst>
                <a:ext uri="{FF2B5EF4-FFF2-40B4-BE49-F238E27FC236}">
                  <a16:creationId xmlns:a16="http://schemas.microsoft.com/office/drawing/2014/main" id="{64ED6B7C-5205-4F5A-94CF-B178038719EF}"/>
                </a:ext>
              </a:extLst>
            </p:cNvPr>
            <p:cNvSpPr>
              <a:spLocks/>
            </p:cNvSpPr>
            <p:nvPr/>
          </p:nvSpPr>
          <p:spPr bwMode="auto">
            <a:xfrm>
              <a:off x="4645025" y="-2374900"/>
              <a:ext cx="34925" cy="292100"/>
            </a:xfrm>
            <a:custGeom>
              <a:avLst/>
              <a:gdLst>
                <a:gd name="T0" fmla="*/ 11 w 12"/>
                <a:gd name="T1" fmla="*/ 95 h 96"/>
                <a:gd name="T2" fmla="*/ 10 w 12"/>
                <a:gd name="T3" fmla="*/ 96 h 96"/>
                <a:gd name="T4" fmla="*/ 3 w 12"/>
                <a:gd name="T5" fmla="*/ 96 h 96"/>
                <a:gd name="T6" fmla="*/ 1 w 12"/>
                <a:gd name="T7" fmla="*/ 95 h 96"/>
                <a:gd name="T8" fmla="*/ 0 w 12"/>
                <a:gd name="T9" fmla="*/ 93 h 96"/>
                <a:gd name="T10" fmla="*/ 0 w 12"/>
                <a:gd name="T11" fmla="*/ 2 h 96"/>
                <a:gd name="T12" fmla="*/ 1 w 12"/>
                <a:gd name="T13" fmla="*/ 1 h 96"/>
                <a:gd name="T14" fmla="*/ 3 w 12"/>
                <a:gd name="T15" fmla="*/ 0 h 96"/>
                <a:gd name="T16" fmla="*/ 10 w 12"/>
                <a:gd name="T17" fmla="*/ 0 h 96"/>
                <a:gd name="T18" fmla="*/ 11 w 12"/>
                <a:gd name="T19" fmla="*/ 1 h 96"/>
                <a:gd name="T20" fmla="*/ 12 w 12"/>
                <a:gd name="T21" fmla="*/ 2 h 96"/>
                <a:gd name="T22" fmla="*/ 12 w 12"/>
                <a:gd name="T23" fmla="*/ 93 h 96"/>
                <a:gd name="T24" fmla="*/ 11 w 12"/>
                <a:gd name="T25" fmla="*/ 9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 h="96">
                  <a:moveTo>
                    <a:pt x="11" y="95"/>
                  </a:moveTo>
                  <a:cubicBezTo>
                    <a:pt x="11" y="95"/>
                    <a:pt x="10" y="96"/>
                    <a:pt x="10" y="96"/>
                  </a:cubicBezTo>
                  <a:cubicBezTo>
                    <a:pt x="3" y="96"/>
                    <a:pt x="3" y="96"/>
                    <a:pt x="3" y="96"/>
                  </a:cubicBezTo>
                  <a:cubicBezTo>
                    <a:pt x="2" y="96"/>
                    <a:pt x="1" y="95"/>
                    <a:pt x="1" y="95"/>
                  </a:cubicBezTo>
                  <a:cubicBezTo>
                    <a:pt x="0" y="94"/>
                    <a:pt x="0" y="94"/>
                    <a:pt x="0" y="93"/>
                  </a:cubicBezTo>
                  <a:cubicBezTo>
                    <a:pt x="0" y="2"/>
                    <a:pt x="0" y="2"/>
                    <a:pt x="0" y="2"/>
                  </a:cubicBezTo>
                  <a:cubicBezTo>
                    <a:pt x="0" y="2"/>
                    <a:pt x="0" y="1"/>
                    <a:pt x="1" y="1"/>
                  </a:cubicBezTo>
                  <a:cubicBezTo>
                    <a:pt x="1" y="0"/>
                    <a:pt x="2" y="0"/>
                    <a:pt x="3" y="0"/>
                  </a:cubicBezTo>
                  <a:cubicBezTo>
                    <a:pt x="10" y="0"/>
                    <a:pt x="10" y="0"/>
                    <a:pt x="10" y="0"/>
                  </a:cubicBezTo>
                  <a:cubicBezTo>
                    <a:pt x="10" y="0"/>
                    <a:pt x="11" y="0"/>
                    <a:pt x="11" y="1"/>
                  </a:cubicBezTo>
                  <a:cubicBezTo>
                    <a:pt x="12" y="1"/>
                    <a:pt x="12" y="2"/>
                    <a:pt x="12" y="2"/>
                  </a:cubicBezTo>
                  <a:cubicBezTo>
                    <a:pt x="12" y="93"/>
                    <a:pt x="12" y="93"/>
                    <a:pt x="12" y="93"/>
                  </a:cubicBezTo>
                  <a:cubicBezTo>
                    <a:pt x="12" y="94"/>
                    <a:pt x="12" y="94"/>
                    <a:pt x="11" y="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 name="Freeform 257">
              <a:extLst>
                <a:ext uri="{FF2B5EF4-FFF2-40B4-BE49-F238E27FC236}">
                  <a16:creationId xmlns:a16="http://schemas.microsoft.com/office/drawing/2014/main" id="{502E8264-1E78-402C-8062-41904FCF686D}"/>
                </a:ext>
              </a:extLst>
            </p:cNvPr>
            <p:cNvSpPr>
              <a:spLocks noEditPoints="1"/>
            </p:cNvSpPr>
            <p:nvPr/>
          </p:nvSpPr>
          <p:spPr bwMode="auto">
            <a:xfrm>
              <a:off x="4743450" y="-2378075"/>
              <a:ext cx="36512" cy="295275"/>
            </a:xfrm>
            <a:custGeom>
              <a:avLst/>
              <a:gdLst>
                <a:gd name="T0" fmla="*/ 11 w 12"/>
                <a:gd name="T1" fmla="*/ 15 h 97"/>
                <a:gd name="T2" fmla="*/ 9 w 12"/>
                <a:gd name="T3" fmla="*/ 15 h 97"/>
                <a:gd name="T4" fmla="*/ 3 w 12"/>
                <a:gd name="T5" fmla="*/ 15 h 97"/>
                <a:gd name="T6" fmla="*/ 1 w 12"/>
                <a:gd name="T7" fmla="*/ 15 h 97"/>
                <a:gd name="T8" fmla="*/ 0 w 12"/>
                <a:gd name="T9" fmla="*/ 13 h 97"/>
                <a:gd name="T10" fmla="*/ 0 w 12"/>
                <a:gd name="T11" fmla="*/ 3 h 97"/>
                <a:gd name="T12" fmla="*/ 1 w 12"/>
                <a:gd name="T13" fmla="*/ 1 h 97"/>
                <a:gd name="T14" fmla="*/ 3 w 12"/>
                <a:gd name="T15" fmla="*/ 0 h 97"/>
                <a:gd name="T16" fmla="*/ 9 w 12"/>
                <a:gd name="T17" fmla="*/ 0 h 97"/>
                <a:gd name="T18" fmla="*/ 11 w 12"/>
                <a:gd name="T19" fmla="*/ 1 h 97"/>
                <a:gd name="T20" fmla="*/ 12 w 12"/>
                <a:gd name="T21" fmla="*/ 3 h 97"/>
                <a:gd name="T22" fmla="*/ 12 w 12"/>
                <a:gd name="T23" fmla="*/ 13 h 97"/>
                <a:gd name="T24" fmla="*/ 11 w 12"/>
                <a:gd name="T25" fmla="*/ 15 h 97"/>
                <a:gd name="T26" fmla="*/ 11 w 12"/>
                <a:gd name="T27" fmla="*/ 96 h 97"/>
                <a:gd name="T28" fmla="*/ 9 w 12"/>
                <a:gd name="T29" fmla="*/ 97 h 97"/>
                <a:gd name="T30" fmla="*/ 3 w 12"/>
                <a:gd name="T31" fmla="*/ 97 h 97"/>
                <a:gd name="T32" fmla="*/ 1 w 12"/>
                <a:gd name="T33" fmla="*/ 96 h 97"/>
                <a:gd name="T34" fmla="*/ 0 w 12"/>
                <a:gd name="T35" fmla="*/ 94 h 97"/>
                <a:gd name="T36" fmla="*/ 0 w 12"/>
                <a:gd name="T37" fmla="*/ 29 h 97"/>
                <a:gd name="T38" fmla="*/ 1 w 12"/>
                <a:gd name="T39" fmla="*/ 27 h 97"/>
                <a:gd name="T40" fmla="*/ 3 w 12"/>
                <a:gd name="T41" fmla="*/ 27 h 97"/>
                <a:gd name="T42" fmla="*/ 9 w 12"/>
                <a:gd name="T43" fmla="*/ 27 h 97"/>
                <a:gd name="T44" fmla="*/ 11 w 12"/>
                <a:gd name="T45" fmla="*/ 27 h 97"/>
                <a:gd name="T46" fmla="*/ 12 w 12"/>
                <a:gd name="T47" fmla="*/ 29 h 97"/>
                <a:gd name="T48" fmla="*/ 12 w 12"/>
                <a:gd name="T49" fmla="*/ 94 h 97"/>
                <a:gd name="T50" fmla="*/ 11 w 12"/>
                <a:gd name="T51" fmla="*/ 96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2" h="97">
                  <a:moveTo>
                    <a:pt x="11" y="15"/>
                  </a:moveTo>
                  <a:cubicBezTo>
                    <a:pt x="11" y="15"/>
                    <a:pt x="10" y="15"/>
                    <a:pt x="9" y="15"/>
                  </a:cubicBezTo>
                  <a:cubicBezTo>
                    <a:pt x="3" y="15"/>
                    <a:pt x="3" y="15"/>
                    <a:pt x="3" y="15"/>
                  </a:cubicBezTo>
                  <a:cubicBezTo>
                    <a:pt x="2" y="15"/>
                    <a:pt x="1" y="15"/>
                    <a:pt x="1" y="15"/>
                  </a:cubicBezTo>
                  <a:cubicBezTo>
                    <a:pt x="0" y="14"/>
                    <a:pt x="0" y="14"/>
                    <a:pt x="0" y="13"/>
                  </a:cubicBezTo>
                  <a:cubicBezTo>
                    <a:pt x="0" y="3"/>
                    <a:pt x="0" y="3"/>
                    <a:pt x="0" y="3"/>
                  </a:cubicBezTo>
                  <a:cubicBezTo>
                    <a:pt x="0" y="2"/>
                    <a:pt x="0" y="1"/>
                    <a:pt x="1" y="1"/>
                  </a:cubicBezTo>
                  <a:cubicBezTo>
                    <a:pt x="1" y="0"/>
                    <a:pt x="2" y="0"/>
                    <a:pt x="3" y="0"/>
                  </a:cubicBezTo>
                  <a:cubicBezTo>
                    <a:pt x="9" y="0"/>
                    <a:pt x="9" y="0"/>
                    <a:pt x="9" y="0"/>
                  </a:cubicBezTo>
                  <a:cubicBezTo>
                    <a:pt x="10" y="0"/>
                    <a:pt x="11" y="0"/>
                    <a:pt x="11" y="1"/>
                  </a:cubicBezTo>
                  <a:cubicBezTo>
                    <a:pt x="12" y="1"/>
                    <a:pt x="12" y="2"/>
                    <a:pt x="12" y="3"/>
                  </a:cubicBezTo>
                  <a:cubicBezTo>
                    <a:pt x="12" y="13"/>
                    <a:pt x="12" y="13"/>
                    <a:pt x="12" y="13"/>
                  </a:cubicBezTo>
                  <a:cubicBezTo>
                    <a:pt x="12" y="14"/>
                    <a:pt x="12" y="14"/>
                    <a:pt x="11" y="15"/>
                  </a:cubicBezTo>
                  <a:close/>
                  <a:moveTo>
                    <a:pt x="11" y="96"/>
                  </a:moveTo>
                  <a:cubicBezTo>
                    <a:pt x="10" y="96"/>
                    <a:pt x="10" y="97"/>
                    <a:pt x="9" y="97"/>
                  </a:cubicBezTo>
                  <a:cubicBezTo>
                    <a:pt x="3" y="97"/>
                    <a:pt x="3" y="97"/>
                    <a:pt x="3" y="97"/>
                  </a:cubicBezTo>
                  <a:cubicBezTo>
                    <a:pt x="2" y="97"/>
                    <a:pt x="1" y="96"/>
                    <a:pt x="1" y="96"/>
                  </a:cubicBezTo>
                  <a:cubicBezTo>
                    <a:pt x="0" y="95"/>
                    <a:pt x="0" y="95"/>
                    <a:pt x="0" y="94"/>
                  </a:cubicBezTo>
                  <a:cubicBezTo>
                    <a:pt x="0" y="29"/>
                    <a:pt x="0" y="29"/>
                    <a:pt x="0" y="29"/>
                  </a:cubicBezTo>
                  <a:cubicBezTo>
                    <a:pt x="0" y="28"/>
                    <a:pt x="0" y="28"/>
                    <a:pt x="1" y="27"/>
                  </a:cubicBezTo>
                  <a:cubicBezTo>
                    <a:pt x="1" y="27"/>
                    <a:pt x="2" y="27"/>
                    <a:pt x="3" y="27"/>
                  </a:cubicBezTo>
                  <a:cubicBezTo>
                    <a:pt x="9" y="27"/>
                    <a:pt x="9" y="27"/>
                    <a:pt x="9" y="27"/>
                  </a:cubicBezTo>
                  <a:cubicBezTo>
                    <a:pt x="10" y="27"/>
                    <a:pt x="10" y="27"/>
                    <a:pt x="11" y="27"/>
                  </a:cubicBezTo>
                  <a:cubicBezTo>
                    <a:pt x="11" y="28"/>
                    <a:pt x="12" y="28"/>
                    <a:pt x="12" y="29"/>
                  </a:cubicBezTo>
                  <a:cubicBezTo>
                    <a:pt x="12" y="94"/>
                    <a:pt x="12" y="94"/>
                    <a:pt x="12" y="94"/>
                  </a:cubicBezTo>
                  <a:cubicBezTo>
                    <a:pt x="12" y="95"/>
                    <a:pt x="11" y="95"/>
                    <a:pt x="11"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0" name="Freeform 258">
              <a:extLst>
                <a:ext uri="{FF2B5EF4-FFF2-40B4-BE49-F238E27FC236}">
                  <a16:creationId xmlns:a16="http://schemas.microsoft.com/office/drawing/2014/main" id="{647CC5EE-ED70-4B94-9CC8-79E89A435563}"/>
                </a:ext>
              </a:extLst>
            </p:cNvPr>
            <p:cNvSpPr>
              <a:spLocks noEditPoints="1"/>
            </p:cNvSpPr>
            <p:nvPr/>
          </p:nvSpPr>
          <p:spPr bwMode="auto">
            <a:xfrm>
              <a:off x="4830763" y="-2374900"/>
              <a:ext cx="171450" cy="295275"/>
            </a:xfrm>
            <a:custGeom>
              <a:avLst/>
              <a:gdLst>
                <a:gd name="T0" fmla="*/ 56 w 57"/>
                <a:gd name="T1" fmla="*/ 93 h 97"/>
                <a:gd name="T2" fmla="*/ 54 w 57"/>
                <a:gd name="T3" fmla="*/ 94 h 97"/>
                <a:gd name="T4" fmla="*/ 41 w 57"/>
                <a:gd name="T5" fmla="*/ 96 h 97"/>
                <a:gd name="T6" fmla="*/ 29 w 57"/>
                <a:gd name="T7" fmla="*/ 97 h 97"/>
                <a:gd name="T8" fmla="*/ 16 w 57"/>
                <a:gd name="T9" fmla="*/ 94 h 97"/>
                <a:gd name="T10" fmla="*/ 7 w 57"/>
                <a:gd name="T11" fmla="*/ 88 h 97"/>
                <a:gd name="T12" fmla="*/ 2 w 57"/>
                <a:gd name="T13" fmla="*/ 78 h 97"/>
                <a:gd name="T14" fmla="*/ 0 w 57"/>
                <a:gd name="T15" fmla="*/ 65 h 97"/>
                <a:gd name="T16" fmla="*/ 0 w 57"/>
                <a:gd name="T17" fmla="*/ 56 h 97"/>
                <a:gd name="T18" fmla="*/ 7 w 57"/>
                <a:gd name="T19" fmla="*/ 33 h 97"/>
                <a:gd name="T20" fmla="*/ 29 w 57"/>
                <a:gd name="T21" fmla="*/ 25 h 97"/>
                <a:gd name="T22" fmla="*/ 37 w 57"/>
                <a:gd name="T23" fmla="*/ 25 h 97"/>
                <a:gd name="T24" fmla="*/ 45 w 57"/>
                <a:gd name="T25" fmla="*/ 26 h 97"/>
                <a:gd name="T26" fmla="*/ 45 w 57"/>
                <a:gd name="T27" fmla="*/ 2 h 97"/>
                <a:gd name="T28" fmla="*/ 46 w 57"/>
                <a:gd name="T29" fmla="*/ 1 h 97"/>
                <a:gd name="T30" fmla="*/ 47 w 57"/>
                <a:gd name="T31" fmla="*/ 0 h 97"/>
                <a:gd name="T32" fmla="*/ 54 w 57"/>
                <a:gd name="T33" fmla="*/ 0 h 97"/>
                <a:gd name="T34" fmla="*/ 56 w 57"/>
                <a:gd name="T35" fmla="*/ 1 h 97"/>
                <a:gd name="T36" fmla="*/ 57 w 57"/>
                <a:gd name="T37" fmla="*/ 2 h 97"/>
                <a:gd name="T38" fmla="*/ 57 w 57"/>
                <a:gd name="T39" fmla="*/ 91 h 97"/>
                <a:gd name="T40" fmla="*/ 56 w 57"/>
                <a:gd name="T41" fmla="*/ 93 h 97"/>
                <a:gd name="T42" fmla="*/ 45 w 57"/>
                <a:gd name="T43" fmla="*/ 35 h 97"/>
                <a:gd name="T44" fmla="*/ 37 w 57"/>
                <a:gd name="T45" fmla="*/ 35 h 97"/>
                <a:gd name="T46" fmla="*/ 29 w 57"/>
                <a:gd name="T47" fmla="*/ 35 h 97"/>
                <a:gd name="T48" fmla="*/ 16 w 57"/>
                <a:gd name="T49" fmla="*/ 40 h 97"/>
                <a:gd name="T50" fmla="*/ 12 w 57"/>
                <a:gd name="T51" fmla="*/ 56 h 97"/>
                <a:gd name="T52" fmla="*/ 12 w 57"/>
                <a:gd name="T53" fmla="*/ 65 h 97"/>
                <a:gd name="T54" fmla="*/ 16 w 57"/>
                <a:gd name="T55" fmla="*/ 81 h 97"/>
                <a:gd name="T56" fmla="*/ 29 w 57"/>
                <a:gd name="T57" fmla="*/ 87 h 97"/>
                <a:gd name="T58" fmla="*/ 37 w 57"/>
                <a:gd name="T59" fmla="*/ 86 h 97"/>
                <a:gd name="T60" fmla="*/ 45 w 57"/>
                <a:gd name="T61" fmla="*/ 86 h 97"/>
                <a:gd name="T62" fmla="*/ 45 w 57"/>
                <a:gd name="T63" fmla="*/ 35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7" h="97">
                  <a:moveTo>
                    <a:pt x="56" y="93"/>
                  </a:moveTo>
                  <a:cubicBezTo>
                    <a:pt x="56" y="94"/>
                    <a:pt x="55" y="94"/>
                    <a:pt x="54" y="94"/>
                  </a:cubicBezTo>
                  <a:cubicBezTo>
                    <a:pt x="50" y="95"/>
                    <a:pt x="46" y="96"/>
                    <a:pt x="41" y="96"/>
                  </a:cubicBezTo>
                  <a:cubicBezTo>
                    <a:pt x="37" y="96"/>
                    <a:pt x="33" y="97"/>
                    <a:pt x="29" y="97"/>
                  </a:cubicBezTo>
                  <a:cubicBezTo>
                    <a:pt x="24" y="97"/>
                    <a:pt x="20" y="96"/>
                    <a:pt x="16" y="94"/>
                  </a:cubicBezTo>
                  <a:cubicBezTo>
                    <a:pt x="13" y="93"/>
                    <a:pt x="10" y="91"/>
                    <a:pt x="7" y="88"/>
                  </a:cubicBezTo>
                  <a:cubicBezTo>
                    <a:pt x="5" y="85"/>
                    <a:pt x="3" y="82"/>
                    <a:pt x="2" y="78"/>
                  </a:cubicBezTo>
                  <a:cubicBezTo>
                    <a:pt x="1" y="74"/>
                    <a:pt x="0" y="70"/>
                    <a:pt x="0" y="65"/>
                  </a:cubicBezTo>
                  <a:cubicBezTo>
                    <a:pt x="0" y="56"/>
                    <a:pt x="0" y="56"/>
                    <a:pt x="0" y="56"/>
                  </a:cubicBezTo>
                  <a:cubicBezTo>
                    <a:pt x="0" y="46"/>
                    <a:pt x="3" y="38"/>
                    <a:pt x="7" y="33"/>
                  </a:cubicBezTo>
                  <a:cubicBezTo>
                    <a:pt x="12" y="27"/>
                    <a:pt x="19" y="25"/>
                    <a:pt x="29" y="25"/>
                  </a:cubicBezTo>
                  <a:cubicBezTo>
                    <a:pt x="31" y="25"/>
                    <a:pt x="34" y="25"/>
                    <a:pt x="37" y="25"/>
                  </a:cubicBezTo>
                  <a:cubicBezTo>
                    <a:pt x="40" y="25"/>
                    <a:pt x="42" y="26"/>
                    <a:pt x="45" y="26"/>
                  </a:cubicBezTo>
                  <a:cubicBezTo>
                    <a:pt x="45" y="2"/>
                    <a:pt x="45" y="2"/>
                    <a:pt x="45" y="2"/>
                  </a:cubicBezTo>
                  <a:cubicBezTo>
                    <a:pt x="45" y="2"/>
                    <a:pt x="45" y="1"/>
                    <a:pt x="46" y="1"/>
                  </a:cubicBezTo>
                  <a:cubicBezTo>
                    <a:pt x="46" y="0"/>
                    <a:pt x="47" y="0"/>
                    <a:pt x="47" y="0"/>
                  </a:cubicBezTo>
                  <a:cubicBezTo>
                    <a:pt x="54" y="0"/>
                    <a:pt x="54" y="0"/>
                    <a:pt x="54" y="0"/>
                  </a:cubicBezTo>
                  <a:cubicBezTo>
                    <a:pt x="55" y="0"/>
                    <a:pt x="56" y="0"/>
                    <a:pt x="56" y="1"/>
                  </a:cubicBezTo>
                  <a:cubicBezTo>
                    <a:pt x="56" y="1"/>
                    <a:pt x="57" y="2"/>
                    <a:pt x="57" y="2"/>
                  </a:cubicBezTo>
                  <a:cubicBezTo>
                    <a:pt x="57" y="91"/>
                    <a:pt x="57" y="91"/>
                    <a:pt x="57" y="91"/>
                  </a:cubicBezTo>
                  <a:cubicBezTo>
                    <a:pt x="57" y="92"/>
                    <a:pt x="57" y="93"/>
                    <a:pt x="56" y="93"/>
                  </a:cubicBezTo>
                  <a:close/>
                  <a:moveTo>
                    <a:pt x="45" y="35"/>
                  </a:moveTo>
                  <a:cubicBezTo>
                    <a:pt x="43" y="35"/>
                    <a:pt x="40" y="35"/>
                    <a:pt x="37" y="35"/>
                  </a:cubicBezTo>
                  <a:cubicBezTo>
                    <a:pt x="34" y="35"/>
                    <a:pt x="31" y="35"/>
                    <a:pt x="29" y="35"/>
                  </a:cubicBezTo>
                  <a:cubicBezTo>
                    <a:pt x="23" y="35"/>
                    <a:pt x="18" y="36"/>
                    <a:pt x="16" y="40"/>
                  </a:cubicBezTo>
                  <a:cubicBezTo>
                    <a:pt x="13" y="44"/>
                    <a:pt x="12" y="49"/>
                    <a:pt x="12" y="56"/>
                  </a:cubicBezTo>
                  <a:cubicBezTo>
                    <a:pt x="12" y="65"/>
                    <a:pt x="12" y="65"/>
                    <a:pt x="12" y="65"/>
                  </a:cubicBezTo>
                  <a:cubicBezTo>
                    <a:pt x="12" y="72"/>
                    <a:pt x="13" y="77"/>
                    <a:pt x="16" y="81"/>
                  </a:cubicBezTo>
                  <a:cubicBezTo>
                    <a:pt x="18" y="85"/>
                    <a:pt x="23" y="87"/>
                    <a:pt x="29" y="87"/>
                  </a:cubicBezTo>
                  <a:cubicBezTo>
                    <a:pt x="32" y="87"/>
                    <a:pt x="34" y="87"/>
                    <a:pt x="37" y="86"/>
                  </a:cubicBezTo>
                  <a:cubicBezTo>
                    <a:pt x="40" y="86"/>
                    <a:pt x="43" y="86"/>
                    <a:pt x="45" y="86"/>
                  </a:cubicBezTo>
                  <a:lnTo>
                    <a:pt x="45"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1" name="Freeform 259">
              <a:extLst>
                <a:ext uri="{FF2B5EF4-FFF2-40B4-BE49-F238E27FC236}">
                  <a16:creationId xmlns:a16="http://schemas.microsoft.com/office/drawing/2014/main" id="{5DCFFD9E-33C1-45DE-88EB-C3794A3154A4}"/>
                </a:ext>
              </a:extLst>
            </p:cNvPr>
            <p:cNvSpPr>
              <a:spLocks noEditPoints="1"/>
            </p:cNvSpPr>
            <p:nvPr/>
          </p:nvSpPr>
          <p:spPr bwMode="auto">
            <a:xfrm>
              <a:off x="5046663" y="-2298700"/>
              <a:ext cx="180975" cy="219075"/>
            </a:xfrm>
            <a:custGeom>
              <a:avLst/>
              <a:gdLst>
                <a:gd name="T0" fmla="*/ 57 w 60"/>
                <a:gd name="T1" fmla="*/ 39 h 72"/>
                <a:gd name="T2" fmla="*/ 12 w 60"/>
                <a:gd name="T3" fmla="*/ 39 h 72"/>
                <a:gd name="T4" fmla="*/ 12 w 60"/>
                <a:gd name="T5" fmla="*/ 41 h 72"/>
                <a:gd name="T6" fmla="*/ 17 w 60"/>
                <a:gd name="T7" fmla="*/ 57 h 72"/>
                <a:gd name="T8" fmla="*/ 31 w 60"/>
                <a:gd name="T9" fmla="*/ 62 h 72"/>
                <a:gd name="T10" fmla="*/ 43 w 60"/>
                <a:gd name="T11" fmla="*/ 61 h 72"/>
                <a:gd name="T12" fmla="*/ 55 w 60"/>
                <a:gd name="T13" fmla="*/ 60 h 72"/>
                <a:gd name="T14" fmla="*/ 55 w 60"/>
                <a:gd name="T15" fmla="*/ 60 h 72"/>
                <a:gd name="T16" fmla="*/ 57 w 60"/>
                <a:gd name="T17" fmla="*/ 61 h 72"/>
                <a:gd name="T18" fmla="*/ 57 w 60"/>
                <a:gd name="T19" fmla="*/ 62 h 72"/>
                <a:gd name="T20" fmla="*/ 57 w 60"/>
                <a:gd name="T21" fmla="*/ 66 h 72"/>
                <a:gd name="T22" fmla="*/ 57 w 60"/>
                <a:gd name="T23" fmla="*/ 68 h 72"/>
                <a:gd name="T24" fmla="*/ 55 w 60"/>
                <a:gd name="T25" fmla="*/ 69 h 72"/>
                <a:gd name="T26" fmla="*/ 43 w 60"/>
                <a:gd name="T27" fmla="*/ 71 h 72"/>
                <a:gd name="T28" fmla="*/ 31 w 60"/>
                <a:gd name="T29" fmla="*/ 72 h 72"/>
                <a:gd name="T30" fmla="*/ 20 w 60"/>
                <a:gd name="T31" fmla="*/ 70 h 72"/>
                <a:gd name="T32" fmla="*/ 10 w 60"/>
                <a:gd name="T33" fmla="*/ 65 h 72"/>
                <a:gd name="T34" fmla="*/ 3 w 60"/>
                <a:gd name="T35" fmla="*/ 56 h 72"/>
                <a:gd name="T36" fmla="*/ 0 w 60"/>
                <a:gd name="T37" fmla="*/ 41 h 72"/>
                <a:gd name="T38" fmla="*/ 0 w 60"/>
                <a:gd name="T39" fmla="*/ 29 h 72"/>
                <a:gd name="T40" fmla="*/ 8 w 60"/>
                <a:gd name="T41" fmla="*/ 8 h 72"/>
                <a:gd name="T42" fmla="*/ 30 w 60"/>
                <a:gd name="T43" fmla="*/ 0 h 72"/>
                <a:gd name="T44" fmla="*/ 43 w 60"/>
                <a:gd name="T45" fmla="*/ 2 h 72"/>
                <a:gd name="T46" fmla="*/ 52 w 60"/>
                <a:gd name="T47" fmla="*/ 8 h 72"/>
                <a:gd name="T48" fmla="*/ 58 w 60"/>
                <a:gd name="T49" fmla="*/ 17 h 72"/>
                <a:gd name="T50" fmla="*/ 60 w 60"/>
                <a:gd name="T51" fmla="*/ 29 h 72"/>
                <a:gd name="T52" fmla="*/ 60 w 60"/>
                <a:gd name="T53" fmla="*/ 36 h 72"/>
                <a:gd name="T54" fmla="*/ 57 w 60"/>
                <a:gd name="T55" fmla="*/ 39 h 72"/>
                <a:gd name="T56" fmla="*/ 48 w 60"/>
                <a:gd name="T57" fmla="*/ 29 h 72"/>
                <a:gd name="T58" fmla="*/ 43 w 60"/>
                <a:gd name="T59" fmla="*/ 14 h 72"/>
                <a:gd name="T60" fmla="*/ 30 w 60"/>
                <a:gd name="T61" fmla="*/ 10 h 72"/>
                <a:gd name="T62" fmla="*/ 17 w 60"/>
                <a:gd name="T63" fmla="*/ 14 h 72"/>
                <a:gd name="T64" fmla="*/ 12 w 60"/>
                <a:gd name="T65" fmla="*/ 29 h 72"/>
                <a:gd name="T66" fmla="*/ 12 w 60"/>
                <a:gd name="T67" fmla="*/ 31 h 72"/>
                <a:gd name="T68" fmla="*/ 48 w 60"/>
                <a:gd name="T69" fmla="*/ 31 h 72"/>
                <a:gd name="T70" fmla="*/ 48 w 60"/>
                <a:gd name="T71" fmla="*/ 29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0" h="72">
                  <a:moveTo>
                    <a:pt x="57" y="39"/>
                  </a:moveTo>
                  <a:cubicBezTo>
                    <a:pt x="12" y="39"/>
                    <a:pt x="12" y="39"/>
                    <a:pt x="12" y="39"/>
                  </a:cubicBezTo>
                  <a:cubicBezTo>
                    <a:pt x="12" y="41"/>
                    <a:pt x="12" y="41"/>
                    <a:pt x="12" y="41"/>
                  </a:cubicBezTo>
                  <a:cubicBezTo>
                    <a:pt x="12" y="49"/>
                    <a:pt x="14" y="54"/>
                    <a:pt x="17" y="57"/>
                  </a:cubicBezTo>
                  <a:cubicBezTo>
                    <a:pt x="20" y="60"/>
                    <a:pt x="25" y="62"/>
                    <a:pt x="31" y="62"/>
                  </a:cubicBezTo>
                  <a:cubicBezTo>
                    <a:pt x="35" y="62"/>
                    <a:pt x="39" y="62"/>
                    <a:pt x="43" y="61"/>
                  </a:cubicBezTo>
                  <a:cubicBezTo>
                    <a:pt x="48" y="61"/>
                    <a:pt x="51" y="61"/>
                    <a:pt x="55" y="60"/>
                  </a:cubicBezTo>
                  <a:cubicBezTo>
                    <a:pt x="55" y="60"/>
                    <a:pt x="55" y="60"/>
                    <a:pt x="55" y="60"/>
                  </a:cubicBezTo>
                  <a:cubicBezTo>
                    <a:pt x="56" y="60"/>
                    <a:pt x="56" y="60"/>
                    <a:pt x="57" y="61"/>
                  </a:cubicBezTo>
                  <a:cubicBezTo>
                    <a:pt x="57" y="61"/>
                    <a:pt x="57" y="61"/>
                    <a:pt x="57" y="62"/>
                  </a:cubicBezTo>
                  <a:cubicBezTo>
                    <a:pt x="57" y="66"/>
                    <a:pt x="57" y="66"/>
                    <a:pt x="57" y="66"/>
                  </a:cubicBezTo>
                  <a:cubicBezTo>
                    <a:pt x="57" y="67"/>
                    <a:pt x="57" y="68"/>
                    <a:pt x="57" y="68"/>
                  </a:cubicBezTo>
                  <a:cubicBezTo>
                    <a:pt x="56" y="69"/>
                    <a:pt x="56" y="69"/>
                    <a:pt x="55" y="69"/>
                  </a:cubicBezTo>
                  <a:cubicBezTo>
                    <a:pt x="51" y="70"/>
                    <a:pt x="47" y="71"/>
                    <a:pt x="43" y="71"/>
                  </a:cubicBezTo>
                  <a:cubicBezTo>
                    <a:pt x="39" y="71"/>
                    <a:pt x="35" y="72"/>
                    <a:pt x="31" y="72"/>
                  </a:cubicBezTo>
                  <a:cubicBezTo>
                    <a:pt x="27" y="72"/>
                    <a:pt x="23" y="71"/>
                    <a:pt x="20" y="70"/>
                  </a:cubicBezTo>
                  <a:cubicBezTo>
                    <a:pt x="16" y="69"/>
                    <a:pt x="13" y="67"/>
                    <a:pt x="10" y="65"/>
                  </a:cubicBezTo>
                  <a:cubicBezTo>
                    <a:pt x="7" y="63"/>
                    <a:pt x="5" y="60"/>
                    <a:pt x="3" y="56"/>
                  </a:cubicBezTo>
                  <a:cubicBezTo>
                    <a:pt x="1" y="52"/>
                    <a:pt x="0" y="47"/>
                    <a:pt x="0" y="41"/>
                  </a:cubicBezTo>
                  <a:cubicBezTo>
                    <a:pt x="0" y="29"/>
                    <a:pt x="0" y="29"/>
                    <a:pt x="0" y="29"/>
                  </a:cubicBezTo>
                  <a:cubicBezTo>
                    <a:pt x="0" y="20"/>
                    <a:pt x="3" y="13"/>
                    <a:pt x="8" y="8"/>
                  </a:cubicBezTo>
                  <a:cubicBezTo>
                    <a:pt x="13" y="2"/>
                    <a:pt x="20" y="0"/>
                    <a:pt x="30" y="0"/>
                  </a:cubicBezTo>
                  <a:cubicBezTo>
                    <a:pt x="35" y="0"/>
                    <a:pt x="39" y="0"/>
                    <a:pt x="43" y="2"/>
                  </a:cubicBezTo>
                  <a:cubicBezTo>
                    <a:pt x="47" y="3"/>
                    <a:pt x="50" y="5"/>
                    <a:pt x="52" y="8"/>
                  </a:cubicBezTo>
                  <a:cubicBezTo>
                    <a:pt x="55" y="10"/>
                    <a:pt x="56" y="14"/>
                    <a:pt x="58" y="17"/>
                  </a:cubicBezTo>
                  <a:cubicBezTo>
                    <a:pt x="59" y="21"/>
                    <a:pt x="60" y="25"/>
                    <a:pt x="60" y="29"/>
                  </a:cubicBezTo>
                  <a:cubicBezTo>
                    <a:pt x="60" y="36"/>
                    <a:pt x="60" y="36"/>
                    <a:pt x="60" y="36"/>
                  </a:cubicBezTo>
                  <a:cubicBezTo>
                    <a:pt x="60" y="38"/>
                    <a:pt x="59" y="39"/>
                    <a:pt x="57" y="39"/>
                  </a:cubicBezTo>
                  <a:close/>
                  <a:moveTo>
                    <a:pt x="48" y="29"/>
                  </a:moveTo>
                  <a:cubicBezTo>
                    <a:pt x="48" y="22"/>
                    <a:pt x="46" y="17"/>
                    <a:pt x="43" y="14"/>
                  </a:cubicBezTo>
                  <a:cubicBezTo>
                    <a:pt x="40" y="11"/>
                    <a:pt x="36" y="10"/>
                    <a:pt x="30" y="10"/>
                  </a:cubicBezTo>
                  <a:cubicBezTo>
                    <a:pt x="24" y="10"/>
                    <a:pt x="20" y="11"/>
                    <a:pt x="17" y="14"/>
                  </a:cubicBezTo>
                  <a:cubicBezTo>
                    <a:pt x="14" y="18"/>
                    <a:pt x="12" y="23"/>
                    <a:pt x="12" y="29"/>
                  </a:cubicBezTo>
                  <a:cubicBezTo>
                    <a:pt x="12" y="31"/>
                    <a:pt x="12" y="31"/>
                    <a:pt x="12" y="31"/>
                  </a:cubicBezTo>
                  <a:cubicBezTo>
                    <a:pt x="48" y="31"/>
                    <a:pt x="48" y="31"/>
                    <a:pt x="48" y="31"/>
                  </a:cubicBezTo>
                  <a:lnTo>
                    <a:pt x="48"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2" name="Freeform 260">
              <a:extLst>
                <a:ext uri="{FF2B5EF4-FFF2-40B4-BE49-F238E27FC236}">
                  <a16:creationId xmlns:a16="http://schemas.microsoft.com/office/drawing/2014/main" id="{8D7DE8EB-EA55-4012-A945-DAAAF31F6512}"/>
                </a:ext>
              </a:extLst>
            </p:cNvPr>
            <p:cNvSpPr>
              <a:spLocks/>
            </p:cNvSpPr>
            <p:nvPr/>
          </p:nvSpPr>
          <p:spPr bwMode="auto">
            <a:xfrm>
              <a:off x="5265738" y="-2298700"/>
              <a:ext cx="147637" cy="219075"/>
            </a:xfrm>
            <a:custGeom>
              <a:avLst/>
              <a:gdLst>
                <a:gd name="T0" fmla="*/ 49 w 49"/>
                <a:gd name="T1" fmla="*/ 53 h 72"/>
                <a:gd name="T2" fmla="*/ 42 w 49"/>
                <a:gd name="T3" fmla="*/ 67 h 72"/>
                <a:gd name="T4" fmla="*/ 24 w 49"/>
                <a:gd name="T5" fmla="*/ 72 h 72"/>
                <a:gd name="T6" fmla="*/ 20 w 49"/>
                <a:gd name="T7" fmla="*/ 71 h 72"/>
                <a:gd name="T8" fmla="*/ 14 w 49"/>
                <a:gd name="T9" fmla="*/ 71 h 72"/>
                <a:gd name="T10" fmla="*/ 8 w 49"/>
                <a:gd name="T11" fmla="*/ 70 h 72"/>
                <a:gd name="T12" fmla="*/ 3 w 49"/>
                <a:gd name="T13" fmla="*/ 70 h 72"/>
                <a:gd name="T14" fmla="*/ 0 w 49"/>
                <a:gd name="T15" fmla="*/ 67 h 72"/>
                <a:gd name="T16" fmla="*/ 0 w 49"/>
                <a:gd name="T17" fmla="*/ 63 h 72"/>
                <a:gd name="T18" fmla="*/ 1 w 49"/>
                <a:gd name="T19" fmla="*/ 61 h 72"/>
                <a:gd name="T20" fmla="*/ 3 w 49"/>
                <a:gd name="T21" fmla="*/ 61 h 72"/>
                <a:gd name="T22" fmla="*/ 3 w 49"/>
                <a:gd name="T23" fmla="*/ 61 h 72"/>
                <a:gd name="T24" fmla="*/ 8 w 49"/>
                <a:gd name="T25" fmla="*/ 61 h 72"/>
                <a:gd name="T26" fmla="*/ 14 w 49"/>
                <a:gd name="T27" fmla="*/ 62 h 72"/>
                <a:gd name="T28" fmla="*/ 20 w 49"/>
                <a:gd name="T29" fmla="*/ 62 h 72"/>
                <a:gd name="T30" fmla="*/ 24 w 49"/>
                <a:gd name="T31" fmla="*/ 62 h 72"/>
                <a:gd name="T32" fmla="*/ 34 w 49"/>
                <a:gd name="T33" fmla="*/ 60 h 72"/>
                <a:gd name="T34" fmla="*/ 37 w 49"/>
                <a:gd name="T35" fmla="*/ 53 h 72"/>
                <a:gd name="T36" fmla="*/ 35 w 49"/>
                <a:gd name="T37" fmla="*/ 48 h 72"/>
                <a:gd name="T38" fmla="*/ 27 w 49"/>
                <a:gd name="T39" fmla="*/ 42 h 72"/>
                <a:gd name="T40" fmla="*/ 14 w 49"/>
                <a:gd name="T41" fmla="*/ 35 h 72"/>
                <a:gd name="T42" fmla="*/ 4 w 49"/>
                <a:gd name="T43" fmla="*/ 27 h 72"/>
                <a:gd name="T44" fmla="*/ 0 w 49"/>
                <a:gd name="T45" fmla="*/ 17 h 72"/>
                <a:gd name="T46" fmla="*/ 2 w 49"/>
                <a:gd name="T47" fmla="*/ 8 h 72"/>
                <a:gd name="T48" fmla="*/ 7 w 49"/>
                <a:gd name="T49" fmla="*/ 3 h 72"/>
                <a:gd name="T50" fmla="*/ 15 w 49"/>
                <a:gd name="T51" fmla="*/ 0 h 72"/>
                <a:gd name="T52" fmla="*/ 24 w 49"/>
                <a:gd name="T53" fmla="*/ 0 h 72"/>
                <a:gd name="T54" fmla="*/ 35 w 49"/>
                <a:gd name="T55" fmla="*/ 0 h 72"/>
                <a:gd name="T56" fmla="*/ 45 w 49"/>
                <a:gd name="T57" fmla="*/ 1 h 72"/>
                <a:gd name="T58" fmla="*/ 48 w 49"/>
                <a:gd name="T59" fmla="*/ 4 h 72"/>
                <a:gd name="T60" fmla="*/ 48 w 49"/>
                <a:gd name="T61" fmla="*/ 8 h 72"/>
                <a:gd name="T62" fmla="*/ 45 w 49"/>
                <a:gd name="T63" fmla="*/ 10 h 72"/>
                <a:gd name="T64" fmla="*/ 45 w 49"/>
                <a:gd name="T65" fmla="*/ 10 h 72"/>
                <a:gd name="T66" fmla="*/ 36 w 49"/>
                <a:gd name="T67" fmla="*/ 10 h 72"/>
                <a:gd name="T68" fmla="*/ 24 w 49"/>
                <a:gd name="T69" fmla="*/ 9 h 72"/>
                <a:gd name="T70" fmla="*/ 15 w 49"/>
                <a:gd name="T71" fmla="*/ 11 h 72"/>
                <a:gd name="T72" fmla="*/ 12 w 49"/>
                <a:gd name="T73" fmla="*/ 17 h 72"/>
                <a:gd name="T74" fmla="*/ 14 w 49"/>
                <a:gd name="T75" fmla="*/ 22 h 72"/>
                <a:gd name="T76" fmla="*/ 21 w 49"/>
                <a:gd name="T77" fmla="*/ 26 h 72"/>
                <a:gd name="T78" fmla="*/ 34 w 49"/>
                <a:gd name="T79" fmla="*/ 34 h 72"/>
                <a:gd name="T80" fmla="*/ 46 w 49"/>
                <a:gd name="T81" fmla="*/ 43 h 72"/>
                <a:gd name="T82" fmla="*/ 49 w 49"/>
                <a:gd name="T83" fmla="*/ 53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9" h="72">
                  <a:moveTo>
                    <a:pt x="49" y="53"/>
                  </a:moveTo>
                  <a:cubicBezTo>
                    <a:pt x="49" y="59"/>
                    <a:pt x="47" y="64"/>
                    <a:pt x="42" y="67"/>
                  </a:cubicBezTo>
                  <a:cubicBezTo>
                    <a:pt x="38" y="70"/>
                    <a:pt x="32" y="72"/>
                    <a:pt x="24" y="72"/>
                  </a:cubicBezTo>
                  <a:cubicBezTo>
                    <a:pt x="23" y="72"/>
                    <a:pt x="21" y="71"/>
                    <a:pt x="20" y="71"/>
                  </a:cubicBezTo>
                  <a:cubicBezTo>
                    <a:pt x="18" y="71"/>
                    <a:pt x="16" y="71"/>
                    <a:pt x="14" y="71"/>
                  </a:cubicBezTo>
                  <a:cubicBezTo>
                    <a:pt x="12" y="71"/>
                    <a:pt x="10" y="71"/>
                    <a:pt x="8" y="70"/>
                  </a:cubicBezTo>
                  <a:cubicBezTo>
                    <a:pt x="6" y="70"/>
                    <a:pt x="5" y="70"/>
                    <a:pt x="3" y="70"/>
                  </a:cubicBezTo>
                  <a:cubicBezTo>
                    <a:pt x="1" y="69"/>
                    <a:pt x="0" y="68"/>
                    <a:pt x="0" y="67"/>
                  </a:cubicBezTo>
                  <a:cubicBezTo>
                    <a:pt x="0" y="63"/>
                    <a:pt x="0" y="63"/>
                    <a:pt x="0" y="63"/>
                  </a:cubicBezTo>
                  <a:cubicBezTo>
                    <a:pt x="0" y="62"/>
                    <a:pt x="0" y="62"/>
                    <a:pt x="1" y="61"/>
                  </a:cubicBezTo>
                  <a:cubicBezTo>
                    <a:pt x="1" y="61"/>
                    <a:pt x="2" y="61"/>
                    <a:pt x="3" y="61"/>
                  </a:cubicBezTo>
                  <a:cubicBezTo>
                    <a:pt x="3" y="61"/>
                    <a:pt x="3" y="61"/>
                    <a:pt x="3" y="61"/>
                  </a:cubicBezTo>
                  <a:cubicBezTo>
                    <a:pt x="5" y="61"/>
                    <a:pt x="6" y="61"/>
                    <a:pt x="8" y="61"/>
                  </a:cubicBezTo>
                  <a:cubicBezTo>
                    <a:pt x="10" y="61"/>
                    <a:pt x="12" y="62"/>
                    <a:pt x="14" y="62"/>
                  </a:cubicBezTo>
                  <a:cubicBezTo>
                    <a:pt x="16" y="62"/>
                    <a:pt x="18" y="62"/>
                    <a:pt x="20" y="62"/>
                  </a:cubicBezTo>
                  <a:cubicBezTo>
                    <a:pt x="21" y="62"/>
                    <a:pt x="23" y="62"/>
                    <a:pt x="24" y="62"/>
                  </a:cubicBezTo>
                  <a:cubicBezTo>
                    <a:pt x="28" y="62"/>
                    <a:pt x="32" y="61"/>
                    <a:pt x="34" y="60"/>
                  </a:cubicBezTo>
                  <a:cubicBezTo>
                    <a:pt x="36" y="59"/>
                    <a:pt x="37" y="57"/>
                    <a:pt x="37" y="53"/>
                  </a:cubicBezTo>
                  <a:cubicBezTo>
                    <a:pt x="37" y="51"/>
                    <a:pt x="37" y="49"/>
                    <a:pt x="35" y="48"/>
                  </a:cubicBezTo>
                  <a:cubicBezTo>
                    <a:pt x="34" y="47"/>
                    <a:pt x="31" y="45"/>
                    <a:pt x="27" y="42"/>
                  </a:cubicBezTo>
                  <a:cubicBezTo>
                    <a:pt x="14" y="35"/>
                    <a:pt x="14" y="35"/>
                    <a:pt x="14" y="35"/>
                  </a:cubicBezTo>
                  <a:cubicBezTo>
                    <a:pt x="10" y="32"/>
                    <a:pt x="6" y="30"/>
                    <a:pt x="4" y="27"/>
                  </a:cubicBezTo>
                  <a:cubicBezTo>
                    <a:pt x="1" y="24"/>
                    <a:pt x="0" y="21"/>
                    <a:pt x="0" y="17"/>
                  </a:cubicBezTo>
                  <a:cubicBezTo>
                    <a:pt x="0" y="13"/>
                    <a:pt x="1" y="11"/>
                    <a:pt x="2" y="8"/>
                  </a:cubicBezTo>
                  <a:cubicBezTo>
                    <a:pt x="3" y="6"/>
                    <a:pt x="5" y="5"/>
                    <a:pt x="7" y="3"/>
                  </a:cubicBezTo>
                  <a:cubicBezTo>
                    <a:pt x="9" y="2"/>
                    <a:pt x="12" y="1"/>
                    <a:pt x="15" y="0"/>
                  </a:cubicBezTo>
                  <a:cubicBezTo>
                    <a:pt x="18" y="0"/>
                    <a:pt x="21" y="0"/>
                    <a:pt x="24" y="0"/>
                  </a:cubicBezTo>
                  <a:cubicBezTo>
                    <a:pt x="28" y="0"/>
                    <a:pt x="32" y="0"/>
                    <a:pt x="35" y="0"/>
                  </a:cubicBezTo>
                  <a:cubicBezTo>
                    <a:pt x="39" y="0"/>
                    <a:pt x="42" y="1"/>
                    <a:pt x="45" y="1"/>
                  </a:cubicBezTo>
                  <a:cubicBezTo>
                    <a:pt x="47" y="2"/>
                    <a:pt x="48" y="2"/>
                    <a:pt x="48" y="4"/>
                  </a:cubicBezTo>
                  <a:cubicBezTo>
                    <a:pt x="48" y="8"/>
                    <a:pt x="48" y="8"/>
                    <a:pt x="48" y="8"/>
                  </a:cubicBezTo>
                  <a:cubicBezTo>
                    <a:pt x="48" y="10"/>
                    <a:pt x="47" y="10"/>
                    <a:pt x="45" y="10"/>
                  </a:cubicBezTo>
                  <a:cubicBezTo>
                    <a:pt x="45" y="10"/>
                    <a:pt x="45" y="10"/>
                    <a:pt x="45" y="10"/>
                  </a:cubicBezTo>
                  <a:cubicBezTo>
                    <a:pt x="43" y="10"/>
                    <a:pt x="40" y="10"/>
                    <a:pt x="36" y="10"/>
                  </a:cubicBezTo>
                  <a:cubicBezTo>
                    <a:pt x="32" y="9"/>
                    <a:pt x="28" y="9"/>
                    <a:pt x="24" y="9"/>
                  </a:cubicBezTo>
                  <a:cubicBezTo>
                    <a:pt x="21" y="9"/>
                    <a:pt x="18" y="10"/>
                    <a:pt x="15" y="11"/>
                  </a:cubicBezTo>
                  <a:cubicBezTo>
                    <a:pt x="13" y="11"/>
                    <a:pt x="12" y="13"/>
                    <a:pt x="12" y="17"/>
                  </a:cubicBezTo>
                  <a:cubicBezTo>
                    <a:pt x="12" y="19"/>
                    <a:pt x="13" y="20"/>
                    <a:pt x="14" y="22"/>
                  </a:cubicBezTo>
                  <a:cubicBezTo>
                    <a:pt x="16" y="23"/>
                    <a:pt x="18" y="25"/>
                    <a:pt x="21" y="26"/>
                  </a:cubicBezTo>
                  <a:cubicBezTo>
                    <a:pt x="34" y="34"/>
                    <a:pt x="34" y="34"/>
                    <a:pt x="34" y="34"/>
                  </a:cubicBezTo>
                  <a:cubicBezTo>
                    <a:pt x="40" y="37"/>
                    <a:pt x="44" y="40"/>
                    <a:pt x="46" y="43"/>
                  </a:cubicBezTo>
                  <a:cubicBezTo>
                    <a:pt x="48" y="46"/>
                    <a:pt x="49" y="49"/>
                    <a:pt x="49"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3" name="Rectangle 261">
              <a:extLst>
                <a:ext uri="{FF2B5EF4-FFF2-40B4-BE49-F238E27FC236}">
                  <a16:creationId xmlns:a16="http://schemas.microsoft.com/office/drawing/2014/main" id="{807B0D91-E3FA-4C4E-BE44-BAF1A31F7091}"/>
                </a:ext>
              </a:extLst>
            </p:cNvPr>
            <p:cNvSpPr>
              <a:spLocks noChangeArrowheads="1"/>
            </p:cNvSpPr>
            <p:nvPr/>
          </p:nvSpPr>
          <p:spPr bwMode="auto">
            <a:xfrm>
              <a:off x="4410075" y="-2116138"/>
              <a:ext cx="165100" cy="33338"/>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4" name="Freeform 262">
              <a:extLst>
                <a:ext uri="{FF2B5EF4-FFF2-40B4-BE49-F238E27FC236}">
                  <a16:creationId xmlns:a16="http://schemas.microsoft.com/office/drawing/2014/main" id="{17C8CF70-D7A5-489B-9E49-4849C38647B5}"/>
                </a:ext>
              </a:extLst>
            </p:cNvPr>
            <p:cNvSpPr>
              <a:spLocks/>
            </p:cNvSpPr>
            <p:nvPr/>
          </p:nvSpPr>
          <p:spPr bwMode="auto">
            <a:xfrm>
              <a:off x="4419600" y="-2374900"/>
              <a:ext cx="168275" cy="292100"/>
            </a:xfrm>
            <a:custGeom>
              <a:avLst/>
              <a:gdLst>
                <a:gd name="T0" fmla="*/ 7 w 56"/>
                <a:gd name="T1" fmla="*/ 5 h 96"/>
                <a:gd name="T2" fmla="*/ 30 w 56"/>
                <a:gd name="T3" fmla="*/ 0 h 96"/>
                <a:gd name="T4" fmla="*/ 41 w 56"/>
                <a:gd name="T5" fmla="*/ 0 h 96"/>
                <a:gd name="T6" fmla="*/ 52 w 56"/>
                <a:gd name="T7" fmla="*/ 2 h 96"/>
                <a:gd name="T8" fmla="*/ 54 w 56"/>
                <a:gd name="T9" fmla="*/ 3 h 96"/>
                <a:gd name="T10" fmla="*/ 54 w 56"/>
                <a:gd name="T11" fmla="*/ 5 h 96"/>
                <a:gd name="T12" fmla="*/ 54 w 56"/>
                <a:gd name="T13" fmla="*/ 9 h 96"/>
                <a:gd name="T14" fmla="*/ 52 w 56"/>
                <a:gd name="T15" fmla="*/ 12 h 96"/>
                <a:gd name="T16" fmla="*/ 52 w 56"/>
                <a:gd name="T17" fmla="*/ 12 h 96"/>
                <a:gd name="T18" fmla="*/ 41 w 56"/>
                <a:gd name="T19" fmla="*/ 10 h 96"/>
                <a:gd name="T20" fmla="*/ 30 w 56"/>
                <a:gd name="T21" fmla="*/ 10 h 96"/>
                <a:gd name="T22" fmla="*/ 15 w 56"/>
                <a:gd name="T23" fmla="*/ 13 h 96"/>
                <a:gd name="T24" fmla="*/ 11 w 56"/>
                <a:gd name="T25" fmla="*/ 23 h 96"/>
                <a:gd name="T26" fmla="*/ 11 w 56"/>
                <a:gd name="T27" fmla="*/ 28 h 96"/>
                <a:gd name="T28" fmla="*/ 13 w 56"/>
                <a:gd name="T29" fmla="*/ 32 h 96"/>
                <a:gd name="T30" fmla="*/ 17 w 56"/>
                <a:gd name="T31" fmla="*/ 36 h 96"/>
                <a:gd name="T32" fmla="*/ 24 w 56"/>
                <a:gd name="T33" fmla="*/ 41 h 96"/>
                <a:gd name="T34" fmla="*/ 36 w 56"/>
                <a:gd name="T35" fmla="*/ 49 h 96"/>
                <a:gd name="T36" fmla="*/ 51 w 56"/>
                <a:gd name="T37" fmla="*/ 65 h 96"/>
                <a:gd name="T38" fmla="*/ 56 w 56"/>
                <a:gd name="T39" fmla="*/ 83 h 96"/>
                <a:gd name="T40" fmla="*/ 56 w 56"/>
                <a:gd name="T41" fmla="*/ 93 h 96"/>
                <a:gd name="T42" fmla="*/ 55 w 56"/>
                <a:gd name="T43" fmla="*/ 95 h 96"/>
                <a:gd name="T44" fmla="*/ 53 w 56"/>
                <a:gd name="T45" fmla="*/ 96 h 96"/>
                <a:gd name="T46" fmla="*/ 3 w 56"/>
                <a:gd name="T47" fmla="*/ 96 h 96"/>
                <a:gd name="T48" fmla="*/ 2 w 56"/>
                <a:gd name="T49" fmla="*/ 95 h 96"/>
                <a:gd name="T50" fmla="*/ 1 w 56"/>
                <a:gd name="T51" fmla="*/ 93 h 96"/>
                <a:gd name="T52" fmla="*/ 1 w 56"/>
                <a:gd name="T53" fmla="*/ 88 h 96"/>
                <a:gd name="T54" fmla="*/ 2 w 56"/>
                <a:gd name="T55" fmla="*/ 86 h 96"/>
                <a:gd name="T56" fmla="*/ 3 w 56"/>
                <a:gd name="T57" fmla="*/ 85 h 96"/>
                <a:gd name="T58" fmla="*/ 46 w 56"/>
                <a:gd name="T59" fmla="*/ 85 h 96"/>
                <a:gd name="T60" fmla="*/ 46 w 56"/>
                <a:gd name="T61" fmla="*/ 83 h 96"/>
                <a:gd name="T62" fmla="*/ 45 w 56"/>
                <a:gd name="T63" fmla="*/ 75 h 96"/>
                <a:gd name="T64" fmla="*/ 42 w 56"/>
                <a:gd name="T65" fmla="*/ 69 h 96"/>
                <a:gd name="T66" fmla="*/ 37 w 56"/>
                <a:gd name="T67" fmla="*/ 62 h 96"/>
                <a:gd name="T68" fmla="*/ 28 w 56"/>
                <a:gd name="T69" fmla="*/ 56 h 96"/>
                <a:gd name="T70" fmla="*/ 16 w 56"/>
                <a:gd name="T71" fmla="*/ 47 h 96"/>
                <a:gd name="T72" fmla="*/ 3 w 56"/>
                <a:gd name="T73" fmla="*/ 36 h 96"/>
                <a:gd name="T74" fmla="*/ 0 w 56"/>
                <a:gd name="T75" fmla="*/ 23 h 96"/>
                <a:gd name="T76" fmla="*/ 7 w 56"/>
                <a:gd name="T77" fmla="*/ 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6" h="96">
                  <a:moveTo>
                    <a:pt x="7" y="5"/>
                  </a:moveTo>
                  <a:cubicBezTo>
                    <a:pt x="12" y="2"/>
                    <a:pt x="19" y="0"/>
                    <a:pt x="30" y="0"/>
                  </a:cubicBezTo>
                  <a:cubicBezTo>
                    <a:pt x="33" y="0"/>
                    <a:pt x="37" y="0"/>
                    <a:pt x="41" y="0"/>
                  </a:cubicBezTo>
                  <a:cubicBezTo>
                    <a:pt x="45" y="1"/>
                    <a:pt x="49" y="1"/>
                    <a:pt x="52" y="2"/>
                  </a:cubicBezTo>
                  <a:cubicBezTo>
                    <a:pt x="53" y="3"/>
                    <a:pt x="53" y="3"/>
                    <a:pt x="54" y="3"/>
                  </a:cubicBezTo>
                  <a:cubicBezTo>
                    <a:pt x="54" y="3"/>
                    <a:pt x="54" y="4"/>
                    <a:pt x="54" y="5"/>
                  </a:cubicBezTo>
                  <a:cubicBezTo>
                    <a:pt x="54" y="9"/>
                    <a:pt x="54" y="9"/>
                    <a:pt x="54" y="9"/>
                  </a:cubicBezTo>
                  <a:cubicBezTo>
                    <a:pt x="54" y="11"/>
                    <a:pt x="54" y="12"/>
                    <a:pt x="52" y="12"/>
                  </a:cubicBezTo>
                  <a:cubicBezTo>
                    <a:pt x="52" y="12"/>
                    <a:pt x="52" y="12"/>
                    <a:pt x="52" y="12"/>
                  </a:cubicBezTo>
                  <a:cubicBezTo>
                    <a:pt x="48" y="11"/>
                    <a:pt x="45" y="11"/>
                    <a:pt x="41" y="10"/>
                  </a:cubicBezTo>
                  <a:cubicBezTo>
                    <a:pt x="37" y="10"/>
                    <a:pt x="33" y="10"/>
                    <a:pt x="30" y="10"/>
                  </a:cubicBezTo>
                  <a:cubicBezTo>
                    <a:pt x="23" y="10"/>
                    <a:pt x="18" y="11"/>
                    <a:pt x="15" y="13"/>
                  </a:cubicBezTo>
                  <a:cubicBezTo>
                    <a:pt x="12" y="15"/>
                    <a:pt x="11" y="18"/>
                    <a:pt x="11" y="23"/>
                  </a:cubicBezTo>
                  <a:cubicBezTo>
                    <a:pt x="11" y="25"/>
                    <a:pt x="11" y="26"/>
                    <a:pt x="11" y="28"/>
                  </a:cubicBezTo>
                  <a:cubicBezTo>
                    <a:pt x="12" y="29"/>
                    <a:pt x="12" y="31"/>
                    <a:pt x="13" y="32"/>
                  </a:cubicBezTo>
                  <a:cubicBezTo>
                    <a:pt x="14" y="33"/>
                    <a:pt x="16" y="35"/>
                    <a:pt x="17" y="36"/>
                  </a:cubicBezTo>
                  <a:cubicBezTo>
                    <a:pt x="19" y="37"/>
                    <a:pt x="21" y="39"/>
                    <a:pt x="24" y="41"/>
                  </a:cubicBezTo>
                  <a:cubicBezTo>
                    <a:pt x="36" y="49"/>
                    <a:pt x="36" y="49"/>
                    <a:pt x="36" y="49"/>
                  </a:cubicBezTo>
                  <a:cubicBezTo>
                    <a:pt x="43" y="54"/>
                    <a:pt x="48" y="59"/>
                    <a:pt x="51" y="65"/>
                  </a:cubicBezTo>
                  <a:cubicBezTo>
                    <a:pt x="54" y="70"/>
                    <a:pt x="56" y="76"/>
                    <a:pt x="56" y="83"/>
                  </a:cubicBezTo>
                  <a:cubicBezTo>
                    <a:pt x="56" y="93"/>
                    <a:pt x="56" y="93"/>
                    <a:pt x="56" y="93"/>
                  </a:cubicBezTo>
                  <a:cubicBezTo>
                    <a:pt x="56" y="94"/>
                    <a:pt x="56" y="94"/>
                    <a:pt x="55" y="95"/>
                  </a:cubicBezTo>
                  <a:cubicBezTo>
                    <a:pt x="55" y="95"/>
                    <a:pt x="54" y="96"/>
                    <a:pt x="53" y="96"/>
                  </a:cubicBezTo>
                  <a:cubicBezTo>
                    <a:pt x="3" y="96"/>
                    <a:pt x="3" y="96"/>
                    <a:pt x="3" y="96"/>
                  </a:cubicBezTo>
                  <a:cubicBezTo>
                    <a:pt x="3" y="96"/>
                    <a:pt x="2" y="95"/>
                    <a:pt x="2" y="95"/>
                  </a:cubicBezTo>
                  <a:cubicBezTo>
                    <a:pt x="1" y="94"/>
                    <a:pt x="1" y="94"/>
                    <a:pt x="1" y="93"/>
                  </a:cubicBezTo>
                  <a:cubicBezTo>
                    <a:pt x="1" y="88"/>
                    <a:pt x="1" y="88"/>
                    <a:pt x="1" y="88"/>
                  </a:cubicBezTo>
                  <a:cubicBezTo>
                    <a:pt x="1" y="87"/>
                    <a:pt x="1" y="86"/>
                    <a:pt x="2" y="86"/>
                  </a:cubicBezTo>
                  <a:cubicBezTo>
                    <a:pt x="2" y="86"/>
                    <a:pt x="3" y="85"/>
                    <a:pt x="3" y="85"/>
                  </a:cubicBezTo>
                  <a:cubicBezTo>
                    <a:pt x="46" y="85"/>
                    <a:pt x="46" y="85"/>
                    <a:pt x="46" y="85"/>
                  </a:cubicBezTo>
                  <a:cubicBezTo>
                    <a:pt x="46" y="83"/>
                    <a:pt x="46" y="83"/>
                    <a:pt x="46" y="83"/>
                  </a:cubicBezTo>
                  <a:cubicBezTo>
                    <a:pt x="46" y="80"/>
                    <a:pt x="46" y="77"/>
                    <a:pt x="45" y="75"/>
                  </a:cubicBezTo>
                  <a:cubicBezTo>
                    <a:pt x="44" y="73"/>
                    <a:pt x="44" y="71"/>
                    <a:pt x="42" y="69"/>
                  </a:cubicBezTo>
                  <a:cubicBezTo>
                    <a:pt x="41" y="66"/>
                    <a:pt x="39" y="64"/>
                    <a:pt x="37" y="62"/>
                  </a:cubicBezTo>
                  <a:cubicBezTo>
                    <a:pt x="35" y="60"/>
                    <a:pt x="32" y="58"/>
                    <a:pt x="28" y="56"/>
                  </a:cubicBezTo>
                  <a:cubicBezTo>
                    <a:pt x="16" y="47"/>
                    <a:pt x="16" y="47"/>
                    <a:pt x="16" y="47"/>
                  </a:cubicBezTo>
                  <a:cubicBezTo>
                    <a:pt x="10" y="43"/>
                    <a:pt x="6" y="39"/>
                    <a:pt x="3" y="36"/>
                  </a:cubicBezTo>
                  <a:cubicBezTo>
                    <a:pt x="1" y="32"/>
                    <a:pt x="0" y="28"/>
                    <a:pt x="0" y="23"/>
                  </a:cubicBezTo>
                  <a:cubicBezTo>
                    <a:pt x="0" y="15"/>
                    <a:pt x="2" y="9"/>
                    <a:pt x="7"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2" name="Rectangle 1">
            <a:extLst>
              <a:ext uri="{FF2B5EF4-FFF2-40B4-BE49-F238E27FC236}">
                <a16:creationId xmlns:a16="http://schemas.microsoft.com/office/drawing/2014/main" id="{B545BCDF-AE9B-4A79-AB96-AD1ECE344488}"/>
              </a:ext>
            </a:extLst>
          </p:cNvPr>
          <p:cNvSpPr/>
          <p:nvPr/>
        </p:nvSpPr>
        <p:spPr>
          <a:xfrm>
            <a:off x="3802841" y="5872775"/>
            <a:ext cx="4586320" cy="369332"/>
          </a:xfrm>
          <a:prstGeom prst="rect">
            <a:avLst/>
          </a:prstGeom>
        </p:spPr>
        <p:txBody>
          <a:bodyPr wrap="none">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83D65"/>
                </a:solidFill>
                <a:effectLst/>
                <a:uLnTx/>
                <a:uFillTx/>
                <a:latin typeface="Segoe UI" panose="020B0502040204020203" pitchFamily="34" charset="0"/>
                <a:ea typeface="Open Sans Light"/>
                <a:cs typeface="Segoe UI" panose="020B0502040204020203" pitchFamily="34" charset="0"/>
                <a:sym typeface="Open Sans Light"/>
              </a:rPr>
              <a:t>Go to </a:t>
            </a:r>
            <a:r>
              <a:rPr kumimoji="0" lang="en-US" sz="1800" b="1" i="0" u="none" strike="noStrike" kern="1200" cap="none" spc="0" normalizeH="0" baseline="0" noProof="0" dirty="0">
                <a:ln>
                  <a:noFill/>
                </a:ln>
                <a:solidFill>
                  <a:srgbClr val="083D65"/>
                </a:solidFill>
                <a:effectLst/>
                <a:uLnTx/>
                <a:uFillTx/>
                <a:latin typeface="Segoe UI" panose="020B0502040204020203" pitchFamily="34" charset="0"/>
                <a:ea typeface="Open Sans Light"/>
                <a:cs typeface="Segoe UI" panose="020B0502040204020203" pitchFamily="34" charset="0"/>
                <a:sym typeface="Open Sans Light"/>
              </a:rPr>
              <a:t>24Slides.com/</a:t>
            </a:r>
            <a:r>
              <a:rPr kumimoji="0" lang="id-ID" sz="1800" b="1" i="0" u="none" strike="noStrike" kern="1200" cap="none" spc="0" normalizeH="0" baseline="0" noProof="0" dirty="0">
                <a:ln>
                  <a:noFill/>
                </a:ln>
                <a:solidFill>
                  <a:srgbClr val="083D65"/>
                </a:solidFill>
                <a:effectLst/>
                <a:uLnTx/>
                <a:uFillTx/>
                <a:latin typeface="Segoe UI" panose="020B0502040204020203" pitchFamily="34" charset="0"/>
                <a:ea typeface="Open Sans Light"/>
                <a:cs typeface="Segoe UI" panose="020B0502040204020203" pitchFamily="34" charset="0"/>
                <a:sym typeface="Open Sans Light"/>
              </a:rPr>
              <a:t>sales </a:t>
            </a:r>
            <a:r>
              <a:rPr kumimoji="0" lang="en-US" sz="1800" b="0" i="0" u="none" strike="noStrike" kern="1200" cap="none" spc="0" normalizeH="0" baseline="0" noProof="0" dirty="0">
                <a:ln>
                  <a:noFill/>
                </a:ln>
                <a:solidFill>
                  <a:srgbClr val="083D65"/>
                </a:solidFill>
                <a:effectLst/>
                <a:uLnTx/>
                <a:uFillTx/>
                <a:latin typeface="Segoe UI" panose="020B0502040204020203" pitchFamily="34" charset="0"/>
                <a:ea typeface="Open Sans Light"/>
                <a:cs typeface="Segoe UI" panose="020B0502040204020203" pitchFamily="34" charset="0"/>
                <a:sym typeface="Open Sans Light"/>
              </a:rPr>
              <a:t>to find out more</a:t>
            </a:r>
            <a:endParaRPr kumimoji="0" lang="en-US" sz="1600" b="0" i="0" u="none" strike="noStrike" kern="1200" cap="none" spc="0" normalizeH="0" baseline="0" noProof="0" dirty="0">
              <a:ln>
                <a:noFill/>
              </a:ln>
              <a:solidFill>
                <a:srgbClr val="083D65"/>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16718201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9" name="Graphic 20">
            <a:extLst>
              <a:ext uri="{FF2B5EF4-FFF2-40B4-BE49-F238E27FC236}">
                <a16:creationId xmlns:a16="http://schemas.microsoft.com/office/drawing/2014/main" id="{B48B52AA-2EBE-432D-943A-73462DCDB1EB}"/>
              </a:ext>
            </a:extLst>
          </p:cNvPr>
          <p:cNvSpPr/>
          <p:nvPr/>
        </p:nvSpPr>
        <p:spPr>
          <a:xfrm>
            <a:off x="-22147" y="5033"/>
            <a:ext cx="12236870" cy="6852967"/>
          </a:xfrm>
          <a:custGeom>
            <a:avLst/>
            <a:gdLst>
              <a:gd name="connsiteX0" fmla="*/ 0 w 4352925"/>
              <a:gd name="connsiteY0" fmla="*/ 95 h 3514725"/>
              <a:gd name="connsiteX1" fmla="*/ 0 w 4352925"/>
              <a:gd name="connsiteY1" fmla="*/ 3523488 h 3514725"/>
              <a:gd name="connsiteX2" fmla="*/ 4353497 w 4352925"/>
              <a:gd name="connsiteY2" fmla="*/ 3523488 h 3514725"/>
              <a:gd name="connsiteX3" fmla="*/ 4347877 w 4352925"/>
              <a:gd name="connsiteY3" fmla="*/ 3507581 h 3514725"/>
              <a:gd name="connsiteX4" fmla="*/ 3672745 w 4352925"/>
              <a:gd name="connsiteY4" fmla="*/ 2554224 h 3514725"/>
              <a:gd name="connsiteX5" fmla="*/ 3409474 w 4352925"/>
              <a:gd name="connsiteY5" fmla="*/ 2178082 h 3514725"/>
              <a:gd name="connsiteX6" fmla="*/ 3359753 w 4352925"/>
              <a:gd name="connsiteY6" fmla="*/ 1482757 h 3514725"/>
              <a:gd name="connsiteX7" fmla="*/ 3112580 w 4352925"/>
              <a:gd name="connsiteY7" fmla="*/ 1004316 h 3514725"/>
              <a:gd name="connsiteX8" fmla="*/ 2625281 w 4352925"/>
              <a:gd name="connsiteY8" fmla="*/ 758476 h 3514725"/>
              <a:gd name="connsiteX9" fmla="*/ 2140077 w 4352925"/>
              <a:gd name="connsiteY9" fmla="*/ 328517 h 3514725"/>
              <a:gd name="connsiteX10" fmla="*/ 2147030 w 4352925"/>
              <a:gd name="connsiteY10" fmla="*/ 0 h 3514725"/>
              <a:gd name="connsiteX11" fmla="*/ 0 w 4352925"/>
              <a:gd name="connsiteY11" fmla="*/ 0 h 3514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52925" h="3514725">
                <a:moveTo>
                  <a:pt x="0" y="95"/>
                </a:moveTo>
                <a:lnTo>
                  <a:pt x="0" y="3523488"/>
                </a:lnTo>
                <a:lnTo>
                  <a:pt x="4353497" y="3523488"/>
                </a:lnTo>
                <a:cubicBezTo>
                  <a:pt x="4351592" y="3518154"/>
                  <a:pt x="4349687" y="3512915"/>
                  <a:pt x="4347877" y="3507581"/>
                </a:cubicBezTo>
                <a:cubicBezTo>
                  <a:pt x="4218051" y="3124772"/>
                  <a:pt x="4039838" y="2825592"/>
                  <a:pt x="3672745" y="2554224"/>
                </a:cubicBezTo>
                <a:cubicBezTo>
                  <a:pt x="3514344" y="2437162"/>
                  <a:pt x="3511487" y="2357533"/>
                  <a:pt x="3409474" y="2178082"/>
                </a:cubicBezTo>
                <a:cubicBezTo>
                  <a:pt x="3315367" y="2012537"/>
                  <a:pt x="3399282" y="1665446"/>
                  <a:pt x="3359753" y="1482757"/>
                </a:cubicBezTo>
                <a:cubicBezTo>
                  <a:pt x="3320987" y="1303877"/>
                  <a:pt x="3254788" y="1126903"/>
                  <a:pt x="3112580" y="1004316"/>
                </a:cubicBezTo>
                <a:cubicBezTo>
                  <a:pt x="2972276" y="883349"/>
                  <a:pt x="2795207" y="824484"/>
                  <a:pt x="2625281" y="758476"/>
                </a:cubicBezTo>
                <a:cubicBezTo>
                  <a:pt x="2411825" y="675513"/>
                  <a:pt x="2209705" y="563213"/>
                  <a:pt x="2140077" y="328517"/>
                </a:cubicBezTo>
                <a:cubicBezTo>
                  <a:pt x="2107121" y="217456"/>
                  <a:pt x="2111883" y="103537"/>
                  <a:pt x="2147030" y="0"/>
                </a:cubicBezTo>
                <a:lnTo>
                  <a:pt x="0" y="0"/>
                </a:lnTo>
                <a:close/>
              </a:path>
            </a:pathLst>
          </a:custGeom>
          <a:gradFill flip="none" rotWithShape="1">
            <a:gsLst>
              <a:gs pos="0">
                <a:schemeClr val="bg1"/>
              </a:gs>
              <a:gs pos="100000">
                <a:schemeClr val="bg1">
                  <a:lumMod val="95000"/>
                </a:schemeClr>
              </a:gs>
            </a:gsLst>
            <a:lin ang="16200000" scaled="1"/>
            <a:tileRect/>
          </a:gradFill>
          <a:ln w="9525" cap="flat">
            <a:noFill/>
            <a:prstDash val="solid"/>
            <a:miter/>
          </a:ln>
        </p:spPr>
        <p:txBody>
          <a:bodyPr rtlCol="0" anchor="ctr"/>
          <a:lstStyle/>
          <a:p>
            <a:endParaRPr lang="en-ID"/>
          </a:p>
        </p:txBody>
      </p:sp>
      <p:grpSp>
        <p:nvGrpSpPr>
          <p:cNvPr id="101" name="Graphic 84">
            <a:extLst>
              <a:ext uri="{FF2B5EF4-FFF2-40B4-BE49-F238E27FC236}">
                <a16:creationId xmlns:a16="http://schemas.microsoft.com/office/drawing/2014/main" id="{CFA94688-EAE2-41F3-BE75-62A2935F2E3F}"/>
              </a:ext>
            </a:extLst>
          </p:cNvPr>
          <p:cNvGrpSpPr/>
          <p:nvPr/>
        </p:nvGrpSpPr>
        <p:grpSpPr>
          <a:xfrm flipH="1">
            <a:off x="8089744" y="2531921"/>
            <a:ext cx="4062659" cy="2569754"/>
            <a:chOff x="5305425" y="2928937"/>
            <a:chExt cx="1581150" cy="1000125"/>
          </a:xfrm>
        </p:grpSpPr>
        <p:sp>
          <p:nvSpPr>
            <p:cNvPr id="102" name="Freeform: Shape 101">
              <a:extLst>
                <a:ext uri="{FF2B5EF4-FFF2-40B4-BE49-F238E27FC236}">
                  <a16:creationId xmlns:a16="http://schemas.microsoft.com/office/drawing/2014/main" id="{571501FB-9E6B-44F7-A846-F3150C500D97}"/>
                </a:ext>
              </a:extLst>
            </p:cNvPr>
            <p:cNvSpPr/>
            <p:nvPr/>
          </p:nvSpPr>
          <p:spPr>
            <a:xfrm>
              <a:off x="5404604" y="3017626"/>
              <a:ext cx="219075" cy="476250"/>
            </a:xfrm>
            <a:custGeom>
              <a:avLst/>
              <a:gdLst>
                <a:gd name="connsiteX0" fmla="*/ 155424 w 219075"/>
                <a:gd name="connsiteY0" fmla="*/ 230399 h 476250"/>
                <a:gd name="connsiteX1" fmla="*/ 155329 w 219075"/>
                <a:gd name="connsiteY1" fmla="*/ 229256 h 476250"/>
                <a:gd name="connsiteX2" fmla="*/ 126087 w 219075"/>
                <a:gd name="connsiteY2" fmla="*/ 153723 h 476250"/>
                <a:gd name="connsiteX3" fmla="*/ 1024 w 219075"/>
                <a:gd name="connsiteY3" fmla="*/ 105812 h 476250"/>
                <a:gd name="connsiteX4" fmla="*/ 7025 w 219075"/>
                <a:gd name="connsiteY4" fmla="*/ 100954 h 476250"/>
                <a:gd name="connsiteX5" fmla="*/ 118848 w 219075"/>
                <a:gd name="connsiteY5" fmla="*/ 138959 h 476250"/>
                <a:gd name="connsiteX6" fmla="*/ 63889 w 219075"/>
                <a:gd name="connsiteY6" fmla="*/ 42947 h 476250"/>
                <a:gd name="connsiteX7" fmla="*/ 70842 w 219075"/>
                <a:gd name="connsiteY7" fmla="*/ 39804 h 476250"/>
                <a:gd name="connsiteX8" fmla="*/ 105704 w 219075"/>
                <a:gd name="connsiteY8" fmla="*/ 98573 h 476250"/>
                <a:gd name="connsiteX9" fmla="*/ 118372 w 219075"/>
                <a:gd name="connsiteY9" fmla="*/ 69998 h 476250"/>
                <a:gd name="connsiteX10" fmla="*/ 146185 w 219075"/>
                <a:gd name="connsiteY10" fmla="*/ 3323 h 476250"/>
                <a:gd name="connsiteX11" fmla="*/ 153805 w 219075"/>
                <a:gd name="connsiteY11" fmla="*/ 4085 h 476250"/>
                <a:gd name="connsiteX12" fmla="*/ 137708 w 219075"/>
                <a:gd name="connsiteY12" fmla="*/ 58663 h 476250"/>
                <a:gd name="connsiteX13" fmla="*/ 118086 w 219075"/>
                <a:gd name="connsiteY13" fmla="*/ 82476 h 476250"/>
                <a:gd name="connsiteX14" fmla="*/ 113609 w 219075"/>
                <a:gd name="connsiteY14" fmla="*/ 110955 h 476250"/>
                <a:gd name="connsiteX15" fmla="*/ 113514 w 219075"/>
                <a:gd name="connsiteY15" fmla="*/ 112670 h 476250"/>
                <a:gd name="connsiteX16" fmla="*/ 132469 w 219075"/>
                <a:gd name="connsiteY16" fmla="*/ 149341 h 476250"/>
                <a:gd name="connsiteX17" fmla="*/ 133040 w 219075"/>
                <a:gd name="connsiteY17" fmla="*/ 150579 h 476250"/>
                <a:gd name="connsiteX18" fmla="*/ 155043 w 219075"/>
                <a:gd name="connsiteY18" fmla="*/ 203157 h 476250"/>
                <a:gd name="connsiteX19" fmla="*/ 185047 w 219075"/>
                <a:gd name="connsiteY19" fmla="*/ 132196 h 476250"/>
                <a:gd name="connsiteX20" fmla="*/ 191238 w 219075"/>
                <a:gd name="connsiteY20" fmla="*/ 136768 h 476250"/>
                <a:gd name="connsiteX21" fmla="*/ 162758 w 219075"/>
                <a:gd name="connsiteY21" fmla="*/ 227351 h 476250"/>
                <a:gd name="connsiteX22" fmla="*/ 166283 w 219075"/>
                <a:gd name="connsiteY22" fmla="*/ 240495 h 476250"/>
                <a:gd name="connsiteX23" fmla="*/ 176093 w 219075"/>
                <a:gd name="connsiteY23" fmla="*/ 304980 h 476250"/>
                <a:gd name="connsiteX24" fmla="*/ 214765 w 219075"/>
                <a:gd name="connsiteY24" fmla="*/ 250306 h 476250"/>
                <a:gd name="connsiteX25" fmla="*/ 219623 w 219075"/>
                <a:gd name="connsiteY25" fmla="*/ 256307 h 476250"/>
                <a:gd name="connsiteX26" fmla="*/ 176665 w 219075"/>
                <a:gd name="connsiteY26" fmla="*/ 328316 h 476250"/>
                <a:gd name="connsiteX27" fmla="*/ 175808 w 219075"/>
                <a:gd name="connsiteY27" fmla="*/ 350509 h 476250"/>
                <a:gd name="connsiteX28" fmla="*/ 183428 w 219075"/>
                <a:gd name="connsiteY28" fmla="*/ 472524 h 476250"/>
                <a:gd name="connsiteX29" fmla="*/ 176474 w 219075"/>
                <a:gd name="connsiteY29" fmla="*/ 475668 h 476250"/>
                <a:gd name="connsiteX30" fmla="*/ 166378 w 219075"/>
                <a:gd name="connsiteY30" fmla="*/ 371369 h 476250"/>
                <a:gd name="connsiteX31" fmla="*/ 167616 w 219075"/>
                <a:gd name="connsiteY31" fmla="*/ 354795 h 476250"/>
                <a:gd name="connsiteX32" fmla="*/ 167140 w 219075"/>
                <a:gd name="connsiteY32" fmla="*/ 353462 h 476250"/>
                <a:gd name="connsiteX33" fmla="*/ 111704 w 219075"/>
                <a:gd name="connsiteY33" fmla="*/ 307266 h 476250"/>
                <a:gd name="connsiteX34" fmla="*/ 114467 w 219075"/>
                <a:gd name="connsiteY34" fmla="*/ 300122 h 476250"/>
                <a:gd name="connsiteX35" fmla="*/ 167997 w 219075"/>
                <a:gd name="connsiteY35" fmla="*/ 334412 h 476250"/>
                <a:gd name="connsiteX36" fmla="*/ 167997 w 219075"/>
                <a:gd name="connsiteY36" fmla="*/ 332983 h 476250"/>
                <a:gd name="connsiteX37" fmla="*/ 168569 w 219075"/>
                <a:gd name="connsiteY37" fmla="*/ 330126 h 476250"/>
                <a:gd name="connsiteX38" fmla="*/ 161615 w 219075"/>
                <a:gd name="connsiteY38" fmla="*/ 254402 h 476250"/>
                <a:gd name="connsiteX39" fmla="*/ 160282 w 219075"/>
                <a:gd name="connsiteY39" fmla="*/ 253259 h 476250"/>
                <a:gd name="connsiteX40" fmla="*/ 65222 w 219075"/>
                <a:gd name="connsiteY40" fmla="*/ 223446 h 476250"/>
                <a:gd name="connsiteX41" fmla="*/ 62079 w 219075"/>
                <a:gd name="connsiteY41" fmla="*/ 216492 h 476250"/>
                <a:gd name="connsiteX42" fmla="*/ 157615 w 219075"/>
                <a:gd name="connsiteY42" fmla="*/ 237828 h 476250"/>
                <a:gd name="connsiteX43" fmla="*/ 156091 w 219075"/>
                <a:gd name="connsiteY43" fmla="*/ 232304 h 476250"/>
                <a:gd name="connsiteX44" fmla="*/ 155424 w 219075"/>
                <a:gd name="connsiteY44" fmla="*/ 230399 h 476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19075" h="476250">
                  <a:moveTo>
                    <a:pt x="155424" y="230399"/>
                  </a:moveTo>
                  <a:cubicBezTo>
                    <a:pt x="155329" y="230018"/>
                    <a:pt x="155329" y="229637"/>
                    <a:pt x="155329" y="229256"/>
                  </a:cubicBezTo>
                  <a:cubicBezTo>
                    <a:pt x="147804" y="203062"/>
                    <a:pt x="137708" y="178011"/>
                    <a:pt x="126087" y="153723"/>
                  </a:cubicBezTo>
                  <a:cubicBezTo>
                    <a:pt x="91988" y="120576"/>
                    <a:pt x="34647" y="141340"/>
                    <a:pt x="1024" y="105812"/>
                  </a:cubicBezTo>
                  <a:cubicBezTo>
                    <a:pt x="-2405" y="102192"/>
                    <a:pt x="3596" y="97430"/>
                    <a:pt x="7025" y="100954"/>
                  </a:cubicBezTo>
                  <a:cubicBezTo>
                    <a:pt x="35981" y="131529"/>
                    <a:pt x="84177" y="119337"/>
                    <a:pt x="118848" y="138959"/>
                  </a:cubicBezTo>
                  <a:cubicBezTo>
                    <a:pt x="102179" y="106193"/>
                    <a:pt x="83034" y="74570"/>
                    <a:pt x="63889" y="42947"/>
                  </a:cubicBezTo>
                  <a:cubicBezTo>
                    <a:pt x="61317" y="38756"/>
                    <a:pt x="68366" y="35613"/>
                    <a:pt x="70842" y="39804"/>
                  </a:cubicBezTo>
                  <a:cubicBezTo>
                    <a:pt x="82653" y="59330"/>
                    <a:pt x="94464" y="78856"/>
                    <a:pt x="105704" y="98573"/>
                  </a:cubicBezTo>
                  <a:cubicBezTo>
                    <a:pt x="106751" y="88095"/>
                    <a:pt x="111228" y="78285"/>
                    <a:pt x="118372" y="69998"/>
                  </a:cubicBezTo>
                  <a:cubicBezTo>
                    <a:pt x="135612" y="50186"/>
                    <a:pt x="146756" y="30374"/>
                    <a:pt x="146185" y="3323"/>
                  </a:cubicBezTo>
                  <a:cubicBezTo>
                    <a:pt x="146090" y="-1630"/>
                    <a:pt x="153710" y="-773"/>
                    <a:pt x="153805" y="4085"/>
                  </a:cubicBezTo>
                  <a:cubicBezTo>
                    <a:pt x="154186" y="23611"/>
                    <a:pt x="148947" y="42566"/>
                    <a:pt x="137708" y="58663"/>
                  </a:cubicBezTo>
                  <a:cubicBezTo>
                    <a:pt x="131897" y="67045"/>
                    <a:pt x="123230" y="73617"/>
                    <a:pt x="118086" y="82476"/>
                  </a:cubicBezTo>
                  <a:cubicBezTo>
                    <a:pt x="113419" y="90572"/>
                    <a:pt x="112085" y="101811"/>
                    <a:pt x="113609" y="110955"/>
                  </a:cubicBezTo>
                  <a:cubicBezTo>
                    <a:pt x="113705" y="111622"/>
                    <a:pt x="113705" y="112194"/>
                    <a:pt x="113514" y="112670"/>
                  </a:cubicBezTo>
                  <a:cubicBezTo>
                    <a:pt x="120182" y="124767"/>
                    <a:pt x="126563" y="136959"/>
                    <a:pt x="132469" y="149341"/>
                  </a:cubicBezTo>
                  <a:cubicBezTo>
                    <a:pt x="132755" y="149722"/>
                    <a:pt x="132945" y="150198"/>
                    <a:pt x="133040" y="150579"/>
                  </a:cubicBezTo>
                  <a:cubicBezTo>
                    <a:pt x="141232" y="167724"/>
                    <a:pt x="148661" y="185155"/>
                    <a:pt x="155043" y="203157"/>
                  </a:cubicBezTo>
                  <a:cubicBezTo>
                    <a:pt x="157520" y="177154"/>
                    <a:pt x="167902" y="151913"/>
                    <a:pt x="185047" y="132196"/>
                  </a:cubicBezTo>
                  <a:cubicBezTo>
                    <a:pt x="188285" y="128481"/>
                    <a:pt x="194477" y="132958"/>
                    <a:pt x="191238" y="136768"/>
                  </a:cubicBezTo>
                  <a:cubicBezTo>
                    <a:pt x="169807" y="161343"/>
                    <a:pt x="159234" y="194871"/>
                    <a:pt x="162758" y="227351"/>
                  </a:cubicBezTo>
                  <a:cubicBezTo>
                    <a:pt x="163997" y="231732"/>
                    <a:pt x="165235" y="236114"/>
                    <a:pt x="166283" y="240495"/>
                  </a:cubicBezTo>
                  <a:cubicBezTo>
                    <a:pt x="171617" y="261736"/>
                    <a:pt x="174855" y="283263"/>
                    <a:pt x="176093" y="304980"/>
                  </a:cubicBezTo>
                  <a:cubicBezTo>
                    <a:pt x="184666" y="284215"/>
                    <a:pt x="198096" y="265832"/>
                    <a:pt x="214765" y="250306"/>
                  </a:cubicBezTo>
                  <a:cubicBezTo>
                    <a:pt x="218384" y="246972"/>
                    <a:pt x="223242" y="252878"/>
                    <a:pt x="219623" y="256307"/>
                  </a:cubicBezTo>
                  <a:cubicBezTo>
                    <a:pt x="198668" y="275738"/>
                    <a:pt x="182951" y="300408"/>
                    <a:pt x="176665" y="328316"/>
                  </a:cubicBezTo>
                  <a:cubicBezTo>
                    <a:pt x="176570" y="335745"/>
                    <a:pt x="176379" y="343080"/>
                    <a:pt x="175808" y="350509"/>
                  </a:cubicBezTo>
                  <a:cubicBezTo>
                    <a:pt x="172760" y="391467"/>
                    <a:pt x="165616" y="433758"/>
                    <a:pt x="183428" y="472524"/>
                  </a:cubicBezTo>
                  <a:cubicBezTo>
                    <a:pt x="185523" y="477001"/>
                    <a:pt x="178475" y="480144"/>
                    <a:pt x="176474" y="475668"/>
                  </a:cubicBezTo>
                  <a:cubicBezTo>
                    <a:pt x="161330" y="442711"/>
                    <a:pt x="163139" y="406707"/>
                    <a:pt x="166378" y="371369"/>
                  </a:cubicBezTo>
                  <a:cubicBezTo>
                    <a:pt x="166854" y="365844"/>
                    <a:pt x="167330" y="360320"/>
                    <a:pt x="167616" y="354795"/>
                  </a:cubicBezTo>
                  <a:cubicBezTo>
                    <a:pt x="167426" y="354414"/>
                    <a:pt x="167235" y="354033"/>
                    <a:pt x="167140" y="353462"/>
                  </a:cubicBezTo>
                  <a:cubicBezTo>
                    <a:pt x="162568" y="325935"/>
                    <a:pt x="135326" y="315076"/>
                    <a:pt x="111704" y="307266"/>
                  </a:cubicBezTo>
                  <a:cubicBezTo>
                    <a:pt x="107037" y="305742"/>
                    <a:pt x="109799" y="298598"/>
                    <a:pt x="114467" y="300122"/>
                  </a:cubicBezTo>
                  <a:cubicBezTo>
                    <a:pt x="134945" y="306885"/>
                    <a:pt x="156853" y="316314"/>
                    <a:pt x="167997" y="334412"/>
                  </a:cubicBezTo>
                  <a:cubicBezTo>
                    <a:pt x="167902" y="333936"/>
                    <a:pt x="167902" y="333459"/>
                    <a:pt x="167997" y="332983"/>
                  </a:cubicBezTo>
                  <a:cubicBezTo>
                    <a:pt x="168188" y="332031"/>
                    <a:pt x="168378" y="331078"/>
                    <a:pt x="168569" y="330126"/>
                  </a:cubicBezTo>
                  <a:cubicBezTo>
                    <a:pt x="168950" y="304789"/>
                    <a:pt x="167045" y="279738"/>
                    <a:pt x="161615" y="254402"/>
                  </a:cubicBezTo>
                  <a:cubicBezTo>
                    <a:pt x="161139" y="254116"/>
                    <a:pt x="160663" y="253735"/>
                    <a:pt x="160282" y="253259"/>
                  </a:cubicBezTo>
                  <a:cubicBezTo>
                    <a:pt x="139613" y="222874"/>
                    <a:pt x="99512" y="212587"/>
                    <a:pt x="65222" y="223446"/>
                  </a:cubicBezTo>
                  <a:cubicBezTo>
                    <a:pt x="60555" y="224874"/>
                    <a:pt x="57317" y="217921"/>
                    <a:pt x="62079" y="216492"/>
                  </a:cubicBezTo>
                  <a:cubicBezTo>
                    <a:pt x="95131" y="206015"/>
                    <a:pt x="133517" y="212968"/>
                    <a:pt x="157615" y="237828"/>
                  </a:cubicBezTo>
                  <a:cubicBezTo>
                    <a:pt x="157139" y="235923"/>
                    <a:pt x="156567" y="234114"/>
                    <a:pt x="156091" y="232304"/>
                  </a:cubicBezTo>
                  <a:cubicBezTo>
                    <a:pt x="155805" y="231828"/>
                    <a:pt x="155519" y="231161"/>
                    <a:pt x="155424" y="230399"/>
                  </a:cubicBezTo>
                  <a:close/>
                </a:path>
              </a:pathLst>
            </a:custGeom>
            <a:solidFill>
              <a:srgbClr val="018673"/>
            </a:solidFill>
            <a:ln w="9525" cap="flat">
              <a:noFill/>
              <a:prstDash val="solid"/>
              <a:miter/>
            </a:ln>
          </p:spPr>
          <p:txBody>
            <a:bodyPr rtlCol="0" anchor="ctr"/>
            <a:lstStyle/>
            <a:p>
              <a:endParaRPr lang="en-ID"/>
            </a:p>
          </p:txBody>
        </p:sp>
        <p:sp>
          <p:nvSpPr>
            <p:cNvPr id="103" name="Freeform: Shape 102">
              <a:extLst>
                <a:ext uri="{FF2B5EF4-FFF2-40B4-BE49-F238E27FC236}">
                  <a16:creationId xmlns:a16="http://schemas.microsoft.com/office/drawing/2014/main" id="{5D66E44A-13A6-469D-8E33-4EEAAE722B35}"/>
                </a:ext>
              </a:extLst>
            </p:cNvPr>
            <p:cNvSpPr/>
            <p:nvPr/>
          </p:nvSpPr>
          <p:spPr>
            <a:xfrm>
              <a:off x="5446400" y="3288614"/>
              <a:ext cx="104775" cy="57150"/>
            </a:xfrm>
            <a:custGeom>
              <a:avLst/>
              <a:gdLst>
                <a:gd name="connsiteX0" fmla="*/ 757 w 104775"/>
                <a:gd name="connsiteY0" fmla="*/ 21037 h 57150"/>
                <a:gd name="connsiteX1" fmla="*/ 102960 w 104775"/>
                <a:gd name="connsiteY1" fmla="*/ 50279 h 57150"/>
                <a:gd name="connsiteX2" fmla="*/ 105056 w 104775"/>
                <a:gd name="connsiteY2" fmla="*/ 47802 h 57150"/>
                <a:gd name="connsiteX3" fmla="*/ 107151 w 104775"/>
                <a:gd name="connsiteY3" fmla="*/ 43897 h 57150"/>
                <a:gd name="connsiteX4" fmla="*/ 78767 w 104775"/>
                <a:gd name="connsiteY4" fmla="*/ 1320 h 57150"/>
                <a:gd name="connsiteX5" fmla="*/ 4091 w 104775"/>
                <a:gd name="connsiteY5" fmla="*/ 14751 h 57150"/>
                <a:gd name="connsiteX6" fmla="*/ 757 w 104775"/>
                <a:gd name="connsiteY6" fmla="*/ 21037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775" h="57150">
                  <a:moveTo>
                    <a:pt x="757" y="21037"/>
                  </a:moveTo>
                  <a:cubicBezTo>
                    <a:pt x="23522" y="54851"/>
                    <a:pt x="65717" y="66662"/>
                    <a:pt x="102960" y="50279"/>
                  </a:cubicBezTo>
                  <a:cubicBezTo>
                    <a:pt x="104198" y="49707"/>
                    <a:pt x="104865" y="48850"/>
                    <a:pt x="105056" y="47802"/>
                  </a:cubicBezTo>
                  <a:cubicBezTo>
                    <a:pt x="106389" y="47136"/>
                    <a:pt x="107437" y="45802"/>
                    <a:pt x="107151" y="43897"/>
                  </a:cubicBezTo>
                  <a:cubicBezTo>
                    <a:pt x="104579" y="25419"/>
                    <a:pt x="99245" y="6369"/>
                    <a:pt x="78767" y="1320"/>
                  </a:cubicBezTo>
                  <a:cubicBezTo>
                    <a:pt x="52573" y="-5157"/>
                    <a:pt x="29618" y="14274"/>
                    <a:pt x="4091" y="14751"/>
                  </a:cubicBezTo>
                  <a:cubicBezTo>
                    <a:pt x="757" y="14941"/>
                    <a:pt x="-1148" y="18084"/>
                    <a:pt x="757" y="21037"/>
                  </a:cubicBezTo>
                  <a:close/>
                </a:path>
              </a:pathLst>
            </a:custGeom>
            <a:solidFill>
              <a:srgbClr val="018673"/>
            </a:solidFill>
            <a:ln w="9525" cap="flat">
              <a:noFill/>
              <a:prstDash val="solid"/>
              <a:miter/>
            </a:ln>
          </p:spPr>
          <p:txBody>
            <a:bodyPr rtlCol="0" anchor="ctr"/>
            <a:lstStyle/>
            <a:p>
              <a:endParaRPr lang="en-ID"/>
            </a:p>
          </p:txBody>
        </p:sp>
        <p:sp>
          <p:nvSpPr>
            <p:cNvPr id="104" name="Freeform: Shape 103">
              <a:extLst>
                <a:ext uri="{FF2B5EF4-FFF2-40B4-BE49-F238E27FC236}">
                  <a16:creationId xmlns:a16="http://schemas.microsoft.com/office/drawing/2014/main" id="{6EB476A0-F2F1-476B-88FC-A0AD11094F31}"/>
                </a:ext>
              </a:extLst>
            </p:cNvPr>
            <p:cNvSpPr/>
            <p:nvPr/>
          </p:nvSpPr>
          <p:spPr>
            <a:xfrm>
              <a:off x="5385336" y="2977990"/>
              <a:ext cx="95250" cy="95250"/>
            </a:xfrm>
            <a:custGeom>
              <a:avLst/>
              <a:gdLst>
                <a:gd name="connsiteX0" fmla="*/ 4 w 95250"/>
                <a:gd name="connsiteY0" fmla="*/ 3811 h 95250"/>
                <a:gd name="connsiteX1" fmla="*/ 26865 w 95250"/>
                <a:gd name="connsiteY1" fmla="*/ 81821 h 95250"/>
                <a:gd name="connsiteX2" fmla="*/ 95064 w 95250"/>
                <a:gd name="connsiteY2" fmla="*/ 99347 h 95250"/>
                <a:gd name="connsiteX3" fmla="*/ 97445 w 95250"/>
                <a:gd name="connsiteY3" fmla="*/ 98299 h 95250"/>
                <a:gd name="connsiteX4" fmla="*/ 98397 w 95250"/>
                <a:gd name="connsiteY4" fmla="*/ 95632 h 95250"/>
                <a:gd name="connsiteX5" fmla="*/ 83253 w 95250"/>
                <a:gd name="connsiteY5" fmla="*/ 27623 h 95250"/>
                <a:gd name="connsiteX6" fmla="*/ 4100 w 95250"/>
                <a:gd name="connsiteY6" fmla="*/ 191 h 95250"/>
                <a:gd name="connsiteX7" fmla="*/ 3243 w 95250"/>
                <a:gd name="connsiteY7" fmla="*/ 382 h 95250"/>
                <a:gd name="connsiteX8" fmla="*/ 4 w 95250"/>
                <a:gd name="connsiteY8" fmla="*/ 3811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250" h="95250">
                  <a:moveTo>
                    <a:pt x="4" y="3811"/>
                  </a:moveTo>
                  <a:cubicBezTo>
                    <a:pt x="99" y="31624"/>
                    <a:pt x="6481" y="61532"/>
                    <a:pt x="26865" y="81821"/>
                  </a:cubicBezTo>
                  <a:cubicBezTo>
                    <a:pt x="44772" y="99728"/>
                    <a:pt x="70870" y="107538"/>
                    <a:pt x="95064" y="99347"/>
                  </a:cubicBezTo>
                  <a:cubicBezTo>
                    <a:pt x="96016" y="99347"/>
                    <a:pt x="96873" y="98966"/>
                    <a:pt x="97445" y="98299"/>
                  </a:cubicBezTo>
                  <a:cubicBezTo>
                    <a:pt x="98207" y="97632"/>
                    <a:pt x="98493" y="96680"/>
                    <a:pt x="98397" y="95632"/>
                  </a:cubicBezTo>
                  <a:cubicBezTo>
                    <a:pt x="103731" y="72486"/>
                    <a:pt x="99445" y="45721"/>
                    <a:pt x="83253" y="27623"/>
                  </a:cubicBezTo>
                  <a:cubicBezTo>
                    <a:pt x="64012" y="6097"/>
                    <a:pt x="31818" y="-1333"/>
                    <a:pt x="4100" y="191"/>
                  </a:cubicBezTo>
                  <a:cubicBezTo>
                    <a:pt x="3814" y="191"/>
                    <a:pt x="3528" y="287"/>
                    <a:pt x="3243" y="382"/>
                  </a:cubicBezTo>
                  <a:cubicBezTo>
                    <a:pt x="1433" y="477"/>
                    <a:pt x="-91" y="1620"/>
                    <a:pt x="4" y="3811"/>
                  </a:cubicBezTo>
                  <a:close/>
                </a:path>
              </a:pathLst>
            </a:custGeom>
            <a:solidFill>
              <a:srgbClr val="018673"/>
            </a:solidFill>
            <a:ln w="9525" cap="flat">
              <a:noFill/>
              <a:prstDash val="solid"/>
              <a:miter/>
            </a:ln>
          </p:spPr>
          <p:txBody>
            <a:bodyPr rtlCol="0" anchor="ctr"/>
            <a:lstStyle/>
            <a:p>
              <a:endParaRPr lang="en-ID"/>
            </a:p>
          </p:txBody>
        </p:sp>
        <p:sp>
          <p:nvSpPr>
            <p:cNvPr id="105" name="Freeform: Shape 104">
              <a:extLst>
                <a:ext uri="{FF2B5EF4-FFF2-40B4-BE49-F238E27FC236}">
                  <a16:creationId xmlns:a16="http://schemas.microsoft.com/office/drawing/2014/main" id="{5B16AE85-7152-44B3-B004-228EDD3A1C4C}"/>
                </a:ext>
              </a:extLst>
            </p:cNvPr>
            <p:cNvSpPr/>
            <p:nvPr/>
          </p:nvSpPr>
          <p:spPr>
            <a:xfrm>
              <a:off x="5312152" y="3090975"/>
              <a:ext cx="123825" cy="66675"/>
            </a:xfrm>
            <a:custGeom>
              <a:avLst/>
              <a:gdLst>
                <a:gd name="connsiteX0" fmla="*/ 1083 w 123825"/>
                <a:gd name="connsiteY0" fmla="*/ 21604 h 66675"/>
                <a:gd name="connsiteX1" fmla="*/ 67473 w 123825"/>
                <a:gd name="connsiteY1" fmla="*/ 68181 h 66675"/>
                <a:gd name="connsiteX2" fmla="*/ 131100 w 123825"/>
                <a:gd name="connsiteY2" fmla="*/ 49512 h 66675"/>
                <a:gd name="connsiteX3" fmla="*/ 131766 w 123825"/>
                <a:gd name="connsiteY3" fmla="*/ 48655 h 66675"/>
                <a:gd name="connsiteX4" fmla="*/ 132433 w 123825"/>
                <a:gd name="connsiteY4" fmla="*/ 46940 h 66675"/>
                <a:gd name="connsiteX5" fmla="*/ 96619 w 123825"/>
                <a:gd name="connsiteY5" fmla="*/ 1411 h 66675"/>
                <a:gd name="connsiteX6" fmla="*/ 6227 w 123825"/>
                <a:gd name="connsiteY6" fmla="*/ 15508 h 66675"/>
                <a:gd name="connsiteX7" fmla="*/ 5465 w 123825"/>
                <a:gd name="connsiteY7" fmla="*/ 15698 h 66675"/>
                <a:gd name="connsiteX8" fmla="*/ 1083 w 123825"/>
                <a:gd name="connsiteY8" fmla="*/ 2160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825" h="66675">
                  <a:moveTo>
                    <a:pt x="1083" y="21604"/>
                  </a:moveTo>
                  <a:cubicBezTo>
                    <a:pt x="19848" y="40463"/>
                    <a:pt x="40993" y="61133"/>
                    <a:pt x="67473" y="68181"/>
                  </a:cubicBezTo>
                  <a:cubicBezTo>
                    <a:pt x="90809" y="74372"/>
                    <a:pt x="113859" y="65324"/>
                    <a:pt x="131100" y="49512"/>
                  </a:cubicBezTo>
                  <a:cubicBezTo>
                    <a:pt x="131385" y="49226"/>
                    <a:pt x="131576" y="48941"/>
                    <a:pt x="131766" y="48655"/>
                  </a:cubicBezTo>
                  <a:cubicBezTo>
                    <a:pt x="132147" y="48179"/>
                    <a:pt x="132338" y="47607"/>
                    <a:pt x="132433" y="46940"/>
                  </a:cubicBezTo>
                  <a:cubicBezTo>
                    <a:pt x="135862" y="24271"/>
                    <a:pt x="117860" y="5888"/>
                    <a:pt x="96619" y="1411"/>
                  </a:cubicBezTo>
                  <a:cubicBezTo>
                    <a:pt x="65758" y="-4971"/>
                    <a:pt x="36326" y="12174"/>
                    <a:pt x="6227" y="15508"/>
                  </a:cubicBezTo>
                  <a:cubicBezTo>
                    <a:pt x="5941" y="15508"/>
                    <a:pt x="5655" y="15603"/>
                    <a:pt x="5465" y="15698"/>
                  </a:cubicBezTo>
                  <a:cubicBezTo>
                    <a:pt x="2036" y="14651"/>
                    <a:pt x="-1965" y="18556"/>
                    <a:pt x="1083" y="21604"/>
                  </a:cubicBezTo>
                  <a:close/>
                </a:path>
              </a:pathLst>
            </a:custGeom>
            <a:solidFill>
              <a:srgbClr val="018673"/>
            </a:solidFill>
            <a:ln w="9525" cap="flat">
              <a:noFill/>
              <a:prstDash val="solid"/>
              <a:miter/>
            </a:ln>
          </p:spPr>
          <p:txBody>
            <a:bodyPr rtlCol="0" anchor="ctr"/>
            <a:lstStyle/>
            <a:p>
              <a:endParaRPr lang="en-ID"/>
            </a:p>
          </p:txBody>
        </p:sp>
        <p:sp>
          <p:nvSpPr>
            <p:cNvPr id="106" name="Freeform: Shape 105">
              <a:extLst>
                <a:ext uri="{FF2B5EF4-FFF2-40B4-BE49-F238E27FC236}">
                  <a16:creationId xmlns:a16="http://schemas.microsoft.com/office/drawing/2014/main" id="{550033E1-B138-485E-B892-FE679D2B860E}"/>
                </a:ext>
              </a:extLst>
            </p:cNvPr>
            <p:cNvSpPr/>
            <p:nvPr/>
          </p:nvSpPr>
          <p:spPr>
            <a:xfrm>
              <a:off x="5522706" y="2928969"/>
              <a:ext cx="76200" cy="123825"/>
            </a:xfrm>
            <a:custGeom>
              <a:avLst/>
              <a:gdLst>
                <a:gd name="connsiteX0" fmla="*/ 27607 w 76200"/>
                <a:gd name="connsiteY0" fmla="*/ 125793 h 123825"/>
                <a:gd name="connsiteX1" fmla="*/ 29035 w 76200"/>
                <a:gd name="connsiteY1" fmla="*/ 126079 h 123825"/>
                <a:gd name="connsiteX2" fmla="*/ 31036 w 76200"/>
                <a:gd name="connsiteY2" fmla="*/ 126269 h 123825"/>
                <a:gd name="connsiteX3" fmla="*/ 66469 w 76200"/>
                <a:gd name="connsiteY3" fmla="*/ 111029 h 123825"/>
                <a:gd name="connsiteX4" fmla="*/ 78470 w 76200"/>
                <a:gd name="connsiteY4" fmla="*/ 75692 h 123825"/>
                <a:gd name="connsiteX5" fmla="*/ 72565 w 76200"/>
                <a:gd name="connsiteY5" fmla="*/ 38068 h 123825"/>
                <a:gd name="connsiteX6" fmla="*/ 61230 w 76200"/>
                <a:gd name="connsiteY6" fmla="*/ 2159 h 123825"/>
                <a:gd name="connsiteX7" fmla="*/ 54181 w 76200"/>
                <a:gd name="connsiteY7" fmla="*/ 2349 h 123825"/>
                <a:gd name="connsiteX8" fmla="*/ 3889 w 76200"/>
                <a:gd name="connsiteY8" fmla="*/ 67405 h 123825"/>
                <a:gd name="connsiteX9" fmla="*/ 27607 w 76200"/>
                <a:gd name="connsiteY9" fmla="*/ 125793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200" h="123825">
                  <a:moveTo>
                    <a:pt x="27607" y="125793"/>
                  </a:moveTo>
                  <a:cubicBezTo>
                    <a:pt x="28083" y="125984"/>
                    <a:pt x="28559" y="126079"/>
                    <a:pt x="29035" y="126079"/>
                  </a:cubicBezTo>
                  <a:cubicBezTo>
                    <a:pt x="29607" y="126269"/>
                    <a:pt x="30274" y="126365"/>
                    <a:pt x="31036" y="126269"/>
                  </a:cubicBezTo>
                  <a:cubicBezTo>
                    <a:pt x="43990" y="123983"/>
                    <a:pt x="57229" y="121126"/>
                    <a:pt x="66469" y="111029"/>
                  </a:cubicBezTo>
                  <a:cubicBezTo>
                    <a:pt x="75136" y="101600"/>
                    <a:pt x="78756" y="88265"/>
                    <a:pt x="78470" y="75692"/>
                  </a:cubicBezTo>
                  <a:cubicBezTo>
                    <a:pt x="78089" y="63214"/>
                    <a:pt x="75041" y="50260"/>
                    <a:pt x="72565" y="38068"/>
                  </a:cubicBezTo>
                  <a:cubicBezTo>
                    <a:pt x="70088" y="25876"/>
                    <a:pt x="67326" y="13112"/>
                    <a:pt x="61230" y="2159"/>
                  </a:cubicBezTo>
                  <a:cubicBezTo>
                    <a:pt x="59515" y="-889"/>
                    <a:pt x="55705" y="-604"/>
                    <a:pt x="54181" y="2349"/>
                  </a:cubicBezTo>
                  <a:cubicBezTo>
                    <a:pt x="41323" y="26638"/>
                    <a:pt x="15319" y="42545"/>
                    <a:pt x="3889" y="67405"/>
                  </a:cubicBezTo>
                  <a:cubicBezTo>
                    <a:pt x="-6588" y="90551"/>
                    <a:pt x="5032" y="115887"/>
                    <a:pt x="27607" y="125793"/>
                  </a:cubicBezTo>
                  <a:close/>
                </a:path>
              </a:pathLst>
            </a:custGeom>
            <a:solidFill>
              <a:srgbClr val="018673"/>
            </a:solidFill>
            <a:ln w="9525" cap="flat">
              <a:noFill/>
              <a:prstDash val="solid"/>
              <a:miter/>
            </a:ln>
          </p:spPr>
          <p:txBody>
            <a:bodyPr rtlCol="0" anchor="ctr"/>
            <a:lstStyle/>
            <a:p>
              <a:endParaRPr lang="en-ID"/>
            </a:p>
          </p:txBody>
        </p:sp>
        <p:sp>
          <p:nvSpPr>
            <p:cNvPr id="107" name="Freeform: Shape 106">
              <a:extLst>
                <a:ext uri="{FF2B5EF4-FFF2-40B4-BE49-F238E27FC236}">
                  <a16:creationId xmlns:a16="http://schemas.microsoft.com/office/drawing/2014/main" id="{CF2AE1CA-7A2F-4B8B-9AA3-0CC6751942B1}"/>
                </a:ext>
              </a:extLst>
            </p:cNvPr>
            <p:cNvSpPr/>
            <p:nvPr/>
          </p:nvSpPr>
          <p:spPr>
            <a:xfrm>
              <a:off x="5595976" y="3210283"/>
              <a:ext cx="95250" cy="85725"/>
            </a:xfrm>
            <a:custGeom>
              <a:avLst/>
              <a:gdLst>
                <a:gd name="connsiteX0" fmla="*/ 3485 w 95250"/>
                <a:gd name="connsiteY0" fmla="*/ 81937 h 85725"/>
                <a:gd name="connsiteX1" fmla="*/ 6057 w 95250"/>
                <a:gd name="connsiteY1" fmla="*/ 84128 h 85725"/>
                <a:gd name="connsiteX2" fmla="*/ 7010 w 95250"/>
                <a:gd name="connsiteY2" fmla="*/ 85366 h 85725"/>
                <a:gd name="connsiteX3" fmla="*/ 57206 w 95250"/>
                <a:gd name="connsiteY3" fmla="*/ 79080 h 85725"/>
                <a:gd name="connsiteX4" fmla="*/ 98450 w 95250"/>
                <a:gd name="connsiteY4" fmla="*/ 6785 h 85725"/>
                <a:gd name="connsiteX5" fmla="*/ 95402 w 95250"/>
                <a:gd name="connsiteY5" fmla="*/ 22 h 85725"/>
                <a:gd name="connsiteX6" fmla="*/ 19487 w 95250"/>
                <a:gd name="connsiteY6" fmla="*/ 23930 h 85725"/>
                <a:gd name="connsiteX7" fmla="*/ 3485 w 95250"/>
                <a:gd name="connsiteY7" fmla="*/ 81937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5250" h="85725">
                  <a:moveTo>
                    <a:pt x="3485" y="81937"/>
                  </a:moveTo>
                  <a:cubicBezTo>
                    <a:pt x="4057" y="83271"/>
                    <a:pt x="5009" y="83938"/>
                    <a:pt x="6057" y="84128"/>
                  </a:cubicBezTo>
                  <a:cubicBezTo>
                    <a:pt x="6248" y="84604"/>
                    <a:pt x="6533" y="84985"/>
                    <a:pt x="7010" y="85366"/>
                  </a:cubicBezTo>
                  <a:cubicBezTo>
                    <a:pt x="22345" y="99654"/>
                    <a:pt x="44348" y="93463"/>
                    <a:pt x="57206" y="79080"/>
                  </a:cubicBezTo>
                  <a:cubicBezTo>
                    <a:pt x="76256" y="57934"/>
                    <a:pt x="75875" y="25359"/>
                    <a:pt x="98450" y="6785"/>
                  </a:cubicBezTo>
                  <a:cubicBezTo>
                    <a:pt x="101498" y="4213"/>
                    <a:pt x="99116" y="-359"/>
                    <a:pt x="95402" y="22"/>
                  </a:cubicBezTo>
                  <a:cubicBezTo>
                    <a:pt x="68922" y="2594"/>
                    <a:pt x="40347" y="5737"/>
                    <a:pt x="19487" y="23930"/>
                  </a:cubicBezTo>
                  <a:cubicBezTo>
                    <a:pt x="2628" y="38503"/>
                    <a:pt x="-4992" y="60887"/>
                    <a:pt x="3485" y="81937"/>
                  </a:cubicBezTo>
                  <a:close/>
                </a:path>
              </a:pathLst>
            </a:custGeom>
            <a:solidFill>
              <a:srgbClr val="018673"/>
            </a:solidFill>
            <a:ln w="9525" cap="flat">
              <a:noFill/>
              <a:prstDash val="solid"/>
              <a:miter/>
            </a:ln>
          </p:spPr>
          <p:txBody>
            <a:bodyPr rtlCol="0" anchor="ctr"/>
            <a:lstStyle/>
            <a:p>
              <a:endParaRPr lang="en-ID"/>
            </a:p>
          </p:txBody>
        </p:sp>
        <p:sp>
          <p:nvSpPr>
            <p:cNvPr id="108" name="Freeform: Shape 107">
              <a:extLst>
                <a:ext uri="{FF2B5EF4-FFF2-40B4-BE49-F238E27FC236}">
                  <a16:creationId xmlns:a16="http://schemas.microsoft.com/office/drawing/2014/main" id="{1C47F9CE-2E93-40DF-9BAD-0262FF27CE3F}"/>
                </a:ext>
              </a:extLst>
            </p:cNvPr>
            <p:cNvSpPr/>
            <p:nvPr/>
          </p:nvSpPr>
          <p:spPr>
            <a:xfrm>
              <a:off x="5559077" y="3065584"/>
              <a:ext cx="104775" cy="114300"/>
            </a:xfrm>
            <a:custGeom>
              <a:avLst/>
              <a:gdLst>
                <a:gd name="connsiteX0" fmla="*/ 1332 w 104775"/>
                <a:gd name="connsiteY0" fmla="*/ 102525 h 114300"/>
                <a:gd name="connsiteX1" fmla="*/ 17715 w 104775"/>
                <a:gd name="connsiteY1" fmla="*/ 48423 h 114300"/>
                <a:gd name="connsiteX2" fmla="*/ 108488 w 104775"/>
                <a:gd name="connsiteY2" fmla="*/ 417 h 114300"/>
                <a:gd name="connsiteX3" fmla="*/ 113156 w 104775"/>
                <a:gd name="connsiteY3" fmla="*/ 6132 h 114300"/>
                <a:gd name="connsiteX4" fmla="*/ 78485 w 104775"/>
                <a:gd name="connsiteY4" fmla="*/ 95096 h 114300"/>
                <a:gd name="connsiteX5" fmla="*/ 17239 w 104775"/>
                <a:gd name="connsiteY5" fmla="*/ 119861 h 114300"/>
                <a:gd name="connsiteX6" fmla="*/ 16667 w 104775"/>
                <a:gd name="connsiteY6" fmla="*/ 119575 h 114300"/>
                <a:gd name="connsiteX7" fmla="*/ 1332 w 104775"/>
                <a:gd name="connsiteY7" fmla="*/ 102525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775" h="114300">
                  <a:moveTo>
                    <a:pt x="1332" y="102525"/>
                  </a:moveTo>
                  <a:cubicBezTo>
                    <a:pt x="-3145" y="83666"/>
                    <a:pt x="3999" y="63092"/>
                    <a:pt x="17715" y="48423"/>
                  </a:cubicBezTo>
                  <a:cubicBezTo>
                    <a:pt x="41718" y="22706"/>
                    <a:pt x="78008" y="15372"/>
                    <a:pt x="108488" y="417"/>
                  </a:cubicBezTo>
                  <a:cubicBezTo>
                    <a:pt x="112298" y="-1392"/>
                    <a:pt x="114870" y="3084"/>
                    <a:pt x="113156" y="6132"/>
                  </a:cubicBezTo>
                  <a:cubicBezTo>
                    <a:pt x="97439" y="34136"/>
                    <a:pt x="96392" y="68140"/>
                    <a:pt x="78485" y="95096"/>
                  </a:cubicBezTo>
                  <a:cubicBezTo>
                    <a:pt x="65150" y="115289"/>
                    <a:pt x="41147" y="128148"/>
                    <a:pt x="17239" y="119861"/>
                  </a:cubicBezTo>
                  <a:cubicBezTo>
                    <a:pt x="17048" y="119766"/>
                    <a:pt x="16858" y="119670"/>
                    <a:pt x="16667" y="119575"/>
                  </a:cubicBezTo>
                  <a:cubicBezTo>
                    <a:pt x="16763" y="119670"/>
                    <a:pt x="5809" y="116527"/>
                    <a:pt x="1332" y="102525"/>
                  </a:cubicBezTo>
                  <a:close/>
                </a:path>
              </a:pathLst>
            </a:custGeom>
            <a:solidFill>
              <a:srgbClr val="018673"/>
            </a:solidFill>
            <a:ln w="9525" cap="flat">
              <a:noFill/>
              <a:prstDash val="solid"/>
              <a:miter/>
            </a:ln>
          </p:spPr>
          <p:txBody>
            <a:bodyPr rtlCol="0" anchor="ctr"/>
            <a:lstStyle/>
            <a:p>
              <a:endParaRPr lang="en-ID"/>
            </a:p>
          </p:txBody>
        </p:sp>
        <p:sp>
          <p:nvSpPr>
            <p:cNvPr id="109" name="Freeform: Shape 108">
              <a:extLst>
                <a:ext uri="{FF2B5EF4-FFF2-40B4-BE49-F238E27FC236}">
                  <a16:creationId xmlns:a16="http://schemas.microsoft.com/office/drawing/2014/main" id="{CA4069CC-A24C-4464-A6A1-7BDF4BEA90BF}"/>
                </a:ext>
              </a:extLst>
            </p:cNvPr>
            <p:cNvSpPr/>
            <p:nvPr/>
          </p:nvSpPr>
          <p:spPr>
            <a:xfrm>
              <a:off x="5350622" y="3198056"/>
              <a:ext cx="142875" cy="76200"/>
            </a:xfrm>
            <a:custGeom>
              <a:avLst/>
              <a:gdLst>
                <a:gd name="connsiteX0" fmla="*/ 1190 w 142875"/>
                <a:gd name="connsiteY0" fmla="*/ 45492 h 76200"/>
                <a:gd name="connsiteX1" fmla="*/ 3381 w 142875"/>
                <a:gd name="connsiteY1" fmla="*/ 44349 h 76200"/>
                <a:gd name="connsiteX2" fmla="*/ 97011 w 142875"/>
                <a:gd name="connsiteY2" fmla="*/ 248 h 76200"/>
                <a:gd name="connsiteX3" fmla="*/ 152066 w 142875"/>
                <a:gd name="connsiteY3" fmla="*/ 34824 h 76200"/>
                <a:gd name="connsiteX4" fmla="*/ 147684 w 142875"/>
                <a:gd name="connsiteY4" fmla="*/ 50064 h 76200"/>
                <a:gd name="connsiteX5" fmla="*/ 2428 w 142875"/>
                <a:gd name="connsiteY5" fmla="*/ 51874 h 76200"/>
                <a:gd name="connsiteX6" fmla="*/ 1571 w 142875"/>
                <a:gd name="connsiteY6" fmla="*/ 51302 h 76200"/>
                <a:gd name="connsiteX7" fmla="*/ 1190 w 142875"/>
                <a:gd name="connsiteY7" fmla="*/ 45492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2875" h="76200">
                  <a:moveTo>
                    <a:pt x="1190" y="45492"/>
                  </a:moveTo>
                  <a:cubicBezTo>
                    <a:pt x="1761" y="44825"/>
                    <a:pt x="2523" y="44444"/>
                    <a:pt x="3381" y="44349"/>
                  </a:cubicBezTo>
                  <a:cubicBezTo>
                    <a:pt x="34908" y="30919"/>
                    <a:pt x="61578" y="3487"/>
                    <a:pt x="97011" y="248"/>
                  </a:cubicBezTo>
                  <a:cubicBezTo>
                    <a:pt x="121014" y="-1943"/>
                    <a:pt x="145779" y="10440"/>
                    <a:pt x="152066" y="34824"/>
                  </a:cubicBezTo>
                  <a:cubicBezTo>
                    <a:pt x="152066" y="34824"/>
                    <a:pt x="152066" y="42253"/>
                    <a:pt x="147684" y="50064"/>
                  </a:cubicBezTo>
                  <a:cubicBezTo>
                    <a:pt x="119109" y="98546"/>
                    <a:pt x="42433" y="73686"/>
                    <a:pt x="2428" y="51874"/>
                  </a:cubicBezTo>
                  <a:cubicBezTo>
                    <a:pt x="2142" y="51683"/>
                    <a:pt x="1857" y="51493"/>
                    <a:pt x="1571" y="51302"/>
                  </a:cubicBezTo>
                  <a:cubicBezTo>
                    <a:pt x="-144" y="49873"/>
                    <a:pt x="-715" y="47016"/>
                    <a:pt x="1190" y="45492"/>
                  </a:cubicBezTo>
                  <a:close/>
                </a:path>
              </a:pathLst>
            </a:custGeom>
            <a:solidFill>
              <a:srgbClr val="018673"/>
            </a:solidFill>
            <a:ln w="9525" cap="flat">
              <a:noFill/>
              <a:prstDash val="solid"/>
              <a:miter/>
            </a:ln>
          </p:spPr>
          <p:txBody>
            <a:bodyPr rtlCol="0" anchor="ctr"/>
            <a:lstStyle/>
            <a:p>
              <a:endParaRPr lang="en-ID"/>
            </a:p>
          </p:txBody>
        </p:sp>
        <p:sp>
          <p:nvSpPr>
            <p:cNvPr id="110" name="Freeform: Shape 109">
              <a:extLst>
                <a:ext uri="{FF2B5EF4-FFF2-40B4-BE49-F238E27FC236}">
                  <a16:creationId xmlns:a16="http://schemas.microsoft.com/office/drawing/2014/main" id="{94C19320-B141-445A-B18C-F7DB17C7C791}"/>
                </a:ext>
              </a:extLst>
            </p:cNvPr>
            <p:cNvSpPr/>
            <p:nvPr/>
          </p:nvSpPr>
          <p:spPr>
            <a:xfrm>
              <a:off x="5547074" y="2965862"/>
              <a:ext cx="28575" cy="85725"/>
            </a:xfrm>
            <a:custGeom>
              <a:avLst/>
              <a:gdLst>
                <a:gd name="connsiteX0" fmla="*/ 0 w 28575"/>
                <a:gd name="connsiteY0" fmla="*/ 87281 h 85725"/>
                <a:gd name="connsiteX1" fmla="*/ 17145 w 28575"/>
                <a:gd name="connsiteY1" fmla="*/ 49277 h 85725"/>
                <a:gd name="connsiteX2" fmla="*/ 26479 w 28575"/>
                <a:gd name="connsiteY2" fmla="*/ 1461 h 85725"/>
                <a:gd name="connsiteX3" fmla="*/ 28956 w 28575"/>
                <a:gd name="connsiteY3" fmla="*/ 1080 h 85725"/>
                <a:gd name="connsiteX4" fmla="*/ 22098 w 28575"/>
                <a:gd name="connsiteY4" fmla="*/ 44038 h 85725"/>
                <a:gd name="connsiteX5" fmla="*/ 2286 w 28575"/>
                <a:gd name="connsiteY5" fmla="*/ 88520 h 85725"/>
                <a:gd name="connsiteX6" fmla="*/ 0 w 28575"/>
                <a:gd name="connsiteY6" fmla="*/ 87281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575" h="85725">
                  <a:moveTo>
                    <a:pt x="0" y="87281"/>
                  </a:moveTo>
                  <a:cubicBezTo>
                    <a:pt x="2191" y="73184"/>
                    <a:pt x="11239" y="61945"/>
                    <a:pt x="17145" y="49277"/>
                  </a:cubicBezTo>
                  <a:cubicBezTo>
                    <a:pt x="24098" y="34322"/>
                    <a:pt x="27146" y="17939"/>
                    <a:pt x="26479" y="1461"/>
                  </a:cubicBezTo>
                  <a:cubicBezTo>
                    <a:pt x="26384" y="-158"/>
                    <a:pt x="28956" y="-634"/>
                    <a:pt x="28956" y="1080"/>
                  </a:cubicBezTo>
                  <a:cubicBezTo>
                    <a:pt x="29527" y="15749"/>
                    <a:pt x="27337" y="30322"/>
                    <a:pt x="22098" y="44038"/>
                  </a:cubicBezTo>
                  <a:cubicBezTo>
                    <a:pt x="16288" y="59183"/>
                    <a:pt x="4477" y="72137"/>
                    <a:pt x="2286" y="88520"/>
                  </a:cubicBezTo>
                  <a:cubicBezTo>
                    <a:pt x="1524" y="88139"/>
                    <a:pt x="762" y="87758"/>
                    <a:pt x="0" y="87281"/>
                  </a:cubicBezTo>
                  <a:close/>
                </a:path>
              </a:pathLst>
            </a:custGeom>
            <a:solidFill>
              <a:srgbClr val="34A7A4"/>
            </a:solidFill>
            <a:ln w="9525" cap="flat">
              <a:noFill/>
              <a:prstDash val="solid"/>
              <a:miter/>
            </a:ln>
          </p:spPr>
          <p:txBody>
            <a:bodyPr rtlCol="0" anchor="ctr"/>
            <a:lstStyle/>
            <a:p>
              <a:endParaRPr lang="en-ID"/>
            </a:p>
          </p:txBody>
        </p:sp>
        <p:sp>
          <p:nvSpPr>
            <p:cNvPr id="111" name="Freeform: Shape 110">
              <a:extLst>
                <a:ext uri="{FF2B5EF4-FFF2-40B4-BE49-F238E27FC236}">
                  <a16:creationId xmlns:a16="http://schemas.microsoft.com/office/drawing/2014/main" id="{3D46264D-95EE-47DA-911B-02060B86ACBD}"/>
                </a:ext>
              </a:extLst>
            </p:cNvPr>
            <p:cNvSpPr/>
            <p:nvPr/>
          </p:nvSpPr>
          <p:spPr>
            <a:xfrm>
              <a:off x="5418243" y="3007215"/>
              <a:ext cx="57150" cy="66675"/>
            </a:xfrm>
            <a:custGeom>
              <a:avLst/>
              <a:gdLst>
                <a:gd name="connsiteX0" fmla="*/ 2530 w 57150"/>
                <a:gd name="connsiteY0" fmla="*/ 685 h 66675"/>
                <a:gd name="connsiteX1" fmla="*/ 37296 w 57150"/>
                <a:gd name="connsiteY1" fmla="*/ 44214 h 66675"/>
                <a:gd name="connsiteX2" fmla="*/ 57679 w 57150"/>
                <a:gd name="connsiteY2" fmla="*/ 58978 h 66675"/>
                <a:gd name="connsiteX3" fmla="*/ 65490 w 57150"/>
                <a:gd name="connsiteY3" fmla="*/ 65836 h 66675"/>
                <a:gd name="connsiteX4" fmla="*/ 65395 w 57150"/>
                <a:gd name="connsiteY4" fmla="*/ 66407 h 66675"/>
                <a:gd name="connsiteX5" fmla="*/ 64537 w 57150"/>
                <a:gd name="connsiteY5" fmla="*/ 68884 h 66675"/>
                <a:gd name="connsiteX6" fmla="*/ 47964 w 57150"/>
                <a:gd name="connsiteY6" fmla="*/ 55644 h 66675"/>
                <a:gd name="connsiteX7" fmla="*/ 29390 w 57150"/>
                <a:gd name="connsiteY7" fmla="*/ 40404 h 66675"/>
                <a:gd name="connsiteX8" fmla="*/ 148 w 57150"/>
                <a:gd name="connsiteY8" fmla="*/ 1637 h 66675"/>
                <a:gd name="connsiteX9" fmla="*/ 2530 w 57150"/>
                <a:gd name="connsiteY9" fmla="*/ 685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150" h="66675">
                  <a:moveTo>
                    <a:pt x="2530" y="685"/>
                  </a:moveTo>
                  <a:cubicBezTo>
                    <a:pt x="11388" y="17163"/>
                    <a:pt x="23104" y="32022"/>
                    <a:pt x="37296" y="44214"/>
                  </a:cubicBezTo>
                  <a:cubicBezTo>
                    <a:pt x="43678" y="49738"/>
                    <a:pt x="50631" y="54310"/>
                    <a:pt x="57679" y="58978"/>
                  </a:cubicBezTo>
                  <a:cubicBezTo>
                    <a:pt x="60727" y="60978"/>
                    <a:pt x="63490" y="63169"/>
                    <a:pt x="65490" y="65836"/>
                  </a:cubicBezTo>
                  <a:cubicBezTo>
                    <a:pt x="65490" y="66026"/>
                    <a:pt x="65395" y="66217"/>
                    <a:pt x="65395" y="66407"/>
                  </a:cubicBezTo>
                  <a:cubicBezTo>
                    <a:pt x="65490" y="67360"/>
                    <a:pt x="65204" y="68217"/>
                    <a:pt x="64537" y="68884"/>
                  </a:cubicBezTo>
                  <a:cubicBezTo>
                    <a:pt x="61108" y="62883"/>
                    <a:pt x="53488" y="59454"/>
                    <a:pt x="47964" y="55644"/>
                  </a:cubicBezTo>
                  <a:cubicBezTo>
                    <a:pt x="41392" y="51072"/>
                    <a:pt x="35200" y="46024"/>
                    <a:pt x="29390" y="40404"/>
                  </a:cubicBezTo>
                  <a:cubicBezTo>
                    <a:pt x="17579" y="29069"/>
                    <a:pt x="7864" y="16020"/>
                    <a:pt x="148" y="1637"/>
                  </a:cubicBezTo>
                  <a:cubicBezTo>
                    <a:pt x="-614" y="304"/>
                    <a:pt x="1768" y="-744"/>
                    <a:pt x="2530" y="685"/>
                  </a:cubicBezTo>
                  <a:close/>
                </a:path>
              </a:pathLst>
            </a:custGeom>
            <a:solidFill>
              <a:srgbClr val="34A7A4"/>
            </a:solidFill>
            <a:ln w="9525" cap="flat">
              <a:noFill/>
              <a:prstDash val="solid"/>
              <a:miter/>
            </a:ln>
          </p:spPr>
          <p:txBody>
            <a:bodyPr rtlCol="0" anchor="ctr"/>
            <a:lstStyle/>
            <a:p>
              <a:endParaRPr lang="en-ID"/>
            </a:p>
          </p:txBody>
        </p:sp>
        <p:sp>
          <p:nvSpPr>
            <p:cNvPr id="112" name="Freeform: Shape 111">
              <a:extLst>
                <a:ext uri="{FF2B5EF4-FFF2-40B4-BE49-F238E27FC236}">
                  <a16:creationId xmlns:a16="http://schemas.microsoft.com/office/drawing/2014/main" id="{A76BE706-27B9-41E0-A531-28F2C52E5839}"/>
                </a:ext>
              </a:extLst>
            </p:cNvPr>
            <p:cNvSpPr/>
            <p:nvPr/>
          </p:nvSpPr>
          <p:spPr>
            <a:xfrm>
              <a:off x="5346891" y="3117796"/>
              <a:ext cx="95250" cy="19050"/>
            </a:xfrm>
            <a:custGeom>
              <a:avLst/>
              <a:gdLst>
                <a:gd name="connsiteX0" fmla="*/ 1682 w 95250"/>
                <a:gd name="connsiteY0" fmla="*/ 117 h 19050"/>
                <a:gd name="connsiteX1" fmla="*/ 53022 w 95250"/>
                <a:gd name="connsiteY1" fmla="*/ 14880 h 19050"/>
                <a:gd name="connsiteX2" fmla="*/ 97694 w 95250"/>
                <a:gd name="connsiteY2" fmla="*/ 19929 h 19050"/>
                <a:gd name="connsiteX3" fmla="*/ 97694 w 95250"/>
                <a:gd name="connsiteY3" fmla="*/ 20119 h 19050"/>
                <a:gd name="connsiteX4" fmla="*/ 97028 w 95250"/>
                <a:gd name="connsiteY4" fmla="*/ 21834 h 19050"/>
                <a:gd name="connsiteX5" fmla="*/ 96647 w 95250"/>
                <a:gd name="connsiteY5" fmla="*/ 22310 h 19050"/>
                <a:gd name="connsiteX6" fmla="*/ 48069 w 95250"/>
                <a:gd name="connsiteY6" fmla="*/ 16690 h 19050"/>
                <a:gd name="connsiteX7" fmla="*/ 730 w 95250"/>
                <a:gd name="connsiteY7" fmla="*/ 2498 h 19050"/>
                <a:gd name="connsiteX8" fmla="*/ 1682 w 95250"/>
                <a:gd name="connsiteY8" fmla="*/ 117 h 1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250" h="19050">
                  <a:moveTo>
                    <a:pt x="1682" y="117"/>
                  </a:moveTo>
                  <a:cubicBezTo>
                    <a:pt x="18065" y="7260"/>
                    <a:pt x="35306" y="12309"/>
                    <a:pt x="53022" y="14880"/>
                  </a:cubicBezTo>
                  <a:cubicBezTo>
                    <a:pt x="67786" y="16976"/>
                    <a:pt x="83216" y="16023"/>
                    <a:pt x="97694" y="19929"/>
                  </a:cubicBezTo>
                  <a:cubicBezTo>
                    <a:pt x="97694" y="20024"/>
                    <a:pt x="97694" y="20024"/>
                    <a:pt x="97694" y="20119"/>
                  </a:cubicBezTo>
                  <a:cubicBezTo>
                    <a:pt x="97599" y="20786"/>
                    <a:pt x="97313" y="21357"/>
                    <a:pt x="97028" y="21834"/>
                  </a:cubicBezTo>
                  <a:cubicBezTo>
                    <a:pt x="96932" y="22024"/>
                    <a:pt x="96742" y="22119"/>
                    <a:pt x="96647" y="22310"/>
                  </a:cubicBezTo>
                  <a:cubicBezTo>
                    <a:pt x="80930" y="18119"/>
                    <a:pt x="64071" y="19357"/>
                    <a:pt x="48069" y="16690"/>
                  </a:cubicBezTo>
                  <a:cubicBezTo>
                    <a:pt x="31781" y="13928"/>
                    <a:pt x="15875" y="9165"/>
                    <a:pt x="730" y="2498"/>
                  </a:cubicBezTo>
                  <a:cubicBezTo>
                    <a:pt x="-699" y="1831"/>
                    <a:pt x="158" y="-550"/>
                    <a:pt x="1682" y="117"/>
                  </a:cubicBezTo>
                  <a:close/>
                </a:path>
              </a:pathLst>
            </a:custGeom>
            <a:solidFill>
              <a:srgbClr val="34A7A4"/>
            </a:solidFill>
            <a:ln w="9525" cap="flat">
              <a:noFill/>
              <a:prstDash val="solid"/>
              <a:miter/>
            </a:ln>
          </p:spPr>
          <p:txBody>
            <a:bodyPr rtlCol="0" anchor="ctr"/>
            <a:lstStyle/>
            <a:p>
              <a:endParaRPr lang="en-ID"/>
            </a:p>
          </p:txBody>
        </p:sp>
        <p:sp>
          <p:nvSpPr>
            <p:cNvPr id="113" name="Freeform: Shape 112">
              <a:extLst>
                <a:ext uri="{FF2B5EF4-FFF2-40B4-BE49-F238E27FC236}">
                  <a16:creationId xmlns:a16="http://schemas.microsoft.com/office/drawing/2014/main" id="{7A534CA9-125F-44FD-8AB2-9489B0E7C459}"/>
                </a:ext>
              </a:extLst>
            </p:cNvPr>
            <p:cNvSpPr/>
            <p:nvPr/>
          </p:nvSpPr>
          <p:spPr>
            <a:xfrm>
              <a:off x="5386639" y="3228393"/>
              <a:ext cx="114300" cy="9525"/>
            </a:xfrm>
            <a:custGeom>
              <a:avLst/>
              <a:gdLst>
                <a:gd name="connsiteX0" fmla="*/ 58613 w 114300"/>
                <a:gd name="connsiteY0" fmla="*/ 7154 h 9525"/>
                <a:gd name="connsiteX1" fmla="*/ 28037 w 114300"/>
                <a:gd name="connsiteY1" fmla="*/ 15060 h 9525"/>
                <a:gd name="connsiteX2" fmla="*/ 796 w 114300"/>
                <a:gd name="connsiteY2" fmla="*/ 15536 h 9525"/>
                <a:gd name="connsiteX3" fmla="*/ 1748 w 114300"/>
                <a:gd name="connsiteY3" fmla="*/ 13155 h 9525"/>
                <a:gd name="connsiteX4" fmla="*/ 36610 w 114300"/>
                <a:gd name="connsiteY4" fmla="*/ 10107 h 9525"/>
                <a:gd name="connsiteX5" fmla="*/ 67376 w 114300"/>
                <a:gd name="connsiteY5" fmla="*/ 2677 h 9525"/>
                <a:gd name="connsiteX6" fmla="*/ 115191 w 114300"/>
                <a:gd name="connsiteY6" fmla="*/ 2106 h 9525"/>
                <a:gd name="connsiteX7" fmla="*/ 115953 w 114300"/>
                <a:gd name="connsiteY7" fmla="*/ 4582 h 9525"/>
                <a:gd name="connsiteX8" fmla="*/ 115953 w 114300"/>
                <a:gd name="connsiteY8" fmla="*/ 4868 h 9525"/>
                <a:gd name="connsiteX9" fmla="*/ 58613 w 114300"/>
                <a:gd name="connsiteY9" fmla="*/ 7154 h 9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4300" h="9525">
                  <a:moveTo>
                    <a:pt x="58613" y="7154"/>
                  </a:moveTo>
                  <a:cubicBezTo>
                    <a:pt x="48326" y="9440"/>
                    <a:pt x="38229" y="12488"/>
                    <a:pt x="28037" y="15060"/>
                  </a:cubicBezTo>
                  <a:cubicBezTo>
                    <a:pt x="18893" y="17346"/>
                    <a:pt x="9845" y="18775"/>
                    <a:pt x="796" y="15536"/>
                  </a:cubicBezTo>
                  <a:cubicBezTo>
                    <a:pt x="-728" y="14965"/>
                    <a:pt x="129" y="12583"/>
                    <a:pt x="1748" y="13155"/>
                  </a:cubicBezTo>
                  <a:cubicBezTo>
                    <a:pt x="13369" y="17251"/>
                    <a:pt x="25275" y="13155"/>
                    <a:pt x="36610" y="10107"/>
                  </a:cubicBezTo>
                  <a:cubicBezTo>
                    <a:pt x="46802" y="7345"/>
                    <a:pt x="56993" y="4678"/>
                    <a:pt x="67376" y="2677"/>
                  </a:cubicBezTo>
                  <a:cubicBezTo>
                    <a:pt x="83282" y="-275"/>
                    <a:pt x="99475" y="-1228"/>
                    <a:pt x="115191" y="2106"/>
                  </a:cubicBezTo>
                  <a:cubicBezTo>
                    <a:pt x="115477" y="2963"/>
                    <a:pt x="115763" y="3725"/>
                    <a:pt x="115953" y="4582"/>
                  </a:cubicBezTo>
                  <a:cubicBezTo>
                    <a:pt x="115953" y="4582"/>
                    <a:pt x="115953" y="4678"/>
                    <a:pt x="115953" y="4868"/>
                  </a:cubicBezTo>
                  <a:cubicBezTo>
                    <a:pt x="97094" y="582"/>
                    <a:pt x="77567" y="2868"/>
                    <a:pt x="58613" y="7154"/>
                  </a:cubicBezTo>
                  <a:close/>
                </a:path>
              </a:pathLst>
            </a:custGeom>
            <a:solidFill>
              <a:srgbClr val="34A7A4"/>
            </a:solidFill>
            <a:ln w="9525" cap="flat">
              <a:noFill/>
              <a:prstDash val="solid"/>
              <a:miter/>
            </a:ln>
          </p:spPr>
          <p:txBody>
            <a:bodyPr rtlCol="0" anchor="ctr"/>
            <a:lstStyle/>
            <a:p>
              <a:endParaRPr lang="en-ID"/>
            </a:p>
          </p:txBody>
        </p:sp>
        <p:sp>
          <p:nvSpPr>
            <p:cNvPr id="114" name="Freeform: Shape 113">
              <a:extLst>
                <a:ext uri="{FF2B5EF4-FFF2-40B4-BE49-F238E27FC236}">
                  <a16:creationId xmlns:a16="http://schemas.microsoft.com/office/drawing/2014/main" id="{B290443D-DFB2-4CE0-A8E3-72C89EC926DB}"/>
                </a:ext>
              </a:extLst>
            </p:cNvPr>
            <p:cNvSpPr/>
            <p:nvPr/>
          </p:nvSpPr>
          <p:spPr>
            <a:xfrm>
              <a:off x="5467149" y="3310541"/>
              <a:ext cx="85725" cy="19050"/>
            </a:xfrm>
            <a:custGeom>
              <a:avLst/>
              <a:gdLst>
                <a:gd name="connsiteX0" fmla="*/ 1725 w 85725"/>
                <a:gd name="connsiteY0" fmla="*/ 63 h 19050"/>
                <a:gd name="connsiteX1" fmla="*/ 86497 w 85725"/>
                <a:gd name="connsiteY1" fmla="*/ 22732 h 19050"/>
                <a:gd name="connsiteX2" fmla="*/ 85449 w 85725"/>
                <a:gd name="connsiteY2" fmla="*/ 25209 h 19050"/>
                <a:gd name="connsiteX3" fmla="*/ 772 w 85725"/>
                <a:gd name="connsiteY3" fmla="*/ 2539 h 19050"/>
                <a:gd name="connsiteX4" fmla="*/ 1725 w 85725"/>
                <a:gd name="connsiteY4" fmla="*/ 63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19050">
                  <a:moveTo>
                    <a:pt x="1725" y="63"/>
                  </a:moveTo>
                  <a:cubicBezTo>
                    <a:pt x="28204" y="9302"/>
                    <a:pt x="63923" y="4254"/>
                    <a:pt x="86497" y="22732"/>
                  </a:cubicBezTo>
                  <a:cubicBezTo>
                    <a:pt x="86497" y="23780"/>
                    <a:pt x="86116" y="24542"/>
                    <a:pt x="85449" y="25209"/>
                  </a:cubicBezTo>
                  <a:cubicBezTo>
                    <a:pt x="63256" y="6349"/>
                    <a:pt x="27156" y="11683"/>
                    <a:pt x="772" y="2539"/>
                  </a:cubicBezTo>
                  <a:cubicBezTo>
                    <a:pt x="-752" y="1968"/>
                    <a:pt x="201" y="-414"/>
                    <a:pt x="1725" y="63"/>
                  </a:cubicBezTo>
                  <a:close/>
                </a:path>
              </a:pathLst>
            </a:custGeom>
            <a:solidFill>
              <a:srgbClr val="34A7A4"/>
            </a:solidFill>
            <a:ln w="9525" cap="flat">
              <a:noFill/>
              <a:prstDash val="solid"/>
              <a:miter/>
            </a:ln>
          </p:spPr>
          <p:txBody>
            <a:bodyPr rtlCol="0" anchor="ctr"/>
            <a:lstStyle/>
            <a:p>
              <a:endParaRPr lang="en-ID"/>
            </a:p>
          </p:txBody>
        </p:sp>
        <p:sp>
          <p:nvSpPr>
            <p:cNvPr id="115" name="Freeform: Shape 114">
              <a:extLst>
                <a:ext uri="{FF2B5EF4-FFF2-40B4-BE49-F238E27FC236}">
                  <a16:creationId xmlns:a16="http://schemas.microsoft.com/office/drawing/2014/main" id="{2D802830-2888-45CC-84B5-C2BD1ACA9305}"/>
                </a:ext>
              </a:extLst>
            </p:cNvPr>
            <p:cNvSpPr/>
            <p:nvPr/>
          </p:nvSpPr>
          <p:spPr>
            <a:xfrm>
              <a:off x="5600224" y="3227390"/>
              <a:ext cx="57150" cy="66675"/>
            </a:xfrm>
            <a:custGeom>
              <a:avLst/>
              <a:gdLst>
                <a:gd name="connsiteX0" fmla="*/ 61150 w 57150"/>
                <a:gd name="connsiteY0" fmla="*/ 251 h 66675"/>
                <a:gd name="connsiteX1" fmla="*/ 62770 w 57150"/>
                <a:gd name="connsiteY1" fmla="*/ 2251 h 66675"/>
                <a:gd name="connsiteX2" fmla="*/ 2095 w 57150"/>
                <a:gd name="connsiteY2" fmla="*/ 67593 h 66675"/>
                <a:gd name="connsiteX3" fmla="*/ 1714 w 57150"/>
                <a:gd name="connsiteY3" fmla="*/ 67021 h 66675"/>
                <a:gd name="connsiteX4" fmla="*/ 0 w 57150"/>
                <a:gd name="connsiteY4" fmla="*/ 66069 h 66675"/>
                <a:gd name="connsiteX5" fmla="*/ 61150 w 57150"/>
                <a:gd name="connsiteY5" fmla="*/ 251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150" h="66675">
                  <a:moveTo>
                    <a:pt x="61150" y="251"/>
                  </a:moveTo>
                  <a:cubicBezTo>
                    <a:pt x="62484" y="-702"/>
                    <a:pt x="64103" y="1299"/>
                    <a:pt x="62770" y="2251"/>
                  </a:cubicBezTo>
                  <a:cubicBezTo>
                    <a:pt x="38291" y="19682"/>
                    <a:pt x="17717" y="41875"/>
                    <a:pt x="2095" y="67593"/>
                  </a:cubicBezTo>
                  <a:cubicBezTo>
                    <a:pt x="2000" y="67402"/>
                    <a:pt x="1810" y="67212"/>
                    <a:pt x="1714" y="67021"/>
                  </a:cubicBezTo>
                  <a:cubicBezTo>
                    <a:pt x="1048" y="66926"/>
                    <a:pt x="476" y="66640"/>
                    <a:pt x="0" y="66069"/>
                  </a:cubicBezTo>
                  <a:cubicBezTo>
                    <a:pt x="15811" y="40256"/>
                    <a:pt x="36481" y="17872"/>
                    <a:pt x="61150" y="251"/>
                  </a:cubicBezTo>
                  <a:close/>
                </a:path>
              </a:pathLst>
            </a:custGeom>
            <a:solidFill>
              <a:srgbClr val="34A7A4"/>
            </a:solidFill>
            <a:ln w="9525" cap="flat">
              <a:noFill/>
              <a:prstDash val="solid"/>
              <a:miter/>
            </a:ln>
          </p:spPr>
          <p:txBody>
            <a:bodyPr rtlCol="0" anchor="ctr"/>
            <a:lstStyle/>
            <a:p>
              <a:endParaRPr lang="en-ID"/>
            </a:p>
          </p:txBody>
        </p:sp>
        <p:sp>
          <p:nvSpPr>
            <p:cNvPr id="116" name="Freeform: Shape 115">
              <a:extLst>
                <a:ext uri="{FF2B5EF4-FFF2-40B4-BE49-F238E27FC236}">
                  <a16:creationId xmlns:a16="http://schemas.microsoft.com/office/drawing/2014/main" id="{F2568C64-1586-4A1C-84F2-0D351D6BC78D}"/>
                </a:ext>
              </a:extLst>
            </p:cNvPr>
            <p:cNvSpPr/>
            <p:nvPr/>
          </p:nvSpPr>
          <p:spPr>
            <a:xfrm>
              <a:off x="5573840" y="3091996"/>
              <a:ext cx="66675" cy="85725"/>
            </a:xfrm>
            <a:custGeom>
              <a:avLst/>
              <a:gdLst>
                <a:gd name="connsiteX0" fmla="*/ 71056 w 66675"/>
                <a:gd name="connsiteY0" fmla="*/ 295 h 85725"/>
                <a:gd name="connsiteX1" fmla="*/ 72676 w 66675"/>
                <a:gd name="connsiteY1" fmla="*/ 2295 h 85725"/>
                <a:gd name="connsiteX2" fmla="*/ 2381 w 66675"/>
                <a:gd name="connsiteY2" fmla="*/ 93545 h 85725"/>
                <a:gd name="connsiteX3" fmla="*/ 1905 w 66675"/>
                <a:gd name="connsiteY3" fmla="*/ 93354 h 85725"/>
                <a:gd name="connsiteX4" fmla="*/ 0 w 66675"/>
                <a:gd name="connsiteY4" fmla="*/ 92592 h 85725"/>
                <a:gd name="connsiteX5" fmla="*/ 71056 w 66675"/>
                <a:gd name="connsiteY5" fmla="*/ 295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675" h="85725">
                  <a:moveTo>
                    <a:pt x="71056" y="295"/>
                  </a:moveTo>
                  <a:cubicBezTo>
                    <a:pt x="72295" y="-753"/>
                    <a:pt x="73914" y="1247"/>
                    <a:pt x="72676" y="2295"/>
                  </a:cubicBezTo>
                  <a:cubicBezTo>
                    <a:pt x="42386" y="26774"/>
                    <a:pt x="18383" y="58112"/>
                    <a:pt x="2381" y="93545"/>
                  </a:cubicBezTo>
                  <a:cubicBezTo>
                    <a:pt x="2191" y="93449"/>
                    <a:pt x="2095" y="93449"/>
                    <a:pt x="1905" y="93354"/>
                  </a:cubicBezTo>
                  <a:cubicBezTo>
                    <a:pt x="1905" y="93354"/>
                    <a:pt x="1143" y="93164"/>
                    <a:pt x="0" y="92592"/>
                  </a:cubicBezTo>
                  <a:cubicBezTo>
                    <a:pt x="16192" y="56683"/>
                    <a:pt x="40481" y="25060"/>
                    <a:pt x="71056" y="295"/>
                  </a:cubicBezTo>
                  <a:close/>
                </a:path>
              </a:pathLst>
            </a:custGeom>
            <a:solidFill>
              <a:srgbClr val="34A7A4"/>
            </a:solidFill>
            <a:ln w="9525" cap="flat">
              <a:noFill/>
              <a:prstDash val="solid"/>
              <a:miter/>
            </a:ln>
          </p:spPr>
          <p:txBody>
            <a:bodyPr rtlCol="0" anchor="ctr"/>
            <a:lstStyle/>
            <a:p>
              <a:endParaRPr lang="en-ID"/>
            </a:p>
          </p:txBody>
        </p:sp>
        <p:sp>
          <p:nvSpPr>
            <p:cNvPr id="117" name="Freeform: Shape 116">
              <a:extLst>
                <a:ext uri="{FF2B5EF4-FFF2-40B4-BE49-F238E27FC236}">
                  <a16:creationId xmlns:a16="http://schemas.microsoft.com/office/drawing/2014/main" id="{2F710DD4-FF68-413F-9DD5-4FD482906ABB}"/>
                </a:ext>
              </a:extLst>
            </p:cNvPr>
            <p:cNvSpPr/>
            <p:nvPr/>
          </p:nvSpPr>
          <p:spPr>
            <a:xfrm>
              <a:off x="5396960" y="3244537"/>
              <a:ext cx="1485900" cy="676275"/>
            </a:xfrm>
            <a:custGeom>
              <a:avLst/>
              <a:gdLst>
                <a:gd name="connsiteX0" fmla="*/ 42863 w 1485900"/>
                <a:gd name="connsiteY0" fmla="*/ 325528 h 676275"/>
                <a:gd name="connsiteX1" fmla="*/ 157925 w 1485900"/>
                <a:gd name="connsiteY1" fmla="*/ 302858 h 676275"/>
                <a:gd name="connsiteX2" fmla="*/ 278702 w 1485900"/>
                <a:gd name="connsiteY2" fmla="*/ 304573 h 676275"/>
                <a:gd name="connsiteX3" fmla="*/ 416528 w 1485900"/>
                <a:gd name="connsiteY3" fmla="*/ 94832 h 676275"/>
                <a:gd name="connsiteX4" fmla="*/ 575596 w 1485900"/>
                <a:gd name="connsiteY4" fmla="*/ 64447 h 676275"/>
                <a:gd name="connsiteX5" fmla="*/ 688181 w 1485900"/>
                <a:gd name="connsiteY5" fmla="*/ 1582 h 676275"/>
                <a:gd name="connsiteX6" fmla="*/ 806577 w 1485900"/>
                <a:gd name="connsiteY6" fmla="*/ 60923 h 676275"/>
                <a:gd name="connsiteX7" fmla="*/ 870395 w 1485900"/>
                <a:gd name="connsiteY7" fmla="*/ 185415 h 676275"/>
                <a:gd name="connsiteX8" fmla="*/ 972503 w 1485900"/>
                <a:gd name="connsiteY8" fmla="*/ 274378 h 676275"/>
                <a:gd name="connsiteX9" fmla="*/ 1152906 w 1485900"/>
                <a:gd name="connsiteY9" fmla="*/ 278950 h 676275"/>
                <a:gd name="connsiteX10" fmla="*/ 1245680 w 1485900"/>
                <a:gd name="connsiteY10" fmla="*/ 454401 h 676275"/>
                <a:gd name="connsiteX11" fmla="*/ 1374172 w 1485900"/>
                <a:gd name="connsiteY11" fmla="*/ 452782 h 676275"/>
                <a:gd name="connsiteX12" fmla="*/ 1474184 w 1485900"/>
                <a:gd name="connsiteY12" fmla="*/ 540793 h 676275"/>
                <a:gd name="connsiteX13" fmla="*/ 1488186 w 1485900"/>
                <a:gd name="connsiteY13" fmla="*/ 679762 h 676275"/>
                <a:gd name="connsiteX14" fmla="*/ 0 w 1485900"/>
                <a:gd name="connsiteY14" fmla="*/ 679762 h 676275"/>
                <a:gd name="connsiteX15" fmla="*/ 42863 w 1485900"/>
                <a:gd name="connsiteY15" fmla="*/ 325528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85900" h="676275">
                  <a:moveTo>
                    <a:pt x="42863" y="325528"/>
                  </a:moveTo>
                  <a:cubicBezTo>
                    <a:pt x="69533" y="294381"/>
                    <a:pt x="117634" y="295238"/>
                    <a:pt x="157925" y="302858"/>
                  </a:cubicBezTo>
                  <a:cubicBezTo>
                    <a:pt x="198215" y="310478"/>
                    <a:pt x="241649" y="322099"/>
                    <a:pt x="278702" y="304573"/>
                  </a:cubicBezTo>
                  <a:cubicBezTo>
                    <a:pt x="356235" y="267997"/>
                    <a:pt x="343281" y="139504"/>
                    <a:pt x="416528" y="94832"/>
                  </a:cubicBezTo>
                  <a:cubicBezTo>
                    <a:pt x="462915" y="66352"/>
                    <a:pt x="524923" y="84450"/>
                    <a:pt x="575596" y="64447"/>
                  </a:cubicBezTo>
                  <a:cubicBezTo>
                    <a:pt x="615791" y="48541"/>
                    <a:pt x="645700" y="9869"/>
                    <a:pt x="688181" y="1582"/>
                  </a:cubicBezTo>
                  <a:cubicBezTo>
                    <a:pt x="733997" y="-7371"/>
                    <a:pt x="779431" y="22918"/>
                    <a:pt x="806577" y="60923"/>
                  </a:cubicBezTo>
                  <a:cubicBezTo>
                    <a:pt x="833723" y="98833"/>
                    <a:pt x="848201" y="144267"/>
                    <a:pt x="870395" y="185415"/>
                  </a:cubicBezTo>
                  <a:cubicBezTo>
                    <a:pt x="892588" y="226468"/>
                    <a:pt x="926592" y="265711"/>
                    <a:pt x="972503" y="274378"/>
                  </a:cubicBezTo>
                  <a:cubicBezTo>
                    <a:pt x="1032986" y="285713"/>
                    <a:pt x="1103186" y="242660"/>
                    <a:pt x="1152906" y="278950"/>
                  </a:cubicBezTo>
                  <a:cubicBezTo>
                    <a:pt x="1207865" y="319241"/>
                    <a:pt x="1184910" y="423540"/>
                    <a:pt x="1245680" y="454401"/>
                  </a:cubicBezTo>
                  <a:cubicBezTo>
                    <a:pt x="1284446" y="474118"/>
                    <a:pt x="1330928" y="448686"/>
                    <a:pt x="1374172" y="452782"/>
                  </a:cubicBezTo>
                  <a:cubicBezTo>
                    <a:pt x="1420844" y="457258"/>
                    <a:pt x="1458087" y="496787"/>
                    <a:pt x="1474184" y="540793"/>
                  </a:cubicBezTo>
                  <a:cubicBezTo>
                    <a:pt x="1490282" y="584798"/>
                    <a:pt x="1489329" y="632899"/>
                    <a:pt x="1488186" y="679762"/>
                  </a:cubicBezTo>
                  <a:lnTo>
                    <a:pt x="0" y="679762"/>
                  </a:lnTo>
                  <a:lnTo>
                    <a:pt x="42863" y="325528"/>
                  </a:lnTo>
                  <a:close/>
                </a:path>
              </a:pathLst>
            </a:custGeom>
            <a:solidFill>
              <a:schemeClr val="accent3"/>
            </a:solidFill>
            <a:ln w="9525" cap="flat">
              <a:noFill/>
              <a:prstDash val="solid"/>
              <a:miter/>
            </a:ln>
          </p:spPr>
          <p:txBody>
            <a:bodyPr rtlCol="0" anchor="ctr"/>
            <a:lstStyle/>
            <a:p>
              <a:endParaRPr lang="en-ID"/>
            </a:p>
          </p:txBody>
        </p:sp>
        <p:sp>
          <p:nvSpPr>
            <p:cNvPr id="118" name="Freeform: Shape 117">
              <a:extLst>
                <a:ext uri="{FF2B5EF4-FFF2-40B4-BE49-F238E27FC236}">
                  <a16:creationId xmlns:a16="http://schemas.microsoft.com/office/drawing/2014/main" id="{5B15F565-44C8-4A76-B436-FAE33619229D}"/>
                </a:ext>
              </a:extLst>
            </p:cNvPr>
            <p:cNvSpPr/>
            <p:nvPr/>
          </p:nvSpPr>
          <p:spPr>
            <a:xfrm>
              <a:off x="5305425" y="3371206"/>
              <a:ext cx="1295400" cy="533400"/>
            </a:xfrm>
            <a:custGeom>
              <a:avLst/>
              <a:gdLst>
                <a:gd name="connsiteX0" fmla="*/ 0 w 1295400"/>
                <a:gd name="connsiteY0" fmla="*/ 130851 h 533400"/>
                <a:gd name="connsiteX1" fmla="*/ 143161 w 1295400"/>
                <a:gd name="connsiteY1" fmla="*/ 10550 h 533400"/>
                <a:gd name="connsiteX2" fmla="*/ 309086 w 1295400"/>
                <a:gd name="connsiteY2" fmla="*/ 57508 h 533400"/>
                <a:gd name="connsiteX3" fmla="*/ 361760 w 1295400"/>
                <a:gd name="connsiteY3" fmla="*/ 165236 h 533400"/>
                <a:gd name="connsiteX4" fmla="*/ 527304 w 1295400"/>
                <a:gd name="connsiteY4" fmla="*/ 131136 h 533400"/>
                <a:gd name="connsiteX5" fmla="*/ 700659 w 1295400"/>
                <a:gd name="connsiteY5" fmla="*/ 278583 h 533400"/>
                <a:gd name="connsiteX6" fmla="*/ 917258 w 1295400"/>
                <a:gd name="connsiteY6" fmla="*/ 241531 h 533400"/>
                <a:gd name="connsiteX7" fmla="*/ 1000411 w 1295400"/>
                <a:gd name="connsiteY7" fmla="*/ 366309 h 533400"/>
                <a:gd name="connsiteX8" fmla="*/ 1115568 w 1295400"/>
                <a:gd name="connsiteY8" fmla="*/ 411171 h 533400"/>
                <a:gd name="connsiteX9" fmla="*/ 1240060 w 1295400"/>
                <a:gd name="connsiteY9" fmla="*/ 430983 h 533400"/>
                <a:gd name="connsiteX10" fmla="*/ 1300067 w 1295400"/>
                <a:gd name="connsiteY10" fmla="*/ 530520 h 533400"/>
                <a:gd name="connsiteX11" fmla="*/ 0 w 1295400"/>
                <a:gd name="connsiteY11" fmla="*/ 536139 h 533400"/>
                <a:gd name="connsiteX12" fmla="*/ 0 w 1295400"/>
                <a:gd name="connsiteY12" fmla="*/ 130851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95400" h="533400">
                  <a:moveTo>
                    <a:pt x="0" y="130851"/>
                  </a:moveTo>
                  <a:cubicBezTo>
                    <a:pt x="41053" y="83035"/>
                    <a:pt x="84487" y="33505"/>
                    <a:pt x="143161" y="10550"/>
                  </a:cubicBezTo>
                  <a:cubicBezTo>
                    <a:pt x="201835" y="-12405"/>
                    <a:pt x="280130" y="1596"/>
                    <a:pt x="309086" y="57508"/>
                  </a:cubicBezTo>
                  <a:cubicBezTo>
                    <a:pt x="327850" y="93798"/>
                    <a:pt x="326231" y="144852"/>
                    <a:pt x="361760" y="165236"/>
                  </a:cubicBezTo>
                  <a:cubicBezTo>
                    <a:pt x="412242" y="194192"/>
                    <a:pt x="469201" y="126755"/>
                    <a:pt x="527304" y="131136"/>
                  </a:cubicBezTo>
                  <a:cubicBezTo>
                    <a:pt x="605314" y="137042"/>
                    <a:pt x="624840" y="259248"/>
                    <a:pt x="700659" y="278583"/>
                  </a:cubicBezTo>
                  <a:cubicBezTo>
                    <a:pt x="773811" y="297252"/>
                    <a:pt x="850106" y="206860"/>
                    <a:pt x="917258" y="241531"/>
                  </a:cubicBezTo>
                  <a:cubicBezTo>
                    <a:pt x="962406" y="264867"/>
                    <a:pt x="966597" y="328399"/>
                    <a:pt x="1000411" y="366309"/>
                  </a:cubicBezTo>
                  <a:cubicBezTo>
                    <a:pt x="1028510" y="397836"/>
                    <a:pt x="1073468" y="407647"/>
                    <a:pt x="1115568" y="411171"/>
                  </a:cubicBezTo>
                  <a:cubicBezTo>
                    <a:pt x="1157669" y="414696"/>
                    <a:pt x="1201388" y="414029"/>
                    <a:pt x="1240060" y="430983"/>
                  </a:cubicBezTo>
                  <a:cubicBezTo>
                    <a:pt x="1278731" y="447938"/>
                    <a:pt x="1310926" y="489753"/>
                    <a:pt x="1300067" y="530520"/>
                  </a:cubicBezTo>
                  <a:lnTo>
                    <a:pt x="0" y="536139"/>
                  </a:lnTo>
                  <a:lnTo>
                    <a:pt x="0" y="130851"/>
                  </a:lnTo>
                  <a:close/>
                </a:path>
              </a:pathLst>
            </a:custGeom>
            <a:solidFill>
              <a:schemeClr val="accent4"/>
            </a:solidFill>
            <a:ln w="9525" cap="flat">
              <a:noFill/>
              <a:prstDash val="solid"/>
              <a:miter/>
            </a:ln>
          </p:spPr>
          <p:txBody>
            <a:bodyPr rtlCol="0" anchor="ctr"/>
            <a:lstStyle/>
            <a:p>
              <a:endParaRPr lang="en-ID"/>
            </a:p>
          </p:txBody>
        </p:sp>
      </p:grpSp>
      <p:sp>
        <p:nvSpPr>
          <p:cNvPr id="77" name="Freeform 53">
            <a:extLst>
              <a:ext uri="{FF2B5EF4-FFF2-40B4-BE49-F238E27FC236}">
                <a16:creationId xmlns:a16="http://schemas.microsoft.com/office/drawing/2014/main" id="{2CFB7F1F-7D75-41C7-89F2-D85CFFAFC453}"/>
              </a:ext>
            </a:extLst>
          </p:cNvPr>
          <p:cNvSpPr>
            <a:spLocks/>
          </p:cNvSpPr>
          <p:nvPr/>
        </p:nvSpPr>
        <p:spPr bwMode="auto">
          <a:xfrm>
            <a:off x="3023450" y="6346206"/>
            <a:ext cx="2402562" cy="530266"/>
          </a:xfrm>
          <a:custGeom>
            <a:avLst/>
            <a:gdLst>
              <a:gd name="T0" fmla="*/ 390 w 390"/>
              <a:gd name="T1" fmla="*/ 0 h 86"/>
              <a:gd name="T2" fmla="*/ 270 w 390"/>
              <a:gd name="T3" fmla="*/ 13 h 86"/>
              <a:gd name="T4" fmla="*/ 0 w 390"/>
              <a:gd name="T5" fmla="*/ 86 h 86"/>
              <a:gd name="T6" fmla="*/ 296 w 390"/>
              <a:gd name="T7" fmla="*/ 86 h 86"/>
              <a:gd name="T8" fmla="*/ 390 w 390"/>
              <a:gd name="T9" fmla="*/ 0 h 86"/>
            </a:gdLst>
            <a:ahLst/>
            <a:cxnLst>
              <a:cxn ang="0">
                <a:pos x="T0" y="T1"/>
              </a:cxn>
              <a:cxn ang="0">
                <a:pos x="T2" y="T3"/>
              </a:cxn>
              <a:cxn ang="0">
                <a:pos x="T4" y="T5"/>
              </a:cxn>
              <a:cxn ang="0">
                <a:pos x="T6" y="T7"/>
              </a:cxn>
              <a:cxn ang="0">
                <a:pos x="T8" y="T9"/>
              </a:cxn>
            </a:cxnLst>
            <a:rect l="0" t="0" r="r" b="b"/>
            <a:pathLst>
              <a:path w="390" h="86">
                <a:moveTo>
                  <a:pt x="390" y="0"/>
                </a:moveTo>
                <a:cubicBezTo>
                  <a:pt x="353" y="5"/>
                  <a:pt x="313" y="9"/>
                  <a:pt x="270" y="13"/>
                </a:cubicBezTo>
                <a:cubicBezTo>
                  <a:pt x="161" y="22"/>
                  <a:pt x="70" y="53"/>
                  <a:pt x="0" y="86"/>
                </a:cubicBezTo>
                <a:cubicBezTo>
                  <a:pt x="296" y="86"/>
                  <a:pt x="296" y="86"/>
                  <a:pt x="296" y="86"/>
                </a:cubicBezTo>
                <a:cubicBezTo>
                  <a:pt x="327" y="58"/>
                  <a:pt x="357" y="29"/>
                  <a:pt x="390" y="0"/>
                </a:cubicBezTo>
                <a:close/>
              </a:path>
            </a:pathLst>
          </a:custGeom>
          <a:solidFill>
            <a:srgbClr val="5CC6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82" name="Freeform: Shape 81">
            <a:extLst>
              <a:ext uri="{FF2B5EF4-FFF2-40B4-BE49-F238E27FC236}">
                <a16:creationId xmlns:a16="http://schemas.microsoft.com/office/drawing/2014/main" id="{C712B843-56AC-4347-89B8-656399E512C4}"/>
              </a:ext>
            </a:extLst>
          </p:cNvPr>
          <p:cNvSpPr>
            <a:spLocks/>
          </p:cNvSpPr>
          <p:nvPr/>
        </p:nvSpPr>
        <p:spPr bwMode="auto">
          <a:xfrm>
            <a:off x="4846647" y="4057199"/>
            <a:ext cx="7368076" cy="2811718"/>
          </a:xfrm>
          <a:custGeom>
            <a:avLst/>
            <a:gdLst>
              <a:gd name="connsiteX0" fmla="*/ 7368076 w 7368076"/>
              <a:gd name="connsiteY0" fmla="*/ 0 h 2811718"/>
              <a:gd name="connsiteX1" fmla="*/ 7368076 w 7368076"/>
              <a:gd name="connsiteY1" fmla="*/ 968070 h 2811718"/>
              <a:gd name="connsiteX2" fmla="*/ 4441791 w 7368076"/>
              <a:gd name="connsiteY2" fmla="*/ 1486018 h 2811718"/>
              <a:gd name="connsiteX3" fmla="*/ 2519685 w 7368076"/>
              <a:gd name="connsiteY3" fmla="*/ 2811718 h 2811718"/>
              <a:gd name="connsiteX4" fmla="*/ 0 w 7368076"/>
              <a:gd name="connsiteY4" fmla="*/ 2811718 h 2811718"/>
              <a:gd name="connsiteX5" fmla="*/ 579096 w 7368076"/>
              <a:gd name="connsiteY5" fmla="*/ 2281438 h 2811718"/>
              <a:gd name="connsiteX6" fmla="*/ 579446 w 7368076"/>
              <a:gd name="connsiteY6" fmla="*/ 2281383 h 2811718"/>
              <a:gd name="connsiteX7" fmla="*/ 860602 w 7368076"/>
              <a:gd name="connsiteY7" fmla="*/ 2041858 h 2811718"/>
              <a:gd name="connsiteX8" fmla="*/ 3462312 w 7368076"/>
              <a:gd name="connsiteY8" fmla="*/ 901379 h 2811718"/>
              <a:gd name="connsiteX9" fmla="*/ 3744542 w 7368076"/>
              <a:gd name="connsiteY9" fmla="*/ 864143 h 2811718"/>
              <a:gd name="connsiteX10" fmla="*/ 3745644 w 7368076"/>
              <a:gd name="connsiteY10" fmla="*/ 863247 h 2811718"/>
              <a:gd name="connsiteX11" fmla="*/ 4435631 w 7368076"/>
              <a:gd name="connsiteY11" fmla="*/ 813918 h 2811718"/>
              <a:gd name="connsiteX12" fmla="*/ 7368076 w 7368076"/>
              <a:gd name="connsiteY12" fmla="*/ 0 h 2811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368076" h="2811718">
                <a:moveTo>
                  <a:pt x="7368076" y="0"/>
                </a:moveTo>
                <a:cubicBezTo>
                  <a:pt x="7368076" y="0"/>
                  <a:pt x="7368076" y="0"/>
                  <a:pt x="7368076" y="968070"/>
                </a:cubicBezTo>
                <a:cubicBezTo>
                  <a:pt x="6370059" y="1023564"/>
                  <a:pt x="5273473" y="1140719"/>
                  <a:pt x="4441791" y="1486018"/>
                </a:cubicBezTo>
                <a:cubicBezTo>
                  <a:pt x="3702520" y="1794320"/>
                  <a:pt x="3037175" y="2275272"/>
                  <a:pt x="2519685" y="2811718"/>
                </a:cubicBezTo>
                <a:cubicBezTo>
                  <a:pt x="2519685" y="2811718"/>
                  <a:pt x="2519685" y="2811718"/>
                  <a:pt x="0" y="2811718"/>
                </a:cubicBezTo>
                <a:cubicBezTo>
                  <a:pt x="190978" y="2639069"/>
                  <a:pt x="375796" y="2460253"/>
                  <a:pt x="579096" y="2281438"/>
                </a:cubicBezTo>
                <a:lnTo>
                  <a:pt x="579446" y="2281383"/>
                </a:lnTo>
                <a:lnTo>
                  <a:pt x="860602" y="2041858"/>
                </a:lnTo>
                <a:cubicBezTo>
                  <a:pt x="1490952" y="1530928"/>
                  <a:pt x="2271209" y="1083561"/>
                  <a:pt x="3462312" y="901379"/>
                </a:cubicBezTo>
                <a:lnTo>
                  <a:pt x="3744542" y="864143"/>
                </a:lnTo>
                <a:lnTo>
                  <a:pt x="3745644" y="863247"/>
                </a:lnTo>
                <a:cubicBezTo>
                  <a:pt x="3961265" y="838582"/>
                  <a:pt x="4189207" y="820084"/>
                  <a:pt x="4435631" y="813918"/>
                </a:cubicBezTo>
                <a:cubicBezTo>
                  <a:pt x="5704715" y="776922"/>
                  <a:pt x="6690410" y="388461"/>
                  <a:pt x="7368076" y="0"/>
                </a:cubicBezTo>
                <a:close/>
              </a:path>
            </a:pathLst>
          </a:custGeom>
          <a:solidFill>
            <a:srgbClr val="38A06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ID"/>
          </a:p>
        </p:txBody>
      </p:sp>
      <p:sp>
        <p:nvSpPr>
          <p:cNvPr id="2" name="Title 1">
            <a:extLst>
              <a:ext uri="{FF2B5EF4-FFF2-40B4-BE49-F238E27FC236}">
                <a16:creationId xmlns:a16="http://schemas.microsoft.com/office/drawing/2014/main" id="{A901EE60-4EA2-4E2A-BF94-12EFE284C877}"/>
              </a:ext>
            </a:extLst>
          </p:cNvPr>
          <p:cNvSpPr>
            <a:spLocks noGrp="1"/>
          </p:cNvSpPr>
          <p:nvPr>
            <p:ph type="title"/>
          </p:nvPr>
        </p:nvSpPr>
        <p:spPr>
          <a:xfrm>
            <a:off x="838200" y="1114274"/>
            <a:ext cx="5400675" cy="1218795"/>
          </a:xfrm>
        </p:spPr>
        <p:txBody>
          <a:bodyPr/>
          <a:lstStyle/>
          <a:p>
            <a:pPr algn="l"/>
            <a:r>
              <a:rPr lang="en-US" sz="4400" dirty="0"/>
              <a:t>Start your change for the future.</a:t>
            </a:r>
            <a:endParaRPr lang="en-ID" sz="4400" dirty="0"/>
          </a:p>
        </p:txBody>
      </p:sp>
      <p:sp>
        <p:nvSpPr>
          <p:cNvPr id="4" name="Slide Number Placeholder 3">
            <a:extLst>
              <a:ext uri="{FF2B5EF4-FFF2-40B4-BE49-F238E27FC236}">
                <a16:creationId xmlns:a16="http://schemas.microsoft.com/office/drawing/2014/main" id="{090A666C-1926-4BCD-B062-FD8E33E74BA2}"/>
              </a:ext>
            </a:extLst>
          </p:cNvPr>
          <p:cNvSpPr>
            <a:spLocks noGrp="1"/>
          </p:cNvSpPr>
          <p:nvPr>
            <p:ph type="sldNum" sz="quarter" idx="12"/>
          </p:nvPr>
        </p:nvSpPr>
        <p:spPr/>
        <p:txBody>
          <a:bodyPr/>
          <a:lstStyle/>
          <a:p>
            <a:fld id="{FFA84B14-57FB-4834-9351-A79C9F9528A4}" type="slidenum">
              <a:rPr lang="en-ID" smtClean="0"/>
              <a:pPr/>
              <a:t>27</a:t>
            </a:fld>
            <a:endParaRPr lang="en-ID"/>
          </a:p>
        </p:txBody>
      </p:sp>
      <p:grpSp>
        <p:nvGrpSpPr>
          <p:cNvPr id="6" name="Group 5">
            <a:extLst>
              <a:ext uri="{FF2B5EF4-FFF2-40B4-BE49-F238E27FC236}">
                <a16:creationId xmlns:a16="http://schemas.microsoft.com/office/drawing/2014/main" id="{F1B59D94-9A4C-429D-8A41-4C622972C3A7}"/>
              </a:ext>
            </a:extLst>
          </p:cNvPr>
          <p:cNvGrpSpPr/>
          <p:nvPr/>
        </p:nvGrpSpPr>
        <p:grpSpPr>
          <a:xfrm rot="16200000" flipH="1">
            <a:off x="1213491" y="-1857374"/>
            <a:ext cx="335268" cy="2762250"/>
            <a:chOff x="-787400" y="0"/>
            <a:chExt cx="584200" cy="4813184"/>
          </a:xfrm>
        </p:grpSpPr>
        <p:sp>
          <p:nvSpPr>
            <p:cNvPr id="7" name="Oval 6">
              <a:extLst>
                <a:ext uri="{FF2B5EF4-FFF2-40B4-BE49-F238E27FC236}">
                  <a16:creationId xmlns:a16="http://schemas.microsoft.com/office/drawing/2014/main" id="{D6554CFB-6442-41DB-A323-1AB4CE03458C}"/>
                </a:ext>
              </a:extLst>
            </p:cNvPr>
            <p:cNvSpPr/>
            <p:nvPr/>
          </p:nvSpPr>
          <p:spPr>
            <a:xfrm>
              <a:off x="-787400" y="0"/>
              <a:ext cx="584200" cy="584200"/>
            </a:xfrm>
            <a:prstGeom prst="ellipse">
              <a:avLst/>
            </a:prstGeom>
            <a:solidFill>
              <a:srgbClr val="2A6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8" name="Oval 7">
              <a:extLst>
                <a:ext uri="{FF2B5EF4-FFF2-40B4-BE49-F238E27FC236}">
                  <a16:creationId xmlns:a16="http://schemas.microsoft.com/office/drawing/2014/main" id="{D0042E5C-5ECD-4803-AC7D-F03A2F7995D9}"/>
                </a:ext>
              </a:extLst>
            </p:cNvPr>
            <p:cNvSpPr/>
            <p:nvPr/>
          </p:nvSpPr>
          <p:spPr>
            <a:xfrm>
              <a:off x="-787400" y="685800"/>
              <a:ext cx="584200" cy="584200"/>
            </a:xfrm>
            <a:prstGeom prst="ellipse">
              <a:avLst/>
            </a:prstGeom>
            <a:solidFill>
              <a:srgbClr val="60BB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9" name="Oval 8">
              <a:extLst>
                <a:ext uri="{FF2B5EF4-FFF2-40B4-BE49-F238E27FC236}">
                  <a16:creationId xmlns:a16="http://schemas.microsoft.com/office/drawing/2014/main" id="{2A2CAFB8-DFCA-4BD3-A79F-26DC1804EC57}"/>
                </a:ext>
              </a:extLst>
            </p:cNvPr>
            <p:cNvSpPr/>
            <p:nvPr/>
          </p:nvSpPr>
          <p:spPr>
            <a:xfrm>
              <a:off x="-787400" y="2754313"/>
              <a:ext cx="584200" cy="584200"/>
            </a:xfrm>
            <a:prstGeom prst="ellipse">
              <a:avLst/>
            </a:prstGeom>
            <a:solidFill>
              <a:srgbClr val="F4B1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0" name="Oval 9">
              <a:extLst>
                <a:ext uri="{FF2B5EF4-FFF2-40B4-BE49-F238E27FC236}">
                  <a16:creationId xmlns:a16="http://schemas.microsoft.com/office/drawing/2014/main" id="{D8D67F11-A008-4AC7-9CEB-B34A8D90993D}"/>
                </a:ext>
              </a:extLst>
            </p:cNvPr>
            <p:cNvSpPr/>
            <p:nvPr/>
          </p:nvSpPr>
          <p:spPr>
            <a:xfrm>
              <a:off x="-787400" y="3465513"/>
              <a:ext cx="584200" cy="584200"/>
            </a:xfrm>
            <a:prstGeom prst="ellipse">
              <a:avLst/>
            </a:prstGeom>
            <a:solidFill>
              <a:srgbClr val="FE9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1" name="Oval 10">
              <a:extLst>
                <a:ext uri="{FF2B5EF4-FFF2-40B4-BE49-F238E27FC236}">
                  <a16:creationId xmlns:a16="http://schemas.microsoft.com/office/drawing/2014/main" id="{33B1D5EC-9DE1-4611-9E47-EC8BA4AA2C83}"/>
                </a:ext>
              </a:extLst>
            </p:cNvPr>
            <p:cNvSpPr/>
            <p:nvPr/>
          </p:nvSpPr>
          <p:spPr>
            <a:xfrm>
              <a:off x="-787400" y="1371600"/>
              <a:ext cx="584200" cy="584200"/>
            </a:xfrm>
            <a:prstGeom prst="ellipse">
              <a:avLst/>
            </a:prstGeom>
            <a:solidFill>
              <a:srgbClr val="78CA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2" name="Oval 11">
              <a:extLst>
                <a:ext uri="{FF2B5EF4-FFF2-40B4-BE49-F238E27FC236}">
                  <a16:creationId xmlns:a16="http://schemas.microsoft.com/office/drawing/2014/main" id="{AD96CE8B-0464-43A8-91F3-5031B7B2AFE6}"/>
                </a:ext>
              </a:extLst>
            </p:cNvPr>
            <p:cNvSpPr/>
            <p:nvPr/>
          </p:nvSpPr>
          <p:spPr>
            <a:xfrm>
              <a:off x="-787400" y="2036763"/>
              <a:ext cx="584200" cy="584200"/>
            </a:xfrm>
            <a:prstGeom prst="ellipse">
              <a:avLst/>
            </a:prstGeom>
            <a:solidFill>
              <a:srgbClr val="C7EB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3" name="Oval 12">
              <a:extLst>
                <a:ext uri="{FF2B5EF4-FFF2-40B4-BE49-F238E27FC236}">
                  <a16:creationId xmlns:a16="http://schemas.microsoft.com/office/drawing/2014/main" id="{4F839AA3-6A22-412A-9F07-FFED66DD0C15}"/>
                </a:ext>
              </a:extLst>
            </p:cNvPr>
            <p:cNvSpPr/>
            <p:nvPr/>
          </p:nvSpPr>
          <p:spPr>
            <a:xfrm>
              <a:off x="-787400" y="4228984"/>
              <a:ext cx="584200" cy="584200"/>
            </a:xfrm>
            <a:prstGeom prst="ellipse">
              <a:avLst/>
            </a:prstGeom>
            <a:solidFill>
              <a:srgbClr val="FCD5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14" name="Subtitle 176">
            <a:extLst>
              <a:ext uri="{FF2B5EF4-FFF2-40B4-BE49-F238E27FC236}">
                <a16:creationId xmlns:a16="http://schemas.microsoft.com/office/drawing/2014/main" id="{6BDB4901-53B6-4FA1-8103-17D4188D7381}"/>
              </a:ext>
            </a:extLst>
          </p:cNvPr>
          <p:cNvSpPr txBox="1">
            <a:spLocks/>
          </p:cNvSpPr>
          <p:nvPr/>
        </p:nvSpPr>
        <p:spPr>
          <a:xfrm>
            <a:off x="838200" y="2542026"/>
            <a:ext cx="4229100" cy="1745093"/>
          </a:xfrm>
          <a:prstGeom prst="rect">
            <a:avLst/>
          </a:prstGeom>
        </p:spPr>
        <p:txBody>
          <a:bodyPr vert="horz"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D" sz="1400" dirty="0"/>
              <a:t>Lorem ipsum </a:t>
            </a:r>
            <a:r>
              <a:rPr lang="en-ID" sz="1400" dirty="0" err="1"/>
              <a:t>dolor</a:t>
            </a:r>
            <a:r>
              <a:rPr lang="en-ID" sz="1400" dirty="0"/>
              <a:t> sit </a:t>
            </a:r>
            <a:r>
              <a:rPr lang="en-ID" sz="1400" dirty="0" err="1"/>
              <a:t>amet</a:t>
            </a:r>
            <a:r>
              <a:rPr lang="en-ID" sz="1400" dirty="0"/>
              <a:t>, </a:t>
            </a:r>
            <a:r>
              <a:rPr lang="en-ID" sz="1400" dirty="0" err="1"/>
              <a:t>consectetur</a:t>
            </a:r>
            <a:r>
              <a:rPr lang="en-ID" sz="1400" dirty="0"/>
              <a:t> </a:t>
            </a:r>
            <a:r>
              <a:rPr lang="en-ID" sz="1400" dirty="0" err="1"/>
              <a:t>adipiscing</a:t>
            </a:r>
            <a:r>
              <a:rPr lang="en-ID" sz="1400" dirty="0"/>
              <a:t> </a:t>
            </a:r>
            <a:r>
              <a:rPr lang="en-ID" sz="1400" dirty="0" err="1"/>
              <a:t>elit</a:t>
            </a:r>
            <a:r>
              <a:rPr lang="en-ID" sz="1400" dirty="0"/>
              <a:t>. </a:t>
            </a:r>
            <a:r>
              <a:rPr lang="en-ID" sz="1400" dirty="0" err="1"/>
              <a:t>Donec</a:t>
            </a:r>
            <a:r>
              <a:rPr lang="en-ID" sz="1400" dirty="0"/>
              <a:t> </a:t>
            </a:r>
            <a:r>
              <a:rPr lang="en-ID" sz="1400" dirty="0" err="1"/>
              <a:t>sed</a:t>
            </a:r>
            <a:r>
              <a:rPr lang="en-ID" sz="1400" dirty="0"/>
              <a:t> dictum </a:t>
            </a:r>
            <a:r>
              <a:rPr lang="en-ID" sz="1400" dirty="0" err="1"/>
              <a:t>elit</a:t>
            </a:r>
            <a:r>
              <a:rPr lang="en-ID" sz="1400" dirty="0"/>
              <a:t>. </a:t>
            </a:r>
            <a:r>
              <a:rPr lang="en-ID" sz="1400" dirty="0" err="1"/>
              <a:t>Donec</a:t>
            </a:r>
            <a:r>
              <a:rPr lang="en-ID" sz="1400" dirty="0"/>
              <a:t> </a:t>
            </a:r>
            <a:r>
              <a:rPr lang="en-ID" sz="1400" dirty="0" err="1"/>
              <a:t>condimentum</a:t>
            </a:r>
            <a:r>
              <a:rPr lang="en-ID" sz="1400" dirty="0"/>
              <a:t> </a:t>
            </a:r>
            <a:r>
              <a:rPr lang="en-ID" sz="1400" dirty="0" err="1"/>
              <a:t>viverra</a:t>
            </a:r>
            <a:r>
              <a:rPr lang="en-ID" sz="1400" dirty="0"/>
              <a:t> ante. </a:t>
            </a:r>
            <a:r>
              <a:rPr lang="en-ID" sz="1400" dirty="0" err="1"/>
              <a:t>Phasellus</a:t>
            </a:r>
            <a:r>
              <a:rPr lang="en-ID" sz="1400" dirty="0"/>
              <a:t> </a:t>
            </a:r>
            <a:r>
              <a:rPr lang="en-ID" sz="1400" dirty="0" err="1"/>
              <a:t>ut</a:t>
            </a:r>
            <a:r>
              <a:rPr lang="en-ID" sz="1400" dirty="0"/>
              <a:t> </a:t>
            </a:r>
            <a:r>
              <a:rPr lang="en-ID" sz="1400" dirty="0" err="1"/>
              <a:t>mattis</a:t>
            </a:r>
            <a:r>
              <a:rPr lang="en-ID" sz="1400" dirty="0"/>
              <a:t> ante. </a:t>
            </a:r>
            <a:r>
              <a:rPr lang="en-ID" sz="1400" dirty="0" err="1"/>
              <a:t>Donec</a:t>
            </a:r>
            <a:r>
              <a:rPr lang="en-ID" sz="1400" dirty="0"/>
              <a:t> semper </a:t>
            </a:r>
            <a:r>
              <a:rPr lang="en-ID" sz="1400" dirty="0" err="1"/>
              <a:t>metus</a:t>
            </a:r>
            <a:r>
              <a:rPr lang="en-ID" sz="1400" dirty="0"/>
              <a:t> et pharetra </a:t>
            </a:r>
            <a:r>
              <a:rPr lang="en-ID" sz="1400" dirty="0" err="1"/>
              <a:t>egestas</a:t>
            </a:r>
            <a:r>
              <a:rPr lang="en-ID" sz="1400" dirty="0"/>
              <a:t>. </a:t>
            </a:r>
            <a:r>
              <a:rPr lang="en-ID" sz="1400" dirty="0" err="1"/>
              <a:t>Suspendisse</a:t>
            </a:r>
            <a:r>
              <a:rPr lang="en-ID" sz="1400" dirty="0"/>
              <a:t> a </a:t>
            </a:r>
            <a:r>
              <a:rPr lang="en-ID" sz="1400" dirty="0" err="1"/>
              <a:t>venenatis</a:t>
            </a:r>
            <a:r>
              <a:rPr lang="en-ID" sz="1400" dirty="0"/>
              <a:t> ipsum. </a:t>
            </a:r>
            <a:r>
              <a:rPr lang="en-ID" sz="1400" dirty="0" err="1"/>
              <a:t>Fusce</a:t>
            </a:r>
            <a:r>
              <a:rPr lang="en-ID" sz="1400" dirty="0"/>
              <a:t> </a:t>
            </a:r>
            <a:r>
              <a:rPr lang="en-ID" sz="1400" dirty="0" err="1"/>
              <a:t>posuere</a:t>
            </a:r>
            <a:r>
              <a:rPr lang="en-ID" sz="1400" dirty="0"/>
              <a:t> </a:t>
            </a:r>
            <a:r>
              <a:rPr lang="en-ID" sz="1400" dirty="0" err="1"/>
              <a:t>sed</a:t>
            </a:r>
            <a:r>
              <a:rPr lang="en-ID" sz="1400" dirty="0"/>
              <a:t> </a:t>
            </a:r>
            <a:r>
              <a:rPr lang="en-ID" sz="1400" dirty="0" err="1"/>
              <a:t>quam</a:t>
            </a:r>
            <a:r>
              <a:rPr lang="en-ID" sz="1400" dirty="0"/>
              <a:t> at </a:t>
            </a:r>
            <a:r>
              <a:rPr lang="en-ID" sz="1400" dirty="0" err="1"/>
              <a:t>faucibus</a:t>
            </a:r>
            <a:r>
              <a:rPr lang="en-ID" sz="1400" dirty="0"/>
              <a:t>. Maecenas </a:t>
            </a:r>
            <a:r>
              <a:rPr lang="en-ID" sz="1400" dirty="0" err="1"/>
              <a:t>sed</a:t>
            </a:r>
            <a:r>
              <a:rPr lang="en-ID" sz="1400" dirty="0"/>
              <a:t> </a:t>
            </a:r>
            <a:r>
              <a:rPr lang="en-ID" sz="1400" dirty="0" err="1"/>
              <a:t>justo</a:t>
            </a:r>
            <a:r>
              <a:rPr lang="en-ID" sz="1400" dirty="0"/>
              <a:t> </a:t>
            </a:r>
            <a:r>
              <a:rPr lang="en-ID" sz="1400" dirty="0" err="1"/>
              <a:t>sollicitudin</a:t>
            </a:r>
            <a:r>
              <a:rPr lang="en-ID" sz="1400" dirty="0"/>
              <a:t>, </a:t>
            </a:r>
            <a:r>
              <a:rPr lang="en-ID" sz="1400" dirty="0" err="1"/>
              <a:t>vehicula</a:t>
            </a:r>
            <a:r>
              <a:rPr lang="en-ID" sz="1400" dirty="0"/>
              <a:t> ipsum sit </a:t>
            </a:r>
            <a:r>
              <a:rPr lang="en-ID" sz="1400" dirty="0" err="1"/>
              <a:t>amet</a:t>
            </a:r>
            <a:r>
              <a:rPr lang="en-ID" sz="1400" dirty="0"/>
              <a:t>, pharetra </a:t>
            </a:r>
            <a:r>
              <a:rPr lang="en-ID" sz="1400" dirty="0" err="1"/>
              <a:t>purus</a:t>
            </a:r>
            <a:r>
              <a:rPr lang="en-ID" sz="1400" dirty="0"/>
              <a:t>. </a:t>
            </a:r>
            <a:r>
              <a:rPr lang="en-ID" sz="1400" dirty="0" err="1"/>
              <a:t>Phasellus</a:t>
            </a:r>
            <a:r>
              <a:rPr lang="en-ID" sz="1400" dirty="0"/>
              <a:t> </a:t>
            </a:r>
            <a:r>
              <a:rPr lang="en-ID" sz="1400" dirty="0" err="1"/>
              <a:t>consequat</a:t>
            </a:r>
            <a:r>
              <a:rPr lang="en-ID" sz="1400" dirty="0"/>
              <a:t> pharetra </a:t>
            </a:r>
            <a:r>
              <a:rPr lang="en-ID" sz="1400" dirty="0" err="1"/>
              <a:t>lacus</a:t>
            </a:r>
            <a:r>
              <a:rPr lang="en-ID" sz="1400" dirty="0"/>
              <a:t>, in </a:t>
            </a:r>
            <a:r>
              <a:rPr lang="en-ID" sz="1400" dirty="0" err="1"/>
              <a:t>fringilla</a:t>
            </a:r>
            <a:r>
              <a:rPr lang="en-ID" sz="1400" dirty="0"/>
              <a:t> ex semper vitae. </a:t>
            </a:r>
            <a:r>
              <a:rPr lang="en-ID" sz="1400" dirty="0" err="1"/>
              <a:t>Aliquam</a:t>
            </a:r>
            <a:r>
              <a:rPr lang="en-ID" sz="1400" dirty="0"/>
              <a:t> </a:t>
            </a:r>
            <a:r>
              <a:rPr lang="en-ID" sz="1400" dirty="0" err="1"/>
              <a:t>tempor</a:t>
            </a:r>
            <a:r>
              <a:rPr lang="en-ID" sz="1400" dirty="0"/>
              <a:t> </a:t>
            </a:r>
            <a:r>
              <a:rPr lang="en-ID" sz="1400" dirty="0" err="1"/>
              <a:t>est</a:t>
            </a:r>
            <a:r>
              <a:rPr lang="en-ID" sz="1400" dirty="0"/>
              <a:t> </a:t>
            </a:r>
            <a:r>
              <a:rPr lang="en-ID" sz="1400" dirty="0" err="1"/>
              <a:t>sed</a:t>
            </a:r>
            <a:r>
              <a:rPr lang="en-ID" sz="1400" dirty="0"/>
              <a:t> </a:t>
            </a:r>
            <a:r>
              <a:rPr lang="en-ID" sz="1400" dirty="0" err="1"/>
              <a:t>sapien</a:t>
            </a:r>
            <a:r>
              <a:rPr lang="en-ID" sz="1400" dirty="0"/>
              <a:t> </a:t>
            </a:r>
            <a:r>
              <a:rPr lang="en-ID" sz="1400" dirty="0" err="1"/>
              <a:t>suscipit</a:t>
            </a:r>
            <a:r>
              <a:rPr lang="en-ID" sz="1400" dirty="0"/>
              <a:t> </a:t>
            </a:r>
            <a:r>
              <a:rPr lang="en-ID" sz="1400" dirty="0" err="1"/>
              <a:t>dapibus</a:t>
            </a:r>
            <a:r>
              <a:rPr lang="en-ID" sz="1400" dirty="0"/>
              <a:t>. Nam </a:t>
            </a:r>
            <a:r>
              <a:rPr lang="en-ID" sz="1400" dirty="0" err="1"/>
              <a:t>accumsan</a:t>
            </a:r>
            <a:r>
              <a:rPr lang="en-ID" sz="1400" dirty="0"/>
              <a:t> </a:t>
            </a:r>
            <a:r>
              <a:rPr lang="en-ID" sz="1400" dirty="0" err="1"/>
              <a:t>viverra</a:t>
            </a:r>
            <a:r>
              <a:rPr lang="en-ID" sz="1400" dirty="0"/>
              <a:t> ex </a:t>
            </a:r>
            <a:r>
              <a:rPr lang="en-ID" sz="1400" dirty="0" err="1"/>
              <a:t>consectetur</a:t>
            </a:r>
            <a:r>
              <a:rPr lang="en-ID" sz="1400" dirty="0"/>
              <a:t> </a:t>
            </a:r>
            <a:r>
              <a:rPr lang="en-ID" sz="1400" dirty="0" err="1"/>
              <a:t>ullamcorper</a:t>
            </a:r>
            <a:r>
              <a:rPr lang="en-ID" sz="1400" dirty="0"/>
              <a:t>.</a:t>
            </a:r>
          </a:p>
        </p:txBody>
      </p:sp>
      <p:grpSp>
        <p:nvGrpSpPr>
          <p:cNvPr id="16" name="Group 15">
            <a:extLst>
              <a:ext uri="{FF2B5EF4-FFF2-40B4-BE49-F238E27FC236}">
                <a16:creationId xmlns:a16="http://schemas.microsoft.com/office/drawing/2014/main" id="{7468389B-8349-4C3F-A3FD-BAE95CB5B856}"/>
              </a:ext>
            </a:extLst>
          </p:cNvPr>
          <p:cNvGrpSpPr/>
          <p:nvPr/>
        </p:nvGrpSpPr>
        <p:grpSpPr>
          <a:xfrm>
            <a:off x="1846999" y="4713891"/>
            <a:ext cx="857251" cy="857250"/>
            <a:chOff x="1846999" y="4713891"/>
            <a:chExt cx="857251" cy="857250"/>
          </a:xfrm>
        </p:grpSpPr>
        <p:sp>
          <p:nvSpPr>
            <p:cNvPr id="15" name="Oval 14">
              <a:extLst>
                <a:ext uri="{FF2B5EF4-FFF2-40B4-BE49-F238E27FC236}">
                  <a16:creationId xmlns:a16="http://schemas.microsoft.com/office/drawing/2014/main" id="{506833D6-F4D0-45C7-AF32-7655F6BDC1F0}"/>
                </a:ext>
              </a:extLst>
            </p:cNvPr>
            <p:cNvSpPr/>
            <p:nvPr/>
          </p:nvSpPr>
          <p:spPr>
            <a:xfrm>
              <a:off x="1846999" y="4713891"/>
              <a:ext cx="857251" cy="857250"/>
            </a:xfrm>
            <a:prstGeom prst="ellipse">
              <a:avLst/>
            </a:prstGeom>
            <a:gradFill flip="none" rotWithShape="1">
              <a:gsLst>
                <a:gs pos="7000">
                  <a:schemeClr val="accent2"/>
                </a:gs>
                <a:gs pos="100000">
                  <a:schemeClr val="accent4"/>
                </a:gs>
              </a:gsLst>
              <a:lin ang="16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nvGrpSpPr>
            <p:cNvPr id="21" name="Group 4">
              <a:extLst>
                <a:ext uri="{FF2B5EF4-FFF2-40B4-BE49-F238E27FC236}">
                  <a16:creationId xmlns:a16="http://schemas.microsoft.com/office/drawing/2014/main" id="{6B666683-9D53-47E6-90ED-8C50B870CA6B}"/>
                </a:ext>
              </a:extLst>
            </p:cNvPr>
            <p:cNvGrpSpPr>
              <a:grpSpLocks noChangeAspect="1"/>
            </p:cNvGrpSpPr>
            <p:nvPr/>
          </p:nvGrpSpPr>
          <p:grpSpPr bwMode="auto">
            <a:xfrm>
              <a:off x="2087029" y="4828509"/>
              <a:ext cx="377190" cy="551815"/>
              <a:chOff x="658" y="2836"/>
              <a:chExt cx="216" cy="316"/>
            </a:xfrm>
            <a:solidFill>
              <a:schemeClr val="bg1"/>
            </a:solidFill>
          </p:grpSpPr>
          <p:sp>
            <p:nvSpPr>
              <p:cNvPr id="23" name="Freeform 5">
                <a:extLst>
                  <a:ext uri="{FF2B5EF4-FFF2-40B4-BE49-F238E27FC236}">
                    <a16:creationId xmlns:a16="http://schemas.microsoft.com/office/drawing/2014/main" id="{91CE2FCE-AA68-41A1-8905-720CA5A0F84A}"/>
                  </a:ext>
                </a:extLst>
              </p:cNvPr>
              <p:cNvSpPr>
                <a:spLocks noEditPoints="1"/>
              </p:cNvSpPr>
              <p:nvPr/>
            </p:nvSpPr>
            <p:spPr bwMode="auto">
              <a:xfrm>
                <a:off x="658" y="2836"/>
                <a:ext cx="216" cy="316"/>
              </a:xfrm>
              <a:custGeom>
                <a:avLst/>
                <a:gdLst>
                  <a:gd name="T0" fmla="*/ 1301 w 1751"/>
                  <a:gd name="T1" fmla="*/ 2145 h 2561"/>
                  <a:gd name="T2" fmla="*/ 990 w 1751"/>
                  <a:gd name="T3" fmla="*/ 2066 h 2561"/>
                  <a:gd name="T4" fmla="*/ 917 w 1751"/>
                  <a:gd name="T5" fmla="*/ 1460 h 2561"/>
                  <a:gd name="T6" fmla="*/ 1565 w 1751"/>
                  <a:gd name="T7" fmla="*/ 1119 h 2561"/>
                  <a:gd name="T8" fmla="*/ 1707 w 1751"/>
                  <a:gd name="T9" fmla="*/ 594 h 2561"/>
                  <a:gd name="T10" fmla="*/ 1599 w 1751"/>
                  <a:gd name="T11" fmla="*/ 677 h 2561"/>
                  <a:gd name="T12" fmla="*/ 1512 w 1751"/>
                  <a:gd name="T13" fmla="*/ 1066 h 2561"/>
                  <a:gd name="T14" fmla="*/ 1462 w 1751"/>
                  <a:gd name="T15" fmla="*/ 931 h 2561"/>
                  <a:gd name="T16" fmla="*/ 1123 w 1751"/>
                  <a:gd name="T17" fmla="*/ 1156 h 2561"/>
                  <a:gd name="T18" fmla="*/ 1391 w 1751"/>
                  <a:gd name="T19" fmla="*/ 740 h 2561"/>
                  <a:gd name="T20" fmla="*/ 1218 w 1751"/>
                  <a:gd name="T21" fmla="*/ 772 h 2561"/>
                  <a:gd name="T22" fmla="*/ 917 w 1751"/>
                  <a:gd name="T23" fmla="*/ 1356 h 2561"/>
                  <a:gd name="T24" fmla="*/ 1125 w 1751"/>
                  <a:gd name="T25" fmla="*/ 486 h 2561"/>
                  <a:gd name="T26" fmla="*/ 853 w 1751"/>
                  <a:gd name="T27" fmla="*/ 14 h 2561"/>
                  <a:gd name="T28" fmla="*/ 650 w 1751"/>
                  <a:gd name="T29" fmla="*/ 613 h 2561"/>
                  <a:gd name="T30" fmla="*/ 709 w 1751"/>
                  <a:gd name="T31" fmla="*/ 486 h 2561"/>
                  <a:gd name="T32" fmla="*/ 1050 w 1751"/>
                  <a:gd name="T33" fmla="*/ 486 h 2561"/>
                  <a:gd name="T34" fmla="*/ 917 w 1751"/>
                  <a:gd name="T35" fmla="*/ 412 h 2561"/>
                  <a:gd name="T36" fmla="*/ 842 w 1751"/>
                  <a:gd name="T37" fmla="*/ 829 h 2561"/>
                  <a:gd name="T38" fmla="*/ 743 w 1751"/>
                  <a:gd name="T39" fmla="*/ 818 h 2561"/>
                  <a:gd name="T40" fmla="*/ 842 w 1751"/>
                  <a:gd name="T41" fmla="*/ 1725 h 2561"/>
                  <a:gd name="T42" fmla="*/ 550 w 1751"/>
                  <a:gd name="T43" fmla="*/ 1128 h 2561"/>
                  <a:gd name="T44" fmla="*/ 25 w 1751"/>
                  <a:gd name="T45" fmla="*/ 987 h 2561"/>
                  <a:gd name="T46" fmla="*/ 667 w 1751"/>
                  <a:gd name="T47" fmla="*/ 1653 h 2561"/>
                  <a:gd name="T48" fmla="*/ 842 w 1751"/>
                  <a:gd name="T49" fmla="*/ 2106 h 2561"/>
                  <a:gd name="T50" fmla="*/ 521 w 1751"/>
                  <a:gd name="T51" fmla="*/ 2018 h 2561"/>
                  <a:gd name="T52" fmla="*/ 272 w 1751"/>
                  <a:gd name="T53" fmla="*/ 2278 h 2561"/>
                  <a:gd name="T54" fmla="*/ 8 w 1751"/>
                  <a:gd name="T55" fmla="*/ 2528 h 2561"/>
                  <a:gd name="T56" fmla="*/ 290 w 1751"/>
                  <a:gd name="T57" fmla="*/ 2561 h 2561"/>
                  <a:gd name="T58" fmla="*/ 86 w 1751"/>
                  <a:gd name="T59" fmla="*/ 2486 h 2561"/>
                  <a:gd name="T60" fmla="*/ 280 w 1751"/>
                  <a:gd name="T61" fmla="*/ 2352 h 2561"/>
                  <a:gd name="T62" fmla="*/ 543 w 1751"/>
                  <a:gd name="T63" fmla="*/ 2089 h 2561"/>
                  <a:gd name="T64" fmla="*/ 871 w 1751"/>
                  <a:gd name="T65" fmla="*/ 2180 h 2561"/>
                  <a:gd name="T66" fmla="*/ 1156 w 1751"/>
                  <a:gd name="T67" fmla="*/ 2111 h 2561"/>
                  <a:gd name="T68" fmla="*/ 1453 w 1751"/>
                  <a:gd name="T69" fmla="*/ 2331 h 2561"/>
                  <a:gd name="T70" fmla="*/ 495 w 1751"/>
                  <a:gd name="T71" fmla="*/ 2486 h 2561"/>
                  <a:gd name="T72" fmla="*/ 1713 w 1751"/>
                  <a:gd name="T73" fmla="*/ 2561 h 2561"/>
                  <a:gd name="T74" fmla="*/ 1460 w 1751"/>
                  <a:gd name="T75" fmla="*/ 2257 h 2561"/>
                  <a:gd name="T76" fmla="*/ 101 w 1751"/>
                  <a:gd name="T77" fmla="*/ 1026 h 2561"/>
                  <a:gd name="T78" fmla="*/ 647 w 1751"/>
                  <a:gd name="T79" fmla="*/ 1525 h 2561"/>
                  <a:gd name="T80" fmla="*/ 309 w 1751"/>
                  <a:gd name="T81" fmla="*/ 1230 h 2561"/>
                  <a:gd name="T82" fmla="*/ 587 w 1751"/>
                  <a:gd name="T83" fmla="*/ 1570 h 2561"/>
                  <a:gd name="T84" fmla="*/ 256 w 1751"/>
                  <a:gd name="T85" fmla="*/ 1422 h 25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751" h="2561">
                    <a:moveTo>
                      <a:pt x="1460" y="2257"/>
                    </a:moveTo>
                    <a:cubicBezTo>
                      <a:pt x="1374" y="2248"/>
                      <a:pt x="1338" y="2198"/>
                      <a:pt x="1301" y="2145"/>
                    </a:cubicBezTo>
                    <a:cubicBezTo>
                      <a:pt x="1269" y="2100"/>
                      <a:pt x="1236" y="2052"/>
                      <a:pt x="1173" y="2038"/>
                    </a:cubicBezTo>
                    <a:cubicBezTo>
                      <a:pt x="1095" y="2020"/>
                      <a:pt x="1042" y="2044"/>
                      <a:pt x="990" y="2066"/>
                    </a:cubicBezTo>
                    <a:cubicBezTo>
                      <a:pt x="967" y="2076"/>
                      <a:pt x="944" y="2086"/>
                      <a:pt x="917" y="2094"/>
                    </a:cubicBezTo>
                    <a:cubicBezTo>
                      <a:pt x="917" y="1460"/>
                      <a:pt x="917" y="1460"/>
                      <a:pt x="917" y="1460"/>
                    </a:cubicBezTo>
                    <a:cubicBezTo>
                      <a:pt x="1085" y="1297"/>
                      <a:pt x="1085" y="1297"/>
                      <a:pt x="1085" y="1297"/>
                    </a:cubicBezTo>
                    <a:cubicBezTo>
                      <a:pt x="1135" y="1297"/>
                      <a:pt x="1397" y="1287"/>
                      <a:pt x="1565" y="1119"/>
                    </a:cubicBezTo>
                    <a:cubicBezTo>
                      <a:pt x="1748" y="936"/>
                      <a:pt x="1743" y="643"/>
                      <a:pt x="1743" y="631"/>
                    </a:cubicBezTo>
                    <a:cubicBezTo>
                      <a:pt x="1743" y="611"/>
                      <a:pt x="1727" y="594"/>
                      <a:pt x="1707" y="594"/>
                    </a:cubicBezTo>
                    <a:cubicBezTo>
                      <a:pt x="1705" y="594"/>
                      <a:pt x="1657" y="593"/>
                      <a:pt x="1588" y="603"/>
                    </a:cubicBezTo>
                    <a:cubicBezTo>
                      <a:pt x="1541" y="610"/>
                      <a:pt x="1552" y="684"/>
                      <a:pt x="1599" y="677"/>
                    </a:cubicBezTo>
                    <a:cubicBezTo>
                      <a:pt x="1626" y="673"/>
                      <a:pt x="1649" y="671"/>
                      <a:pt x="1667" y="670"/>
                    </a:cubicBezTo>
                    <a:cubicBezTo>
                      <a:pt x="1662" y="751"/>
                      <a:pt x="1637" y="942"/>
                      <a:pt x="1512" y="1066"/>
                    </a:cubicBezTo>
                    <a:cubicBezTo>
                      <a:pt x="1410" y="1168"/>
                      <a:pt x="1263" y="1204"/>
                      <a:pt x="1169" y="1216"/>
                    </a:cubicBezTo>
                    <a:cubicBezTo>
                      <a:pt x="1462" y="931"/>
                      <a:pt x="1462" y="931"/>
                      <a:pt x="1462" y="931"/>
                    </a:cubicBezTo>
                    <a:cubicBezTo>
                      <a:pt x="1497" y="897"/>
                      <a:pt x="1444" y="843"/>
                      <a:pt x="1410" y="877"/>
                    </a:cubicBezTo>
                    <a:cubicBezTo>
                      <a:pt x="1123" y="1156"/>
                      <a:pt x="1123" y="1156"/>
                      <a:pt x="1123" y="1156"/>
                    </a:cubicBezTo>
                    <a:cubicBezTo>
                      <a:pt x="1137" y="1062"/>
                      <a:pt x="1173" y="923"/>
                      <a:pt x="1271" y="825"/>
                    </a:cubicBezTo>
                    <a:cubicBezTo>
                      <a:pt x="1304" y="792"/>
                      <a:pt x="1344" y="763"/>
                      <a:pt x="1391" y="740"/>
                    </a:cubicBezTo>
                    <a:cubicBezTo>
                      <a:pt x="1434" y="719"/>
                      <a:pt x="1400" y="652"/>
                      <a:pt x="1357" y="673"/>
                    </a:cubicBezTo>
                    <a:cubicBezTo>
                      <a:pt x="1303" y="700"/>
                      <a:pt x="1257" y="733"/>
                      <a:pt x="1218" y="772"/>
                    </a:cubicBezTo>
                    <a:cubicBezTo>
                      <a:pt x="1064" y="926"/>
                      <a:pt x="1043" y="1160"/>
                      <a:pt x="1040" y="1236"/>
                    </a:cubicBezTo>
                    <a:cubicBezTo>
                      <a:pt x="917" y="1356"/>
                      <a:pt x="917" y="1356"/>
                      <a:pt x="917" y="1356"/>
                    </a:cubicBezTo>
                    <a:cubicBezTo>
                      <a:pt x="917" y="945"/>
                      <a:pt x="917" y="945"/>
                      <a:pt x="917" y="945"/>
                    </a:cubicBezTo>
                    <a:cubicBezTo>
                      <a:pt x="963" y="898"/>
                      <a:pt x="1125" y="712"/>
                      <a:pt x="1125" y="486"/>
                    </a:cubicBezTo>
                    <a:cubicBezTo>
                      <a:pt x="1125" y="227"/>
                      <a:pt x="914" y="23"/>
                      <a:pt x="905" y="14"/>
                    </a:cubicBezTo>
                    <a:cubicBezTo>
                      <a:pt x="891" y="0"/>
                      <a:pt x="868" y="0"/>
                      <a:pt x="853" y="14"/>
                    </a:cubicBezTo>
                    <a:cubicBezTo>
                      <a:pt x="845" y="23"/>
                      <a:pt x="634" y="227"/>
                      <a:pt x="634" y="486"/>
                    </a:cubicBezTo>
                    <a:cubicBezTo>
                      <a:pt x="634" y="527"/>
                      <a:pt x="639" y="570"/>
                      <a:pt x="650" y="613"/>
                    </a:cubicBezTo>
                    <a:cubicBezTo>
                      <a:pt x="662" y="659"/>
                      <a:pt x="735" y="641"/>
                      <a:pt x="723" y="594"/>
                    </a:cubicBezTo>
                    <a:cubicBezTo>
                      <a:pt x="713" y="557"/>
                      <a:pt x="709" y="521"/>
                      <a:pt x="709" y="486"/>
                    </a:cubicBezTo>
                    <a:cubicBezTo>
                      <a:pt x="709" y="310"/>
                      <a:pt x="826" y="157"/>
                      <a:pt x="879" y="96"/>
                    </a:cubicBezTo>
                    <a:cubicBezTo>
                      <a:pt x="933" y="157"/>
                      <a:pt x="1050" y="310"/>
                      <a:pt x="1050" y="486"/>
                    </a:cubicBezTo>
                    <a:cubicBezTo>
                      <a:pt x="1050" y="627"/>
                      <a:pt x="974" y="753"/>
                      <a:pt x="917" y="829"/>
                    </a:cubicBezTo>
                    <a:cubicBezTo>
                      <a:pt x="917" y="412"/>
                      <a:pt x="917" y="412"/>
                      <a:pt x="917" y="412"/>
                    </a:cubicBezTo>
                    <a:cubicBezTo>
                      <a:pt x="917" y="364"/>
                      <a:pt x="842" y="364"/>
                      <a:pt x="842" y="412"/>
                    </a:cubicBezTo>
                    <a:cubicBezTo>
                      <a:pt x="842" y="829"/>
                      <a:pt x="842" y="829"/>
                      <a:pt x="842" y="829"/>
                    </a:cubicBezTo>
                    <a:cubicBezTo>
                      <a:pt x="830" y="814"/>
                      <a:pt x="818" y="797"/>
                      <a:pt x="806" y="778"/>
                    </a:cubicBezTo>
                    <a:cubicBezTo>
                      <a:pt x="780" y="737"/>
                      <a:pt x="717" y="778"/>
                      <a:pt x="743" y="818"/>
                    </a:cubicBezTo>
                    <a:cubicBezTo>
                      <a:pt x="783" y="881"/>
                      <a:pt x="823" y="925"/>
                      <a:pt x="842" y="945"/>
                    </a:cubicBezTo>
                    <a:cubicBezTo>
                      <a:pt x="842" y="1725"/>
                      <a:pt x="842" y="1725"/>
                      <a:pt x="842" y="1725"/>
                    </a:cubicBezTo>
                    <a:cubicBezTo>
                      <a:pt x="728" y="1608"/>
                      <a:pt x="728" y="1608"/>
                      <a:pt x="728" y="1608"/>
                    </a:cubicBezTo>
                    <a:cubicBezTo>
                      <a:pt x="728" y="1558"/>
                      <a:pt x="718" y="1296"/>
                      <a:pt x="550" y="1128"/>
                    </a:cubicBezTo>
                    <a:cubicBezTo>
                      <a:pt x="368" y="945"/>
                      <a:pt x="74" y="950"/>
                      <a:pt x="62" y="950"/>
                    </a:cubicBezTo>
                    <a:cubicBezTo>
                      <a:pt x="42" y="950"/>
                      <a:pt x="26" y="967"/>
                      <a:pt x="25" y="987"/>
                    </a:cubicBezTo>
                    <a:cubicBezTo>
                      <a:pt x="25" y="999"/>
                      <a:pt x="20" y="1292"/>
                      <a:pt x="203" y="1475"/>
                    </a:cubicBezTo>
                    <a:cubicBezTo>
                      <a:pt x="357" y="1630"/>
                      <a:pt x="591" y="1650"/>
                      <a:pt x="667" y="1653"/>
                    </a:cubicBezTo>
                    <a:cubicBezTo>
                      <a:pt x="842" y="1833"/>
                      <a:pt x="842" y="1833"/>
                      <a:pt x="842" y="1833"/>
                    </a:cubicBezTo>
                    <a:cubicBezTo>
                      <a:pt x="842" y="2106"/>
                      <a:pt x="842" y="2106"/>
                      <a:pt x="842" y="2106"/>
                    </a:cubicBezTo>
                    <a:cubicBezTo>
                      <a:pt x="809" y="2103"/>
                      <a:pt x="782" y="2086"/>
                      <a:pt x="749" y="2064"/>
                    </a:cubicBezTo>
                    <a:cubicBezTo>
                      <a:pt x="678" y="2018"/>
                      <a:pt x="605" y="1991"/>
                      <a:pt x="521" y="2018"/>
                    </a:cubicBezTo>
                    <a:cubicBezTo>
                      <a:pt x="443" y="2042"/>
                      <a:pt x="403" y="2106"/>
                      <a:pt x="371" y="2176"/>
                    </a:cubicBezTo>
                    <a:cubicBezTo>
                      <a:pt x="343" y="2237"/>
                      <a:pt x="325" y="2272"/>
                      <a:pt x="272" y="2278"/>
                    </a:cubicBezTo>
                    <a:cubicBezTo>
                      <a:pt x="174" y="2288"/>
                      <a:pt x="101" y="2322"/>
                      <a:pt x="56" y="2378"/>
                    </a:cubicBezTo>
                    <a:cubicBezTo>
                      <a:pt x="0" y="2447"/>
                      <a:pt x="8" y="2525"/>
                      <a:pt x="8" y="2528"/>
                    </a:cubicBezTo>
                    <a:cubicBezTo>
                      <a:pt x="11" y="2547"/>
                      <a:pt x="27" y="2561"/>
                      <a:pt x="46" y="2561"/>
                    </a:cubicBezTo>
                    <a:cubicBezTo>
                      <a:pt x="290" y="2561"/>
                      <a:pt x="290" y="2561"/>
                      <a:pt x="290" y="2561"/>
                    </a:cubicBezTo>
                    <a:cubicBezTo>
                      <a:pt x="338" y="2561"/>
                      <a:pt x="338" y="2486"/>
                      <a:pt x="290" y="2486"/>
                    </a:cubicBezTo>
                    <a:cubicBezTo>
                      <a:pt x="86" y="2486"/>
                      <a:pt x="86" y="2486"/>
                      <a:pt x="86" y="2486"/>
                    </a:cubicBezTo>
                    <a:cubicBezTo>
                      <a:pt x="89" y="2469"/>
                      <a:pt x="97" y="2446"/>
                      <a:pt x="114" y="2425"/>
                    </a:cubicBezTo>
                    <a:cubicBezTo>
                      <a:pt x="146" y="2385"/>
                      <a:pt x="202" y="2360"/>
                      <a:pt x="280" y="2352"/>
                    </a:cubicBezTo>
                    <a:cubicBezTo>
                      <a:pt x="377" y="2342"/>
                      <a:pt x="412" y="2268"/>
                      <a:pt x="439" y="2208"/>
                    </a:cubicBezTo>
                    <a:cubicBezTo>
                      <a:pt x="462" y="2157"/>
                      <a:pt x="487" y="2108"/>
                      <a:pt x="543" y="2089"/>
                    </a:cubicBezTo>
                    <a:cubicBezTo>
                      <a:pt x="606" y="2069"/>
                      <a:pt x="656" y="2093"/>
                      <a:pt x="708" y="2127"/>
                    </a:cubicBezTo>
                    <a:cubicBezTo>
                      <a:pt x="752" y="2155"/>
                      <a:pt x="801" y="2188"/>
                      <a:pt x="871" y="2180"/>
                    </a:cubicBezTo>
                    <a:cubicBezTo>
                      <a:pt x="935" y="2172"/>
                      <a:pt x="980" y="2152"/>
                      <a:pt x="1020" y="2135"/>
                    </a:cubicBezTo>
                    <a:cubicBezTo>
                      <a:pt x="1068" y="2114"/>
                      <a:pt x="1103" y="2099"/>
                      <a:pt x="1156" y="2111"/>
                    </a:cubicBezTo>
                    <a:cubicBezTo>
                      <a:pt x="1190" y="2119"/>
                      <a:pt x="1210" y="2145"/>
                      <a:pt x="1240" y="2188"/>
                    </a:cubicBezTo>
                    <a:cubicBezTo>
                      <a:pt x="1281" y="2247"/>
                      <a:pt x="1332" y="2320"/>
                      <a:pt x="1453" y="2331"/>
                    </a:cubicBezTo>
                    <a:cubicBezTo>
                      <a:pt x="1623" y="2347"/>
                      <a:pt x="1662" y="2409"/>
                      <a:pt x="1672" y="2486"/>
                    </a:cubicBezTo>
                    <a:cubicBezTo>
                      <a:pt x="495" y="2486"/>
                      <a:pt x="495" y="2486"/>
                      <a:pt x="495" y="2486"/>
                    </a:cubicBezTo>
                    <a:cubicBezTo>
                      <a:pt x="447" y="2486"/>
                      <a:pt x="447" y="2561"/>
                      <a:pt x="495" y="2561"/>
                    </a:cubicBezTo>
                    <a:cubicBezTo>
                      <a:pt x="1713" y="2561"/>
                      <a:pt x="1713" y="2561"/>
                      <a:pt x="1713" y="2561"/>
                    </a:cubicBezTo>
                    <a:cubicBezTo>
                      <a:pt x="1734" y="2561"/>
                      <a:pt x="1751" y="2543"/>
                      <a:pt x="1750" y="2522"/>
                    </a:cubicBezTo>
                    <a:cubicBezTo>
                      <a:pt x="1745" y="2404"/>
                      <a:pt x="1706" y="2280"/>
                      <a:pt x="1460" y="2257"/>
                    </a:cubicBezTo>
                    <a:close/>
                    <a:moveTo>
                      <a:pt x="256" y="1422"/>
                    </a:moveTo>
                    <a:cubicBezTo>
                      <a:pt x="132" y="1298"/>
                      <a:pt x="106" y="1107"/>
                      <a:pt x="101" y="1026"/>
                    </a:cubicBezTo>
                    <a:cubicBezTo>
                      <a:pt x="182" y="1031"/>
                      <a:pt x="373" y="1057"/>
                      <a:pt x="497" y="1181"/>
                    </a:cubicBezTo>
                    <a:cubicBezTo>
                      <a:pt x="599" y="1283"/>
                      <a:pt x="635" y="1430"/>
                      <a:pt x="647" y="1525"/>
                    </a:cubicBezTo>
                    <a:cubicBezTo>
                      <a:pt x="362" y="1231"/>
                      <a:pt x="362" y="1231"/>
                      <a:pt x="362" y="1231"/>
                    </a:cubicBezTo>
                    <a:cubicBezTo>
                      <a:pt x="347" y="1216"/>
                      <a:pt x="324" y="1216"/>
                      <a:pt x="309" y="1230"/>
                    </a:cubicBezTo>
                    <a:cubicBezTo>
                      <a:pt x="294" y="1245"/>
                      <a:pt x="294" y="1268"/>
                      <a:pt x="308" y="1283"/>
                    </a:cubicBezTo>
                    <a:cubicBezTo>
                      <a:pt x="587" y="1570"/>
                      <a:pt x="587" y="1570"/>
                      <a:pt x="587" y="1570"/>
                    </a:cubicBezTo>
                    <a:cubicBezTo>
                      <a:pt x="492" y="1556"/>
                      <a:pt x="353" y="1520"/>
                      <a:pt x="256" y="1422"/>
                    </a:cubicBezTo>
                    <a:close/>
                    <a:moveTo>
                      <a:pt x="256" y="1422"/>
                    </a:moveTo>
                    <a:cubicBezTo>
                      <a:pt x="256" y="1422"/>
                      <a:pt x="256" y="1422"/>
                      <a:pt x="256" y="142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24" name="Freeform 6">
                <a:extLst>
                  <a:ext uri="{FF2B5EF4-FFF2-40B4-BE49-F238E27FC236}">
                    <a16:creationId xmlns:a16="http://schemas.microsoft.com/office/drawing/2014/main" id="{6F96D86B-D2A0-494B-9216-920D3726426C}"/>
                  </a:ext>
                </a:extLst>
              </p:cNvPr>
              <p:cNvSpPr>
                <a:spLocks noEditPoints="1"/>
              </p:cNvSpPr>
              <p:nvPr/>
            </p:nvSpPr>
            <p:spPr bwMode="auto">
              <a:xfrm>
                <a:off x="721" y="3112"/>
                <a:ext cx="12" cy="9"/>
              </a:xfrm>
              <a:custGeom>
                <a:avLst/>
                <a:gdLst>
                  <a:gd name="T0" fmla="*/ 49 w 97"/>
                  <a:gd name="T1" fmla="*/ 0 h 75"/>
                  <a:gd name="T2" fmla="*/ 49 w 97"/>
                  <a:gd name="T3" fmla="*/ 75 h 75"/>
                  <a:gd name="T4" fmla="*/ 49 w 97"/>
                  <a:gd name="T5" fmla="*/ 0 h 75"/>
                  <a:gd name="T6" fmla="*/ 49 w 97"/>
                  <a:gd name="T7" fmla="*/ 0 h 75"/>
                  <a:gd name="T8" fmla="*/ 49 w 97"/>
                  <a:gd name="T9" fmla="*/ 0 h 75"/>
                </a:gdLst>
                <a:ahLst/>
                <a:cxnLst>
                  <a:cxn ang="0">
                    <a:pos x="T0" y="T1"/>
                  </a:cxn>
                  <a:cxn ang="0">
                    <a:pos x="T2" y="T3"/>
                  </a:cxn>
                  <a:cxn ang="0">
                    <a:pos x="T4" y="T5"/>
                  </a:cxn>
                  <a:cxn ang="0">
                    <a:pos x="T6" y="T7"/>
                  </a:cxn>
                  <a:cxn ang="0">
                    <a:pos x="T8" y="T9"/>
                  </a:cxn>
                </a:cxnLst>
                <a:rect l="0" t="0" r="r" b="b"/>
                <a:pathLst>
                  <a:path w="97" h="75">
                    <a:moveTo>
                      <a:pt x="49" y="0"/>
                    </a:moveTo>
                    <a:cubicBezTo>
                      <a:pt x="1" y="0"/>
                      <a:pt x="0" y="75"/>
                      <a:pt x="49" y="75"/>
                    </a:cubicBezTo>
                    <a:cubicBezTo>
                      <a:pt x="97" y="75"/>
                      <a:pt x="97" y="0"/>
                      <a:pt x="49" y="0"/>
                    </a:cubicBezTo>
                    <a:close/>
                    <a:moveTo>
                      <a:pt x="49" y="0"/>
                    </a:moveTo>
                    <a:cubicBezTo>
                      <a:pt x="49" y="0"/>
                      <a:pt x="49" y="0"/>
                      <a:pt x="4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25" name="Freeform 7">
                <a:extLst>
                  <a:ext uri="{FF2B5EF4-FFF2-40B4-BE49-F238E27FC236}">
                    <a16:creationId xmlns:a16="http://schemas.microsoft.com/office/drawing/2014/main" id="{AA2232FC-3C0A-48B0-B8F6-CDB8929F781D}"/>
                  </a:ext>
                </a:extLst>
              </p:cNvPr>
              <p:cNvSpPr>
                <a:spLocks noEditPoints="1"/>
              </p:cNvSpPr>
              <p:nvPr/>
            </p:nvSpPr>
            <p:spPr bwMode="auto">
              <a:xfrm>
                <a:off x="769" y="3125"/>
                <a:ext cx="12" cy="10"/>
              </a:xfrm>
              <a:custGeom>
                <a:avLst/>
                <a:gdLst>
                  <a:gd name="T0" fmla="*/ 49 w 97"/>
                  <a:gd name="T1" fmla="*/ 0 h 75"/>
                  <a:gd name="T2" fmla="*/ 49 w 97"/>
                  <a:gd name="T3" fmla="*/ 75 h 75"/>
                  <a:gd name="T4" fmla="*/ 49 w 97"/>
                  <a:gd name="T5" fmla="*/ 0 h 75"/>
                  <a:gd name="T6" fmla="*/ 49 w 97"/>
                  <a:gd name="T7" fmla="*/ 0 h 75"/>
                  <a:gd name="T8" fmla="*/ 49 w 97"/>
                  <a:gd name="T9" fmla="*/ 0 h 75"/>
                </a:gdLst>
                <a:ahLst/>
                <a:cxnLst>
                  <a:cxn ang="0">
                    <a:pos x="T0" y="T1"/>
                  </a:cxn>
                  <a:cxn ang="0">
                    <a:pos x="T2" y="T3"/>
                  </a:cxn>
                  <a:cxn ang="0">
                    <a:pos x="T4" y="T5"/>
                  </a:cxn>
                  <a:cxn ang="0">
                    <a:pos x="T6" y="T7"/>
                  </a:cxn>
                  <a:cxn ang="0">
                    <a:pos x="T8" y="T9"/>
                  </a:cxn>
                </a:cxnLst>
                <a:rect l="0" t="0" r="r" b="b"/>
                <a:pathLst>
                  <a:path w="97" h="75">
                    <a:moveTo>
                      <a:pt x="49" y="0"/>
                    </a:moveTo>
                    <a:cubicBezTo>
                      <a:pt x="0" y="0"/>
                      <a:pt x="0" y="75"/>
                      <a:pt x="49" y="75"/>
                    </a:cubicBezTo>
                    <a:cubicBezTo>
                      <a:pt x="97" y="75"/>
                      <a:pt x="97" y="0"/>
                      <a:pt x="49" y="0"/>
                    </a:cubicBezTo>
                    <a:close/>
                    <a:moveTo>
                      <a:pt x="49" y="0"/>
                    </a:moveTo>
                    <a:cubicBezTo>
                      <a:pt x="49" y="0"/>
                      <a:pt x="49" y="0"/>
                      <a:pt x="4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26" name="Freeform 8">
                <a:extLst>
                  <a:ext uri="{FF2B5EF4-FFF2-40B4-BE49-F238E27FC236}">
                    <a16:creationId xmlns:a16="http://schemas.microsoft.com/office/drawing/2014/main" id="{AF651B46-1189-4250-9086-30ACDAF8ECD4}"/>
                  </a:ext>
                </a:extLst>
              </p:cNvPr>
              <p:cNvSpPr>
                <a:spLocks noEditPoints="1"/>
              </p:cNvSpPr>
              <p:nvPr/>
            </p:nvSpPr>
            <p:spPr bwMode="auto">
              <a:xfrm>
                <a:off x="794" y="3109"/>
                <a:ext cx="12" cy="9"/>
              </a:xfrm>
              <a:custGeom>
                <a:avLst/>
                <a:gdLst>
                  <a:gd name="T0" fmla="*/ 48 w 97"/>
                  <a:gd name="T1" fmla="*/ 0 h 75"/>
                  <a:gd name="T2" fmla="*/ 48 w 97"/>
                  <a:gd name="T3" fmla="*/ 75 h 75"/>
                  <a:gd name="T4" fmla="*/ 48 w 97"/>
                  <a:gd name="T5" fmla="*/ 0 h 75"/>
                  <a:gd name="T6" fmla="*/ 48 w 97"/>
                  <a:gd name="T7" fmla="*/ 0 h 75"/>
                  <a:gd name="T8" fmla="*/ 48 w 97"/>
                  <a:gd name="T9" fmla="*/ 0 h 75"/>
                </a:gdLst>
                <a:ahLst/>
                <a:cxnLst>
                  <a:cxn ang="0">
                    <a:pos x="T0" y="T1"/>
                  </a:cxn>
                  <a:cxn ang="0">
                    <a:pos x="T2" y="T3"/>
                  </a:cxn>
                  <a:cxn ang="0">
                    <a:pos x="T4" y="T5"/>
                  </a:cxn>
                  <a:cxn ang="0">
                    <a:pos x="T6" y="T7"/>
                  </a:cxn>
                  <a:cxn ang="0">
                    <a:pos x="T8" y="T9"/>
                  </a:cxn>
                </a:cxnLst>
                <a:rect l="0" t="0" r="r" b="b"/>
                <a:pathLst>
                  <a:path w="97" h="75">
                    <a:moveTo>
                      <a:pt x="48" y="0"/>
                    </a:moveTo>
                    <a:cubicBezTo>
                      <a:pt x="0" y="0"/>
                      <a:pt x="0" y="75"/>
                      <a:pt x="48" y="75"/>
                    </a:cubicBezTo>
                    <a:cubicBezTo>
                      <a:pt x="97" y="75"/>
                      <a:pt x="97" y="0"/>
                      <a:pt x="48" y="0"/>
                    </a:cubicBezTo>
                    <a:close/>
                    <a:moveTo>
                      <a:pt x="48" y="0"/>
                    </a:moveTo>
                    <a:cubicBezTo>
                      <a:pt x="48" y="0"/>
                      <a:pt x="48" y="0"/>
                      <a:pt x="4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grpSp>
      </p:grpSp>
      <p:grpSp>
        <p:nvGrpSpPr>
          <p:cNvPr id="5" name="Group 4">
            <a:extLst>
              <a:ext uri="{FF2B5EF4-FFF2-40B4-BE49-F238E27FC236}">
                <a16:creationId xmlns:a16="http://schemas.microsoft.com/office/drawing/2014/main" id="{54DFD9FE-19F0-4F30-9F99-284A0C486E5C}"/>
              </a:ext>
            </a:extLst>
          </p:cNvPr>
          <p:cNvGrpSpPr/>
          <p:nvPr/>
        </p:nvGrpSpPr>
        <p:grpSpPr>
          <a:xfrm>
            <a:off x="787151" y="4713891"/>
            <a:ext cx="857251" cy="857250"/>
            <a:chOff x="787151" y="4713891"/>
            <a:chExt cx="857251" cy="857250"/>
          </a:xfrm>
        </p:grpSpPr>
        <p:sp>
          <p:nvSpPr>
            <p:cNvPr id="18" name="Oval 17">
              <a:extLst>
                <a:ext uri="{FF2B5EF4-FFF2-40B4-BE49-F238E27FC236}">
                  <a16:creationId xmlns:a16="http://schemas.microsoft.com/office/drawing/2014/main" id="{9E417904-82E0-43C8-AF7A-414B5927EA35}"/>
                </a:ext>
              </a:extLst>
            </p:cNvPr>
            <p:cNvSpPr/>
            <p:nvPr/>
          </p:nvSpPr>
          <p:spPr>
            <a:xfrm>
              <a:off x="787151" y="4713891"/>
              <a:ext cx="857251" cy="857250"/>
            </a:xfrm>
            <a:prstGeom prst="ellipse">
              <a:avLst/>
            </a:prstGeom>
            <a:gradFill flip="none" rotWithShape="1">
              <a:gsLst>
                <a:gs pos="7000">
                  <a:schemeClr val="accent1"/>
                </a:gs>
                <a:gs pos="100000">
                  <a:schemeClr val="accent1">
                    <a:lumMod val="50000"/>
                  </a:schemeClr>
                </a:gs>
              </a:gsLst>
              <a:lin ang="16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sz="1400"/>
            </a:p>
          </p:txBody>
        </p:sp>
        <p:grpSp>
          <p:nvGrpSpPr>
            <p:cNvPr id="28" name="Group 11">
              <a:extLst>
                <a:ext uri="{FF2B5EF4-FFF2-40B4-BE49-F238E27FC236}">
                  <a16:creationId xmlns:a16="http://schemas.microsoft.com/office/drawing/2014/main" id="{139CA2B5-8781-4893-AEBC-B4603F8A07E1}"/>
                </a:ext>
              </a:extLst>
            </p:cNvPr>
            <p:cNvGrpSpPr>
              <a:grpSpLocks noChangeAspect="1"/>
            </p:cNvGrpSpPr>
            <p:nvPr/>
          </p:nvGrpSpPr>
          <p:grpSpPr bwMode="auto">
            <a:xfrm>
              <a:off x="966022" y="4899633"/>
              <a:ext cx="498475" cy="496888"/>
              <a:chOff x="600" y="2841"/>
              <a:chExt cx="314" cy="313"/>
            </a:xfrm>
            <a:solidFill>
              <a:schemeClr val="bg1"/>
            </a:solidFill>
          </p:grpSpPr>
          <p:sp>
            <p:nvSpPr>
              <p:cNvPr id="30" name="Freeform 12">
                <a:extLst>
                  <a:ext uri="{FF2B5EF4-FFF2-40B4-BE49-F238E27FC236}">
                    <a16:creationId xmlns:a16="http://schemas.microsoft.com/office/drawing/2014/main" id="{FC199294-7055-483C-B0A4-73EDE493426A}"/>
                  </a:ext>
                </a:extLst>
              </p:cNvPr>
              <p:cNvSpPr>
                <a:spLocks noEditPoints="1"/>
              </p:cNvSpPr>
              <p:nvPr/>
            </p:nvSpPr>
            <p:spPr bwMode="auto">
              <a:xfrm>
                <a:off x="647" y="2843"/>
                <a:ext cx="220" cy="311"/>
              </a:xfrm>
              <a:custGeom>
                <a:avLst/>
                <a:gdLst>
                  <a:gd name="T0" fmla="*/ 1814 w 1814"/>
                  <a:gd name="T1" fmla="*/ 907 h 2557"/>
                  <a:gd name="T2" fmla="*/ 553 w 1814"/>
                  <a:gd name="T3" fmla="*/ 72 h 2557"/>
                  <a:gd name="T4" fmla="*/ 907 w 1814"/>
                  <a:gd name="T5" fmla="*/ 75 h 2557"/>
                  <a:gd name="T6" fmla="*/ 1585 w 1814"/>
                  <a:gd name="T7" fmla="*/ 1388 h 2557"/>
                  <a:gd name="T8" fmla="*/ 1169 w 1814"/>
                  <a:gd name="T9" fmla="*/ 1723 h 2557"/>
                  <a:gd name="T10" fmla="*/ 945 w 1814"/>
                  <a:gd name="T11" fmla="*/ 1816 h 2557"/>
                  <a:gd name="T12" fmla="*/ 1057 w 1814"/>
                  <a:gd name="T13" fmla="*/ 1373 h 2557"/>
                  <a:gd name="T14" fmla="*/ 1511 w 1814"/>
                  <a:gd name="T15" fmla="*/ 903 h 2557"/>
                  <a:gd name="T16" fmla="*/ 1130 w 1814"/>
                  <a:gd name="T17" fmla="*/ 992 h 2557"/>
                  <a:gd name="T18" fmla="*/ 945 w 1814"/>
                  <a:gd name="T19" fmla="*/ 1376 h 2557"/>
                  <a:gd name="T20" fmla="*/ 1033 w 1814"/>
                  <a:gd name="T21" fmla="*/ 892 h 2557"/>
                  <a:gd name="T22" fmla="*/ 911 w 1814"/>
                  <a:gd name="T23" fmla="*/ 939 h 2557"/>
                  <a:gd name="T24" fmla="*/ 903 w 1814"/>
                  <a:gd name="T25" fmla="*/ 939 h 2557"/>
                  <a:gd name="T26" fmla="*/ 907 w 1814"/>
                  <a:gd name="T27" fmla="*/ 445 h 2557"/>
                  <a:gd name="T28" fmla="*/ 1011 w 1814"/>
                  <a:gd name="T29" fmla="*/ 721 h 2557"/>
                  <a:gd name="T30" fmla="*/ 1087 w 1814"/>
                  <a:gd name="T31" fmla="*/ 694 h 2557"/>
                  <a:gd name="T32" fmla="*/ 881 w 1814"/>
                  <a:gd name="T33" fmla="*/ 362 h 2557"/>
                  <a:gd name="T34" fmla="*/ 870 w 1814"/>
                  <a:gd name="T35" fmla="*/ 1015 h 2557"/>
                  <a:gd name="T36" fmla="*/ 809 w 1814"/>
                  <a:gd name="T37" fmla="*/ 1319 h 2557"/>
                  <a:gd name="T38" fmla="*/ 339 w 1814"/>
                  <a:gd name="T39" fmla="*/ 867 h 2557"/>
                  <a:gd name="T40" fmla="*/ 429 w 1814"/>
                  <a:gd name="T41" fmla="*/ 1248 h 2557"/>
                  <a:gd name="T42" fmla="*/ 870 w 1814"/>
                  <a:gd name="T43" fmla="*/ 1478 h 2557"/>
                  <a:gd name="T44" fmla="*/ 645 w 1814"/>
                  <a:gd name="T45" fmla="*/ 1834 h 2557"/>
                  <a:gd name="T46" fmla="*/ 621 w 1814"/>
                  <a:gd name="T47" fmla="*/ 1688 h 2557"/>
                  <a:gd name="T48" fmla="*/ 75 w 1814"/>
                  <a:gd name="T49" fmla="*/ 907 h 2557"/>
                  <a:gd name="T50" fmla="*/ 410 w 1814"/>
                  <a:gd name="T51" fmla="*/ 240 h 2557"/>
                  <a:gd name="T52" fmla="*/ 100 w 1814"/>
                  <a:gd name="T53" fmla="*/ 493 h 2557"/>
                  <a:gd name="T54" fmla="*/ 168 w 1814"/>
                  <a:gd name="T55" fmla="*/ 1431 h 2557"/>
                  <a:gd name="T56" fmla="*/ 570 w 1814"/>
                  <a:gd name="T57" fmla="*/ 1838 h 2557"/>
                  <a:gd name="T58" fmla="*/ 570 w 1814"/>
                  <a:gd name="T59" fmla="*/ 2177 h 2557"/>
                  <a:gd name="T60" fmla="*/ 788 w 1814"/>
                  <a:gd name="T61" fmla="*/ 2557 h 2557"/>
                  <a:gd name="T62" fmla="*/ 1240 w 1814"/>
                  <a:gd name="T63" fmla="*/ 2381 h 2557"/>
                  <a:gd name="T64" fmla="*/ 1278 w 1814"/>
                  <a:gd name="T65" fmla="*/ 2135 h 2557"/>
                  <a:gd name="T66" fmla="*/ 1244 w 1814"/>
                  <a:gd name="T67" fmla="*/ 2047 h 2557"/>
                  <a:gd name="T68" fmla="*/ 1293 w 1814"/>
                  <a:gd name="T69" fmla="*/ 2039 h 2557"/>
                  <a:gd name="T70" fmla="*/ 1244 w 1814"/>
                  <a:gd name="T71" fmla="*/ 1798 h 2557"/>
                  <a:gd name="T72" fmla="*/ 1647 w 1814"/>
                  <a:gd name="T73" fmla="*/ 1431 h 2557"/>
                  <a:gd name="T74" fmla="*/ 1435 w 1814"/>
                  <a:gd name="T75" fmla="*/ 944 h 2557"/>
                  <a:gd name="T76" fmla="*/ 1081 w 1814"/>
                  <a:gd name="T77" fmla="*/ 1296 h 2557"/>
                  <a:gd name="T78" fmla="*/ 380 w 1814"/>
                  <a:gd name="T79" fmla="*/ 944 h 2557"/>
                  <a:gd name="T80" fmla="*/ 732 w 1814"/>
                  <a:gd name="T81" fmla="*/ 1291 h 2557"/>
                  <a:gd name="T82" fmla="*/ 727 w 1814"/>
                  <a:gd name="T83" fmla="*/ 1296 h 2557"/>
                  <a:gd name="T84" fmla="*/ 380 w 1814"/>
                  <a:gd name="T85" fmla="*/ 944 h 2557"/>
                  <a:gd name="T86" fmla="*/ 1288 w 1814"/>
                  <a:gd name="T87" fmla="*/ 1964 h 2557"/>
                  <a:gd name="T88" fmla="*/ 536 w 1814"/>
                  <a:gd name="T89" fmla="*/ 1995 h 2557"/>
                  <a:gd name="T90" fmla="*/ 565 w 1814"/>
                  <a:gd name="T91" fmla="*/ 1914 h 2557"/>
                  <a:gd name="T92" fmla="*/ 1286 w 1814"/>
                  <a:gd name="T93" fmla="*/ 1871 h 2557"/>
                  <a:gd name="T94" fmla="*/ 1288 w 1814"/>
                  <a:gd name="T95" fmla="*/ 2303 h 2557"/>
                  <a:gd name="T96" fmla="*/ 1114 w 1814"/>
                  <a:gd name="T97" fmla="*/ 2389 h 2557"/>
                  <a:gd name="T98" fmla="*/ 1026 w 1814"/>
                  <a:gd name="T99" fmla="*/ 2482 h 2557"/>
                  <a:gd name="T100" fmla="*/ 667 w 1814"/>
                  <a:gd name="T101" fmla="*/ 2415 h 2557"/>
                  <a:gd name="T102" fmla="*/ 940 w 1814"/>
                  <a:gd name="T103" fmla="*/ 2324 h 2557"/>
                  <a:gd name="T104" fmla="*/ 565 w 1814"/>
                  <a:gd name="T105" fmla="*/ 2252 h 2557"/>
                  <a:gd name="T106" fmla="*/ 1318 w 1814"/>
                  <a:gd name="T107" fmla="*/ 2222 h 2557"/>
                  <a:gd name="T108" fmla="*/ 645 w 1814"/>
                  <a:gd name="T109" fmla="*/ 2078 h 2557"/>
                  <a:gd name="T110" fmla="*/ 1169 w 1814"/>
                  <a:gd name="T111" fmla="*/ 2047 h 2557"/>
                  <a:gd name="T112" fmla="*/ 645 w 1814"/>
                  <a:gd name="T113" fmla="*/ 2173 h 2557"/>
                  <a:gd name="T114" fmla="*/ 645 w 1814"/>
                  <a:gd name="T115" fmla="*/ 2173 h 2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814" h="2557">
                    <a:moveTo>
                      <a:pt x="1647" y="1431"/>
                    </a:moveTo>
                    <a:cubicBezTo>
                      <a:pt x="1756" y="1277"/>
                      <a:pt x="1814" y="1096"/>
                      <a:pt x="1814" y="907"/>
                    </a:cubicBezTo>
                    <a:cubicBezTo>
                      <a:pt x="1814" y="407"/>
                      <a:pt x="1407" y="0"/>
                      <a:pt x="907" y="0"/>
                    </a:cubicBezTo>
                    <a:cubicBezTo>
                      <a:pt x="784" y="0"/>
                      <a:pt x="665" y="24"/>
                      <a:pt x="553" y="72"/>
                    </a:cubicBezTo>
                    <a:cubicBezTo>
                      <a:pt x="508" y="91"/>
                      <a:pt x="537" y="160"/>
                      <a:pt x="582" y="141"/>
                    </a:cubicBezTo>
                    <a:cubicBezTo>
                      <a:pt x="685" y="97"/>
                      <a:pt x="794" y="75"/>
                      <a:pt x="907" y="75"/>
                    </a:cubicBezTo>
                    <a:cubicBezTo>
                      <a:pt x="1366" y="75"/>
                      <a:pt x="1739" y="448"/>
                      <a:pt x="1739" y="907"/>
                    </a:cubicBezTo>
                    <a:cubicBezTo>
                      <a:pt x="1739" y="1080"/>
                      <a:pt x="1686" y="1247"/>
                      <a:pt x="1585" y="1388"/>
                    </a:cubicBezTo>
                    <a:cubicBezTo>
                      <a:pt x="1487" y="1526"/>
                      <a:pt x="1352" y="1630"/>
                      <a:pt x="1193" y="1688"/>
                    </a:cubicBezTo>
                    <a:cubicBezTo>
                      <a:pt x="1179" y="1693"/>
                      <a:pt x="1169" y="1707"/>
                      <a:pt x="1169" y="1723"/>
                    </a:cubicBezTo>
                    <a:cubicBezTo>
                      <a:pt x="1169" y="1803"/>
                      <a:pt x="1169" y="1803"/>
                      <a:pt x="1169" y="1803"/>
                    </a:cubicBezTo>
                    <a:cubicBezTo>
                      <a:pt x="945" y="1816"/>
                      <a:pt x="945" y="1816"/>
                      <a:pt x="945" y="1816"/>
                    </a:cubicBezTo>
                    <a:cubicBezTo>
                      <a:pt x="945" y="1478"/>
                      <a:pt x="945" y="1478"/>
                      <a:pt x="945" y="1478"/>
                    </a:cubicBezTo>
                    <a:cubicBezTo>
                      <a:pt x="1057" y="1373"/>
                      <a:pt x="1057" y="1373"/>
                      <a:pt x="1057" y="1373"/>
                    </a:cubicBezTo>
                    <a:cubicBezTo>
                      <a:pt x="1109" y="1372"/>
                      <a:pt x="1275" y="1358"/>
                      <a:pt x="1386" y="1248"/>
                    </a:cubicBezTo>
                    <a:cubicBezTo>
                      <a:pt x="1515" y="1119"/>
                      <a:pt x="1511" y="912"/>
                      <a:pt x="1511" y="903"/>
                    </a:cubicBezTo>
                    <a:cubicBezTo>
                      <a:pt x="1511" y="883"/>
                      <a:pt x="1495" y="867"/>
                      <a:pt x="1475" y="867"/>
                    </a:cubicBezTo>
                    <a:cubicBezTo>
                      <a:pt x="1466" y="867"/>
                      <a:pt x="1259" y="863"/>
                      <a:pt x="1130" y="992"/>
                    </a:cubicBezTo>
                    <a:cubicBezTo>
                      <a:pt x="1022" y="1101"/>
                      <a:pt x="1007" y="1265"/>
                      <a:pt x="1005" y="1319"/>
                    </a:cubicBezTo>
                    <a:cubicBezTo>
                      <a:pt x="945" y="1376"/>
                      <a:pt x="945" y="1376"/>
                      <a:pt x="945" y="1376"/>
                    </a:cubicBezTo>
                    <a:cubicBezTo>
                      <a:pt x="945" y="1015"/>
                      <a:pt x="945" y="1015"/>
                      <a:pt x="945" y="1015"/>
                    </a:cubicBezTo>
                    <a:cubicBezTo>
                      <a:pt x="963" y="995"/>
                      <a:pt x="1001" y="951"/>
                      <a:pt x="1033" y="892"/>
                    </a:cubicBezTo>
                    <a:cubicBezTo>
                      <a:pt x="1056" y="850"/>
                      <a:pt x="990" y="814"/>
                      <a:pt x="967" y="856"/>
                    </a:cubicBezTo>
                    <a:cubicBezTo>
                      <a:pt x="948" y="890"/>
                      <a:pt x="927" y="919"/>
                      <a:pt x="911" y="939"/>
                    </a:cubicBezTo>
                    <a:cubicBezTo>
                      <a:pt x="910" y="939"/>
                      <a:pt x="908" y="939"/>
                      <a:pt x="907" y="939"/>
                    </a:cubicBezTo>
                    <a:cubicBezTo>
                      <a:pt x="906" y="939"/>
                      <a:pt x="905" y="939"/>
                      <a:pt x="903" y="939"/>
                    </a:cubicBezTo>
                    <a:cubicBezTo>
                      <a:pt x="865" y="892"/>
                      <a:pt x="802" y="799"/>
                      <a:pt x="802" y="694"/>
                    </a:cubicBezTo>
                    <a:cubicBezTo>
                      <a:pt x="802" y="586"/>
                      <a:pt x="869" y="490"/>
                      <a:pt x="907" y="445"/>
                    </a:cubicBezTo>
                    <a:cubicBezTo>
                      <a:pt x="945" y="490"/>
                      <a:pt x="1013" y="586"/>
                      <a:pt x="1013" y="694"/>
                    </a:cubicBezTo>
                    <a:cubicBezTo>
                      <a:pt x="1013" y="703"/>
                      <a:pt x="1012" y="712"/>
                      <a:pt x="1011" y="721"/>
                    </a:cubicBezTo>
                    <a:cubicBezTo>
                      <a:pt x="1007" y="768"/>
                      <a:pt x="1081" y="776"/>
                      <a:pt x="1086" y="728"/>
                    </a:cubicBezTo>
                    <a:cubicBezTo>
                      <a:pt x="1087" y="717"/>
                      <a:pt x="1087" y="705"/>
                      <a:pt x="1087" y="694"/>
                    </a:cubicBezTo>
                    <a:cubicBezTo>
                      <a:pt x="1087" y="512"/>
                      <a:pt x="939" y="368"/>
                      <a:pt x="933" y="362"/>
                    </a:cubicBezTo>
                    <a:cubicBezTo>
                      <a:pt x="918" y="348"/>
                      <a:pt x="896" y="348"/>
                      <a:pt x="881" y="362"/>
                    </a:cubicBezTo>
                    <a:cubicBezTo>
                      <a:pt x="875" y="368"/>
                      <a:pt x="727" y="512"/>
                      <a:pt x="727" y="694"/>
                    </a:cubicBezTo>
                    <a:cubicBezTo>
                      <a:pt x="727" y="849"/>
                      <a:pt x="834" y="976"/>
                      <a:pt x="870" y="1015"/>
                    </a:cubicBezTo>
                    <a:cubicBezTo>
                      <a:pt x="870" y="1375"/>
                      <a:pt x="870" y="1375"/>
                      <a:pt x="870" y="1375"/>
                    </a:cubicBezTo>
                    <a:cubicBezTo>
                      <a:pt x="809" y="1319"/>
                      <a:pt x="809" y="1319"/>
                      <a:pt x="809" y="1319"/>
                    </a:cubicBezTo>
                    <a:cubicBezTo>
                      <a:pt x="807" y="1265"/>
                      <a:pt x="792" y="1101"/>
                      <a:pt x="684" y="992"/>
                    </a:cubicBezTo>
                    <a:cubicBezTo>
                      <a:pt x="555" y="863"/>
                      <a:pt x="348" y="867"/>
                      <a:pt x="339" y="867"/>
                    </a:cubicBezTo>
                    <a:cubicBezTo>
                      <a:pt x="319" y="867"/>
                      <a:pt x="303" y="883"/>
                      <a:pt x="303" y="903"/>
                    </a:cubicBezTo>
                    <a:cubicBezTo>
                      <a:pt x="303" y="912"/>
                      <a:pt x="300" y="1119"/>
                      <a:pt x="429" y="1248"/>
                    </a:cubicBezTo>
                    <a:cubicBezTo>
                      <a:pt x="539" y="1358"/>
                      <a:pt x="707" y="1372"/>
                      <a:pt x="758" y="1373"/>
                    </a:cubicBezTo>
                    <a:cubicBezTo>
                      <a:pt x="870" y="1478"/>
                      <a:pt x="870" y="1478"/>
                      <a:pt x="870" y="1478"/>
                    </a:cubicBezTo>
                    <a:cubicBezTo>
                      <a:pt x="870" y="1821"/>
                      <a:pt x="870" y="1821"/>
                      <a:pt x="870" y="1821"/>
                    </a:cubicBezTo>
                    <a:cubicBezTo>
                      <a:pt x="645" y="1834"/>
                      <a:pt x="645" y="1834"/>
                      <a:pt x="645" y="1834"/>
                    </a:cubicBezTo>
                    <a:cubicBezTo>
                      <a:pt x="645" y="1723"/>
                      <a:pt x="645" y="1723"/>
                      <a:pt x="645" y="1723"/>
                    </a:cubicBezTo>
                    <a:cubicBezTo>
                      <a:pt x="645" y="1707"/>
                      <a:pt x="635" y="1693"/>
                      <a:pt x="621" y="1688"/>
                    </a:cubicBezTo>
                    <a:cubicBezTo>
                      <a:pt x="462" y="1630"/>
                      <a:pt x="327" y="1526"/>
                      <a:pt x="229" y="1388"/>
                    </a:cubicBezTo>
                    <a:cubicBezTo>
                      <a:pt x="128" y="1247"/>
                      <a:pt x="75" y="1080"/>
                      <a:pt x="75" y="907"/>
                    </a:cubicBezTo>
                    <a:cubicBezTo>
                      <a:pt x="75" y="773"/>
                      <a:pt x="106" y="646"/>
                      <a:pt x="166" y="528"/>
                    </a:cubicBezTo>
                    <a:cubicBezTo>
                      <a:pt x="224" y="415"/>
                      <a:pt x="308" y="316"/>
                      <a:pt x="410" y="240"/>
                    </a:cubicBezTo>
                    <a:cubicBezTo>
                      <a:pt x="449" y="211"/>
                      <a:pt x="404" y="151"/>
                      <a:pt x="365" y="180"/>
                    </a:cubicBezTo>
                    <a:cubicBezTo>
                      <a:pt x="254" y="262"/>
                      <a:pt x="163" y="371"/>
                      <a:pt x="100" y="493"/>
                    </a:cubicBezTo>
                    <a:cubicBezTo>
                      <a:pt x="34" y="622"/>
                      <a:pt x="0" y="761"/>
                      <a:pt x="0" y="907"/>
                    </a:cubicBezTo>
                    <a:cubicBezTo>
                      <a:pt x="0" y="1096"/>
                      <a:pt x="58" y="1277"/>
                      <a:pt x="168" y="1431"/>
                    </a:cubicBezTo>
                    <a:cubicBezTo>
                      <a:pt x="269" y="1574"/>
                      <a:pt x="408" y="1684"/>
                      <a:pt x="570" y="1749"/>
                    </a:cubicBezTo>
                    <a:cubicBezTo>
                      <a:pt x="570" y="1838"/>
                      <a:pt x="570" y="1838"/>
                      <a:pt x="570" y="1838"/>
                    </a:cubicBezTo>
                    <a:cubicBezTo>
                      <a:pt x="411" y="1842"/>
                      <a:pt x="409" y="2086"/>
                      <a:pt x="570" y="2082"/>
                    </a:cubicBezTo>
                    <a:cubicBezTo>
                      <a:pt x="570" y="2177"/>
                      <a:pt x="570" y="2177"/>
                      <a:pt x="570" y="2177"/>
                    </a:cubicBezTo>
                    <a:cubicBezTo>
                      <a:pt x="404" y="2182"/>
                      <a:pt x="418" y="2432"/>
                      <a:pt x="586" y="2420"/>
                    </a:cubicBezTo>
                    <a:cubicBezTo>
                      <a:pt x="618" y="2500"/>
                      <a:pt x="696" y="2557"/>
                      <a:pt x="788" y="2557"/>
                    </a:cubicBezTo>
                    <a:cubicBezTo>
                      <a:pt x="1026" y="2557"/>
                      <a:pt x="1026" y="2557"/>
                      <a:pt x="1026" y="2557"/>
                    </a:cubicBezTo>
                    <a:cubicBezTo>
                      <a:pt x="1132" y="2557"/>
                      <a:pt x="1220" y="2481"/>
                      <a:pt x="1240" y="2381"/>
                    </a:cubicBezTo>
                    <a:cubicBezTo>
                      <a:pt x="1293" y="2378"/>
                      <a:pt x="1293" y="2378"/>
                      <a:pt x="1293" y="2378"/>
                    </a:cubicBezTo>
                    <a:cubicBezTo>
                      <a:pt x="1449" y="2369"/>
                      <a:pt x="1436" y="2126"/>
                      <a:pt x="1278" y="2135"/>
                    </a:cubicBezTo>
                    <a:cubicBezTo>
                      <a:pt x="1244" y="2137"/>
                      <a:pt x="1244" y="2137"/>
                      <a:pt x="1244" y="2137"/>
                    </a:cubicBezTo>
                    <a:cubicBezTo>
                      <a:pt x="1244" y="2047"/>
                      <a:pt x="1244" y="2047"/>
                      <a:pt x="1244" y="2047"/>
                    </a:cubicBezTo>
                    <a:cubicBezTo>
                      <a:pt x="1244" y="2046"/>
                      <a:pt x="1244" y="2044"/>
                      <a:pt x="1244" y="2042"/>
                    </a:cubicBezTo>
                    <a:cubicBezTo>
                      <a:pt x="1293" y="2039"/>
                      <a:pt x="1293" y="2039"/>
                      <a:pt x="1293" y="2039"/>
                    </a:cubicBezTo>
                    <a:cubicBezTo>
                      <a:pt x="1449" y="2030"/>
                      <a:pt x="1436" y="1787"/>
                      <a:pt x="1278" y="1796"/>
                    </a:cubicBezTo>
                    <a:cubicBezTo>
                      <a:pt x="1244" y="1798"/>
                      <a:pt x="1244" y="1798"/>
                      <a:pt x="1244" y="1798"/>
                    </a:cubicBezTo>
                    <a:cubicBezTo>
                      <a:pt x="1244" y="1749"/>
                      <a:pt x="1244" y="1749"/>
                      <a:pt x="1244" y="1749"/>
                    </a:cubicBezTo>
                    <a:cubicBezTo>
                      <a:pt x="1406" y="1684"/>
                      <a:pt x="1545" y="1575"/>
                      <a:pt x="1647" y="1431"/>
                    </a:cubicBezTo>
                    <a:close/>
                    <a:moveTo>
                      <a:pt x="1183" y="1045"/>
                    </a:moveTo>
                    <a:cubicBezTo>
                      <a:pt x="1260" y="969"/>
                      <a:pt x="1375" y="949"/>
                      <a:pt x="1435" y="944"/>
                    </a:cubicBezTo>
                    <a:cubicBezTo>
                      <a:pt x="1429" y="1003"/>
                      <a:pt x="1409" y="1118"/>
                      <a:pt x="1333" y="1195"/>
                    </a:cubicBezTo>
                    <a:cubicBezTo>
                      <a:pt x="1256" y="1271"/>
                      <a:pt x="1141" y="1291"/>
                      <a:pt x="1081" y="1296"/>
                    </a:cubicBezTo>
                    <a:cubicBezTo>
                      <a:pt x="1087" y="1237"/>
                      <a:pt x="1107" y="1122"/>
                      <a:pt x="1183" y="1045"/>
                    </a:cubicBezTo>
                    <a:close/>
                    <a:moveTo>
                      <a:pt x="380" y="944"/>
                    </a:moveTo>
                    <a:cubicBezTo>
                      <a:pt x="439" y="949"/>
                      <a:pt x="554" y="969"/>
                      <a:pt x="631" y="1045"/>
                    </a:cubicBezTo>
                    <a:cubicBezTo>
                      <a:pt x="705" y="1119"/>
                      <a:pt x="726" y="1230"/>
                      <a:pt x="732" y="1291"/>
                    </a:cubicBezTo>
                    <a:cubicBezTo>
                      <a:pt x="731" y="1292"/>
                      <a:pt x="730" y="1293"/>
                      <a:pt x="728" y="1294"/>
                    </a:cubicBezTo>
                    <a:cubicBezTo>
                      <a:pt x="728" y="1295"/>
                      <a:pt x="728" y="1296"/>
                      <a:pt x="727" y="1296"/>
                    </a:cubicBezTo>
                    <a:cubicBezTo>
                      <a:pt x="666" y="1290"/>
                      <a:pt x="556" y="1269"/>
                      <a:pt x="482" y="1195"/>
                    </a:cubicBezTo>
                    <a:cubicBezTo>
                      <a:pt x="405" y="1118"/>
                      <a:pt x="385" y="1003"/>
                      <a:pt x="380" y="944"/>
                    </a:cubicBezTo>
                    <a:close/>
                    <a:moveTo>
                      <a:pt x="1286" y="1871"/>
                    </a:moveTo>
                    <a:cubicBezTo>
                      <a:pt x="1344" y="1871"/>
                      <a:pt x="1347" y="1961"/>
                      <a:pt x="1288" y="1964"/>
                    </a:cubicBezTo>
                    <a:cubicBezTo>
                      <a:pt x="570" y="2007"/>
                      <a:pt x="570" y="2007"/>
                      <a:pt x="570" y="2007"/>
                    </a:cubicBezTo>
                    <a:cubicBezTo>
                      <a:pt x="558" y="2008"/>
                      <a:pt x="545" y="2003"/>
                      <a:pt x="536" y="1995"/>
                    </a:cubicBezTo>
                    <a:cubicBezTo>
                      <a:pt x="526" y="1986"/>
                      <a:pt x="521" y="1974"/>
                      <a:pt x="521" y="1961"/>
                    </a:cubicBezTo>
                    <a:cubicBezTo>
                      <a:pt x="521" y="1936"/>
                      <a:pt x="540" y="1915"/>
                      <a:pt x="565" y="1914"/>
                    </a:cubicBezTo>
                    <a:cubicBezTo>
                      <a:pt x="1283" y="1871"/>
                      <a:pt x="1283" y="1871"/>
                      <a:pt x="1283" y="1871"/>
                    </a:cubicBezTo>
                    <a:cubicBezTo>
                      <a:pt x="1284" y="1871"/>
                      <a:pt x="1285" y="1871"/>
                      <a:pt x="1286" y="1871"/>
                    </a:cubicBezTo>
                    <a:close/>
                    <a:moveTo>
                      <a:pt x="1318" y="2222"/>
                    </a:moveTo>
                    <a:cubicBezTo>
                      <a:pt x="1347" y="2250"/>
                      <a:pt x="1328" y="2301"/>
                      <a:pt x="1288" y="2303"/>
                    </a:cubicBezTo>
                    <a:cubicBezTo>
                      <a:pt x="1110" y="2314"/>
                      <a:pt x="1110" y="2314"/>
                      <a:pt x="1110" y="2314"/>
                    </a:cubicBezTo>
                    <a:cubicBezTo>
                      <a:pt x="1062" y="2317"/>
                      <a:pt x="1066" y="2391"/>
                      <a:pt x="1114" y="2389"/>
                    </a:cubicBezTo>
                    <a:cubicBezTo>
                      <a:pt x="1161" y="2386"/>
                      <a:pt x="1161" y="2386"/>
                      <a:pt x="1161" y="2386"/>
                    </a:cubicBezTo>
                    <a:cubicBezTo>
                      <a:pt x="1142" y="2442"/>
                      <a:pt x="1089" y="2482"/>
                      <a:pt x="1026" y="2482"/>
                    </a:cubicBezTo>
                    <a:cubicBezTo>
                      <a:pt x="788" y="2482"/>
                      <a:pt x="788" y="2482"/>
                      <a:pt x="788" y="2482"/>
                    </a:cubicBezTo>
                    <a:cubicBezTo>
                      <a:pt x="737" y="2482"/>
                      <a:pt x="692" y="2456"/>
                      <a:pt x="667" y="2415"/>
                    </a:cubicBezTo>
                    <a:cubicBezTo>
                      <a:pt x="944" y="2399"/>
                      <a:pt x="944" y="2399"/>
                      <a:pt x="944" y="2399"/>
                    </a:cubicBezTo>
                    <a:cubicBezTo>
                      <a:pt x="992" y="2396"/>
                      <a:pt x="988" y="2321"/>
                      <a:pt x="940" y="2324"/>
                    </a:cubicBezTo>
                    <a:cubicBezTo>
                      <a:pt x="570" y="2346"/>
                      <a:pt x="570" y="2346"/>
                      <a:pt x="570" y="2346"/>
                    </a:cubicBezTo>
                    <a:cubicBezTo>
                      <a:pt x="510" y="2350"/>
                      <a:pt x="505" y="2256"/>
                      <a:pt x="565" y="2252"/>
                    </a:cubicBezTo>
                    <a:cubicBezTo>
                      <a:pt x="1283" y="2210"/>
                      <a:pt x="1283" y="2210"/>
                      <a:pt x="1283" y="2210"/>
                    </a:cubicBezTo>
                    <a:cubicBezTo>
                      <a:pt x="1296" y="2209"/>
                      <a:pt x="1308" y="2214"/>
                      <a:pt x="1318" y="2222"/>
                    </a:cubicBezTo>
                    <a:close/>
                    <a:moveTo>
                      <a:pt x="645" y="2173"/>
                    </a:moveTo>
                    <a:cubicBezTo>
                      <a:pt x="645" y="2078"/>
                      <a:pt x="645" y="2078"/>
                      <a:pt x="645" y="2078"/>
                    </a:cubicBezTo>
                    <a:cubicBezTo>
                      <a:pt x="1169" y="2047"/>
                      <a:pt x="1169" y="2047"/>
                      <a:pt x="1169" y="2047"/>
                    </a:cubicBezTo>
                    <a:cubicBezTo>
                      <a:pt x="1169" y="2047"/>
                      <a:pt x="1169" y="2047"/>
                      <a:pt x="1169" y="2047"/>
                    </a:cubicBezTo>
                    <a:cubicBezTo>
                      <a:pt x="1169" y="2142"/>
                      <a:pt x="1169" y="2142"/>
                      <a:pt x="1169" y="2142"/>
                    </a:cubicBezTo>
                    <a:lnTo>
                      <a:pt x="645" y="2173"/>
                    </a:lnTo>
                    <a:close/>
                    <a:moveTo>
                      <a:pt x="645" y="2173"/>
                    </a:moveTo>
                    <a:cubicBezTo>
                      <a:pt x="645" y="2173"/>
                      <a:pt x="645" y="2173"/>
                      <a:pt x="645" y="217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31" name="Freeform 13">
                <a:extLst>
                  <a:ext uri="{FF2B5EF4-FFF2-40B4-BE49-F238E27FC236}">
                    <a16:creationId xmlns:a16="http://schemas.microsoft.com/office/drawing/2014/main" id="{8965A691-657E-4F03-81AE-B85BED202B87}"/>
                  </a:ext>
                </a:extLst>
              </p:cNvPr>
              <p:cNvSpPr>
                <a:spLocks noEditPoints="1"/>
              </p:cNvSpPr>
              <p:nvPr/>
            </p:nvSpPr>
            <p:spPr bwMode="auto">
              <a:xfrm>
                <a:off x="643" y="2841"/>
                <a:ext cx="32" cy="33"/>
              </a:xfrm>
              <a:custGeom>
                <a:avLst/>
                <a:gdLst>
                  <a:gd name="T0" fmla="*/ 180 w 267"/>
                  <a:gd name="T1" fmla="*/ 237 h 271"/>
                  <a:gd name="T2" fmla="*/ 234 w 267"/>
                  <a:gd name="T3" fmla="*/ 185 h 271"/>
                  <a:gd name="T4" fmla="*/ 87 w 267"/>
                  <a:gd name="T5" fmla="*/ 34 h 271"/>
                  <a:gd name="T6" fmla="*/ 33 w 267"/>
                  <a:gd name="T7" fmla="*/ 87 h 271"/>
                  <a:gd name="T8" fmla="*/ 180 w 267"/>
                  <a:gd name="T9" fmla="*/ 237 h 271"/>
                  <a:gd name="T10" fmla="*/ 180 w 267"/>
                  <a:gd name="T11" fmla="*/ 237 h 271"/>
                  <a:gd name="T12" fmla="*/ 180 w 267"/>
                  <a:gd name="T13" fmla="*/ 237 h 271"/>
                </a:gdLst>
                <a:ahLst/>
                <a:cxnLst>
                  <a:cxn ang="0">
                    <a:pos x="T0" y="T1"/>
                  </a:cxn>
                  <a:cxn ang="0">
                    <a:pos x="T2" y="T3"/>
                  </a:cxn>
                  <a:cxn ang="0">
                    <a:pos x="T4" y="T5"/>
                  </a:cxn>
                  <a:cxn ang="0">
                    <a:pos x="T6" y="T7"/>
                  </a:cxn>
                  <a:cxn ang="0">
                    <a:pos x="T8" y="T9"/>
                  </a:cxn>
                  <a:cxn ang="0">
                    <a:pos x="T10" y="T11"/>
                  </a:cxn>
                  <a:cxn ang="0">
                    <a:pos x="T12" y="T13"/>
                  </a:cxn>
                </a:cxnLst>
                <a:rect l="0" t="0" r="r" b="b"/>
                <a:pathLst>
                  <a:path w="267" h="271">
                    <a:moveTo>
                      <a:pt x="180" y="237"/>
                    </a:moveTo>
                    <a:cubicBezTo>
                      <a:pt x="213" y="271"/>
                      <a:pt x="267" y="219"/>
                      <a:pt x="234" y="185"/>
                    </a:cubicBezTo>
                    <a:cubicBezTo>
                      <a:pt x="87" y="34"/>
                      <a:pt x="87" y="34"/>
                      <a:pt x="87" y="34"/>
                    </a:cubicBezTo>
                    <a:cubicBezTo>
                      <a:pt x="53" y="0"/>
                      <a:pt x="0" y="52"/>
                      <a:pt x="33" y="87"/>
                    </a:cubicBezTo>
                    <a:lnTo>
                      <a:pt x="180" y="237"/>
                    </a:lnTo>
                    <a:close/>
                    <a:moveTo>
                      <a:pt x="180" y="237"/>
                    </a:moveTo>
                    <a:cubicBezTo>
                      <a:pt x="180" y="237"/>
                      <a:pt x="180" y="237"/>
                      <a:pt x="180" y="2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32" name="Freeform 14">
                <a:extLst>
                  <a:ext uri="{FF2B5EF4-FFF2-40B4-BE49-F238E27FC236}">
                    <a16:creationId xmlns:a16="http://schemas.microsoft.com/office/drawing/2014/main" id="{7166FD24-EAD6-4D38-B601-F75938ACAAEC}"/>
                  </a:ext>
                </a:extLst>
              </p:cNvPr>
              <p:cNvSpPr>
                <a:spLocks noEditPoints="1"/>
              </p:cNvSpPr>
              <p:nvPr/>
            </p:nvSpPr>
            <p:spPr bwMode="auto">
              <a:xfrm>
                <a:off x="619" y="2872"/>
                <a:ext cx="36" cy="27"/>
              </a:xfrm>
              <a:custGeom>
                <a:avLst/>
                <a:gdLst>
                  <a:gd name="T0" fmla="*/ 42 w 302"/>
                  <a:gd name="T1" fmla="*/ 89 h 221"/>
                  <a:gd name="T2" fmla="*/ 222 w 302"/>
                  <a:gd name="T3" fmla="*/ 196 h 221"/>
                  <a:gd name="T4" fmla="*/ 261 w 302"/>
                  <a:gd name="T5" fmla="*/ 132 h 221"/>
                  <a:gd name="T6" fmla="*/ 80 w 302"/>
                  <a:gd name="T7" fmla="*/ 25 h 221"/>
                  <a:gd name="T8" fmla="*/ 42 w 302"/>
                  <a:gd name="T9" fmla="*/ 89 h 221"/>
                  <a:gd name="T10" fmla="*/ 42 w 302"/>
                  <a:gd name="T11" fmla="*/ 89 h 221"/>
                  <a:gd name="T12" fmla="*/ 42 w 302"/>
                  <a:gd name="T13" fmla="*/ 89 h 221"/>
                </a:gdLst>
                <a:ahLst/>
                <a:cxnLst>
                  <a:cxn ang="0">
                    <a:pos x="T0" y="T1"/>
                  </a:cxn>
                  <a:cxn ang="0">
                    <a:pos x="T2" y="T3"/>
                  </a:cxn>
                  <a:cxn ang="0">
                    <a:pos x="T4" y="T5"/>
                  </a:cxn>
                  <a:cxn ang="0">
                    <a:pos x="T6" y="T7"/>
                  </a:cxn>
                  <a:cxn ang="0">
                    <a:pos x="T8" y="T9"/>
                  </a:cxn>
                  <a:cxn ang="0">
                    <a:pos x="T10" y="T11"/>
                  </a:cxn>
                  <a:cxn ang="0">
                    <a:pos x="T12" y="T13"/>
                  </a:cxn>
                </a:cxnLst>
                <a:rect l="0" t="0" r="r" b="b"/>
                <a:pathLst>
                  <a:path w="302" h="221">
                    <a:moveTo>
                      <a:pt x="42" y="89"/>
                    </a:moveTo>
                    <a:cubicBezTo>
                      <a:pt x="222" y="196"/>
                      <a:pt x="222" y="196"/>
                      <a:pt x="222" y="196"/>
                    </a:cubicBezTo>
                    <a:cubicBezTo>
                      <a:pt x="263" y="221"/>
                      <a:pt x="302" y="157"/>
                      <a:pt x="261" y="132"/>
                    </a:cubicBezTo>
                    <a:cubicBezTo>
                      <a:pt x="80" y="25"/>
                      <a:pt x="80" y="25"/>
                      <a:pt x="80" y="25"/>
                    </a:cubicBezTo>
                    <a:cubicBezTo>
                      <a:pt x="39" y="0"/>
                      <a:pt x="0" y="65"/>
                      <a:pt x="42" y="89"/>
                    </a:cubicBezTo>
                    <a:close/>
                    <a:moveTo>
                      <a:pt x="42" y="89"/>
                    </a:moveTo>
                    <a:cubicBezTo>
                      <a:pt x="42" y="89"/>
                      <a:pt x="42" y="89"/>
                      <a:pt x="42" y="8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33" name="Freeform 15">
                <a:extLst>
                  <a:ext uri="{FF2B5EF4-FFF2-40B4-BE49-F238E27FC236}">
                    <a16:creationId xmlns:a16="http://schemas.microsoft.com/office/drawing/2014/main" id="{5FA1FD10-DEE2-4F8A-8B3B-DC2B9F324A72}"/>
                  </a:ext>
                </a:extLst>
              </p:cNvPr>
              <p:cNvSpPr>
                <a:spLocks noEditPoints="1"/>
              </p:cNvSpPr>
              <p:nvPr/>
            </p:nvSpPr>
            <p:spPr bwMode="auto">
              <a:xfrm>
                <a:off x="604" y="2909"/>
                <a:ext cx="39" cy="19"/>
              </a:xfrm>
              <a:custGeom>
                <a:avLst/>
                <a:gdLst>
                  <a:gd name="T0" fmla="*/ 46 w 315"/>
                  <a:gd name="T1" fmla="*/ 85 h 155"/>
                  <a:gd name="T2" fmla="*/ 248 w 315"/>
                  <a:gd name="T3" fmla="*/ 142 h 155"/>
                  <a:gd name="T4" fmla="*/ 269 w 315"/>
                  <a:gd name="T5" fmla="*/ 70 h 155"/>
                  <a:gd name="T6" fmla="*/ 66 w 315"/>
                  <a:gd name="T7" fmla="*/ 13 h 155"/>
                  <a:gd name="T8" fmla="*/ 46 w 315"/>
                  <a:gd name="T9" fmla="*/ 85 h 155"/>
                  <a:gd name="T10" fmla="*/ 46 w 315"/>
                  <a:gd name="T11" fmla="*/ 85 h 155"/>
                  <a:gd name="T12" fmla="*/ 46 w 315"/>
                  <a:gd name="T13" fmla="*/ 85 h 155"/>
                </a:gdLst>
                <a:ahLst/>
                <a:cxnLst>
                  <a:cxn ang="0">
                    <a:pos x="T0" y="T1"/>
                  </a:cxn>
                  <a:cxn ang="0">
                    <a:pos x="T2" y="T3"/>
                  </a:cxn>
                  <a:cxn ang="0">
                    <a:pos x="T4" y="T5"/>
                  </a:cxn>
                  <a:cxn ang="0">
                    <a:pos x="T6" y="T7"/>
                  </a:cxn>
                  <a:cxn ang="0">
                    <a:pos x="T8" y="T9"/>
                  </a:cxn>
                  <a:cxn ang="0">
                    <a:pos x="T10" y="T11"/>
                  </a:cxn>
                  <a:cxn ang="0">
                    <a:pos x="T12" y="T13"/>
                  </a:cxn>
                </a:cxnLst>
                <a:rect l="0" t="0" r="r" b="b"/>
                <a:pathLst>
                  <a:path w="315" h="155">
                    <a:moveTo>
                      <a:pt x="46" y="85"/>
                    </a:moveTo>
                    <a:cubicBezTo>
                      <a:pt x="248" y="142"/>
                      <a:pt x="248" y="142"/>
                      <a:pt x="248" y="142"/>
                    </a:cubicBezTo>
                    <a:cubicBezTo>
                      <a:pt x="295" y="155"/>
                      <a:pt x="315" y="83"/>
                      <a:pt x="269" y="70"/>
                    </a:cubicBezTo>
                    <a:cubicBezTo>
                      <a:pt x="66" y="13"/>
                      <a:pt x="66" y="13"/>
                      <a:pt x="66" y="13"/>
                    </a:cubicBezTo>
                    <a:cubicBezTo>
                      <a:pt x="20" y="0"/>
                      <a:pt x="0" y="72"/>
                      <a:pt x="46" y="85"/>
                    </a:cubicBezTo>
                    <a:close/>
                    <a:moveTo>
                      <a:pt x="46" y="85"/>
                    </a:moveTo>
                    <a:cubicBezTo>
                      <a:pt x="46" y="85"/>
                      <a:pt x="46" y="85"/>
                      <a:pt x="46" y="8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34" name="Freeform 16">
                <a:extLst>
                  <a:ext uri="{FF2B5EF4-FFF2-40B4-BE49-F238E27FC236}">
                    <a16:creationId xmlns:a16="http://schemas.microsoft.com/office/drawing/2014/main" id="{F0ED713C-026A-458D-A438-0515A092348F}"/>
                  </a:ext>
                </a:extLst>
              </p:cNvPr>
              <p:cNvSpPr>
                <a:spLocks noEditPoints="1"/>
              </p:cNvSpPr>
              <p:nvPr/>
            </p:nvSpPr>
            <p:spPr bwMode="auto">
              <a:xfrm>
                <a:off x="600" y="2949"/>
                <a:ext cx="37" cy="10"/>
              </a:xfrm>
              <a:custGeom>
                <a:avLst/>
                <a:gdLst>
                  <a:gd name="T0" fmla="*/ 259 w 307"/>
                  <a:gd name="T1" fmla="*/ 79 h 79"/>
                  <a:gd name="T2" fmla="*/ 259 w 307"/>
                  <a:gd name="T3" fmla="*/ 4 h 79"/>
                  <a:gd name="T4" fmla="*/ 49 w 307"/>
                  <a:gd name="T5" fmla="*/ 1 h 79"/>
                  <a:gd name="T6" fmla="*/ 48 w 307"/>
                  <a:gd name="T7" fmla="*/ 76 h 79"/>
                  <a:gd name="T8" fmla="*/ 258 w 307"/>
                  <a:gd name="T9" fmla="*/ 78 h 79"/>
                  <a:gd name="T10" fmla="*/ 259 w 307"/>
                  <a:gd name="T11" fmla="*/ 79 h 79"/>
                  <a:gd name="T12" fmla="*/ 259 w 307"/>
                  <a:gd name="T13" fmla="*/ 79 h 79"/>
                  <a:gd name="T14" fmla="*/ 259 w 307"/>
                  <a:gd name="T15" fmla="*/ 79 h 7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7" h="79">
                    <a:moveTo>
                      <a:pt x="259" y="79"/>
                    </a:moveTo>
                    <a:cubicBezTo>
                      <a:pt x="306" y="79"/>
                      <a:pt x="307" y="4"/>
                      <a:pt x="259" y="4"/>
                    </a:cubicBezTo>
                    <a:cubicBezTo>
                      <a:pt x="49" y="1"/>
                      <a:pt x="49" y="1"/>
                      <a:pt x="49" y="1"/>
                    </a:cubicBezTo>
                    <a:cubicBezTo>
                      <a:pt x="1" y="0"/>
                      <a:pt x="0" y="75"/>
                      <a:pt x="48" y="76"/>
                    </a:cubicBezTo>
                    <a:cubicBezTo>
                      <a:pt x="258" y="78"/>
                      <a:pt x="258" y="78"/>
                      <a:pt x="258" y="78"/>
                    </a:cubicBezTo>
                    <a:cubicBezTo>
                      <a:pt x="258" y="79"/>
                      <a:pt x="258" y="79"/>
                      <a:pt x="259" y="79"/>
                    </a:cubicBezTo>
                    <a:close/>
                    <a:moveTo>
                      <a:pt x="259" y="79"/>
                    </a:moveTo>
                    <a:cubicBezTo>
                      <a:pt x="259" y="79"/>
                      <a:pt x="259" y="79"/>
                      <a:pt x="259"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35" name="Freeform 17">
                <a:extLst>
                  <a:ext uri="{FF2B5EF4-FFF2-40B4-BE49-F238E27FC236}">
                    <a16:creationId xmlns:a16="http://schemas.microsoft.com/office/drawing/2014/main" id="{278BD4B3-36B8-49FD-8F95-CE2933AF67E5}"/>
                  </a:ext>
                </a:extLst>
              </p:cNvPr>
              <p:cNvSpPr>
                <a:spLocks noEditPoints="1"/>
              </p:cNvSpPr>
              <p:nvPr/>
            </p:nvSpPr>
            <p:spPr bwMode="auto">
              <a:xfrm>
                <a:off x="604" y="2981"/>
                <a:ext cx="37" cy="18"/>
              </a:xfrm>
              <a:custGeom>
                <a:avLst/>
                <a:gdLst>
                  <a:gd name="T0" fmla="*/ 296 w 301"/>
                  <a:gd name="T1" fmla="*/ 32 h 142"/>
                  <a:gd name="T2" fmla="*/ 250 w 301"/>
                  <a:gd name="T3" fmla="*/ 5 h 142"/>
                  <a:gd name="T4" fmla="*/ 47 w 301"/>
                  <a:gd name="T5" fmla="*/ 57 h 142"/>
                  <a:gd name="T6" fmla="*/ 65 w 301"/>
                  <a:gd name="T7" fmla="*/ 130 h 142"/>
                  <a:gd name="T8" fmla="*/ 269 w 301"/>
                  <a:gd name="T9" fmla="*/ 78 h 142"/>
                  <a:gd name="T10" fmla="*/ 296 w 301"/>
                  <a:gd name="T11" fmla="*/ 32 h 142"/>
                  <a:gd name="T12" fmla="*/ 296 w 301"/>
                  <a:gd name="T13" fmla="*/ 32 h 142"/>
                  <a:gd name="T14" fmla="*/ 296 w 301"/>
                  <a:gd name="T15" fmla="*/ 32 h 1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1" h="142">
                    <a:moveTo>
                      <a:pt x="296" y="32"/>
                    </a:moveTo>
                    <a:cubicBezTo>
                      <a:pt x="291" y="12"/>
                      <a:pt x="270" y="0"/>
                      <a:pt x="250" y="5"/>
                    </a:cubicBezTo>
                    <a:cubicBezTo>
                      <a:pt x="47" y="57"/>
                      <a:pt x="47" y="57"/>
                      <a:pt x="47" y="57"/>
                    </a:cubicBezTo>
                    <a:cubicBezTo>
                      <a:pt x="0" y="69"/>
                      <a:pt x="19" y="142"/>
                      <a:pt x="65" y="130"/>
                    </a:cubicBezTo>
                    <a:cubicBezTo>
                      <a:pt x="269" y="78"/>
                      <a:pt x="269" y="78"/>
                      <a:pt x="269" y="78"/>
                    </a:cubicBezTo>
                    <a:cubicBezTo>
                      <a:pt x="289" y="73"/>
                      <a:pt x="301" y="52"/>
                      <a:pt x="296" y="32"/>
                    </a:cubicBezTo>
                    <a:close/>
                    <a:moveTo>
                      <a:pt x="296" y="32"/>
                    </a:moveTo>
                    <a:cubicBezTo>
                      <a:pt x="296" y="32"/>
                      <a:pt x="296" y="32"/>
                      <a:pt x="296"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36" name="Freeform 18">
                <a:extLst>
                  <a:ext uri="{FF2B5EF4-FFF2-40B4-BE49-F238E27FC236}">
                    <a16:creationId xmlns:a16="http://schemas.microsoft.com/office/drawing/2014/main" id="{961C019E-192B-45D2-8B5D-808BAD34923E}"/>
                  </a:ext>
                </a:extLst>
              </p:cNvPr>
              <p:cNvSpPr>
                <a:spLocks noEditPoints="1"/>
              </p:cNvSpPr>
              <p:nvPr/>
            </p:nvSpPr>
            <p:spPr bwMode="auto">
              <a:xfrm>
                <a:off x="618" y="3011"/>
                <a:ext cx="35" cy="25"/>
              </a:xfrm>
              <a:custGeom>
                <a:avLst/>
                <a:gdLst>
                  <a:gd name="T0" fmla="*/ 276 w 286"/>
                  <a:gd name="T1" fmla="*/ 24 h 202"/>
                  <a:gd name="T2" fmla="*/ 225 w 286"/>
                  <a:gd name="T3" fmla="*/ 10 h 202"/>
                  <a:gd name="T4" fmla="*/ 42 w 286"/>
                  <a:gd name="T5" fmla="*/ 113 h 202"/>
                  <a:gd name="T6" fmla="*/ 79 w 286"/>
                  <a:gd name="T7" fmla="*/ 178 h 202"/>
                  <a:gd name="T8" fmla="*/ 262 w 286"/>
                  <a:gd name="T9" fmla="*/ 75 h 202"/>
                  <a:gd name="T10" fmla="*/ 276 w 286"/>
                  <a:gd name="T11" fmla="*/ 24 h 202"/>
                  <a:gd name="T12" fmla="*/ 276 w 286"/>
                  <a:gd name="T13" fmla="*/ 24 h 202"/>
                  <a:gd name="T14" fmla="*/ 276 w 286"/>
                  <a:gd name="T15" fmla="*/ 24 h 2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6" h="202">
                    <a:moveTo>
                      <a:pt x="276" y="24"/>
                    </a:moveTo>
                    <a:cubicBezTo>
                      <a:pt x="266" y="6"/>
                      <a:pt x="243" y="0"/>
                      <a:pt x="225" y="10"/>
                    </a:cubicBezTo>
                    <a:cubicBezTo>
                      <a:pt x="42" y="113"/>
                      <a:pt x="42" y="113"/>
                      <a:pt x="42" y="113"/>
                    </a:cubicBezTo>
                    <a:cubicBezTo>
                      <a:pt x="0" y="136"/>
                      <a:pt x="37" y="202"/>
                      <a:pt x="79" y="178"/>
                    </a:cubicBezTo>
                    <a:cubicBezTo>
                      <a:pt x="262" y="75"/>
                      <a:pt x="262" y="75"/>
                      <a:pt x="262" y="75"/>
                    </a:cubicBezTo>
                    <a:cubicBezTo>
                      <a:pt x="280" y="65"/>
                      <a:pt x="286" y="43"/>
                      <a:pt x="276" y="24"/>
                    </a:cubicBezTo>
                    <a:close/>
                    <a:moveTo>
                      <a:pt x="276" y="24"/>
                    </a:moveTo>
                    <a:cubicBezTo>
                      <a:pt x="276" y="24"/>
                      <a:pt x="276" y="24"/>
                      <a:pt x="276" y="2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37" name="Freeform 19">
                <a:extLst>
                  <a:ext uri="{FF2B5EF4-FFF2-40B4-BE49-F238E27FC236}">
                    <a16:creationId xmlns:a16="http://schemas.microsoft.com/office/drawing/2014/main" id="{040B28FC-3C1C-4EE2-AC57-0AF9D91949D5}"/>
                  </a:ext>
                </a:extLst>
              </p:cNvPr>
              <p:cNvSpPr>
                <a:spLocks noEditPoints="1"/>
              </p:cNvSpPr>
              <p:nvPr/>
            </p:nvSpPr>
            <p:spPr bwMode="auto">
              <a:xfrm>
                <a:off x="642" y="3035"/>
                <a:ext cx="33" cy="32"/>
              </a:xfrm>
              <a:custGeom>
                <a:avLst/>
                <a:gdLst>
                  <a:gd name="T0" fmla="*/ 184 w 270"/>
                  <a:gd name="T1" fmla="*/ 34 h 268"/>
                  <a:gd name="T2" fmla="*/ 33 w 270"/>
                  <a:gd name="T3" fmla="*/ 180 h 268"/>
                  <a:gd name="T4" fmla="*/ 86 w 270"/>
                  <a:gd name="T5" fmla="*/ 234 h 268"/>
                  <a:gd name="T6" fmla="*/ 236 w 270"/>
                  <a:gd name="T7" fmla="*/ 87 h 268"/>
                  <a:gd name="T8" fmla="*/ 184 w 270"/>
                  <a:gd name="T9" fmla="*/ 34 h 268"/>
                  <a:gd name="T10" fmla="*/ 184 w 270"/>
                  <a:gd name="T11" fmla="*/ 34 h 268"/>
                  <a:gd name="T12" fmla="*/ 184 w 270"/>
                  <a:gd name="T13" fmla="*/ 34 h 268"/>
                </a:gdLst>
                <a:ahLst/>
                <a:cxnLst>
                  <a:cxn ang="0">
                    <a:pos x="T0" y="T1"/>
                  </a:cxn>
                  <a:cxn ang="0">
                    <a:pos x="T2" y="T3"/>
                  </a:cxn>
                  <a:cxn ang="0">
                    <a:pos x="T4" y="T5"/>
                  </a:cxn>
                  <a:cxn ang="0">
                    <a:pos x="T6" y="T7"/>
                  </a:cxn>
                  <a:cxn ang="0">
                    <a:pos x="T8" y="T9"/>
                  </a:cxn>
                  <a:cxn ang="0">
                    <a:pos x="T10" y="T11"/>
                  </a:cxn>
                  <a:cxn ang="0">
                    <a:pos x="T12" y="T13"/>
                  </a:cxn>
                </a:cxnLst>
                <a:rect l="0" t="0" r="r" b="b"/>
                <a:pathLst>
                  <a:path w="270" h="268">
                    <a:moveTo>
                      <a:pt x="184" y="34"/>
                    </a:moveTo>
                    <a:cubicBezTo>
                      <a:pt x="33" y="180"/>
                      <a:pt x="33" y="180"/>
                      <a:pt x="33" y="180"/>
                    </a:cubicBezTo>
                    <a:cubicBezTo>
                      <a:pt x="0" y="213"/>
                      <a:pt x="51" y="268"/>
                      <a:pt x="86" y="234"/>
                    </a:cubicBezTo>
                    <a:cubicBezTo>
                      <a:pt x="236" y="87"/>
                      <a:pt x="236" y="87"/>
                      <a:pt x="236" y="87"/>
                    </a:cubicBezTo>
                    <a:cubicBezTo>
                      <a:pt x="270" y="54"/>
                      <a:pt x="218" y="0"/>
                      <a:pt x="184" y="34"/>
                    </a:cubicBezTo>
                    <a:close/>
                    <a:moveTo>
                      <a:pt x="184" y="34"/>
                    </a:moveTo>
                    <a:cubicBezTo>
                      <a:pt x="184" y="34"/>
                      <a:pt x="184" y="34"/>
                      <a:pt x="184" y="3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38" name="Freeform 20">
                <a:extLst>
                  <a:ext uri="{FF2B5EF4-FFF2-40B4-BE49-F238E27FC236}">
                    <a16:creationId xmlns:a16="http://schemas.microsoft.com/office/drawing/2014/main" id="{4AC4081E-BF52-4F55-A40E-996C5E90E624}"/>
                  </a:ext>
                </a:extLst>
              </p:cNvPr>
              <p:cNvSpPr>
                <a:spLocks noEditPoints="1"/>
              </p:cNvSpPr>
              <p:nvPr/>
            </p:nvSpPr>
            <p:spPr bwMode="auto">
              <a:xfrm>
                <a:off x="839" y="3035"/>
                <a:ext cx="32" cy="33"/>
              </a:xfrm>
              <a:custGeom>
                <a:avLst/>
                <a:gdLst>
                  <a:gd name="T0" fmla="*/ 87 w 267"/>
                  <a:gd name="T1" fmla="*/ 34 h 271"/>
                  <a:gd name="T2" fmla="*/ 34 w 267"/>
                  <a:gd name="T3" fmla="*/ 87 h 271"/>
                  <a:gd name="T4" fmla="*/ 180 w 267"/>
                  <a:gd name="T5" fmla="*/ 237 h 271"/>
                  <a:gd name="T6" fmla="*/ 234 w 267"/>
                  <a:gd name="T7" fmla="*/ 184 h 271"/>
                  <a:gd name="T8" fmla="*/ 87 w 267"/>
                  <a:gd name="T9" fmla="*/ 34 h 271"/>
                  <a:gd name="T10" fmla="*/ 87 w 267"/>
                  <a:gd name="T11" fmla="*/ 34 h 271"/>
                  <a:gd name="T12" fmla="*/ 87 w 267"/>
                  <a:gd name="T13" fmla="*/ 34 h 271"/>
                </a:gdLst>
                <a:ahLst/>
                <a:cxnLst>
                  <a:cxn ang="0">
                    <a:pos x="T0" y="T1"/>
                  </a:cxn>
                  <a:cxn ang="0">
                    <a:pos x="T2" y="T3"/>
                  </a:cxn>
                  <a:cxn ang="0">
                    <a:pos x="T4" y="T5"/>
                  </a:cxn>
                  <a:cxn ang="0">
                    <a:pos x="T6" y="T7"/>
                  </a:cxn>
                  <a:cxn ang="0">
                    <a:pos x="T8" y="T9"/>
                  </a:cxn>
                  <a:cxn ang="0">
                    <a:pos x="T10" y="T11"/>
                  </a:cxn>
                  <a:cxn ang="0">
                    <a:pos x="T12" y="T13"/>
                  </a:cxn>
                </a:cxnLst>
                <a:rect l="0" t="0" r="r" b="b"/>
                <a:pathLst>
                  <a:path w="267" h="271">
                    <a:moveTo>
                      <a:pt x="87" y="34"/>
                    </a:moveTo>
                    <a:cubicBezTo>
                      <a:pt x="54" y="0"/>
                      <a:pt x="0" y="52"/>
                      <a:pt x="34" y="87"/>
                    </a:cubicBezTo>
                    <a:cubicBezTo>
                      <a:pt x="180" y="237"/>
                      <a:pt x="180" y="237"/>
                      <a:pt x="180" y="237"/>
                    </a:cubicBezTo>
                    <a:cubicBezTo>
                      <a:pt x="214" y="271"/>
                      <a:pt x="267" y="219"/>
                      <a:pt x="234" y="184"/>
                    </a:cubicBezTo>
                    <a:lnTo>
                      <a:pt x="87" y="34"/>
                    </a:lnTo>
                    <a:close/>
                    <a:moveTo>
                      <a:pt x="87" y="34"/>
                    </a:moveTo>
                    <a:cubicBezTo>
                      <a:pt x="87" y="34"/>
                      <a:pt x="87" y="34"/>
                      <a:pt x="87" y="3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39" name="Freeform 21">
                <a:extLst>
                  <a:ext uri="{FF2B5EF4-FFF2-40B4-BE49-F238E27FC236}">
                    <a16:creationId xmlns:a16="http://schemas.microsoft.com/office/drawing/2014/main" id="{F40025FB-6FE1-44E4-A495-D00666537EAA}"/>
                  </a:ext>
                </a:extLst>
              </p:cNvPr>
              <p:cNvSpPr>
                <a:spLocks noEditPoints="1"/>
              </p:cNvSpPr>
              <p:nvPr/>
            </p:nvSpPr>
            <p:spPr bwMode="auto">
              <a:xfrm>
                <a:off x="859" y="3010"/>
                <a:ext cx="36" cy="26"/>
              </a:xfrm>
              <a:custGeom>
                <a:avLst/>
                <a:gdLst>
                  <a:gd name="T0" fmla="*/ 260 w 302"/>
                  <a:gd name="T1" fmla="*/ 132 h 220"/>
                  <a:gd name="T2" fmla="*/ 80 w 302"/>
                  <a:gd name="T3" fmla="*/ 25 h 220"/>
                  <a:gd name="T4" fmla="*/ 42 w 302"/>
                  <a:gd name="T5" fmla="*/ 89 h 220"/>
                  <a:gd name="T6" fmla="*/ 222 w 302"/>
                  <a:gd name="T7" fmla="*/ 196 h 220"/>
                  <a:gd name="T8" fmla="*/ 260 w 302"/>
                  <a:gd name="T9" fmla="*/ 132 h 220"/>
                  <a:gd name="T10" fmla="*/ 260 w 302"/>
                  <a:gd name="T11" fmla="*/ 132 h 220"/>
                  <a:gd name="T12" fmla="*/ 260 w 302"/>
                  <a:gd name="T13" fmla="*/ 132 h 220"/>
                </a:gdLst>
                <a:ahLst/>
                <a:cxnLst>
                  <a:cxn ang="0">
                    <a:pos x="T0" y="T1"/>
                  </a:cxn>
                  <a:cxn ang="0">
                    <a:pos x="T2" y="T3"/>
                  </a:cxn>
                  <a:cxn ang="0">
                    <a:pos x="T4" y="T5"/>
                  </a:cxn>
                  <a:cxn ang="0">
                    <a:pos x="T6" y="T7"/>
                  </a:cxn>
                  <a:cxn ang="0">
                    <a:pos x="T8" y="T9"/>
                  </a:cxn>
                  <a:cxn ang="0">
                    <a:pos x="T10" y="T11"/>
                  </a:cxn>
                  <a:cxn ang="0">
                    <a:pos x="T12" y="T13"/>
                  </a:cxn>
                </a:cxnLst>
                <a:rect l="0" t="0" r="r" b="b"/>
                <a:pathLst>
                  <a:path w="302" h="220">
                    <a:moveTo>
                      <a:pt x="260" y="132"/>
                    </a:moveTo>
                    <a:cubicBezTo>
                      <a:pt x="80" y="25"/>
                      <a:pt x="80" y="25"/>
                      <a:pt x="80" y="25"/>
                    </a:cubicBezTo>
                    <a:cubicBezTo>
                      <a:pt x="38" y="0"/>
                      <a:pt x="0" y="64"/>
                      <a:pt x="42" y="89"/>
                    </a:cubicBezTo>
                    <a:cubicBezTo>
                      <a:pt x="222" y="196"/>
                      <a:pt x="222" y="196"/>
                      <a:pt x="222" y="196"/>
                    </a:cubicBezTo>
                    <a:cubicBezTo>
                      <a:pt x="263" y="220"/>
                      <a:pt x="302" y="156"/>
                      <a:pt x="260" y="132"/>
                    </a:cubicBezTo>
                    <a:close/>
                    <a:moveTo>
                      <a:pt x="260" y="132"/>
                    </a:moveTo>
                    <a:cubicBezTo>
                      <a:pt x="260" y="132"/>
                      <a:pt x="260" y="132"/>
                      <a:pt x="260" y="1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40" name="Freeform 22">
                <a:extLst>
                  <a:ext uri="{FF2B5EF4-FFF2-40B4-BE49-F238E27FC236}">
                    <a16:creationId xmlns:a16="http://schemas.microsoft.com/office/drawing/2014/main" id="{A46A3ADD-2BB7-4129-8E2C-73C659A3F844}"/>
                  </a:ext>
                </a:extLst>
              </p:cNvPr>
              <p:cNvSpPr>
                <a:spLocks noEditPoints="1"/>
              </p:cNvSpPr>
              <p:nvPr/>
            </p:nvSpPr>
            <p:spPr bwMode="auto">
              <a:xfrm>
                <a:off x="871" y="2980"/>
                <a:ext cx="39" cy="19"/>
              </a:xfrm>
              <a:custGeom>
                <a:avLst/>
                <a:gdLst>
                  <a:gd name="T0" fmla="*/ 269 w 315"/>
                  <a:gd name="T1" fmla="*/ 70 h 155"/>
                  <a:gd name="T2" fmla="*/ 67 w 315"/>
                  <a:gd name="T3" fmla="*/ 13 h 155"/>
                  <a:gd name="T4" fmla="*/ 47 w 315"/>
                  <a:gd name="T5" fmla="*/ 85 h 155"/>
                  <a:gd name="T6" fmla="*/ 249 w 315"/>
                  <a:gd name="T7" fmla="*/ 142 h 155"/>
                  <a:gd name="T8" fmla="*/ 269 w 315"/>
                  <a:gd name="T9" fmla="*/ 70 h 155"/>
                  <a:gd name="T10" fmla="*/ 269 w 315"/>
                  <a:gd name="T11" fmla="*/ 70 h 155"/>
                  <a:gd name="T12" fmla="*/ 269 w 315"/>
                  <a:gd name="T13" fmla="*/ 70 h 155"/>
                </a:gdLst>
                <a:ahLst/>
                <a:cxnLst>
                  <a:cxn ang="0">
                    <a:pos x="T0" y="T1"/>
                  </a:cxn>
                  <a:cxn ang="0">
                    <a:pos x="T2" y="T3"/>
                  </a:cxn>
                  <a:cxn ang="0">
                    <a:pos x="T4" y="T5"/>
                  </a:cxn>
                  <a:cxn ang="0">
                    <a:pos x="T6" y="T7"/>
                  </a:cxn>
                  <a:cxn ang="0">
                    <a:pos x="T8" y="T9"/>
                  </a:cxn>
                  <a:cxn ang="0">
                    <a:pos x="T10" y="T11"/>
                  </a:cxn>
                  <a:cxn ang="0">
                    <a:pos x="T12" y="T13"/>
                  </a:cxn>
                </a:cxnLst>
                <a:rect l="0" t="0" r="r" b="b"/>
                <a:pathLst>
                  <a:path w="315" h="155">
                    <a:moveTo>
                      <a:pt x="269" y="70"/>
                    </a:moveTo>
                    <a:cubicBezTo>
                      <a:pt x="67" y="13"/>
                      <a:pt x="67" y="13"/>
                      <a:pt x="67" y="13"/>
                    </a:cubicBezTo>
                    <a:cubicBezTo>
                      <a:pt x="21" y="0"/>
                      <a:pt x="0" y="72"/>
                      <a:pt x="47" y="85"/>
                    </a:cubicBezTo>
                    <a:cubicBezTo>
                      <a:pt x="249" y="142"/>
                      <a:pt x="249" y="142"/>
                      <a:pt x="249" y="142"/>
                    </a:cubicBezTo>
                    <a:cubicBezTo>
                      <a:pt x="295" y="155"/>
                      <a:pt x="315" y="83"/>
                      <a:pt x="269" y="70"/>
                    </a:cubicBezTo>
                    <a:close/>
                    <a:moveTo>
                      <a:pt x="269" y="70"/>
                    </a:moveTo>
                    <a:cubicBezTo>
                      <a:pt x="269" y="70"/>
                      <a:pt x="269" y="70"/>
                      <a:pt x="269" y="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41" name="Freeform 23">
                <a:extLst>
                  <a:ext uri="{FF2B5EF4-FFF2-40B4-BE49-F238E27FC236}">
                    <a16:creationId xmlns:a16="http://schemas.microsoft.com/office/drawing/2014/main" id="{9B5AA2C8-C70D-4B72-B598-C3A67971449C}"/>
                  </a:ext>
                </a:extLst>
              </p:cNvPr>
              <p:cNvSpPr>
                <a:spLocks noEditPoints="1"/>
              </p:cNvSpPr>
              <p:nvPr/>
            </p:nvSpPr>
            <p:spPr bwMode="auto">
              <a:xfrm>
                <a:off x="877" y="2950"/>
                <a:ext cx="37" cy="9"/>
              </a:xfrm>
              <a:custGeom>
                <a:avLst/>
                <a:gdLst>
                  <a:gd name="T0" fmla="*/ 259 w 307"/>
                  <a:gd name="T1" fmla="*/ 4 h 81"/>
                  <a:gd name="T2" fmla="*/ 49 w 307"/>
                  <a:gd name="T3" fmla="*/ 2 h 81"/>
                  <a:gd name="T4" fmla="*/ 48 w 307"/>
                  <a:gd name="T5" fmla="*/ 76 h 81"/>
                  <a:gd name="T6" fmla="*/ 258 w 307"/>
                  <a:gd name="T7" fmla="*/ 79 h 81"/>
                  <a:gd name="T8" fmla="*/ 259 w 307"/>
                  <a:gd name="T9" fmla="*/ 4 h 81"/>
                  <a:gd name="T10" fmla="*/ 259 w 307"/>
                  <a:gd name="T11" fmla="*/ 4 h 81"/>
                  <a:gd name="T12" fmla="*/ 259 w 307"/>
                  <a:gd name="T13" fmla="*/ 4 h 81"/>
                </a:gdLst>
                <a:ahLst/>
                <a:cxnLst>
                  <a:cxn ang="0">
                    <a:pos x="T0" y="T1"/>
                  </a:cxn>
                  <a:cxn ang="0">
                    <a:pos x="T2" y="T3"/>
                  </a:cxn>
                  <a:cxn ang="0">
                    <a:pos x="T4" y="T5"/>
                  </a:cxn>
                  <a:cxn ang="0">
                    <a:pos x="T6" y="T7"/>
                  </a:cxn>
                  <a:cxn ang="0">
                    <a:pos x="T8" y="T9"/>
                  </a:cxn>
                  <a:cxn ang="0">
                    <a:pos x="T10" y="T11"/>
                  </a:cxn>
                  <a:cxn ang="0">
                    <a:pos x="T12" y="T13"/>
                  </a:cxn>
                </a:cxnLst>
                <a:rect l="0" t="0" r="r" b="b"/>
                <a:pathLst>
                  <a:path w="307" h="81">
                    <a:moveTo>
                      <a:pt x="259" y="4"/>
                    </a:moveTo>
                    <a:cubicBezTo>
                      <a:pt x="49" y="2"/>
                      <a:pt x="49" y="2"/>
                      <a:pt x="49" y="2"/>
                    </a:cubicBezTo>
                    <a:cubicBezTo>
                      <a:pt x="1" y="0"/>
                      <a:pt x="0" y="76"/>
                      <a:pt x="48" y="76"/>
                    </a:cubicBezTo>
                    <a:cubicBezTo>
                      <a:pt x="258" y="79"/>
                      <a:pt x="258" y="79"/>
                      <a:pt x="258" y="79"/>
                    </a:cubicBezTo>
                    <a:cubicBezTo>
                      <a:pt x="306" y="81"/>
                      <a:pt x="307" y="5"/>
                      <a:pt x="259" y="4"/>
                    </a:cubicBezTo>
                    <a:close/>
                    <a:moveTo>
                      <a:pt x="259" y="4"/>
                    </a:moveTo>
                    <a:cubicBezTo>
                      <a:pt x="259" y="4"/>
                      <a:pt x="259" y="4"/>
                      <a:pt x="259"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42" name="Freeform 24">
                <a:extLst>
                  <a:ext uri="{FF2B5EF4-FFF2-40B4-BE49-F238E27FC236}">
                    <a16:creationId xmlns:a16="http://schemas.microsoft.com/office/drawing/2014/main" id="{AED14A04-6478-4609-8714-01385694DBA3}"/>
                  </a:ext>
                </a:extLst>
              </p:cNvPr>
              <p:cNvSpPr>
                <a:spLocks noEditPoints="1"/>
              </p:cNvSpPr>
              <p:nvPr/>
            </p:nvSpPr>
            <p:spPr bwMode="auto">
              <a:xfrm>
                <a:off x="873" y="2910"/>
                <a:ext cx="37" cy="17"/>
              </a:xfrm>
              <a:custGeom>
                <a:avLst/>
                <a:gdLst>
                  <a:gd name="T0" fmla="*/ 5 w 301"/>
                  <a:gd name="T1" fmla="*/ 109 h 141"/>
                  <a:gd name="T2" fmla="*/ 51 w 301"/>
                  <a:gd name="T3" fmla="*/ 136 h 141"/>
                  <a:gd name="T4" fmla="*/ 254 w 301"/>
                  <a:gd name="T5" fmla="*/ 84 h 141"/>
                  <a:gd name="T6" fmla="*/ 236 w 301"/>
                  <a:gd name="T7" fmla="*/ 11 h 141"/>
                  <a:gd name="T8" fmla="*/ 32 w 301"/>
                  <a:gd name="T9" fmla="*/ 63 h 141"/>
                  <a:gd name="T10" fmla="*/ 5 w 301"/>
                  <a:gd name="T11" fmla="*/ 109 h 141"/>
                  <a:gd name="T12" fmla="*/ 5 w 301"/>
                  <a:gd name="T13" fmla="*/ 109 h 141"/>
                  <a:gd name="T14" fmla="*/ 5 w 301"/>
                  <a:gd name="T15" fmla="*/ 109 h 1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1" h="141">
                    <a:moveTo>
                      <a:pt x="5" y="109"/>
                    </a:moveTo>
                    <a:cubicBezTo>
                      <a:pt x="10" y="128"/>
                      <a:pt x="32" y="141"/>
                      <a:pt x="51" y="136"/>
                    </a:cubicBezTo>
                    <a:cubicBezTo>
                      <a:pt x="254" y="84"/>
                      <a:pt x="254" y="84"/>
                      <a:pt x="254" y="84"/>
                    </a:cubicBezTo>
                    <a:cubicBezTo>
                      <a:pt x="301" y="72"/>
                      <a:pt x="282" y="0"/>
                      <a:pt x="236" y="11"/>
                    </a:cubicBezTo>
                    <a:cubicBezTo>
                      <a:pt x="32" y="63"/>
                      <a:pt x="32" y="63"/>
                      <a:pt x="32" y="63"/>
                    </a:cubicBezTo>
                    <a:cubicBezTo>
                      <a:pt x="12" y="68"/>
                      <a:pt x="0" y="89"/>
                      <a:pt x="5" y="109"/>
                    </a:cubicBezTo>
                    <a:close/>
                    <a:moveTo>
                      <a:pt x="5" y="109"/>
                    </a:moveTo>
                    <a:cubicBezTo>
                      <a:pt x="5" y="109"/>
                      <a:pt x="5" y="109"/>
                      <a:pt x="5" y="10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43" name="Freeform 25">
                <a:extLst>
                  <a:ext uri="{FF2B5EF4-FFF2-40B4-BE49-F238E27FC236}">
                    <a16:creationId xmlns:a16="http://schemas.microsoft.com/office/drawing/2014/main" id="{3D5E0CDD-1126-4A24-82F5-D8A8208981B6}"/>
                  </a:ext>
                </a:extLst>
              </p:cNvPr>
              <p:cNvSpPr>
                <a:spLocks noEditPoints="1"/>
              </p:cNvSpPr>
              <p:nvPr/>
            </p:nvSpPr>
            <p:spPr bwMode="auto">
              <a:xfrm>
                <a:off x="861" y="2873"/>
                <a:ext cx="35" cy="24"/>
              </a:xfrm>
              <a:custGeom>
                <a:avLst/>
                <a:gdLst>
                  <a:gd name="T0" fmla="*/ 10 w 286"/>
                  <a:gd name="T1" fmla="*/ 178 h 202"/>
                  <a:gd name="T2" fmla="*/ 61 w 286"/>
                  <a:gd name="T3" fmla="*/ 192 h 202"/>
                  <a:gd name="T4" fmla="*/ 244 w 286"/>
                  <a:gd name="T5" fmla="*/ 89 h 202"/>
                  <a:gd name="T6" fmla="*/ 207 w 286"/>
                  <a:gd name="T7" fmla="*/ 24 h 202"/>
                  <a:gd name="T8" fmla="*/ 24 w 286"/>
                  <a:gd name="T9" fmla="*/ 127 h 202"/>
                  <a:gd name="T10" fmla="*/ 10 w 286"/>
                  <a:gd name="T11" fmla="*/ 178 h 202"/>
                  <a:gd name="T12" fmla="*/ 10 w 286"/>
                  <a:gd name="T13" fmla="*/ 178 h 202"/>
                  <a:gd name="T14" fmla="*/ 10 w 286"/>
                  <a:gd name="T15" fmla="*/ 178 h 2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6" h="202">
                    <a:moveTo>
                      <a:pt x="10" y="178"/>
                    </a:moveTo>
                    <a:cubicBezTo>
                      <a:pt x="20" y="195"/>
                      <a:pt x="44" y="202"/>
                      <a:pt x="61" y="192"/>
                    </a:cubicBezTo>
                    <a:cubicBezTo>
                      <a:pt x="244" y="89"/>
                      <a:pt x="244" y="89"/>
                      <a:pt x="244" y="89"/>
                    </a:cubicBezTo>
                    <a:cubicBezTo>
                      <a:pt x="286" y="66"/>
                      <a:pt x="249" y="0"/>
                      <a:pt x="207" y="24"/>
                    </a:cubicBezTo>
                    <a:cubicBezTo>
                      <a:pt x="24" y="127"/>
                      <a:pt x="24" y="127"/>
                      <a:pt x="24" y="127"/>
                    </a:cubicBezTo>
                    <a:cubicBezTo>
                      <a:pt x="6" y="137"/>
                      <a:pt x="0" y="160"/>
                      <a:pt x="10" y="178"/>
                    </a:cubicBezTo>
                    <a:close/>
                    <a:moveTo>
                      <a:pt x="10" y="178"/>
                    </a:moveTo>
                    <a:cubicBezTo>
                      <a:pt x="10" y="178"/>
                      <a:pt x="10" y="178"/>
                      <a:pt x="10" y="17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44" name="Freeform 26">
                <a:extLst>
                  <a:ext uri="{FF2B5EF4-FFF2-40B4-BE49-F238E27FC236}">
                    <a16:creationId xmlns:a16="http://schemas.microsoft.com/office/drawing/2014/main" id="{C00077E7-2418-4317-9A1B-88D1046B89BB}"/>
                  </a:ext>
                </a:extLst>
              </p:cNvPr>
              <p:cNvSpPr>
                <a:spLocks noEditPoints="1"/>
              </p:cNvSpPr>
              <p:nvPr/>
            </p:nvSpPr>
            <p:spPr bwMode="auto">
              <a:xfrm>
                <a:off x="840" y="2841"/>
                <a:ext cx="32" cy="30"/>
              </a:xfrm>
              <a:custGeom>
                <a:avLst/>
                <a:gdLst>
                  <a:gd name="T0" fmla="*/ 49 w 260"/>
                  <a:gd name="T1" fmla="*/ 244 h 244"/>
                  <a:gd name="T2" fmla="*/ 76 w 260"/>
                  <a:gd name="T3" fmla="*/ 234 h 244"/>
                  <a:gd name="T4" fmla="*/ 226 w 260"/>
                  <a:gd name="T5" fmla="*/ 87 h 244"/>
                  <a:gd name="T6" fmla="*/ 173 w 260"/>
                  <a:gd name="T7" fmla="*/ 33 h 244"/>
                  <a:gd name="T8" fmla="*/ 23 w 260"/>
                  <a:gd name="T9" fmla="*/ 180 h 244"/>
                  <a:gd name="T10" fmla="*/ 49 w 260"/>
                  <a:gd name="T11" fmla="*/ 244 h 244"/>
                  <a:gd name="T12" fmla="*/ 49 w 260"/>
                  <a:gd name="T13" fmla="*/ 244 h 244"/>
                  <a:gd name="T14" fmla="*/ 49 w 260"/>
                  <a:gd name="T15" fmla="*/ 244 h 2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0" h="244">
                    <a:moveTo>
                      <a:pt x="49" y="244"/>
                    </a:moveTo>
                    <a:cubicBezTo>
                      <a:pt x="59" y="244"/>
                      <a:pt x="68" y="241"/>
                      <a:pt x="76" y="234"/>
                    </a:cubicBezTo>
                    <a:cubicBezTo>
                      <a:pt x="226" y="87"/>
                      <a:pt x="226" y="87"/>
                      <a:pt x="226" y="87"/>
                    </a:cubicBezTo>
                    <a:cubicBezTo>
                      <a:pt x="260" y="53"/>
                      <a:pt x="208" y="0"/>
                      <a:pt x="173" y="33"/>
                    </a:cubicBezTo>
                    <a:cubicBezTo>
                      <a:pt x="23" y="180"/>
                      <a:pt x="23" y="180"/>
                      <a:pt x="23" y="180"/>
                    </a:cubicBezTo>
                    <a:cubicBezTo>
                      <a:pt x="0" y="203"/>
                      <a:pt x="16" y="244"/>
                      <a:pt x="49" y="244"/>
                    </a:cubicBezTo>
                    <a:close/>
                    <a:moveTo>
                      <a:pt x="49" y="244"/>
                    </a:moveTo>
                    <a:cubicBezTo>
                      <a:pt x="49" y="244"/>
                      <a:pt x="49" y="244"/>
                      <a:pt x="49" y="24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grpSp>
      </p:grpSp>
      <p:grpSp>
        <p:nvGrpSpPr>
          <p:cNvPr id="19" name="Group 18">
            <a:extLst>
              <a:ext uri="{FF2B5EF4-FFF2-40B4-BE49-F238E27FC236}">
                <a16:creationId xmlns:a16="http://schemas.microsoft.com/office/drawing/2014/main" id="{DC673266-5893-4731-81B7-0D6B028BAFF1}"/>
              </a:ext>
            </a:extLst>
          </p:cNvPr>
          <p:cNvGrpSpPr/>
          <p:nvPr/>
        </p:nvGrpSpPr>
        <p:grpSpPr>
          <a:xfrm>
            <a:off x="2861144" y="4713891"/>
            <a:ext cx="857251" cy="857250"/>
            <a:chOff x="2861144" y="4713891"/>
            <a:chExt cx="857251" cy="857250"/>
          </a:xfrm>
        </p:grpSpPr>
        <p:sp>
          <p:nvSpPr>
            <p:cNvPr id="17" name="Oval 16">
              <a:extLst>
                <a:ext uri="{FF2B5EF4-FFF2-40B4-BE49-F238E27FC236}">
                  <a16:creationId xmlns:a16="http://schemas.microsoft.com/office/drawing/2014/main" id="{BF615322-C60D-474B-B750-3157784282A8}"/>
                </a:ext>
              </a:extLst>
            </p:cNvPr>
            <p:cNvSpPr/>
            <p:nvPr/>
          </p:nvSpPr>
          <p:spPr>
            <a:xfrm>
              <a:off x="2861144" y="4713891"/>
              <a:ext cx="857251" cy="857250"/>
            </a:xfrm>
            <a:prstGeom prst="ellipse">
              <a:avLst/>
            </a:prstGeom>
            <a:gradFill flip="none" rotWithShape="1">
              <a:gsLst>
                <a:gs pos="7000">
                  <a:schemeClr val="accent5"/>
                </a:gs>
                <a:gs pos="100000">
                  <a:schemeClr val="accent6"/>
                </a:gs>
              </a:gsLst>
              <a:lin ang="16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a:p>
          </p:txBody>
        </p:sp>
        <p:grpSp>
          <p:nvGrpSpPr>
            <p:cNvPr id="46" name="Graphic 44">
              <a:extLst>
                <a:ext uri="{FF2B5EF4-FFF2-40B4-BE49-F238E27FC236}">
                  <a16:creationId xmlns:a16="http://schemas.microsoft.com/office/drawing/2014/main" id="{53DBEFA3-08EE-4278-972E-0AF51695545D}"/>
                </a:ext>
              </a:extLst>
            </p:cNvPr>
            <p:cNvGrpSpPr/>
            <p:nvPr/>
          </p:nvGrpSpPr>
          <p:grpSpPr>
            <a:xfrm>
              <a:off x="3029996" y="4882337"/>
              <a:ext cx="519546" cy="520358"/>
              <a:chOff x="3029996" y="4492796"/>
              <a:chExt cx="519546" cy="520358"/>
            </a:xfrm>
            <a:solidFill>
              <a:schemeClr val="bg1"/>
            </a:solidFill>
          </p:grpSpPr>
          <p:sp>
            <p:nvSpPr>
              <p:cNvPr id="47" name="Freeform: Shape 46">
                <a:extLst>
                  <a:ext uri="{FF2B5EF4-FFF2-40B4-BE49-F238E27FC236}">
                    <a16:creationId xmlns:a16="http://schemas.microsoft.com/office/drawing/2014/main" id="{1612E426-9CCE-4330-95DD-2436AC87D8AB}"/>
                  </a:ext>
                </a:extLst>
              </p:cNvPr>
              <p:cNvSpPr/>
              <p:nvPr/>
            </p:nvSpPr>
            <p:spPr>
              <a:xfrm>
                <a:off x="3029996" y="4493064"/>
                <a:ext cx="519546" cy="519546"/>
              </a:xfrm>
              <a:custGeom>
                <a:avLst/>
                <a:gdLst>
                  <a:gd name="connsiteX0" fmla="*/ 443457 w 519546"/>
                  <a:gd name="connsiteY0" fmla="*/ 76089 h 519546"/>
                  <a:gd name="connsiteX1" fmla="*/ 259773 w 519546"/>
                  <a:gd name="connsiteY1" fmla="*/ 0 h 519546"/>
                  <a:gd name="connsiteX2" fmla="*/ 172059 w 519546"/>
                  <a:gd name="connsiteY2" fmla="*/ 15189 h 519546"/>
                  <a:gd name="connsiteX3" fmla="*/ 97123 w 519546"/>
                  <a:gd name="connsiteY3" fmla="*/ 57215 h 519546"/>
                  <a:gd name="connsiteX4" fmla="*/ 106661 w 519546"/>
                  <a:gd name="connsiteY4" fmla="*/ 69075 h 519546"/>
                  <a:gd name="connsiteX5" fmla="*/ 217722 w 519546"/>
                  <a:gd name="connsiteY5" fmla="*/ 18777 h 519546"/>
                  <a:gd name="connsiteX6" fmla="*/ 218607 w 519546"/>
                  <a:gd name="connsiteY6" fmla="*/ 70277 h 519546"/>
                  <a:gd name="connsiteX7" fmla="*/ 269912 w 519546"/>
                  <a:gd name="connsiteY7" fmla="*/ 93104 h 519546"/>
                  <a:gd name="connsiteX8" fmla="*/ 336796 w 519546"/>
                  <a:gd name="connsiteY8" fmla="*/ 122954 h 519546"/>
                  <a:gd name="connsiteX9" fmla="*/ 346748 w 519546"/>
                  <a:gd name="connsiteY9" fmla="*/ 138386 h 519546"/>
                  <a:gd name="connsiteX10" fmla="*/ 398979 w 519546"/>
                  <a:gd name="connsiteY10" fmla="*/ 194838 h 519546"/>
                  <a:gd name="connsiteX11" fmla="*/ 429908 w 519546"/>
                  <a:gd name="connsiteY11" fmla="*/ 201925 h 519546"/>
                  <a:gd name="connsiteX12" fmla="*/ 430014 w 519546"/>
                  <a:gd name="connsiteY12" fmla="*/ 186704 h 519546"/>
                  <a:gd name="connsiteX13" fmla="*/ 405587 w 519546"/>
                  <a:gd name="connsiteY13" fmla="*/ 181127 h 519546"/>
                  <a:gd name="connsiteX14" fmla="*/ 359737 w 519546"/>
                  <a:gd name="connsiteY14" fmla="*/ 130455 h 519546"/>
                  <a:gd name="connsiteX15" fmla="*/ 349038 w 519546"/>
                  <a:gd name="connsiteY15" fmla="*/ 113911 h 519546"/>
                  <a:gd name="connsiteX16" fmla="*/ 271934 w 519546"/>
                  <a:gd name="connsiteY16" fmla="*/ 78013 h 519546"/>
                  <a:gd name="connsiteX17" fmla="*/ 231880 w 519546"/>
                  <a:gd name="connsiteY17" fmla="*/ 62816 h 519546"/>
                  <a:gd name="connsiteX18" fmla="*/ 237197 w 519546"/>
                  <a:gd name="connsiteY18" fmla="*/ 16236 h 519546"/>
                  <a:gd name="connsiteX19" fmla="*/ 259765 w 519546"/>
                  <a:gd name="connsiteY19" fmla="*/ 15221 h 519546"/>
                  <a:gd name="connsiteX20" fmla="*/ 432693 w 519546"/>
                  <a:gd name="connsiteY20" fmla="*/ 86845 h 519546"/>
                  <a:gd name="connsiteX21" fmla="*/ 486466 w 519546"/>
                  <a:gd name="connsiteY21" fmla="*/ 167773 h 519546"/>
                  <a:gd name="connsiteX22" fmla="*/ 465903 w 519546"/>
                  <a:gd name="connsiteY22" fmla="*/ 178415 h 519546"/>
                  <a:gd name="connsiteX23" fmla="*/ 471918 w 519546"/>
                  <a:gd name="connsiteY23" fmla="*/ 192403 h 519546"/>
                  <a:gd name="connsiteX24" fmla="*/ 490387 w 519546"/>
                  <a:gd name="connsiteY24" fmla="*/ 183091 h 519546"/>
                  <a:gd name="connsiteX25" fmla="*/ 491767 w 519546"/>
                  <a:gd name="connsiteY25" fmla="*/ 182068 h 519546"/>
                  <a:gd name="connsiteX26" fmla="*/ 504317 w 519546"/>
                  <a:gd name="connsiteY26" fmla="*/ 259773 h 519546"/>
                  <a:gd name="connsiteX27" fmla="*/ 455983 w 519546"/>
                  <a:gd name="connsiteY27" fmla="*/ 405798 h 519546"/>
                  <a:gd name="connsiteX28" fmla="*/ 420605 w 519546"/>
                  <a:gd name="connsiteY28" fmla="*/ 393694 h 519546"/>
                  <a:gd name="connsiteX29" fmla="*/ 373343 w 519546"/>
                  <a:gd name="connsiteY29" fmla="*/ 410912 h 519546"/>
                  <a:gd name="connsiteX30" fmla="*/ 301734 w 519546"/>
                  <a:gd name="connsiteY30" fmla="*/ 431410 h 519546"/>
                  <a:gd name="connsiteX31" fmla="*/ 275733 w 519546"/>
                  <a:gd name="connsiteY31" fmla="*/ 435623 h 519546"/>
                  <a:gd name="connsiteX32" fmla="*/ 251834 w 519546"/>
                  <a:gd name="connsiteY32" fmla="*/ 504179 h 519546"/>
                  <a:gd name="connsiteX33" fmla="*/ 117929 w 519546"/>
                  <a:gd name="connsiteY33" fmla="*/ 459052 h 519546"/>
                  <a:gd name="connsiteX34" fmla="*/ 98600 w 519546"/>
                  <a:gd name="connsiteY34" fmla="*/ 369690 h 519546"/>
                  <a:gd name="connsiteX35" fmla="*/ 100427 w 519546"/>
                  <a:gd name="connsiteY35" fmla="*/ 350239 h 519546"/>
                  <a:gd name="connsiteX36" fmla="*/ 86074 w 519546"/>
                  <a:gd name="connsiteY36" fmla="*/ 345165 h 519546"/>
                  <a:gd name="connsiteX37" fmla="*/ 85871 w 519546"/>
                  <a:gd name="connsiteY37" fmla="*/ 378051 h 519546"/>
                  <a:gd name="connsiteX38" fmla="*/ 104055 w 519546"/>
                  <a:gd name="connsiteY38" fmla="*/ 448368 h 519546"/>
                  <a:gd name="connsiteX39" fmla="*/ 86829 w 519546"/>
                  <a:gd name="connsiteY39" fmla="*/ 432693 h 519546"/>
                  <a:gd name="connsiteX40" fmla="*/ 15205 w 519546"/>
                  <a:gd name="connsiteY40" fmla="*/ 259765 h 519546"/>
                  <a:gd name="connsiteX41" fmla="*/ 26448 w 519546"/>
                  <a:gd name="connsiteY41" fmla="*/ 186330 h 519546"/>
                  <a:gd name="connsiteX42" fmla="*/ 41239 w 519546"/>
                  <a:gd name="connsiteY42" fmla="*/ 211796 h 519546"/>
                  <a:gd name="connsiteX43" fmla="*/ 65568 w 519546"/>
                  <a:gd name="connsiteY43" fmla="*/ 248660 h 519546"/>
                  <a:gd name="connsiteX44" fmla="*/ 87178 w 519546"/>
                  <a:gd name="connsiteY44" fmla="*/ 257849 h 519546"/>
                  <a:gd name="connsiteX45" fmla="*/ 112750 w 519546"/>
                  <a:gd name="connsiteY45" fmla="*/ 281115 h 519546"/>
                  <a:gd name="connsiteX46" fmla="*/ 101401 w 519546"/>
                  <a:gd name="connsiteY46" fmla="*/ 310729 h 519546"/>
                  <a:gd name="connsiteX47" fmla="*/ 115193 w 519546"/>
                  <a:gd name="connsiteY47" fmla="*/ 317167 h 519546"/>
                  <a:gd name="connsiteX48" fmla="*/ 127581 w 519546"/>
                  <a:gd name="connsiteY48" fmla="*/ 284525 h 519546"/>
                  <a:gd name="connsiteX49" fmla="*/ 117515 w 519546"/>
                  <a:gd name="connsiteY49" fmla="*/ 254334 h 519546"/>
                  <a:gd name="connsiteX50" fmla="*/ 91497 w 519546"/>
                  <a:gd name="connsiteY50" fmla="*/ 243237 h 519546"/>
                  <a:gd name="connsiteX51" fmla="*/ 75221 w 519546"/>
                  <a:gd name="connsiteY51" fmla="*/ 236872 h 519546"/>
                  <a:gd name="connsiteX52" fmla="*/ 54634 w 519546"/>
                  <a:gd name="connsiteY52" fmla="*/ 204539 h 519546"/>
                  <a:gd name="connsiteX53" fmla="*/ 32399 w 519546"/>
                  <a:gd name="connsiteY53" fmla="*/ 169599 h 519546"/>
                  <a:gd name="connsiteX54" fmla="*/ 79815 w 519546"/>
                  <a:gd name="connsiteY54" fmla="*/ 94152 h 519546"/>
                  <a:gd name="connsiteX55" fmla="*/ 68621 w 519546"/>
                  <a:gd name="connsiteY55" fmla="*/ 83842 h 519546"/>
                  <a:gd name="connsiteX56" fmla="*/ 0 w 519546"/>
                  <a:gd name="connsiteY56" fmla="*/ 259773 h 519546"/>
                  <a:gd name="connsiteX57" fmla="*/ 76089 w 519546"/>
                  <a:gd name="connsiteY57" fmla="*/ 443457 h 519546"/>
                  <a:gd name="connsiteX58" fmla="*/ 259773 w 519546"/>
                  <a:gd name="connsiteY58" fmla="*/ 519546 h 519546"/>
                  <a:gd name="connsiteX59" fmla="*/ 443457 w 519546"/>
                  <a:gd name="connsiteY59" fmla="*/ 443457 h 519546"/>
                  <a:gd name="connsiteX60" fmla="*/ 519546 w 519546"/>
                  <a:gd name="connsiteY60" fmla="*/ 259773 h 519546"/>
                  <a:gd name="connsiteX61" fmla="*/ 443457 w 519546"/>
                  <a:gd name="connsiteY61" fmla="*/ 76089 h 519546"/>
                  <a:gd name="connsiteX62" fmla="*/ 443457 w 519546"/>
                  <a:gd name="connsiteY62" fmla="*/ 76089 h 519546"/>
                  <a:gd name="connsiteX63" fmla="*/ 432701 w 519546"/>
                  <a:gd name="connsiteY63" fmla="*/ 432701 h 519546"/>
                  <a:gd name="connsiteX64" fmla="*/ 267120 w 519546"/>
                  <a:gd name="connsiteY64" fmla="*/ 504211 h 519546"/>
                  <a:gd name="connsiteX65" fmla="*/ 284622 w 519546"/>
                  <a:gd name="connsiteY65" fmla="*/ 448003 h 519546"/>
                  <a:gd name="connsiteX66" fmla="*/ 297960 w 519546"/>
                  <a:gd name="connsiteY66" fmla="*/ 446160 h 519546"/>
                  <a:gd name="connsiteX67" fmla="*/ 384740 w 519546"/>
                  <a:gd name="connsiteY67" fmla="*/ 421027 h 519546"/>
                  <a:gd name="connsiteX68" fmla="*/ 415442 w 519546"/>
                  <a:gd name="connsiteY68" fmla="*/ 408014 h 519546"/>
                  <a:gd name="connsiteX69" fmla="*/ 445779 w 519546"/>
                  <a:gd name="connsiteY69" fmla="*/ 418584 h 519546"/>
                  <a:gd name="connsiteX70" fmla="*/ 432701 w 519546"/>
                  <a:gd name="connsiteY70" fmla="*/ 432701 h 519546"/>
                  <a:gd name="connsiteX71" fmla="*/ 432701 w 519546"/>
                  <a:gd name="connsiteY71" fmla="*/ 432701 h 519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519546" h="519546">
                    <a:moveTo>
                      <a:pt x="443457" y="76089"/>
                    </a:moveTo>
                    <a:cubicBezTo>
                      <a:pt x="394400" y="27025"/>
                      <a:pt x="329157" y="0"/>
                      <a:pt x="259773" y="0"/>
                    </a:cubicBezTo>
                    <a:cubicBezTo>
                      <a:pt x="229664" y="0"/>
                      <a:pt x="200147" y="5106"/>
                      <a:pt x="172059" y="15189"/>
                    </a:cubicBezTo>
                    <a:cubicBezTo>
                      <a:pt x="144913" y="24922"/>
                      <a:pt x="119699" y="39063"/>
                      <a:pt x="97123" y="57215"/>
                    </a:cubicBezTo>
                    <a:cubicBezTo>
                      <a:pt x="89500" y="63336"/>
                      <a:pt x="99030" y="75204"/>
                      <a:pt x="106661" y="69075"/>
                    </a:cubicBezTo>
                    <a:cubicBezTo>
                      <a:pt x="139384" y="42765"/>
                      <a:pt x="177206" y="25726"/>
                      <a:pt x="217722" y="18777"/>
                    </a:cubicBezTo>
                    <a:cubicBezTo>
                      <a:pt x="211244" y="32220"/>
                      <a:pt x="207827" y="51062"/>
                      <a:pt x="218607" y="70277"/>
                    </a:cubicBezTo>
                    <a:cubicBezTo>
                      <a:pt x="228292" y="87519"/>
                      <a:pt x="248505" y="90231"/>
                      <a:pt x="269912" y="93104"/>
                    </a:cubicBezTo>
                    <a:cubicBezTo>
                      <a:pt x="294372" y="96384"/>
                      <a:pt x="319675" y="99785"/>
                      <a:pt x="336796" y="122954"/>
                    </a:cubicBezTo>
                    <a:cubicBezTo>
                      <a:pt x="339840" y="127070"/>
                      <a:pt x="343193" y="132565"/>
                      <a:pt x="346748" y="138386"/>
                    </a:cubicBezTo>
                    <a:cubicBezTo>
                      <a:pt x="358170" y="157090"/>
                      <a:pt x="373813" y="182710"/>
                      <a:pt x="398979" y="194838"/>
                    </a:cubicBezTo>
                    <a:cubicBezTo>
                      <a:pt x="408582" y="199473"/>
                      <a:pt x="418990" y="201860"/>
                      <a:pt x="429908" y="201925"/>
                    </a:cubicBezTo>
                    <a:cubicBezTo>
                      <a:pt x="439666" y="201925"/>
                      <a:pt x="439861" y="186769"/>
                      <a:pt x="430014" y="186704"/>
                    </a:cubicBezTo>
                    <a:cubicBezTo>
                      <a:pt x="421246" y="186647"/>
                      <a:pt x="413258" y="184829"/>
                      <a:pt x="405587" y="181127"/>
                    </a:cubicBezTo>
                    <a:cubicBezTo>
                      <a:pt x="384464" y="170939"/>
                      <a:pt x="370761" y="148493"/>
                      <a:pt x="359737" y="130455"/>
                    </a:cubicBezTo>
                    <a:cubicBezTo>
                      <a:pt x="356011" y="124342"/>
                      <a:pt x="352480" y="118562"/>
                      <a:pt x="349038" y="113911"/>
                    </a:cubicBezTo>
                    <a:cubicBezTo>
                      <a:pt x="328085" y="85555"/>
                      <a:pt x="296953" y="81374"/>
                      <a:pt x="271934" y="78013"/>
                    </a:cubicBezTo>
                    <a:cubicBezTo>
                      <a:pt x="252889" y="75456"/>
                      <a:pt x="237838" y="73443"/>
                      <a:pt x="231880" y="62816"/>
                    </a:cubicBezTo>
                    <a:cubicBezTo>
                      <a:pt x="219809" y="41312"/>
                      <a:pt x="232448" y="22219"/>
                      <a:pt x="237197" y="16236"/>
                    </a:cubicBezTo>
                    <a:cubicBezTo>
                      <a:pt x="244649" y="15570"/>
                      <a:pt x="252175" y="15221"/>
                      <a:pt x="259765" y="15221"/>
                    </a:cubicBezTo>
                    <a:cubicBezTo>
                      <a:pt x="325090" y="15221"/>
                      <a:pt x="386502" y="40654"/>
                      <a:pt x="432693" y="86845"/>
                    </a:cubicBezTo>
                    <a:cubicBezTo>
                      <a:pt x="456218" y="110371"/>
                      <a:pt x="474329" y="137850"/>
                      <a:pt x="486466" y="167773"/>
                    </a:cubicBezTo>
                    <a:cubicBezTo>
                      <a:pt x="480613" y="171109"/>
                      <a:pt x="471155" y="176159"/>
                      <a:pt x="465903" y="178415"/>
                    </a:cubicBezTo>
                    <a:cubicBezTo>
                      <a:pt x="456949" y="182271"/>
                      <a:pt x="462891" y="196283"/>
                      <a:pt x="471918" y="192403"/>
                    </a:cubicBezTo>
                    <a:cubicBezTo>
                      <a:pt x="477877" y="189837"/>
                      <a:pt x="484095" y="186704"/>
                      <a:pt x="490387" y="183091"/>
                    </a:cubicBezTo>
                    <a:cubicBezTo>
                      <a:pt x="490898" y="182799"/>
                      <a:pt x="491353" y="182450"/>
                      <a:pt x="491767" y="182068"/>
                    </a:cubicBezTo>
                    <a:cubicBezTo>
                      <a:pt x="500022" y="206788"/>
                      <a:pt x="504317" y="232952"/>
                      <a:pt x="504317" y="259773"/>
                    </a:cubicBezTo>
                    <a:cubicBezTo>
                      <a:pt x="504317" y="313108"/>
                      <a:pt x="487350" y="363837"/>
                      <a:pt x="455983" y="405798"/>
                    </a:cubicBezTo>
                    <a:cubicBezTo>
                      <a:pt x="452102" y="404702"/>
                      <a:pt x="442759" y="401723"/>
                      <a:pt x="420605" y="393694"/>
                    </a:cubicBezTo>
                    <a:cubicBezTo>
                      <a:pt x="396438" y="384935"/>
                      <a:pt x="384172" y="398736"/>
                      <a:pt x="373343" y="410912"/>
                    </a:cubicBezTo>
                    <a:cubicBezTo>
                      <a:pt x="359493" y="426483"/>
                      <a:pt x="345173" y="442597"/>
                      <a:pt x="301734" y="431410"/>
                    </a:cubicBezTo>
                    <a:cubicBezTo>
                      <a:pt x="292050" y="428918"/>
                      <a:pt x="283063" y="430379"/>
                      <a:pt x="275733" y="435623"/>
                    </a:cubicBezTo>
                    <a:cubicBezTo>
                      <a:pt x="256339" y="449529"/>
                      <a:pt x="253230" y="485735"/>
                      <a:pt x="251834" y="504179"/>
                    </a:cubicBezTo>
                    <a:cubicBezTo>
                      <a:pt x="203167" y="502637"/>
                      <a:pt x="156952" y="486945"/>
                      <a:pt x="117929" y="459052"/>
                    </a:cubicBezTo>
                    <a:cubicBezTo>
                      <a:pt x="118895" y="454644"/>
                      <a:pt x="126988" y="412893"/>
                      <a:pt x="98600" y="369690"/>
                    </a:cubicBezTo>
                    <a:cubicBezTo>
                      <a:pt x="96424" y="366378"/>
                      <a:pt x="97041" y="359834"/>
                      <a:pt x="100427" y="350239"/>
                    </a:cubicBezTo>
                    <a:cubicBezTo>
                      <a:pt x="103690" y="341025"/>
                      <a:pt x="89338" y="335943"/>
                      <a:pt x="86074" y="345165"/>
                    </a:cubicBezTo>
                    <a:cubicBezTo>
                      <a:pt x="82795" y="354436"/>
                      <a:pt x="79215" y="367928"/>
                      <a:pt x="85871" y="378051"/>
                    </a:cubicBezTo>
                    <a:cubicBezTo>
                      <a:pt x="104778" y="406829"/>
                      <a:pt x="105184" y="435258"/>
                      <a:pt x="104055" y="448368"/>
                    </a:cubicBezTo>
                    <a:cubicBezTo>
                      <a:pt x="98113" y="443441"/>
                      <a:pt x="92357" y="438221"/>
                      <a:pt x="86829" y="432693"/>
                    </a:cubicBezTo>
                    <a:cubicBezTo>
                      <a:pt x="40638" y="386502"/>
                      <a:pt x="15205" y="325090"/>
                      <a:pt x="15205" y="259765"/>
                    </a:cubicBezTo>
                    <a:cubicBezTo>
                      <a:pt x="15205" y="234583"/>
                      <a:pt x="19045" y="209856"/>
                      <a:pt x="26448" y="186330"/>
                    </a:cubicBezTo>
                    <a:cubicBezTo>
                      <a:pt x="31083" y="193044"/>
                      <a:pt x="36384" y="202826"/>
                      <a:pt x="41239" y="211796"/>
                    </a:cubicBezTo>
                    <a:cubicBezTo>
                      <a:pt x="49722" y="227456"/>
                      <a:pt x="57735" y="242247"/>
                      <a:pt x="65568" y="248660"/>
                    </a:cubicBezTo>
                    <a:cubicBezTo>
                      <a:pt x="70934" y="253043"/>
                      <a:pt x="78825" y="255381"/>
                      <a:pt x="87178" y="257849"/>
                    </a:cubicBezTo>
                    <a:cubicBezTo>
                      <a:pt x="108910" y="264270"/>
                      <a:pt x="115648" y="268532"/>
                      <a:pt x="112750" y="281115"/>
                    </a:cubicBezTo>
                    <a:cubicBezTo>
                      <a:pt x="110615" y="290370"/>
                      <a:pt x="106036" y="300825"/>
                      <a:pt x="101401" y="310729"/>
                    </a:cubicBezTo>
                    <a:cubicBezTo>
                      <a:pt x="97261" y="319594"/>
                      <a:pt x="111085" y="325950"/>
                      <a:pt x="115193" y="317167"/>
                    </a:cubicBezTo>
                    <a:cubicBezTo>
                      <a:pt x="120177" y="306500"/>
                      <a:pt x="125121" y="295159"/>
                      <a:pt x="127581" y="284525"/>
                    </a:cubicBezTo>
                    <a:cubicBezTo>
                      <a:pt x="130479" y="271982"/>
                      <a:pt x="126997" y="261543"/>
                      <a:pt x="117515" y="254334"/>
                    </a:cubicBezTo>
                    <a:cubicBezTo>
                      <a:pt x="110168" y="248749"/>
                      <a:pt x="100248" y="245827"/>
                      <a:pt x="91497" y="243237"/>
                    </a:cubicBezTo>
                    <a:cubicBezTo>
                      <a:pt x="84962" y="241305"/>
                      <a:pt x="78208" y="239308"/>
                      <a:pt x="75221" y="236872"/>
                    </a:cubicBezTo>
                    <a:cubicBezTo>
                      <a:pt x="69700" y="232359"/>
                      <a:pt x="61704" y="217576"/>
                      <a:pt x="54634" y="204539"/>
                    </a:cubicBezTo>
                    <a:cubicBezTo>
                      <a:pt x="46905" y="190268"/>
                      <a:pt x="39567" y="176735"/>
                      <a:pt x="32399" y="169599"/>
                    </a:cubicBezTo>
                    <a:cubicBezTo>
                      <a:pt x="43325" y="142023"/>
                      <a:pt x="59301" y="116443"/>
                      <a:pt x="79815" y="94152"/>
                    </a:cubicBezTo>
                    <a:cubicBezTo>
                      <a:pt x="86439" y="86967"/>
                      <a:pt x="75245" y="76641"/>
                      <a:pt x="68621" y="83842"/>
                    </a:cubicBezTo>
                    <a:cubicBezTo>
                      <a:pt x="24370" y="131924"/>
                      <a:pt x="0" y="194400"/>
                      <a:pt x="0" y="259773"/>
                    </a:cubicBezTo>
                    <a:cubicBezTo>
                      <a:pt x="0" y="329157"/>
                      <a:pt x="27025" y="394401"/>
                      <a:pt x="76089" y="443457"/>
                    </a:cubicBezTo>
                    <a:cubicBezTo>
                      <a:pt x="125154" y="492522"/>
                      <a:pt x="190389" y="519546"/>
                      <a:pt x="259773" y="519546"/>
                    </a:cubicBezTo>
                    <a:cubicBezTo>
                      <a:pt x="329157" y="519546"/>
                      <a:pt x="394400" y="492522"/>
                      <a:pt x="443457" y="443457"/>
                    </a:cubicBezTo>
                    <a:cubicBezTo>
                      <a:pt x="492530" y="394401"/>
                      <a:pt x="519546" y="329165"/>
                      <a:pt x="519546" y="259773"/>
                    </a:cubicBezTo>
                    <a:cubicBezTo>
                      <a:pt x="519546" y="190389"/>
                      <a:pt x="492530" y="125154"/>
                      <a:pt x="443457" y="76089"/>
                    </a:cubicBezTo>
                    <a:lnTo>
                      <a:pt x="443457" y="76089"/>
                    </a:lnTo>
                    <a:close/>
                    <a:moveTo>
                      <a:pt x="432701" y="432701"/>
                    </a:moveTo>
                    <a:cubicBezTo>
                      <a:pt x="388239" y="477154"/>
                      <a:pt x="329684" y="502377"/>
                      <a:pt x="267120" y="504211"/>
                    </a:cubicBezTo>
                    <a:cubicBezTo>
                      <a:pt x="268248" y="489567"/>
                      <a:pt x="271325" y="457534"/>
                      <a:pt x="284622" y="448003"/>
                    </a:cubicBezTo>
                    <a:cubicBezTo>
                      <a:pt x="288316" y="445357"/>
                      <a:pt x="292553" y="444764"/>
                      <a:pt x="297960" y="446160"/>
                    </a:cubicBezTo>
                    <a:cubicBezTo>
                      <a:pt x="350401" y="459660"/>
                      <a:pt x="370250" y="437328"/>
                      <a:pt x="384740" y="421027"/>
                    </a:cubicBezTo>
                    <a:cubicBezTo>
                      <a:pt x="396000" y="408363"/>
                      <a:pt x="401568" y="402973"/>
                      <a:pt x="415442" y="408014"/>
                    </a:cubicBezTo>
                    <a:cubicBezTo>
                      <a:pt x="428634" y="412796"/>
                      <a:pt x="438797" y="416335"/>
                      <a:pt x="445779" y="418584"/>
                    </a:cubicBezTo>
                    <a:cubicBezTo>
                      <a:pt x="441606" y="423422"/>
                      <a:pt x="437255" y="428139"/>
                      <a:pt x="432701" y="432701"/>
                    </a:cubicBezTo>
                    <a:lnTo>
                      <a:pt x="432701" y="432701"/>
                    </a:lnTo>
                    <a:close/>
                  </a:path>
                </a:pathLst>
              </a:custGeom>
              <a:grpFill/>
              <a:ln w="804" cap="flat">
                <a:noFill/>
                <a:prstDash val="solid"/>
                <a:miter/>
              </a:ln>
            </p:spPr>
            <p:txBody>
              <a:bodyPr rtlCol="0" anchor="ctr"/>
              <a:lstStyle/>
              <a:p>
                <a:endParaRPr lang="en-ID"/>
              </a:p>
            </p:txBody>
          </p:sp>
          <p:sp>
            <p:nvSpPr>
              <p:cNvPr id="48" name="Freeform: Shape 47">
                <a:extLst>
                  <a:ext uri="{FF2B5EF4-FFF2-40B4-BE49-F238E27FC236}">
                    <a16:creationId xmlns:a16="http://schemas.microsoft.com/office/drawing/2014/main" id="{3F05352D-D5B3-443B-A6DE-2C17C3D28126}"/>
                  </a:ext>
                </a:extLst>
              </p:cNvPr>
              <p:cNvSpPr/>
              <p:nvPr/>
            </p:nvSpPr>
            <p:spPr>
              <a:xfrm>
                <a:off x="3245155" y="4800311"/>
                <a:ext cx="92544" cy="90921"/>
              </a:xfrm>
              <a:custGeom>
                <a:avLst/>
                <a:gdLst>
                  <a:gd name="connsiteX0" fmla="*/ 1914 w 92544"/>
                  <a:gd name="connsiteY0" fmla="*/ 2549 h 90920"/>
                  <a:gd name="connsiteX1" fmla="*/ 55 w 92544"/>
                  <a:gd name="connsiteY1" fmla="*/ 8508 h 90920"/>
                  <a:gd name="connsiteX2" fmla="*/ 8603 w 92544"/>
                  <a:gd name="connsiteY2" fmla="*/ 47928 h 90920"/>
                  <a:gd name="connsiteX3" fmla="*/ 46319 w 92544"/>
                  <a:gd name="connsiteY3" fmla="*/ 91302 h 90920"/>
                  <a:gd name="connsiteX4" fmla="*/ 92599 w 92544"/>
                  <a:gd name="connsiteY4" fmla="*/ 8402 h 90920"/>
                  <a:gd name="connsiteX5" fmla="*/ 90683 w 92544"/>
                  <a:gd name="connsiteY5" fmla="*/ 2517 h 90920"/>
                  <a:gd name="connsiteX6" fmla="*/ 85025 w 92544"/>
                  <a:gd name="connsiteY6" fmla="*/ 0 h 90920"/>
                  <a:gd name="connsiteX7" fmla="*/ 7596 w 92544"/>
                  <a:gd name="connsiteY7" fmla="*/ 0 h 90920"/>
                  <a:gd name="connsiteX8" fmla="*/ 1914 w 92544"/>
                  <a:gd name="connsiteY8" fmla="*/ 2549 h 90920"/>
                  <a:gd name="connsiteX9" fmla="*/ 1914 w 92544"/>
                  <a:gd name="connsiteY9" fmla="*/ 2549 h 90920"/>
                  <a:gd name="connsiteX10" fmla="*/ 76355 w 92544"/>
                  <a:gd name="connsiteY10" fmla="*/ 15221 h 90920"/>
                  <a:gd name="connsiteX11" fmla="*/ 46327 w 92544"/>
                  <a:gd name="connsiteY11" fmla="*/ 76081 h 90920"/>
                  <a:gd name="connsiteX12" fmla="*/ 23183 w 92544"/>
                  <a:gd name="connsiteY12" fmla="*/ 43544 h 90920"/>
                  <a:gd name="connsiteX13" fmla="*/ 16469 w 92544"/>
                  <a:gd name="connsiteY13" fmla="*/ 15221 h 90920"/>
                  <a:gd name="connsiteX14" fmla="*/ 76355 w 92544"/>
                  <a:gd name="connsiteY14" fmla="*/ 15221 h 90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2544" h="90920">
                    <a:moveTo>
                      <a:pt x="1914" y="2549"/>
                    </a:moveTo>
                    <a:cubicBezTo>
                      <a:pt x="469" y="4181"/>
                      <a:pt x="-205" y="6348"/>
                      <a:pt x="55" y="8508"/>
                    </a:cubicBezTo>
                    <a:cubicBezTo>
                      <a:pt x="152" y="9311"/>
                      <a:pt x="2482" y="28453"/>
                      <a:pt x="8603" y="47928"/>
                    </a:cubicBezTo>
                    <a:cubicBezTo>
                      <a:pt x="17646" y="76706"/>
                      <a:pt x="30343" y="91302"/>
                      <a:pt x="46319" y="91302"/>
                    </a:cubicBezTo>
                    <a:cubicBezTo>
                      <a:pt x="82857" y="91302"/>
                      <a:pt x="91706" y="16885"/>
                      <a:pt x="92599" y="8402"/>
                    </a:cubicBezTo>
                    <a:cubicBezTo>
                      <a:pt x="92826" y="6259"/>
                      <a:pt x="92128" y="4116"/>
                      <a:pt x="90683" y="2517"/>
                    </a:cubicBezTo>
                    <a:cubicBezTo>
                      <a:pt x="89238" y="909"/>
                      <a:pt x="87184" y="0"/>
                      <a:pt x="85025" y="0"/>
                    </a:cubicBezTo>
                    <a:lnTo>
                      <a:pt x="7596" y="0"/>
                    </a:lnTo>
                    <a:cubicBezTo>
                      <a:pt x="5429" y="0"/>
                      <a:pt x="3359" y="925"/>
                      <a:pt x="1914" y="2549"/>
                    </a:cubicBezTo>
                    <a:lnTo>
                      <a:pt x="1914" y="2549"/>
                    </a:lnTo>
                    <a:close/>
                    <a:moveTo>
                      <a:pt x="76355" y="15221"/>
                    </a:moveTo>
                    <a:cubicBezTo>
                      <a:pt x="72588" y="39291"/>
                      <a:pt x="62319" y="76081"/>
                      <a:pt x="46327" y="76081"/>
                    </a:cubicBezTo>
                    <a:cubicBezTo>
                      <a:pt x="38144" y="76081"/>
                      <a:pt x="29709" y="64221"/>
                      <a:pt x="23183" y="43544"/>
                    </a:cubicBezTo>
                    <a:cubicBezTo>
                      <a:pt x="19854" y="33007"/>
                      <a:pt x="17695" y="22349"/>
                      <a:pt x="16469" y="15221"/>
                    </a:cubicBezTo>
                    <a:lnTo>
                      <a:pt x="76355" y="15221"/>
                    </a:lnTo>
                    <a:close/>
                  </a:path>
                </a:pathLst>
              </a:custGeom>
              <a:grpFill/>
              <a:ln w="804" cap="flat">
                <a:noFill/>
                <a:prstDash val="solid"/>
                <a:miter/>
              </a:ln>
            </p:spPr>
            <p:txBody>
              <a:bodyPr rtlCol="0" anchor="ctr"/>
              <a:lstStyle/>
              <a:p>
                <a:endParaRPr lang="en-ID"/>
              </a:p>
            </p:txBody>
          </p:sp>
          <p:sp>
            <p:nvSpPr>
              <p:cNvPr id="49" name="Freeform: Shape 48">
                <a:extLst>
                  <a:ext uri="{FF2B5EF4-FFF2-40B4-BE49-F238E27FC236}">
                    <a16:creationId xmlns:a16="http://schemas.microsoft.com/office/drawing/2014/main" id="{99285CB1-7B4C-49ED-B249-B0CD454F1809}"/>
                  </a:ext>
                </a:extLst>
              </p:cNvPr>
              <p:cNvSpPr/>
              <p:nvPr/>
            </p:nvSpPr>
            <p:spPr>
              <a:xfrm>
                <a:off x="3175104" y="4685312"/>
                <a:ext cx="90921" cy="52766"/>
              </a:xfrm>
              <a:custGeom>
                <a:avLst/>
                <a:gdLst>
                  <a:gd name="connsiteX0" fmla="*/ 45777 w 90920"/>
                  <a:gd name="connsiteY0" fmla="*/ 0 h 52766"/>
                  <a:gd name="connsiteX1" fmla="*/ 0 w 90920"/>
                  <a:gd name="connsiteY1" fmla="*/ 45679 h 52766"/>
                  <a:gd name="connsiteX2" fmla="*/ 15221 w 90920"/>
                  <a:gd name="connsiteY2" fmla="*/ 45679 h 52766"/>
                  <a:gd name="connsiteX3" fmla="*/ 45777 w 90920"/>
                  <a:gd name="connsiteY3" fmla="*/ 15221 h 52766"/>
                  <a:gd name="connsiteX4" fmla="*/ 76341 w 90920"/>
                  <a:gd name="connsiteY4" fmla="*/ 45679 h 52766"/>
                  <a:gd name="connsiteX5" fmla="*/ 91562 w 90920"/>
                  <a:gd name="connsiteY5" fmla="*/ 45679 h 52766"/>
                  <a:gd name="connsiteX6" fmla="*/ 45777 w 90920"/>
                  <a:gd name="connsiteY6" fmla="*/ 0 h 52766"/>
                  <a:gd name="connsiteX7" fmla="*/ 45777 w 90920"/>
                  <a:gd name="connsiteY7" fmla="*/ 0 h 52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0920" h="52766">
                    <a:moveTo>
                      <a:pt x="45777" y="0"/>
                    </a:moveTo>
                    <a:cubicBezTo>
                      <a:pt x="20538" y="0"/>
                      <a:pt x="0" y="20498"/>
                      <a:pt x="0" y="45679"/>
                    </a:cubicBezTo>
                    <a:cubicBezTo>
                      <a:pt x="0" y="55518"/>
                      <a:pt x="15221" y="55518"/>
                      <a:pt x="15221" y="45679"/>
                    </a:cubicBezTo>
                    <a:cubicBezTo>
                      <a:pt x="15221" y="28884"/>
                      <a:pt x="28924" y="15221"/>
                      <a:pt x="45777" y="15221"/>
                    </a:cubicBezTo>
                    <a:cubicBezTo>
                      <a:pt x="62630" y="15221"/>
                      <a:pt x="76341" y="28884"/>
                      <a:pt x="76341" y="45679"/>
                    </a:cubicBezTo>
                    <a:cubicBezTo>
                      <a:pt x="76341" y="55518"/>
                      <a:pt x="91562" y="55518"/>
                      <a:pt x="91562" y="45679"/>
                    </a:cubicBezTo>
                    <a:cubicBezTo>
                      <a:pt x="91562" y="20498"/>
                      <a:pt x="71024" y="0"/>
                      <a:pt x="45777" y="0"/>
                    </a:cubicBezTo>
                    <a:lnTo>
                      <a:pt x="45777" y="0"/>
                    </a:lnTo>
                    <a:close/>
                  </a:path>
                </a:pathLst>
              </a:custGeom>
              <a:grpFill/>
              <a:ln w="804" cap="flat">
                <a:noFill/>
                <a:prstDash val="solid"/>
                <a:miter/>
              </a:ln>
            </p:spPr>
            <p:txBody>
              <a:bodyPr rtlCol="0" anchor="ctr"/>
              <a:lstStyle/>
              <a:p>
                <a:endParaRPr lang="en-ID"/>
              </a:p>
            </p:txBody>
          </p:sp>
          <p:sp>
            <p:nvSpPr>
              <p:cNvPr id="50" name="Freeform: Shape 49">
                <a:extLst>
                  <a:ext uri="{FF2B5EF4-FFF2-40B4-BE49-F238E27FC236}">
                    <a16:creationId xmlns:a16="http://schemas.microsoft.com/office/drawing/2014/main" id="{A499A471-9425-409B-95F4-1C9B613C63CE}"/>
                  </a:ext>
                </a:extLst>
              </p:cNvPr>
              <p:cNvSpPr/>
              <p:nvPr/>
            </p:nvSpPr>
            <p:spPr>
              <a:xfrm>
                <a:off x="3312873" y="4685312"/>
                <a:ext cx="90921" cy="52766"/>
              </a:xfrm>
              <a:custGeom>
                <a:avLst/>
                <a:gdLst>
                  <a:gd name="connsiteX0" fmla="*/ 15221 w 90920"/>
                  <a:gd name="connsiteY0" fmla="*/ 45679 h 52766"/>
                  <a:gd name="connsiteX1" fmla="*/ 45785 w 90920"/>
                  <a:gd name="connsiteY1" fmla="*/ 15221 h 52766"/>
                  <a:gd name="connsiteX2" fmla="*/ 76341 w 90920"/>
                  <a:gd name="connsiteY2" fmla="*/ 45679 h 52766"/>
                  <a:gd name="connsiteX3" fmla="*/ 91562 w 90920"/>
                  <a:gd name="connsiteY3" fmla="*/ 45679 h 52766"/>
                  <a:gd name="connsiteX4" fmla="*/ 45785 w 90920"/>
                  <a:gd name="connsiteY4" fmla="*/ 0 h 52766"/>
                  <a:gd name="connsiteX5" fmla="*/ 0 w 90920"/>
                  <a:gd name="connsiteY5" fmla="*/ 45679 h 52766"/>
                  <a:gd name="connsiteX6" fmla="*/ 15221 w 90920"/>
                  <a:gd name="connsiteY6" fmla="*/ 45679 h 52766"/>
                  <a:gd name="connsiteX7" fmla="*/ 15221 w 90920"/>
                  <a:gd name="connsiteY7" fmla="*/ 45679 h 52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0920" h="52766">
                    <a:moveTo>
                      <a:pt x="15221" y="45679"/>
                    </a:moveTo>
                    <a:cubicBezTo>
                      <a:pt x="15221" y="28884"/>
                      <a:pt x="28932" y="15221"/>
                      <a:pt x="45785" y="15221"/>
                    </a:cubicBezTo>
                    <a:cubicBezTo>
                      <a:pt x="62638" y="15221"/>
                      <a:pt x="76341" y="28884"/>
                      <a:pt x="76341" y="45679"/>
                    </a:cubicBezTo>
                    <a:cubicBezTo>
                      <a:pt x="76341" y="55518"/>
                      <a:pt x="91562" y="55518"/>
                      <a:pt x="91562" y="45679"/>
                    </a:cubicBezTo>
                    <a:cubicBezTo>
                      <a:pt x="91562" y="20490"/>
                      <a:pt x="71024" y="0"/>
                      <a:pt x="45785" y="0"/>
                    </a:cubicBezTo>
                    <a:cubicBezTo>
                      <a:pt x="20538" y="0"/>
                      <a:pt x="0" y="20498"/>
                      <a:pt x="0" y="45679"/>
                    </a:cubicBezTo>
                    <a:cubicBezTo>
                      <a:pt x="0" y="55518"/>
                      <a:pt x="15221" y="55518"/>
                      <a:pt x="15221" y="45679"/>
                    </a:cubicBezTo>
                    <a:lnTo>
                      <a:pt x="15221" y="45679"/>
                    </a:lnTo>
                    <a:close/>
                  </a:path>
                </a:pathLst>
              </a:custGeom>
              <a:grpFill/>
              <a:ln w="804" cap="flat">
                <a:noFill/>
                <a:prstDash val="solid"/>
                <a:miter/>
              </a:ln>
            </p:spPr>
            <p:txBody>
              <a:bodyPr rtlCol="0" anchor="ctr"/>
              <a:lstStyle/>
              <a:p>
                <a:endParaRPr lang="en-ID"/>
              </a:p>
            </p:txBody>
          </p:sp>
        </p:grpSp>
      </p:grpSp>
      <p:grpSp>
        <p:nvGrpSpPr>
          <p:cNvPr id="84" name="Graphic 82">
            <a:extLst>
              <a:ext uri="{FF2B5EF4-FFF2-40B4-BE49-F238E27FC236}">
                <a16:creationId xmlns:a16="http://schemas.microsoft.com/office/drawing/2014/main" id="{09658A57-0C3C-419A-876D-41C1D4FFE027}"/>
              </a:ext>
            </a:extLst>
          </p:cNvPr>
          <p:cNvGrpSpPr/>
          <p:nvPr/>
        </p:nvGrpSpPr>
        <p:grpSpPr>
          <a:xfrm>
            <a:off x="9524567" y="1772010"/>
            <a:ext cx="2700391" cy="3921347"/>
            <a:chOff x="6839938" y="2455997"/>
            <a:chExt cx="2501527" cy="3632570"/>
          </a:xfrm>
        </p:grpSpPr>
        <p:sp>
          <p:nvSpPr>
            <p:cNvPr id="86" name="Freeform: Shape 85">
              <a:extLst>
                <a:ext uri="{FF2B5EF4-FFF2-40B4-BE49-F238E27FC236}">
                  <a16:creationId xmlns:a16="http://schemas.microsoft.com/office/drawing/2014/main" id="{7F3D23D0-7B2C-4486-8C5F-B6B3C72AAAC0}"/>
                </a:ext>
              </a:extLst>
            </p:cNvPr>
            <p:cNvSpPr/>
            <p:nvPr/>
          </p:nvSpPr>
          <p:spPr>
            <a:xfrm>
              <a:off x="6862418" y="4332899"/>
              <a:ext cx="1003935" cy="1747591"/>
            </a:xfrm>
            <a:custGeom>
              <a:avLst/>
              <a:gdLst>
                <a:gd name="connsiteX0" fmla="*/ 760460 w 1003935"/>
                <a:gd name="connsiteY0" fmla="*/ 53918 h 1747590"/>
                <a:gd name="connsiteX1" fmla="*/ 589419 w 1003935"/>
                <a:gd name="connsiteY1" fmla="*/ 433926 h 1747590"/>
                <a:gd name="connsiteX2" fmla="*/ 505757 w 1003935"/>
                <a:gd name="connsiteY2" fmla="*/ 715028 h 1747590"/>
                <a:gd name="connsiteX3" fmla="*/ 380451 w 1003935"/>
                <a:gd name="connsiteY3" fmla="*/ 1383760 h 1747590"/>
                <a:gd name="connsiteX4" fmla="*/ 308317 w 1003935"/>
                <a:gd name="connsiteY4" fmla="*/ 1535652 h 1747590"/>
                <a:gd name="connsiteX5" fmla="*/ 84105 w 1003935"/>
                <a:gd name="connsiteY5" fmla="*/ 1520407 h 1747590"/>
                <a:gd name="connsiteX6" fmla="*/ 443 w 1003935"/>
                <a:gd name="connsiteY6" fmla="*/ 1550711 h 1747590"/>
                <a:gd name="connsiteX7" fmla="*/ 220751 w 1003935"/>
                <a:gd name="connsiteY7" fmla="*/ 1710225 h 1747590"/>
                <a:gd name="connsiteX8" fmla="*/ 365207 w 1003935"/>
                <a:gd name="connsiteY8" fmla="*/ 1763396 h 1747590"/>
                <a:gd name="connsiteX9" fmla="*/ 460209 w 1003935"/>
                <a:gd name="connsiteY9" fmla="*/ 1573392 h 1747590"/>
                <a:gd name="connsiteX10" fmla="*/ 692043 w 1003935"/>
                <a:gd name="connsiteY10" fmla="*/ 1113627 h 1747590"/>
                <a:gd name="connsiteX11" fmla="*/ 794668 w 1003935"/>
                <a:gd name="connsiteY11" fmla="*/ 646239 h 1747590"/>
                <a:gd name="connsiteX12" fmla="*/ 988390 w 1003935"/>
                <a:gd name="connsiteY12" fmla="*/ 384101 h 1747590"/>
                <a:gd name="connsiteX13" fmla="*/ 977049 w 1003935"/>
                <a:gd name="connsiteY13" fmla="*/ 57264 h 1747590"/>
                <a:gd name="connsiteX14" fmla="*/ 760460 w 1003935"/>
                <a:gd name="connsiteY14" fmla="*/ 53918 h 1747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03935" h="1747590">
                  <a:moveTo>
                    <a:pt x="760460" y="53918"/>
                  </a:moveTo>
                  <a:cubicBezTo>
                    <a:pt x="760460" y="53918"/>
                    <a:pt x="657835" y="300811"/>
                    <a:pt x="589419" y="433926"/>
                  </a:cubicBezTo>
                  <a:cubicBezTo>
                    <a:pt x="521002" y="566854"/>
                    <a:pt x="517284" y="661856"/>
                    <a:pt x="505757" y="715028"/>
                  </a:cubicBezTo>
                  <a:cubicBezTo>
                    <a:pt x="494417" y="768199"/>
                    <a:pt x="410755" y="1273513"/>
                    <a:pt x="380451" y="1383760"/>
                  </a:cubicBezTo>
                  <a:cubicBezTo>
                    <a:pt x="350147" y="1494007"/>
                    <a:pt x="330998" y="1531933"/>
                    <a:pt x="308317" y="1535652"/>
                  </a:cubicBezTo>
                  <a:cubicBezTo>
                    <a:pt x="285449" y="1539370"/>
                    <a:pt x="152521" y="1535652"/>
                    <a:pt x="84105" y="1520407"/>
                  </a:cubicBezTo>
                  <a:cubicBezTo>
                    <a:pt x="15688" y="1505162"/>
                    <a:pt x="-3275" y="1516688"/>
                    <a:pt x="443" y="1550711"/>
                  </a:cubicBezTo>
                  <a:cubicBezTo>
                    <a:pt x="4162" y="1584919"/>
                    <a:pt x="156239" y="1668580"/>
                    <a:pt x="220751" y="1710225"/>
                  </a:cubicBezTo>
                  <a:cubicBezTo>
                    <a:pt x="285264" y="1752055"/>
                    <a:pt x="342339" y="1771019"/>
                    <a:pt x="365207" y="1763396"/>
                  </a:cubicBezTo>
                  <a:cubicBezTo>
                    <a:pt x="388074" y="1755774"/>
                    <a:pt x="429719" y="1638090"/>
                    <a:pt x="460209" y="1573392"/>
                  </a:cubicBezTo>
                  <a:cubicBezTo>
                    <a:pt x="490513" y="1508880"/>
                    <a:pt x="616004" y="1280764"/>
                    <a:pt x="692043" y="1113627"/>
                  </a:cubicBezTo>
                  <a:cubicBezTo>
                    <a:pt x="768082" y="946490"/>
                    <a:pt x="760460" y="725996"/>
                    <a:pt x="794668" y="646239"/>
                  </a:cubicBezTo>
                  <a:cubicBezTo>
                    <a:pt x="828876" y="566482"/>
                    <a:pt x="961804" y="414405"/>
                    <a:pt x="988390" y="384101"/>
                  </a:cubicBezTo>
                  <a:cubicBezTo>
                    <a:pt x="1014976" y="353797"/>
                    <a:pt x="1022598" y="144644"/>
                    <a:pt x="977049" y="57264"/>
                  </a:cubicBezTo>
                  <a:cubicBezTo>
                    <a:pt x="931500" y="-29558"/>
                    <a:pt x="802290" y="-6876"/>
                    <a:pt x="760460" y="53918"/>
                  </a:cubicBezTo>
                  <a:close/>
                </a:path>
              </a:pathLst>
            </a:custGeom>
            <a:solidFill>
              <a:schemeClr val="accent6"/>
            </a:solidFill>
            <a:ln w="18556" cap="flat">
              <a:noFill/>
              <a:prstDash val="solid"/>
              <a:miter/>
            </a:ln>
          </p:spPr>
          <p:txBody>
            <a:bodyPr rtlCol="0" anchor="ctr"/>
            <a:lstStyle/>
            <a:p>
              <a:endParaRPr lang="en-ID"/>
            </a:p>
          </p:txBody>
        </p:sp>
        <p:sp>
          <p:nvSpPr>
            <p:cNvPr id="87" name="Freeform: Shape 86">
              <a:extLst>
                <a:ext uri="{FF2B5EF4-FFF2-40B4-BE49-F238E27FC236}">
                  <a16:creationId xmlns:a16="http://schemas.microsoft.com/office/drawing/2014/main" id="{7F9E9144-F377-4854-B8E7-8FAF9DD2056E}"/>
                </a:ext>
              </a:extLst>
            </p:cNvPr>
            <p:cNvSpPr/>
            <p:nvPr/>
          </p:nvSpPr>
          <p:spPr>
            <a:xfrm>
              <a:off x="7683671" y="4237969"/>
              <a:ext cx="1654634" cy="1189849"/>
            </a:xfrm>
            <a:custGeom>
              <a:avLst/>
              <a:gdLst>
                <a:gd name="connsiteX0" fmla="*/ 0 w 1654633"/>
                <a:gd name="connsiteY0" fmla="*/ 194583 h 1189849"/>
                <a:gd name="connsiteX1" fmla="*/ 171041 w 1654633"/>
                <a:gd name="connsiteY1" fmla="*/ 673311 h 1189849"/>
                <a:gd name="connsiteX2" fmla="*/ 528182 w 1654633"/>
                <a:gd name="connsiteY2" fmla="*/ 1201493 h 1189849"/>
                <a:gd name="connsiteX3" fmla="*/ 1067704 w 1654633"/>
                <a:gd name="connsiteY3" fmla="*/ 863315 h 1189849"/>
                <a:gd name="connsiteX4" fmla="*/ 1405881 w 1654633"/>
                <a:gd name="connsiteY4" fmla="*/ 612517 h 1189849"/>
                <a:gd name="connsiteX5" fmla="*/ 1462957 w 1654633"/>
                <a:gd name="connsiteY5" fmla="*/ 585932 h 1189849"/>
                <a:gd name="connsiteX6" fmla="*/ 1645338 w 1654633"/>
                <a:gd name="connsiteY6" fmla="*/ 753068 h 1189849"/>
                <a:gd name="connsiteX7" fmla="*/ 1656679 w 1654633"/>
                <a:gd name="connsiteY7" fmla="*/ 695992 h 1189849"/>
                <a:gd name="connsiteX8" fmla="*/ 1538810 w 1654633"/>
                <a:gd name="connsiteY8" fmla="*/ 441476 h 1189849"/>
                <a:gd name="connsiteX9" fmla="*/ 1417222 w 1654633"/>
                <a:gd name="connsiteY9" fmla="*/ 392023 h 1189849"/>
                <a:gd name="connsiteX10" fmla="*/ 972702 w 1654633"/>
                <a:gd name="connsiteY10" fmla="*/ 654162 h 1189849"/>
                <a:gd name="connsiteX11" fmla="*/ 672637 w 1654633"/>
                <a:gd name="connsiteY11" fmla="*/ 844166 h 1189849"/>
                <a:gd name="connsiteX12" fmla="*/ 573916 w 1654633"/>
                <a:gd name="connsiteY12" fmla="*/ 783372 h 1189849"/>
                <a:gd name="connsiteX13" fmla="*/ 501782 w 1654633"/>
                <a:gd name="connsiteY13" fmla="*/ 315984 h 1189849"/>
                <a:gd name="connsiteX14" fmla="*/ 501782 w 1654633"/>
                <a:gd name="connsiteY14" fmla="*/ 8297 h 1189849"/>
                <a:gd name="connsiteX15" fmla="*/ 140923 w 1654633"/>
                <a:gd name="connsiteY15" fmla="*/ 141225 h 1189849"/>
                <a:gd name="connsiteX16" fmla="*/ 0 w 1654633"/>
                <a:gd name="connsiteY16" fmla="*/ 194583 h 1189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54633" h="1189849">
                  <a:moveTo>
                    <a:pt x="0" y="194583"/>
                  </a:moveTo>
                  <a:cubicBezTo>
                    <a:pt x="0" y="194583"/>
                    <a:pt x="91098" y="468062"/>
                    <a:pt x="171041" y="673311"/>
                  </a:cubicBezTo>
                  <a:cubicBezTo>
                    <a:pt x="250798" y="878560"/>
                    <a:pt x="475010" y="1201493"/>
                    <a:pt x="528182" y="1201493"/>
                  </a:cubicBezTo>
                  <a:cubicBezTo>
                    <a:pt x="581353" y="1201493"/>
                    <a:pt x="980324" y="939354"/>
                    <a:pt x="1067704" y="863315"/>
                  </a:cubicBezTo>
                  <a:cubicBezTo>
                    <a:pt x="1155083" y="787276"/>
                    <a:pt x="1371673" y="635385"/>
                    <a:pt x="1405881" y="612517"/>
                  </a:cubicBezTo>
                  <a:cubicBezTo>
                    <a:pt x="1440089" y="589650"/>
                    <a:pt x="1462957" y="585932"/>
                    <a:pt x="1462957" y="585932"/>
                  </a:cubicBezTo>
                  <a:cubicBezTo>
                    <a:pt x="1462957" y="585932"/>
                    <a:pt x="1626375" y="753068"/>
                    <a:pt x="1645338" y="753068"/>
                  </a:cubicBezTo>
                  <a:cubicBezTo>
                    <a:pt x="1664302" y="753068"/>
                    <a:pt x="1664302" y="726482"/>
                    <a:pt x="1656679" y="695992"/>
                  </a:cubicBezTo>
                  <a:cubicBezTo>
                    <a:pt x="1649057" y="665689"/>
                    <a:pt x="1565581" y="494648"/>
                    <a:pt x="1538810" y="441476"/>
                  </a:cubicBezTo>
                  <a:cubicBezTo>
                    <a:pt x="1512224" y="388305"/>
                    <a:pt x="1462027" y="347404"/>
                    <a:pt x="1417222" y="392023"/>
                  </a:cubicBezTo>
                  <a:cubicBezTo>
                    <a:pt x="1284293" y="524952"/>
                    <a:pt x="1128498" y="604709"/>
                    <a:pt x="972702" y="654162"/>
                  </a:cubicBezTo>
                  <a:cubicBezTo>
                    <a:pt x="822111" y="701942"/>
                    <a:pt x="748490" y="809958"/>
                    <a:pt x="672637" y="844166"/>
                  </a:cubicBezTo>
                  <a:cubicBezTo>
                    <a:pt x="596598" y="878374"/>
                    <a:pt x="588975" y="825203"/>
                    <a:pt x="573916" y="783372"/>
                  </a:cubicBezTo>
                  <a:cubicBezTo>
                    <a:pt x="558671" y="741542"/>
                    <a:pt x="501782" y="399646"/>
                    <a:pt x="501782" y="315984"/>
                  </a:cubicBezTo>
                  <a:cubicBezTo>
                    <a:pt x="501782" y="232323"/>
                    <a:pt x="532086" y="53846"/>
                    <a:pt x="501782" y="8297"/>
                  </a:cubicBezTo>
                  <a:cubicBezTo>
                    <a:pt x="471478" y="-37252"/>
                    <a:pt x="197812" y="118544"/>
                    <a:pt x="140923" y="141225"/>
                  </a:cubicBezTo>
                  <a:cubicBezTo>
                    <a:pt x="83661" y="164093"/>
                    <a:pt x="0" y="194583"/>
                    <a:pt x="0" y="194583"/>
                  </a:cubicBezTo>
                  <a:close/>
                </a:path>
              </a:pathLst>
            </a:custGeom>
            <a:solidFill>
              <a:schemeClr val="accent5"/>
            </a:solidFill>
            <a:ln w="18556" cap="flat">
              <a:noFill/>
              <a:prstDash val="solid"/>
              <a:miter/>
            </a:ln>
          </p:spPr>
          <p:txBody>
            <a:bodyPr rtlCol="0" anchor="ctr"/>
            <a:lstStyle/>
            <a:p>
              <a:endParaRPr lang="en-ID"/>
            </a:p>
          </p:txBody>
        </p:sp>
        <p:sp>
          <p:nvSpPr>
            <p:cNvPr id="88" name="Freeform: Shape 87">
              <a:extLst>
                <a:ext uri="{FF2B5EF4-FFF2-40B4-BE49-F238E27FC236}">
                  <a16:creationId xmlns:a16="http://schemas.microsoft.com/office/drawing/2014/main" id="{70A93A24-8F1B-4A2A-929E-7E6907009D39}"/>
                </a:ext>
              </a:extLst>
            </p:cNvPr>
            <p:cNvSpPr/>
            <p:nvPr/>
          </p:nvSpPr>
          <p:spPr>
            <a:xfrm>
              <a:off x="8065708" y="3167222"/>
              <a:ext cx="371828" cy="1003935"/>
            </a:xfrm>
            <a:custGeom>
              <a:avLst/>
              <a:gdLst>
                <a:gd name="connsiteX0" fmla="*/ 39802 w 371827"/>
                <a:gd name="connsiteY0" fmla="*/ 0 h 1003935"/>
                <a:gd name="connsiteX1" fmla="*/ 184257 w 371827"/>
                <a:gd name="connsiteY1" fmla="*/ 171041 h 1003935"/>
                <a:gd name="connsiteX2" fmla="*/ 389506 w 371827"/>
                <a:gd name="connsiteY2" fmla="*/ 531900 h 1003935"/>
                <a:gd name="connsiteX3" fmla="*/ 245051 w 371827"/>
                <a:gd name="connsiteY3" fmla="*/ 801661 h 1003935"/>
                <a:gd name="connsiteX4" fmla="*/ 104500 w 371827"/>
                <a:gd name="connsiteY4" fmla="*/ 1021969 h 1003935"/>
                <a:gd name="connsiteX5" fmla="*/ 9498 w 371827"/>
                <a:gd name="connsiteY5" fmla="*/ 945930 h 1003935"/>
                <a:gd name="connsiteX6" fmla="*/ 149863 w 371827"/>
                <a:gd name="connsiteY6" fmla="*/ 661110 h 1003935"/>
                <a:gd name="connsiteX7" fmla="*/ 176449 w 371827"/>
                <a:gd name="connsiteY7" fmla="*/ 558486 h 1003935"/>
                <a:gd name="connsiteX8" fmla="*/ 1690 w 371827"/>
                <a:gd name="connsiteY8" fmla="*/ 303969 h 1003935"/>
                <a:gd name="connsiteX9" fmla="*/ 39802 w 371827"/>
                <a:gd name="connsiteY9" fmla="*/ 0 h 1003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1827" h="1003935">
                  <a:moveTo>
                    <a:pt x="39802" y="0"/>
                  </a:moveTo>
                  <a:cubicBezTo>
                    <a:pt x="39802" y="0"/>
                    <a:pt x="142427" y="83661"/>
                    <a:pt x="184257" y="171041"/>
                  </a:cubicBezTo>
                  <a:cubicBezTo>
                    <a:pt x="226088" y="258420"/>
                    <a:pt x="381884" y="490255"/>
                    <a:pt x="389506" y="531900"/>
                  </a:cubicBezTo>
                  <a:cubicBezTo>
                    <a:pt x="397129" y="573731"/>
                    <a:pt x="294504" y="710563"/>
                    <a:pt x="245051" y="801661"/>
                  </a:cubicBezTo>
                  <a:cubicBezTo>
                    <a:pt x="195598" y="892759"/>
                    <a:pt x="115841" y="1014346"/>
                    <a:pt x="104500" y="1021969"/>
                  </a:cubicBezTo>
                  <a:cubicBezTo>
                    <a:pt x="93160" y="1029591"/>
                    <a:pt x="9498" y="945930"/>
                    <a:pt x="9498" y="945930"/>
                  </a:cubicBezTo>
                  <a:cubicBezTo>
                    <a:pt x="9498" y="945930"/>
                    <a:pt x="127182" y="710563"/>
                    <a:pt x="149863" y="661110"/>
                  </a:cubicBezTo>
                  <a:cubicBezTo>
                    <a:pt x="172731" y="611657"/>
                    <a:pt x="176449" y="577449"/>
                    <a:pt x="176449" y="558486"/>
                  </a:cubicBezTo>
                  <a:cubicBezTo>
                    <a:pt x="176449" y="539522"/>
                    <a:pt x="13031" y="322933"/>
                    <a:pt x="1690" y="303969"/>
                  </a:cubicBezTo>
                  <a:cubicBezTo>
                    <a:pt x="-9651" y="285006"/>
                    <a:pt x="39802" y="0"/>
                    <a:pt x="39802" y="0"/>
                  </a:cubicBezTo>
                  <a:close/>
                </a:path>
              </a:pathLst>
            </a:custGeom>
            <a:solidFill>
              <a:schemeClr val="accent1"/>
            </a:solidFill>
            <a:ln w="18556" cap="flat">
              <a:noFill/>
              <a:prstDash val="solid"/>
              <a:miter/>
            </a:ln>
          </p:spPr>
          <p:txBody>
            <a:bodyPr rtlCol="0" anchor="ctr"/>
            <a:lstStyle/>
            <a:p>
              <a:endParaRPr lang="en-ID"/>
            </a:p>
          </p:txBody>
        </p:sp>
        <p:sp>
          <p:nvSpPr>
            <p:cNvPr id="89" name="Freeform: Shape 88">
              <a:extLst>
                <a:ext uri="{FF2B5EF4-FFF2-40B4-BE49-F238E27FC236}">
                  <a16:creationId xmlns:a16="http://schemas.microsoft.com/office/drawing/2014/main" id="{4C1BA32B-76A7-4560-A061-3B874952F526}"/>
                </a:ext>
              </a:extLst>
            </p:cNvPr>
            <p:cNvSpPr/>
            <p:nvPr/>
          </p:nvSpPr>
          <p:spPr>
            <a:xfrm>
              <a:off x="7561125" y="3067789"/>
              <a:ext cx="650699" cy="1394354"/>
            </a:xfrm>
            <a:custGeom>
              <a:avLst/>
              <a:gdLst>
                <a:gd name="connsiteX0" fmla="*/ 88338 w 650698"/>
                <a:gd name="connsiteY0" fmla="*/ 114677 h 1394354"/>
                <a:gd name="connsiteX1" fmla="*/ 4677 w 650698"/>
                <a:gd name="connsiteY1" fmla="*/ 498404 h 1394354"/>
                <a:gd name="connsiteX2" fmla="*/ 50226 w 650698"/>
                <a:gd name="connsiteY2" fmla="*/ 1258234 h 1394354"/>
                <a:gd name="connsiteX3" fmla="*/ 16018 w 650698"/>
                <a:gd name="connsiteY3" fmla="*/ 1364577 h 1394354"/>
                <a:gd name="connsiteX4" fmla="*/ 399744 w 650698"/>
                <a:gd name="connsiteY4" fmla="*/ 1375917 h 1394354"/>
                <a:gd name="connsiteX5" fmla="*/ 650542 w 650698"/>
                <a:gd name="connsiteY5" fmla="*/ 1178291 h 1394354"/>
                <a:gd name="connsiteX6" fmla="*/ 513710 w 650698"/>
                <a:gd name="connsiteY6" fmla="*/ 939020 h 1394354"/>
                <a:gd name="connsiteX7" fmla="*/ 468161 w 650698"/>
                <a:gd name="connsiteY7" fmla="*/ 756638 h 1394354"/>
                <a:gd name="connsiteX8" fmla="*/ 570785 w 650698"/>
                <a:gd name="connsiteY8" fmla="*/ 179189 h 1394354"/>
                <a:gd name="connsiteX9" fmla="*/ 460538 w 650698"/>
                <a:gd name="connsiteY9" fmla="*/ 42357 h 1394354"/>
                <a:gd name="connsiteX10" fmla="*/ 228703 w 650698"/>
                <a:gd name="connsiteY10" fmla="*/ 8149 h 1394354"/>
                <a:gd name="connsiteX11" fmla="*/ 88338 w 650698"/>
                <a:gd name="connsiteY11" fmla="*/ 114677 h 1394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50698" h="1394354">
                  <a:moveTo>
                    <a:pt x="88338" y="114677"/>
                  </a:moveTo>
                  <a:cubicBezTo>
                    <a:pt x="88338" y="114677"/>
                    <a:pt x="27545" y="312304"/>
                    <a:pt x="4677" y="498404"/>
                  </a:cubicBezTo>
                  <a:cubicBezTo>
                    <a:pt x="-18190" y="684504"/>
                    <a:pt x="50226" y="1258234"/>
                    <a:pt x="50226" y="1258234"/>
                  </a:cubicBezTo>
                  <a:cubicBezTo>
                    <a:pt x="50226" y="1258234"/>
                    <a:pt x="-10568" y="1341895"/>
                    <a:pt x="16018" y="1364577"/>
                  </a:cubicBezTo>
                  <a:cubicBezTo>
                    <a:pt x="42604" y="1387444"/>
                    <a:pt x="278157" y="1421652"/>
                    <a:pt x="399744" y="1375917"/>
                  </a:cubicBezTo>
                  <a:cubicBezTo>
                    <a:pt x="521332" y="1330369"/>
                    <a:pt x="665787" y="1212499"/>
                    <a:pt x="650542" y="1178291"/>
                  </a:cubicBezTo>
                  <a:cubicBezTo>
                    <a:pt x="635297" y="1144083"/>
                    <a:pt x="555540" y="1033836"/>
                    <a:pt x="513710" y="939020"/>
                  </a:cubicBezTo>
                  <a:cubicBezTo>
                    <a:pt x="471879" y="844018"/>
                    <a:pt x="441575" y="821150"/>
                    <a:pt x="468161" y="756638"/>
                  </a:cubicBezTo>
                  <a:cubicBezTo>
                    <a:pt x="494746" y="692126"/>
                    <a:pt x="570785" y="277910"/>
                    <a:pt x="570785" y="179189"/>
                  </a:cubicBezTo>
                  <a:cubicBezTo>
                    <a:pt x="570785" y="80469"/>
                    <a:pt x="517614" y="80469"/>
                    <a:pt x="460538" y="42357"/>
                  </a:cubicBezTo>
                  <a:cubicBezTo>
                    <a:pt x="403463" y="4430"/>
                    <a:pt x="285779" y="-10815"/>
                    <a:pt x="228703" y="8149"/>
                  </a:cubicBezTo>
                  <a:cubicBezTo>
                    <a:pt x="172000" y="27298"/>
                    <a:pt x="88338" y="114677"/>
                    <a:pt x="88338" y="114677"/>
                  </a:cubicBezTo>
                  <a:close/>
                </a:path>
              </a:pathLst>
            </a:custGeom>
            <a:solidFill>
              <a:schemeClr val="accent1"/>
            </a:solidFill>
            <a:ln w="18556" cap="flat">
              <a:noFill/>
              <a:prstDash val="solid"/>
              <a:miter/>
            </a:ln>
          </p:spPr>
          <p:txBody>
            <a:bodyPr rtlCol="0" anchor="ctr"/>
            <a:lstStyle/>
            <a:p>
              <a:endParaRPr lang="en-ID"/>
            </a:p>
          </p:txBody>
        </p:sp>
        <p:sp>
          <p:nvSpPr>
            <p:cNvPr id="90" name="Freeform: Shape 89">
              <a:extLst>
                <a:ext uri="{FF2B5EF4-FFF2-40B4-BE49-F238E27FC236}">
                  <a16:creationId xmlns:a16="http://schemas.microsoft.com/office/drawing/2014/main" id="{86C1C47E-3D70-4785-A9DB-161B1E0F010B}"/>
                </a:ext>
              </a:extLst>
            </p:cNvPr>
            <p:cNvSpPr/>
            <p:nvPr/>
          </p:nvSpPr>
          <p:spPr>
            <a:xfrm>
              <a:off x="7923671" y="2455997"/>
              <a:ext cx="632107" cy="855204"/>
            </a:xfrm>
            <a:custGeom>
              <a:avLst/>
              <a:gdLst>
                <a:gd name="connsiteX0" fmla="*/ 3175 w 632107"/>
                <a:gd name="connsiteY0" fmla="*/ 183229 h 855204"/>
                <a:gd name="connsiteX1" fmla="*/ 227388 w 632107"/>
                <a:gd name="connsiteY1" fmla="*/ 16093 h 855204"/>
                <a:gd name="connsiteX2" fmla="*/ 641604 w 632107"/>
                <a:gd name="connsiteY2" fmla="*/ 209815 h 855204"/>
                <a:gd name="connsiteX3" fmla="*/ 504771 w 632107"/>
                <a:gd name="connsiteY3" fmla="*/ 517502 h 855204"/>
                <a:gd name="connsiteX4" fmla="*/ 462940 w 632107"/>
                <a:gd name="connsiteY4" fmla="*/ 449086 h 855204"/>
                <a:gd name="connsiteX5" fmla="*/ 360316 w 632107"/>
                <a:gd name="connsiteY5" fmla="*/ 616223 h 855204"/>
                <a:gd name="connsiteX6" fmla="*/ 618736 w 632107"/>
                <a:gd name="connsiteY6" fmla="*/ 612504 h 855204"/>
                <a:gd name="connsiteX7" fmla="*/ 565565 w 632107"/>
                <a:gd name="connsiteY7" fmla="*/ 737810 h 855204"/>
                <a:gd name="connsiteX8" fmla="*/ 280559 w 632107"/>
                <a:gd name="connsiteY8" fmla="*/ 836531 h 855204"/>
                <a:gd name="connsiteX9" fmla="*/ 147630 w 632107"/>
                <a:gd name="connsiteY9" fmla="*/ 513598 h 855204"/>
                <a:gd name="connsiteX10" fmla="*/ 151349 w 632107"/>
                <a:gd name="connsiteY10" fmla="*/ 274141 h 855204"/>
                <a:gd name="connsiteX11" fmla="*/ 14516 w 632107"/>
                <a:gd name="connsiteY11" fmla="*/ 243837 h 855204"/>
                <a:gd name="connsiteX12" fmla="*/ 3175 w 632107"/>
                <a:gd name="connsiteY12" fmla="*/ 183229 h 855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32107" h="855204">
                  <a:moveTo>
                    <a:pt x="3175" y="183229"/>
                  </a:moveTo>
                  <a:cubicBezTo>
                    <a:pt x="3175" y="183229"/>
                    <a:pt x="10798" y="65360"/>
                    <a:pt x="227388" y="16093"/>
                  </a:cubicBezTo>
                  <a:cubicBezTo>
                    <a:pt x="443977" y="-33361"/>
                    <a:pt x="633981" y="31152"/>
                    <a:pt x="641604" y="209815"/>
                  </a:cubicBezTo>
                  <a:cubicBezTo>
                    <a:pt x="649226" y="388478"/>
                    <a:pt x="535261" y="506162"/>
                    <a:pt x="504771" y="517502"/>
                  </a:cubicBezTo>
                  <a:cubicBezTo>
                    <a:pt x="474467" y="528843"/>
                    <a:pt x="489526" y="456709"/>
                    <a:pt x="462940" y="449086"/>
                  </a:cubicBezTo>
                  <a:cubicBezTo>
                    <a:pt x="436355" y="441464"/>
                    <a:pt x="348975" y="559333"/>
                    <a:pt x="360316" y="616223"/>
                  </a:cubicBezTo>
                  <a:cubicBezTo>
                    <a:pt x="371657" y="673298"/>
                    <a:pt x="580624" y="635186"/>
                    <a:pt x="618736" y="612504"/>
                  </a:cubicBezTo>
                  <a:cubicBezTo>
                    <a:pt x="656663" y="589637"/>
                    <a:pt x="607396" y="669580"/>
                    <a:pt x="565565" y="737810"/>
                  </a:cubicBezTo>
                  <a:cubicBezTo>
                    <a:pt x="523734" y="806227"/>
                    <a:pt x="428732" y="908851"/>
                    <a:pt x="280559" y="836531"/>
                  </a:cubicBezTo>
                  <a:cubicBezTo>
                    <a:pt x="132386" y="764396"/>
                    <a:pt x="109518" y="597074"/>
                    <a:pt x="147630" y="513598"/>
                  </a:cubicBezTo>
                  <a:cubicBezTo>
                    <a:pt x="185557" y="429937"/>
                    <a:pt x="208424" y="334935"/>
                    <a:pt x="151349" y="274141"/>
                  </a:cubicBezTo>
                  <a:cubicBezTo>
                    <a:pt x="94273" y="213347"/>
                    <a:pt x="14516" y="243837"/>
                    <a:pt x="14516" y="243837"/>
                  </a:cubicBezTo>
                  <a:cubicBezTo>
                    <a:pt x="14516" y="243837"/>
                    <a:pt x="-8165" y="228778"/>
                    <a:pt x="3175" y="183229"/>
                  </a:cubicBezTo>
                  <a:close/>
                </a:path>
              </a:pathLst>
            </a:custGeom>
            <a:solidFill>
              <a:schemeClr val="accent1"/>
            </a:solidFill>
            <a:ln w="18556" cap="flat">
              <a:noFill/>
              <a:prstDash val="solid"/>
              <a:miter/>
            </a:ln>
          </p:spPr>
          <p:txBody>
            <a:bodyPr rtlCol="0" anchor="ctr"/>
            <a:lstStyle/>
            <a:p>
              <a:endParaRPr lang="en-ID"/>
            </a:p>
          </p:txBody>
        </p:sp>
        <p:sp>
          <p:nvSpPr>
            <p:cNvPr id="91" name="Freeform: Shape 90">
              <a:extLst>
                <a:ext uri="{FF2B5EF4-FFF2-40B4-BE49-F238E27FC236}">
                  <a16:creationId xmlns:a16="http://schemas.microsoft.com/office/drawing/2014/main" id="{456800D2-DCD4-40C3-8180-407A920BF861}"/>
                </a:ext>
              </a:extLst>
            </p:cNvPr>
            <p:cNvSpPr/>
            <p:nvPr/>
          </p:nvSpPr>
          <p:spPr>
            <a:xfrm>
              <a:off x="7463081" y="2477532"/>
              <a:ext cx="464785" cy="613516"/>
            </a:xfrm>
            <a:custGeom>
              <a:avLst/>
              <a:gdLst>
                <a:gd name="connsiteX0" fmla="*/ 372668 w 464784"/>
                <a:gd name="connsiteY0" fmla="*/ 427552 h 613515"/>
                <a:gd name="connsiteX1" fmla="*/ 467670 w 464784"/>
                <a:gd name="connsiteY1" fmla="*/ 241452 h 613515"/>
                <a:gd name="connsiteX2" fmla="*/ 296629 w 464784"/>
                <a:gd name="connsiteY2" fmla="*/ 5899 h 613515"/>
                <a:gd name="connsiteX3" fmla="*/ 49735 w 464784"/>
                <a:gd name="connsiteY3" fmla="*/ 108523 h 613515"/>
                <a:gd name="connsiteX4" fmla="*/ 34490 w 464784"/>
                <a:gd name="connsiteY4" fmla="*/ 252978 h 613515"/>
                <a:gd name="connsiteX5" fmla="*/ 282 w 464784"/>
                <a:gd name="connsiteY5" fmla="*/ 340358 h 613515"/>
                <a:gd name="connsiteX6" fmla="*/ 38209 w 464784"/>
                <a:gd name="connsiteY6" fmla="*/ 378284 h 613515"/>
                <a:gd name="connsiteX7" fmla="*/ 106625 w 464784"/>
                <a:gd name="connsiteY7" fmla="*/ 499872 h 613515"/>
                <a:gd name="connsiteX8" fmla="*/ 224494 w 464784"/>
                <a:gd name="connsiteY8" fmla="*/ 480909 h 613515"/>
                <a:gd name="connsiteX9" fmla="*/ 270043 w 464784"/>
                <a:gd name="connsiteY9" fmla="*/ 617742 h 613515"/>
                <a:gd name="connsiteX10" fmla="*/ 444802 w 464784"/>
                <a:gd name="connsiteY10" fmla="*/ 572193 h 613515"/>
                <a:gd name="connsiteX11" fmla="*/ 372668 w 464784"/>
                <a:gd name="connsiteY11" fmla="*/ 427552 h 613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4784" h="613515">
                  <a:moveTo>
                    <a:pt x="372668" y="427552"/>
                  </a:moveTo>
                  <a:cubicBezTo>
                    <a:pt x="372668" y="427552"/>
                    <a:pt x="444802" y="363039"/>
                    <a:pt x="467670" y="241452"/>
                  </a:cubicBezTo>
                  <a:cubicBezTo>
                    <a:pt x="490537" y="119864"/>
                    <a:pt x="380290" y="32484"/>
                    <a:pt x="296629" y="5899"/>
                  </a:cubicBezTo>
                  <a:cubicBezTo>
                    <a:pt x="212968" y="-20687"/>
                    <a:pt x="91380" y="47729"/>
                    <a:pt x="49735" y="108523"/>
                  </a:cubicBezTo>
                  <a:cubicBezTo>
                    <a:pt x="8090" y="169317"/>
                    <a:pt x="38394" y="226393"/>
                    <a:pt x="34490" y="252978"/>
                  </a:cubicBezTo>
                  <a:cubicBezTo>
                    <a:pt x="30772" y="279564"/>
                    <a:pt x="-3436" y="321395"/>
                    <a:pt x="282" y="340358"/>
                  </a:cubicBezTo>
                  <a:cubicBezTo>
                    <a:pt x="4000" y="359321"/>
                    <a:pt x="38209" y="378284"/>
                    <a:pt x="38209" y="378284"/>
                  </a:cubicBezTo>
                  <a:cubicBezTo>
                    <a:pt x="38209" y="378284"/>
                    <a:pt x="87662" y="484627"/>
                    <a:pt x="106625" y="499872"/>
                  </a:cubicBezTo>
                  <a:cubicBezTo>
                    <a:pt x="125588" y="515117"/>
                    <a:pt x="224494" y="480909"/>
                    <a:pt x="224494" y="480909"/>
                  </a:cubicBezTo>
                  <a:lnTo>
                    <a:pt x="270043" y="617742"/>
                  </a:lnTo>
                  <a:lnTo>
                    <a:pt x="444802" y="572193"/>
                  </a:lnTo>
                  <a:lnTo>
                    <a:pt x="372668" y="427552"/>
                  </a:lnTo>
                  <a:close/>
                </a:path>
              </a:pathLst>
            </a:custGeom>
            <a:solidFill>
              <a:srgbClr val="FCD5B4"/>
            </a:solidFill>
            <a:ln w="18556" cap="flat">
              <a:noFill/>
              <a:prstDash val="solid"/>
              <a:miter/>
            </a:ln>
          </p:spPr>
          <p:txBody>
            <a:bodyPr rtlCol="0" anchor="ctr"/>
            <a:lstStyle/>
            <a:p>
              <a:endParaRPr lang="en-ID"/>
            </a:p>
          </p:txBody>
        </p:sp>
        <p:sp>
          <p:nvSpPr>
            <p:cNvPr id="92" name="Freeform: Shape 91">
              <a:extLst>
                <a:ext uri="{FF2B5EF4-FFF2-40B4-BE49-F238E27FC236}">
                  <a16:creationId xmlns:a16="http://schemas.microsoft.com/office/drawing/2014/main" id="{CB3E1C1C-4156-45D4-9F56-B02B0F89CFD8}"/>
                </a:ext>
              </a:extLst>
            </p:cNvPr>
            <p:cNvSpPr/>
            <p:nvPr/>
          </p:nvSpPr>
          <p:spPr>
            <a:xfrm>
              <a:off x="7577329" y="2477570"/>
              <a:ext cx="353236" cy="427602"/>
            </a:xfrm>
            <a:custGeom>
              <a:avLst/>
              <a:gdLst>
                <a:gd name="connsiteX0" fmla="*/ 258420 w 353236"/>
                <a:gd name="connsiteY0" fmla="*/ 427513 h 427602"/>
                <a:gd name="connsiteX1" fmla="*/ 353422 w 353236"/>
                <a:gd name="connsiteY1" fmla="*/ 241413 h 427602"/>
                <a:gd name="connsiteX2" fmla="*/ 182382 w 353236"/>
                <a:gd name="connsiteY2" fmla="*/ 5861 h 427602"/>
                <a:gd name="connsiteX3" fmla="*/ 0 w 353236"/>
                <a:gd name="connsiteY3" fmla="*/ 48993 h 427602"/>
                <a:gd name="connsiteX4" fmla="*/ 53171 w 353236"/>
                <a:gd name="connsiteY4" fmla="*/ 66654 h 427602"/>
                <a:gd name="connsiteX5" fmla="*/ 117684 w 353236"/>
                <a:gd name="connsiteY5" fmla="*/ 237695 h 427602"/>
                <a:gd name="connsiteX6" fmla="*/ 189818 w 353236"/>
                <a:gd name="connsiteY6" fmla="*/ 245318 h 427602"/>
                <a:gd name="connsiteX7" fmla="*/ 174573 w 353236"/>
                <a:gd name="connsiteY7" fmla="*/ 328979 h 427602"/>
                <a:gd name="connsiteX8" fmla="*/ 159328 w 353236"/>
                <a:gd name="connsiteY8" fmla="*/ 336601 h 427602"/>
                <a:gd name="connsiteX9" fmla="*/ 189632 w 353236"/>
                <a:gd name="connsiteY9" fmla="*/ 416358 h 427602"/>
                <a:gd name="connsiteX10" fmla="*/ 259350 w 353236"/>
                <a:gd name="connsiteY10" fmla="*/ 430302 h 427602"/>
                <a:gd name="connsiteX11" fmla="*/ 258420 w 353236"/>
                <a:gd name="connsiteY11" fmla="*/ 427513 h 427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3236" h="427602">
                  <a:moveTo>
                    <a:pt x="258420" y="427513"/>
                  </a:moveTo>
                  <a:cubicBezTo>
                    <a:pt x="258420" y="427513"/>
                    <a:pt x="330555" y="363001"/>
                    <a:pt x="353422" y="241413"/>
                  </a:cubicBezTo>
                  <a:cubicBezTo>
                    <a:pt x="376290" y="119826"/>
                    <a:pt x="266043" y="32446"/>
                    <a:pt x="182382" y="5861"/>
                  </a:cubicBezTo>
                  <a:cubicBezTo>
                    <a:pt x="126793" y="-11801"/>
                    <a:pt x="54659" y="12739"/>
                    <a:pt x="0" y="48993"/>
                  </a:cubicBezTo>
                  <a:cubicBezTo>
                    <a:pt x="18034" y="48063"/>
                    <a:pt x="36439" y="52153"/>
                    <a:pt x="53171" y="66654"/>
                  </a:cubicBezTo>
                  <a:cubicBezTo>
                    <a:pt x="110247" y="116107"/>
                    <a:pt x="117684" y="237695"/>
                    <a:pt x="117684" y="237695"/>
                  </a:cubicBezTo>
                  <a:cubicBezTo>
                    <a:pt x="117684" y="237695"/>
                    <a:pt x="182196" y="192146"/>
                    <a:pt x="189818" y="245318"/>
                  </a:cubicBezTo>
                  <a:cubicBezTo>
                    <a:pt x="197441" y="298489"/>
                    <a:pt x="189818" y="321356"/>
                    <a:pt x="174573" y="328979"/>
                  </a:cubicBezTo>
                  <a:cubicBezTo>
                    <a:pt x="159328" y="336601"/>
                    <a:pt x="159328" y="336601"/>
                    <a:pt x="159328" y="336601"/>
                  </a:cubicBezTo>
                  <a:cubicBezTo>
                    <a:pt x="159328" y="336601"/>
                    <a:pt x="174573" y="405018"/>
                    <a:pt x="189632" y="416358"/>
                  </a:cubicBezTo>
                  <a:cubicBezTo>
                    <a:pt x="197998" y="422680"/>
                    <a:pt x="229046" y="427699"/>
                    <a:pt x="259350" y="430302"/>
                  </a:cubicBezTo>
                  <a:lnTo>
                    <a:pt x="258420" y="427513"/>
                  </a:lnTo>
                  <a:close/>
                </a:path>
              </a:pathLst>
            </a:custGeom>
            <a:solidFill>
              <a:schemeClr val="accent1"/>
            </a:solidFill>
            <a:ln w="18556" cap="flat">
              <a:noFill/>
              <a:prstDash val="solid"/>
              <a:miter/>
            </a:ln>
          </p:spPr>
          <p:txBody>
            <a:bodyPr rtlCol="0" anchor="ctr"/>
            <a:lstStyle/>
            <a:p>
              <a:endParaRPr lang="en-ID"/>
            </a:p>
          </p:txBody>
        </p:sp>
        <p:sp>
          <p:nvSpPr>
            <p:cNvPr id="93" name="Freeform: Shape 92">
              <a:extLst>
                <a:ext uri="{FF2B5EF4-FFF2-40B4-BE49-F238E27FC236}">
                  <a16:creationId xmlns:a16="http://schemas.microsoft.com/office/drawing/2014/main" id="{C18C36FB-0CDC-4D3D-9707-CD7C9A326165}"/>
                </a:ext>
              </a:extLst>
            </p:cNvPr>
            <p:cNvSpPr/>
            <p:nvPr/>
          </p:nvSpPr>
          <p:spPr>
            <a:xfrm>
              <a:off x="7598323" y="2966531"/>
              <a:ext cx="483376" cy="260280"/>
            </a:xfrm>
            <a:custGeom>
              <a:avLst/>
              <a:gdLst>
                <a:gd name="connsiteX0" fmla="*/ 294316 w 483376"/>
                <a:gd name="connsiteY0" fmla="*/ 6968 h 260279"/>
                <a:gd name="connsiteX1" fmla="*/ 62481 w 483376"/>
                <a:gd name="connsiteY1" fmla="*/ 143801 h 260279"/>
                <a:gd name="connsiteX2" fmla="*/ 5405 w 483376"/>
                <a:gd name="connsiteY2" fmla="*/ 276729 h 260279"/>
                <a:gd name="connsiteX3" fmla="*/ 195409 w 483376"/>
                <a:gd name="connsiteY3" fmla="*/ 143801 h 260279"/>
                <a:gd name="connsiteX4" fmla="*/ 468889 w 483376"/>
                <a:gd name="connsiteY4" fmla="*/ 200877 h 260279"/>
                <a:gd name="connsiteX5" fmla="*/ 476511 w 483376"/>
                <a:gd name="connsiteY5" fmla="*/ 109779 h 260279"/>
                <a:gd name="connsiteX6" fmla="*/ 294316 w 483376"/>
                <a:gd name="connsiteY6" fmla="*/ 6968 h 260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3376" h="260279">
                  <a:moveTo>
                    <a:pt x="294316" y="6968"/>
                  </a:moveTo>
                  <a:cubicBezTo>
                    <a:pt x="283904" y="11616"/>
                    <a:pt x="138520" y="75385"/>
                    <a:pt x="62481" y="143801"/>
                  </a:cubicBezTo>
                  <a:cubicBezTo>
                    <a:pt x="-13558" y="212217"/>
                    <a:pt x="-2031" y="265389"/>
                    <a:pt x="5405" y="276729"/>
                  </a:cubicBezTo>
                  <a:cubicBezTo>
                    <a:pt x="13028" y="288070"/>
                    <a:pt x="145956" y="158860"/>
                    <a:pt x="195409" y="143801"/>
                  </a:cubicBezTo>
                  <a:cubicBezTo>
                    <a:pt x="244862" y="128556"/>
                    <a:pt x="442303" y="196972"/>
                    <a:pt x="468889" y="200877"/>
                  </a:cubicBezTo>
                  <a:cubicBezTo>
                    <a:pt x="495474" y="204595"/>
                    <a:pt x="506815" y="166668"/>
                    <a:pt x="476511" y="109779"/>
                  </a:cubicBezTo>
                  <a:cubicBezTo>
                    <a:pt x="446393" y="52517"/>
                    <a:pt x="362732" y="-23522"/>
                    <a:pt x="294316" y="6968"/>
                  </a:cubicBezTo>
                  <a:close/>
                </a:path>
              </a:pathLst>
            </a:custGeom>
            <a:solidFill>
              <a:schemeClr val="accent3"/>
            </a:solidFill>
            <a:ln w="18556" cap="flat">
              <a:noFill/>
              <a:prstDash val="solid"/>
              <a:miter/>
            </a:ln>
          </p:spPr>
          <p:txBody>
            <a:bodyPr rtlCol="0" anchor="ctr"/>
            <a:lstStyle/>
            <a:p>
              <a:endParaRPr lang="en-ID"/>
            </a:p>
          </p:txBody>
        </p:sp>
        <p:sp>
          <p:nvSpPr>
            <p:cNvPr id="94" name="Freeform: Shape 93">
              <a:extLst>
                <a:ext uri="{FF2B5EF4-FFF2-40B4-BE49-F238E27FC236}">
                  <a16:creationId xmlns:a16="http://schemas.microsoft.com/office/drawing/2014/main" id="{EBC85AA1-95FE-4EEA-BFB4-F0E57CEC1937}"/>
                </a:ext>
              </a:extLst>
            </p:cNvPr>
            <p:cNvSpPr/>
            <p:nvPr/>
          </p:nvSpPr>
          <p:spPr>
            <a:xfrm>
              <a:off x="6938681" y="3235501"/>
              <a:ext cx="92957" cy="74366"/>
            </a:xfrm>
            <a:custGeom>
              <a:avLst/>
              <a:gdLst>
                <a:gd name="connsiteX0" fmla="*/ 106748 w 92956"/>
                <a:gd name="connsiteY0" fmla="*/ 91421 h 74365"/>
                <a:gd name="connsiteX1" fmla="*/ 34614 w 92956"/>
                <a:gd name="connsiteY1" fmla="*/ 7760 h 74365"/>
                <a:gd name="connsiteX2" fmla="*/ 405 w 92956"/>
                <a:gd name="connsiteY2" fmla="*/ 30627 h 74365"/>
                <a:gd name="connsiteX3" fmla="*/ 15650 w 92956"/>
                <a:gd name="connsiteY3" fmla="*/ 76176 h 74365"/>
                <a:gd name="connsiteX4" fmla="*/ 106748 w 92956"/>
                <a:gd name="connsiteY4" fmla="*/ 91421 h 743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956" h="74365">
                  <a:moveTo>
                    <a:pt x="106748" y="91421"/>
                  </a:moveTo>
                  <a:cubicBezTo>
                    <a:pt x="106748" y="91421"/>
                    <a:pt x="49673" y="26909"/>
                    <a:pt x="34614" y="7760"/>
                  </a:cubicBezTo>
                  <a:cubicBezTo>
                    <a:pt x="19369" y="-11203"/>
                    <a:pt x="-3313" y="7760"/>
                    <a:pt x="405" y="30627"/>
                  </a:cubicBezTo>
                  <a:cubicBezTo>
                    <a:pt x="4124" y="53495"/>
                    <a:pt x="15650" y="76176"/>
                    <a:pt x="15650" y="76176"/>
                  </a:cubicBezTo>
                  <a:lnTo>
                    <a:pt x="106748" y="91421"/>
                  </a:lnTo>
                  <a:close/>
                </a:path>
              </a:pathLst>
            </a:custGeom>
            <a:solidFill>
              <a:srgbClr val="F6BA99"/>
            </a:solidFill>
            <a:ln w="18556" cap="flat">
              <a:noFill/>
              <a:prstDash val="solid"/>
              <a:miter/>
            </a:ln>
          </p:spPr>
          <p:txBody>
            <a:bodyPr rtlCol="0" anchor="ctr"/>
            <a:lstStyle/>
            <a:p>
              <a:endParaRPr lang="en-ID"/>
            </a:p>
          </p:txBody>
        </p:sp>
        <p:sp>
          <p:nvSpPr>
            <p:cNvPr id="95" name="Freeform: Shape 94">
              <a:extLst>
                <a:ext uri="{FF2B5EF4-FFF2-40B4-BE49-F238E27FC236}">
                  <a16:creationId xmlns:a16="http://schemas.microsoft.com/office/drawing/2014/main" id="{DB445B68-D7D2-41B3-AB44-F00902BD61E0}"/>
                </a:ext>
              </a:extLst>
            </p:cNvPr>
            <p:cNvSpPr/>
            <p:nvPr/>
          </p:nvSpPr>
          <p:spPr>
            <a:xfrm>
              <a:off x="6839938" y="3286064"/>
              <a:ext cx="260279" cy="223097"/>
            </a:xfrm>
            <a:custGeom>
              <a:avLst/>
              <a:gdLst>
                <a:gd name="connsiteX0" fmla="*/ 266285 w 260279"/>
                <a:gd name="connsiteY0" fmla="*/ 150919 h 223096"/>
                <a:gd name="connsiteX1" fmla="*/ 205491 w 260279"/>
                <a:gd name="connsiteY1" fmla="*/ 40672 h 223096"/>
                <a:gd name="connsiteX2" fmla="*/ 19391 w 260279"/>
                <a:gd name="connsiteY2" fmla="*/ 10368 h 223096"/>
                <a:gd name="connsiteX3" fmla="*/ 15673 w 260279"/>
                <a:gd name="connsiteY3" fmla="*/ 128237 h 223096"/>
                <a:gd name="connsiteX4" fmla="*/ 76466 w 260279"/>
                <a:gd name="connsiteY4" fmla="*/ 131955 h 223096"/>
                <a:gd name="connsiteX5" fmla="*/ 171468 w 260279"/>
                <a:gd name="connsiteY5" fmla="*/ 223053 h 223096"/>
                <a:gd name="connsiteX6" fmla="*/ 232262 w 260279"/>
                <a:gd name="connsiteY6" fmla="*/ 223053 h 223096"/>
                <a:gd name="connsiteX7" fmla="*/ 266285 w 260279"/>
                <a:gd name="connsiteY7" fmla="*/ 150919 h 223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0279" h="223096">
                  <a:moveTo>
                    <a:pt x="266285" y="150919"/>
                  </a:moveTo>
                  <a:cubicBezTo>
                    <a:pt x="266285" y="150919"/>
                    <a:pt x="232076" y="67257"/>
                    <a:pt x="205491" y="40672"/>
                  </a:cubicBezTo>
                  <a:cubicBezTo>
                    <a:pt x="178905" y="14086"/>
                    <a:pt x="38354" y="-16404"/>
                    <a:pt x="19391" y="10368"/>
                  </a:cubicBezTo>
                  <a:cubicBezTo>
                    <a:pt x="428" y="36953"/>
                    <a:pt x="-10913" y="112992"/>
                    <a:pt x="15673" y="128237"/>
                  </a:cubicBezTo>
                  <a:cubicBezTo>
                    <a:pt x="42258" y="143482"/>
                    <a:pt x="61222" y="120615"/>
                    <a:pt x="76466" y="131955"/>
                  </a:cubicBezTo>
                  <a:cubicBezTo>
                    <a:pt x="91711" y="143296"/>
                    <a:pt x="148601" y="204090"/>
                    <a:pt x="171468" y="223053"/>
                  </a:cubicBezTo>
                  <a:cubicBezTo>
                    <a:pt x="194336" y="242016"/>
                    <a:pt x="232262" y="223053"/>
                    <a:pt x="232262" y="223053"/>
                  </a:cubicBezTo>
                  <a:lnTo>
                    <a:pt x="266285" y="150919"/>
                  </a:lnTo>
                  <a:close/>
                </a:path>
              </a:pathLst>
            </a:custGeom>
            <a:solidFill>
              <a:srgbClr val="FCD5B4"/>
            </a:solidFill>
            <a:ln w="18556" cap="flat">
              <a:noFill/>
              <a:prstDash val="solid"/>
              <a:miter/>
            </a:ln>
          </p:spPr>
          <p:txBody>
            <a:bodyPr rtlCol="0" anchor="ctr"/>
            <a:lstStyle/>
            <a:p>
              <a:endParaRPr lang="en-ID"/>
            </a:p>
          </p:txBody>
        </p:sp>
        <p:sp>
          <p:nvSpPr>
            <p:cNvPr id="96" name="Freeform: Shape 95">
              <a:extLst>
                <a:ext uri="{FF2B5EF4-FFF2-40B4-BE49-F238E27FC236}">
                  <a16:creationId xmlns:a16="http://schemas.microsoft.com/office/drawing/2014/main" id="{0222041C-55DD-4ED9-9D9B-366ACAC04AC7}"/>
                </a:ext>
              </a:extLst>
            </p:cNvPr>
            <p:cNvSpPr/>
            <p:nvPr/>
          </p:nvSpPr>
          <p:spPr>
            <a:xfrm>
              <a:off x="7002530" y="3208494"/>
              <a:ext cx="762247" cy="855204"/>
            </a:xfrm>
            <a:custGeom>
              <a:avLst/>
              <a:gdLst>
                <a:gd name="connsiteX0" fmla="*/ 776143 w 762247"/>
                <a:gd name="connsiteY0" fmla="*/ 34767 h 855204"/>
                <a:gd name="connsiteX1" fmla="*/ 635592 w 762247"/>
                <a:gd name="connsiteY1" fmla="*/ 23426 h 855204"/>
                <a:gd name="connsiteX2" fmla="*/ 384794 w 762247"/>
                <a:gd name="connsiteY2" fmla="*/ 638987 h 855204"/>
                <a:gd name="connsiteX3" fmla="*/ 251866 w 762247"/>
                <a:gd name="connsiteY3" fmla="*/ 475569 h 855204"/>
                <a:gd name="connsiteX4" fmla="*/ 103692 w 762247"/>
                <a:gd name="connsiteY4" fmla="*/ 228675 h 855204"/>
                <a:gd name="connsiteX5" fmla="*/ 8690 w 762247"/>
                <a:gd name="connsiteY5" fmla="*/ 300809 h 855204"/>
                <a:gd name="connsiteX6" fmla="*/ 27654 w 762247"/>
                <a:gd name="connsiteY6" fmla="*/ 452701 h 855204"/>
                <a:gd name="connsiteX7" fmla="*/ 411380 w 762247"/>
                <a:gd name="connsiteY7" fmla="*/ 855391 h 855204"/>
                <a:gd name="connsiteX8" fmla="*/ 768521 w 762247"/>
                <a:gd name="connsiteY8" fmla="*/ 331113 h 855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2247" h="855204">
                  <a:moveTo>
                    <a:pt x="776143" y="34767"/>
                  </a:moveTo>
                  <a:cubicBezTo>
                    <a:pt x="764802" y="31048"/>
                    <a:pt x="707727" y="-33650"/>
                    <a:pt x="635592" y="23426"/>
                  </a:cubicBezTo>
                  <a:cubicBezTo>
                    <a:pt x="563458" y="80501"/>
                    <a:pt x="384794" y="638987"/>
                    <a:pt x="384794" y="638987"/>
                  </a:cubicBezTo>
                  <a:cubicBezTo>
                    <a:pt x="384794" y="638987"/>
                    <a:pt x="282170" y="551607"/>
                    <a:pt x="251866" y="475569"/>
                  </a:cubicBezTo>
                  <a:cubicBezTo>
                    <a:pt x="221562" y="399530"/>
                    <a:pt x="111315" y="247638"/>
                    <a:pt x="103692" y="228675"/>
                  </a:cubicBezTo>
                  <a:cubicBezTo>
                    <a:pt x="96070" y="209712"/>
                    <a:pt x="23935" y="247638"/>
                    <a:pt x="8690" y="300809"/>
                  </a:cubicBezTo>
                  <a:cubicBezTo>
                    <a:pt x="-6555" y="353981"/>
                    <a:pt x="-2650" y="353981"/>
                    <a:pt x="27654" y="452701"/>
                  </a:cubicBezTo>
                  <a:cubicBezTo>
                    <a:pt x="58143" y="551421"/>
                    <a:pt x="339245" y="840146"/>
                    <a:pt x="411380" y="855391"/>
                  </a:cubicBezTo>
                  <a:cubicBezTo>
                    <a:pt x="483514" y="870636"/>
                    <a:pt x="741935" y="365322"/>
                    <a:pt x="768521" y="331113"/>
                  </a:cubicBezTo>
                </a:path>
              </a:pathLst>
            </a:custGeom>
            <a:solidFill>
              <a:schemeClr val="accent1"/>
            </a:solidFill>
            <a:ln w="18556" cap="flat">
              <a:noFill/>
              <a:prstDash val="solid"/>
              <a:miter/>
            </a:ln>
          </p:spPr>
          <p:txBody>
            <a:bodyPr rtlCol="0" anchor="ctr"/>
            <a:lstStyle/>
            <a:p>
              <a:endParaRPr lang="en-ID"/>
            </a:p>
          </p:txBody>
        </p:sp>
        <p:sp>
          <p:nvSpPr>
            <p:cNvPr id="97" name="Freeform: Shape 96">
              <a:extLst>
                <a:ext uri="{FF2B5EF4-FFF2-40B4-BE49-F238E27FC236}">
                  <a16:creationId xmlns:a16="http://schemas.microsoft.com/office/drawing/2014/main" id="{59C91283-26FC-4764-AFEF-32DC5789F6D5}"/>
                </a:ext>
              </a:extLst>
            </p:cNvPr>
            <p:cNvSpPr/>
            <p:nvPr/>
          </p:nvSpPr>
          <p:spPr>
            <a:xfrm>
              <a:off x="6862604" y="5715172"/>
              <a:ext cx="520559" cy="371828"/>
            </a:xfrm>
            <a:custGeom>
              <a:avLst/>
              <a:gdLst>
                <a:gd name="connsiteX0" fmla="*/ 380823 w 520558"/>
                <a:gd name="connsiteY0" fmla="*/ 0 h 371827"/>
                <a:gd name="connsiteX1" fmla="*/ 380451 w 520558"/>
                <a:gd name="connsiteY1" fmla="*/ 1487 h 371827"/>
                <a:gd name="connsiteX2" fmla="*/ 308317 w 520558"/>
                <a:gd name="connsiteY2" fmla="*/ 153379 h 371827"/>
                <a:gd name="connsiteX3" fmla="*/ 84105 w 520558"/>
                <a:gd name="connsiteY3" fmla="*/ 138134 h 371827"/>
                <a:gd name="connsiteX4" fmla="*/ 443 w 520558"/>
                <a:gd name="connsiteY4" fmla="*/ 168438 h 371827"/>
                <a:gd name="connsiteX5" fmla="*/ 220751 w 520558"/>
                <a:gd name="connsiteY5" fmla="*/ 327952 h 371827"/>
                <a:gd name="connsiteX6" fmla="*/ 365207 w 520558"/>
                <a:gd name="connsiteY6" fmla="*/ 381124 h 371827"/>
                <a:gd name="connsiteX7" fmla="*/ 460209 w 520558"/>
                <a:gd name="connsiteY7" fmla="*/ 191120 h 371827"/>
                <a:gd name="connsiteX8" fmla="*/ 525093 w 520558"/>
                <a:gd name="connsiteY8" fmla="*/ 64884 h 371827"/>
                <a:gd name="connsiteX9" fmla="*/ 380823 w 520558"/>
                <a:gd name="connsiteY9" fmla="*/ 0 h 371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0558" h="371827">
                  <a:moveTo>
                    <a:pt x="380823" y="0"/>
                  </a:moveTo>
                  <a:cubicBezTo>
                    <a:pt x="380637" y="372"/>
                    <a:pt x="380637" y="1115"/>
                    <a:pt x="380451" y="1487"/>
                  </a:cubicBezTo>
                  <a:cubicBezTo>
                    <a:pt x="350147" y="111734"/>
                    <a:pt x="330998" y="149661"/>
                    <a:pt x="308317" y="153379"/>
                  </a:cubicBezTo>
                  <a:cubicBezTo>
                    <a:pt x="285449" y="157097"/>
                    <a:pt x="152521" y="153379"/>
                    <a:pt x="84105" y="138134"/>
                  </a:cubicBezTo>
                  <a:cubicBezTo>
                    <a:pt x="15688" y="122889"/>
                    <a:pt x="-3275" y="134416"/>
                    <a:pt x="443" y="168438"/>
                  </a:cubicBezTo>
                  <a:cubicBezTo>
                    <a:pt x="4162" y="202646"/>
                    <a:pt x="156239" y="286308"/>
                    <a:pt x="220751" y="327952"/>
                  </a:cubicBezTo>
                  <a:cubicBezTo>
                    <a:pt x="285264" y="369783"/>
                    <a:pt x="342339" y="388746"/>
                    <a:pt x="365207" y="381124"/>
                  </a:cubicBezTo>
                  <a:cubicBezTo>
                    <a:pt x="388074" y="373501"/>
                    <a:pt x="429719" y="255818"/>
                    <a:pt x="460209" y="191120"/>
                  </a:cubicBezTo>
                  <a:cubicBezTo>
                    <a:pt x="471363" y="167323"/>
                    <a:pt x="495346" y="121588"/>
                    <a:pt x="525093" y="64884"/>
                  </a:cubicBezTo>
                  <a:cubicBezTo>
                    <a:pt x="470434" y="50011"/>
                    <a:pt x="419122" y="23239"/>
                    <a:pt x="380823" y="0"/>
                  </a:cubicBezTo>
                  <a:close/>
                </a:path>
              </a:pathLst>
            </a:custGeom>
            <a:solidFill>
              <a:srgbClr val="FCD5B4"/>
            </a:solidFill>
            <a:ln w="18556" cap="flat">
              <a:noFill/>
              <a:prstDash val="solid"/>
              <a:miter/>
            </a:ln>
          </p:spPr>
          <p:txBody>
            <a:bodyPr rtlCol="0" anchor="ctr"/>
            <a:lstStyle/>
            <a:p>
              <a:endParaRPr lang="en-ID"/>
            </a:p>
          </p:txBody>
        </p:sp>
        <p:sp>
          <p:nvSpPr>
            <p:cNvPr id="98" name="Freeform: Shape 97">
              <a:extLst>
                <a:ext uri="{FF2B5EF4-FFF2-40B4-BE49-F238E27FC236}">
                  <a16:creationId xmlns:a16="http://schemas.microsoft.com/office/drawing/2014/main" id="{25E53E12-5330-496E-85EF-A1FF500C577E}"/>
                </a:ext>
              </a:extLst>
            </p:cNvPr>
            <p:cNvSpPr/>
            <p:nvPr/>
          </p:nvSpPr>
          <p:spPr>
            <a:xfrm>
              <a:off x="6862604" y="5846879"/>
              <a:ext cx="427602" cy="241688"/>
            </a:xfrm>
            <a:custGeom>
              <a:avLst/>
              <a:gdLst>
                <a:gd name="connsiteX0" fmla="*/ 84105 w 427602"/>
                <a:gd name="connsiteY0" fmla="*/ 6613 h 241688"/>
                <a:gd name="connsiteX1" fmla="*/ 443 w 427602"/>
                <a:gd name="connsiteY1" fmla="*/ 36917 h 241688"/>
                <a:gd name="connsiteX2" fmla="*/ 220751 w 427602"/>
                <a:gd name="connsiteY2" fmla="*/ 196431 h 241688"/>
                <a:gd name="connsiteX3" fmla="*/ 365207 w 427602"/>
                <a:gd name="connsiteY3" fmla="*/ 249603 h 241688"/>
                <a:gd name="connsiteX4" fmla="*/ 438085 w 427602"/>
                <a:gd name="connsiteY4" fmla="*/ 109981 h 241688"/>
                <a:gd name="connsiteX5" fmla="*/ 349962 w 427602"/>
                <a:gd name="connsiteY5" fmla="*/ 101429 h 241688"/>
                <a:gd name="connsiteX6" fmla="*/ 342339 w 427602"/>
                <a:gd name="connsiteY6" fmla="*/ 48258 h 241688"/>
                <a:gd name="connsiteX7" fmla="*/ 320401 w 427602"/>
                <a:gd name="connsiteY7" fmla="*/ 15351 h 241688"/>
                <a:gd name="connsiteX8" fmla="*/ 308131 w 427602"/>
                <a:gd name="connsiteY8" fmla="*/ 21672 h 241688"/>
                <a:gd name="connsiteX9" fmla="*/ 84105 w 427602"/>
                <a:gd name="connsiteY9" fmla="*/ 6613 h 24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7602" h="241688">
                  <a:moveTo>
                    <a:pt x="84105" y="6613"/>
                  </a:moveTo>
                  <a:cubicBezTo>
                    <a:pt x="15688" y="-8632"/>
                    <a:pt x="-3275" y="2895"/>
                    <a:pt x="443" y="36917"/>
                  </a:cubicBezTo>
                  <a:cubicBezTo>
                    <a:pt x="4162" y="71125"/>
                    <a:pt x="156239" y="154787"/>
                    <a:pt x="220751" y="196431"/>
                  </a:cubicBezTo>
                  <a:cubicBezTo>
                    <a:pt x="285264" y="238262"/>
                    <a:pt x="342339" y="257225"/>
                    <a:pt x="365207" y="249603"/>
                  </a:cubicBezTo>
                  <a:cubicBezTo>
                    <a:pt x="382868" y="243653"/>
                    <a:pt x="411871" y="172076"/>
                    <a:pt x="438085" y="109981"/>
                  </a:cubicBezTo>
                  <a:lnTo>
                    <a:pt x="349962" y="101429"/>
                  </a:lnTo>
                  <a:cubicBezTo>
                    <a:pt x="349962" y="101429"/>
                    <a:pt x="349962" y="101429"/>
                    <a:pt x="342339" y="48258"/>
                  </a:cubicBezTo>
                  <a:cubicBezTo>
                    <a:pt x="338249" y="19255"/>
                    <a:pt x="328396" y="14236"/>
                    <a:pt x="320401" y="15351"/>
                  </a:cubicBezTo>
                  <a:cubicBezTo>
                    <a:pt x="316311" y="18512"/>
                    <a:pt x="312407" y="20929"/>
                    <a:pt x="308131" y="21672"/>
                  </a:cubicBezTo>
                  <a:cubicBezTo>
                    <a:pt x="285449" y="25576"/>
                    <a:pt x="152521" y="21858"/>
                    <a:pt x="84105" y="6613"/>
                  </a:cubicBezTo>
                  <a:close/>
                </a:path>
              </a:pathLst>
            </a:custGeom>
            <a:solidFill>
              <a:schemeClr val="accent1"/>
            </a:solidFill>
            <a:ln w="18556" cap="flat">
              <a:noFill/>
              <a:prstDash val="solid"/>
              <a:miter/>
            </a:ln>
          </p:spPr>
          <p:txBody>
            <a:bodyPr rtlCol="0" anchor="ctr"/>
            <a:lstStyle/>
            <a:p>
              <a:endParaRPr lang="en-ID"/>
            </a:p>
          </p:txBody>
        </p:sp>
        <p:sp>
          <p:nvSpPr>
            <p:cNvPr id="99" name="Freeform: Shape 98">
              <a:extLst>
                <a:ext uri="{FF2B5EF4-FFF2-40B4-BE49-F238E27FC236}">
                  <a16:creationId xmlns:a16="http://schemas.microsoft.com/office/drawing/2014/main" id="{83CC50FF-420F-406F-A31D-13847E170B50}"/>
                </a:ext>
              </a:extLst>
            </p:cNvPr>
            <p:cNvSpPr/>
            <p:nvPr/>
          </p:nvSpPr>
          <p:spPr>
            <a:xfrm>
              <a:off x="8895272" y="4610948"/>
              <a:ext cx="446193" cy="371828"/>
            </a:xfrm>
            <a:custGeom>
              <a:avLst/>
              <a:gdLst>
                <a:gd name="connsiteX0" fmla="*/ 327209 w 446193"/>
                <a:gd name="connsiteY0" fmla="*/ 68498 h 371827"/>
                <a:gd name="connsiteX1" fmla="*/ 205621 w 446193"/>
                <a:gd name="connsiteY1" fmla="*/ 19045 h 371827"/>
                <a:gd name="connsiteX2" fmla="*/ 0 w 446193"/>
                <a:gd name="connsiteY2" fmla="*/ 176514 h 371827"/>
                <a:gd name="connsiteX3" fmla="*/ 53729 w 446193"/>
                <a:gd name="connsiteY3" fmla="*/ 239353 h 371827"/>
                <a:gd name="connsiteX4" fmla="*/ 90726 w 446193"/>
                <a:gd name="connsiteY4" fmla="*/ 312045 h 371827"/>
                <a:gd name="connsiteX5" fmla="*/ 194280 w 446193"/>
                <a:gd name="connsiteY5" fmla="*/ 239353 h 371827"/>
                <a:gd name="connsiteX6" fmla="*/ 251356 w 446193"/>
                <a:gd name="connsiteY6" fmla="*/ 212767 h 371827"/>
                <a:gd name="connsiteX7" fmla="*/ 433737 w 446193"/>
                <a:gd name="connsiteY7" fmla="*/ 379904 h 371827"/>
                <a:gd name="connsiteX8" fmla="*/ 445078 w 446193"/>
                <a:gd name="connsiteY8" fmla="*/ 322828 h 371827"/>
                <a:gd name="connsiteX9" fmla="*/ 327209 w 446193"/>
                <a:gd name="connsiteY9" fmla="*/ 68498 h 371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6193" h="371827">
                  <a:moveTo>
                    <a:pt x="327209" y="68498"/>
                  </a:moveTo>
                  <a:cubicBezTo>
                    <a:pt x="300623" y="15326"/>
                    <a:pt x="250426" y="-25575"/>
                    <a:pt x="205621" y="19045"/>
                  </a:cubicBezTo>
                  <a:cubicBezTo>
                    <a:pt x="141481" y="83185"/>
                    <a:pt x="72135" y="134683"/>
                    <a:pt x="0" y="176514"/>
                  </a:cubicBezTo>
                  <a:cubicBezTo>
                    <a:pt x="17290" y="190086"/>
                    <a:pt x="35696" y="209421"/>
                    <a:pt x="53729" y="239353"/>
                  </a:cubicBezTo>
                  <a:cubicBezTo>
                    <a:pt x="69718" y="266124"/>
                    <a:pt x="81616" y="290293"/>
                    <a:pt x="90726" y="312045"/>
                  </a:cubicBezTo>
                  <a:cubicBezTo>
                    <a:pt x="140551" y="276535"/>
                    <a:pt x="181080" y="248277"/>
                    <a:pt x="194280" y="239353"/>
                  </a:cubicBezTo>
                  <a:cubicBezTo>
                    <a:pt x="228488" y="216485"/>
                    <a:pt x="251356" y="212767"/>
                    <a:pt x="251356" y="212767"/>
                  </a:cubicBezTo>
                  <a:cubicBezTo>
                    <a:pt x="251356" y="212767"/>
                    <a:pt x="414774" y="379904"/>
                    <a:pt x="433737" y="379904"/>
                  </a:cubicBezTo>
                  <a:cubicBezTo>
                    <a:pt x="452701" y="379904"/>
                    <a:pt x="452701" y="353318"/>
                    <a:pt x="445078" y="322828"/>
                  </a:cubicBezTo>
                  <a:cubicBezTo>
                    <a:pt x="437455" y="292710"/>
                    <a:pt x="353794" y="121669"/>
                    <a:pt x="327209" y="68498"/>
                  </a:cubicBezTo>
                  <a:close/>
                </a:path>
              </a:pathLst>
            </a:custGeom>
            <a:solidFill>
              <a:srgbClr val="FCD5B4"/>
            </a:solidFill>
            <a:ln w="18556" cap="flat">
              <a:noFill/>
              <a:prstDash val="solid"/>
              <a:miter/>
            </a:ln>
          </p:spPr>
          <p:txBody>
            <a:bodyPr rtlCol="0" anchor="ctr"/>
            <a:lstStyle/>
            <a:p>
              <a:endParaRPr lang="en-ID"/>
            </a:p>
          </p:txBody>
        </p:sp>
        <p:sp>
          <p:nvSpPr>
            <p:cNvPr id="100" name="Freeform: Shape 99">
              <a:extLst>
                <a:ext uri="{FF2B5EF4-FFF2-40B4-BE49-F238E27FC236}">
                  <a16:creationId xmlns:a16="http://schemas.microsoft.com/office/drawing/2014/main" id="{DA1BB2A5-8834-4E93-99E0-7032548A3114}"/>
                </a:ext>
              </a:extLst>
            </p:cNvPr>
            <p:cNvSpPr/>
            <p:nvPr/>
          </p:nvSpPr>
          <p:spPr>
            <a:xfrm>
              <a:off x="9070403" y="4610948"/>
              <a:ext cx="260279" cy="371828"/>
            </a:xfrm>
            <a:custGeom>
              <a:avLst/>
              <a:gdLst>
                <a:gd name="connsiteX0" fmla="*/ 152078 w 260279"/>
                <a:gd name="connsiteY0" fmla="*/ 68498 h 371827"/>
                <a:gd name="connsiteX1" fmla="*/ 30490 w 260279"/>
                <a:gd name="connsiteY1" fmla="*/ 19045 h 371827"/>
                <a:gd name="connsiteX2" fmla="*/ 0 w 260279"/>
                <a:gd name="connsiteY2" fmla="*/ 47490 h 371827"/>
                <a:gd name="connsiteX3" fmla="*/ 41831 w 260279"/>
                <a:gd name="connsiteY3" fmla="*/ 68498 h 371827"/>
                <a:gd name="connsiteX4" fmla="*/ 121588 w 260279"/>
                <a:gd name="connsiteY4" fmla="*/ 197708 h 371827"/>
                <a:gd name="connsiteX5" fmla="*/ 76039 w 260279"/>
                <a:gd name="connsiteY5" fmla="*/ 212953 h 371827"/>
                <a:gd name="connsiteX6" fmla="*/ 258420 w 260279"/>
                <a:gd name="connsiteY6" fmla="*/ 380090 h 371827"/>
                <a:gd name="connsiteX7" fmla="*/ 269761 w 260279"/>
                <a:gd name="connsiteY7" fmla="*/ 323014 h 371827"/>
                <a:gd name="connsiteX8" fmla="*/ 152078 w 260279"/>
                <a:gd name="connsiteY8" fmla="*/ 68498 h 371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0279" h="371827">
                  <a:moveTo>
                    <a:pt x="152078" y="68498"/>
                  </a:moveTo>
                  <a:cubicBezTo>
                    <a:pt x="125492" y="15326"/>
                    <a:pt x="75295" y="-25575"/>
                    <a:pt x="30490" y="19045"/>
                  </a:cubicBezTo>
                  <a:cubicBezTo>
                    <a:pt x="20451" y="29084"/>
                    <a:pt x="10225" y="38008"/>
                    <a:pt x="0" y="47490"/>
                  </a:cubicBezTo>
                  <a:cubicBezTo>
                    <a:pt x="9482" y="42656"/>
                    <a:pt x="24355" y="42098"/>
                    <a:pt x="41831" y="68498"/>
                  </a:cubicBezTo>
                  <a:cubicBezTo>
                    <a:pt x="72135" y="114047"/>
                    <a:pt x="121588" y="197708"/>
                    <a:pt x="121588" y="197708"/>
                  </a:cubicBezTo>
                  <a:cubicBezTo>
                    <a:pt x="121588" y="197708"/>
                    <a:pt x="76039" y="190086"/>
                    <a:pt x="76039" y="212953"/>
                  </a:cubicBezTo>
                  <a:cubicBezTo>
                    <a:pt x="76039" y="212953"/>
                    <a:pt x="239457" y="380090"/>
                    <a:pt x="258420" y="380090"/>
                  </a:cubicBezTo>
                  <a:cubicBezTo>
                    <a:pt x="277383" y="380090"/>
                    <a:pt x="277383" y="353504"/>
                    <a:pt x="269761" y="323014"/>
                  </a:cubicBezTo>
                  <a:cubicBezTo>
                    <a:pt x="262324" y="292710"/>
                    <a:pt x="178663" y="121669"/>
                    <a:pt x="152078" y="68498"/>
                  </a:cubicBezTo>
                  <a:close/>
                </a:path>
              </a:pathLst>
            </a:custGeom>
            <a:solidFill>
              <a:schemeClr val="accent1"/>
            </a:solidFill>
            <a:ln w="18556" cap="flat">
              <a:noFill/>
              <a:prstDash val="solid"/>
              <a:miter/>
            </a:ln>
          </p:spPr>
          <p:txBody>
            <a:bodyPr rtlCol="0" anchor="ctr"/>
            <a:lstStyle/>
            <a:p>
              <a:endParaRPr lang="en-ID"/>
            </a:p>
          </p:txBody>
        </p:sp>
      </p:grpSp>
      <p:grpSp>
        <p:nvGrpSpPr>
          <p:cNvPr id="119" name="Group 118">
            <a:extLst>
              <a:ext uri="{FF2B5EF4-FFF2-40B4-BE49-F238E27FC236}">
                <a16:creationId xmlns:a16="http://schemas.microsoft.com/office/drawing/2014/main" id="{1AD91367-564C-42EB-90D9-86EF042E7A5D}"/>
              </a:ext>
            </a:extLst>
          </p:cNvPr>
          <p:cNvGrpSpPr/>
          <p:nvPr/>
        </p:nvGrpSpPr>
        <p:grpSpPr>
          <a:xfrm rot="298849">
            <a:off x="4412991" y="5025930"/>
            <a:ext cx="3404886" cy="1978400"/>
            <a:chOff x="3464452" y="3474465"/>
            <a:chExt cx="2625206" cy="1525369"/>
          </a:xfrm>
        </p:grpSpPr>
        <p:sp>
          <p:nvSpPr>
            <p:cNvPr id="120" name="Freeform: Shape 119">
              <a:extLst>
                <a:ext uri="{FF2B5EF4-FFF2-40B4-BE49-F238E27FC236}">
                  <a16:creationId xmlns:a16="http://schemas.microsoft.com/office/drawing/2014/main" id="{77C51E4C-80CC-4AA5-9143-34DDB1AF0946}"/>
                </a:ext>
              </a:extLst>
            </p:cNvPr>
            <p:cNvSpPr/>
            <p:nvPr/>
          </p:nvSpPr>
          <p:spPr>
            <a:xfrm>
              <a:off x="3606478" y="4033037"/>
              <a:ext cx="238125" cy="47625"/>
            </a:xfrm>
            <a:custGeom>
              <a:avLst/>
              <a:gdLst>
                <a:gd name="connsiteX0" fmla="*/ 233959 w 238125"/>
                <a:gd name="connsiteY0" fmla="*/ 43950 h 47625"/>
                <a:gd name="connsiteX1" fmla="*/ 232435 w 238125"/>
                <a:gd name="connsiteY1" fmla="*/ 43474 h 47625"/>
                <a:gd name="connsiteX2" fmla="*/ 230244 w 238125"/>
                <a:gd name="connsiteY2" fmla="*/ 35664 h 47625"/>
                <a:gd name="connsiteX3" fmla="*/ 5454 w 238125"/>
                <a:gd name="connsiteY3" fmla="*/ 8327 h 47625"/>
                <a:gd name="connsiteX4" fmla="*/ 5835 w 238125"/>
                <a:gd name="connsiteY4" fmla="*/ 21567 h 47625"/>
                <a:gd name="connsiteX5" fmla="*/ 229196 w 238125"/>
                <a:gd name="connsiteY5" fmla="*/ 56523 h 47625"/>
                <a:gd name="connsiteX6" fmla="*/ 233959 w 238125"/>
                <a:gd name="connsiteY6" fmla="*/ 43950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8125" h="47625">
                  <a:moveTo>
                    <a:pt x="233959" y="43950"/>
                  </a:moveTo>
                  <a:cubicBezTo>
                    <a:pt x="233482" y="43760"/>
                    <a:pt x="233006" y="43665"/>
                    <a:pt x="232435" y="43474"/>
                  </a:cubicBezTo>
                  <a:cubicBezTo>
                    <a:pt x="233578" y="40902"/>
                    <a:pt x="233292" y="37759"/>
                    <a:pt x="230244" y="35664"/>
                  </a:cubicBezTo>
                  <a:cubicBezTo>
                    <a:pt x="163759" y="-10914"/>
                    <a:pt x="81559" y="-2151"/>
                    <a:pt x="5454" y="8327"/>
                  </a:cubicBezTo>
                  <a:cubicBezTo>
                    <a:pt x="-1880" y="9375"/>
                    <a:pt x="-1880" y="21757"/>
                    <a:pt x="5835" y="21567"/>
                  </a:cubicBezTo>
                  <a:cubicBezTo>
                    <a:pt x="82035" y="19566"/>
                    <a:pt x="157187" y="31282"/>
                    <a:pt x="229196" y="56523"/>
                  </a:cubicBezTo>
                  <a:cubicBezTo>
                    <a:pt x="237388" y="59286"/>
                    <a:pt x="242150" y="46808"/>
                    <a:pt x="233959" y="43950"/>
                  </a:cubicBezTo>
                  <a:close/>
                </a:path>
              </a:pathLst>
            </a:custGeom>
            <a:solidFill>
              <a:schemeClr val="accent4"/>
            </a:solidFill>
            <a:ln w="9525" cap="flat">
              <a:noFill/>
              <a:prstDash val="solid"/>
              <a:miter/>
            </a:ln>
          </p:spPr>
          <p:txBody>
            <a:bodyPr rtlCol="0" anchor="ctr"/>
            <a:lstStyle/>
            <a:p>
              <a:endParaRPr lang="en-ID"/>
            </a:p>
          </p:txBody>
        </p:sp>
        <p:sp>
          <p:nvSpPr>
            <p:cNvPr id="121" name="Freeform: Shape 120">
              <a:extLst>
                <a:ext uri="{FF2B5EF4-FFF2-40B4-BE49-F238E27FC236}">
                  <a16:creationId xmlns:a16="http://schemas.microsoft.com/office/drawing/2014/main" id="{D5DFA113-E563-438B-9CC9-9DA7F435CC35}"/>
                </a:ext>
              </a:extLst>
            </p:cNvPr>
            <p:cNvSpPr/>
            <p:nvPr/>
          </p:nvSpPr>
          <p:spPr>
            <a:xfrm>
              <a:off x="3785270" y="3859970"/>
              <a:ext cx="76200" cy="247650"/>
            </a:xfrm>
            <a:custGeom>
              <a:avLst/>
              <a:gdLst>
                <a:gd name="connsiteX0" fmla="*/ 4494 w 76200"/>
                <a:gd name="connsiteY0" fmla="*/ 5848 h 247650"/>
                <a:gd name="connsiteX1" fmla="*/ 69645 w 76200"/>
                <a:gd name="connsiteY1" fmla="*/ 246450 h 247650"/>
                <a:gd name="connsiteX2" fmla="*/ 81837 w 76200"/>
                <a:gd name="connsiteY2" fmla="*/ 240926 h 247650"/>
                <a:gd name="connsiteX3" fmla="*/ 81361 w 76200"/>
                <a:gd name="connsiteY3" fmla="*/ 240068 h 247650"/>
                <a:gd name="connsiteX4" fmla="*/ 81265 w 76200"/>
                <a:gd name="connsiteY4" fmla="*/ 235211 h 247650"/>
                <a:gd name="connsiteX5" fmla="*/ 17638 w 76200"/>
                <a:gd name="connsiteY5" fmla="*/ 5467 h 247650"/>
                <a:gd name="connsiteX6" fmla="*/ 4494 w 76200"/>
                <a:gd name="connsiteY6" fmla="*/ 5848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00" h="247650">
                  <a:moveTo>
                    <a:pt x="4494" y="5848"/>
                  </a:moveTo>
                  <a:cubicBezTo>
                    <a:pt x="-14080" y="92717"/>
                    <a:pt x="28306" y="173012"/>
                    <a:pt x="69645" y="246450"/>
                  </a:cubicBezTo>
                  <a:cubicBezTo>
                    <a:pt x="73836" y="253879"/>
                    <a:pt x="86123" y="248450"/>
                    <a:pt x="81837" y="240926"/>
                  </a:cubicBezTo>
                  <a:cubicBezTo>
                    <a:pt x="81646" y="240640"/>
                    <a:pt x="81551" y="240354"/>
                    <a:pt x="81361" y="240068"/>
                  </a:cubicBezTo>
                  <a:cubicBezTo>
                    <a:pt x="81932" y="238640"/>
                    <a:pt x="82027" y="237020"/>
                    <a:pt x="81265" y="235211"/>
                  </a:cubicBezTo>
                  <a:cubicBezTo>
                    <a:pt x="52309" y="160820"/>
                    <a:pt x="31069" y="84049"/>
                    <a:pt x="17638" y="5467"/>
                  </a:cubicBezTo>
                  <a:cubicBezTo>
                    <a:pt x="16400" y="-2438"/>
                    <a:pt x="6018" y="-1295"/>
                    <a:pt x="4494" y="5848"/>
                  </a:cubicBezTo>
                  <a:close/>
                </a:path>
              </a:pathLst>
            </a:custGeom>
            <a:solidFill>
              <a:schemeClr val="accent4"/>
            </a:solidFill>
            <a:ln w="9525" cap="flat">
              <a:noFill/>
              <a:prstDash val="solid"/>
              <a:miter/>
            </a:ln>
          </p:spPr>
          <p:txBody>
            <a:bodyPr rtlCol="0" anchor="ctr"/>
            <a:lstStyle/>
            <a:p>
              <a:endParaRPr lang="en-ID"/>
            </a:p>
          </p:txBody>
        </p:sp>
        <p:sp>
          <p:nvSpPr>
            <p:cNvPr id="122" name="Freeform: Shape 121">
              <a:extLst>
                <a:ext uri="{FF2B5EF4-FFF2-40B4-BE49-F238E27FC236}">
                  <a16:creationId xmlns:a16="http://schemas.microsoft.com/office/drawing/2014/main" id="{8139827B-ED45-4BC0-9CBF-F10EEDFA8302}"/>
                </a:ext>
              </a:extLst>
            </p:cNvPr>
            <p:cNvSpPr/>
            <p:nvPr/>
          </p:nvSpPr>
          <p:spPr>
            <a:xfrm>
              <a:off x="3638639" y="3889597"/>
              <a:ext cx="381000" cy="504825"/>
            </a:xfrm>
            <a:custGeom>
              <a:avLst/>
              <a:gdLst>
                <a:gd name="connsiteX0" fmla="*/ 387345 w 381000"/>
                <a:gd name="connsiteY0" fmla="*/ 496477 h 504825"/>
                <a:gd name="connsiteX1" fmla="*/ 13965 w 381000"/>
                <a:gd name="connsiteY1" fmla="*/ 1748 h 504825"/>
                <a:gd name="connsiteX2" fmla="*/ 3678 w 381000"/>
                <a:gd name="connsiteY2" fmla="*/ 16321 h 504825"/>
                <a:gd name="connsiteX3" fmla="*/ 371152 w 381000"/>
                <a:gd name="connsiteY3" fmla="*/ 503906 h 504825"/>
                <a:gd name="connsiteX4" fmla="*/ 387345 w 381000"/>
                <a:gd name="connsiteY4" fmla="*/ 496477 h 504825"/>
                <a:gd name="connsiteX5" fmla="*/ 387345 w 381000"/>
                <a:gd name="connsiteY5" fmla="*/ 496477 h 50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1000" h="504825">
                  <a:moveTo>
                    <a:pt x="387345" y="496477"/>
                  </a:moveTo>
                  <a:cubicBezTo>
                    <a:pt x="315241" y="298642"/>
                    <a:pt x="184272" y="125383"/>
                    <a:pt x="13965" y="1748"/>
                  </a:cubicBezTo>
                  <a:cubicBezTo>
                    <a:pt x="4630" y="-5015"/>
                    <a:pt x="-5657" y="9559"/>
                    <a:pt x="3678" y="16321"/>
                  </a:cubicBezTo>
                  <a:cubicBezTo>
                    <a:pt x="171699" y="138337"/>
                    <a:pt x="300096" y="308834"/>
                    <a:pt x="371152" y="503906"/>
                  </a:cubicBezTo>
                  <a:cubicBezTo>
                    <a:pt x="375057" y="514669"/>
                    <a:pt x="391250" y="507240"/>
                    <a:pt x="387345" y="496477"/>
                  </a:cubicBezTo>
                  <a:lnTo>
                    <a:pt x="387345" y="496477"/>
                  </a:lnTo>
                  <a:close/>
                </a:path>
              </a:pathLst>
            </a:custGeom>
            <a:solidFill>
              <a:schemeClr val="accent4"/>
            </a:solidFill>
            <a:ln w="9525" cap="flat">
              <a:noFill/>
              <a:prstDash val="solid"/>
              <a:miter/>
            </a:ln>
          </p:spPr>
          <p:txBody>
            <a:bodyPr rtlCol="0" anchor="ctr"/>
            <a:lstStyle/>
            <a:p>
              <a:endParaRPr lang="en-ID"/>
            </a:p>
          </p:txBody>
        </p:sp>
        <p:sp>
          <p:nvSpPr>
            <p:cNvPr id="123" name="Freeform: Shape 122">
              <a:extLst>
                <a:ext uri="{FF2B5EF4-FFF2-40B4-BE49-F238E27FC236}">
                  <a16:creationId xmlns:a16="http://schemas.microsoft.com/office/drawing/2014/main" id="{314E443F-6D26-4737-9546-D4D603B88514}"/>
                </a:ext>
              </a:extLst>
            </p:cNvPr>
            <p:cNvSpPr/>
            <p:nvPr/>
          </p:nvSpPr>
          <p:spPr>
            <a:xfrm>
              <a:off x="3529987" y="3811501"/>
              <a:ext cx="190500" cy="142875"/>
            </a:xfrm>
            <a:custGeom>
              <a:avLst/>
              <a:gdLst>
                <a:gd name="connsiteX0" fmla="*/ 185767 w 190500"/>
                <a:gd name="connsiteY0" fmla="*/ 102133 h 142875"/>
                <a:gd name="connsiteX1" fmla="*/ 35367 w 190500"/>
                <a:gd name="connsiteY1" fmla="*/ 2121 h 142875"/>
                <a:gd name="connsiteX2" fmla="*/ 16508 w 190500"/>
                <a:gd name="connsiteY2" fmla="*/ 52222 h 142875"/>
                <a:gd name="connsiteX3" fmla="*/ 144619 w 190500"/>
                <a:gd name="connsiteY3" fmla="*/ 136328 h 142875"/>
                <a:gd name="connsiteX4" fmla="*/ 185767 w 190500"/>
                <a:gd name="connsiteY4" fmla="*/ 102133 h 142875"/>
                <a:gd name="connsiteX5" fmla="*/ 185767 w 190500"/>
                <a:gd name="connsiteY5" fmla="*/ 102133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142875">
                  <a:moveTo>
                    <a:pt x="185767" y="102133"/>
                  </a:moveTo>
                  <a:cubicBezTo>
                    <a:pt x="142238" y="58890"/>
                    <a:pt x="92232" y="25266"/>
                    <a:pt x="35367" y="2121"/>
                  </a:cubicBezTo>
                  <a:cubicBezTo>
                    <a:pt x="3363" y="-10833"/>
                    <a:pt x="-15401" y="39268"/>
                    <a:pt x="16508" y="52222"/>
                  </a:cubicBezTo>
                  <a:cubicBezTo>
                    <a:pt x="64419" y="71653"/>
                    <a:pt x="107948" y="99847"/>
                    <a:pt x="144619" y="136328"/>
                  </a:cubicBezTo>
                  <a:cubicBezTo>
                    <a:pt x="168717" y="160426"/>
                    <a:pt x="210246" y="126517"/>
                    <a:pt x="185767" y="102133"/>
                  </a:cubicBezTo>
                  <a:lnTo>
                    <a:pt x="185767" y="102133"/>
                  </a:lnTo>
                  <a:close/>
                </a:path>
              </a:pathLst>
            </a:custGeom>
            <a:solidFill>
              <a:schemeClr val="accent5"/>
            </a:solidFill>
            <a:ln w="9525" cap="flat">
              <a:noFill/>
              <a:prstDash val="solid"/>
              <a:miter/>
            </a:ln>
          </p:spPr>
          <p:txBody>
            <a:bodyPr rtlCol="0" anchor="ctr"/>
            <a:lstStyle/>
            <a:p>
              <a:endParaRPr lang="en-ID"/>
            </a:p>
          </p:txBody>
        </p:sp>
        <p:sp>
          <p:nvSpPr>
            <p:cNvPr id="124" name="Freeform: Shape 123">
              <a:extLst>
                <a:ext uri="{FF2B5EF4-FFF2-40B4-BE49-F238E27FC236}">
                  <a16:creationId xmlns:a16="http://schemas.microsoft.com/office/drawing/2014/main" id="{5ADC0011-DC20-4365-85E0-6CABC1004B5F}"/>
                </a:ext>
              </a:extLst>
            </p:cNvPr>
            <p:cNvSpPr/>
            <p:nvPr/>
          </p:nvSpPr>
          <p:spPr>
            <a:xfrm>
              <a:off x="3989916" y="3922539"/>
              <a:ext cx="123825" cy="152400"/>
            </a:xfrm>
            <a:custGeom>
              <a:avLst/>
              <a:gdLst>
                <a:gd name="connsiteX0" fmla="*/ 12350 w 123825"/>
                <a:gd name="connsiteY0" fmla="*/ 154829 h 152400"/>
                <a:gd name="connsiteX1" fmla="*/ 129889 w 123825"/>
                <a:gd name="connsiteY1" fmla="*/ 9192 h 152400"/>
                <a:gd name="connsiteX2" fmla="*/ 122745 w 123825"/>
                <a:gd name="connsiteY2" fmla="*/ 905 h 152400"/>
                <a:gd name="connsiteX3" fmla="*/ 158 w 123825"/>
                <a:gd name="connsiteY3" fmla="*/ 142637 h 152400"/>
                <a:gd name="connsiteX4" fmla="*/ 3206 w 123825"/>
                <a:gd name="connsiteY4" fmla="*/ 148638 h 152400"/>
                <a:gd name="connsiteX5" fmla="*/ 2539 w 123825"/>
                <a:gd name="connsiteY5" fmla="*/ 149781 h 152400"/>
                <a:gd name="connsiteX6" fmla="*/ 12350 w 123825"/>
                <a:gd name="connsiteY6" fmla="*/ 154829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825" h="152400">
                  <a:moveTo>
                    <a:pt x="12350" y="154829"/>
                  </a:moveTo>
                  <a:cubicBezTo>
                    <a:pt x="42449" y="99298"/>
                    <a:pt x="82073" y="50435"/>
                    <a:pt x="129889" y="9192"/>
                  </a:cubicBezTo>
                  <a:cubicBezTo>
                    <a:pt x="134746" y="5001"/>
                    <a:pt x="127793" y="-2619"/>
                    <a:pt x="122745" y="905"/>
                  </a:cubicBezTo>
                  <a:cubicBezTo>
                    <a:pt x="70262" y="36719"/>
                    <a:pt x="15017" y="77010"/>
                    <a:pt x="158" y="142637"/>
                  </a:cubicBezTo>
                  <a:cubicBezTo>
                    <a:pt x="-509" y="145590"/>
                    <a:pt x="1015" y="147685"/>
                    <a:pt x="3206" y="148638"/>
                  </a:cubicBezTo>
                  <a:cubicBezTo>
                    <a:pt x="3016" y="149019"/>
                    <a:pt x="2825" y="149400"/>
                    <a:pt x="2539" y="149781"/>
                  </a:cubicBezTo>
                  <a:cubicBezTo>
                    <a:pt x="-985" y="156067"/>
                    <a:pt x="8921" y="161115"/>
                    <a:pt x="12350" y="154829"/>
                  </a:cubicBezTo>
                  <a:close/>
                </a:path>
              </a:pathLst>
            </a:custGeom>
            <a:solidFill>
              <a:schemeClr val="accent4"/>
            </a:solidFill>
            <a:ln w="9525" cap="flat">
              <a:noFill/>
              <a:prstDash val="solid"/>
              <a:miter/>
            </a:ln>
          </p:spPr>
          <p:txBody>
            <a:bodyPr rtlCol="0" anchor="ctr"/>
            <a:lstStyle/>
            <a:p>
              <a:endParaRPr lang="en-ID"/>
            </a:p>
          </p:txBody>
        </p:sp>
        <p:sp>
          <p:nvSpPr>
            <p:cNvPr id="125" name="Freeform: Shape 124">
              <a:extLst>
                <a:ext uri="{FF2B5EF4-FFF2-40B4-BE49-F238E27FC236}">
                  <a16:creationId xmlns:a16="http://schemas.microsoft.com/office/drawing/2014/main" id="{34CC3BBF-DEE1-43C2-B054-65B4BE20BC05}"/>
                </a:ext>
              </a:extLst>
            </p:cNvPr>
            <p:cNvSpPr/>
            <p:nvPr/>
          </p:nvSpPr>
          <p:spPr>
            <a:xfrm>
              <a:off x="3980411" y="3782122"/>
              <a:ext cx="104775" cy="514350"/>
            </a:xfrm>
            <a:custGeom>
              <a:avLst/>
              <a:gdLst>
                <a:gd name="connsiteX0" fmla="*/ 6235 w 104775"/>
                <a:gd name="connsiteY0" fmla="*/ 508892 h 514350"/>
                <a:gd name="connsiteX1" fmla="*/ 96722 w 104775"/>
                <a:gd name="connsiteY1" fmla="*/ 3877 h 514350"/>
                <a:gd name="connsiteX2" fmla="*/ 109771 w 104775"/>
                <a:gd name="connsiteY2" fmla="*/ 10735 h 514350"/>
                <a:gd name="connsiteX3" fmla="*/ 20998 w 104775"/>
                <a:gd name="connsiteY3" fmla="*/ 508226 h 514350"/>
                <a:gd name="connsiteX4" fmla="*/ 6235 w 104775"/>
                <a:gd name="connsiteY4" fmla="*/ 508892 h 514350"/>
                <a:gd name="connsiteX5" fmla="*/ 6235 w 104775"/>
                <a:gd name="connsiteY5" fmla="*/ 508892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514350">
                  <a:moveTo>
                    <a:pt x="6235" y="508892"/>
                  </a:moveTo>
                  <a:cubicBezTo>
                    <a:pt x="-14625" y="335823"/>
                    <a:pt x="17188" y="158944"/>
                    <a:pt x="96722" y="3877"/>
                  </a:cubicBezTo>
                  <a:cubicBezTo>
                    <a:pt x="101104" y="-4600"/>
                    <a:pt x="114153" y="2258"/>
                    <a:pt x="109771" y="10735"/>
                  </a:cubicBezTo>
                  <a:cubicBezTo>
                    <a:pt x="31381" y="163706"/>
                    <a:pt x="520" y="337633"/>
                    <a:pt x="20998" y="508226"/>
                  </a:cubicBezTo>
                  <a:cubicBezTo>
                    <a:pt x="22141" y="517655"/>
                    <a:pt x="7378" y="518322"/>
                    <a:pt x="6235" y="508892"/>
                  </a:cubicBezTo>
                  <a:lnTo>
                    <a:pt x="6235" y="508892"/>
                  </a:lnTo>
                  <a:close/>
                </a:path>
              </a:pathLst>
            </a:custGeom>
            <a:solidFill>
              <a:schemeClr val="accent4"/>
            </a:solidFill>
            <a:ln w="9525" cap="flat">
              <a:noFill/>
              <a:prstDash val="solid"/>
              <a:miter/>
            </a:ln>
          </p:spPr>
          <p:txBody>
            <a:bodyPr rtlCol="0" anchor="ctr"/>
            <a:lstStyle/>
            <a:p>
              <a:endParaRPr lang="en-ID"/>
            </a:p>
          </p:txBody>
        </p:sp>
        <p:sp>
          <p:nvSpPr>
            <p:cNvPr id="126" name="Freeform: Shape 125">
              <a:extLst>
                <a:ext uri="{FF2B5EF4-FFF2-40B4-BE49-F238E27FC236}">
                  <a16:creationId xmlns:a16="http://schemas.microsoft.com/office/drawing/2014/main" id="{2CF7D902-FF83-4943-820C-C4B0F3B1A840}"/>
                </a:ext>
              </a:extLst>
            </p:cNvPr>
            <p:cNvSpPr/>
            <p:nvPr/>
          </p:nvSpPr>
          <p:spPr>
            <a:xfrm>
              <a:off x="4037703" y="3688508"/>
              <a:ext cx="104775" cy="161925"/>
            </a:xfrm>
            <a:custGeom>
              <a:avLst/>
              <a:gdLst>
                <a:gd name="connsiteX0" fmla="*/ 1235 w 104775"/>
                <a:gd name="connsiteY0" fmla="*/ 137591 h 161925"/>
                <a:gd name="connsiteX1" fmla="*/ 74863 w 104775"/>
                <a:gd name="connsiteY1" fmla="*/ 7479 h 161925"/>
                <a:gd name="connsiteX2" fmla="*/ 107534 w 104775"/>
                <a:gd name="connsiteY2" fmla="*/ 37388 h 161925"/>
                <a:gd name="connsiteX3" fmla="*/ 44479 w 104775"/>
                <a:gd name="connsiteY3" fmla="*/ 147402 h 161925"/>
                <a:gd name="connsiteX4" fmla="*/ 1235 w 104775"/>
                <a:gd name="connsiteY4" fmla="*/ 137591 h 161925"/>
                <a:gd name="connsiteX5" fmla="*/ 1235 w 104775"/>
                <a:gd name="connsiteY5" fmla="*/ 137591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161925">
                  <a:moveTo>
                    <a:pt x="1235" y="137591"/>
                  </a:moveTo>
                  <a:cubicBezTo>
                    <a:pt x="17142" y="89395"/>
                    <a:pt x="41526" y="45865"/>
                    <a:pt x="74863" y="7479"/>
                  </a:cubicBezTo>
                  <a:cubicBezTo>
                    <a:pt x="93628" y="-14142"/>
                    <a:pt x="126298" y="15862"/>
                    <a:pt x="107534" y="37388"/>
                  </a:cubicBezTo>
                  <a:cubicBezTo>
                    <a:pt x="79435" y="69678"/>
                    <a:pt x="57909" y="106730"/>
                    <a:pt x="44479" y="147402"/>
                  </a:cubicBezTo>
                  <a:cubicBezTo>
                    <a:pt x="35525" y="174358"/>
                    <a:pt x="-7814" y="164737"/>
                    <a:pt x="1235" y="137591"/>
                  </a:cubicBezTo>
                  <a:lnTo>
                    <a:pt x="1235" y="137591"/>
                  </a:lnTo>
                  <a:close/>
                </a:path>
              </a:pathLst>
            </a:custGeom>
            <a:solidFill>
              <a:schemeClr val="accent5"/>
            </a:solidFill>
            <a:ln w="9525" cap="flat">
              <a:noFill/>
              <a:prstDash val="solid"/>
              <a:miter/>
            </a:ln>
          </p:spPr>
          <p:txBody>
            <a:bodyPr rtlCol="0" anchor="ctr"/>
            <a:lstStyle/>
            <a:p>
              <a:endParaRPr lang="en-ID"/>
            </a:p>
          </p:txBody>
        </p:sp>
        <p:sp>
          <p:nvSpPr>
            <p:cNvPr id="127" name="Freeform: Shape 126">
              <a:extLst>
                <a:ext uri="{FF2B5EF4-FFF2-40B4-BE49-F238E27FC236}">
                  <a16:creationId xmlns:a16="http://schemas.microsoft.com/office/drawing/2014/main" id="{FFA1945E-43A2-4164-B51D-2B960A8C73C1}"/>
                </a:ext>
              </a:extLst>
            </p:cNvPr>
            <p:cNvSpPr/>
            <p:nvPr/>
          </p:nvSpPr>
          <p:spPr>
            <a:xfrm>
              <a:off x="3638594" y="3762727"/>
              <a:ext cx="257175" cy="133350"/>
            </a:xfrm>
            <a:custGeom>
              <a:avLst/>
              <a:gdLst>
                <a:gd name="connsiteX0" fmla="*/ 260041 w 257175"/>
                <a:gd name="connsiteY0" fmla="*/ 127094 h 133350"/>
                <a:gd name="connsiteX1" fmla="*/ 258517 w 257175"/>
                <a:gd name="connsiteY1" fmla="*/ 125951 h 133350"/>
                <a:gd name="connsiteX2" fmla="*/ 258993 w 257175"/>
                <a:gd name="connsiteY2" fmla="*/ 116045 h 133350"/>
                <a:gd name="connsiteX3" fmla="*/ 9438 w 257175"/>
                <a:gd name="connsiteY3" fmla="*/ 126 h 133350"/>
                <a:gd name="connsiteX4" fmla="*/ 4866 w 257175"/>
                <a:gd name="connsiteY4" fmla="*/ 15652 h 133350"/>
                <a:gd name="connsiteX5" fmla="*/ 249944 w 257175"/>
                <a:gd name="connsiteY5" fmla="*/ 139858 h 133350"/>
                <a:gd name="connsiteX6" fmla="*/ 260041 w 257175"/>
                <a:gd name="connsiteY6" fmla="*/ 127094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7175" h="133350">
                  <a:moveTo>
                    <a:pt x="260041" y="127094"/>
                  </a:moveTo>
                  <a:cubicBezTo>
                    <a:pt x="259564" y="126713"/>
                    <a:pt x="258993" y="126332"/>
                    <a:pt x="258517" y="125951"/>
                  </a:cubicBezTo>
                  <a:cubicBezTo>
                    <a:pt x="260803" y="123379"/>
                    <a:pt x="261660" y="119665"/>
                    <a:pt x="258993" y="116045"/>
                  </a:cubicBezTo>
                  <a:cubicBezTo>
                    <a:pt x="199557" y="37178"/>
                    <a:pt x="101354" y="16509"/>
                    <a:pt x="9438" y="126"/>
                  </a:cubicBezTo>
                  <a:cubicBezTo>
                    <a:pt x="580" y="-1493"/>
                    <a:pt x="-4183" y="12985"/>
                    <a:pt x="4866" y="15652"/>
                  </a:cubicBezTo>
                  <a:cubicBezTo>
                    <a:pt x="93734" y="41941"/>
                    <a:pt x="176221" y="83660"/>
                    <a:pt x="249944" y="139858"/>
                  </a:cubicBezTo>
                  <a:cubicBezTo>
                    <a:pt x="258231" y="146144"/>
                    <a:pt x="268327" y="133476"/>
                    <a:pt x="260041" y="127094"/>
                  </a:cubicBezTo>
                  <a:close/>
                </a:path>
              </a:pathLst>
            </a:custGeom>
            <a:solidFill>
              <a:schemeClr val="accent4"/>
            </a:solidFill>
            <a:ln w="9525" cap="flat">
              <a:noFill/>
              <a:prstDash val="solid"/>
              <a:miter/>
            </a:ln>
          </p:spPr>
          <p:txBody>
            <a:bodyPr rtlCol="0" anchor="ctr"/>
            <a:lstStyle/>
            <a:p>
              <a:endParaRPr lang="en-ID"/>
            </a:p>
          </p:txBody>
        </p:sp>
        <p:sp>
          <p:nvSpPr>
            <p:cNvPr id="128" name="Freeform: Shape 127">
              <a:extLst>
                <a:ext uri="{FF2B5EF4-FFF2-40B4-BE49-F238E27FC236}">
                  <a16:creationId xmlns:a16="http://schemas.microsoft.com/office/drawing/2014/main" id="{B12DE5B5-62CB-460D-BC39-5A399319CBE6}"/>
                </a:ext>
              </a:extLst>
            </p:cNvPr>
            <p:cNvSpPr/>
            <p:nvPr/>
          </p:nvSpPr>
          <p:spPr>
            <a:xfrm>
              <a:off x="3883816" y="3622151"/>
              <a:ext cx="47625" cy="304800"/>
            </a:xfrm>
            <a:custGeom>
              <a:avLst/>
              <a:gdLst>
                <a:gd name="connsiteX0" fmla="*/ 35393 w 47625"/>
                <a:gd name="connsiteY0" fmla="*/ 4494 h 304800"/>
                <a:gd name="connsiteX1" fmla="*/ 20438 w 47625"/>
                <a:gd name="connsiteY1" fmla="*/ 307104 h 304800"/>
                <a:gd name="connsiteX2" fmla="*/ 36631 w 47625"/>
                <a:gd name="connsiteY2" fmla="*/ 305294 h 304800"/>
                <a:gd name="connsiteX3" fmla="*/ 36440 w 47625"/>
                <a:gd name="connsiteY3" fmla="*/ 304151 h 304800"/>
                <a:gd name="connsiteX4" fmla="*/ 38155 w 47625"/>
                <a:gd name="connsiteY4" fmla="*/ 298531 h 304800"/>
                <a:gd name="connsiteX5" fmla="*/ 50918 w 47625"/>
                <a:gd name="connsiteY5" fmla="*/ 9066 h 304800"/>
                <a:gd name="connsiteX6" fmla="*/ 35393 w 47625"/>
                <a:gd name="connsiteY6" fmla="*/ 4494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625" h="304800">
                  <a:moveTo>
                    <a:pt x="35393" y="4494"/>
                  </a:moveTo>
                  <a:cubicBezTo>
                    <a:pt x="-18709" y="98030"/>
                    <a:pt x="150" y="206710"/>
                    <a:pt x="20438" y="307104"/>
                  </a:cubicBezTo>
                  <a:cubicBezTo>
                    <a:pt x="22534" y="317295"/>
                    <a:pt x="38726" y="315581"/>
                    <a:pt x="36631" y="305294"/>
                  </a:cubicBezTo>
                  <a:cubicBezTo>
                    <a:pt x="36536" y="304913"/>
                    <a:pt x="36440" y="304532"/>
                    <a:pt x="36440" y="304151"/>
                  </a:cubicBezTo>
                  <a:cubicBezTo>
                    <a:pt x="37583" y="302722"/>
                    <a:pt x="38345" y="300912"/>
                    <a:pt x="38155" y="298531"/>
                  </a:cubicBezTo>
                  <a:cubicBezTo>
                    <a:pt x="32630" y="201662"/>
                    <a:pt x="36917" y="104983"/>
                    <a:pt x="50918" y="9066"/>
                  </a:cubicBezTo>
                  <a:cubicBezTo>
                    <a:pt x="52252" y="-554"/>
                    <a:pt x="39869" y="-3221"/>
                    <a:pt x="35393" y="4494"/>
                  </a:cubicBezTo>
                  <a:close/>
                </a:path>
              </a:pathLst>
            </a:custGeom>
            <a:solidFill>
              <a:schemeClr val="accent4"/>
            </a:solidFill>
            <a:ln w="9525" cap="flat">
              <a:noFill/>
              <a:prstDash val="solid"/>
              <a:miter/>
            </a:ln>
          </p:spPr>
          <p:txBody>
            <a:bodyPr rtlCol="0" anchor="ctr"/>
            <a:lstStyle/>
            <a:p>
              <a:endParaRPr lang="en-ID"/>
            </a:p>
          </p:txBody>
        </p:sp>
        <p:sp>
          <p:nvSpPr>
            <p:cNvPr id="129" name="Freeform: Shape 128">
              <a:extLst>
                <a:ext uri="{FF2B5EF4-FFF2-40B4-BE49-F238E27FC236}">
                  <a16:creationId xmlns:a16="http://schemas.microsoft.com/office/drawing/2014/main" id="{B68E525B-BB1E-4C2A-B274-F28927F20103}"/>
                </a:ext>
              </a:extLst>
            </p:cNvPr>
            <p:cNvSpPr/>
            <p:nvPr/>
          </p:nvSpPr>
          <p:spPr>
            <a:xfrm>
              <a:off x="3731525" y="3600263"/>
              <a:ext cx="257175" cy="723900"/>
            </a:xfrm>
            <a:custGeom>
              <a:avLst/>
              <a:gdLst>
                <a:gd name="connsiteX0" fmla="*/ 265598 w 257175"/>
                <a:gd name="connsiteY0" fmla="*/ 716469 h 723900"/>
                <a:gd name="connsiteX1" fmla="*/ 19567 w 257175"/>
                <a:gd name="connsiteY1" fmla="*/ 4380 h 723900"/>
                <a:gd name="connsiteX2" fmla="*/ 2137 w 257175"/>
                <a:gd name="connsiteY2" fmla="*/ 17334 h 723900"/>
                <a:gd name="connsiteX3" fmla="*/ 243976 w 257175"/>
                <a:gd name="connsiteY3" fmla="*/ 718850 h 723900"/>
                <a:gd name="connsiteX4" fmla="*/ 265598 w 257175"/>
                <a:gd name="connsiteY4" fmla="*/ 716469 h 723900"/>
                <a:gd name="connsiteX5" fmla="*/ 265598 w 257175"/>
                <a:gd name="connsiteY5" fmla="*/ 716469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7175" h="723900">
                  <a:moveTo>
                    <a:pt x="265598" y="716469"/>
                  </a:moveTo>
                  <a:cubicBezTo>
                    <a:pt x="256454" y="460722"/>
                    <a:pt x="170158" y="211358"/>
                    <a:pt x="19567" y="4380"/>
                  </a:cubicBezTo>
                  <a:cubicBezTo>
                    <a:pt x="11376" y="-6955"/>
                    <a:pt x="-6055" y="5999"/>
                    <a:pt x="2137" y="17334"/>
                  </a:cubicBezTo>
                  <a:cubicBezTo>
                    <a:pt x="150536" y="221359"/>
                    <a:pt x="235023" y="466723"/>
                    <a:pt x="243976" y="718850"/>
                  </a:cubicBezTo>
                  <a:cubicBezTo>
                    <a:pt x="244548" y="732852"/>
                    <a:pt x="266074" y="730375"/>
                    <a:pt x="265598" y="716469"/>
                  </a:cubicBezTo>
                  <a:lnTo>
                    <a:pt x="265598" y="716469"/>
                  </a:lnTo>
                  <a:close/>
                </a:path>
              </a:pathLst>
            </a:custGeom>
            <a:solidFill>
              <a:schemeClr val="accent4"/>
            </a:solidFill>
            <a:ln w="9525" cap="flat">
              <a:noFill/>
              <a:prstDash val="solid"/>
              <a:miter/>
            </a:ln>
          </p:spPr>
          <p:txBody>
            <a:bodyPr rtlCol="0" anchor="ctr"/>
            <a:lstStyle/>
            <a:p>
              <a:endParaRPr lang="en-ID"/>
            </a:p>
          </p:txBody>
        </p:sp>
        <p:sp>
          <p:nvSpPr>
            <p:cNvPr id="130" name="Freeform: Shape 129">
              <a:extLst>
                <a:ext uri="{FF2B5EF4-FFF2-40B4-BE49-F238E27FC236}">
                  <a16:creationId xmlns:a16="http://schemas.microsoft.com/office/drawing/2014/main" id="{CC73A62B-C505-4711-9361-187ACB04DDD8}"/>
                </a:ext>
              </a:extLst>
            </p:cNvPr>
            <p:cNvSpPr/>
            <p:nvPr/>
          </p:nvSpPr>
          <p:spPr>
            <a:xfrm>
              <a:off x="3626933" y="3474465"/>
              <a:ext cx="190500" cy="219075"/>
            </a:xfrm>
            <a:custGeom>
              <a:avLst/>
              <a:gdLst>
                <a:gd name="connsiteX0" fmla="*/ 188739 w 190500"/>
                <a:gd name="connsiteY0" fmla="*/ 179707 h 219075"/>
                <a:gd name="connsiteX1" fmla="*/ 52341 w 190500"/>
                <a:gd name="connsiteY1" fmla="*/ 7686 h 219075"/>
                <a:gd name="connsiteX2" fmla="*/ 11669 w 190500"/>
                <a:gd name="connsiteY2" fmla="*/ 58549 h 219075"/>
                <a:gd name="connsiteX3" fmla="*/ 128160 w 190500"/>
                <a:gd name="connsiteY3" fmla="*/ 203901 h 219075"/>
                <a:gd name="connsiteX4" fmla="*/ 188739 w 190500"/>
                <a:gd name="connsiteY4" fmla="*/ 179707 h 219075"/>
                <a:gd name="connsiteX5" fmla="*/ 188739 w 190500"/>
                <a:gd name="connsiteY5" fmla="*/ 179707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219075">
                  <a:moveTo>
                    <a:pt x="188739" y="179707"/>
                  </a:moveTo>
                  <a:cubicBezTo>
                    <a:pt x="154640" y="113413"/>
                    <a:pt x="109396" y="55692"/>
                    <a:pt x="52341" y="7686"/>
                  </a:cubicBezTo>
                  <a:cubicBezTo>
                    <a:pt x="20242" y="-19365"/>
                    <a:pt x="-20335" y="31593"/>
                    <a:pt x="11669" y="58549"/>
                  </a:cubicBezTo>
                  <a:cubicBezTo>
                    <a:pt x="59771" y="99030"/>
                    <a:pt x="99490" y="147894"/>
                    <a:pt x="128160" y="203901"/>
                  </a:cubicBezTo>
                  <a:cubicBezTo>
                    <a:pt x="147210" y="240762"/>
                    <a:pt x="207980" y="217045"/>
                    <a:pt x="188739" y="179707"/>
                  </a:cubicBezTo>
                  <a:lnTo>
                    <a:pt x="188739" y="179707"/>
                  </a:lnTo>
                  <a:close/>
                </a:path>
              </a:pathLst>
            </a:custGeom>
            <a:solidFill>
              <a:schemeClr val="accent5"/>
            </a:solidFill>
            <a:ln w="9525" cap="flat">
              <a:noFill/>
              <a:prstDash val="solid"/>
              <a:miter/>
            </a:ln>
          </p:spPr>
          <p:txBody>
            <a:bodyPr rtlCol="0" anchor="ctr"/>
            <a:lstStyle/>
            <a:p>
              <a:endParaRPr lang="en-ID"/>
            </a:p>
          </p:txBody>
        </p:sp>
        <p:sp>
          <p:nvSpPr>
            <p:cNvPr id="131" name="Freeform: Shape 130">
              <a:extLst>
                <a:ext uri="{FF2B5EF4-FFF2-40B4-BE49-F238E27FC236}">
                  <a16:creationId xmlns:a16="http://schemas.microsoft.com/office/drawing/2014/main" id="{06F1A94B-6FF2-4E87-BCAE-B9FFE3E72727}"/>
                </a:ext>
              </a:extLst>
            </p:cNvPr>
            <p:cNvSpPr/>
            <p:nvPr/>
          </p:nvSpPr>
          <p:spPr>
            <a:xfrm rot="21511969">
              <a:off x="3464452" y="3715703"/>
              <a:ext cx="1266825" cy="1284131"/>
            </a:xfrm>
            <a:custGeom>
              <a:avLst/>
              <a:gdLst>
                <a:gd name="connsiteX0" fmla="*/ 1199516 w 1266825"/>
                <a:gd name="connsiteY0" fmla="*/ 0 h 1038225"/>
                <a:gd name="connsiteX1" fmla="*/ 1128841 w 1266825"/>
                <a:gd name="connsiteY1" fmla="*/ 45244 h 1038225"/>
                <a:gd name="connsiteX2" fmla="*/ 1040449 w 1266825"/>
                <a:gd name="connsiteY2" fmla="*/ 34671 h 1038225"/>
                <a:gd name="connsiteX3" fmla="*/ 955962 w 1266825"/>
                <a:gd name="connsiteY3" fmla="*/ 53340 h 1038225"/>
                <a:gd name="connsiteX4" fmla="*/ 906051 w 1266825"/>
                <a:gd name="connsiteY4" fmla="*/ 133160 h 1038225"/>
                <a:gd name="connsiteX5" fmla="*/ 725838 w 1266825"/>
                <a:gd name="connsiteY5" fmla="*/ 188119 h 1038225"/>
                <a:gd name="connsiteX6" fmla="*/ 631540 w 1266825"/>
                <a:gd name="connsiteY6" fmla="*/ 303371 h 1038225"/>
                <a:gd name="connsiteX7" fmla="*/ 585058 w 1266825"/>
                <a:gd name="connsiteY7" fmla="*/ 449199 h 1038225"/>
                <a:gd name="connsiteX8" fmla="*/ 479902 w 1266825"/>
                <a:gd name="connsiteY8" fmla="*/ 553117 h 1038225"/>
                <a:gd name="connsiteX9" fmla="*/ 354172 w 1266825"/>
                <a:gd name="connsiteY9" fmla="*/ 557213 h 1038225"/>
                <a:gd name="connsiteX10" fmla="*/ 245397 w 1266825"/>
                <a:gd name="connsiteY10" fmla="*/ 647890 h 1038225"/>
                <a:gd name="connsiteX11" fmla="*/ 229776 w 1266825"/>
                <a:gd name="connsiteY11" fmla="*/ 748094 h 1038225"/>
                <a:gd name="connsiteX12" fmla="*/ 179008 w 1266825"/>
                <a:gd name="connsiteY12" fmla="*/ 831628 h 1038225"/>
                <a:gd name="connsiteX13" fmla="*/ 99855 w 1266825"/>
                <a:gd name="connsiteY13" fmla="*/ 847439 h 1038225"/>
                <a:gd name="connsiteX14" fmla="*/ 26512 w 1266825"/>
                <a:gd name="connsiteY14" fmla="*/ 927640 h 1038225"/>
                <a:gd name="connsiteX15" fmla="*/ 14797 w 1266825"/>
                <a:gd name="connsiteY15" fmla="*/ 1039463 h 1038225"/>
                <a:gd name="connsiteX16" fmla="*/ 1270096 w 1266825"/>
                <a:gd name="connsiteY16" fmla="*/ 986600 h 1038225"/>
                <a:gd name="connsiteX17" fmla="*/ 1199516 w 1266825"/>
                <a:gd name="connsiteY17" fmla="*/ 0 h 1038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66825" h="1038225">
                  <a:moveTo>
                    <a:pt x="1199516" y="0"/>
                  </a:moveTo>
                  <a:cubicBezTo>
                    <a:pt x="1190372" y="28289"/>
                    <a:pt x="1158559" y="43529"/>
                    <a:pt x="1128841" y="45244"/>
                  </a:cubicBezTo>
                  <a:cubicBezTo>
                    <a:pt x="1099123" y="46863"/>
                    <a:pt x="1069976" y="38291"/>
                    <a:pt x="1040449" y="34671"/>
                  </a:cubicBezTo>
                  <a:cubicBezTo>
                    <a:pt x="1010921" y="31052"/>
                    <a:pt x="978155" y="33528"/>
                    <a:pt x="955962" y="53340"/>
                  </a:cubicBezTo>
                  <a:cubicBezTo>
                    <a:pt x="932435" y="74390"/>
                    <a:pt x="926815" y="109442"/>
                    <a:pt x="906051" y="133160"/>
                  </a:cubicBezTo>
                  <a:cubicBezTo>
                    <a:pt x="863950" y="181356"/>
                    <a:pt x="784607" y="162687"/>
                    <a:pt x="725838" y="188119"/>
                  </a:cubicBezTo>
                  <a:cubicBezTo>
                    <a:pt x="678975" y="208407"/>
                    <a:pt x="649257" y="255461"/>
                    <a:pt x="631540" y="303371"/>
                  </a:cubicBezTo>
                  <a:cubicBezTo>
                    <a:pt x="613824" y="351282"/>
                    <a:pt x="605251" y="402336"/>
                    <a:pt x="585058" y="449199"/>
                  </a:cubicBezTo>
                  <a:cubicBezTo>
                    <a:pt x="564865" y="496062"/>
                    <a:pt x="529432" y="540449"/>
                    <a:pt x="479902" y="553117"/>
                  </a:cubicBezTo>
                  <a:cubicBezTo>
                    <a:pt x="439135" y="563499"/>
                    <a:pt x="395701" y="550831"/>
                    <a:pt x="354172" y="557213"/>
                  </a:cubicBezTo>
                  <a:cubicBezTo>
                    <a:pt x="305214" y="564832"/>
                    <a:pt x="261685" y="601028"/>
                    <a:pt x="245397" y="647890"/>
                  </a:cubicBezTo>
                  <a:cubicBezTo>
                    <a:pt x="234253" y="679895"/>
                    <a:pt x="235300" y="714661"/>
                    <a:pt x="229776" y="748094"/>
                  </a:cubicBezTo>
                  <a:cubicBezTo>
                    <a:pt x="224251" y="781526"/>
                    <a:pt x="209583" y="816864"/>
                    <a:pt x="179008" y="831628"/>
                  </a:cubicBezTo>
                  <a:cubicBezTo>
                    <a:pt x="154719" y="843344"/>
                    <a:pt x="125668" y="839438"/>
                    <a:pt x="99855" y="847439"/>
                  </a:cubicBezTo>
                  <a:cubicBezTo>
                    <a:pt x="63850" y="858488"/>
                    <a:pt x="38228" y="891921"/>
                    <a:pt x="26512" y="927640"/>
                  </a:cubicBezTo>
                  <a:cubicBezTo>
                    <a:pt x="14797" y="963454"/>
                    <a:pt x="-19398" y="1023747"/>
                    <a:pt x="14797" y="1039463"/>
                  </a:cubicBezTo>
                  <a:cubicBezTo>
                    <a:pt x="29370" y="1046131"/>
                    <a:pt x="1270096" y="986600"/>
                    <a:pt x="1270096" y="986600"/>
                  </a:cubicBezTo>
                  <a:lnTo>
                    <a:pt x="1199516" y="0"/>
                  </a:lnTo>
                  <a:close/>
                </a:path>
              </a:pathLst>
            </a:custGeom>
            <a:solidFill>
              <a:schemeClr val="accent4">
                <a:lumMod val="90000"/>
              </a:schemeClr>
            </a:solidFill>
            <a:ln w="9525" cap="flat">
              <a:noFill/>
              <a:prstDash val="solid"/>
              <a:miter/>
            </a:ln>
          </p:spPr>
          <p:txBody>
            <a:bodyPr rtlCol="0" anchor="ctr"/>
            <a:lstStyle/>
            <a:p>
              <a:endParaRPr lang="en-ID"/>
            </a:p>
          </p:txBody>
        </p:sp>
        <p:sp>
          <p:nvSpPr>
            <p:cNvPr id="132" name="Freeform: Shape 131">
              <a:extLst>
                <a:ext uri="{FF2B5EF4-FFF2-40B4-BE49-F238E27FC236}">
                  <a16:creationId xmlns:a16="http://schemas.microsoft.com/office/drawing/2014/main" id="{50E287BC-C50E-46E3-8F45-9A1C58D51848}"/>
                </a:ext>
              </a:extLst>
            </p:cNvPr>
            <p:cNvSpPr/>
            <p:nvPr/>
          </p:nvSpPr>
          <p:spPr>
            <a:xfrm>
              <a:off x="3889383" y="3676463"/>
              <a:ext cx="2200275" cy="1295400"/>
            </a:xfrm>
            <a:custGeom>
              <a:avLst/>
              <a:gdLst>
                <a:gd name="connsiteX0" fmla="*/ 60686 w 2200275"/>
                <a:gd name="connsiteY0" fmla="*/ 1297753 h 1295400"/>
                <a:gd name="connsiteX1" fmla="*/ 12 w 2200275"/>
                <a:gd name="connsiteY1" fmla="*/ 1078392 h 1295400"/>
                <a:gd name="connsiteX2" fmla="*/ 104882 w 2200275"/>
                <a:gd name="connsiteY2" fmla="*/ 889226 h 1295400"/>
                <a:gd name="connsiteX3" fmla="*/ 269188 w 2200275"/>
                <a:gd name="connsiteY3" fmla="*/ 838838 h 1295400"/>
                <a:gd name="connsiteX4" fmla="*/ 323862 w 2200275"/>
                <a:gd name="connsiteY4" fmla="*/ 703298 h 1295400"/>
                <a:gd name="connsiteX5" fmla="*/ 332434 w 2200275"/>
                <a:gd name="connsiteY5" fmla="*/ 552898 h 1295400"/>
                <a:gd name="connsiteX6" fmla="*/ 436543 w 2200275"/>
                <a:gd name="connsiteY6" fmla="*/ 459458 h 1295400"/>
                <a:gd name="connsiteX7" fmla="*/ 531793 w 2200275"/>
                <a:gd name="connsiteY7" fmla="*/ 480317 h 1295400"/>
                <a:gd name="connsiteX8" fmla="*/ 616565 w 2200275"/>
                <a:gd name="connsiteY8" fmla="*/ 400022 h 1295400"/>
                <a:gd name="connsiteX9" fmla="*/ 618184 w 2200275"/>
                <a:gd name="connsiteY9" fmla="*/ 275435 h 1295400"/>
                <a:gd name="connsiteX10" fmla="*/ 667333 w 2200275"/>
                <a:gd name="connsiteY10" fmla="*/ 58646 h 1295400"/>
                <a:gd name="connsiteX11" fmla="*/ 867073 w 2200275"/>
                <a:gd name="connsiteY11" fmla="*/ 29975 h 1295400"/>
                <a:gd name="connsiteX12" fmla="*/ 946321 w 2200275"/>
                <a:gd name="connsiteY12" fmla="*/ 158563 h 1295400"/>
                <a:gd name="connsiteX13" fmla="*/ 1221879 w 2200275"/>
                <a:gd name="connsiteY13" fmla="*/ 246193 h 1295400"/>
                <a:gd name="connsiteX14" fmla="*/ 1315129 w 2200275"/>
                <a:gd name="connsiteY14" fmla="*/ 514607 h 1295400"/>
                <a:gd name="connsiteX15" fmla="*/ 1466195 w 2200275"/>
                <a:gd name="connsiteY15" fmla="*/ 611572 h 1295400"/>
                <a:gd name="connsiteX16" fmla="*/ 1649361 w 2200275"/>
                <a:gd name="connsiteY16" fmla="*/ 633670 h 1295400"/>
                <a:gd name="connsiteX17" fmla="*/ 2206669 w 2200275"/>
                <a:gd name="connsiteY17" fmla="*/ 1117159 h 1295400"/>
                <a:gd name="connsiteX18" fmla="*/ 60686 w 2200275"/>
                <a:gd name="connsiteY18" fmla="*/ 1297753 h 129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00275" h="1295400">
                  <a:moveTo>
                    <a:pt x="60686" y="1297753"/>
                  </a:moveTo>
                  <a:cubicBezTo>
                    <a:pt x="30968" y="1227363"/>
                    <a:pt x="774" y="1154783"/>
                    <a:pt x="12" y="1078392"/>
                  </a:cubicBezTo>
                  <a:cubicBezTo>
                    <a:pt x="-750" y="1002002"/>
                    <a:pt x="34969" y="919991"/>
                    <a:pt x="104882" y="889226"/>
                  </a:cubicBezTo>
                  <a:cubicBezTo>
                    <a:pt x="157746" y="865985"/>
                    <a:pt x="223278" y="873890"/>
                    <a:pt x="269188" y="838838"/>
                  </a:cubicBezTo>
                  <a:cubicBezTo>
                    <a:pt x="309193" y="808263"/>
                    <a:pt x="322052" y="753685"/>
                    <a:pt x="323862" y="703298"/>
                  </a:cubicBezTo>
                  <a:cubicBezTo>
                    <a:pt x="325672" y="653006"/>
                    <a:pt x="319290" y="601475"/>
                    <a:pt x="332434" y="552898"/>
                  </a:cubicBezTo>
                  <a:cubicBezTo>
                    <a:pt x="345579" y="504320"/>
                    <a:pt x="386251" y="457648"/>
                    <a:pt x="436543" y="459458"/>
                  </a:cubicBezTo>
                  <a:cubicBezTo>
                    <a:pt x="469213" y="460601"/>
                    <a:pt x="499122" y="481556"/>
                    <a:pt x="531793" y="480317"/>
                  </a:cubicBezTo>
                  <a:cubicBezTo>
                    <a:pt x="573512" y="478793"/>
                    <a:pt x="606088" y="440408"/>
                    <a:pt x="616565" y="400022"/>
                  </a:cubicBezTo>
                  <a:cubicBezTo>
                    <a:pt x="627138" y="359636"/>
                    <a:pt x="621137" y="317059"/>
                    <a:pt x="618184" y="275435"/>
                  </a:cubicBezTo>
                  <a:cubicBezTo>
                    <a:pt x="612850" y="199806"/>
                    <a:pt x="620089" y="117986"/>
                    <a:pt x="667333" y="58646"/>
                  </a:cubicBezTo>
                  <a:cubicBezTo>
                    <a:pt x="714577" y="-695"/>
                    <a:pt x="812971" y="-23174"/>
                    <a:pt x="867073" y="29975"/>
                  </a:cubicBezTo>
                  <a:cubicBezTo>
                    <a:pt x="903172" y="65408"/>
                    <a:pt x="910602" y="122558"/>
                    <a:pt x="946321" y="158563"/>
                  </a:cubicBezTo>
                  <a:cubicBezTo>
                    <a:pt x="1015567" y="228381"/>
                    <a:pt x="1147108" y="182375"/>
                    <a:pt x="1221879" y="246193"/>
                  </a:cubicBezTo>
                  <a:cubicBezTo>
                    <a:pt x="1295221" y="308867"/>
                    <a:pt x="1266266" y="431549"/>
                    <a:pt x="1315129" y="514607"/>
                  </a:cubicBezTo>
                  <a:cubicBezTo>
                    <a:pt x="1346371" y="567662"/>
                    <a:pt x="1406188" y="597856"/>
                    <a:pt x="1466195" y="611572"/>
                  </a:cubicBezTo>
                  <a:cubicBezTo>
                    <a:pt x="1526203" y="625288"/>
                    <a:pt x="1588401" y="625288"/>
                    <a:pt x="1649361" y="633670"/>
                  </a:cubicBezTo>
                  <a:cubicBezTo>
                    <a:pt x="1907203" y="668912"/>
                    <a:pt x="2135422" y="866937"/>
                    <a:pt x="2206669" y="1117159"/>
                  </a:cubicBezTo>
                  <a:lnTo>
                    <a:pt x="60686" y="1297753"/>
                  </a:lnTo>
                  <a:close/>
                </a:path>
              </a:pathLst>
            </a:custGeom>
            <a:solidFill>
              <a:srgbClr val="5ACF8B"/>
            </a:solidFill>
            <a:ln w="9525" cap="flat">
              <a:noFill/>
              <a:prstDash val="solid"/>
              <a:miter/>
            </a:ln>
          </p:spPr>
          <p:txBody>
            <a:bodyPr rtlCol="0" anchor="ctr"/>
            <a:lstStyle/>
            <a:p>
              <a:endParaRPr lang="en-ID"/>
            </a:p>
          </p:txBody>
        </p:sp>
        <p:sp>
          <p:nvSpPr>
            <p:cNvPr id="133" name="Freeform: Shape 132">
              <a:extLst>
                <a:ext uri="{FF2B5EF4-FFF2-40B4-BE49-F238E27FC236}">
                  <a16:creationId xmlns:a16="http://schemas.microsoft.com/office/drawing/2014/main" id="{ECBF8FE6-C4AB-4476-8BAB-18B9EDD73D36}"/>
                </a:ext>
              </a:extLst>
            </p:cNvPr>
            <p:cNvSpPr/>
            <p:nvPr/>
          </p:nvSpPr>
          <p:spPr>
            <a:xfrm>
              <a:off x="4359851" y="4169177"/>
              <a:ext cx="314325" cy="781050"/>
            </a:xfrm>
            <a:custGeom>
              <a:avLst/>
              <a:gdLst>
                <a:gd name="connsiteX0" fmla="*/ 257444 w 314325"/>
                <a:gd name="connsiteY0" fmla="*/ 486644 h 781050"/>
                <a:gd name="connsiteX1" fmla="*/ 256778 w 314325"/>
                <a:gd name="connsiteY1" fmla="*/ 183559 h 781050"/>
                <a:gd name="connsiteX2" fmla="*/ 243824 w 314325"/>
                <a:gd name="connsiteY2" fmla="*/ 187083 h 781050"/>
                <a:gd name="connsiteX3" fmla="*/ 250967 w 314325"/>
                <a:gd name="connsiteY3" fmla="*/ 467594 h 781050"/>
                <a:gd name="connsiteX4" fmla="*/ 92090 w 314325"/>
                <a:gd name="connsiteY4" fmla="*/ 149745 h 781050"/>
                <a:gd name="connsiteX5" fmla="*/ 92662 w 314325"/>
                <a:gd name="connsiteY5" fmla="*/ 6394 h 781050"/>
                <a:gd name="connsiteX6" fmla="*/ 79232 w 314325"/>
                <a:gd name="connsiteY6" fmla="*/ 6394 h 781050"/>
                <a:gd name="connsiteX7" fmla="*/ 80089 w 314325"/>
                <a:gd name="connsiteY7" fmla="*/ 132219 h 781050"/>
                <a:gd name="connsiteX8" fmla="*/ 29797 w 314325"/>
                <a:gd name="connsiteY8" fmla="*/ 64687 h 781050"/>
                <a:gd name="connsiteX9" fmla="*/ 20367 w 314325"/>
                <a:gd name="connsiteY9" fmla="*/ 74116 h 781050"/>
                <a:gd name="connsiteX10" fmla="*/ 78946 w 314325"/>
                <a:gd name="connsiteY10" fmla="*/ 153841 h 781050"/>
                <a:gd name="connsiteX11" fmla="*/ 80184 w 314325"/>
                <a:gd name="connsiteY11" fmla="*/ 155746 h 781050"/>
                <a:gd name="connsiteX12" fmla="*/ 160099 w 314325"/>
                <a:gd name="connsiteY12" fmla="*/ 289858 h 781050"/>
                <a:gd name="connsiteX13" fmla="*/ 10271 w 314325"/>
                <a:gd name="connsiteY13" fmla="*/ 259949 h 781050"/>
                <a:gd name="connsiteX14" fmla="*/ 3508 w 314325"/>
                <a:gd name="connsiteY14" fmla="*/ 271475 h 781050"/>
                <a:gd name="connsiteX15" fmla="*/ 166481 w 314325"/>
                <a:gd name="connsiteY15" fmla="*/ 303097 h 781050"/>
                <a:gd name="connsiteX16" fmla="*/ 166957 w 314325"/>
                <a:gd name="connsiteY16" fmla="*/ 303002 h 781050"/>
                <a:gd name="connsiteX17" fmla="*/ 305831 w 314325"/>
                <a:gd name="connsiteY17" fmla="*/ 776680 h 781050"/>
                <a:gd name="connsiteX18" fmla="*/ 319262 w 314325"/>
                <a:gd name="connsiteY18" fmla="*/ 776680 h 781050"/>
                <a:gd name="connsiteX19" fmla="*/ 257444 w 314325"/>
                <a:gd name="connsiteY19" fmla="*/ 486644 h 781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14325" h="781050">
                  <a:moveTo>
                    <a:pt x="257444" y="486644"/>
                  </a:moveTo>
                  <a:cubicBezTo>
                    <a:pt x="299831" y="392918"/>
                    <a:pt x="288972" y="278523"/>
                    <a:pt x="256778" y="183559"/>
                  </a:cubicBezTo>
                  <a:cubicBezTo>
                    <a:pt x="254015" y="175462"/>
                    <a:pt x="241061" y="178892"/>
                    <a:pt x="243824" y="187083"/>
                  </a:cubicBezTo>
                  <a:cubicBezTo>
                    <a:pt x="273351" y="274237"/>
                    <a:pt x="285448" y="379679"/>
                    <a:pt x="250967" y="467594"/>
                  </a:cubicBezTo>
                  <a:cubicBezTo>
                    <a:pt x="212105" y="355390"/>
                    <a:pt x="158670" y="248424"/>
                    <a:pt x="92090" y="149745"/>
                  </a:cubicBezTo>
                  <a:cubicBezTo>
                    <a:pt x="96377" y="102120"/>
                    <a:pt x="97139" y="54114"/>
                    <a:pt x="92662" y="6394"/>
                  </a:cubicBezTo>
                  <a:cubicBezTo>
                    <a:pt x="91900" y="-2084"/>
                    <a:pt x="78470" y="-2179"/>
                    <a:pt x="79232" y="6394"/>
                  </a:cubicBezTo>
                  <a:cubicBezTo>
                    <a:pt x="83137" y="48208"/>
                    <a:pt x="83042" y="90309"/>
                    <a:pt x="80089" y="132219"/>
                  </a:cubicBezTo>
                  <a:cubicBezTo>
                    <a:pt x="64087" y="109264"/>
                    <a:pt x="47323" y="86689"/>
                    <a:pt x="29797" y="64687"/>
                  </a:cubicBezTo>
                  <a:cubicBezTo>
                    <a:pt x="24463" y="57924"/>
                    <a:pt x="15033" y="67449"/>
                    <a:pt x="20367" y="74116"/>
                  </a:cubicBezTo>
                  <a:cubicBezTo>
                    <a:pt x="40941" y="99929"/>
                    <a:pt x="60467" y="126599"/>
                    <a:pt x="78946" y="153841"/>
                  </a:cubicBezTo>
                  <a:cubicBezTo>
                    <a:pt x="79232" y="154603"/>
                    <a:pt x="79613" y="155174"/>
                    <a:pt x="80184" y="155746"/>
                  </a:cubicBezTo>
                  <a:cubicBezTo>
                    <a:pt x="109426" y="198894"/>
                    <a:pt x="136096" y="243662"/>
                    <a:pt x="160099" y="289858"/>
                  </a:cubicBezTo>
                  <a:cubicBezTo>
                    <a:pt x="108283" y="290905"/>
                    <a:pt x="57705" y="281000"/>
                    <a:pt x="10271" y="259949"/>
                  </a:cubicBezTo>
                  <a:cubicBezTo>
                    <a:pt x="2460" y="256520"/>
                    <a:pt x="-4398" y="268046"/>
                    <a:pt x="3508" y="271475"/>
                  </a:cubicBezTo>
                  <a:cubicBezTo>
                    <a:pt x="55133" y="294430"/>
                    <a:pt x="109902" y="305288"/>
                    <a:pt x="166481" y="303097"/>
                  </a:cubicBezTo>
                  <a:cubicBezTo>
                    <a:pt x="166671" y="303097"/>
                    <a:pt x="166766" y="303097"/>
                    <a:pt x="166957" y="303002"/>
                  </a:cubicBezTo>
                  <a:cubicBezTo>
                    <a:pt x="241633" y="450544"/>
                    <a:pt x="289163" y="611612"/>
                    <a:pt x="305831" y="776680"/>
                  </a:cubicBezTo>
                  <a:cubicBezTo>
                    <a:pt x="306689" y="785158"/>
                    <a:pt x="320119" y="785253"/>
                    <a:pt x="319262" y="776680"/>
                  </a:cubicBezTo>
                  <a:cubicBezTo>
                    <a:pt x="309260" y="677811"/>
                    <a:pt x="288401" y="580561"/>
                    <a:pt x="257444" y="486644"/>
                  </a:cubicBezTo>
                  <a:close/>
                </a:path>
              </a:pathLst>
            </a:custGeom>
            <a:solidFill>
              <a:srgbClr val="69E299"/>
            </a:solidFill>
            <a:ln w="9525" cap="flat">
              <a:noFill/>
              <a:prstDash val="solid"/>
              <a:miter/>
            </a:ln>
          </p:spPr>
          <p:txBody>
            <a:bodyPr rtlCol="0" anchor="ctr"/>
            <a:lstStyle/>
            <a:p>
              <a:endParaRPr lang="en-ID"/>
            </a:p>
          </p:txBody>
        </p:sp>
        <p:sp>
          <p:nvSpPr>
            <p:cNvPr id="134" name="Freeform: Shape 133">
              <a:extLst>
                <a:ext uri="{FF2B5EF4-FFF2-40B4-BE49-F238E27FC236}">
                  <a16:creationId xmlns:a16="http://schemas.microsoft.com/office/drawing/2014/main" id="{4284DC2A-EA35-4956-9C9E-ECB5EB550DD7}"/>
                </a:ext>
              </a:extLst>
            </p:cNvPr>
            <p:cNvSpPr/>
            <p:nvPr/>
          </p:nvSpPr>
          <p:spPr>
            <a:xfrm>
              <a:off x="4605044" y="3735194"/>
              <a:ext cx="485775" cy="1066800"/>
            </a:xfrm>
            <a:custGeom>
              <a:avLst/>
              <a:gdLst>
                <a:gd name="connsiteX0" fmla="*/ 478881 w 485775"/>
                <a:gd name="connsiteY0" fmla="*/ 686694 h 1066800"/>
                <a:gd name="connsiteX1" fmla="*/ 323433 w 485775"/>
                <a:gd name="connsiteY1" fmla="*/ 930058 h 1066800"/>
                <a:gd name="connsiteX2" fmla="*/ 254091 w 485775"/>
                <a:gd name="connsiteY2" fmla="*/ 498956 h 1066800"/>
                <a:gd name="connsiteX3" fmla="*/ 346007 w 485775"/>
                <a:gd name="connsiteY3" fmla="*/ 426661 h 1066800"/>
                <a:gd name="connsiteX4" fmla="*/ 405824 w 485775"/>
                <a:gd name="connsiteY4" fmla="*/ 215587 h 1066800"/>
                <a:gd name="connsiteX5" fmla="*/ 392394 w 485775"/>
                <a:gd name="connsiteY5" fmla="*/ 215587 h 1066800"/>
                <a:gd name="connsiteX6" fmla="*/ 340007 w 485775"/>
                <a:gd name="connsiteY6" fmla="*/ 411802 h 1066800"/>
                <a:gd name="connsiteX7" fmla="*/ 250853 w 485775"/>
                <a:gd name="connsiteY7" fmla="*/ 486002 h 1066800"/>
                <a:gd name="connsiteX8" fmla="*/ 172843 w 485775"/>
                <a:gd name="connsiteY8" fmla="*/ 225589 h 1066800"/>
                <a:gd name="connsiteX9" fmla="*/ 83212 w 485775"/>
                <a:gd name="connsiteY9" fmla="*/ 3466 h 1066800"/>
                <a:gd name="connsiteX10" fmla="*/ 71687 w 485775"/>
                <a:gd name="connsiteY10" fmla="*/ 10228 h 1066800"/>
                <a:gd name="connsiteX11" fmla="*/ 179225 w 485775"/>
                <a:gd name="connsiteY11" fmla="*/ 285596 h 1066800"/>
                <a:gd name="connsiteX12" fmla="*/ 11204 w 485775"/>
                <a:gd name="connsiteY12" fmla="*/ 189870 h 1066800"/>
                <a:gd name="connsiteX13" fmla="*/ 1774 w 485775"/>
                <a:gd name="connsiteY13" fmla="*/ 199300 h 1066800"/>
                <a:gd name="connsiteX14" fmla="*/ 183796 w 485775"/>
                <a:gd name="connsiteY14" fmla="*/ 299598 h 1066800"/>
                <a:gd name="connsiteX15" fmla="*/ 295334 w 485775"/>
                <a:gd name="connsiteY15" fmla="*/ 790612 h 1066800"/>
                <a:gd name="connsiteX16" fmla="*/ 156936 w 485775"/>
                <a:gd name="connsiteY16" fmla="*/ 623257 h 1066800"/>
                <a:gd name="connsiteX17" fmla="*/ 143982 w 485775"/>
                <a:gd name="connsiteY17" fmla="*/ 626782 h 1066800"/>
                <a:gd name="connsiteX18" fmla="*/ 295906 w 485775"/>
                <a:gd name="connsiteY18" fmla="*/ 806423 h 1066800"/>
                <a:gd name="connsiteX19" fmla="*/ 297430 w 485775"/>
                <a:gd name="connsiteY19" fmla="*/ 807090 h 1066800"/>
                <a:gd name="connsiteX20" fmla="*/ 299716 w 485775"/>
                <a:gd name="connsiteY20" fmla="*/ 825187 h 1066800"/>
                <a:gd name="connsiteX21" fmla="*/ 317813 w 485775"/>
                <a:gd name="connsiteY21" fmla="*/ 1062265 h 1066800"/>
                <a:gd name="connsiteX22" fmla="*/ 331244 w 485775"/>
                <a:gd name="connsiteY22" fmla="*/ 1062265 h 1066800"/>
                <a:gd name="connsiteX23" fmla="*/ 324576 w 485775"/>
                <a:gd name="connsiteY23" fmla="*/ 943774 h 1066800"/>
                <a:gd name="connsiteX24" fmla="*/ 492311 w 485775"/>
                <a:gd name="connsiteY24" fmla="*/ 686694 h 1066800"/>
                <a:gd name="connsiteX25" fmla="*/ 478881 w 485775"/>
                <a:gd name="connsiteY25" fmla="*/ 686694 h 106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85775" h="1066800">
                  <a:moveTo>
                    <a:pt x="478881" y="686694"/>
                  </a:moveTo>
                  <a:cubicBezTo>
                    <a:pt x="473452" y="784420"/>
                    <a:pt x="421445" y="896815"/>
                    <a:pt x="323433" y="930058"/>
                  </a:cubicBezTo>
                  <a:cubicBezTo>
                    <a:pt x="311527" y="784801"/>
                    <a:pt x="288381" y="640593"/>
                    <a:pt x="254091" y="498956"/>
                  </a:cubicBezTo>
                  <a:cubicBezTo>
                    <a:pt x="292286" y="491717"/>
                    <a:pt x="324671" y="456284"/>
                    <a:pt x="346007" y="426661"/>
                  </a:cubicBezTo>
                  <a:cubicBezTo>
                    <a:pt x="390013" y="365606"/>
                    <a:pt x="407253" y="289882"/>
                    <a:pt x="405824" y="215587"/>
                  </a:cubicBezTo>
                  <a:cubicBezTo>
                    <a:pt x="405634" y="207015"/>
                    <a:pt x="392299" y="206920"/>
                    <a:pt x="392394" y="215587"/>
                  </a:cubicBezTo>
                  <a:cubicBezTo>
                    <a:pt x="393728" y="284548"/>
                    <a:pt x="378678" y="353890"/>
                    <a:pt x="340007" y="411802"/>
                  </a:cubicBezTo>
                  <a:cubicBezTo>
                    <a:pt x="320766" y="440568"/>
                    <a:pt x="288191" y="479906"/>
                    <a:pt x="250853" y="486002"/>
                  </a:cubicBezTo>
                  <a:cubicBezTo>
                    <a:pt x="229136" y="397991"/>
                    <a:pt x="203132" y="311123"/>
                    <a:pt x="172843" y="225589"/>
                  </a:cubicBezTo>
                  <a:cubicBezTo>
                    <a:pt x="146173" y="150246"/>
                    <a:pt x="116169" y="76237"/>
                    <a:pt x="83212" y="3466"/>
                  </a:cubicBezTo>
                  <a:cubicBezTo>
                    <a:pt x="79688" y="-4345"/>
                    <a:pt x="68163" y="2418"/>
                    <a:pt x="71687" y="10228"/>
                  </a:cubicBezTo>
                  <a:cubicBezTo>
                    <a:pt x="112359" y="100049"/>
                    <a:pt x="148268" y="191965"/>
                    <a:pt x="179225" y="285596"/>
                  </a:cubicBezTo>
                  <a:cubicBezTo>
                    <a:pt x="112931" y="276262"/>
                    <a:pt x="55400" y="239495"/>
                    <a:pt x="11204" y="189870"/>
                  </a:cubicBezTo>
                  <a:cubicBezTo>
                    <a:pt x="5489" y="183393"/>
                    <a:pt x="-3941" y="192918"/>
                    <a:pt x="1774" y="199300"/>
                  </a:cubicBezTo>
                  <a:cubicBezTo>
                    <a:pt x="49494" y="252830"/>
                    <a:pt x="111978" y="290930"/>
                    <a:pt x="183796" y="299598"/>
                  </a:cubicBezTo>
                  <a:cubicBezTo>
                    <a:pt x="235708" y="459427"/>
                    <a:pt x="273141" y="623924"/>
                    <a:pt x="295334" y="790612"/>
                  </a:cubicBezTo>
                  <a:cubicBezTo>
                    <a:pt x="230850" y="752893"/>
                    <a:pt x="181796" y="694028"/>
                    <a:pt x="156936" y="623257"/>
                  </a:cubicBezTo>
                  <a:cubicBezTo>
                    <a:pt x="154079" y="615161"/>
                    <a:pt x="141125" y="618685"/>
                    <a:pt x="143982" y="626782"/>
                  </a:cubicBezTo>
                  <a:cubicBezTo>
                    <a:pt x="170938" y="703458"/>
                    <a:pt x="224659" y="767180"/>
                    <a:pt x="295906" y="806423"/>
                  </a:cubicBezTo>
                  <a:cubicBezTo>
                    <a:pt x="296477" y="806709"/>
                    <a:pt x="296954" y="806899"/>
                    <a:pt x="297430" y="807090"/>
                  </a:cubicBezTo>
                  <a:cubicBezTo>
                    <a:pt x="298192" y="813091"/>
                    <a:pt x="298954" y="819187"/>
                    <a:pt x="299716" y="825187"/>
                  </a:cubicBezTo>
                  <a:cubicBezTo>
                    <a:pt x="309146" y="903959"/>
                    <a:pt x="315146" y="983017"/>
                    <a:pt x="317813" y="1062265"/>
                  </a:cubicBezTo>
                  <a:cubicBezTo>
                    <a:pt x="318099" y="1070837"/>
                    <a:pt x="331529" y="1070932"/>
                    <a:pt x="331244" y="1062265"/>
                  </a:cubicBezTo>
                  <a:cubicBezTo>
                    <a:pt x="329910" y="1022736"/>
                    <a:pt x="327624" y="983207"/>
                    <a:pt x="324576" y="943774"/>
                  </a:cubicBezTo>
                  <a:cubicBezTo>
                    <a:pt x="430208" y="909865"/>
                    <a:pt x="486501" y="791374"/>
                    <a:pt x="492311" y="686694"/>
                  </a:cubicBezTo>
                  <a:cubicBezTo>
                    <a:pt x="492692" y="678121"/>
                    <a:pt x="479357" y="678121"/>
                    <a:pt x="478881" y="686694"/>
                  </a:cubicBezTo>
                  <a:close/>
                </a:path>
              </a:pathLst>
            </a:custGeom>
            <a:solidFill>
              <a:srgbClr val="69E299"/>
            </a:solidFill>
            <a:ln w="9525" cap="flat">
              <a:noFill/>
              <a:prstDash val="solid"/>
              <a:miter/>
            </a:ln>
          </p:spPr>
          <p:txBody>
            <a:bodyPr rtlCol="0" anchor="ctr"/>
            <a:lstStyle/>
            <a:p>
              <a:endParaRPr lang="en-ID"/>
            </a:p>
          </p:txBody>
        </p:sp>
        <p:sp>
          <p:nvSpPr>
            <p:cNvPr id="135" name="Freeform: Shape 134">
              <a:extLst>
                <a:ext uri="{FF2B5EF4-FFF2-40B4-BE49-F238E27FC236}">
                  <a16:creationId xmlns:a16="http://schemas.microsoft.com/office/drawing/2014/main" id="{327AE4EF-6E51-495F-84BB-74AFB508DA95}"/>
                </a:ext>
              </a:extLst>
            </p:cNvPr>
            <p:cNvSpPr/>
            <p:nvPr/>
          </p:nvSpPr>
          <p:spPr>
            <a:xfrm>
              <a:off x="5256378" y="4263702"/>
              <a:ext cx="352425" cy="581025"/>
            </a:xfrm>
            <a:custGeom>
              <a:avLst/>
              <a:gdLst>
                <a:gd name="connsiteX0" fmla="*/ 347517 w 352425"/>
                <a:gd name="connsiteY0" fmla="*/ 230575 h 581025"/>
                <a:gd name="connsiteX1" fmla="*/ 65006 w 352425"/>
                <a:gd name="connsiteY1" fmla="*/ 366402 h 581025"/>
                <a:gd name="connsiteX2" fmla="*/ 141301 w 352425"/>
                <a:gd name="connsiteY2" fmla="*/ 148756 h 581025"/>
                <a:gd name="connsiteX3" fmla="*/ 304464 w 352425"/>
                <a:gd name="connsiteY3" fmla="*/ 56935 h 581025"/>
                <a:gd name="connsiteX4" fmla="*/ 292939 w 352425"/>
                <a:gd name="connsiteY4" fmla="*/ 50172 h 581025"/>
                <a:gd name="connsiteX5" fmla="*/ 147207 w 352425"/>
                <a:gd name="connsiteY5" fmla="*/ 134563 h 581025"/>
                <a:gd name="connsiteX6" fmla="*/ 203404 w 352425"/>
                <a:gd name="connsiteY6" fmla="*/ 10167 h 581025"/>
                <a:gd name="connsiteX7" fmla="*/ 191879 w 352425"/>
                <a:gd name="connsiteY7" fmla="*/ 3404 h 581025"/>
                <a:gd name="connsiteX8" fmla="*/ 77293 w 352425"/>
                <a:gd name="connsiteY8" fmla="*/ 282868 h 581025"/>
                <a:gd name="connsiteX9" fmla="*/ 57100 w 352425"/>
                <a:gd name="connsiteY9" fmla="*/ 60840 h 581025"/>
                <a:gd name="connsiteX10" fmla="*/ 43670 w 352425"/>
                <a:gd name="connsiteY10" fmla="*/ 60840 h 581025"/>
                <a:gd name="connsiteX11" fmla="*/ 68625 w 352425"/>
                <a:gd name="connsiteY11" fmla="*/ 300965 h 581025"/>
                <a:gd name="connsiteX12" fmla="*/ 70435 w 352425"/>
                <a:gd name="connsiteY12" fmla="*/ 303918 h 581025"/>
                <a:gd name="connsiteX13" fmla="*/ 141 w 352425"/>
                <a:gd name="connsiteY13" fmla="*/ 576523 h 581025"/>
                <a:gd name="connsiteX14" fmla="*/ 13095 w 352425"/>
                <a:gd name="connsiteY14" fmla="*/ 580048 h 581025"/>
                <a:gd name="connsiteX15" fmla="*/ 61101 w 352425"/>
                <a:gd name="connsiteY15" fmla="*/ 380213 h 581025"/>
                <a:gd name="connsiteX16" fmla="*/ 357042 w 352425"/>
                <a:gd name="connsiteY16" fmla="*/ 240100 h 581025"/>
                <a:gd name="connsiteX17" fmla="*/ 347517 w 352425"/>
                <a:gd name="connsiteY17" fmla="*/ 230575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2425" h="581025">
                  <a:moveTo>
                    <a:pt x="347517" y="230575"/>
                  </a:moveTo>
                  <a:cubicBezTo>
                    <a:pt x="273413" y="309157"/>
                    <a:pt x="172543" y="357639"/>
                    <a:pt x="65006" y="366402"/>
                  </a:cubicBezTo>
                  <a:cubicBezTo>
                    <a:pt x="86723" y="292583"/>
                    <a:pt x="112155" y="219907"/>
                    <a:pt x="141301" y="148756"/>
                  </a:cubicBezTo>
                  <a:cubicBezTo>
                    <a:pt x="205690" y="140374"/>
                    <a:pt x="274270" y="120181"/>
                    <a:pt x="304464" y="56935"/>
                  </a:cubicBezTo>
                  <a:cubicBezTo>
                    <a:pt x="308179" y="49219"/>
                    <a:pt x="296654" y="42361"/>
                    <a:pt x="292939" y="50172"/>
                  </a:cubicBezTo>
                  <a:cubicBezTo>
                    <a:pt x="265793" y="106941"/>
                    <a:pt x="205309" y="126277"/>
                    <a:pt x="147207" y="134563"/>
                  </a:cubicBezTo>
                  <a:cubicBezTo>
                    <a:pt x="164637" y="92558"/>
                    <a:pt x="183402" y="51124"/>
                    <a:pt x="203404" y="10167"/>
                  </a:cubicBezTo>
                  <a:cubicBezTo>
                    <a:pt x="207214" y="2452"/>
                    <a:pt x="195594" y="-4311"/>
                    <a:pt x="191879" y="3404"/>
                  </a:cubicBezTo>
                  <a:cubicBezTo>
                    <a:pt x="147588" y="93987"/>
                    <a:pt x="109297" y="187427"/>
                    <a:pt x="77293" y="282868"/>
                  </a:cubicBezTo>
                  <a:cubicBezTo>
                    <a:pt x="56910" y="210573"/>
                    <a:pt x="50147" y="135802"/>
                    <a:pt x="57100" y="60840"/>
                  </a:cubicBezTo>
                  <a:cubicBezTo>
                    <a:pt x="57862" y="52267"/>
                    <a:pt x="44527" y="52363"/>
                    <a:pt x="43670" y="60840"/>
                  </a:cubicBezTo>
                  <a:cubicBezTo>
                    <a:pt x="36145" y="141993"/>
                    <a:pt x="44622" y="223051"/>
                    <a:pt x="68625" y="300965"/>
                  </a:cubicBezTo>
                  <a:cubicBezTo>
                    <a:pt x="69006" y="302203"/>
                    <a:pt x="69673" y="303156"/>
                    <a:pt x="70435" y="303918"/>
                  </a:cubicBezTo>
                  <a:cubicBezTo>
                    <a:pt x="41479" y="393167"/>
                    <a:pt x="17952" y="484226"/>
                    <a:pt x="141" y="576523"/>
                  </a:cubicBezTo>
                  <a:cubicBezTo>
                    <a:pt x="-1479" y="584906"/>
                    <a:pt x="11380" y="588525"/>
                    <a:pt x="13095" y="580048"/>
                  </a:cubicBezTo>
                  <a:cubicBezTo>
                    <a:pt x="26049" y="512706"/>
                    <a:pt x="42146" y="446031"/>
                    <a:pt x="61101" y="380213"/>
                  </a:cubicBezTo>
                  <a:cubicBezTo>
                    <a:pt x="173591" y="372117"/>
                    <a:pt x="279509" y="322301"/>
                    <a:pt x="357042" y="240100"/>
                  </a:cubicBezTo>
                  <a:cubicBezTo>
                    <a:pt x="362853" y="233814"/>
                    <a:pt x="353423" y="224289"/>
                    <a:pt x="347517" y="230575"/>
                  </a:cubicBezTo>
                  <a:close/>
                </a:path>
              </a:pathLst>
            </a:custGeom>
            <a:solidFill>
              <a:srgbClr val="69E299"/>
            </a:solidFill>
            <a:ln w="9525" cap="flat">
              <a:noFill/>
              <a:prstDash val="solid"/>
              <a:miter/>
            </a:ln>
          </p:spPr>
          <p:txBody>
            <a:bodyPr rtlCol="0" anchor="ctr"/>
            <a:lstStyle/>
            <a:p>
              <a:endParaRPr lang="en-ID"/>
            </a:p>
          </p:txBody>
        </p:sp>
      </p:grpSp>
      <p:sp>
        <p:nvSpPr>
          <p:cNvPr id="81" name="Freeform 57">
            <a:extLst>
              <a:ext uri="{FF2B5EF4-FFF2-40B4-BE49-F238E27FC236}">
                <a16:creationId xmlns:a16="http://schemas.microsoft.com/office/drawing/2014/main" id="{7E68ECEF-E90A-4688-9C6E-D20D936520FE}"/>
              </a:ext>
            </a:extLst>
          </p:cNvPr>
          <p:cNvSpPr>
            <a:spLocks/>
          </p:cNvSpPr>
          <p:nvPr/>
        </p:nvSpPr>
        <p:spPr bwMode="auto">
          <a:xfrm>
            <a:off x="7309463" y="5010489"/>
            <a:ext cx="4932860" cy="1875219"/>
          </a:xfrm>
          <a:custGeom>
            <a:avLst/>
            <a:gdLst>
              <a:gd name="T0" fmla="*/ 787 w 787"/>
              <a:gd name="T1" fmla="*/ 284 h 299"/>
              <a:gd name="T2" fmla="*/ 787 w 787"/>
              <a:gd name="T3" fmla="*/ 0 h 299"/>
              <a:gd name="T4" fmla="*/ 312 w 787"/>
              <a:gd name="T5" fmla="*/ 84 h 299"/>
              <a:gd name="T6" fmla="*/ 0 w 787"/>
              <a:gd name="T7" fmla="*/ 299 h 299"/>
              <a:gd name="T8" fmla="*/ 771 w 787"/>
              <a:gd name="T9" fmla="*/ 299 h 299"/>
              <a:gd name="T10" fmla="*/ 787 w 787"/>
              <a:gd name="T11" fmla="*/ 284 h 299"/>
            </a:gdLst>
            <a:ahLst/>
            <a:cxnLst>
              <a:cxn ang="0">
                <a:pos x="T0" y="T1"/>
              </a:cxn>
              <a:cxn ang="0">
                <a:pos x="T2" y="T3"/>
              </a:cxn>
              <a:cxn ang="0">
                <a:pos x="T4" y="T5"/>
              </a:cxn>
              <a:cxn ang="0">
                <a:pos x="T6" y="T7"/>
              </a:cxn>
              <a:cxn ang="0">
                <a:pos x="T8" y="T9"/>
              </a:cxn>
              <a:cxn ang="0">
                <a:pos x="T10" y="T11"/>
              </a:cxn>
            </a:cxnLst>
            <a:rect l="0" t="0" r="r" b="b"/>
            <a:pathLst>
              <a:path w="787" h="299">
                <a:moveTo>
                  <a:pt x="787" y="284"/>
                </a:moveTo>
                <a:cubicBezTo>
                  <a:pt x="787" y="0"/>
                  <a:pt x="787" y="0"/>
                  <a:pt x="787" y="0"/>
                </a:cubicBezTo>
                <a:cubicBezTo>
                  <a:pt x="625" y="9"/>
                  <a:pt x="447" y="28"/>
                  <a:pt x="312" y="84"/>
                </a:cubicBezTo>
                <a:cubicBezTo>
                  <a:pt x="192" y="134"/>
                  <a:pt x="84" y="212"/>
                  <a:pt x="0" y="299"/>
                </a:cubicBezTo>
                <a:cubicBezTo>
                  <a:pt x="771" y="299"/>
                  <a:pt x="771" y="299"/>
                  <a:pt x="771" y="299"/>
                </a:cubicBezTo>
                <a:cubicBezTo>
                  <a:pt x="780" y="299"/>
                  <a:pt x="787" y="292"/>
                  <a:pt x="787" y="284"/>
                </a:cubicBezTo>
                <a:close/>
              </a:path>
            </a:pathLst>
          </a:custGeom>
          <a:solidFill>
            <a:srgbClr val="1F89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grpSp>
        <p:nvGrpSpPr>
          <p:cNvPr id="171" name="Group 170">
            <a:extLst>
              <a:ext uri="{FF2B5EF4-FFF2-40B4-BE49-F238E27FC236}">
                <a16:creationId xmlns:a16="http://schemas.microsoft.com/office/drawing/2014/main" id="{D5C9843F-B5F8-4D59-8652-28F7AD622F2B}"/>
              </a:ext>
            </a:extLst>
          </p:cNvPr>
          <p:cNvGrpSpPr/>
          <p:nvPr/>
        </p:nvGrpSpPr>
        <p:grpSpPr>
          <a:xfrm rot="298849">
            <a:off x="10967436" y="5373344"/>
            <a:ext cx="1183067" cy="696524"/>
            <a:chOff x="3889383" y="3676463"/>
            <a:chExt cx="2200275" cy="1295400"/>
          </a:xfrm>
        </p:grpSpPr>
        <p:sp>
          <p:nvSpPr>
            <p:cNvPr id="172" name="Freeform: Shape 171">
              <a:extLst>
                <a:ext uri="{FF2B5EF4-FFF2-40B4-BE49-F238E27FC236}">
                  <a16:creationId xmlns:a16="http://schemas.microsoft.com/office/drawing/2014/main" id="{7F93E3E3-D5E9-4195-804D-F3C6CFBCB136}"/>
                </a:ext>
              </a:extLst>
            </p:cNvPr>
            <p:cNvSpPr/>
            <p:nvPr/>
          </p:nvSpPr>
          <p:spPr>
            <a:xfrm>
              <a:off x="3889383" y="3676463"/>
              <a:ext cx="2200275" cy="1295400"/>
            </a:xfrm>
            <a:custGeom>
              <a:avLst/>
              <a:gdLst>
                <a:gd name="connsiteX0" fmla="*/ 60686 w 2200275"/>
                <a:gd name="connsiteY0" fmla="*/ 1297753 h 1295400"/>
                <a:gd name="connsiteX1" fmla="*/ 12 w 2200275"/>
                <a:gd name="connsiteY1" fmla="*/ 1078392 h 1295400"/>
                <a:gd name="connsiteX2" fmla="*/ 104882 w 2200275"/>
                <a:gd name="connsiteY2" fmla="*/ 889226 h 1295400"/>
                <a:gd name="connsiteX3" fmla="*/ 269188 w 2200275"/>
                <a:gd name="connsiteY3" fmla="*/ 838838 h 1295400"/>
                <a:gd name="connsiteX4" fmla="*/ 323862 w 2200275"/>
                <a:gd name="connsiteY4" fmla="*/ 703298 h 1295400"/>
                <a:gd name="connsiteX5" fmla="*/ 332434 w 2200275"/>
                <a:gd name="connsiteY5" fmla="*/ 552898 h 1295400"/>
                <a:gd name="connsiteX6" fmla="*/ 436543 w 2200275"/>
                <a:gd name="connsiteY6" fmla="*/ 459458 h 1295400"/>
                <a:gd name="connsiteX7" fmla="*/ 531793 w 2200275"/>
                <a:gd name="connsiteY7" fmla="*/ 480317 h 1295400"/>
                <a:gd name="connsiteX8" fmla="*/ 616565 w 2200275"/>
                <a:gd name="connsiteY8" fmla="*/ 400022 h 1295400"/>
                <a:gd name="connsiteX9" fmla="*/ 618184 w 2200275"/>
                <a:gd name="connsiteY9" fmla="*/ 275435 h 1295400"/>
                <a:gd name="connsiteX10" fmla="*/ 667333 w 2200275"/>
                <a:gd name="connsiteY10" fmla="*/ 58646 h 1295400"/>
                <a:gd name="connsiteX11" fmla="*/ 867073 w 2200275"/>
                <a:gd name="connsiteY11" fmla="*/ 29975 h 1295400"/>
                <a:gd name="connsiteX12" fmla="*/ 946321 w 2200275"/>
                <a:gd name="connsiteY12" fmla="*/ 158563 h 1295400"/>
                <a:gd name="connsiteX13" fmla="*/ 1221879 w 2200275"/>
                <a:gd name="connsiteY13" fmla="*/ 246193 h 1295400"/>
                <a:gd name="connsiteX14" fmla="*/ 1315129 w 2200275"/>
                <a:gd name="connsiteY14" fmla="*/ 514607 h 1295400"/>
                <a:gd name="connsiteX15" fmla="*/ 1466195 w 2200275"/>
                <a:gd name="connsiteY15" fmla="*/ 611572 h 1295400"/>
                <a:gd name="connsiteX16" fmla="*/ 1649361 w 2200275"/>
                <a:gd name="connsiteY16" fmla="*/ 633670 h 1295400"/>
                <a:gd name="connsiteX17" fmla="*/ 2206669 w 2200275"/>
                <a:gd name="connsiteY17" fmla="*/ 1117159 h 1295400"/>
                <a:gd name="connsiteX18" fmla="*/ 60686 w 2200275"/>
                <a:gd name="connsiteY18" fmla="*/ 1297753 h 129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00275" h="1295400">
                  <a:moveTo>
                    <a:pt x="60686" y="1297753"/>
                  </a:moveTo>
                  <a:cubicBezTo>
                    <a:pt x="30968" y="1227363"/>
                    <a:pt x="774" y="1154783"/>
                    <a:pt x="12" y="1078392"/>
                  </a:cubicBezTo>
                  <a:cubicBezTo>
                    <a:pt x="-750" y="1002002"/>
                    <a:pt x="34969" y="919991"/>
                    <a:pt x="104882" y="889226"/>
                  </a:cubicBezTo>
                  <a:cubicBezTo>
                    <a:pt x="157746" y="865985"/>
                    <a:pt x="223278" y="873890"/>
                    <a:pt x="269188" y="838838"/>
                  </a:cubicBezTo>
                  <a:cubicBezTo>
                    <a:pt x="309193" y="808263"/>
                    <a:pt x="322052" y="753685"/>
                    <a:pt x="323862" y="703298"/>
                  </a:cubicBezTo>
                  <a:cubicBezTo>
                    <a:pt x="325672" y="653006"/>
                    <a:pt x="319290" y="601475"/>
                    <a:pt x="332434" y="552898"/>
                  </a:cubicBezTo>
                  <a:cubicBezTo>
                    <a:pt x="345579" y="504320"/>
                    <a:pt x="386251" y="457648"/>
                    <a:pt x="436543" y="459458"/>
                  </a:cubicBezTo>
                  <a:cubicBezTo>
                    <a:pt x="469213" y="460601"/>
                    <a:pt x="499122" y="481556"/>
                    <a:pt x="531793" y="480317"/>
                  </a:cubicBezTo>
                  <a:cubicBezTo>
                    <a:pt x="573512" y="478793"/>
                    <a:pt x="606088" y="440408"/>
                    <a:pt x="616565" y="400022"/>
                  </a:cubicBezTo>
                  <a:cubicBezTo>
                    <a:pt x="627138" y="359636"/>
                    <a:pt x="621137" y="317059"/>
                    <a:pt x="618184" y="275435"/>
                  </a:cubicBezTo>
                  <a:cubicBezTo>
                    <a:pt x="612850" y="199806"/>
                    <a:pt x="620089" y="117986"/>
                    <a:pt x="667333" y="58646"/>
                  </a:cubicBezTo>
                  <a:cubicBezTo>
                    <a:pt x="714577" y="-695"/>
                    <a:pt x="812971" y="-23174"/>
                    <a:pt x="867073" y="29975"/>
                  </a:cubicBezTo>
                  <a:cubicBezTo>
                    <a:pt x="903172" y="65408"/>
                    <a:pt x="910602" y="122558"/>
                    <a:pt x="946321" y="158563"/>
                  </a:cubicBezTo>
                  <a:cubicBezTo>
                    <a:pt x="1015567" y="228381"/>
                    <a:pt x="1147108" y="182375"/>
                    <a:pt x="1221879" y="246193"/>
                  </a:cubicBezTo>
                  <a:cubicBezTo>
                    <a:pt x="1295221" y="308867"/>
                    <a:pt x="1266266" y="431549"/>
                    <a:pt x="1315129" y="514607"/>
                  </a:cubicBezTo>
                  <a:cubicBezTo>
                    <a:pt x="1346371" y="567662"/>
                    <a:pt x="1406188" y="597856"/>
                    <a:pt x="1466195" y="611572"/>
                  </a:cubicBezTo>
                  <a:cubicBezTo>
                    <a:pt x="1526203" y="625288"/>
                    <a:pt x="1588401" y="625288"/>
                    <a:pt x="1649361" y="633670"/>
                  </a:cubicBezTo>
                  <a:cubicBezTo>
                    <a:pt x="1907203" y="668912"/>
                    <a:pt x="2135422" y="866937"/>
                    <a:pt x="2206669" y="1117159"/>
                  </a:cubicBezTo>
                  <a:lnTo>
                    <a:pt x="60686" y="1297753"/>
                  </a:lnTo>
                  <a:close/>
                </a:path>
              </a:pathLst>
            </a:custGeom>
            <a:solidFill>
              <a:schemeClr val="accent4"/>
            </a:solidFill>
            <a:ln w="9525" cap="flat">
              <a:noFill/>
              <a:prstDash val="solid"/>
              <a:miter/>
            </a:ln>
          </p:spPr>
          <p:txBody>
            <a:bodyPr rtlCol="0" anchor="ctr"/>
            <a:lstStyle/>
            <a:p>
              <a:endParaRPr lang="en-ID"/>
            </a:p>
          </p:txBody>
        </p:sp>
        <p:sp>
          <p:nvSpPr>
            <p:cNvPr id="173" name="Freeform: Shape 172">
              <a:extLst>
                <a:ext uri="{FF2B5EF4-FFF2-40B4-BE49-F238E27FC236}">
                  <a16:creationId xmlns:a16="http://schemas.microsoft.com/office/drawing/2014/main" id="{F7343C34-1B8A-413B-BCB4-A5CFD6E83D6D}"/>
                </a:ext>
              </a:extLst>
            </p:cNvPr>
            <p:cNvSpPr/>
            <p:nvPr/>
          </p:nvSpPr>
          <p:spPr>
            <a:xfrm>
              <a:off x="4359851" y="4169177"/>
              <a:ext cx="314325" cy="781050"/>
            </a:xfrm>
            <a:custGeom>
              <a:avLst/>
              <a:gdLst>
                <a:gd name="connsiteX0" fmla="*/ 257444 w 314325"/>
                <a:gd name="connsiteY0" fmla="*/ 486644 h 781050"/>
                <a:gd name="connsiteX1" fmla="*/ 256778 w 314325"/>
                <a:gd name="connsiteY1" fmla="*/ 183559 h 781050"/>
                <a:gd name="connsiteX2" fmla="*/ 243824 w 314325"/>
                <a:gd name="connsiteY2" fmla="*/ 187083 h 781050"/>
                <a:gd name="connsiteX3" fmla="*/ 250967 w 314325"/>
                <a:gd name="connsiteY3" fmla="*/ 467594 h 781050"/>
                <a:gd name="connsiteX4" fmla="*/ 92090 w 314325"/>
                <a:gd name="connsiteY4" fmla="*/ 149745 h 781050"/>
                <a:gd name="connsiteX5" fmla="*/ 92662 w 314325"/>
                <a:gd name="connsiteY5" fmla="*/ 6394 h 781050"/>
                <a:gd name="connsiteX6" fmla="*/ 79232 w 314325"/>
                <a:gd name="connsiteY6" fmla="*/ 6394 h 781050"/>
                <a:gd name="connsiteX7" fmla="*/ 80089 w 314325"/>
                <a:gd name="connsiteY7" fmla="*/ 132219 h 781050"/>
                <a:gd name="connsiteX8" fmla="*/ 29797 w 314325"/>
                <a:gd name="connsiteY8" fmla="*/ 64687 h 781050"/>
                <a:gd name="connsiteX9" fmla="*/ 20367 w 314325"/>
                <a:gd name="connsiteY9" fmla="*/ 74116 h 781050"/>
                <a:gd name="connsiteX10" fmla="*/ 78946 w 314325"/>
                <a:gd name="connsiteY10" fmla="*/ 153841 h 781050"/>
                <a:gd name="connsiteX11" fmla="*/ 80184 w 314325"/>
                <a:gd name="connsiteY11" fmla="*/ 155746 h 781050"/>
                <a:gd name="connsiteX12" fmla="*/ 160099 w 314325"/>
                <a:gd name="connsiteY12" fmla="*/ 289858 h 781050"/>
                <a:gd name="connsiteX13" fmla="*/ 10271 w 314325"/>
                <a:gd name="connsiteY13" fmla="*/ 259949 h 781050"/>
                <a:gd name="connsiteX14" fmla="*/ 3508 w 314325"/>
                <a:gd name="connsiteY14" fmla="*/ 271475 h 781050"/>
                <a:gd name="connsiteX15" fmla="*/ 166481 w 314325"/>
                <a:gd name="connsiteY15" fmla="*/ 303097 h 781050"/>
                <a:gd name="connsiteX16" fmla="*/ 166957 w 314325"/>
                <a:gd name="connsiteY16" fmla="*/ 303002 h 781050"/>
                <a:gd name="connsiteX17" fmla="*/ 305831 w 314325"/>
                <a:gd name="connsiteY17" fmla="*/ 776680 h 781050"/>
                <a:gd name="connsiteX18" fmla="*/ 319262 w 314325"/>
                <a:gd name="connsiteY18" fmla="*/ 776680 h 781050"/>
                <a:gd name="connsiteX19" fmla="*/ 257444 w 314325"/>
                <a:gd name="connsiteY19" fmla="*/ 486644 h 781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14325" h="781050">
                  <a:moveTo>
                    <a:pt x="257444" y="486644"/>
                  </a:moveTo>
                  <a:cubicBezTo>
                    <a:pt x="299831" y="392918"/>
                    <a:pt x="288972" y="278523"/>
                    <a:pt x="256778" y="183559"/>
                  </a:cubicBezTo>
                  <a:cubicBezTo>
                    <a:pt x="254015" y="175462"/>
                    <a:pt x="241061" y="178892"/>
                    <a:pt x="243824" y="187083"/>
                  </a:cubicBezTo>
                  <a:cubicBezTo>
                    <a:pt x="273351" y="274237"/>
                    <a:pt x="285448" y="379679"/>
                    <a:pt x="250967" y="467594"/>
                  </a:cubicBezTo>
                  <a:cubicBezTo>
                    <a:pt x="212105" y="355390"/>
                    <a:pt x="158670" y="248424"/>
                    <a:pt x="92090" y="149745"/>
                  </a:cubicBezTo>
                  <a:cubicBezTo>
                    <a:pt x="96377" y="102120"/>
                    <a:pt x="97139" y="54114"/>
                    <a:pt x="92662" y="6394"/>
                  </a:cubicBezTo>
                  <a:cubicBezTo>
                    <a:pt x="91900" y="-2084"/>
                    <a:pt x="78470" y="-2179"/>
                    <a:pt x="79232" y="6394"/>
                  </a:cubicBezTo>
                  <a:cubicBezTo>
                    <a:pt x="83137" y="48208"/>
                    <a:pt x="83042" y="90309"/>
                    <a:pt x="80089" y="132219"/>
                  </a:cubicBezTo>
                  <a:cubicBezTo>
                    <a:pt x="64087" y="109264"/>
                    <a:pt x="47323" y="86689"/>
                    <a:pt x="29797" y="64687"/>
                  </a:cubicBezTo>
                  <a:cubicBezTo>
                    <a:pt x="24463" y="57924"/>
                    <a:pt x="15033" y="67449"/>
                    <a:pt x="20367" y="74116"/>
                  </a:cubicBezTo>
                  <a:cubicBezTo>
                    <a:pt x="40941" y="99929"/>
                    <a:pt x="60467" y="126599"/>
                    <a:pt x="78946" y="153841"/>
                  </a:cubicBezTo>
                  <a:cubicBezTo>
                    <a:pt x="79232" y="154603"/>
                    <a:pt x="79613" y="155174"/>
                    <a:pt x="80184" y="155746"/>
                  </a:cubicBezTo>
                  <a:cubicBezTo>
                    <a:pt x="109426" y="198894"/>
                    <a:pt x="136096" y="243662"/>
                    <a:pt x="160099" y="289858"/>
                  </a:cubicBezTo>
                  <a:cubicBezTo>
                    <a:pt x="108283" y="290905"/>
                    <a:pt x="57705" y="281000"/>
                    <a:pt x="10271" y="259949"/>
                  </a:cubicBezTo>
                  <a:cubicBezTo>
                    <a:pt x="2460" y="256520"/>
                    <a:pt x="-4398" y="268046"/>
                    <a:pt x="3508" y="271475"/>
                  </a:cubicBezTo>
                  <a:cubicBezTo>
                    <a:pt x="55133" y="294430"/>
                    <a:pt x="109902" y="305288"/>
                    <a:pt x="166481" y="303097"/>
                  </a:cubicBezTo>
                  <a:cubicBezTo>
                    <a:pt x="166671" y="303097"/>
                    <a:pt x="166766" y="303097"/>
                    <a:pt x="166957" y="303002"/>
                  </a:cubicBezTo>
                  <a:cubicBezTo>
                    <a:pt x="241633" y="450544"/>
                    <a:pt x="289163" y="611612"/>
                    <a:pt x="305831" y="776680"/>
                  </a:cubicBezTo>
                  <a:cubicBezTo>
                    <a:pt x="306689" y="785158"/>
                    <a:pt x="320119" y="785253"/>
                    <a:pt x="319262" y="776680"/>
                  </a:cubicBezTo>
                  <a:cubicBezTo>
                    <a:pt x="309260" y="677811"/>
                    <a:pt x="288401" y="580561"/>
                    <a:pt x="257444" y="486644"/>
                  </a:cubicBezTo>
                  <a:close/>
                </a:path>
              </a:pathLst>
            </a:custGeom>
            <a:solidFill>
              <a:srgbClr val="69E299"/>
            </a:solidFill>
            <a:ln w="9525" cap="flat">
              <a:noFill/>
              <a:prstDash val="solid"/>
              <a:miter/>
            </a:ln>
          </p:spPr>
          <p:txBody>
            <a:bodyPr rtlCol="0" anchor="ctr"/>
            <a:lstStyle/>
            <a:p>
              <a:endParaRPr lang="en-ID"/>
            </a:p>
          </p:txBody>
        </p:sp>
        <p:sp>
          <p:nvSpPr>
            <p:cNvPr id="174" name="Freeform: Shape 173">
              <a:extLst>
                <a:ext uri="{FF2B5EF4-FFF2-40B4-BE49-F238E27FC236}">
                  <a16:creationId xmlns:a16="http://schemas.microsoft.com/office/drawing/2014/main" id="{8CF83323-B883-4661-9D58-32EBBB1FE27A}"/>
                </a:ext>
              </a:extLst>
            </p:cNvPr>
            <p:cNvSpPr/>
            <p:nvPr/>
          </p:nvSpPr>
          <p:spPr>
            <a:xfrm>
              <a:off x="4605044" y="3735194"/>
              <a:ext cx="485775" cy="1066800"/>
            </a:xfrm>
            <a:custGeom>
              <a:avLst/>
              <a:gdLst>
                <a:gd name="connsiteX0" fmla="*/ 478881 w 485775"/>
                <a:gd name="connsiteY0" fmla="*/ 686694 h 1066800"/>
                <a:gd name="connsiteX1" fmla="*/ 323433 w 485775"/>
                <a:gd name="connsiteY1" fmla="*/ 930058 h 1066800"/>
                <a:gd name="connsiteX2" fmla="*/ 254091 w 485775"/>
                <a:gd name="connsiteY2" fmla="*/ 498956 h 1066800"/>
                <a:gd name="connsiteX3" fmla="*/ 346007 w 485775"/>
                <a:gd name="connsiteY3" fmla="*/ 426661 h 1066800"/>
                <a:gd name="connsiteX4" fmla="*/ 405824 w 485775"/>
                <a:gd name="connsiteY4" fmla="*/ 215587 h 1066800"/>
                <a:gd name="connsiteX5" fmla="*/ 392394 w 485775"/>
                <a:gd name="connsiteY5" fmla="*/ 215587 h 1066800"/>
                <a:gd name="connsiteX6" fmla="*/ 340007 w 485775"/>
                <a:gd name="connsiteY6" fmla="*/ 411802 h 1066800"/>
                <a:gd name="connsiteX7" fmla="*/ 250853 w 485775"/>
                <a:gd name="connsiteY7" fmla="*/ 486002 h 1066800"/>
                <a:gd name="connsiteX8" fmla="*/ 172843 w 485775"/>
                <a:gd name="connsiteY8" fmla="*/ 225589 h 1066800"/>
                <a:gd name="connsiteX9" fmla="*/ 83212 w 485775"/>
                <a:gd name="connsiteY9" fmla="*/ 3466 h 1066800"/>
                <a:gd name="connsiteX10" fmla="*/ 71687 w 485775"/>
                <a:gd name="connsiteY10" fmla="*/ 10228 h 1066800"/>
                <a:gd name="connsiteX11" fmla="*/ 179225 w 485775"/>
                <a:gd name="connsiteY11" fmla="*/ 285596 h 1066800"/>
                <a:gd name="connsiteX12" fmla="*/ 11204 w 485775"/>
                <a:gd name="connsiteY12" fmla="*/ 189870 h 1066800"/>
                <a:gd name="connsiteX13" fmla="*/ 1774 w 485775"/>
                <a:gd name="connsiteY13" fmla="*/ 199300 h 1066800"/>
                <a:gd name="connsiteX14" fmla="*/ 183796 w 485775"/>
                <a:gd name="connsiteY14" fmla="*/ 299598 h 1066800"/>
                <a:gd name="connsiteX15" fmla="*/ 295334 w 485775"/>
                <a:gd name="connsiteY15" fmla="*/ 790612 h 1066800"/>
                <a:gd name="connsiteX16" fmla="*/ 156936 w 485775"/>
                <a:gd name="connsiteY16" fmla="*/ 623257 h 1066800"/>
                <a:gd name="connsiteX17" fmla="*/ 143982 w 485775"/>
                <a:gd name="connsiteY17" fmla="*/ 626782 h 1066800"/>
                <a:gd name="connsiteX18" fmla="*/ 295906 w 485775"/>
                <a:gd name="connsiteY18" fmla="*/ 806423 h 1066800"/>
                <a:gd name="connsiteX19" fmla="*/ 297430 w 485775"/>
                <a:gd name="connsiteY19" fmla="*/ 807090 h 1066800"/>
                <a:gd name="connsiteX20" fmla="*/ 299716 w 485775"/>
                <a:gd name="connsiteY20" fmla="*/ 825187 h 1066800"/>
                <a:gd name="connsiteX21" fmla="*/ 317813 w 485775"/>
                <a:gd name="connsiteY21" fmla="*/ 1062265 h 1066800"/>
                <a:gd name="connsiteX22" fmla="*/ 331244 w 485775"/>
                <a:gd name="connsiteY22" fmla="*/ 1062265 h 1066800"/>
                <a:gd name="connsiteX23" fmla="*/ 324576 w 485775"/>
                <a:gd name="connsiteY23" fmla="*/ 943774 h 1066800"/>
                <a:gd name="connsiteX24" fmla="*/ 492311 w 485775"/>
                <a:gd name="connsiteY24" fmla="*/ 686694 h 1066800"/>
                <a:gd name="connsiteX25" fmla="*/ 478881 w 485775"/>
                <a:gd name="connsiteY25" fmla="*/ 686694 h 106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85775" h="1066800">
                  <a:moveTo>
                    <a:pt x="478881" y="686694"/>
                  </a:moveTo>
                  <a:cubicBezTo>
                    <a:pt x="473452" y="784420"/>
                    <a:pt x="421445" y="896815"/>
                    <a:pt x="323433" y="930058"/>
                  </a:cubicBezTo>
                  <a:cubicBezTo>
                    <a:pt x="311527" y="784801"/>
                    <a:pt x="288381" y="640593"/>
                    <a:pt x="254091" y="498956"/>
                  </a:cubicBezTo>
                  <a:cubicBezTo>
                    <a:pt x="292286" y="491717"/>
                    <a:pt x="324671" y="456284"/>
                    <a:pt x="346007" y="426661"/>
                  </a:cubicBezTo>
                  <a:cubicBezTo>
                    <a:pt x="390013" y="365606"/>
                    <a:pt x="407253" y="289882"/>
                    <a:pt x="405824" y="215587"/>
                  </a:cubicBezTo>
                  <a:cubicBezTo>
                    <a:pt x="405634" y="207015"/>
                    <a:pt x="392299" y="206920"/>
                    <a:pt x="392394" y="215587"/>
                  </a:cubicBezTo>
                  <a:cubicBezTo>
                    <a:pt x="393728" y="284548"/>
                    <a:pt x="378678" y="353890"/>
                    <a:pt x="340007" y="411802"/>
                  </a:cubicBezTo>
                  <a:cubicBezTo>
                    <a:pt x="320766" y="440568"/>
                    <a:pt x="288191" y="479906"/>
                    <a:pt x="250853" y="486002"/>
                  </a:cubicBezTo>
                  <a:cubicBezTo>
                    <a:pt x="229136" y="397991"/>
                    <a:pt x="203132" y="311123"/>
                    <a:pt x="172843" y="225589"/>
                  </a:cubicBezTo>
                  <a:cubicBezTo>
                    <a:pt x="146173" y="150246"/>
                    <a:pt x="116169" y="76237"/>
                    <a:pt x="83212" y="3466"/>
                  </a:cubicBezTo>
                  <a:cubicBezTo>
                    <a:pt x="79688" y="-4345"/>
                    <a:pt x="68163" y="2418"/>
                    <a:pt x="71687" y="10228"/>
                  </a:cubicBezTo>
                  <a:cubicBezTo>
                    <a:pt x="112359" y="100049"/>
                    <a:pt x="148268" y="191965"/>
                    <a:pt x="179225" y="285596"/>
                  </a:cubicBezTo>
                  <a:cubicBezTo>
                    <a:pt x="112931" y="276262"/>
                    <a:pt x="55400" y="239495"/>
                    <a:pt x="11204" y="189870"/>
                  </a:cubicBezTo>
                  <a:cubicBezTo>
                    <a:pt x="5489" y="183393"/>
                    <a:pt x="-3941" y="192918"/>
                    <a:pt x="1774" y="199300"/>
                  </a:cubicBezTo>
                  <a:cubicBezTo>
                    <a:pt x="49494" y="252830"/>
                    <a:pt x="111978" y="290930"/>
                    <a:pt x="183796" y="299598"/>
                  </a:cubicBezTo>
                  <a:cubicBezTo>
                    <a:pt x="235708" y="459427"/>
                    <a:pt x="273141" y="623924"/>
                    <a:pt x="295334" y="790612"/>
                  </a:cubicBezTo>
                  <a:cubicBezTo>
                    <a:pt x="230850" y="752893"/>
                    <a:pt x="181796" y="694028"/>
                    <a:pt x="156936" y="623257"/>
                  </a:cubicBezTo>
                  <a:cubicBezTo>
                    <a:pt x="154079" y="615161"/>
                    <a:pt x="141125" y="618685"/>
                    <a:pt x="143982" y="626782"/>
                  </a:cubicBezTo>
                  <a:cubicBezTo>
                    <a:pt x="170938" y="703458"/>
                    <a:pt x="224659" y="767180"/>
                    <a:pt x="295906" y="806423"/>
                  </a:cubicBezTo>
                  <a:cubicBezTo>
                    <a:pt x="296477" y="806709"/>
                    <a:pt x="296954" y="806899"/>
                    <a:pt x="297430" y="807090"/>
                  </a:cubicBezTo>
                  <a:cubicBezTo>
                    <a:pt x="298192" y="813091"/>
                    <a:pt x="298954" y="819187"/>
                    <a:pt x="299716" y="825187"/>
                  </a:cubicBezTo>
                  <a:cubicBezTo>
                    <a:pt x="309146" y="903959"/>
                    <a:pt x="315146" y="983017"/>
                    <a:pt x="317813" y="1062265"/>
                  </a:cubicBezTo>
                  <a:cubicBezTo>
                    <a:pt x="318099" y="1070837"/>
                    <a:pt x="331529" y="1070932"/>
                    <a:pt x="331244" y="1062265"/>
                  </a:cubicBezTo>
                  <a:cubicBezTo>
                    <a:pt x="329910" y="1022736"/>
                    <a:pt x="327624" y="983207"/>
                    <a:pt x="324576" y="943774"/>
                  </a:cubicBezTo>
                  <a:cubicBezTo>
                    <a:pt x="430208" y="909865"/>
                    <a:pt x="486501" y="791374"/>
                    <a:pt x="492311" y="686694"/>
                  </a:cubicBezTo>
                  <a:cubicBezTo>
                    <a:pt x="492692" y="678121"/>
                    <a:pt x="479357" y="678121"/>
                    <a:pt x="478881" y="686694"/>
                  </a:cubicBezTo>
                  <a:close/>
                </a:path>
              </a:pathLst>
            </a:custGeom>
            <a:solidFill>
              <a:srgbClr val="69E299"/>
            </a:solidFill>
            <a:ln w="9525" cap="flat">
              <a:noFill/>
              <a:prstDash val="solid"/>
              <a:miter/>
            </a:ln>
          </p:spPr>
          <p:txBody>
            <a:bodyPr rtlCol="0" anchor="ctr"/>
            <a:lstStyle/>
            <a:p>
              <a:endParaRPr lang="en-ID"/>
            </a:p>
          </p:txBody>
        </p:sp>
        <p:sp>
          <p:nvSpPr>
            <p:cNvPr id="175" name="Freeform: Shape 174">
              <a:extLst>
                <a:ext uri="{FF2B5EF4-FFF2-40B4-BE49-F238E27FC236}">
                  <a16:creationId xmlns:a16="http://schemas.microsoft.com/office/drawing/2014/main" id="{2FF7A453-8237-401C-A975-BC3C930B7810}"/>
                </a:ext>
              </a:extLst>
            </p:cNvPr>
            <p:cNvSpPr/>
            <p:nvPr/>
          </p:nvSpPr>
          <p:spPr>
            <a:xfrm>
              <a:off x="5256378" y="4263702"/>
              <a:ext cx="352425" cy="581025"/>
            </a:xfrm>
            <a:custGeom>
              <a:avLst/>
              <a:gdLst>
                <a:gd name="connsiteX0" fmla="*/ 347517 w 352425"/>
                <a:gd name="connsiteY0" fmla="*/ 230575 h 581025"/>
                <a:gd name="connsiteX1" fmla="*/ 65006 w 352425"/>
                <a:gd name="connsiteY1" fmla="*/ 366402 h 581025"/>
                <a:gd name="connsiteX2" fmla="*/ 141301 w 352425"/>
                <a:gd name="connsiteY2" fmla="*/ 148756 h 581025"/>
                <a:gd name="connsiteX3" fmla="*/ 304464 w 352425"/>
                <a:gd name="connsiteY3" fmla="*/ 56935 h 581025"/>
                <a:gd name="connsiteX4" fmla="*/ 292939 w 352425"/>
                <a:gd name="connsiteY4" fmla="*/ 50172 h 581025"/>
                <a:gd name="connsiteX5" fmla="*/ 147207 w 352425"/>
                <a:gd name="connsiteY5" fmla="*/ 134563 h 581025"/>
                <a:gd name="connsiteX6" fmla="*/ 203404 w 352425"/>
                <a:gd name="connsiteY6" fmla="*/ 10167 h 581025"/>
                <a:gd name="connsiteX7" fmla="*/ 191879 w 352425"/>
                <a:gd name="connsiteY7" fmla="*/ 3404 h 581025"/>
                <a:gd name="connsiteX8" fmla="*/ 77293 w 352425"/>
                <a:gd name="connsiteY8" fmla="*/ 282868 h 581025"/>
                <a:gd name="connsiteX9" fmla="*/ 57100 w 352425"/>
                <a:gd name="connsiteY9" fmla="*/ 60840 h 581025"/>
                <a:gd name="connsiteX10" fmla="*/ 43670 w 352425"/>
                <a:gd name="connsiteY10" fmla="*/ 60840 h 581025"/>
                <a:gd name="connsiteX11" fmla="*/ 68625 w 352425"/>
                <a:gd name="connsiteY11" fmla="*/ 300965 h 581025"/>
                <a:gd name="connsiteX12" fmla="*/ 70435 w 352425"/>
                <a:gd name="connsiteY12" fmla="*/ 303918 h 581025"/>
                <a:gd name="connsiteX13" fmla="*/ 141 w 352425"/>
                <a:gd name="connsiteY13" fmla="*/ 576523 h 581025"/>
                <a:gd name="connsiteX14" fmla="*/ 13095 w 352425"/>
                <a:gd name="connsiteY14" fmla="*/ 580048 h 581025"/>
                <a:gd name="connsiteX15" fmla="*/ 61101 w 352425"/>
                <a:gd name="connsiteY15" fmla="*/ 380213 h 581025"/>
                <a:gd name="connsiteX16" fmla="*/ 357042 w 352425"/>
                <a:gd name="connsiteY16" fmla="*/ 240100 h 581025"/>
                <a:gd name="connsiteX17" fmla="*/ 347517 w 352425"/>
                <a:gd name="connsiteY17" fmla="*/ 230575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2425" h="581025">
                  <a:moveTo>
                    <a:pt x="347517" y="230575"/>
                  </a:moveTo>
                  <a:cubicBezTo>
                    <a:pt x="273413" y="309157"/>
                    <a:pt x="172543" y="357639"/>
                    <a:pt x="65006" y="366402"/>
                  </a:cubicBezTo>
                  <a:cubicBezTo>
                    <a:pt x="86723" y="292583"/>
                    <a:pt x="112155" y="219907"/>
                    <a:pt x="141301" y="148756"/>
                  </a:cubicBezTo>
                  <a:cubicBezTo>
                    <a:pt x="205690" y="140374"/>
                    <a:pt x="274270" y="120181"/>
                    <a:pt x="304464" y="56935"/>
                  </a:cubicBezTo>
                  <a:cubicBezTo>
                    <a:pt x="308179" y="49219"/>
                    <a:pt x="296654" y="42361"/>
                    <a:pt x="292939" y="50172"/>
                  </a:cubicBezTo>
                  <a:cubicBezTo>
                    <a:pt x="265793" y="106941"/>
                    <a:pt x="205309" y="126277"/>
                    <a:pt x="147207" y="134563"/>
                  </a:cubicBezTo>
                  <a:cubicBezTo>
                    <a:pt x="164637" y="92558"/>
                    <a:pt x="183402" y="51124"/>
                    <a:pt x="203404" y="10167"/>
                  </a:cubicBezTo>
                  <a:cubicBezTo>
                    <a:pt x="207214" y="2452"/>
                    <a:pt x="195594" y="-4311"/>
                    <a:pt x="191879" y="3404"/>
                  </a:cubicBezTo>
                  <a:cubicBezTo>
                    <a:pt x="147588" y="93987"/>
                    <a:pt x="109297" y="187427"/>
                    <a:pt x="77293" y="282868"/>
                  </a:cubicBezTo>
                  <a:cubicBezTo>
                    <a:pt x="56910" y="210573"/>
                    <a:pt x="50147" y="135802"/>
                    <a:pt x="57100" y="60840"/>
                  </a:cubicBezTo>
                  <a:cubicBezTo>
                    <a:pt x="57862" y="52267"/>
                    <a:pt x="44527" y="52363"/>
                    <a:pt x="43670" y="60840"/>
                  </a:cubicBezTo>
                  <a:cubicBezTo>
                    <a:pt x="36145" y="141993"/>
                    <a:pt x="44622" y="223051"/>
                    <a:pt x="68625" y="300965"/>
                  </a:cubicBezTo>
                  <a:cubicBezTo>
                    <a:pt x="69006" y="302203"/>
                    <a:pt x="69673" y="303156"/>
                    <a:pt x="70435" y="303918"/>
                  </a:cubicBezTo>
                  <a:cubicBezTo>
                    <a:pt x="41479" y="393167"/>
                    <a:pt x="17952" y="484226"/>
                    <a:pt x="141" y="576523"/>
                  </a:cubicBezTo>
                  <a:cubicBezTo>
                    <a:pt x="-1479" y="584906"/>
                    <a:pt x="11380" y="588525"/>
                    <a:pt x="13095" y="580048"/>
                  </a:cubicBezTo>
                  <a:cubicBezTo>
                    <a:pt x="26049" y="512706"/>
                    <a:pt x="42146" y="446031"/>
                    <a:pt x="61101" y="380213"/>
                  </a:cubicBezTo>
                  <a:cubicBezTo>
                    <a:pt x="173591" y="372117"/>
                    <a:pt x="279509" y="322301"/>
                    <a:pt x="357042" y="240100"/>
                  </a:cubicBezTo>
                  <a:cubicBezTo>
                    <a:pt x="362853" y="233814"/>
                    <a:pt x="353423" y="224289"/>
                    <a:pt x="347517" y="230575"/>
                  </a:cubicBezTo>
                  <a:close/>
                </a:path>
              </a:pathLst>
            </a:custGeom>
            <a:solidFill>
              <a:srgbClr val="69E299"/>
            </a:solidFill>
            <a:ln w="9525" cap="flat">
              <a:noFill/>
              <a:prstDash val="solid"/>
              <a:miter/>
            </a:ln>
          </p:spPr>
          <p:txBody>
            <a:bodyPr rtlCol="0" anchor="ctr"/>
            <a:lstStyle/>
            <a:p>
              <a:endParaRPr lang="en-ID"/>
            </a:p>
          </p:txBody>
        </p:sp>
      </p:grpSp>
      <p:pic>
        <p:nvPicPr>
          <p:cNvPr id="153" name="Graphic 152">
            <a:extLst>
              <a:ext uri="{FF2B5EF4-FFF2-40B4-BE49-F238E27FC236}">
                <a16:creationId xmlns:a16="http://schemas.microsoft.com/office/drawing/2014/main" id="{D7E97F65-4093-4E8F-950A-2BFC55F0B2F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370954" y="5195436"/>
            <a:ext cx="1083745" cy="1098292"/>
          </a:xfrm>
          <a:prstGeom prst="rect">
            <a:avLst/>
          </a:prstGeom>
        </p:spPr>
      </p:pic>
      <p:grpSp>
        <p:nvGrpSpPr>
          <p:cNvPr id="154" name="Group 153">
            <a:extLst>
              <a:ext uri="{FF2B5EF4-FFF2-40B4-BE49-F238E27FC236}">
                <a16:creationId xmlns:a16="http://schemas.microsoft.com/office/drawing/2014/main" id="{7EEECFAA-056D-4AD6-A8D0-294413FAC26A}"/>
              </a:ext>
            </a:extLst>
          </p:cNvPr>
          <p:cNvGrpSpPr/>
          <p:nvPr/>
        </p:nvGrpSpPr>
        <p:grpSpPr>
          <a:xfrm rot="298849">
            <a:off x="8566191" y="5640119"/>
            <a:ext cx="2215842" cy="1304565"/>
            <a:chOff x="3889383" y="3676463"/>
            <a:chExt cx="2200275" cy="1295400"/>
          </a:xfrm>
        </p:grpSpPr>
        <p:sp>
          <p:nvSpPr>
            <p:cNvPr id="167" name="Freeform: Shape 166">
              <a:extLst>
                <a:ext uri="{FF2B5EF4-FFF2-40B4-BE49-F238E27FC236}">
                  <a16:creationId xmlns:a16="http://schemas.microsoft.com/office/drawing/2014/main" id="{2F4BE048-3A0A-48A9-A4BF-B0F70021D73F}"/>
                </a:ext>
              </a:extLst>
            </p:cNvPr>
            <p:cNvSpPr/>
            <p:nvPr/>
          </p:nvSpPr>
          <p:spPr>
            <a:xfrm>
              <a:off x="3889383" y="3676463"/>
              <a:ext cx="2200275" cy="1295400"/>
            </a:xfrm>
            <a:custGeom>
              <a:avLst/>
              <a:gdLst>
                <a:gd name="connsiteX0" fmla="*/ 60686 w 2200275"/>
                <a:gd name="connsiteY0" fmla="*/ 1297753 h 1295400"/>
                <a:gd name="connsiteX1" fmla="*/ 12 w 2200275"/>
                <a:gd name="connsiteY1" fmla="*/ 1078392 h 1295400"/>
                <a:gd name="connsiteX2" fmla="*/ 104882 w 2200275"/>
                <a:gd name="connsiteY2" fmla="*/ 889226 h 1295400"/>
                <a:gd name="connsiteX3" fmla="*/ 269188 w 2200275"/>
                <a:gd name="connsiteY3" fmla="*/ 838838 h 1295400"/>
                <a:gd name="connsiteX4" fmla="*/ 323862 w 2200275"/>
                <a:gd name="connsiteY4" fmla="*/ 703298 h 1295400"/>
                <a:gd name="connsiteX5" fmla="*/ 332434 w 2200275"/>
                <a:gd name="connsiteY5" fmla="*/ 552898 h 1295400"/>
                <a:gd name="connsiteX6" fmla="*/ 436543 w 2200275"/>
                <a:gd name="connsiteY6" fmla="*/ 459458 h 1295400"/>
                <a:gd name="connsiteX7" fmla="*/ 531793 w 2200275"/>
                <a:gd name="connsiteY7" fmla="*/ 480317 h 1295400"/>
                <a:gd name="connsiteX8" fmla="*/ 616565 w 2200275"/>
                <a:gd name="connsiteY8" fmla="*/ 400022 h 1295400"/>
                <a:gd name="connsiteX9" fmla="*/ 618184 w 2200275"/>
                <a:gd name="connsiteY9" fmla="*/ 275435 h 1295400"/>
                <a:gd name="connsiteX10" fmla="*/ 667333 w 2200275"/>
                <a:gd name="connsiteY10" fmla="*/ 58646 h 1295400"/>
                <a:gd name="connsiteX11" fmla="*/ 867073 w 2200275"/>
                <a:gd name="connsiteY11" fmla="*/ 29975 h 1295400"/>
                <a:gd name="connsiteX12" fmla="*/ 946321 w 2200275"/>
                <a:gd name="connsiteY12" fmla="*/ 158563 h 1295400"/>
                <a:gd name="connsiteX13" fmla="*/ 1221879 w 2200275"/>
                <a:gd name="connsiteY13" fmla="*/ 246193 h 1295400"/>
                <a:gd name="connsiteX14" fmla="*/ 1315129 w 2200275"/>
                <a:gd name="connsiteY14" fmla="*/ 514607 h 1295400"/>
                <a:gd name="connsiteX15" fmla="*/ 1466195 w 2200275"/>
                <a:gd name="connsiteY15" fmla="*/ 611572 h 1295400"/>
                <a:gd name="connsiteX16" fmla="*/ 1649361 w 2200275"/>
                <a:gd name="connsiteY16" fmla="*/ 633670 h 1295400"/>
                <a:gd name="connsiteX17" fmla="*/ 2206669 w 2200275"/>
                <a:gd name="connsiteY17" fmla="*/ 1117159 h 1295400"/>
                <a:gd name="connsiteX18" fmla="*/ 60686 w 2200275"/>
                <a:gd name="connsiteY18" fmla="*/ 1297753 h 129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00275" h="1295400">
                  <a:moveTo>
                    <a:pt x="60686" y="1297753"/>
                  </a:moveTo>
                  <a:cubicBezTo>
                    <a:pt x="30968" y="1227363"/>
                    <a:pt x="774" y="1154783"/>
                    <a:pt x="12" y="1078392"/>
                  </a:cubicBezTo>
                  <a:cubicBezTo>
                    <a:pt x="-750" y="1002002"/>
                    <a:pt x="34969" y="919991"/>
                    <a:pt x="104882" y="889226"/>
                  </a:cubicBezTo>
                  <a:cubicBezTo>
                    <a:pt x="157746" y="865985"/>
                    <a:pt x="223278" y="873890"/>
                    <a:pt x="269188" y="838838"/>
                  </a:cubicBezTo>
                  <a:cubicBezTo>
                    <a:pt x="309193" y="808263"/>
                    <a:pt x="322052" y="753685"/>
                    <a:pt x="323862" y="703298"/>
                  </a:cubicBezTo>
                  <a:cubicBezTo>
                    <a:pt x="325672" y="653006"/>
                    <a:pt x="319290" y="601475"/>
                    <a:pt x="332434" y="552898"/>
                  </a:cubicBezTo>
                  <a:cubicBezTo>
                    <a:pt x="345579" y="504320"/>
                    <a:pt x="386251" y="457648"/>
                    <a:pt x="436543" y="459458"/>
                  </a:cubicBezTo>
                  <a:cubicBezTo>
                    <a:pt x="469213" y="460601"/>
                    <a:pt x="499122" y="481556"/>
                    <a:pt x="531793" y="480317"/>
                  </a:cubicBezTo>
                  <a:cubicBezTo>
                    <a:pt x="573512" y="478793"/>
                    <a:pt x="606088" y="440408"/>
                    <a:pt x="616565" y="400022"/>
                  </a:cubicBezTo>
                  <a:cubicBezTo>
                    <a:pt x="627138" y="359636"/>
                    <a:pt x="621137" y="317059"/>
                    <a:pt x="618184" y="275435"/>
                  </a:cubicBezTo>
                  <a:cubicBezTo>
                    <a:pt x="612850" y="199806"/>
                    <a:pt x="620089" y="117986"/>
                    <a:pt x="667333" y="58646"/>
                  </a:cubicBezTo>
                  <a:cubicBezTo>
                    <a:pt x="714577" y="-695"/>
                    <a:pt x="812971" y="-23174"/>
                    <a:pt x="867073" y="29975"/>
                  </a:cubicBezTo>
                  <a:cubicBezTo>
                    <a:pt x="903172" y="65408"/>
                    <a:pt x="910602" y="122558"/>
                    <a:pt x="946321" y="158563"/>
                  </a:cubicBezTo>
                  <a:cubicBezTo>
                    <a:pt x="1015567" y="228381"/>
                    <a:pt x="1147108" y="182375"/>
                    <a:pt x="1221879" y="246193"/>
                  </a:cubicBezTo>
                  <a:cubicBezTo>
                    <a:pt x="1295221" y="308867"/>
                    <a:pt x="1266266" y="431549"/>
                    <a:pt x="1315129" y="514607"/>
                  </a:cubicBezTo>
                  <a:cubicBezTo>
                    <a:pt x="1346371" y="567662"/>
                    <a:pt x="1406188" y="597856"/>
                    <a:pt x="1466195" y="611572"/>
                  </a:cubicBezTo>
                  <a:cubicBezTo>
                    <a:pt x="1526203" y="625288"/>
                    <a:pt x="1588401" y="625288"/>
                    <a:pt x="1649361" y="633670"/>
                  </a:cubicBezTo>
                  <a:cubicBezTo>
                    <a:pt x="1907203" y="668912"/>
                    <a:pt x="2135422" y="866937"/>
                    <a:pt x="2206669" y="1117159"/>
                  </a:cubicBezTo>
                  <a:lnTo>
                    <a:pt x="60686" y="1297753"/>
                  </a:lnTo>
                  <a:close/>
                </a:path>
              </a:pathLst>
            </a:custGeom>
            <a:solidFill>
              <a:srgbClr val="5ACF8B"/>
            </a:solidFill>
            <a:ln w="9525" cap="flat">
              <a:noFill/>
              <a:prstDash val="solid"/>
              <a:miter/>
            </a:ln>
          </p:spPr>
          <p:txBody>
            <a:bodyPr rtlCol="0" anchor="ctr"/>
            <a:lstStyle/>
            <a:p>
              <a:endParaRPr lang="en-ID"/>
            </a:p>
          </p:txBody>
        </p:sp>
        <p:sp>
          <p:nvSpPr>
            <p:cNvPr id="168" name="Freeform: Shape 167">
              <a:extLst>
                <a:ext uri="{FF2B5EF4-FFF2-40B4-BE49-F238E27FC236}">
                  <a16:creationId xmlns:a16="http://schemas.microsoft.com/office/drawing/2014/main" id="{565C2434-81A9-45D0-98AF-2C05CC92EEEB}"/>
                </a:ext>
              </a:extLst>
            </p:cNvPr>
            <p:cNvSpPr/>
            <p:nvPr/>
          </p:nvSpPr>
          <p:spPr>
            <a:xfrm>
              <a:off x="4359851" y="4169177"/>
              <a:ext cx="314325" cy="781050"/>
            </a:xfrm>
            <a:custGeom>
              <a:avLst/>
              <a:gdLst>
                <a:gd name="connsiteX0" fmla="*/ 257444 w 314325"/>
                <a:gd name="connsiteY0" fmla="*/ 486644 h 781050"/>
                <a:gd name="connsiteX1" fmla="*/ 256778 w 314325"/>
                <a:gd name="connsiteY1" fmla="*/ 183559 h 781050"/>
                <a:gd name="connsiteX2" fmla="*/ 243824 w 314325"/>
                <a:gd name="connsiteY2" fmla="*/ 187083 h 781050"/>
                <a:gd name="connsiteX3" fmla="*/ 250967 w 314325"/>
                <a:gd name="connsiteY3" fmla="*/ 467594 h 781050"/>
                <a:gd name="connsiteX4" fmla="*/ 92090 w 314325"/>
                <a:gd name="connsiteY4" fmla="*/ 149745 h 781050"/>
                <a:gd name="connsiteX5" fmla="*/ 92662 w 314325"/>
                <a:gd name="connsiteY5" fmla="*/ 6394 h 781050"/>
                <a:gd name="connsiteX6" fmla="*/ 79232 w 314325"/>
                <a:gd name="connsiteY6" fmla="*/ 6394 h 781050"/>
                <a:gd name="connsiteX7" fmla="*/ 80089 w 314325"/>
                <a:gd name="connsiteY7" fmla="*/ 132219 h 781050"/>
                <a:gd name="connsiteX8" fmla="*/ 29797 w 314325"/>
                <a:gd name="connsiteY8" fmla="*/ 64687 h 781050"/>
                <a:gd name="connsiteX9" fmla="*/ 20367 w 314325"/>
                <a:gd name="connsiteY9" fmla="*/ 74116 h 781050"/>
                <a:gd name="connsiteX10" fmla="*/ 78946 w 314325"/>
                <a:gd name="connsiteY10" fmla="*/ 153841 h 781050"/>
                <a:gd name="connsiteX11" fmla="*/ 80184 w 314325"/>
                <a:gd name="connsiteY11" fmla="*/ 155746 h 781050"/>
                <a:gd name="connsiteX12" fmla="*/ 160099 w 314325"/>
                <a:gd name="connsiteY12" fmla="*/ 289858 h 781050"/>
                <a:gd name="connsiteX13" fmla="*/ 10271 w 314325"/>
                <a:gd name="connsiteY13" fmla="*/ 259949 h 781050"/>
                <a:gd name="connsiteX14" fmla="*/ 3508 w 314325"/>
                <a:gd name="connsiteY14" fmla="*/ 271475 h 781050"/>
                <a:gd name="connsiteX15" fmla="*/ 166481 w 314325"/>
                <a:gd name="connsiteY15" fmla="*/ 303097 h 781050"/>
                <a:gd name="connsiteX16" fmla="*/ 166957 w 314325"/>
                <a:gd name="connsiteY16" fmla="*/ 303002 h 781050"/>
                <a:gd name="connsiteX17" fmla="*/ 305831 w 314325"/>
                <a:gd name="connsiteY17" fmla="*/ 776680 h 781050"/>
                <a:gd name="connsiteX18" fmla="*/ 319262 w 314325"/>
                <a:gd name="connsiteY18" fmla="*/ 776680 h 781050"/>
                <a:gd name="connsiteX19" fmla="*/ 257444 w 314325"/>
                <a:gd name="connsiteY19" fmla="*/ 486644 h 781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14325" h="781050">
                  <a:moveTo>
                    <a:pt x="257444" y="486644"/>
                  </a:moveTo>
                  <a:cubicBezTo>
                    <a:pt x="299831" y="392918"/>
                    <a:pt x="288972" y="278523"/>
                    <a:pt x="256778" y="183559"/>
                  </a:cubicBezTo>
                  <a:cubicBezTo>
                    <a:pt x="254015" y="175462"/>
                    <a:pt x="241061" y="178892"/>
                    <a:pt x="243824" y="187083"/>
                  </a:cubicBezTo>
                  <a:cubicBezTo>
                    <a:pt x="273351" y="274237"/>
                    <a:pt x="285448" y="379679"/>
                    <a:pt x="250967" y="467594"/>
                  </a:cubicBezTo>
                  <a:cubicBezTo>
                    <a:pt x="212105" y="355390"/>
                    <a:pt x="158670" y="248424"/>
                    <a:pt x="92090" y="149745"/>
                  </a:cubicBezTo>
                  <a:cubicBezTo>
                    <a:pt x="96377" y="102120"/>
                    <a:pt x="97139" y="54114"/>
                    <a:pt x="92662" y="6394"/>
                  </a:cubicBezTo>
                  <a:cubicBezTo>
                    <a:pt x="91900" y="-2084"/>
                    <a:pt x="78470" y="-2179"/>
                    <a:pt x="79232" y="6394"/>
                  </a:cubicBezTo>
                  <a:cubicBezTo>
                    <a:pt x="83137" y="48208"/>
                    <a:pt x="83042" y="90309"/>
                    <a:pt x="80089" y="132219"/>
                  </a:cubicBezTo>
                  <a:cubicBezTo>
                    <a:pt x="64087" y="109264"/>
                    <a:pt x="47323" y="86689"/>
                    <a:pt x="29797" y="64687"/>
                  </a:cubicBezTo>
                  <a:cubicBezTo>
                    <a:pt x="24463" y="57924"/>
                    <a:pt x="15033" y="67449"/>
                    <a:pt x="20367" y="74116"/>
                  </a:cubicBezTo>
                  <a:cubicBezTo>
                    <a:pt x="40941" y="99929"/>
                    <a:pt x="60467" y="126599"/>
                    <a:pt x="78946" y="153841"/>
                  </a:cubicBezTo>
                  <a:cubicBezTo>
                    <a:pt x="79232" y="154603"/>
                    <a:pt x="79613" y="155174"/>
                    <a:pt x="80184" y="155746"/>
                  </a:cubicBezTo>
                  <a:cubicBezTo>
                    <a:pt x="109426" y="198894"/>
                    <a:pt x="136096" y="243662"/>
                    <a:pt x="160099" y="289858"/>
                  </a:cubicBezTo>
                  <a:cubicBezTo>
                    <a:pt x="108283" y="290905"/>
                    <a:pt x="57705" y="281000"/>
                    <a:pt x="10271" y="259949"/>
                  </a:cubicBezTo>
                  <a:cubicBezTo>
                    <a:pt x="2460" y="256520"/>
                    <a:pt x="-4398" y="268046"/>
                    <a:pt x="3508" y="271475"/>
                  </a:cubicBezTo>
                  <a:cubicBezTo>
                    <a:pt x="55133" y="294430"/>
                    <a:pt x="109902" y="305288"/>
                    <a:pt x="166481" y="303097"/>
                  </a:cubicBezTo>
                  <a:cubicBezTo>
                    <a:pt x="166671" y="303097"/>
                    <a:pt x="166766" y="303097"/>
                    <a:pt x="166957" y="303002"/>
                  </a:cubicBezTo>
                  <a:cubicBezTo>
                    <a:pt x="241633" y="450544"/>
                    <a:pt x="289163" y="611612"/>
                    <a:pt x="305831" y="776680"/>
                  </a:cubicBezTo>
                  <a:cubicBezTo>
                    <a:pt x="306689" y="785158"/>
                    <a:pt x="320119" y="785253"/>
                    <a:pt x="319262" y="776680"/>
                  </a:cubicBezTo>
                  <a:cubicBezTo>
                    <a:pt x="309260" y="677811"/>
                    <a:pt x="288401" y="580561"/>
                    <a:pt x="257444" y="486644"/>
                  </a:cubicBezTo>
                  <a:close/>
                </a:path>
              </a:pathLst>
            </a:custGeom>
            <a:solidFill>
              <a:srgbClr val="69E299"/>
            </a:solidFill>
            <a:ln w="9525" cap="flat">
              <a:noFill/>
              <a:prstDash val="solid"/>
              <a:miter/>
            </a:ln>
          </p:spPr>
          <p:txBody>
            <a:bodyPr rtlCol="0" anchor="ctr"/>
            <a:lstStyle/>
            <a:p>
              <a:endParaRPr lang="en-ID"/>
            </a:p>
          </p:txBody>
        </p:sp>
        <p:sp>
          <p:nvSpPr>
            <p:cNvPr id="169" name="Freeform: Shape 168">
              <a:extLst>
                <a:ext uri="{FF2B5EF4-FFF2-40B4-BE49-F238E27FC236}">
                  <a16:creationId xmlns:a16="http://schemas.microsoft.com/office/drawing/2014/main" id="{BC2109F6-FA25-4D19-A3C2-398EFAACF1F1}"/>
                </a:ext>
              </a:extLst>
            </p:cNvPr>
            <p:cNvSpPr/>
            <p:nvPr/>
          </p:nvSpPr>
          <p:spPr>
            <a:xfrm>
              <a:off x="4605044" y="3735194"/>
              <a:ext cx="485775" cy="1066800"/>
            </a:xfrm>
            <a:custGeom>
              <a:avLst/>
              <a:gdLst>
                <a:gd name="connsiteX0" fmla="*/ 478881 w 485775"/>
                <a:gd name="connsiteY0" fmla="*/ 686694 h 1066800"/>
                <a:gd name="connsiteX1" fmla="*/ 323433 w 485775"/>
                <a:gd name="connsiteY1" fmla="*/ 930058 h 1066800"/>
                <a:gd name="connsiteX2" fmla="*/ 254091 w 485775"/>
                <a:gd name="connsiteY2" fmla="*/ 498956 h 1066800"/>
                <a:gd name="connsiteX3" fmla="*/ 346007 w 485775"/>
                <a:gd name="connsiteY3" fmla="*/ 426661 h 1066800"/>
                <a:gd name="connsiteX4" fmla="*/ 405824 w 485775"/>
                <a:gd name="connsiteY4" fmla="*/ 215587 h 1066800"/>
                <a:gd name="connsiteX5" fmla="*/ 392394 w 485775"/>
                <a:gd name="connsiteY5" fmla="*/ 215587 h 1066800"/>
                <a:gd name="connsiteX6" fmla="*/ 340007 w 485775"/>
                <a:gd name="connsiteY6" fmla="*/ 411802 h 1066800"/>
                <a:gd name="connsiteX7" fmla="*/ 250853 w 485775"/>
                <a:gd name="connsiteY7" fmla="*/ 486002 h 1066800"/>
                <a:gd name="connsiteX8" fmla="*/ 172843 w 485775"/>
                <a:gd name="connsiteY8" fmla="*/ 225589 h 1066800"/>
                <a:gd name="connsiteX9" fmla="*/ 83212 w 485775"/>
                <a:gd name="connsiteY9" fmla="*/ 3466 h 1066800"/>
                <a:gd name="connsiteX10" fmla="*/ 71687 w 485775"/>
                <a:gd name="connsiteY10" fmla="*/ 10228 h 1066800"/>
                <a:gd name="connsiteX11" fmla="*/ 179225 w 485775"/>
                <a:gd name="connsiteY11" fmla="*/ 285596 h 1066800"/>
                <a:gd name="connsiteX12" fmla="*/ 11204 w 485775"/>
                <a:gd name="connsiteY12" fmla="*/ 189870 h 1066800"/>
                <a:gd name="connsiteX13" fmla="*/ 1774 w 485775"/>
                <a:gd name="connsiteY13" fmla="*/ 199300 h 1066800"/>
                <a:gd name="connsiteX14" fmla="*/ 183796 w 485775"/>
                <a:gd name="connsiteY14" fmla="*/ 299598 h 1066800"/>
                <a:gd name="connsiteX15" fmla="*/ 295334 w 485775"/>
                <a:gd name="connsiteY15" fmla="*/ 790612 h 1066800"/>
                <a:gd name="connsiteX16" fmla="*/ 156936 w 485775"/>
                <a:gd name="connsiteY16" fmla="*/ 623257 h 1066800"/>
                <a:gd name="connsiteX17" fmla="*/ 143982 w 485775"/>
                <a:gd name="connsiteY17" fmla="*/ 626782 h 1066800"/>
                <a:gd name="connsiteX18" fmla="*/ 295906 w 485775"/>
                <a:gd name="connsiteY18" fmla="*/ 806423 h 1066800"/>
                <a:gd name="connsiteX19" fmla="*/ 297430 w 485775"/>
                <a:gd name="connsiteY19" fmla="*/ 807090 h 1066800"/>
                <a:gd name="connsiteX20" fmla="*/ 299716 w 485775"/>
                <a:gd name="connsiteY20" fmla="*/ 825187 h 1066800"/>
                <a:gd name="connsiteX21" fmla="*/ 317813 w 485775"/>
                <a:gd name="connsiteY21" fmla="*/ 1062265 h 1066800"/>
                <a:gd name="connsiteX22" fmla="*/ 331244 w 485775"/>
                <a:gd name="connsiteY22" fmla="*/ 1062265 h 1066800"/>
                <a:gd name="connsiteX23" fmla="*/ 324576 w 485775"/>
                <a:gd name="connsiteY23" fmla="*/ 943774 h 1066800"/>
                <a:gd name="connsiteX24" fmla="*/ 492311 w 485775"/>
                <a:gd name="connsiteY24" fmla="*/ 686694 h 1066800"/>
                <a:gd name="connsiteX25" fmla="*/ 478881 w 485775"/>
                <a:gd name="connsiteY25" fmla="*/ 686694 h 106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85775" h="1066800">
                  <a:moveTo>
                    <a:pt x="478881" y="686694"/>
                  </a:moveTo>
                  <a:cubicBezTo>
                    <a:pt x="473452" y="784420"/>
                    <a:pt x="421445" y="896815"/>
                    <a:pt x="323433" y="930058"/>
                  </a:cubicBezTo>
                  <a:cubicBezTo>
                    <a:pt x="311527" y="784801"/>
                    <a:pt x="288381" y="640593"/>
                    <a:pt x="254091" y="498956"/>
                  </a:cubicBezTo>
                  <a:cubicBezTo>
                    <a:pt x="292286" y="491717"/>
                    <a:pt x="324671" y="456284"/>
                    <a:pt x="346007" y="426661"/>
                  </a:cubicBezTo>
                  <a:cubicBezTo>
                    <a:pt x="390013" y="365606"/>
                    <a:pt x="407253" y="289882"/>
                    <a:pt x="405824" y="215587"/>
                  </a:cubicBezTo>
                  <a:cubicBezTo>
                    <a:pt x="405634" y="207015"/>
                    <a:pt x="392299" y="206920"/>
                    <a:pt x="392394" y="215587"/>
                  </a:cubicBezTo>
                  <a:cubicBezTo>
                    <a:pt x="393728" y="284548"/>
                    <a:pt x="378678" y="353890"/>
                    <a:pt x="340007" y="411802"/>
                  </a:cubicBezTo>
                  <a:cubicBezTo>
                    <a:pt x="320766" y="440568"/>
                    <a:pt x="288191" y="479906"/>
                    <a:pt x="250853" y="486002"/>
                  </a:cubicBezTo>
                  <a:cubicBezTo>
                    <a:pt x="229136" y="397991"/>
                    <a:pt x="203132" y="311123"/>
                    <a:pt x="172843" y="225589"/>
                  </a:cubicBezTo>
                  <a:cubicBezTo>
                    <a:pt x="146173" y="150246"/>
                    <a:pt x="116169" y="76237"/>
                    <a:pt x="83212" y="3466"/>
                  </a:cubicBezTo>
                  <a:cubicBezTo>
                    <a:pt x="79688" y="-4345"/>
                    <a:pt x="68163" y="2418"/>
                    <a:pt x="71687" y="10228"/>
                  </a:cubicBezTo>
                  <a:cubicBezTo>
                    <a:pt x="112359" y="100049"/>
                    <a:pt x="148268" y="191965"/>
                    <a:pt x="179225" y="285596"/>
                  </a:cubicBezTo>
                  <a:cubicBezTo>
                    <a:pt x="112931" y="276262"/>
                    <a:pt x="55400" y="239495"/>
                    <a:pt x="11204" y="189870"/>
                  </a:cubicBezTo>
                  <a:cubicBezTo>
                    <a:pt x="5489" y="183393"/>
                    <a:pt x="-3941" y="192918"/>
                    <a:pt x="1774" y="199300"/>
                  </a:cubicBezTo>
                  <a:cubicBezTo>
                    <a:pt x="49494" y="252830"/>
                    <a:pt x="111978" y="290930"/>
                    <a:pt x="183796" y="299598"/>
                  </a:cubicBezTo>
                  <a:cubicBezTo>
                    <a:pt x="235708" y="459427"/>
                    <a:pt x="273141" y="623924"/>
                    <a:pt x="295334" y="790612"/>
                  </a:cubicBezTo>
                  <a:cubicBezTo>
                    <a:pt x="230850" y="752893"/>
                    <a:pt x="181796" y="694028"/>
                    <a:pt x="156936" y="623257"/>
                  </a:cubicBezTo>
                  <a:cubicBezTo>
                    <a:pt x="154079" y="615161"/>
                    <a:pt x="141125" y="618685"/>
                    <a:pt x="143982" y="626782"/>
                  </a:cubicBezTo>
                  <a:cubicBezTo>
                    <a:pt x="170938" y="703458"/>
                    <a:pt x="224659" y="767180"/>
                    <a:pt x="295906" y="806423"/>
                  </a:cubicBezTo>
                  <a:cubicBezTo>
                    <a:pt x="296477" y="806709"/>
                    <a:pt x="296954" y="806899"/>
                    <a:pt x="297430" y="807090"/>
                  </a:cubicBezTo>
                  <a:cubicBezTo>
                    <a:pt x="298192" y="813091"/>
                    <a:pt x="298954" y="819187"/>
                    <a:pt x="299716" y="825187"/>
                  </a:cubicBezTo>
                  <a:cubicBezTo>
                    <a:pt x="309146" y="903959"/>
                    <a:pt x="315146" y="983017"/>
                    <a:pt x="317813" y="1062265"/>
                  </a:cubicBezTo>
                  <a:cubicBezTo>
                    <a:pt x="318099" y="1070837"/>
                    <a:pt x="331529" y="1070932"/>
                    <a:pt x="331244" y="1062265"/>
                  </a:cubicBezTo>
                  <a:cubicBezTo>
                    <a:pt x="329910" y="1022736"/>
                    <a:pt x="327624" y="983207"/>
                    <a:pt x="324576" y="943774"/>
                  </a:cubicBezTo>
                  <a:cubicBezTo>
                    <a:pt x="430208" y="909865"/>
                    <a:pt x="486501" y="791374"/>
                    <a:pt x="492311" y="686694"/>
                  </a:cubicBezTo>
                  <a:cubicBezTo>
                    <a:pt x="492692" y="678121"/>
                    <a:pt x="479357" y="678121"/>
                    <a:pt x="478881" y="686694"/>
                  </a:cubicBezTo>
                  <a:close/>
                </a:path>
              </a:pathLst>
            </a:custGeom>
            <a:solidFill>
              <a:srgbClr val="69E299"/>
            </a:solidFill>
            <a:ln w="9525" cap="flat">
              <a:noFill/>
              <a:prstDash val="solid"/>
              <a:miter/>
            </a:ln>
          </p:spPr>
          <p:txBody>
            <a:bodyPr rtlCol="0" anchor="ctr"/>
            <a:lstStyle/>
            <a:p>
              <a:endParaRPr lang="en-ID"/>
            </a:p>
          </p:txBody>
        </p:sp>
        <p:sp>
          <p:nvSpPr>
            <p:cNvPr id="170" name="Freeform: Shape 169">
              <a:extLst>
                <a:ext uri="{FF2B5EF4-FFF2-40B4-BE49-F238E27FC236}">
                  <a16:creationId xmlns:a16="http://schemas.microsoft.com/office/drawing/2014/main" id="{5AA4558A-6A7F-4FFC-8684-61E48C36B6D0}"/>
                </a:ext>
              </a:extLst>
            </p:cNvPr>
            <p:cNvSpPr/>
            <p:nvPr/>
          </p:nvSpPr>
          <p:spPr>
            <a:xfrm>
              <a:off x="5256378" y="4263702"/>
              <a:ext cx="352425" cy="581025"/>
            </a:xfrm>
            <a:custGeom>
              <a:avLst/>
              <a:gdLst>
                <a:gd name="connsiteX0" fmla="*/ 347517 w 352425"/>
                <a:gd name="connsiteY0" fmla="*/ 230575 h 581025"/>
                <a:gd name="connsiteX1" fmla="*/ 65006 w 352425"/>
                <a:gd name="connsiteY1" fmla="*/ 366402 h 581025"/>
                <a:gd name="connsiteX2" fmla="*/ 141301 w 352425"/>
                <a:gd name="connsiteY2" fmla="*/ 148756 h 581025"/>
                <a:gd name="connsiteX3" fmla="*/ 304464 w 352425"/>
                <a:gd name="connsiteY3" fmla="*/ 56935 h 581025"/>
                <a:gd name="connsiteX4" fmla="*/ 292939 w 352425"/>
                <a:gd name="connsiteY4" fmla="*/ 50172 h 581025"/>
                <a:gd name="connsiteX5" fmla="*/ 147207 w 352425"/>
                <a:gd name="connsiteY5" fmla="*/ 134563 h 581025"/>
                <a:gd name="connsiteX6" fmla="*/ 203404 w 352425"/>
                <a:gd name="connsiteY6" fmla="*/ 10167 h 581025"/>
                <a:gd name="connsiteX7" fmla="*/ 191879 w 352425"/>
                <a:gd name="connsiteY7" fmla="*/ 3404 h 581025"/>
                <a:gd name="connsiteX8" fmla="*/ 77293 w 352425"/>
                <a:gd name="connsiteY8" fmla="*/ 282868 h 581025"/>
                <a:gd name="connsiteX9" fmla="*/ 57100 w 352425"/>
                <a:gd name="connsiteY9" fmla="*/ 60840 h 581025"/>
                <a:gd name="connsiteX10" fmla="*/ 43670 w 352425"/>
                <a:gd name="connsiteY10" fmla="*/ 60840 h 581025"/>
                <a:gd name="connsiteX11" fmla="*/ 68625 w 352425"/>
                <a:gd name="connsiteY11" fmla="*/ 300965 h 581025"/>
                <a:gd name="connsiteX12" fmla="*/ 70435 w 352425"/>
                <a:gd name="connsiteY12" fmla="*/ 303918 h 581025"/>
                <a:gd name="connsiteX13" fmla="*/ 141 w 352425"/>
                <a:gd name="connsiteY13" fmla="*/ 576523 h 581025"/>
                <a:gd name="connsiteX14" fmla="*/ 13095 w 352425"/>
                <a:gd name="connsiteY14" fmla="*/ 580048 h 581025"/>
                <a:gd name="connsiteX15" fmla="*/ 61101 w 352425"/>
                <a:gd name="connsiteY15" fmla="*/ 380213 h 581025"/>
                <a:gd name="connsiteX16" fmla="*/ 357042 w 352425"/>
                <a:gd name="connsiteY16" fmla="*/ 240100 h 581025"/>
                <a:gd name="connsiteX17" fmla="*/ 347517 w 352425"/>
                <a:gd name="connsiteY17" fmla="*/ 230575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2425" h="581025">
                  <a:moveTo>
                    <a:pt x="347517" y="230575"/>
                  </a:moveTo>
                  <a:cubicBezTo>
                    <a:pt x="273413" y="309157"/>
                    <a:pt x="172543" y="357639"/>
                    <a:pt x="65006" y="366402"/>
                  </a:cubicBezTo>
                  <a:cubicBezTo>
                    <a:pt x="86723" y="292583"/>
                    <a:pt x="112155" y="219907"/>
                    <a:pt x="141301" y="148756"/>
                  </a:cubicBezTo>
                  <a:cubicBezTo>
                    <a:pt x="205690" y="140374"/>
                    <a:pt x="274270" y="120181"/>
                    <a:pt x="304464" y="56935"/>
                  </a:cubicBezTo>
                  <a:cubicBezTo>
                    <a:pt x="308179" y="49219"/>
                    <a:pt x="296654" y="42361"/>
                    <a:pt x="292939" y="50172"/>
                  </a:cubicBezTo>
                  <a:cubicBezTo>
                    <a:pt x="265793" y="106941"/>
                    <a:pt x="205309" y="126277"/>
                    <a:pt x="147207" y="134563"/>
                  </a:cubicBezTo>
                  <a:cubicBezTo>
                    <a:pt x="164637" y="92558"/>
                    <a:pt x="183402" y="51124"/>
                    <a:pt x="203404" y="10167"/>
                  </a:cubicBezTo>
                  <a:cubicBezTo>
                    <a:pt x="207214" y="2452"/>
                    <a:pt x="195594" y="-4311"/>
                    <a:pt x="191879" y="3404"/>
                  </a:cubicBezTo>
                  <a:cubicBezTo>
                    <a:pt x="147588" y="93987"/>
                    <a:pt x="109297" y="187427"/>
                    <a:pt x="77293" y="282868"/>
                  </a:cubicBezTo>
                  <a:cubicBezTo>
                    <a:pt x="56910" y="210573"/>
                    <a:pt x="50147" y="135802"/>
                    <a:pt x="57100" y="60840"/>
                  </a:cubicBezTo>
                  <a:cubicBezTo>
                    <a:pt x="57862" y="52267"/>
                    <a:pt x="44527" y="52363"/>
                    <a:pt x="43670" y="60840"/>
                  </a:cubicBezTo>
                  <a:cubicBezTo>
                    <a:pt x="36145" y="141993"/>
                    <a:pt x="44622" y="223051"/>
                    <a:pt x="68625" y="300965"/>
                  </a:cubicBezTo>
                  <a:cubicBezTo>
                    <a:pt x="69006" y="302203"/>
                    <a:pt x="69673" y="303156"/>
                    <a:pt x="70435" y="303918"/>
                  </a:cubicBezTo>
                  <a:cubicBezTo>
                    <a:pt x="41479" y="393167"/>
                    <a:pt x="17952" y="484226"/>
                    <a:pt x="141" y="576523"/>
                  </a:cubicBezTo>
                  <a:cubicBezTo>
                    <a:pt x="-1479" y="584906"/>
                    <a:pt x="11380" y="588525"/>
                    <a:pt x="13095" y="580048"/>
                  </a:cubicBezTo>
                  <a:cubicBezTo>
                    <a:pt x="26049" y="512706"/>
                    <a:pt x="42146" y="446031"/>
                    <a:pt x="61101" y="380213"/>
                  </a:cubicBezTo>
                  <a:cubicBezTo>
                    <a:pt x="173591" y="372117"/>
                    <a:pt x="279509" y="322301"/>
                    <a:pt x="357042" y="240100"/>
                  </a:cubicBezTo>
                  <a:cubicBezTo>
                    <a:pt x="362853" y="233814"/>
                    <a:pt x="353423" y="224289"/>
                    <a:pt x="347517" y="230575"/>
                  </a:cubicBezTo>
                  <a:close/>
                </a:path>
              </a:pathLst>
            </a:custGeom>
            <a:solidFill>
              <a:srgbClr val="69E299"/>
            </a:solidFill>
            <a:ln w="9525" cap="flat">
              <a:noFill/>
              <a:prstDash val="solid"/>
              <a:miter/>
            </a:ln>
          </p:spPr>
          <p:txBody>
            <a:bodyPr rtlCol="0" anchor="ctr"/>
            <a:lstStyle/>
            <a:p>
              <a:endParaRPr lang="en-ID"/>
            </a:p>
          </p:txBody>
        </p:sp>
      </p:grpSp>
      <p:grpSp>
        <p:nvGrpSpPr>
          <p:cNvPr id="178" name="Group 60">
            <a:extLst>
              <a:ext uri="{FF2B5EF4-FFF2-40B4-BE49-F238E27FC236}">
                <a16:creationId xmlns:a16="http://schemas.microsoft.com/office/drawing/2014/main" id="{E168F76D-6749-4D5E-8378-131C787CC8E5}"/>
              </a:ext>
            </a:extLst>
          </p:cNvPr>
          <p:cNvGrpSpPr>
            <a:grpSpLocks noChangeAspect="1"/>
          </p:cNvGrpSpPr>
          <p:nvPr/>
        </p:nvGrpSpPr>
        <p:grpSpPr bwMode="auto">
          <a:xfrm rot="21268010" flipH="1">
            <a:off x="7033815" y="4230778"/>
            <a:ext cx="1786174" cy="1304703"/>
            <a:chOff x="3656" y="2251"/>
            <a:chExt cx="716" cy="523"/>
          </a:xfrm>
        </p:grpSpPr>
        <p:sp>
          <p:nvSpPr>
            <p:cNvPr id="181" name="Freeform 62">
              <a:extLst>
                <a:ext uri="{FF2B5EF4-FFF2-40B4-BE49-F238E27FC236}">
                  <a16:creationId xmlns:a16="http://schemas.microsoft.com/office/drawing/2014/main" id="{82DE9174-FB14-49BE-AC98-BC5FFBFC6C3D}"/>
                </a:ext>
              </a:extLst>
            </p:cNvPr>
            <p:cNvSpPr>
              <a:spLocks/>
            </p:cNvSpPr>
            <p:nvPr/>
          </p:nvSpPr>
          <p:spPr bwMode="auto">
            <a:xfrm>
              <a:off x="3688" y="2313"/>
              <a:ext cx="684" cy="461"/>
            </a:xfrm>
            <a:custGeom>
              <a:avLst/>
              <a:gdLst>
                <a:gd name="T0" fmla="*/ 18 w 362"/>
                <a:gd name="T1" fmla="*/ 176 h 243"/>
                <a:gd name="T2" fmla="*/ 86 w 362"/>
                <a:gd name="T3" fmla="*/ 99 h 243"/>
                <a:gd name="T4" fmla="*/ 220 w 362"/>
                <a:gd name="T5" fmla="*/ 91 h 243"/>
                <a:gd name="T6" fmla="*/ 263 w 362"/>
                <a:gd name="T7" fmla="*/ 9 h 243"/>
                <a:gd name="T8" fmla="*/ 341 w 362"/>
                <a:gd name="T9" fmla="*/ 31 h 243"/>
                <a:gd name="T10" fmla="*/ 300 w 362"/>
                <a:gd name="T11" fmla="*/ 49 h 243"/>
                <a:gd name="T12" fmla="*/ 294 w 362"/>
                <a:gd name="T13" fmla="*/ 126 h 243"/>
                <a:gd name="T14" fmla="*/ 358 w 362"/>
                <a:gd name="T15" fmla="*/ 193 h 243"/>
                <a:gd name="T16" fmla="*/ 289 w 362"/>
                <a:gd name="T17" fmla="*/ 163 h 243"/>
                <a:gd name="T18" fmla="*/ 313 w 362"/>
                <a:gd name="T19" fmla="*/ 235 h 243"/>
                <a:gd name="T20" fmla="*/ 249 w 362"/>
                <a:gd name="T21" fmla="*/ 173 h 243"/>
                <a:gd name="T22" fmla="*/ 103 w 362"/>
                <a:gd name="T23" fmla="*/ 173 h 243"/>
                <a:gd name="T24" fmla="*/ 48 w 362"/>
                <a:gd name="T25" fmla="*/ 240 h 243"/>
                <a:gd name="T26" fmla="*/ 74 w 362"/>
                <a:gd name="T27" fmla="*/ 164 h 243"/>
                <a:gd name="T28" fmla="*/ 4 w 362"/>
                <a:gd name="T29" fmla="*/ 208 h 243"/>
                <a:gd name="T30" fmla="*/ 18 w 362"/>
                <a:gd name="T31" fmla="*/ 176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2" h="243">
                  <a:moveTo>
                    <a:pt x="18" y="176"/>
                  </a:moveTo>
                  <a:cubicBezTo>
                    <a:pt x="18" y="176"/>
                    <a:pt x="59" y="106"/>
                    <a:pt x="86" y="99"/>
                  </a:cubicBezTo>
                  <a:cubicBezTo>
                    <a:pt x="113" y="91"/>
                    <a:pt x="207" y="100"/>
                    <a:pt x="220" y="91"/>
                  </a:cubicBezTo>
                  <a:cubicBezTo>
                    <a:pt x="232" y="82"/>
                    <a:pt x="256" y="19"/>
                    <a:pt x="263" y="9"/>
                  </a:cubicBezTo>
                  <a:cubicBezTo>
                    <a:pt x="268" y="0"/>
                    <a:pt x="336" y="17"/>
                    <a:pt x="341" y="31"/>
                  </a:cubicBezTo>
                  <a:cubicBezTo>
                    <a:pt x="344" y="37"/>
                    <a:pt x="309" y="33"/>
                    <a:pt x="300" y="49"/>
                  </a:cubicBezTo>
                  <a:cubicBezTo>
                    <a:pt x="291" y="64"/>
                    <a:pt x="291" y="120"/>
                    <a:pt x="294" y="126"/>
                  </a:cubicBezTo>
                  <a:cubicBezTo>
                    <a:pt x="297" y="132"/>
                    <a:pt x="362" y="188"/>
                    <a:pt x="358" y="193"/>
                  </a:cubicBezTo>
                  <a:cubicBezTo>
                    <a:pt x="353" y="197"/>
                    <a:pt x="287" y="153"/>
                    <a:pt x="289" y="163"/>
                  </a:cubicBezTo>
                  <a:cubicBezTo>
                    <a:pt x="290" y="172"/>
                    <a:pt x="318" y="227"/>
                    <a:pt x="313" y="235"/>
                  </a:cubicBezTo>
                  <a:cubicBezTo>
                    <a:pt x="309" y="243"/>
                    <a:pt x="262" y="173"/>
                    <a:pt x="249" y="173"/>
                  </a:cubicBezTo>
                  <a:cubicBezTo>
                    <a:pt x="226" y="172"/>
                    <a:pt x="109" y="167"/>
                    <a:pt x="103" y="173"/>
                  </a:cubicBezTo>
                  <a:cubicBezTo>
                    <a:pt x="97" y="179"/>
                    <a:pt x="53" y="241"/>
                    <a:pt x="48" y="240"/>
                  </a:cubicBezTo>
                  <a:cubicBezTo>
                    <a:pt x="44" y="238"/>
                    <a:pt x="78" y="169"/>
                    <a:pt x="74" y="164"/>
                  </a:cubicBezTo>
                  <a:cubicBezTo>
                    <a:pt x="64" y="152"/>
                    <a:pt x="9" y="212"/>
                    <a:pt x="4" y="208"/>
                  </a:cubicBezTo>
                  <a:cubicBezTo>
                    <a:pt x="0" y="203"/>
                    <a:pt x="18" y="176"/>
                    <a:pt x="18" y="176"/>
                  </a:cubicBezTo>
                  <a:close/>
                </a:path>
              </a:pathLst>
            </a:custGeom>
            <a:solidFill>
              <a:srgbClr val="C163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82" name="Freeform 63">
              <a:extLst>
                <a:ext uri="{FF2B5EF4-FFF2-40B4-BE49-F238E27FC236}">
                  <a16:creationId xmlns:a16="http://schemas.microsoft.com/office/drawing/2014/main" id="{43FF1551-01A3-44E6-B0F0-30F77B056489}"/>
                </a:ext>
              </a:extLst>
            </p:cNvPr>
            <p:cNvSpPr>
              <a:spLocks/>
            </p:cNvSpPr>
            <p:nvPr/>
          </p:nvSpPr>
          <p:spPr bwMode="auto">
            <a:xfrm>
              <a:off x="3656" y="2325"/>
              <a:ext cx="266" cy="229"/>
            </a:xfrm>
            <a:custGeom>
              <a:avLst/>
              <a:gdLst>
                <a:gd name="T0" fmla="*/ 27 w 141"/>
                <a:gd name="T1" fmla="*/ 0 h 121"/>
                <a:gd name="T2" fmla="*/ 103 w 141"/>
                <a:gd name="T3" fmla="*/ 97 h 121"/>
                <a:gd name="T4" fmla="*/ 85 w 141"/>
                <a:gd name="T5" fmla="*/ 113 h 121"/>
                <a:gd name="T6" fmla="*/ 27 w 141"/>
                <a:gd name="T7" fmla="*/ 0 h 121"/>
              </a:gdLst>
              <a:ahLst/>
              <a:cxnLst>
                <a:cxn ang="0">
                  <a:pos x="T0" y="T1"/>
                </a:cxn>
                <a:cxn ang="0">
                  <a:pos x="T2" y="T3"/>
                </a:cxn>
                <a:cxn ang="0">
                  <a:pos x="T4" y="T5"/>
                </a:cxn>
                <a:cxn ang="0">
                  <a:pos x="T6" y="T7"/>
                </a:cxn>
              </a:cxnLst>
              <a:rect l="0" t="0" r="r" b="b"/>
              <a:pathLst>
                <a:path w="141" h="121">
                  <a:moveTo>
                    <a:pt x="27" y="0"/>
                  </a:moveTo>
                  <a:cubicBezTo>
                    <a:pt x="27" y="0"/>
                    <a:pt x="64" y="93"/>
                    <a:pt x="103" y="97"/>
                  </a:cubicBezTo>
                  <a:cubicBezTo>
                    <a:pt x="141" y="102"/>
                    <a:pt x="115" y="121"/>
                    <a:pt x="85" y="113"/>
                  </a:cubicBezTo>
                  <a:cubicBezTo>
                    <a:pt x="68" y="108"/>
                    <a:pt x="0" y="80"/>
                    <a:pt x="27" y="0"/>
                  </a:cubicBezTo>
                  <a:close/>
                </a:path>
              </a:pathLst>
            </a:custGeom>
            <a:solidFill>
              <a:srgbClr val="C163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83" name="Freeform 64">
              <a:extLst>
                <a:ext uri="{FF2B5EF4-FFF2-40B4-BE49-F238E27FC236}">
                  <a16:creationId xmlns:a16="http://schemas.microsoft.com/office/drawing/2014/main" id="{C3D01094-6C54-4857-AFB5-7D5089ED287D}"/>
                </a:ext>
              </a:extLst>
            </p:cNvPr>
            <p:cNvSpPr>
              <a:spLocks/>
            </p:cNvSpPr>
            <p:nvPr/>
          </p:nvSpPr>
          <p:spPr bwMode="auto">
            <a:xfrm>
              <a:off x="4191" y="2363"/>
              <a:ext cx="155" cy="269"/>
            </a:xfrm>
            <a:custGeom>
              <a:avLst/>
              <a:gdLst>
                <a:gd name="T0" fmla="*/ 26 w 82"/>
                <a:gd name="T1" fmla="*/ 131 h 142"/>
                <a:gd name="T2" fmla="*/ 30 w 82"/>
                <a:gd name="T3" fmla="*/ 41 h 142"/>
                <a:gd name="T4" fmla="*/ 49 w 82"/>
                <a:gd name="T5" fmla="*/ 17 h 142"/>
                <a:gd name="T6" fmla="*/ 74 w 82"/>
                <a:gd name="T7" fmla="*/ 4 h 142"/>
                <a:gd name="T8" fmla="*/ 21 w 82"/>
                <a:gd name="T9" fmla="*/ 30 h 142"/>
                <a:gd name="T10" fmla="*/ 7 w 82"/>
                <a:gd name="T11" fmla="*/ 110 h 142"/>
                <a:gd name="T12" fmla="*/ 26 w 82"/>
                <a:gd name="T13" fmla="*/ 131 h 142"/>
              </a:gdLst>
              <a:ahLst/>
              <a:cxnLst>
                <a:cxn ang="0">
                  <a:pos x="T0" y="T1"/>
                </a:cxn>
                <a:cxn ang="0">
                  <a:pos x="T2" y="T3"/>
                </a:cxn>
                <a:cxn ang="0">
                  <a:pos x="T4" y="T5"/>
                </a:cxn>
                <a:cxn ang="0">
                  <a:pos x="T6" y="T7"/>
                </a:cxn>
                <a:cxn ang="0">
                  <a:pos x="T8" y="T9"/>
                </a:cxn>
                <a:cxn ang="0">
                  <a:pos x="T10" y="T11"/>
                </a:cxn>
                <a:cxn ang="0">
                  <a:pos x="T12" y="T13"/>
                </a:cxn>
              </a:cxnLst>
              <a:rect l="0" t="0" r="r" b="b"/>
              <a:pathLst>
                <a:path w="82" h="142">
                  <a:moveTo>
                    <a:pt x="26" y="131"/>
                  </a:moveTo>
                  <a:cubicBezTo>
                    <a:pt x="26" y="131"/>
                    <a:pt x="28" y="51"/>
                    <a:pt x="30" y="41"/>
                  </a:cubicBezTo>
                  <a:cubicBezTo>
                    <a:pt x="33" y="31"/>
                    <a:pt x="38" y="23"/>
                    <a:pt x="49" y="17"/>
                  </a:cubicBezTo>
                  <a:cubicBezTo>
                    <a:pt x="59" y="10"/>
                    <a:pt x="82" y="8"/>
                    <a:pt x="74" y="4"/>
                  </a:cubicBezTo>
                  <a:cubicBezTo>
                    <a:pt x="65" y="0"/>
                    <a:pt x="33" y="10"/>
                    <a:pt x="21" y="30"/>
                  </a:cubicBezTo>
                  <a:cubicBezTo>
                    <a:pt x="8" y="51"/>
                    <a:pt x="0" y="93"/>
                    <a:pt x="7" y="110"/>
                  </a:cubicBezTo>
                  <a:cubicBezTo>
                    <a:pt x="14" y="128"/>
                    <a:pt x="26" y="142"/>
                    <a:pt x="26" y="131"/>
                  </a:cubicBezTo>
                  <a:close/>
                </a:path>
              </a:pathLst>
            </a:custGeom>
            <a:solidFill>
              <a:srgbClr val="FDD4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84" name="Freeform 65">
              <a:extLst>
                <a:ext uri="{FF2B5EF4-FFF2-40B4-BE49-F238E27FC236}">
                  <a16:creationId xmlns:a16="http://schemas.microsoft.com/office/drawing/2014/main" id="{7152CCA9-DC2A-4E09-A28B-31F6273CA7B6}"/>
                </a:ext>
              </a:extLst>
            </p:cNvPr>
            <p:cNvSpPr>
              <a:spLocks/>
            </p:cNvSpPr>
            <p:nvPr/>
          </p:nvSpPr>
          <p:spPr bwMode="auto">
            <a:xfrm>
              <a:off x="3883" y="2613"/>
              <a:ext cx="276" cy="41"/>
            </a:xfrm>
            <a:custGeom>
              <a:avLst/>
              <a:gdLst>
                <a:gd name="T0" fmla="*/ 146 w 146"/>
                <a:gd name="T1" fmla="*/ 15 h 22"/>
                <a:gd name="T2" fmla="*/ 78 w 146"/>
                <a:gd name="T3" fmla="*/ 3 h 22"/>
                <a:gd name="T4" fmla="*/ 0 w 146"/>
                <a:gd name="T5" fmla="*/ 15 h 22"/>
                <a:gd name="T6" fmla="*/ 146 w 146"/>
                <a:gd name="T7" fmla="*/ 15 h 22"/>
              </a:gdLst>
              <a:ahLst/>
              <a:cxnLst>
                <a:cxn ang="0">
                  <a:pos x="T0" y="T1"/>
                </a:cxn>
                <a:cxn ang="0">
                  <a:pos x="T2" y="T3"/>
                </a:cxn>
                <a:cxn ang="0">
                  <a:pos x="T4" y="T5"/>
                </a:cxn>
                <a:cxn ang="0">
                  <a:pos x="T6" y="T7"/>
                </a:cxn>
              </a:cxnLst>
              <a:rect l="0" t="0" r="r" b="b"/>
              <a:pathLst>
                <a:path w="146" h="22">
                  <a:moveTo>
                    <a:pt x="146" y="15"/>
                  </a:moveTo>
                  <a:cubicBezTo>
                    <a:pt x="146" y="15"/>
                    <a:pt x="115" y="6"/>
                    <a:pt x="78" y="3"/>
                  </a:cubicBezTo>
                  <a:cubicBezTo>
                    <a:pt x="40" y="0"/>
                    <a:pt x="0" y="15"/>
                    <a:pt x="0" y="15"/>
                  </a:cubicBezTo>
                  <a:cubicBezTo>
                    <a:pt x="10" y="19"/>
                    <a:pt x="135" y="22"/>
                    <a:pt x="146" y="15"/>
                  </a:cubicBezTo>
                  <a:close/>
                </a:path>
              </a:pathLst>
            </a:custGeom>
            <a:solidFill>
              <a:srgbClr val="FDD4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85" name="Freeform 66">
              <a:extLst>
                <a:ext uri="{FF2B5EF4-FFF2-40B4-BE49-F238E27FC236}">
                  <a16:creationId xmlns:a16="http://schemas.microsoft.com/office/drawing/2014/main" id="{81B388F1-EFC2-4633-BB78-EB11B6871304}"/>
                </a:ext>
              </a:extLst>
            </p:cNvPr>
            <p:cNvSpPr>
              <a:spLocks/>
            </p:cNvSpPr>
            <p:nvPr/>
          </p:nvSpPr>
          <p:spPr bwMode="auto">
            <a:xfrm>
              <a:off x="4134" y="2258"/>
              <a:ext cx="57" cy="95"/>
            </a:xfrm>
            <a:custGeom>
              <a:avLst/>
              <a:gdLst>
                <a:gd name="T0" fmla="*/ 29 w 30"/>
                <a:gd name="T1" fmla="*/ 42 h 50"/>
                <a:gd name="T2" fmla="*/ 24 w 30"/>
                <a:gd name="T3" fmla="*/ 9 h 50"/>
                <a:gd name="T4" fmla="*/ 24 w 30"/>
                <a:gd name="T5" fmla="*/ 49 h 50"/>
                <a:gd name="T6" fmla="*/ 29 w 30"/>
                <a:gd name="T7" fmla="*/ 42 h 50"/>
              </a:gdLst>
              <a:ahLst/>
              <a:cxnLst>
                <a:cxn ang="0">
                  <a:pos x="T0" y="T1"/>
                </a:cxn>
                <a:cxn ang="0">
                  <a:pos x="T2" y="T3"/>
                </a:cxn>
                <a:cxn ang="0">
                  <a:pos x="T4" y="T5"/>
                </a:cxn>
                <a:cxn ang="0">
                  <a:pos x="T6" y="T7"/>
                </a:cxn>
              </a:cxnLst>
              <a:rect l="0" t="0" r="r" b="b"/>
              <a:pathLst>
                <a:path w="30" h="50">
                  <a:moveTo>
                    <a:pt x="29" y="42"/>
                  </a:moveTo>
                  <a:cubicBezTo>
                    <a:pt x="29" y="42"/>
                    <a:pt x="24" y="19"/>
                    <a:pt x="24" y="9"/>
                  </a:cubicBezTo>
                  <a:cubicBezTo>
                    <a:pt x="23" y="0"/>
                    <a:pt x="0" y="38"/>
                    <a:pt x="24" y="49"/>
                  </a:cubicBezTo>
                  <a:cubicBezTo>
                    <a:pt x="24" y="49"/>
                    <a:pt x="30" y="50"/>
                    <a:pt x="29" y="42"/>
                  </a:cubicBezTo>
                  <a:close/>
                </a:path>
              </a:pathLst>
            </a:custGeom>
            <a:solidFill>
              <a:srgbClr val="C163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86" name="Freeform 67">
              <a:extLst>
                <a:ext uri="{FF2B5EF4-FFF2-40B4-BE49-F238E27FC236}">
                  <a16:creationId xmlns:a16="http://schemas.microsoft.com/office/drawing/2014/main" id="{C7A5DACB-8DCB-4800-812E-4BED528CBEF7}"/>
                </a:ext>
              </a:extLst>
            </p:cNvPr>
            <p:cNvSpPr>
              <a:spLocks/>
            </p:cNvSpPr>
            <p:nvPr/>
          </p:nvSpPr>
          <p:spPr bwMode="auto">
            <a:xfrm>
              <a:off x="4164" y="2251"/>
              <a:ext cx="65" cy="95"/>
            </a:xfrm>
            <a:custGeom>
              <a:avLst/>
              <a:gdLst>
                <a:gd name="T0" fmla="*/ 27 w 34"/>
                <a:gd name="T1" fmla="*/ 42 h 50"/>
                <a:gd name="T2" fmla="*/ 32 w 34"/>
                <a:gd name="T3" fmla="*/ 10 h 50"/>
                <a:gd name="T4" fmla="*/ 20 w 34"/>
                <a:gd name="T5" fmla="*/ 48 h 50"/>
                <a:gd name="T6" fmla="*/ 27 w 34"/>
                <a:gd name="T7" fmla="*/ 42 h 50"/>
              </a:gdLst>
              <a:ahLst/>
              <a:cxnLst>
                <a:cxn ang="0">
                  <a:pos x="T0" y="T1"/>
                </a:cxn>
                <a:cxn ang="0">
                  <a:pos x="T2" y="T3"/>
                </a:cxn>
                <a:cxn ang="0">
                  <a:pos x="T4" y="T5"/>
                </a:cxn>
                <a:cxn ang="0">
                  <a:pos x="T6" y="T7"/>
                </a:cxn>
              </a:cxnLst>
              <a:rect l="0" t="0" r="r" b="b"/>
              <a:pathLst>
                <a:path w="34" h="50">
                  <a:moveTo>
                    <a:pt x="27" y="42"/>
                  </a:moveTo>
                  <a:cubicBezTo>
                    <a:pt x="27" y="42"/>
                    <a:pt x="29" y="19"/>
                    <a:pt x="32" y="10"/>
                  </a:cubicBezTo>
                  <a:cubicBezTo>
                    <a:pt x="34" y="0"/>
                    <a:pt x="0" y="30"/>
                    <a:pt x="20" y="48"/>
                  </a:cubicBezTo>
                  <a:cubicBezTo>
                    <a:pt x="20" y="48"/>
                    <a:pt x="26" y="50"/>
                    <a:pt x="27" y="42"/>
                  </a:cubicBezTo>
                  <a:close/>
                </a:path>
              </a:pathLst>
            </a:custGeom>
            <a:solidFill>
              <a:srgbClr val="C163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87" name="Freeform 68">
              <a:extLst>
                <a:ext uri="{FF2B5EF4-FFF2-40B4-BE49-F238E27FC236}">
                  <a16:creationId xmlns:a16="http://schemas.microsoft.com/office/drawing/2014/main" id="{7424EE95-8C6F-49EE-9858-F6D17F57C648}"/>
                </a:ext>
              </a:extLst>
            </p:cNvPr>
            <p:cNvSpPr>
              <a:spLocks/>
            </p:cNvSpPr>
            <p:nvPr/>
          </p:nvSpPr>
          <p:spPr bwMode="auto">
            <a:xfrm>
              <a:off x="4314" y="2351"/>
              <a:ext cx="32" cy="34"/>
            </a:xfrm>
            <a:custGeom>
              <a:avLst/>
              <a:gdLst>
                <a:gd name="T0" fmla="*/ 2 w 17"/>
                <a:gd name="T1" fmla="*/ 4 h 18"/>
                <a:gd name="T2" fmla="*/ 8 w 17"/>
                <a:gd name="T3" fmla="*/ 14 h 18"/>
                <a:gd name="T4" fmla="*/ 2 w 17"/>
                <a:gd name="T5" fmla="*/ 4 h 18"/>
              </a:gdLst>
              <a:ahLst/>
              <a:cxnLst>
                <a:cxn ang="0">
                  <a:pos x="T0" y="T1"/>
                </a:cxn>
                <a:cxn ang="0">
                  <a:pos x="T2" y="T3"/>
                </a:cxn>
                <a:cxn ang="0">
                  <a:pos x="T4" y="T5"/>
                </a:cxn>
              </a:cxnLst>
              <a:rect l="0" t="0" r="r" b="b"/>
              <a:pathLst>
                <a:path w="17" h="18">
                  <a:moveTo>
                    <a:pt x="2" y="4"/>
                  </a:moveTo>
                  <a:cubicBezTo>
                    <a:pt x="2" y="4"/>
                    <a:pt x="0" y="18"/>
                    <a:pt x="8" y="14"/>
                  </a:cubicBezTo>
                  <a:cubicBezTo>
                    <a:pt x="17" y="10"/>
                    <a:pt x="1" y="0"/>
                    <a:pt x="2" y="4"/>
                  </a:cubicBezTo>
                  <a:close/>
                </a:path>
              </a:pathLst>
            </a:custGeom>
            <a:solidFill>
              <a:srgbClr val="4239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88" name="Freeform 69">
              <a:extLst>
                <a:ext uri="{FF2B5EF4-FFF2-40B4-BE49-F238E27FC236}">
                  <a16:creationId xmlns:a16="http://schemas.microsoft.com/office/drawing/2014/main" id="{F82409EF-1D9E-4F05-AB82-D5775A3DFF27}"/>
                </a:ext>
              </a:extLst>
            </p:cNvPr>
            <p:cNvSpPr>
              <a:spLocks/>
            </p:cNvSpPr>
            <p:nvPr/>
          </p:nvSpPr>
          <p:spPr bwMode="auto">
            <a:xfrm>
              <a:off x="4121" y="2429"/>
              <a:ext cx="125" cy="70"/>
            </a:xfrm>
            <a:custGeom>
              <a:avLst/>
              <a:gdLst>
                <a:gd name="T0" fmla="*/ 9 w 66"/>
                <a:gd name="T1" fmla="*/ 0 h 37"/>
                <a:gd name="T2" fmla="*/ 66 w 66"/>
                <a:gd name="T3" fmla="*/ 20 h 37"/>
                <a:gd name="T4" fmla="*/ 66 w 66"/>
                <a:gd name="T5" fmla="*/ 37 h 37"/>
                <a:gd name="T6" fmla="*/ 0 w 66"/>
                <a:gd name="T7" fmla="*/ 11 h 37"/>
                <a:gd name="T8" fmla="*/ 9 w 66"/>
                <a:gd name="T9" fmla="*/ 0 h 37"/>
              </a:gdLst>
              <a:ahLst/>
              <a:cxnLst>
                <a:cxn ang="0">
                  <a:pos x="T0" y="T1"/>
                </a:cxn>
                <a:cxn ang="0">
                  <a:pos x="T2" y="T3"/>
                </a:cxn>
                <a:cxn ang="0">
                  <a:pos x="T4" y="T5"/>
                </a:cxn>
                <a:cxn ang="0">
                  <a:pos x="T6" y="T7"/>
                </a:cxn>
                <a:cxn ang="0">
                  <a:pos x="T8" y="T9"/>
                </a:cxn>
              </a:cxnLst>
              <a:rect l="0" t="0" r="r" b="b"/>
              <a:pathLst>
                <a:path w="66" h="37">
                  <a:moveTo>
                    <a:pt x="9" y="0"/>
                  </a:moveTo>
                  <a:cubicBezTo>
                    <a:pt x="9" y="0"/>
                    <a:pt x="33" y="18"/>
                    <a:pt x="66" y="20"/>
                  </a:cubicBezTo>
                  <a:cubicBezTo>
                    <a:pt x="66" y="37"/>
                    <a:pt x="66" y="37"/>
                    <a:pt x="66" y="37"/>
                  </a:cubicBezTo>
                  <a:cubicBezTo>
                    <a:pt x="66" y="37"/>
                    <a:pt x="23" y="37"/>
                    <a:pt x="0" y="11"/>
                  </a:cubicBezTo>
                  <a:lnTo>
                    <a:pt x="9" y="0"/>
                  </a:lnTo>
                  <a:close/>
                </a:path>
              </a:pathLst>
            </a:custGeom>
            <a:solidFill>
              <a:srgbClr val="4239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grpSp>
      <p:sp>
        <p:nvSpPr>
          <p:cNvPr id="136" name="Slide Number Placeholder 3">
            <a:extLst>
              <a:ext uri="{FF2B5EF4-FFF2-40B4-BE49-F238E27FC236}">
                <a16:creationId xmlns:a16="http://schemas.microsoft.com/office/drawing/2014/main" id="{A513B56F-4E9B-4941-A778-74EE6494C2DE}"/>
              </a:ext>
            </a:extLst>
          </p:cNvPr>
          <p:cNvSpPr txBox="1">
            <a:spLocks/>
          </p:cNvSpPr>
          <p:nvPr/>
        </p:nvSpPr>
        <p:spPr>
          <a:xfrm>
            <a:off x="10950502" y="6552406"/>
            <a:ext cx="583406" cy="277812"/>
          </a:xfrm>
          <a:prstGeom prst="roundRect">
            <a:avLst>
              <a:gd name="adj" fmla="val 50000"/>
            </a:avLst>
          </a:prstGeom>
          <a:solidFill>
            <a:schemeClr val="accent1"/>
          </a:solidFill>
        </p:spPr>
        <p:txBody>
          <a:bodyPr vert="horz" lIns="0" tIns="0" rIns="0" bIns="0" rtlCol="0" anchor="ctr"/>
          <a:lstStyle>
            <a:defPPr>
              <a:defRPr lang="en-US"/>
            </a:defPPr>
            <a:lvl1pPr marL="0" algn="ctr" defTabSz="914400" rtl="0" eaLnBrk="1" latinLnBrk="0" hangingPunct="1">
              <a:defRPr sz="11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FA84B14-57FB-4834-9351-A79C9F9528A4}" type="slidenum">
              <a:rPr lang="en-ID" smtClean="0"/>
              <a:pPr/>
              <a:t>27</a:t>
            </a:fld>
            <a:endParaRPr lang="en-ID" dirty="0"/>
          </a:p>
        </p:txBody>
      </p:sp>
    </p:spTree>
    <p:extLst>
      <p:ext uri="{BB962C8B-B14F-4D97-AF65-F5344CB8AC3E}">
        <p14:creationId xmlns:p14="http://schemas.microsoft.com/office/powerpoint/2010/main" val="283690117"/>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accel="50000" fill="hold" nodeType="withEffect" p14:presetBounceEnd="11111">
                                      <p:stCondLst>
                                        <p:cond delay="0"/>
                                      </p:stCondLst>
                                      <p:childTnLst>
                                        <p:animMotion origin="layout" path="M 0.01823 0.00139 L -0.06693 -2.96296E-6 " pathEditMode="relative" rAng="0" ptsTypes="AA" p14:bounceEnd="11111">
                                          <p:cBhvr>
                                            <p:cTn id="6" dur="900" fill="hold"/>
                                            <p:tgtEl>
                                              <p:spTgt spid="84"/>
                                            </p:tgtEl>
                                            <p:attrNameLst>
                                              <p:attrName>ppt_x</p:attrName>
                                              <p:attrName>ppt_y</p:attrName>
                                            </p:attrNameLst>
                                          </p:cBhvr>
                                          <p:rCtr x="-4258" y="-69"/>
                                        </p:animMotion>
                                      </p:childTnLst>
                                    </p:cTn>
                                  </p:par>
                                  <p:par>
                                    <p:cTn id="7" presetID="35" presetClass="path" presetSubtype="0" accel="50000" fill="hold" nodeType="withEffect" p14:presetBounceEnd="16667">
                                      <p:stCondLst>
                                        <p:cond delay="0"/>
                                      </p:stCondLst>
                                      <p:childTnLst>
                                        <p:animMotion origin="layout" path="M 0.1013 2.96296E-6 L -2.08333E-7 2.96296E-6 " pathEditMode="relative" rAng="0" ptsTypes="AA" p14:bounceEnd="16667">
                                          <p:cBhvr>
                                            <p:cTn id="8" dur="600" fill="hold"/>
                                            <p:tgtEl>
                                              <p:spTgt spid="178"/>
                                            </p:tgtEl>
                                            <p:attrNameLst>
                                              <p:attrName>ppt_x</p:attrName>
                                              <p:attrName>ppt_y</p:attrName>
                                            </p:attrNameLst>
                                          </p:cBhvr>
                                          <p:rCtr x="-5065" y="0"/>
                                        </p:animMotion>
                                      </p:childTnLst>
                                    </p:cTn>
                                  </p:par>
                                  <p:par>
                                    <p:cTn id="9" presetID="35" presetClass="path" presetSubtype="0" accel="50000" fill="hold" nodeType="withEffect" p14:presetBounceEnd="16667">
                                      <p:stCondLst>
                                        <p:cond delay="0"/>
                                      </p:stCondLst>
                                      <p:childTnLst>
                                        <p:animMotion origin="layout" path="M 0.05964 -1.48148E-6 L -0.04297 -1.48148E-6 " pathEditMode="relative" rAng="0" ptsTypes="AA" p14:bounceEnd="16667">
                                          <p:cBhvr>
                                            <p:cTn id="10" dur="600" fill="hold"/>
                                            <p:tgtEl>
                                              <p:spTgt spid="153"/>
                                            </p:tgtEl>
                                            <p:attrNameLst>
                                              <p:attrName>ppt_x</p:attrName>
                                              <p:attrName>ppt_y</p:attrName>
                                            </p:attrNameLst>
                                          </p:cBhvr>
                                          <p:rCtr x="-5130" y="0"/>
                                        </p:animMotion>
                                      </p:childTnLst>
                                    </p:cTn>
                                  </p:par>
                                  <p:par>
                                    <p:cTn id="11" presetID="42" presetClass="entr" presetSubtype="0" fill="hold" grpId="0" nodeType="withEffect">
                                      <p:stCondLst>
                                        <p:cond delay="30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1000"/>
                                            <p:tgtEl>
                                              <p:spTgt spid="14"/>
                                            </p:tgtEl>
                                          </p:cBhvr>
                                        </p:animEffect>
                                        <p:anim calcmode="lin" valueType="num">
                                          <p:cBhvr>
                                            <p:cTn id="14" dur="1000" fill="hold"/>
                                            <p:tgtEl>
                                              <p:spTgt spid="14"/>
                                            </p:tgtEl>
                                            <p:attrNameLst>
                                              <p:attrName>ppt_x</p:attrName>
                                            </p:attrNameLst>
                                          </p:cBhvr>
                                          <p:tavLst>
                                            <p:tav tm="0">
                                              <p:val>
                                                <p:strVal val="#ppt_x"/>
                                              </p:val>
                                            </p:tav>
                                            <p:tav tm="100000">
                                              <p:val>
                                                <p:strVal val="#ppt_x"/>
                                              </p:val>
                                            </p:tav>
                                          </p:tavLst>
                                        </p:anim>
                                        <p:anim calcmode="lin" valueType="num">
                                          <p:cBhvr>
                                            <p:cTn id="15" dur="1000" fill="hold"/>
                                            <p:tgtEl>
                                              <p:spTgt spid="14"/>
                                            </p:tgtEl>
                                            <p:attrNameLst>
                                              <p:attrName>ppt_y</p:attrName>
                                            </p:attrNameLst>
                                          </p:cBhvr>
                                          <p:tavLst>
                                            <p:tav tm="0">
                                              <p:val>
                                                <p:strVal val="#ppt_y+.1"/>
                                              </p:val>
                                            </p:tav>
                                            <p:tav tm="100000">
                                              <p:val>
                                                <p:strVal val="#ppt_y"/>
                                              </p:val>
                                            </p:tav>
                                          </p:tavLst>
                                        </p:anim>
                                      </p:childTnLst>
                                    </p:cTn>
                                  </p:par>
                                  <p:par>
                                    <p:cTn id="16" presetID="42" presetClass="entr" presetSubtype="0" fill="hold" grpId="0" nodeType="withEffect">
                                      <p:stCondLst>
                                        <p:cond delay="60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1000"/>
                                            <p:tgtEl>
                                              <p:spTgt spid="2"/>
                                            </p:tgtEl>
                                          </p:cBhvr>
                                        </p:animEffect>
                                        <p:anim calcmode="lin" valueType="num">
                                          <p:cBhvr>
                                            <p:cTn id="19" dur="1000" fill="hold"/>
                                            <p:tgtEl>
                                              <p:spTgt spid="2"/>
                                            </p:tgtEl>
                                            <p:attrNameLst>
                                              <p:attrName>ppt_x</p:attrName>
                                            </p:attrNameLst>
                                          </p:cBhvr>
                                          <p:tavLst>
                                            <p:tav tm="0">
                                              <p:val>
                                                <p:strVal val="#ppt_x"/>
                                              </p:val>
                                            </p:tav>
                                            <p:tav tm="100000">
                                              <p:val>
                                                <p:strVal val="#ppt_x"/>
                                              </p:val>
                                            </p:tav>
                                          </p:tavLst>
                                        </p:anim>
                                        <p:anim calcmode="lin" valueType="num">
                                          <p:cBhvr>
                                            <p:cTn id="20" dur="1000" fill="hold"/>
                                            <p:tgtEl>
                                              <p:spTgt spid="2"/>
                                            </p:tgtEl>
                                            <p:attrNameLst>
                                              <p:attrName>ppt_y</p:attrName>
                                            </p:attrNameLst>
                                          </p:cBhvr>
                                          <p:tavLst>
                                            <p:tav tm="0">
                                              <p:val>
                                                <p:strVal val="#ppt_y+.1"/>
                                              </p:val>
                                            </p:tav>
                                            <p:tav tm="100000">
                                              <p:val>
                                                <p:strVal val="#ppt_y"/>
                                              </p:val>
                                            </p:tav>
                                          </p:tavLst>
                                        </p:anim>
                                      </p:childTnLst>
                                    </p:cTn>
                                  </p:par>
                                  <p:par>
                                    <p:cTn id="21" presetID="42" presetClass="entr" presetSubtype="0" fill="hold" nodeType="withEffect">
                                      <p:stCondLst>
                                        <p:cond delay="90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1000"/>
                                            <p:tgtEl>
                                              <p:spTgt spid="5"/>
                                            </p:tgtEl>
                                          </p:cBhvr>
                                        </p:animEffect>
                                        <p:anim calcmode="lin" valueType="num">
                                          <p:cBhvr>
                                            <p:cTn id="24" dur="1000" fill="hold"/>
                                            <p:tgtEl>
                                              <p:spTgt spid="5"/>
                                            </p:tgtEl>
                                            <p:attrNameLst>
                                              <p:attrName>ppt_x</p:attrName>
                                            </p:attrNameLst>
                                          </p:cBhvr>
                                          <p:tavLst>
                                            <p:tav tm="0">
                                              <p:val>
                                                <p:strVal val="#ppt_x"/>
                                              </p:val>
                                            </p:tav>
                                            <p:tav tm="100000">
                                              <p:val>
                                                <p:strVal val="#ppt_x"/>
                                              </p:val>
                                            </p:tav>
                                          </p:tavLst>
                                        </p:anim>
                                        <p:anim calcmode="lin" valueType="num">
                                          <p:cBhvr>
                                            <p:cTn id="25" dur="1000" fill="hold"/>
                                            <p:tgtEl>
                                              <p:spTgt spid="5"/>
                                            </p:tgtEl>
                                            <p:attrNameLst>
                                              <p:attrName>ppt_y</p:attrName>
                                            </p:attrNameLst>
                                          </p:cBhvr>
                                          <p:tavLst>
                                            <p:tav tm="0">
                                              <p:val>
                                                <p:strVal val="#ppt_y+.1"/>
                                              </p:val>
                                            </p:tav>
                                            <p:tav tm="100000">
                                              <p:val>
                                                <p:strVal val="#ppt_y"/>
                                              </p:val>
                                            </p:tav>
                                          </p:tavLst>
                                        </p:anim>
                                      </p:childTnLst>
                                    </p:cTn>
                                  </p:par>
                                  <p:par>
                                    <p:cTn id="26" presetID="42" presetClass="entr" presetSubtype="0" fill="hold" nodeType="withEffect">
                                      <p:stCondLst>
                                        <p:cond delay="1100"/>
                                      </p:stCondLst>
                                      <p:childTnLst>
                                        <p:set>
                                          <p:cBhvr>
                                            <p:cTn id="27" dur="1" fill="hold">
                                              <p:stCondLst>
                                                <p:cond delay="0"/>
                                              </p:stCondLst>
                                            </p:cTn>
                                            <p:tgtEl>
                                              <p:spTgt spid="16"/>
                                            </p:tgtEl>
                                            <p:attrNameLst>
                                              <p:attrName>style.visibility</p:attrName>
                                            </p:attrNameLst>
                                          </p:cBhvr>
                                          <p:to>
                                            <p:strVal val="visible"/>
                                          </p:to>
                                        </p:set>
                                        <p:animEffect transition="in" filter="fade">
                                          <p:cBhvr>
                                            <p:cTn id="28" dur="1000"/>
                                            <p:tgtEl>
                                              <p:spTgt spid="16"/>
                                            </p:tgtEl>
                                          </p:cBhvr>
                                        </p:animEffect>
                                        <p:anim calcmode="lin" valueType="num">
                                          <p:cBhvr>
                                            <p:cTn id="29" dur="1000" fill="hold"/>
                                            <p:tgtEl>
                                              <p:spTgt spid="16"/>
                                            </p:tgtEl>
                                            <p:attrNameLst>
                                              <p:attrName>ppt_x</p:attrName>
                                            </p:attrNameLst>
                                          </p:cBhvr>
                                          <p:tavLst>
                                            <p:tav tm="0">
                                              <p:val>
                                                <p:strVal val="#ppt_x"/>
                                              </p:val>
                                            </p:tav>
                                            <p:tav tm="100000">
                                              <p:val>
                                                <p:strVal val="#ppt_x"/>
                                              </p:val>
                                            </p:tav>
                                          </p:tavLst>
                                        </p:anim>
                                        <p:anim calcmode="lin" valueType="num">
                                          <p:cBhvr>
                                            <p:cTn id="30" dur="1000" fill="hold"/>
                                            <p:tgtEl>
                                              <p:spTgt spid="16"/>
                                            </p:tgtEl>
                                            <p:attrNameLst>
                                              <p:attrName>ppt_y</p:attrName>
                                            </p:attrNameLst>
                                          </p:cBhvr>
                                          <p:tavLst>
                                            <p:tav tm="0">
                                              <p:val>
                                                <p:strVal val="#ppt_y+.1"/>
                                              </p:val>
                                            </p:tav>
                                            <p:tav tm="100000">
                                              <p:val>
                                                <p:strVal val="#ppt_y"/>
                                              </p:val>
                                            </p:tav>
                                          </p:tavLst>
                                        </p:anim>
                                      </p:childTnLst>
                                    </p:cTn>
                                  </p:par>
                                  <p:par>
                                    <p:cTn id="31" presetID="42" presetClass="entr" presetSubtype="0" fill="hold" nodeType="withEffect">
                                      <p:stCondLst>
                                        <p:cond delay="1300"/>
                                      </p:stCondLst>
                                      <p:childTnLst>
                                        <p:set>
                                          <p:cBhvr>
                                            <p:cTn id="32" dur="1" fill="hold">
                                              <p:stCondLst>
                                                <p:cond delay="0"/>
                                              </p:stCondLst>
                                            </p:cTn>
                                            <p:tgtEl>
                                              <p:spTgt spid="19"/>
                                            </p:tgtEl>
                                            <p:attrNameLst>
                                              <p:attrName>style.visibility</p:attrName>
                                            </p:attrNameLst>
                                          </p:cBhvr>
                                          <p:to>
                                            <p:strVal val="visible"/>
                                          </p:to>
                                        </p:set>
                                        <p:animEffect transition="in" filter="fade">
                                          <p:cBhvr>
                                            <p:cTn id="33" dur="1000"/>
                                            <p:tgtEl>
                                              <p:spTgt spid="19"/>
                                            </p:tgtEl>
                                          </p:cBhvr>
                                        </p:animEffect>
                                        <p:anim calcmode="lin" valueType="num">
                                          <p:cBhvr>
                                            <p:cTn id="34" dur="1000" fill="hold"/>
                                            <p:tgtEl>
                                              <p:spTgt spid="19"/>
                                            </p:tgtEl>
                                            <p:attrNameLst>
                                              <p:attrName>ppt_x</p:attrName>
                                            </p:attrNameLst>
                                          </p:cBhvr>
                                          <p:tavLst>
                                            <p:tav tm="0">
                                              <p:val>
                                                <p:strVal val="#ppt_x"/>
                                              </p:val>
                                            </p:tav>
                                            <p:tav tm="100000">
                                              <p:val>
                                                <p:strVal val="#ppt_x"/>
                                              </p:val>
                                            </p:tav>
                                          </p:tavLst>
                                        </p:anim>
                                        <p:anim calcmode="lin" valueType="num">
                                          <p:cBhvr>
                                            <p:cTn id="35"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accel="50000" fill="hold" nodeType="withEffect">
                                      <p:stCondLst>
                                        <p:cond delay="0"/>
                                      </p:stCondLst>
                                      <p:childTnLst>
                                        <p:animMotion origin="layout" path="M 0.01823 0.00139 L -0.06693 -2.96296E-6 " pathEditMode="relative" rAng="0" ptsTypes="AA">
                                          <p:cBhvr>
                                            <p:cTn id="6" dur="900" fill="hold"/>
                                            <p:tgtEl>
                                              <p:spTgt spid="84"/>
                                            </p:tgtEl>
                                            <p:attrNameLst>
                                              <p:attrName>ppt_x</p:attrName>
                                              <p:attrName>ppt_y</p:attrName>
                                            </p:attrNameLst>
                                          </p:cBhvr>
                                          <p:rCtr x="-4258" y="-69"/>
                                        </p:animMotion>
                                      </p:childTnLst>
                                    </p:cTn>
                                  </p:par>
                                  <p:par>
                                    <p:cTn id="7" presetID="35" presetClass="path" presetSubtype="0" accel="50000" fill="hold" nodeType="withEffect">
                                      <p:stCondLst>
                                        <p:cond delay="0"/>
                                      </p:stCondLst>
                                      <p:childTnLst>
                                        <p:animMotion origin="layout" path="M 0.1013 2.96296E-6 L -2.08333E-7 2.96296E-6 " pathEditMode="relative" rAng="0" ptsTypes="AA">
                                          <p:cBhvr>
                                            <p:cTn id="8" dur="600" fill="hold"/>
                                            <p:tgtEl>
                                              <p:spTgt spid="178"/>
                                            </p:tgtEl>
                                            <p:attrNameLst>
                                              <p:attrName>ppt_x</p:attrName>
                                              <p:attrName>ppt_y</p:attrName>
                                            </p:attrNameLst>
                                          </p:cBhvr>
                                          <p:rCtr x="-5065" y="0"/>
                                        </p:animMotion>
                                      </p:childTnLst>
                                    </p:cTn>
                                  </p:par>
                                  <p:par>
                                    <p:cTn id="9" presetID="35" presetClass="path" presetSubtype="0" accel="50000" fill="hold" nodeType="withEffect">
                                      <p:stCondLst>
                                        <p:cond delay="0"/>
                                      </p:stCondLst>
                                      <p:childTnLst>
                                        <p:animMotion origin="layout" path="M 0.05964 -1.48148E-6 L -0.04297 -1.48148E-6 " pathEditMode="relative" rAng="0" ptsTypes="AA">
                                          <p:cBhvr>
                                            <p:cTn id="10" dur="600" fill="hold"/>
                                            <p:tgtEl>
                                              <p:spTgt spid="153"/>
                                            </p:tgtEl>
                                            <p:attrNameLst>
                                              <p:attrName>ppt_x</p:attrName>
                                              <p:attrName>ppt_y</p:attrName>
                                            </p:attrNameLst>
                                          </p:cBhvr>
                                          <p:rCtr x="-5130" y="0"/>
                                        </p:animMotion>
                                      </p:childTnLst>
                                    </p:cTn>
                                  </p:par>
                                  <p:par>
                                    <p:cTn id="11" presetID="42" presetClass="entr" presetSubtype="0" fill="hold" grpId="0" nodeType="withEffect">
                                      <p:stCondLst>
                                        <p:cond delay="30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1000"/>
                                            <p:tgtEl>
                                              <p:spTgt spid="14"/>
                                            </p:tgtEl>
                                          </p:cBhvr>
                                        </p:animEffect>
                                        <p:anim calcmode="lin" valueType="num">
                                          <p:cBhvr>
                                            <p:cTn id="14" dur="1000" fill="hold"/>
                                            <p:tgtEl>
                                              <p:spTgt spid="14"/>
                                            </p:tgtEl>
                                            <p:attrNameLst>
                                              <p:attrName>ppt_x</p:attrName>
                                            </p:attrNameLst>
                                          </p:cBhvr>
                                          <p:tavLst>
                                            <p:tav tm="0">
                                              <p:val>
                                                <p:strVal val="#ppt_x"/>
                                              </p:val>
                                            </p:tav>
                                            <p:tav tm="100000">
                                              <p:val>
                                                <p:strVal val="#ppt_x"/>
                                              </p:val>
                                            </p:tav>
                                          </p:tavLst>
                                        </p:anim>
                                        <p:anim calcmode="lin" valueType="num">
                                          <p:cBhvr>
                                            <p:cTn id="15" dur="1000" fill="hold"/>
                                            <p:tgtEl>
                                              <p:spTgt spid="14"/>
                                            </p:tgtEl>
                                            <p:attrNameLst>
                                              <p:attrName>ppt_y</p:attrName>
                                            </p:attrNameLst>
                                          </p:cBhvr>
                                          <p:tavLst>
                                            <p:tav tm="0">
                                              <p:val>
                                                <p:strVal val="#ppt_y+.1"/>
                                              </p:val>
                                            </p:tav>
                                            <p:tav tm="100000">
                                              <p:val>
                                                <p:strVal val="#ppt_y"/>
                                              </p:val>
                                            </p:tav>
                                          </p:tavLst>
                                        </p:anim>
                                      </p:childTnLst>
                                    </p:cTn>
                                  </p:par>
                                  <p:par>
                                    <p:cTn id="16" presetID="42" presetClass="entr" presetSubtype="0" fill="hold" grpId="0" nodeType="withEffect">
                                      <p:stCondLst>
                                        <p:cond delay="60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1000"/>
                                            <p:tgtEl>
                                              <p:spTgt spid="2"/>
                                            </p:tgtEl>
                                          </p:cBhvr>
                                        </p:animEffect>
                                        <p:anim calcmode="lin" valueType="num">
                                          <p:cBhvr>
                                            <p:cTn id="19" dur="1000" fill="hold"/>
                                            <p:tgtEl>
                                              <p:spTgt spid="2"/>
                                            </p:tgtEl>
                                            <p:attrNameLst>
                                              <p:attrName>ppt_x</p:attrName>
                                            </p:attrNameLst>
                                          </p:cBhvr>
                                          <p:tavLst>
                                            <p:tav tm="0">
                                              <p:val>
                                                <p:strVal val="#ppt_x"/>
                                              </p:val>
                                            </p:tav>
                                            <p:tav tm="100000">
                                              <p:val>
                                                <p:strVal val="#ppt_x"/>
                                              </p:val>
                                            </p:tav>
                                          </p:tavLst>
                                        </p:anim>
                                        <p:anim calcmode="lin" valueType="num">
                                          <p:cBhvr>
                                            <p:cTn id="20" dur="1000" fill="hold"/>
                                            <p:tgtEl>
                                              <p:spTgt spid="2"/>
                                            </p:tgtEl>
                                            <p:attrNameLst>
                                              <p:attrName>ppt_y</p:attrName>
                                            </p:attrNameLst>
                                          </p:cBhvr>
                                          <p:tavLst>
                                            <p:tav tm="0">
                                              <p:val>
                                                <p:strVal val="#ppt_y+.1"/>
                                              </p:val>
                                            </p:tav>
                                            <p:tav tm="100000">
                                              <p:val>
                                                <p:strVal val="#ppt_y"/>
                                              </p:val>
                                            </p:tav>
                                          </p:tavLst>
                                        </p:anim>
                                      </p:childTnLst>
                                    </p:cTn>
                                  </p:par>
                                  <p:par>
                                    <p:cTn id="21" presetID="42" presetClass="entr" presetSubtype="0" fill="hold" nodeType="withEffect">
                                      <p:stCondLst>
                                        <p:cond delay="90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1000"/>
                                            <p:tgtEl>
                                              <p:spTgt spid="5"/>
                                            </p:tgtEl>
                                          </p:cBhvr>
                                        </p:animEffect>
                                        <p:anim calcmode="lin" valueType="num">
                                          <p:cBhvr>
                                            <p:cTn id="24" dur="1000" fill="hold"/>
                                            <p:tgtEl>
                                              <p:spTgt spid="5"/>
                                            </p:tgtEl>
                                            <p:attrNameLst>
                                              <p:attrName>ppt_x</p:attrName>
                                            </p:attrNameLst>
                                          </p:cBhvr>
                                          <p:tavLst>
                                            <p:tav tm="0">
                                              <p:val>
                                                <p:strVal val="#ppt_x"/>
                                              </p:val>
                                            </p:tav>
                                            <p:tav tm="100000">
                                              <p:val>
                                                <p:strVal val="#ppt_x"/>
                                              </p:val>
                                            </p:tav>
                                          </p:tavLst>
                                        </p:anim>
                                        <p:anim calcmode="lin" valueType="num">
                                          <p:cBhvr>
                                            <p:cTn id="25" dur="1000" fill="hold"/>
                                            <p:tgtEl>
                                              <p:spTgt spid="5"/>
                                            </p:tgtEl>
                                            <p:attrNameLst>
                                              <p:attrName>ppt_y</p:attrName>
                                            </p:attrNameLst>
                                          </p:cBhvr>
                                          <p:tavLst>
                                            <p:tav tm="0">
                                              <p:val>
                                                <p:strVal val="#ppt_y+.1"/>
                                              </p:val>
                                            </p:tav>
                                            <p:tav tm="100000">
                                              <p:val>
                                                <p:strVal val="#ppt_y"/>
                                              </p:val>
                                            </p:tav>
                                          </p:tavLst>
                                        </p:anim>
                                      </p:childTnLst>
                                    </p:cTn>
                                  </p:par>
                                  <p:par>
                                    <p:cTn id="26" presetID="42" presetClass="entr" presetSubtype="0" fill="hold" nodeType="withEffect">
                                      <p:stCondLst>
                                        <p:cond delay="1100"/>
                                      </p:stCondLst>
                                      <p:childTnLst>
                                        <p:set>
                                          <p:cBhvr>
                                            <p:cTn id="27" dur="1" fill="hold">
                                              <p:stCondLst>
                                                <p:cond delay="0"/>
                                              </p:stCondLst>
                                            </p:cTn>
                                            <p:tgtEl>
                                              <p:spTgt spid="16"/>
                                            </p:tgtEl>
                                            <p:attrNameLst>
                                              <p:attrName>style.visibility</p:attrName>
                                            </p:attrNameLst>
                                          </p:cBhvr>
                                          <p:to>
                                            <p:strVal val="visible"/>
                                          </p:to>
                                        </p:set>
                                        <p:animEffect transition="in" filter="fade">
                                          <p:cBhvr>
                                            <p:cTn id="28" dur="1000"/>
                                            <p:tgtEl>
                                              <p:spTgt spid="16"/>
                                            </p:tgtEl>
                                          </p:cBhvr>
                                        </p:animEffect>
                                        <p:anim calcmode="lin" valueType="num">
                                          <p:cBhvr>
                                            <p:cTn id="29" dur="1000" fill="hold"/>
                                            <p:tgtEl>
                                              <p:spTgt spid="16"/>
                                            </p:tgtEl>
                                            <p:attrNameLst>
                                              <p:attrName>ppt_x</p:attrName>
                                            </p:attrNameLst>
                                          </p:cBhvr>
                                          <p:tavLst>
                                            <p:tav tm="0">
                                              <p:val>
                                                <p:strVal val="#ppt_x"/>
                                              </p:val>
                                            </p:tav>
                                            <p:tav tm="100000">
                                              <p:val>
                                                <p:strVal val="#ppt_x"/>
                                              </p:val>
                                            </p:tav>
                                          </p:tavLst>
                                        </p:anim>
                                        <p:anim calcmode="lin" valueType="num">
                                          <p:cBhvr>
                                            <p:cTn id="30" dur="1000" fill="hold"/>
                                            <p:tgtEl>
                                              <p:spTgt spid="16"/>
                                            </p:tgtEl>
                                            <p:attrNameLst>
                                              <p:attrName>ppt_y</p:attrName>
                                            </p:attrNameLst>
                                          </p:cBhvr>
                                          <p:tavLst>
                                            <p:tav tm="0">
                                              <p:val>
                                                <p:strVal val="#ppt_y+.1"/>
                                              </p:val>
                                            </p:tav>
                                            <p:tav tm="100000">
                                              <p:val>
                                                <p:strVal val="#ppt_y"/>
                                              </p:val>
                                            </p:tav>
                                          </p:tavLst>
                                        </p:anim>
                                      </p:childTnLst>
                                    </p:cTn>
                                  </p:par>
                                  <p:par>
                                    <p:cTn id="31" presetID="42" presetClass="entr" presetSubtype="0" fill="hold" nodeType="withEffect">
                                      <p:stCondLst>
                                        <p:cond delay="1300"/>
                                      </p:stCondLst>
                                      <p:childTnLst>
                                        <p:set>
                                          <p:cBhvr>
                                            <p:cTn id="32" dur="1" fill="hold">
                                              <p:stCondLst>
                                                <p:cond delay="0"/>
                                              </p:stCondLst>
                                            </p:cTn>
                                            <p:tgtEl>
                                              <p:spTgt spid="19"/>
                                            </p:tgtEl>
                                            <p:attrNameLst>
                                              <p:attrName>style.visibility</p:attrName>
                                            </p:attrNameLst>
                                          </p:cBhvr>
                                          <p:to>
                                            <p:strVal val="visible"/>
                                          </p:to>
                                        </p:set>
                                        <p:animEffect transition="in" filter="fade">
                                          <p:cBhvr>
                                            <p:cTn id="33" dur="1000"/>
                                            <p:tgtEl>
                                              <p:spTgt spid="19"/>
                                            </p:tgtEl>
                                          </p:cBhvr>
                                        </p:animEffect>
                                        <p:anim calcmode="lin" valueType="num">
                                          <p:cBhvr>
                                            <p:cTn id="34" dur="1000" fill="hold"/>
                                            <p:tgtEl>
                                              <p:spTgt spid="19"/>
                                            </p:tgtEl>
                                            <p:attrNameLst>
                                              <p:attrName>ppt_x</p:attrName>
                                            </p:attrNameLst>
                                          </p:cBhvr>
                                          <p:tavLst>
                                            <p:tav tm="0">
                                              <p:val>
                                                <p:strVal val="#ppt_x"/>
                                              </p:val>
                                            </p:tav>
                                            <p:tav tm="100000">
                                              <p:val>
                                                <p:strVal val="#ppt_x"/>
                                              </p:val>
                                            </p:tav>
                                          </p:tavLst>
                                        </p:anim>
                                        <p:anim calcmode="lin" valueType="num">
                                          <p:cBhvr>
                                            <p:cTn id="35"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p:bldLst>
      </p:timing>
    </mc:Fallback>
  </mc:AlternateContent>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0" name="Freeform: Shape 149">
            <a:extLst>
              <a:ext uri="{FF2B5EF4-FFF2-40B4-BE49-F238E27FC236}">
                <a16:creationId xmlns:a16="http://schemas.microsoft.com/office/drawing/2014/main" id="{8223A482-8122-46F5-825D-2ECFC92C069E}"/>
              </a:ext>
            </a:extLst>
          </p:cNvPr>
          <p:cNvSpPr/>
          <p:nvPr/>
        </p:nvSpPr>
        <p:spPr>
          <a:xfrm>
            <a:off x="0" y="3694176"/>
            <a:ext cx="12192000" cy="3163824"/>
          </a:xfrm>
          <a:custGeom>
            <a:avLst/>
            <a:gdLst>
              <a:gd name="connsiteX0" fmla="*/ 2003797 w 12192000"/>
              <a:gd name="connsiteY0" fmla="*/ 997 h 4474299"/>
              <a:gd name="connsiteX1" fmla="*/ 2400300 w 12192000"/>
              <a:gd name="connsiteY1" fmla="*/ 16599 h 4474299"/>
              <a:gd name="connsiteX2" fmla="*/ 5435601 w 12192000"/>
              <a:gd name="connsiteY2" fmla="*/ 1248499 h 4474299"/>
              <a:gd name="connsiteX3" fmla="*/ 7899401 w 12192000"/>
              <a:gd name="connsiteY3" fmla="*/ 1235799 h 4474299"/>
              <a:gd name="connsiteX4" fmla="*/ 10147300 w 12192000"/>
              <a:gd name="connsiteY4" fmla="*/ 2315299 h 4474299"/>
              <a:gd name="connsiteX5" fmla="*/ 12091619 w 12192000"/>
              <a:gd name="connsiteY5" fmla="*/ 1580532 h 4474299"/>
              <a:gd name="connsiteX6" fmla="*/ 12192000 w 12192000"/>
              <a:gd name="connsiteY6" fmla="*/ 1543563 h 4474299"/>
              <a:gd name="connsiteX7" fmla="*/ 12192000 w 12192000"/>
              <a:gd name="connsiteY7" fmla="*/ 4474299 h 4474299"/>
              <a:gd name="connsiteX8" fmla="*/ 0 w 12192000"/>
              <a:gd name="connsiteY8" fmla="*/ 4474299 h 4474299"/>
              <a:gd name="connsiteX9" fmla="*/ 0 w 12192000"/>
              <a:gd name="connsiteY9" fmla="*/ 383415 h 4474299"/>
              <a:gd name="connsiteX10" fmla="*/ 329481 w 12192000"/>
              <a:gd name="connsiteY10" fmla="*/ 292799 h 4474299"/>
              <a:gd name="connsiteX11" fmla="*/ 2003797 w 12192000"/>
              <a:gd name="connsiteY11" fmla="*/ 997 h 4474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4474299">
                <a:moveTo>
                  <a:pt x="2003797" y="997"/>
                </a:moveTo>
                <a:cubicBezTo>
                  <a:pt x="2140182" y="-2252"/>
                  <a:pt x="2273036" y="2312"/>
                  <a:pt x="2400300" y="16599"/>
                </a:cubicBezTo>
                <a:cubicBezTo>
                  <a:pt x="3418417" y="130899"/>
                  <a:pt x="4519085" y="1045299"/>
                  <a:pt x="5435601" y="1248499"/>
                </a:cubicBezTo>
                <a:cubicBezTo>
                  <a:pt x="6352117" y="1451699"/>
                  <a:pt x="7114118" y="1057999"/>
                  <a:pt x="7899401" y="1235799"/>
                </a:cubicBezTo>
                <a:cubicBezTo>
                  <a:pt x="8684683" y="1413599"/>
                  <a:pt x="9398000" y="2270849"/>
                  <a:pt x="10147300" y="2315299"/>
                </a:cubicBezTo>
                <a:cubicBezTo>
                  <a:pt x="10756106" y="2351415"/>
                  <a:pt x="11574512" y="1790870"/>
                  <a:pt x="12091619" y="1580532"/>
                </a:cubicBezTo>
                <a:lnTo>
                  <a:pt x="12192000" y="1543563"/>
                </a:lnTo>
                <a:lnTo>
                  <a:pt x="12192000" y="4474299"/>
                </a:lnTo>
                <a:lnTo>
                  <a:pt x="0" y="4474299"/>
                </a:lnTo>
                <a:lnTo>
                  <a:pt x="0" y="383415"/>
                </a:lnTo>
                <a:lnTo>
                  <a:pt x="329481" y="292799"/>
                </a:lnTo>
                <a:cubicBezTo>
                  <a:pt x="856233" y="152008"/>
                  <a:pt x="1458260" y="13995"/>
                  <a:pt x="2003797" y="997"/>
                </a:cubicBezTo>
                <a:close/>
              </a:path>
            </a:pathLst>
          </a:custGeom>
          <a:gradFill flip="none" rotWithShape="1">
            <a:gsLst>
              <a:gs pos="7000">
                <a:schemeClr val="accent2">
                  <a:alpha val="44000"/>
                </a:schemeClr>
              </a:gs>
              <a:gs pos="100000">
                <a:schemeClr val="accent4">
                  <a:alpha val="20000"/>
                </a:schemeClr>
              </a:gs>
            </a:gsLst>
            <a:lin ang="16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51" name="Freeform: Shape 150">
            <a:extLst>
              <a:ext uri="{FF2B5EF4-FFF2-40B4-BE49-F238E27FC236}">
                <a16:creationId xmlns:a16="http://schemas.microsoft.com/office/drawing/2014/main" id="{C9715223-2040-4548-8CD7-7D79BA82186B}"/>
              </a:ext>
            </a:extLst>
          </p:cNvPr>
          <p:cNvSpPr>
            <a:spLocks/>
          </p:cNvSpPr>
          <p:nvPr/>
        </p:nvSpPr>
        <p:spPr bwMode="auto">
          <a:xfrm>
            <a:off x="4846647" y="4057199"/>
            <a:ext cx="7368076" cy="2811718"/>
          </a:xfrm>
          <a:custGeom>
            <a:avLst/>
            <a:gdLst>
              <a:gd name="connsiteX0" fmla="*/ 7368076 w 7368076"/>
              <a:gd name="connsiteY0" fmla="*/ 0 h 2811718"/>
              <a:gd name="connsiteX1" fmla="*/ 7368076 w 7368076"/>
              <a:gd name="connsiteY1" fmla="*/ 968070 h 2811718"/>
              <a:gd name="connsiteX2" fmla="*/ 4441791 w 7368076"/>
              <a:gd name="connsiteY2" fmla="*/ 1486018 h 2811718"/>
              <a:gd name="connsiteX3" fmla="*/ 2519685 w 7368076"/>
              <a:gd name="connsiteY3" fmla="*/ 2811718 h 2811718"/>
              <a:gd name="connsiteX4" fmla="*/ 0 w 7368076"/>
              <a:gd name="connsiteY4" fmla="*/ 2811718 h 2811718"/>
              <a:gd name="connsiteX5" fmla="*/ 579096 w 7368076"/>
              <a:gd name="connsiteY5" fmla="*/ 2281438 h 2811718"/>
              <a:gd name="connsiteX6" fmla="*/ 579446 w 7368076"/>
              <a:gd name="connsiteY6" fmla="*/ 2281383 h 2811718"/>
              <a:gd name="connsiteX7" fmla="*/ 860602 w 7368076"/>
              <a:gd name="connsiteY7" fmla="*/ 2041858 h 2811718"/>
              <a:gd name="connsiteX8" fmla="*/ 3462312 w 7368076"/>
              <a:gd name="connsiteY8" fmla="*/ 901379 h 2811718"/>
              <a:gd name="connsiteX9" fmla="*/ 3744542 w 7368076"/>
              <a:gd name="connsiteY9" fmla="*/ 864143 h 2811718"/>
              <a:gd name="connsiteX10" fmla="*/ 3745644 w 7368076"/>
              <a:gd name="connsiteY10" fmla="*/ 863247 h 2811718"/>
              <a:gd name="connsiteX11" fmla="*/ 4435631 w 7368076"/>
              <a:gd name="connsiteY11" fmla="*/ 813918 h 2811718"/>
              <a:gd name="connsiteX12" fmla="*/ 7368076 w 7368076"/>
              <a:gd name="connsiteY12" fmla="*/ 0 h 2811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368076" h="2811718">
                <a:moveTo>
                  <a:pt x="7368076" y="0"/>
                </a:moveTo>
                <a:cubicBezTo>
                  <a:pt x="7368076" y="0"/>
                  <a:pt x="7368076" y="0"/>
                  <a:pt x="7368076" y="968070"/>
                </a:cubicBezTo>
                <a:cubicBezTo>
                  <a:pt x="6370059" y="1023564"/>
                  <a:pt x="5273473" y="1140719"/>
                  <a:pt x="4441791" y="1486018"/>
                </a:cubicBezTo>
                <a:cubicBezTo>
                  <a:pt x="3702520" y="1794320"/>
                  <a:pt x="3037175" y="2275272"/>
                  <a:pt x="2519685" y="2811718"/>
                </a:cubicBezTo>
                <a:cubicBezTo>
                  <a:pt x="2519685" y="2811718"/>
                  <a:pt x="2519685" y="2811718"/>
                  <a:pt x="0" y="2811718"/>
                </a:cubicBezTo>
                <a:cubicBezTo>
                  <a:pt x="190978" y="2639069"/>
                  <a:pt x="375796" y="2460253"/>
                  <a:pt x="579096" y="2281438"/>
                </a:cubicBezTo>
                <a:lnTo>
                  <a:pt x="579446" y="2281383"/>
                </a:lnTo>
                <a:lnTo>
                  <a:pt x="860602" y="2041858"/>
                </a:lnTo>
                <a:cubicBezTo>
                  <a:pt x="1490952" y="1530928"/>
                  <a:pt x="2271209" y="1083561"/>
                  <a:pt x="3462312" y="901379"/>
                </a:cubicBezTo>
                <a:lnTo>
                  <a:pt x="3744542" y="864143"/>
                </a:lnTo>
                <a:lnTo>
                  <a:pt x="3745644" y="863247"/>
                </a:lnTo>
                <a:cubicBezTo>
                  <a:pt x="3961265" y="838582"/>
                  <a:pt x="4189207" y="820084"/>
                  <a:pt x="4435631" y="813918"/>
                </a:cubicBezTo>
                <a:cubicBezTo>
                  <a:pt x="5704715" y="776922"/>
                  <a:pt x="6690410" y="388461"/>
                  <a:pt x="7368076" y="0"/>
                </a:cubicBezTo>
                <a:close/>
              </a:path>
            </a:pathLst>
          </a:custGeom>
          <a:solidFill>
            <a:schemeClr val="accent3">
              <a:lumMod val="60000"/>
              <a:lumOff val="40000"/>
            </a:schemeClr>
          </a:solidFill>
          <a:ln>
            <a:noFill/>
          </a:ln>
        </p:spPr>
        <p:txBody>
          <a:bodyPr vert="horz" wrap="square" lIns="91440" tIns="45720" rIns="91440" bIns="45720" numCol="1" anchor="t" anchorCtr="0" compatLnSpc="1">
            <a:prstTxWarp prst="textNoShape">
              <a:avLst/>
            </a:prstTxWarp>
            <a:noAutofit/>
          </a:bodyPr>
          <a:lstStyle/>
          <a:p>
            <a:endParaRPr lang="en-ID"/>
          </a:p>
        </p:txBody>
      </p:sp>
      <p:sp>
        <p:nvSpPr>
          <p:cNvPr id="152" name="Freeform 57">
            <a:extLst>
              <a:ext uri="{FF2B5EF4-FFF2-40B4-BE49-F238E27FC236}">
                <a16:creationId xmlns:a16="http://schemas.microsoft.com/office/drawing/2014/main" id="{51AD6A3B-018D-4416-B4DD-EA51AD523873}"/>
              </a:ext>
            </a:extLst>
          </p:cNvPr>
          <p:cNvSpPr>
            <a:spLocks/>
          </p:cNvSpPr>
          <p:nvPr/>
        </p:nvSpPr>
        <p:spPr bwMode="auto">
          <a:xfrm>
            <a:off x="7281863" y="5010489"/>
            <a:ext cx="4932860" cy="1875219"/>
          </a:xfrm>
          <a:custGeom>
            <a:avLst/>
            <a:gdLst>
              <a:gd name="T0" fmla="*/ 787 w 787"/>
              <a:gd name="T1" fmla="*/ 284 h 299"/>
              <a:gd name="T2" fmla="*/ 787 w 787"/>
              <a:gd name="T3" fmla="*/ 0 h 299"/>
              <a:gd name="T4" fmla="*/ 312 w 787"/>
              <a:gd name="T5" fmla="*/ 84 h 299"/>
              <a:gd name="T6" fmla="*/ 0 w 787"/>
              <a:gd name="T7" fmla="*/ 299 h 299"/>
              <a:gd name="T8" fmla="*/ 771 w 787"/>
              <a:gd name="T9" fmla="*/ 299 h 299"/>
              <a:gd name="T10" fmla="*/ 787 w 787"/>
              <a:gd name="T11" fmla="*/ 284 h 299"/>
            </a:gdLst>
            <a:ahLst/>
            <a:cxnLst>
              <a:cxn ang="0">
                <a:pos x="T0" y="T1"/>
              </a:cxn>
              <a:cxn ang="0">
                <a:pos x="T2" y="T3"/>
              </a:cxn>
              <a:cxn ang="0">
                <a:pos x="T4" y="T5"/>
              </a:cxn>
              <a:cxn ang="0">
                <a:pos x="T6" y="T7"/>
              </a:cxn>
              <a:cxn ang="0">
                <a:pos x="T8" y="T9"/>
              </a:cxn>
              <a:cxn ang="0">
                <a:pos x="T10" y="T11"/>
              </a:cxn>
            </a:cxnLst>
            <a:rect l="0" t="0" r="r" b="b"/>
            <a:pathLst>
              <a:path w="787" h="299">
                <a:moveTo>
                  <a:pt x="787" y="284"/>
                </a:moveTo>
                <a:cubicBezTo>
                  <a:pt x="787" y="0"/>
                  <a:pt x="787" y="0"/>
                  <a:pt x="787" y="0"/>
                </a:cubicBezTo>
                <a:cubicBezTo>
                  <a:pt x="625" y="9"/>
                  <a:pt x="447" y="28"/>
                  <a:pt x="312" y="84"/>
                </a:cubicBezTo>
                <a:cubicBezTo>
                  <a:pt x="192" y="134"/>
                  <a:pt x="84" y="212"/>
                  <a:pt x="0" y="299"/>
                </a:cubicBezTo>
                <a:cubicBezTo>
                  <a:pt x="771" y="299"/>
                  <a:pt x="771" y="299"/>
                  <a:pt x="771" y="299"/>
                </a:cubicBezTo>
                <a:cubicBezTo>
                  <a:pt x="780" y="299"/>
                  <a:pt x="787" y="292"/>
                  <a:pt x="787" y="284"/>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ID"/>
          </a:p>
        </p:txBody>
      </p:sp>
      <p:sp>
        <p:nvSpPr>
          <p:cNvPr id="2" name="Title 1">
            <a:extLst>
              <a:ext uri="{FF2B5EF4-FFF2-40B4-BE49-F238E27FC236}">
                <a16:creationId xmlns:a16="http://schemas.microsoft.com/office/drawing/2014/main" id="{9FB071F2-D1C4-48CB-B0BE-195D9A393D16}"/>
              </a:ext>
            </a:extLst>
          </p:cNvPr>
          <p:cNvSpPr>
            <a:spLocks noGrp="1"/>
          </p:cNvSpPr>
          <p:nvPr>
            <p:ph type="title"/>
          </p:nvPr>
        </p:nvSpPr>
        <p:spPr/>
        <p:txBody>
          <a:bodyPr/>
          <a:lstStyle/>
          <a:p>
            <a:r>
              <a:rPr lang="en-ID" dirty="0"/>
              <a:t>Environmental Meet Team.</a:t>
            </a:r>
          </a:p>
        </p:txBody>
      </p:sp>
      <p:sp>
        <p:nvSpPr>
          <p:cNvPr id="4" name="Slide Number Placeholder 3">
            <a:extLst>
              <a:ext uri="{FF2B5EF4-FFF2-40B4-BE49-F238E27FC236}">
                <a16:creationId xmlns:a16="http://schemas.microsoft.com/office/drawing/2014/main" id="{D677668B-2DBD-4715-BE44-64B2D01CFD75}"/>
              </a:ext>
            </a:extLst>
          </p:cNvPr>
          <p:cNvSpPr>
            <a:spLocks noGrp="1"/>
          </p:cNvSpPr>
          <p:nvPr>
            <p:ph type="sldNum" sz="quarter" idx="12"/>
          </p:nvPr>
        </p:nvSpPr>
        <p:spPr/>
        <p:txBody>
          <a:bodyPr/>
          <a:lstStyle/>
          <a:p>
            <a:fld id="{FFA84B14-57FB-4834-9351-A79C9F9528A4}" type="slidenum">
              <a:rPr lang="en-ID" smtClean="0"/>
              <a:pPr/>
              <a:t>28</a:t>
            </a:fld>
            <a:endParaRPr lang="en-ID"/>
          </a:p>
        </p:txBody>
      </p:sp>
      <p:sp>
        <p:nvSpPr>
          <p:cNvPr id="5" name="Rectangle: Rounded Corners 4">
            <a:extLst>
              <a:ext uri="{FF2B5EF4-FFF2-40B4-BE49-F238E27FC236}">
                <a16:creationId xmlns:a16="http://schemas.microsoft.com/office/drawing/2014/main" id="{0EFF7CB2-2E2B-4CE5-90BC-A22655198F21}"/>
              </a:ext>
            </a:extLst>
          </p:cNvPr>
          <p:cNvSpPr/>
          <p:nvPr/>
        </p:nvSpPr>
        <p:spPr>
          <a:xfrm>
            <a:off x="838200" y="1581352"/>
            <a:ext cx="3308515" cy="3823855"/>
          </a:xfrm>
          <a:prstGeom prst="roundRect">
            <a:avLst>
              <a:gd name="adj" fmla="val 2718"/>
            </a:avLst>
          </a:prstGeom>
          <a:gradFill flip="none" rotWithShape="1">
            <a:gsLst>
              <a:gs pos="46000">
                <a:srgbClr val="7BC7A6"/>
              </a:gs>
              <a:gs pos="7000">
                <a:schemeClr val="accent2"/>
              </a:gs>
              <a:gs pos="100000">
                <a:schemeClr val="accent4">
                  <a:alpha val="52000"/>
                </a:schemeClr>
              </a:gs>
            </a:gsLst>
            <a:lin ang="16800000" scaled="0"/>
            <a:tileRect/>
          </a:gradFill>
          <a:ln>
            <a:noFill/>
          </a:ln>
          <a:effectLst>
            <a:outerShdw blurRad="355600" sx="102000" sy="102000" algn="ctr" rotWithShape="0">
              <a:prstClr val="black">
                <a:alpha val="1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6" name="Subtitle 176">
            <a:extLst>
              <a:ext uri="{FF2B5EF4-FFF2-40B4-BE49-F238E27FC236}">
                <a16:creationId xmlns:a16="http://schemas.microsoft.com/office/drawing/2014/main" id="{0350F7A8-78E1-428F-B3F8-E5BB0D8F71B4}"/>
              </a:ext>
            </a:extLst>
          </p:cNvPr>
          <p:cNvSpPr txBox="1">
            <a:spLocks/>
          </p:cNvSpPr>
          <p:nvPr/>
        </p:nvSpPr>
        <p:spPr>
          <a:xfrm>
            <a:off x="1216107" y="4287774"/>
            <a:ext cx="2552700" cy="775597"/>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ID" sz="1400" dirty="0">
                <a:solidFill>
                  <a:schemeClr val="bg1"/>
                </a:solidFill>
              </a:rPr>
              <a:t>Lorem ipsum dolor sit amet, consectetur adipiscing elit, sed do eiusmod tempor incididunt ut labore et dolore magna aliqua. </a:t>
            </a:r>
          </a:p>
        </p:txBody>
      </p:sp>
      <p:sp>
        <p:nvSpPr>
          <p:cNvPr id="27" name="Subtitle 176">
            <a:extLst>
              <a:ext uri="{FF2B5EF4-FFF2-40B4-BE49-F238E27FC236}">
                <a16:creationId xmlns:a16="http://schemas.microsoft.com/office/drawing/2014/main" id="{2A288FC2-DA24-420A-B2F8-936A96F09DE5}"/>
              </a:ext>
            </a:extLst>
          </p:cNvPr>
          <p:cNvSpPr txBox="1">
            <a:spLocks/>
          </p:cNvSpPr>
          <p:nvPr/>
        </p:nvSpPr>
        <p:spPr>
          <a:xfrm>
            <a:off x="1722160" y="3988350"/>
            <a:ext cx="1540593" cy="249299"/>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ID" sz="1800" b="1" dirty="0">
                <a:solidFill>
                  <a:schemeClr val="bg1"/>
                </a:solidFill>
                <a:latin typeface="+mj-lt"/>
              </a:rPr>
              <a:t>Your Name.</a:t>
            </a:r>
          </a:p>
        </p:txBody>
      </p:sp>
      <p:sp>
        <p:nvSpPr>
          <p:cNvPr id="30" name="Rectangle: Rounded Corners 29">
            <a:extLst>
              <a:ext uri="{FF2B5EF4-FFF2-40B4-BE49-F238E27FC236}">
                <a16:creationId xmlns:a16="http://schemas.microsoft.com/office/drawing/2014/main" id="{E73E0864-5FD7-4A20-A664-9F1C57FD53A3}"/>
              </a:ext>
            </a:extLst>
          </p:cNvPr>
          <p:cNvSpPr/>
          <p:nvPr/>
        </p:nvSpPr>
        <p:spPr>
          <a:xfrm>
            <a:off x="4521159" y="1581352"/>
            <a:ext cx="3308515" cy="3823855"/>
          </a:xfrm>
          <a:prstGeom prst="roundRect">
            <a:avLst>
              <a:gd name="adj" fmla="val 2718"/>
            </a:avLst>
          </a:prstGeom>
          <a:gradFill flip="none" rotWithShape="1">
            <a:gsLst>
              <a:gs pos="46000">
                <a:srgbClr val="7BC7A6"/>
              </a:gs>
              <a:gs pos="7000">
                <a:schemeClr val="accent2"/>
              </a:gs>
              <a:gs pos="100000">
                <a:schemeClr val="accent4">
                  <a:alpha val="52000"/>
                </a:schemeClr>
              </a:gs>
            </a:gsLst>
            <a:lin ang="16800000" scaled="0"/>
            <a:tileRect/>
          </a:gradFill>
          <a:ln>
            <a:noFill/>
          </a:ln>
          <a:effectLst>
            <a:outerShdw blurRad="355600" sx="102000" sy="102000" algn="ctr" rotWithShape="0">
              <a:prstClr val="black">
                <a:alpha val="1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2" name="Subtitle 176">
            <a:extLst>
              <a:ext uri="{FF2B5EF4-FFF2-40B4-BE49-F238E27FC236}">
                <a16:creationId xmlns:a16="http://schemas.microsoft.com/office/drawing/2014/main" id="{2597F8BC-E47D-4D3C-8833-E48A2F57E80E}"/>
              </a:ext>
            </a:extLst>
          </p:cNvPr>
          <p:cNvSpPr txBox="1">
            <a:spLocks/>
          </p:cNvSpPr>
          <p:nvPr/>
        </p:nvSpPr>
        <p:spPr>
          <a:xfrm>
            <a:off x="4899066" y="4287774"/>
            <a:ext cx="2552700" cy="775597"/>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ID" sz="1400" dirty="0">
                <a:solidFill>
                  <a:schemeClr val="bg1"/>
                </a:solidFill>
              </a:rPr>
              <a:t>Lorem ipsum dolor sit amet, consectetur adipiscing elit, sed do eiusmod tempor incididunt ut labore et dolore magna aliqua. </a:t>
            </a:r>
          </a:p>
        </p:txBody>
      </p:sp>
      <p:sp>
        <p:nvSpPr>
          <p:cNvPr id="33" name="Subtitle 176">
            <a:extLst>
              <a:ext uri="{FF2B5EF4-FFF2-40B4-BE49-F238E27FC236}">
                <a16:creationId xmlns:a16="http://schemas.microsoft.com/office/drawing/2014/main" id="{2A3009C9-ECC1-4888-BC2D-43A9810EE4B4}"/>
              </a:ext>
            </a:extLst>
          </p:cNvPr>
          <p:cNvSpPr txBox="1">
            <a:spLocks/>
          </p:cNvSpPr>
          <p:nvPr/>
        </p:nvSpPr>
        <p:spPr>
          <a:xfrm>
            <a:off x="5405119" y="3988350"/>
            <a:ext cx="1540593" cy="249299"/>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ID" sz="1800" b="1" dirty="0">
                <a:solidFill>
                  <a:schemeClr val="bg1"/>
                </a:solidFill>
                <a:latin typeface="+mj-lt"/>
              </a:rPr>
              <a:t>Your Name.</a:t>
            </a:r>
          </a:p>
        </p:txBody>
      </p:sp>
      <p:sp>
        <p:nvSpPr>
          <p:cNvPr id="35" name="Rectangle: Rounded Corners 34">
            <a:extLst>
              <a:ext uri="{FF2B5EF4-FFF2-40B4-BE49-F238E27FC236}">
                <a16:creationId xmlns:a16="http://schemas.microsoft.com/office/drawing/2014/main" id="{1351EB4E-229E-498A-B252-5FDB3B3BD8AC}"/>
              </a:ext>
            </a:extLst>
          </p:cNvPr>
          <p:cNvSpPr/>
          <p:nvPr/>
        </p:nvSpPr>
        <p:spPr>
          <a:xfrm>
            <a:off x="8204117" y="1581352"/>
            <a:ext cx="3308515" cy="3823855"/>
          </a:xfrm>
          <a:prstGeom prst="roundRect">
            <a:avLst>
              <a:gd name="adj" fmla="val 2718"/>
            </a:avLst>
          </a:prstGeom>
          <a:gradFill flip="none" rotWithShape="1">
            <a:gsLst>
              <a:gs pos="46000">
                <a:srgbClr val="7BC7A6"/>
              </a:gs>
              <a:gs pos="7000">
                <a:schemeClr val="accent2"/>
              </a:gs>
              <a:gs pos="100000">
                <a:schemeClr val="accent4">
                  <a:alpha val="52000"/>
                </a:schemeClr>
              </a:gs>
            </a:gsLst>
            <a:lin ang="16800000" scaled="0"/>
            <a:tileRect/>
          </a:gradFill>
          <a:ln>
            <a:noFill/>
          </a:ln>
          <a:effectLst>
            <a:outerShdw blurRad="355600" sx="102000" sy="102000" algn="ctr" rotWithShape="0">
              <a:prstClr val="black">
                <a:alpha val="1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7" name="Subtitle 176">
            <a:extLst>
              <a:ext uri="{FF2B5EF4-FFF2-40B4-BE49-F238E27FC236}">
                <a16:creationId xmlns:a16="http://schemas.microsoft.com/office/drawing/2014/main" id="{A02693D7-661B-412D-A0E5-39ED1878CFFB}"/>
              </a:ext>
            </a:extLst>
          </p:cNvPr>
          <p:cNvSpPr txBox="1">
            <a:spLocks/>
          </p:cNvSpPr>
          <p:nvPr/>
        </p:nvSpPr>
        <p:spPr>
          <a:xfrm>
            <a:off x="8582024" y="4287774"/>
            <a:ext cx="2552700" cy="775597"/>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ID" sz="1400" dirty="0">
                <a:solidFill>
                  <a:schemeClr val="bg1"/>
                </a:solidFill>
              </a:rPr>
              <a:t>Lorem ipsum dolor sit amet, consectetur adipiscing elit, sed do eiusmod tempor incididunt ut labore et dolore magna aliqua. </a:t>
            </a:r>
          </a:p>
        </p:txBody>
      </p:sp>
      <p:sp>
        <p:nvSpPr>
          <p:cNvPr id="38" name="Subtitle 176">
            <a:extLst>
              <a:ext uri="{FF2B5EF4-FFF2-40B4-BE49-F238E27FC236}">
                <a16:creationId xmlns:a16="http://schemas.microsoft.com/office/drawing/2014/main" id="{58B7868B-0457-4C76-B614-02097ED4360A}"/>
              </a:ext>
            </a:extLst>
          </p:cNvPr>
          <p:cNvSpPr txBox="1">
            <a:spLocks/>
          </p:cNvSpPr>
          <p:nvPr/>
        </p:nvSpPr>
        <p:spPr>
          <a:xfrm>
            <a:off x="9088077" y="3988350"/>
            <a:ext cx="1540593" cy="249299"/>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ID" sz="1800" b="1" dirty="0">
                <a:solidFill>
                  <a:schemeClr val="bg1"/>
                </a:solidFill>
                <a:latin typeface="+mj-lt"/>
              </a:rPr>
              <a:t>Your Name.</a:t>
            </a:r>
          </a:p>
        </p:txBody>
      </p:sp>
      <p:grpSp>
        <p:nvGrpSpPr>
          <p:cNvPr id="172" name="Group 171">
            <a:extLst>
              <a:ext uri="{FF2B5EF4-FFF2-40B4-BE49-F238E27FC236}">
                <a16:creationId xmlns:a16="http://schemas.microsoft.com/office/drawing/2014/main" id="{AD011176-76E2-4BD8-8C01-34BFB79555D8}"/>
              </a:ext>
            </a:extLst>
          </p:cNvPr>
          <p:cNvGrpSpPr/>
          <p:nvPr/>
        </p:nvGrpSpPr>
        <p:grpSpPr>
          <a:xfrm>
            <a:off x="6484020" y="5461240"/>
            <a:ext cx="2467624" cy="1508574"/>
            <a:chOff x="2425593" y="5179824"/>
            <a:chExt cx="2912325" cy="1780441"/>
          </a:xfrm>
        </p:grpSpPr>
        <p:grpSp>
          <p:nvGrpSpPr>
            <p:cNvPr id="155" name="Group 154">
              <a:extLst>
                <a:ext uri="{FF2B5EF4-FFF2-40B4-BE49-F238E27FC236}">
                  <a16:creationId xmlns:a16="http://schemas.microsoft.com/office/drawing/2014/main" id="{86F1ED6F-36D3-4967-859F-999A5EF426ED}"/>
                </a:ext>
              </a:extLst>
            </p:cNvPr>
            <p:cNvGrpSpPr/>
            <p:nvPr/>
          </p:nvGrpSpPr>
          <p:grpSpPr>
            <a:xfrm>
              <a:off x="4528901" y="5179824"/>
              <a:ext cx="688579" cy="1028714"/>
              <a:chOff x="4528901" y="5179824"/>
              <a:chExt cx="688579" cy="1028714"/>
            </a:xfrm>
          </p:grpSpPr>
          <p:sp>
            <p:nvSpPr>
              <p:cNvPr id="156" name="Freeform: Shape 155">
                <a:extLst>
                  <a:ext uri="{FF2B5EF4-FFF2-40B4-BE49-F238E27FC236}">
                    <a16:creationId xmlns:a16="http://schemas.microsoft.com/office/drawing/2014/main" id="{E85052A9-80E3-4E56-B2B1-5159FA73595A}"/>
                  </a:ext>
                </a:extLst>
              </p:cNvPr>
              <p:cNvSpPr/>
              <p:nvPr/>
            </p:nvSpPr>
            <p:spPr>
              <a:xfrm rot="21301151" flipH="1">
                <a:off x="4885569" y="5797936"/>
                <a:ext cx="264214" cy="52843"/>
              </a:xfrm>
              <a:custGeom>
                <a:avLst/>
                <a:gdLst>
                  <a:gd name="connsiteX0" fmla="*/ 233959 w 238125"/>
                  <a:gd name="connsiteY0" fmla="*/ 43950 h 47625"/>
                  <a:gd name="connsiteX1" fmla="*/ 232435 w 238125"/>
                  <a:gd name="connsiteY1" fmla="*/ 43474 h 47625"/>
                  <a:gd name="connsiteX2" fmla="*/ 230244 w 238125"/>
                  <a:gd name="connsiteY2" fmla="*/ 35664 h 47625"/>
                  <a:gd name="connsiteX3" fmla="*/ 5454 w 238125"/>
                  <a:gd name="connsiteY3" fmla="*/ 8327 h 47625"/>
                  <a:gd name="connsiteX4" fmla="*/ 5835 w 238125"/>
                  <a:gd name="connsiteY4" fmla="*/ 21567 h 47625"/>
                  <a:gd name="connsiteX5" fmla="*/ 229196 w 238125"/>
                  <a:gd name="connsiteY5" fmla="*/ 56523 h 47625"/>
                  <a:gd name="connsiteX6" fmla="*/ 233959 w 238125"/>
                  <a:gd name="connsiteY6" fmla="*/ 43950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8125" h="47625">
                    <a:moveTo>
                      <a:pt x="233959" y="43950"/>
                    </a:moveTo>
                    <a:cubicBezTo>
                      <a:pt x="233482" y="43760"/>
                      <a:pt x="233006" y="43665"/>
                      <a:pt x="232435" y="43474"/>
                    </a:cubicBezTo>
                    <a:cubicBezTo>
                      <a:pt x="233578" y="40902"/>
                      <a:pt x="233292" y="37759"/>
                      <a:pt x="230244" y="35664"/>
                    </a:cubicBezTo>
                    <a:cubicBezTo>
                      <a:pt x="163759" y="-10914"/>
                      <a:pt x="81559" y="-2151"/>
                      <a:pt x="5454" y="8327"/>
                    </a:cubicBezTo>
                    <a:cubicBezTo>
                      <a:pt x="-1880" y="9375"/>
                      <a:pt x="-1880" y="21757"/>
                      <a:pt x="5835" y="21567"/>
                    </a:cubicBezTo>
                    <a:cubicBezTo>
                      <a:pt x="82035" y="19566"/>
                      <a:pt x="157187" y="31282"/>
                      <a:pt x="229196" y="56523"/>
                    </a:cubicBezTo>
                    <a:cubicBezTo>
                      <a:pt x="237388" y="59286"/>
                      <a:pt x="242150" y="46808"/>
                      <a:pt x="233959" y="43950"/>
                    </a:cubicBezTo>
                    <a:close/>
                  </a:path>
                </a:pathLst>
              </a:custGeom>
              <a:solidFill>
                <a:schemeClr val="accent4"/>
              </a:solidFill>
              <a:ln w="9525" cap="flat">
                <a:noFill/>
                <a:prstDash val="solid"/>
                <a:miter/>
              </a:ln>
            </p:spPr>
            <p:txBody>
              <a:bodyPr rtlCol="0" anchor="ctr"/>
              <a:lstStyle/>
              <a:p>
                <a:endParaRPr lang="en-ID"/>
              </a:p>
            </p:txBody>
          </p:sp>
          <p:sp>
            <p:nvSpPr>
              <p:cNvPr id="157" name="Freeform: Shape 156">
                <a:extLst>
                  <a:ext uri="{FF2B5EF4-FFF2-40B4-BE49-F238E27FC236}">
                    <a16:creationId xmlns:a16="http://schemas.microsoft.com/office/drawing/2014/main" id="{75556FDE-825F-47CC-B532-1001C4C314B6}"/>
                  </a:ext>
                </a:extLst>
              </p:cNvPr>
              <p:cNvSpPr/>
              <p:nvPr/>
            </p:nvSpPr>
            <p:spPr>
              <a:xfrm rot="21301151" flipH="1">
                <a:off x="4860226" y="5615638"/>
                <a:ext cx="84548" cy="274783"/>
              </a:xfrm>
              <a:custGeom>
                <a:avLst/>
                <a:gdLst>
                  <a:gd name="connsiteX0" fmla="*/ 4494 w 76200"/>
                  <a:gd name="connsiteY0" fmla="*/ 5848 h 247650"/>
                  <a:gd name="connsiteX1" fmla="*/ 69645 w 76200"/>
                  <a:gd name="connsiteY1" fmla="*/ 246450 h 247650"/>
                  <a:gd name="connsiteX2" fmla="*/ 81837 w 76200"/>
                  <a:gd name="connsiteY2" fmla="*/ 240926 h 247650"/>
                  <a:gd name="connsiteX3" fmla="*/ 81361 w 76200"/>
                  <a:gd name="connsiteY3" fmla="*/ 240068 h 247650"/>
                  <a:gd name="connsiteX4" fmla="*/ 81265 w 76200"/>
                  <a:gd name="connsiteY4" fmla="*/ 235211 h 247650"/>
                  <a:gd name="connsiteX5" fmla="*/ 17638 w 76200"/>
                  <a:gd name="connsiteY5" fmla="*/ 5467 h 247650"/>
                  <a:gd name="connsiteX6" fmla="*/ 4494 w 76200"/>
                  <a:gd name="connsiteY6" fmla="*/ 5848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00" h="247650">
                    <a:moveTo>
                      <a:pt x="4494" y="5848"/>
                    </a:moveTo>
                    <a:cubicBezTo>
                      <a:pt x="-14080" y="92717"/>
                      <a:pt x="28306" y="173012"/>
                      <a:pt x="69645" y="246450"/>
                    </a:cubicBezTo>
                    <a:cubicBezTo>
                      <a:pt x="73836" y="253879"/>
                      <a:pt x="86123" y="248450"/>
                      <a:pt x="81837" y="240926"/>
                    </a:cubicBezTo>
                    <a:cubicBezTo>
                      <a:pt x="81646" y="240640"/>
                      <a:pt x="81551" y="240354"/>
                      <a:pt x="81361" y="240068"/>
                    </a:cubicBezTo>
                    <a:cubicBezTo>
                      <a:pt x="81932" y="238640"/>
                      <a:pt x="82027" y="237020"/>
                      <a:pt x="81265" y="235211"/>
                    </a:cubicBezTo>
                    <a:cubicBezTo>
                      <a:pt x="52309" y="160820"/>
                      <a:pt x="31069" y="84049"/>
                      <a:pt x="17638" y="5467"/>
                    </a:cubicBezTo>
                    <a:cubicBezTo>
                      <a:pt x="16400" y="-2438"/>
                      <a:pt x="6018" y="-1295"/>
                      <a:pt x="4494" y="5848"/>
                    </a:cubicBezTo>
                    <a:close/>
                  </a:path>
                </a:pathLst>
              </a:custGeom>
              <a:solidFill>
                <a:schemeClr val="accent4"/>
              </a:solidFill>
              <a:ln w="9525" cap="flat">
                <a:noFill/>
                <a:prstDash val="solid"/>
                <a:miter/>
              </a:ln>
            </p:spPr>
            <p:txBody>
              <a:bodyPr rtlCol="0" anchor="ctr"/>
              <a:lstStyle/>
              <a:p>
                <a:endParaRPr lang="en-ID"/>
              </a:p>
            </p:txBody>
          </p:sp>
          <p:sp>
            <p:nvSpPr>
              <p:cNvPr id="158" name="Freeform: Shape 157">
                <a:extLst>
                  <a:ext uri="{FF2B5EF4-FFF2-40B4-BE49-F238E27FC236}">
                    <a16:creationId xmlns:a16="http://schemas.microsoft.com/office/drawing/2014/main" id="{D55120D5-76DF-4FAC-A0B1-9399CFFF91E5}"/>
                  </a:ext>
                </a:extLst>
              </p:cNvPr>
              <p:cNvSpPr/>
              <p:nvPr/>
            </p:nvSpPr>
            <p:spPr>
              <a:xfrm rot="21301151" flipH="1">
                <a:off x="4699994" y="5648404"/>
                <a:ext cx="422742" cy="560134"/>
              </a:xfrm>
              <a:custGeom>
                <a:avLst/>
                <a:gdLst>
                  <a:gd name="connsiteX0" fmla="*/ 387345 w 381000"/>
                  <a:gd name="connsiteY0" fmla="*/ 496477 h 504825"/>
                  <a:gd name="connsiteX1" fmla="*/ 13965 w 381000"/>
                  <a:gd name="connsiteY1" fmla="*/ 1748 h 504825"/>
                  <a:gd name="connsiteX2" fmla="*/ 3678 w 381000"/>
                  <a:gd name="connsiteY2" fmla="*/ 16321 h 504825"/>
                  <a:gd name="connsiteX3" fmla="*/ 371152 w 381000"/>
                  <a:gd name="connsiteY3" fmla="*/ 503906 h 504825"/>
                  <a:gd name="connsiteX4" fmla="*/ 387345 w 381000"/>
                  <a:gd name="connsiteY4" fmla="*/ 496477 h 504825"/>
                  <a:gd name="connsiteX5" fmla="*/ 387345 w 381000"/>
                  <a:gd name="connsiteY5" fmla="*/ 496477 h 50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1000" h="504825">
                    <a:moveTo>
                      <a:pt x="387345" y="496477"/>
                    </a:moveTo>
                    <a:cubicBezTo>
                      <a:pt x="315241" y="298642"/>
                      <a:pt x="184272" y="125383"/>
                      <a:pt x="13965" y="1748"/>
                    </a:cubicBezTo>
                    <a:cubicBezTo>
                      <a:pt x="4630" y="-5015"/>
                      <a:pt x="-5657" y="9559"/>
                      <a:pt x="3678" y="16321"/>
                    </a:cubicBezTo>
                    <a:cubicBezTo>
                      <a:pt x="171699" y="138337"/>
                      <a:pt x="300096" y="308834"/>
                      <a:pt x="371152" y="503906"/>
                    </a:cubicBezTo>
                    <a:cubicBezTo>
                      <a:pt x="375057" y="514669"/>
                      <a:pt x="391250" y="507240"/>
                      <a:pt x="387345" y="496477"/>
                    </a:cubicBezTo>
                    <a:lnTo>
                      <a:pt x="387345" y="496477"/>
                    </a:lnTo>
                    <a:close/>
                  </a:path>
                </a:pathLst>
              </a:custGeom>
              <a:solidFill>
                <a:schemeClr val="accent4"/>
              </a:solidFill>
              <a:ln w="9525" cap="flat">
                <a:noFill/>
                <a:prstDash val="solid"/>
                <a:miter/>
              </a:ln>
            </p:spPr>
            <p:txBody>
              <a:bodyPr rtlCol="0" anchor="ctr"/>
              <a:lstStyle/>
              <a:p>
                <a:endParaRPr lang="en-ID"/>
              </a:p>
            </p:txBody>
          </p:sp>
          <p:sp>
            <p:nvSpPr>
              <p:cNvPr id="159" name="Freeform: Shape 158">
                <a:extLst>
                  <a:ext uri="{FF2B5EF4-FFF2-40B4-BE49-F238E27FC236}">
                    <a16:creationId xmlns:a16="http://schemas.microsoft.com/office/drawing/2014/main" id="{FCED4CEA-DC9C-449E-84EB-C5F3DC67D8AB}"/>
                  </a:ext>
                </a:extLst>
              </p:cNvPr>
              <p:cNvSpPr/>
              <p:nvPr/>
            </p:nvSpPr>
            <p:spPr>
              <a:xfrm rot="21301151" flipH="1">
                <a:off x="5006109" y="5543194"/>
                <a:ext cx="211371" cy="158528"/>
              </a:xfrm>
              <a:custGeom>
                <a:avLst/>
                <a:gdLst>
                  <a:gd name="connsiteX0" fmla="*/ 185767 w 190500"/>
                  <a:gd name="connsiteY0" fmla="*/ 102133 h 142875"/>
                  <a:gd name="connsiteX1" fmla="*/ 35367 w 190500"/>
                  <a:gd name="connsiteY1" fmla="*/ 2121 h 142875"/>
                  <a:gd name="connsiteX2" fmla="*/ 16508 w 190500"/>
                  <a:gd name="connsiteY2" fmla="*/ 52222 h 142875"/>
                  <a:gd name="connsiteX3" fmla="*/ 144619 w 190500"/>
                  <a:gd name="connsiteY3" fmla="*/ 136328 h 142875"/>
                  <a:gd name="connsiteX4" fmla="*/ 185767 w 190500"/>
                  <a:gd name="connsiteY4" fmla="*/ 102133 h 142875"/>
                  <a:gd name="connsiteX5" fmla="*/ 185767 w 190500"/>
                  <a:gd name="connsiteY5" fmla="*/ 102133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142875">
                    <a:moveTo>
                      <a:pt x="185767" y="102133"/>
                    </a:moveTo>
                    <a:cubicBezTo>
                      <a:pt x="142238" y="58890"/>
                      <a:pt x="92232" y="25266"/>
                      <a:pt x="35367" y="2121"/>
                    </a:cubicBezTo>
                    <a:cubicBezTo>
                      <a:pt x="3363" y="-10833"/>
                      <a:pt x="-15401" y="39268"/>
                      <a:pt x="16508" y="52222"/>
                    </a:cubicBezTo>
                    <a:cubicBezTo>
                      <a:pt x="64419" y="71653"/>
                      <a:pt x="107948" y="99847"/>
                      <a:pt x="144619" y="136328"/>
                    </a:cubicBezTo>
                    <a:cubicBezTo>
                      <a:pt x="168717" y="160426"/>
                      <a:pt x="210246" y="126517"/>
                      <a:pt x="185767" y="102133"/>
                    </a:cubicBezTo>
                    <a:lnTo>
                      <a:pt x="185767" y="102133"/>
                    </a:lnTo>
                    <a:close/>
                  </a:path>
                </a:pathLst>
              </a:custGeom>
              <a:solidFill>
                <a:schemeClr val="accent5"/>
              </a:solidFill>
              <a:ln w="9525" cap="flat">
                <a:noFill/>
                <a:prstDash val="solid"/>
                <a:miter/>
              </a:ln>
            </p:spPr>
            <p:txBody>
              <a:bodyPr rtlCol="0" anchor="ctr"/>
              <a:lstStyle/>
              <a:p>
                <a:endParaRPr lang="en-ID"/>
              </a:p>
            </p:txBody>
          </p:sp>
          <p:sp>
            <p:nvSpPr>
              <p:cNvPr id="160" name="Freeform: Shape 159">
                <a:extLst>
                  <a:ext uri="{FF2B5EF4-FFF2-40B4-BE49-F238E27FC236}">
                    <a16:creationId xmlns:a16="http://schemas.microsoft.com/office/drawing/2014/main" id="{6720C3A2-9E62-47C6-8CED-744B899BBF8D}"/>
                  </a:ext>
                </a:extLst>
              </p:cNvPr>
              <p:cNvSpPr/>
              <p:nvPr/>
            </p:nvSpPr>
            <p:spPr>
              <a:xfrm rot="21301151" flipH="1">
                <a:off x="4582713" y="5707008"/>
                <a:ext cx="137391" cy="169097"/>
              </a:xfrm>
              <a:custGeom>
                <a:avLst/>
                <a:gdLst>
                  <a:gd name="connsiteX0" fmla="*/ 12350 w 123825"/>
                  <a:gd name="connsiteY0" fmla="*/ 154829 h 152400"/>
                  <a:gd name="connsiteX1" fmla="*/ 129889 w 123825"/>
                  <a:gd name="connsiteY1" fmla="*/ 9192 h 152400"/>
                  <a:gd name="connsiteX2" fmla="*/ 122745 w 123825"/>
                  <a:gd name="connsiteY2" fmla="*/ 905 h 152400"/>
                  <a:gd name="connsiteX3" fmla="*/ 158 w 123825"/>
                  <a:gd name="connsiteY3" fmla="*/ 142637 h 152400"/>
                  <a:gd name="connsiteX4" fmla="*/ 3206 w 123825"/>
                  <a:gd name="connsiteY4" fmla="*/ 148638 h 152400"/>
                  <a:gd name="connsiteX5" fmla="*/ 2539 w 123825"/>
                  <a:gd name="connsiteY5" fmla="*/ 149781 h 152400"/>
                  <a:gd name="connsiteX6" fmla="*/ 12350 w 123825"/>
                  <a:gd name="connsiteY6" fmla="*/ 154829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825" h="152400">
                    <a:moveTo>
                      <a:pt x="12350" y="154829"/>
                    </a:moveTo>
                    <a:cubicBezTo>
                      <a:pt x="42449" y="99298"/>
                      <a:pt x="82073" y="50435"/>
                      <a:pt x="129889" y="9192"/>
                    </a:cubicBezTo>
                    <a:cubicBezTo>
                      <a:pt x="134746" y="5001"/>
                      <a:pt x="127793" y="-2619"/>
                      <a:pt x="122745" y="905"/>
                    </a:cubicBezTo>
                    <a:cubicBezTo>
                      <a:pt x="70262" y="36719"/>
                      <a:pt x="15017" y="77010"/>
                      <a:pt x="158" y="142637"/>
                    </a:cubicBezTo>
                    <a:cubicBezTo>
                      <a:pt x="-509" y="145590"/>
                      <a:pt x="1015" y="147685"/>
                      <a:pt x="3206" y="148638"/>
                    </a:cubicBezTo>
                    <a:cubicBezTo>
                      <a:pt x="3016" y="149019"/>
                      <a:pt x="2825" y="149400"/>
                      <a:pt x="2539" y="149781"/>
                    </a:cubicBezTo>
                    <a:cubicBezTo>
                      <a:pt x="-985" y="156067"/>
                      <a:pt x="8921" y="161115"/>
                      <a:pt x="12350" y="154829"/>
                    </a:cubicBezTo>
                    <a:close/>
                  </a:path>
                </a:pathLst>
              </a:custGeom>
              <a:solidFill>
                <a:schemeClr val="accent4"/>
              </a:solidFill>
              <a:ln w="9525" cap="flat">
                <a:noFill/>
                <a:prstDash val="solid"/>
                <a:miter/>
              </a:ln>
            </p:spPr>
            <p:txBody>
              <a:bodyPr rtlCol="0" anchor="ctr"/>
              <a:lstStyle/>
              <a:p>
                <a:endParaRPr lang="en-ID"/>
              </a:p>
            </p:txBody>
          </p:sp>
          <p:sp>
            <p:nvSpPr>
              <p:cNvPr id="161" name="Freeform: Shape 160">
                <a:extLst>
                  <a:ext uri="{FF2B5EF4-FFF2-40B4-BE49-F238E27FC236}">
                    <a16:creationId xmlns:a16="http://schemas.microsoft.com/office/drawing/2014/main" id="{ED6E8D79-A681-41F5-83F3-517835DB11F4}"/>
                  </a:ext>
                </a:extLst>
              </p:cNvPr>
              <p:cNvSpPr/>
              <p:nvPr/>
            </p:nvSpPr>
            <p:spPr>
              <a:xfrm rot="21301151" flipH="1">
                <a:off x="4618224" y="5549203"/>
                <a:ext cx="116254" cy="570702"/>
              </a:xfrm>
              <a:custGeom>
                <a:avLst/>
                <a:gdLst>
                  <a:gd name="connsiteX0" fmla="*/ 6235 w 104775"/>
                  <a:gd name="connsiteY0" fmla="*/ 508892 h 514350"/>
                  <a:gd name="connsiteX1" fmla="*/ 96722 w 104775"/>
                  <a:gd name="connsiteY1" fmla="*/ 3877 h 514350"/>
                  <a:gd name="connsiteX2" fmla="*/ 109771 w 104775"/>
                  <a:gd name="connsiteY2" fmla="*/ 10735 h 514350"/>
                  <a:gd name="connsiteX3" fmla="*/ 20998 w 104775"/>
                  <a:gd name="connsiteY3" fmla="*/ 508226 h 514350"/>
                  <a:gd name="connsiteX4" fmla="*/ 6235 w 104775"/>
                  <a:gd name="connsiteY4" fmla="*/ 508892 h 514350"/>
                  <a:gd name="connsiteX5" fmla="*/ 6235 w 104775"/>
                  <a:gd name="connsiteY5" fmla="*/ 508892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514350">
                    <a:moveTo>
                      <a:pt x="6235" y="508892"/>
                    </a:moveTo>
                    <a:cubicBezTo>
                      <a:pt x="-14625" y="335823"/>
                      <a:pt x="17188" y="158944"/>
                      <a:pt x="96722" y="3877"/>
                    </a:cubicBezTo>
                    <a:cubicBezTo>
                      <a:pt x="101104" y="-4600"/>
                      <a:pt x="114153" y="2258"/>
                      <a:pt x="109771" y="10735"/>
                    </a:cubicBezTo>
                    <a:cubicBezTo>
                      <a:pt x="31381" y="163706"/>
                      <a:pt x="520" y="337633"/>
                      <a:pt x="20998" y="508226"/>
                    </a:cubicBezTo>
                    <a:cubicBezTo>
                      <a:pt x="22141" y="517655"/>
                      <a:pt x="7378" y="518322"/>
                      <a:pt x="6235" y="508892"/>
                    </a:cubicBezTo>
                    <a:lnTo>
                      <a:pt x="6235" y="508892"/>
                    </a:lnTo>
                    <a:close/>
                  </a:path>
                </a:pathLst>
              </a:custGeom>
              <a:solidFill>
                <a:schemeClr val="accent4"/>
              </a:solidFill>
              <a:ln w="9525" cap="flat">
                <a:noFill/>
                <a:prstDash val="solid"/>
                <a:miter/>
              </a:ln>
            </p:spPr>
            <p:txBody>
              <a:bodyPr rtlCol="0" anchor="ctr"/>
              <a:lstStyle/>
              <a:p>
                <a:endParaRPr lang="en-ID"/>
              </a:p>
            </p:txBody>
          </p:sp>
          <p:sp>
            <p:nvSpPr>
              <p:cNvPr id="162" name="Freeform: Shape 161">
                <a:extLst>
                  <a:ext uri="{FF2B5EF4-FFF2-40B4-BE49-F238E27FC236}">
                    <a16:creationId xmlns:a16="http://schemas.microsoft.com/office/drawing/2014/main" id="{4CED8F54-BCBA-47B0-95DE-F02023A8859A}"/>
                  </a:ext>
                </a:extLst>
              </p:cNvPr>
              <p:cNvSpPr/>
              <p:nvPr/>
            </p:nvSpPr>
            <p:spPr>
              <a:xfrm rot="21301151" flipH="1">
                <a:off x="4528901" y="5451983"/>
                <a:ext cx="116254" cy="179666"/>
              </a:xfrm>
              <a:custGeom>
                <a:avLst/>
                <a:gdLst>
                  <a:gd name="connsiteX0" fmla="*/ 1235 w 104775"/>
                  <a:gd name="connsiteY0" fmla="*/ 137591 h 161925"/>
                  <a:gd name="connsiteX1" fmla="*/ 74863 w 104775"/>
                  <a:gd name="connsiteY1" fmla="*/ 7479 h 161925"/>
                  <a:gd name="connsiteX2" fmla="*/ 107534 w 104775"/>
                  <a:gd name="connsiteY2" fmla="*/ 37388 h 161925"/>
                  <a:gd name="connsiteX3" fmla="*/ 44479 w 104775"/>
                  <a:gd name="connsiteY3" fmla="*/ 147402 h 161925"/>
                  <a:gd name="connsiteX4" fmla="*/ 1235 w 104775"/>
                  <a:gd name="connsiteY4" fmla="*/ 137591 h 161925"/>
                  <a:gd name="connsiteX5" fmla="*/ 1235 w 104775"/>
                  <a:gd name="connsiteY5" fmla="*/ 137591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161925">
                    <a:moveTo>
                      <a:pt x="1235" y="137591"/>
                    </a:moveTo>
                    <a:cubicBezTo>
                      <a:pt x="17142" y="89395"/>
                      <a:pt x="41526" y="45865"/>
                      <a:pt x="74863" y="7479"/>
                    </a:cubicBezTo>
                    <a:cubicBezTo>
                      <a:pt x="93628" y="-14142"/>
                      <a:pt x="126298" y="15862"/>
                      <a:pt x="107534" y="37388"/>
                    </a:cubicBezTo>
                    <a:cubicBezTo>
                      <a:pt x="79435" y="69678"/>
                      <a:pt x="57909" y="106730"/>
                      <a:pt x="44479" y="147402"/>
                    </a:cubicBezTo>
                    <a:cubicBezTo>
                      <a:pt x="35525" y="174358"/>
                      <a:pt x="-7814" y="164737"/>
                      <a:pt x="1235" y="137591"/>
                    </a:cubicBezTo>
                    <a:lnTo>
                      <a:pt x="1235" y="137591"/>
                    </a:lnTo>
                    <a:close/>
                  </a:path>
                </a:pathLst>
              </a:custGeom>
              <a:solidFill>
                <a:schemeClr val="accent5"/>
              </a:solidFill>
              <a:ln w="9525" cap="flat">
                <a:noFill/>
                <a:prstDash val="solid"/>
                <a:miter/>
              </a:ln>
            </p:spPr>
            <p:txBody>
              <a:bodyPr rtlCol="0" anchor="ctr"/>
              <a:lstStyle/>
              <a:p>
                <a:endParaRPr lang="en-ID"/>
              </a:p>
            </p:txBody>
          </p:sp>
          <p:sp>
            <p:nvSpPr>
              <p:cNvPr id="163" name="Freeform: Shape 162">
                <a:extLst>
                  <a:ext uri="{FF2B5EF4-FFF2-40B4-BE49-F238E27FC236}">
                    <a16:creationId xmlns:a16="http://schemas.microsoft.com/office/drawing/2014/main" id="{0579D329-751F-4C35-B1AF-38533B6973E4}"/>
                  </a:ext>
                </a:extLst>
              </p:cNvPr>
              <p:cNvSpPr/>
              <p:nvPr/>
            </p:nvSpPr>
            <p:spPr>
              <a:xfrm rot="21301151" flipH="1">
                <a:off x="4807060" y="5502975"/>
                <a:ext cx="285351" cy="147960"/>
              </a:xfrm>
              <a:custGeom>
                <a:avLst/>
                <a:gdLst>
                  <a:gd name="connsiteX0" fmla="*/ 260041 w 257175"/>
                  <a:gd name="connsiteY0" fmla="*/ 127094 h 133350"/>
                  <a:gd name="connsiteX1" fmla="*/ 258517 w 257175"/>
                  <a:gd name="connsiteY1" fmla="*/ 125951 h 133350"/>
                  <a:gd name="connsiteX2" fmla="*/ 258993 w 257175"/>
                  <a:gd name="connsiteY2" fmla="*/ 116045 h 133350"/>
                  <a:gd name="connsiteX3" fmla="*/ 9438 w 257175"/>
                  <a:gd name="connsiteY3" fmla="*/ 126 h 133350"/>
                  <a:gd name="connsiteX4" fmla="*/ 4866 w 257175"/>
                  <a:gd name="connsiteY4" fmla="*/ 15652 h 133350"/>
                  <a:gd name="connsiteX5" fmla="*/ 249944 w 257175"/>
                  <a:gd name="connsiteY5" fmla="*/ 139858 h 133350"/>
                  <a:gd name="connsiteX6" fmla="*/ 260041 w 257175"/>
                  <a:gd name="connsiteY6" fmla="*/ 127094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7175" h="133350">
                    <a:moveTo>
                      <a:pt x="260041" y="127094"/>
                    </a:moveTo>
                    <a:cubicBezTo>
                      <a:pt x="259564" y="126713"/>
                      <a:pt x="258993" y="126332"/>
                      <a:pt x="258517" y="125951"/>
                    </a:cubicBezTo>
                    <a:cubicBezTo>
                      <a:pt x="260803" y="123379"/>
                      <a:pt x="261660" y="119665"/>
                      <a:pt x="258993" y="116045"/>
                    </a:cubicBezTo>
                    <a:cubicBezTo>
                      <a:pt x="199557" y="37178"/>
                      <a:pt x="101354" y="16509"/>
                      <a:pt x="9438" y="126"/>
                    </a:cubicBezTo>
                    <a:cubicBezTo>
                      <a:pt x="580" y="-1493"/>
                      <a:pt x="-4183" y="12985"/>
                      <a:pt x="4866" y="15652"/>
                    </a:cubicBezTo>
                    <a:cubicBezTo>
                      <a:pt x="93734" y="41941"/>
                      <a:pt x="176221" y="83660"/>
                      <a:pt x="249944" y="139858"/>
                    </a:cubicBezTo>
                    <a:cubicBezTo>
                      <a:pt x="258231" y="146144"/>
                      <a:pt x="268327" y="133476"/>
                      <a:pt x="260041" y="127094"/>
                    </a:cubicBezTo>
                    <a:close/>
                  </a:path>
                </a:pathLst>
              </a:custGeom>
              <a:solidFill>
                <a:schemeClr val="accent4"/>
              </a:solidFill>
              <a:ln w="9525" cap="flat">
                <a:noFill/>
                <a:prstDash val="solid"/>
                <a:miter/>
              </a:ln>
            </p:spPr>
            <p:txBody>
              <a:bodyPr rtlCol="0" anchor="ctr"/>
              <a:lstStyle/>
              <a:p>
                <a:endParaRPr lang="en-ID"/>
              </a:p>
            </p:txBody>
          </p:sp>
          <p:sp>
            <p:nvSpPr>
              <p:cNvPr id="164" name="Freeform: Shape 163">
                <a:extLst>
                  <a:ext uri="{FF2B5EF4-FFF2-40B4-BE49-F238E27FC236}">
                    <a16:creationId xmlns:a16="http://schemas.microsoft.com/office/drawing/2014/main" id="{F9CFA0CD-541A-42B9-B0F3-02159DB3F695}"/>
                  </a:ext>
                </a:extLst>
              </p:cNvPr>
              <p:cNvSpPr/>
              <p:nvPr/>
            </p:nvSpPr>
            <p:spPr>
              <a:xfrm rot="21301151" flipH="1">
                <a:off x="4762785" y="5360757"/>
                <a:ext cx="52843" cy="338194"/>
              </a:xfrm>
              <a:custGeom>
                <a:avLst/>
                <a:gdLst>
                  <a:gd name="connsiteX0" fmla="*/ 35393 w 47625"/>
                  <a:gd name="connsiteY0" fmla="*/ 4494 h 304800"/>
                  <a:gd name="connsiteX1" fmla="*/ 20438 w 47625"/>
                  <a:gd name="connsiteY1" fmla="*/ 307104 h 304800"/>
                  <a:gd name="connsiteX2" fmla="*/ 36631 w 47625"/>
                  <a:gd name="connsiteY2" fmla="*/ 305294 h 304800"/>
                  <a:gd name="connsiteX3" fmla="*/ 36440 w 47625"/>
                  <a:gd name="connsiteY3" fmla="*/ 304151 h 304800"/>
                  <a:gd name="connsiteX4" fmla="*/ 38155 w 47625"/>
                  <a:gd name="connsiteY4" fmla="*/ 298531 h 304800"/>
                  <a:gd name="connsiteX5" fmla="*/ 50918 w 47625"/>
                  <a:gd name="connsiteY5" fmla="*/ 9066 h 304800"/>
                  <a:gd name="connsiteX6" fmla="*/ 35393 w 47625"/>
                  <a:gd name="connsiteY6" fmla="*/ 4494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625" h="304800">
                    <a:moveTo>
                      <a:pt x="35393" y="4494"/>
                    </a:moveTo>
                    <a:cubicBezTo>
                      <a:pt x="-18709" y="98030"/>
                      <a:pt x="150" y="206710"/>
                      <a:pt x="20438" y="307104"/>
                    </a:cubicBezTo>
                    <a:cubicBezTo>
                      <a:pt x="22534" y="317295"/>
                      <a:pt x="38726" y="315581"/>
                      <a:pt x="36631" y="305294"/>
                    </a:cubicBezTo>
                    <a:cubicBezTo>
                      <a:pt x="36536" y="304913"/>
                      <a:pt x="36440" y="304532"/>
                      <a:pt x="36440" y="304151"/>
                    </a:cubicBezTo>
                    <a:cubicBezTo>
                      <a:pt x="37583" y="302722"/>
                      <a:pt x="38345" y="300912"/>
                      <a:pt x="38155" y="298531"/>
                    </a:cubicBezTo>
                    <a:cubicBezTo>
                      <a:pt x="32630" y="201662"/>
                      <a:pt x="36917" y="104983"/>
                      <a:pt x="50918" y="9066"/>
                    </a:cubicBezTo>
                    <a:cubicBezTo>
                      <a:pt x="52252" y="-554"/>
                      <a:pt x="39869" y="-3221"/>
                      <a:pt x="35393" y="4494"/>
                    </a:cubicBezTo>
                    <a:close/>
                  </a:path>
                </a:pathLst>
              </a:custGeom>
              <a:solidFill>
                <a:schemeClr val="accent4"/>
              </a:solidFill>
              <a:ln w="9525" cap="flat">
                <a:noFill/>
                <a:prstDash val="solid"/>
                <a:miter/>
              </a:ln>
            </p:spPr>
            <p:txBody>
              <a:bodyPr rtlCol="0" anchor="ctr"/>
              <a:lstStyle/>
              <a:p>
                <a:endParaRPr lang="en-ID"/>
              </a:p>
            </p:txBody>
          </p:sp>
          <p:sp>
            <p:nvSpPr>
              <p:cNvPr id="165" name="Freeform: Shape 164">
                <a:extLst>
                  <a:ext uri="{FF2B5EF4-FFF2-40B4-BE49-F238E27FC236}">
                    <a16:creationId xmlns:a16="http://schemas.microsoft.com/office/drawing/2014/main" id="{C5544C58-8123-47B7-91B4-28BA5889521E}"/>
                  </a:ext>
                </a:extLst>
              </p:cNvPr>
              <p:cNvSpPr/>
              <p:nvPr/>
            </p:nvSpPr>
            <p:spPr>
              <a:xfrm rot="21301151" flipH="1">
                <a:off x="4717132" y="5331107"/>
                <a:ext cx="285351" cy="803211"/>
              </a:xfrm>
              <a:custGeom>
                <a:avLst/>
                <a:gdLst>
                  <a:gd name="connsiteX0" fmla="*/ 265598 w 257175"/>
                  <a:gd name="connsiteY0" fmla="*/ 716469 h 723900"/>
                  <a:gd name="connsiteX1" fmla="*/ 19567 w 257175"/>
                  <a:gd name="connsiteY1" fmla="*/ 4380 h 723900"/>
                  <a:gd name="connsiteX2" fmla="*/ 2137 w 257175"/>
                  <a:gd name="connsiteY2" fmla="*/ 17334 h 723900"/>
                  <a:gd name="connsiteX3" fmla="*/ 243976 w 257175"/>
                  <a:gd name="connsiteY3" fmla="*/ 718850 h 723900"/>
                  <a:gd name="connsiteX4" fmla="*/ 265598 w 257175"/>
                  <a:gd name="connsiteY4" fmla="*/ 716469 h 723900"/>
                  <a:gd name="connsiteX5" fmla="*/ 265598 w 257175"/>
                  <a:gd name="connsiteY5" fmla="*/ 716469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7175" h="723900">
                    <a:moveTo>
                      <a:pt x="265598" y="716469"/>
                    </a:moveTo>
                    <a:cubicBezTo>
                      <a:pt x="256454" y="460722"/>
                      <a:pt x="170158" y="211358"/>
                      <a:pt x="19567" y="4380"/>
                    </a:cubicBezTo>
                    <a:cubicBezTo>
                      <a:pt x="11376" y="-6955"/>
                      <a:pt x="-6055" y="5999"/>
                      <a:pt x="2137" y="17334"/>
                    </a:cubicBezTo>
                    <a:cubicBezTo>
                      <a:pt x="150536" y="221359"/>
                      <a:pt x="235023" y="466723"/>
                      <a:pt x="243976" y="718850"/>
                    </a:cubicBezTo>
                    <a:cubicBezTo>
                      <a:pt x="244548" y="732852"/>
                      <a:pt x="266074" y="730375"/>
                      <a:pt x="265598" y="716469"/>
                    </a:cubicBezTo>
                    <a:lnTo>
                      <a:pt x="265598" y="716469"/>
                    </a:lnTo>
                    <a:close/>
                  </a:path>
                </a:pathLst>
              </a:custGeom>
              <a:solidFill>
                <a:schemeClr val="accent4"/>
              </a:solidFill>
              <a:ln w="9525" cap="flat">
                <a:noFill/>
                <a:prstDash val="solid"/>
                <a:miter/>
              </a:ln>
            </p:spPr>
            <p:txBody>
              <a:bodyPr rtlCol="0" anchor="ctr"/>
              <a:lstStyle/>
              <a:p>
                <a:endParaRPr lang="en-ID"/>
              </a:p>
            </p:txBody>
          </p:sp>
          <p:sp>
            <p:nvSpPr>
              <p:cNvPr id="166" name="Freeform: Shape 165">
                <a:extLst>
                  <a:ext uri="{FF2B5EF4-FFF2-40B4-BE49-F238E27FC236}">
                    <a16:creationId xmlns:a16="http://schemas.microsoft.com/office/drawing/2014/main" id="{1B054CB8-2857-45B8-B60C-6306D36E2B40}"/>
                  </a:ext>
                </a:extLst>
              </p:cNvPr>
              <p:cNvSpPr/>
              <p:nvPr/>
            </p:nvSpPr>
            <p:spPr>
              <a:xfrm rot="21301151" flipH="1">
                <a:off x="4870150" y="5179824"/>
                <a:ext cx="211371" cy="243077"/>
              </a:xfrm>
              <a:custGeom>
                <a:avLst/>
                <a:gdLst>
                  <a:gd name="connsiteX0" fmla="*/ 188739 w 190500"/>
                  <a:gd name="connsiteY0" fmla="*/ 179707 h 219075"/>
                  <a:gd name="connsiteX1" fmla="*/ 52341 w 190500"/>
                  <a:gd name="connsiteY1" fmla="*/ 7686 h 219075"/>
                  <a:gd name="connsiteX2" fmla="*/ 11669 w 190500"/>
                  <a:gd name="connsiteY2" fmla="*/ 58549 h 219075"/>
                  <a:gd name="connsiteX3" fmla="*/ 128160 w 190500"/>
                  <a:gd name="connsiteY3" fmla="*/ 203901 h 219075"/>
                  <a:gd name="connsiteX4" fmla="*/ 188739 w 190500"/>
                  <a:gd name="connsiteY4" fmla="*/ 179707 h 219075"/>
                  <a:gd name="connsiteX5" fmla="*/ 188739 w 190500"/>
                  <a:gd name="connsiteY5" fmla="*/ 179707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219075">
                    <a:moveTo>
                      <a:pt x="188739" y="179707"/>
                    </a:moveTo>
                    <a:cubicBezTo>
                      <a:pt x="154640" y="113413"/>
                      <a:pt x="109396" y="55692"/>
                      <a:pt x="52341" y="7686"/>
                    </a:cubicBezTo>
                    <a:cubicBezTo>
                      <a:pt x="20242" y="-19365"/>
                      <a:pt x="-20335" y="31593"/>
                      <a:pt x="11669" y="58549"/>
                    </a:cubicBezTo>
                    <a:cubicBezTo>
                      <a:pt x="59771" y="99030"/>
                      <a:pt x="99490" y="147894"/>
                      <a:pt x="128160" y="203901"/>
                    </a:cubicBezTo>
                    <a:cubicBezTo>
                      <a:pt x="147210" y="240762"/>
                      <a:pt x="207980" y="217045"/>
                      <a:pt x="188739" y="179707"/>
                    </a:cubicBezTo>
                    <a:lnTo>
                      <a:pt x="188739" y="179707"/>
                    </a:lnTo>
                    <a:close/>
                  </a:path>
                </a:pathLst>
              </a:custGeom>
              <a:solidFill>
                <a:schemeClr val="accent5"/>
              </a:solidFill>
              <a:ln w="9525" cap="flat">
                <a:noFill/>
                <a:prstDash val="solid"/>
                <a:miter/>
              </a:ln>
            </p:spPr>
            <p:txBody>
              <a:bodyPr rtlCol="0" anchor="ctr"/>
              <a:lstStyle/>
              <a:p>
                <a:endParaRPr lang="en-ID"/>
              </a:p>
            </p:txBody>
          </p:sp>
        </p:grpSp>
        <p:sp>
          <p:nvSpPr>
            <p:cNvPr id="167" name="Freeform: Shape 166">
              <a:extLst>
                <a:ext uri="{FF2B5EF4-FFF2-40B4-BE49-F238E27FC236}">
                  <a16:creationId xmlns:a16="http://schemas.microsoft.com/office/drawing/2014/main" id="{AAFF6645-E292-44AA-A7AF-5F8F7DBF3C73}"/>
                </a:ext>
              </a:extLst>
            </p:cNvPr>
            <p:cNvSpPr/>
            <p:nvPr/>
          </p:nvSpPr>
          <p:spPr>
            <a:xfrm rot="21389182" flipH="1">
              <a:off x="3932299" y="5480441"/>
              <a:ext cx="1405619" cy="1424821"/>
            </a:xfrm>
            <a:custGeom>
              <a:avLst/>
              <a:gdLst>
                <a:gd name="connsiteX0" fmla="*/ 1199516 w 1266825"/>
                <a:gd name="connsiteY0" fmla="*/ 0 h 1038225"/>
                <a:gd name="connsiteX1" fmla="*/ 1128841 w 1266825"/>
                <a:gd name="connsiteY1" fmla="*/ 45244 h 1038225"/>
                <a:gd name="connsiteX2" fmla="*/ 1040449 w 1266825"/>
                <a:gd name="connsiteY2" fmla="*/ 34671 h 1038225"/>
                <a:gd name="connsiteX3" fmla="*/ 955962 w 1266825"/>
                <a:gd name="connsiteY3" fmla="*/ 53340 h 1038225"/>
                <a:gd name="connsiteX4" fmla="*/ 906051 w 1266825"/>
                <a:gd name="connsiteY4" fmla="*/ 133160 h 1038225"/>
                <a:gd name="connsiteX5" fmla="*/ 725838 w 1266825"/>
                <a:gd name="connsiteY5" fmla="*/ 188119 h 1038225"/>
                <a:gd name="connsiteX6" fmla="*/ 631540 w 1266825"/>
                <a:gd name="connsiteY6" fmla="*/ 303371 h 1038225"/>
                <a:gd name="connsiteX7" fmla="*/ 585058 w 1266825"/>
                <a:gd name="connsiteY7" fmla="*/ 449199 h 1038225"/>
                <a:gd name="connsiteX8" fmla="*/ 479902 w 1266825"/>
                <a:gd name="connsiteY8" fmla="*/ 553117 h 1038225"/>
                <a:gd name="connsiteX9" fmla="*/ 354172 w 1266825"/>
                <a:gd name="connsiteY9" fmla="*/ 557213 h 1038225"/>
                <a:gd name="connsiteX10" fmla="*/ 245397 w 1266825"/>
                <a:gd name="connsiteY10" fmla="*/ 647890 h 1038225"/>
                <a:gd name="connsiteX11" fmla="*/ 229776 w 1266825"/>
                <a:gd name="connsiteY11" fmla="*/ 748094 h 1038225"/>
                <a:gd name="connsiteX12" fmla="*/ 179008 w 1266825"/>
                <a:gd name="connsiteY12" fmla="*/ 831628 h 1038225"/>
                <a:gd name="connsiteX13" fmla="*/ 99855 w 1266825"/>
                <a:gd name="connsiteY13" fmla="*/ 847439 h 1038225"/>
                <a:gd name="connsiteX14" fmla="*/ 26512 w 1266825"/>
                <a:gd name="connsiteY14" fmla="*/ 927640 h 1038225"/>
                <a:gd name="connsiteX15" fmla="*/ 14797 w 1266825"/>
                <a:gd name="connsiteY15" fmla="*/ 1039463 h 1038225"/>
                <a:gd name="connsiteX16" fmla="*/ 1270096 w 1266825"/>
                <a:gd name="connsiteY16" fmla="*/ 986600 h 1038225"/>
                <a:gd name="connsiteX17" fmla="*/ 1199516 w 1266825"/>
                <a:gd name="connsiteY17" fmla="*/ 0 h 1038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66825" h="1038225">
                  <a:moveTo>
                    <a:pt x="1199516" y="0"/>
                  </a:moveTo>
                  <a:cubicBezTo>
                    <a:pt x="1190372" y="28289"/>
                    <a:pt x="1158559" y="43529"/>
                    <a:pt x="1128841" y="45244"/>
                  </a:cubicBezTo>
                  <a:cubicBezTo>
                    <a:pt x="1099123" y="46863"/>
                    <a:pt x="1069976" y="38291"/>
                    <a:pt x="1040449" y="34671"/>
                  </a:cubicBezTo>
                  <a:cubicBezTo>
                    <a:pt x="1010921" y="31052"/>
                    <a:pt x="978155" y="33528"/>
                    <a:pt x="955962" y="53340"/>
                  </a:cubicBezTo>
                  <a:cubicBezTo>
                    <a:pt x="932435" y="74390"/>
                    <a:pt x="926815" y="109442"/>
                    <a:pt x="906051" y="133160"/>
                  </a:cubicBezTo>
                  <a:cubicBezTo>
                    <a:pt x="863950" y="181356"/>
                    <a:pt x="784607" y="162687"/>
                    <a:pt x="725838" y="188119"/>
                  </a:cubicBezTo>
                  <a:cubicBezTo>
                    <a:pt x="678975" y="208407"/>
                    <a:pt x="649257" y="255461"/>
                    <a:pt x="631540" y="303371"/>
                  </a:cubicBezTo>
                  <a:cubicBezTo>
                    <a:pt x="613824" y="351282"/>
                    <a:pt x="605251" y="402336"/>
                    <a:pt x="585058" y="449199"/>
                  </a:cubicBezTo>
                  <a:cubicBezTo>
                    <a:pt x="564865" y="496062"/>
                    <a:pt x="529432" y="540449"/>
                    <a:pt x="479902" y="553117"/>
                  </a:cubicBezTo>
                  <a:cubicBezTo>
                    <a:pt x="439135" y="563499"/>
                    <a:pt x="395701" y="550831"/>
                    <a:pt x="354172" y="557213"/>
                  </a:cubicBezTo>
                  <a:cubicBezTo>
                    <a:pt x="305214" y="564832"/>
                    <a:pt x="261685" y="601028"/>
                    <a:pt x="245397" y="647890"/>
                  </a:cubicBezTo>
                  <a:cubicBezTo>
                    <a:pt x="234253" y="679895"/>
                    <a:pt x="235300" y="714661"/>
                    <a:pt x="229776" y="748094"/>
                  </a:cubicBezTo>
                  <a:cubicBezTo>
                    <a:pt x="224251" y="781526"/>
                    <a:pt x="209583" y="816864"/>
                    <a:pt x="179008" y="831628"/>
                  </a:cubicBezTo>
                  <a:cubicBezTo>
                    <a:pt x="154719" y="843344"/>
                    <a:pt x="125668" y="839438"/>
                    <a:pt x="99855" y="847439"/>
                  </a:cubicBezTo>
                  <a:cubicBezTo>
                    <a:pt x="63850" y="858488"/>
                    <a:pt x="38228" y="891921"/>
                    <a:pt x="26512" y="927640"/>
                  </a:cubicBezTo>
                  <a:cubicBezTo>
                    <a:pt x="14797" y="963454"/>
                    <a:pt x="-19398" y="1023747"/>
                    <a:pt x="14797" y="1039463"/>
                  </a:cubicBezTo>
                  <a:cubicBezTo>
                    <a:pt x="29370" y="1046131"/>
                    <a:pt x="1270096" y="986600"/>
                    <a:pt x="1270096" y="986600"/>
                  </a:cubicBezTo>
                  <a:lnTo>
                    <a:pt x="1199516" y="0"/>
                  </a:lnTo>
                  <a:close/>
                </a:path>
              </a:pathLst>
            </a:custGeom>
            <a:solidFill>
              <a:schemeClr val="accent4">
                <a:lumMod val="90000"/>
              </a:schemeClr>
            </a:solidFill>
            <a:ln w="9525" cap="flat">
              <a:noFill/>
              <a:prstDash val="solid"/>
              <a:miter/>
            </a:ln>
          </p:spPr>
          <p:txBody>
            <a:bodyPr rtlCol="0" anchor="ctr"/>
            <a:lstStyle/>
            <a:p>
              <a:endParaRPr lang="en-ID"/>
            </a:p>
          </p:txBody>
        </p:sp>
        <p:sp>
          <p:nvSpPr>
            <p:cNvPr id="168" name="Freeform: Shape 167">
              <a:extLst>
                <a:ext uri="{FF2B5EF4-FFF2-40B4-BE49-F238E27FC236}">
                  <a16:creationId xmlns:a16="http://schemas.microsoft.com/office/drawing/2014/main" id="{1B51EF5A-7EFB-46E6-BEAF-9B144C05B1A1}"/>
                </a:ext>
              </a:extLst>
            </p:cNvPr>
            <p:cNvSpPr/>
            <p:nvPr/>
          </p:nvSpPr>
          <p:spPr>
            <a:xfrm rot="21301151" flipH="1">
              <a:off x="2425593" y="5522940"/>
              <a:ext cx="2441337" cy="1437325"/>
            </a:xfrm>
            <a:custGeom>
              <a:avLst/>
              <a:gdLst>
                <a:gd name="connsiteX0" fmla="*/ 60686 w 2200275"/>
                <a:gd name="connsiteY0" fmla="*/ 1297753 h 1295400"/>
                <a:gd name="connsiteX1" fmla="*/ 12 w 2200275"/>
                <a:gd name="connsiteY1" fmla="*/ 1078392 h 1295400"/>
                <a:gd name="connsiteX2" fmla="*/ 104882 w 2200275"/>
                <a:gd name="connsiteY2" fmla="*/ 889226 h 1295400"/>
                <a:gd name="connsiteX3" fmla="*/ 269188 w 2200275"/>
                <a:gd name="connsiteY3" fmla="*/ 838838 h 1295400"/>
                <a:gd name="connsiteX4" fmla="*/ 323862 w 2200275"/>
                <a:gd name="connsiteY4" fmla="*/ 703298 h 1295400"/>
                <a:gd name="connsiteX5" fmla="*/ 332434 w 2200275"/>
                <a:gd name="connsiteY5" fmla="*/ 552898 h 1295400"/>
                <a:gd name="connsiteX6" fmla="*/ 436543 w 2200275"/>
                <a:gd name="connsiteY6" fmla="*/ 459458 h 1295400"/>
                <a:gd name="connsiteX7" fmla="*/ 531793 w 2200275"/>
                <a:gd name="connsiteY7" fmla="*/ 480317 h 1295400"/>
                <a:gd name="connsiteX8" fmla="*/ 616565 w 2200275"/>
                <a:gd name="connsiteY8" fmla="*/ 400022 h 1295400"/>
                <a:gd name="connsiteX9" fmla="*/ 618184 w 2200275"/>
                <a:gd name="connsiteY9" fmla="*/ 275435 h 1295400"/>
                <a:gd name="connsiteX10" fmla="*/ 667333 w 2200275"/>
                <a:gd name="connsiteY10" fmla="*/ 58646 h 1295400"/>
                <a:gd name="connsiteX11" fmla="*/ 867073 w 2200275"/>
                <a:gd name="connsiteY11" fmla="*/ 29975 h 1295400"/>
                <a:gd name="connsiteX12" fmla="*/ 946321 w 2200275"/>
                <a:gd name="connsiteY12" fmla="*/ 158563 h 1295400"/>
                <a:gd name="connsiteX13" fmla="*/ 1221879 w 2200275"/>
                <a:gd name="connsiteY13" fmla="*/ 246193 h 1295400"/>
                <a:gd name="connsiteX14" fmla="*/ 1315129 w 2200275"/>
                <a:gd name="connsiteY14" fmla="*/ 514607 h 1295400"/>
                <a:gd name="connsiteX15" fmla="*/ 1466195 w 2200275"/>
                <a:gd name="connsiteY15" fmla="*/ 611572 h 1295400"/>
                <a:gd name="connsiteX16" fmla="*/ 1649361 w 2200275"/>
                <a:gd name="connsiteY16" fmla="*/ 633670 h 1295400"/>
                <a:gd name="connsiteX17" fmla="*/ 2206669 w 2200275"/>
                <a:gd name="connsiteY17" fmla="*/ 1117159 h 1295400"/>
                <a:gd name="connsiteX18" fmla="*/ 60686 w 2200275"/>
                <a:gd name="connsiteY18" fmla="*/ 1297753 h 129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00275" h="1295400">
                  <a:moveTo>
                    <a:pt x="60686" y="1297753"/>
                  </a:moveTo>
                  <a:cubicBezTo>
                    <a:pt x="30968" y="1227363"/>
                    <a:pt x="774" y="1154783"/>
                    <a:pt x="12" y="1078392"/>
                  </a:cubicBezTo>
                  <a:cubicBezTo>
                    <a:pt x="-750" y="1002002"/>
                    <a:pt x="34969" y="919991"/>
                    <a:pt x="104882" y="889226"/>
                  </a:cubicBezTo>
                  <a:cubicBezTo>
                    <a:pt x="157746" y="865985"/>
                    <a:pt x="223278" y="873890"/>
                    <a:pt x="269188" y="838838"/>
                  </a:cubicBezTo>
                  <a:cubicBezTo>
                    <a:pt x="309193" y="808263"/>
                    <a:pt x="322052" y="753685"/>
                    <a:pt x="323862" y="703298"/>
                  </a:cubicBezTo>
                  <a:cubicBezTo>
                    <a:pt x="325672" y="653006"/>
                    <a:pt x="319290" y="601475"/>
                    <a:pt x="332434" y="552898"/>
                  </a:cubicBezTo>
                  <a:cubicBezTo>
                    <a:pt x="345579" y="504320"/>
                    <a:pt x="386251" y="457648"/>
                    <a:pt x="436543" y="459458"/>
                  </a:cubicBezTo>
                  <a:cubicBezTo>
                    <a:pt x="469213" y="460601"/>
                    <a:pt x="499122" y="481556"/>
                    <a:pt x="531793" y="480317"/>
                  </a:cubicBezTo>
                  <a:cubicBezTo>
                    <a:pt x="573512" y="478793"/>
                    <a:pt x="606088" y="440408"/>
                    <a:pt x="616565" y="400022"/>
                  </a:cubicBezTo>
                  <a:cubicBezTo>
                    <a:pt x="627138" y="359636"/>
                    <a:pt x="621137" y="317059"/>
                    <a:pt x="618184" y="275435"/>
                  </a:cubicBezTo>
                  <a:cubicBezTo>
                    <a:pt x="612850" y="199806"/>
                    <a:pt x="620089" y="117986"/>
                    <a:pt x="667333" y="58646"/>
                  </a:cubicBezTo>
                  <a:cubicBezTo>
                    <a:pt x="714577" y="-695"/>
                    <a:pt x="812971" y="-23174"/>
                    <a:pt x="867073" y="29975"/>
                  </a:cubicBezTo>
                  <a:cubicBezTo>
                    <a:pt x="903172" y="65408"/>
                    <a:pt x="910602" y="122558"/>
                    <a:pt x="946321" y="158563"/>
                  </a:cubicBezTo>
                  <a:cubicBezTo>
                    <a:pt x="1015567" y="228381"/>
                    <a:pt x="1147108" y="182375"/>
                    <a:pt x="1221879" y="246193"/>
                  </a:cubicBezTo>
                  <a:cubicBezTo>
                    <a:pt x="1295221" y="308867"/>
                    <a:pt x="1266266" y="431549"/>
                    <a:pt x="1315129" y="514607"/>
                  </a:cubicBezTo>
                  <a:cubicBezTo>
                    <a:pt x="1346371" y="567662"/>
                    <a:pt x="1406188" y="597856"/>
                    <a:pt x="1466195" y="611572"/>
                  </a:cubicBezTo>
                  <a:cubicBezTo>
                    <a:pt x="1526203" y="625288"/>
                    <a:pt x="1588401" y="625288"/>
                    <a:pt x="1649361" y="633670"/>
                  </a:cubicBezTo>
                  <a:cubicBezTo>
                    <a:pt x="1907203" y="668912"/>
                    <a:pt x="2135422" y="866937"/>
                    <a:pt x="2206669" y="1117159"/>
                  </a:cubicBezTo>
                  <a:lnTo>
                    <a:pt x="60686" y="1297753"/>
                  </a:lnTo>
                  <a:close/>
                </a:path>
              </a:pathLst>
            </a:custGeom>
            <a:solidFill>
              <a:srgbClr val="5ACF8B"/>
            </a:solidFill>
            <a:ln w="9525" cap="flat">
              <a:noFill/>
              <a:prstDash val="solid"/>
              <a:miter/>
            </a:ln>
          </p:spPr>
          <p:txBody>
            <a:bodyPr rtlCol="0" anchor="ctr"/>
            <a:lstStyle/>
            <a:p>
              <a:endParaRPr lang="en-ID"/>
            </a:p>
          </p:txBody>
        </p:sp>
        <p:sp>
          <p:nvSpPr>
            <p:cNvPr id="169" name="Freeform: Shape 168">
              <a:extLst>
                <a:ext uri="{FF2B5EF4-FFF2-40B4-BE49-F238E27FC236}">
                  <a16:creationId xmlns:a16="http://schemas.microsoft.com/office/drawing/2014/main" id="{B5AB4063-D6DB-4AB2-A5C7-785BC73CDE99}"/>
                </a:ext>
              </a:extLst>
            </p:cNvPr>
            <p:cNvSpPr/>
            <p:nvPr/>
          </p:nvSpPr>
          <p:spPr>
            <a:xfrm rot="21301151" flipH="1">
              <a:off x="4016866" y="6023130"/>
              <a:ext cx="348762" cy="866622"/>
            </a:xfrm>
            <a:custGeom>
              <a:avLst/>
              <a:gdLst>
                <a:gd name="connsiteX0" fmla="*/ 257444 w 314325"/>
                <a:gd name="connsiteY0" fmla="*/ 486644 h 781050"/>
                <a:gd name="connsiteX1" fmla="*/ 256778 w 314325"/>
                <a:gd name="connsiteY1" fmla="*/ 183559 h 781050"/>
                <a:gd name="connsiteX2" fmla="*/ 243824 w 314325"/>
                <a:gd name="connsiteY2" fmla="*/ 187083 h 781050"/>
                <a:gd name="connsiteX3" fmla="*/ 250967 w 314325"/>
                <a:gd name="connsiteY3" fmla="*/ 467594 h 781050"/>
                <a:gd name="connsiteX4" fmla="*/ 92090 w 314325"/>
                <a:gd name="connsiteY4" fmla="*/ 149745 h 781050"/>
                <a:gd name="connsiteX5" fmla="*/ 92662 w 314325"/>
                <a:gd name="connsiteY5" fmla="*/ 6394 h 781050"/>
                <a:gd name="connsiteX6" fmla="*/ 79232 w 314325"/>
                <a:gd name="connsiteY6" fmla="*/ 6394 h 781050"/>
                <a:gd name="connsiteX7" fmla="*/ 80089 w 314325"/>
                <a:gd name="connsiteY7" fmla="*/ 132219 h 781050"/>
                <a:gd name="connsiteX8" fmla="*/ 29797 w 314325"/>
                <a:gd name="connsiteY8" fmla="*/ 64687 h 781050"/>
                <a:gd name="connsiteX9" fmla="*/ 20367 w 314325"/>
                <a:gd name="connsiteY9" fmla="*/ 74116 h 781050"/>
                <a:gd name="connsiteX10" fmla="*/ 78946 w 314325"/>
                <a:gd name="connsiteY10" fmla="*/ 153841 h 781050"/>
                <a:gd name="connsiteX11" fmla="*/ 80184 w 314325"/>
                <a:gd name="connsiteY11" fmla="*/ 155746 h 781050"/>
                <a:gd name="connsiteX12" fmla="*/ 160099 w 314325"/>
                <a:gd name="connsiteY12" fmla="*/ 289858 h 781050"/>
                <a:gd name="connsiteX13" fmla="*/ 10271 w 314325"/>
                <a:gd name="connsiteY13" fmla="*/ 259949 h 781050"/>
                <a:gd name="connsiteX14" fmla="*/ 3508 w 314325"/>
                <a:gd name="connsiteY14" fmla="*/ 271475 h 781050"/>
                <a:gd name="connsiteX15" fmla="*/ 166481 w 314325"/>
                <a:gd name="connsiteY15" fmla="*/ 303097 h 781050"/>
                <a:gd name="connsiteX16" fmla="*/ 166957 w 314325"/>
                <a:gd name="connsiteY16" fmla="*/ 303002 h 781050"/>
                <a:gd name="connsiteX17" fmla="*/ 305831 w 314325"/>
                <a:gd name="connsiteY17" fmla="*/ 776680 h 781050"/>
                <a:gd name="connsiteX18" fmla="*/ 319262 w 314325"/>
                <a:gd name="connsiteY18" fmla="*/ 776680 h 781050"/>
                <a:gd name="connsiteX19" fmla="*/ 257444 w 314325"/>
                <a:gd name="connsiteY19" fmla="*/ 486644 h 781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14325" h="781050">
                  <a:moveTo>
                    <a:pt x="257444" y="486644"/>
                  </a:moveTo>
                  <a:cubicBezTo>
                    <a:pt x="299831" y="392918"/>
                    <a:pt x="288972" y="278523"/>
                    <a:pt x="256778" y="183559"/>
                  </a:cubicBezTo>
                  <a:cubicBezTo>
                    <a:pt x="254015" y="175462"/>
                    <a:pt x="241061" y="178892"/>
                    <a:pt x="243824" y="187083"/>
                  </a:cubicBezTo>
                  <a:cubicBezTo>
                    <a:pt x="273351" y="274237"/>
                    <a:pt x="285448" y="379679"/>
                    <a:pt x="250967" y="467594"/>
                  </a:cubicBezTo>
                  <a:cubicBezTo>
                    <a:pt x="212105" y="355390"/>
                    <a:pt x="158670" y="248424"/>
                    <a:pt x="92090" y="149745"/>
                  </a:cubicBezTo>
                  <a:cubicBezTo>
                    <a:pt x="96377" y="102120"/>
                    <a:pt x="97139" y="54114"/>
                    <a:pt x="92662" y="6394"/>
                  </a:cubicBezTo>
                  <a:cubicBezTo>
                    <a:pt x="91900" y="-2084"/>
                    <a:pt x="78470" y="-2179"/>
                    <a:pt x="79232" y="6394"/>
                  </a:cubicBezTo>
                  <a:cubicBezTo>
                    <a:pt x="83137" y="48208"/>
                    <a:pt x="83042" y="90309"/>
                    <a:pt x="80089" y="132219"/>
                  </a:cubicBezTo>
                  <a:cubicBezTo>
                    <a:pt x="64087" y="109264"/>
                    <a:pt x="47323" y="86689"/>
                    <a:pt x="29797" y="64687"/>
                  </a:cubicBezTo>
                  <a:cubicBezTo>
                    <a:pt x="24463" y="57924"/>
                    <a:pt x="15033" y="67449"/>
                    <a:pt x="20367" y="74116"/>
                  </a:cubicBezTo>
                  <a:cubicBezTo>
                    <a:pt x="40941" y="99929"/>
                    <a:pt x="60467" y="126599"/>
                    <a:pt x="78946" y="153841"/>
                  </a:cubicBezTo>
                  <a:cubicBezTo>
                    <a:pt x="79232" y="154603"/>
                    <a:pt x="79613" y="155174"/>
                    <a:pt x="80184" y="155746"/>
                  </a:cubicBezTo>
                  <a:cubicBezTo>
                    <a:pt x="109426" y="198894"/>
                    <a:pt x="136096" y="243662"/>
                    <a:pt x="160099" y="289858"/>
                  </a:cubicBezTo>
                  <a:cubicBezTo>
                    <a:pt x="108283" y="290905"/>
                    <a:pt x="57705" y="281000"/>
                    <a:pt x="10271" y="259949"/>
                  </a:cubicBezTo>
                  <a:cubicBezTo>
                    <a:pt x="2460" y="256520"/>
                    <a:pt x="-4398" y="268046"/>
                    <a:pt x="3508" y="271475"/>
                  </a:cubicBezTo>
                  <a:cubicBezTo>
                    <a:pt x="55133" y="294430"/>
                    <a:pt x="109902" y="305288"/>
                    <a:pt x="166481" y="303097"/>
                  </a:cubicBezTo>
                  <a:cubicBezTo>
                    <a:pt x="166671" y="303097"/>
                    <a:pt x="166766" y="303097"/>
                    <a:pt x="166957" y="303002"/>
                  </a:cubicBezTo>
                  <a:cubicBezTo>
                    <a:pt x="241633" y="450544"/>
                    <a:pt x="289163" y="611612"/>
                    <a:pt x="305831" y="776680"/>
                  </a:cubicBezTo>
                  <a:cubicBezTo>
                    <a:pt x="306689" y="785158"/>
                    <a:pt x="320119" y="785253"/>
                    <a:pt x="319262" y="776680"/>
                  </a:cubicBezTo>
                  <a:cubicBezTo>
                    <a:pt x="309260" y="677811"/>
                    <a:pt x="288401" y="580561"/>
                    <a:pt x="257444" y="486644"/>
                  </a:cubicBezTo>
                  <a:close/>
                </a:path>
              </a:pathLst>
            </a:custGeom>
            <a:solidFill>
              <a:srgbClr val="69E299"/>
            </a:solidFill>
            <a:ln w="9525" cap="flat">
              <a:noFill/>
              <a:prstDash val="solid"/>
              <a:miter/>
            </a:ln>
          </p:spPr>
          <p:txBody>
            <a:bodyPr rtlCol="0" anchor="ctr"/>
            <a:lstStyle/>
            <a:p>
              <a:endParaRPr lang="en-ID"/>
            </a:p>
          </p:txBody>
        </p:sp>
        <p:sp>
          <p:nvSpPr>
            <p:cNvPr id="170" name="Freeform: Shape 169">
              <a:extLst>
                <a:ext uri="{FF2B5EF4-FFF2-40B4-BE49-F238E27FC236}">
                  <a16:creationId xmlns:a16="http://schemas.microsoft.com/office/drawing/2014/main" id="{86BC631A-6D53-4990-9342-2FAF1A215D90}"/>
                </a:ext>
              </a:extLst>
            </p:cNvPr>
            <p:cNvSpPr/>
            <p:nvPr/>
          </p:nvSpPr>
          <p:spPr>
            <a:xfrm rot="21301151" flipH="1">
              <a:off x="3527918" y="5574699"/>
              <a:ext cx="538997" cy="1183679"/>
            </a:xfrm>
            <a:custGeom>
              <a:avLst/>
              <a:gdLst>
                <a:gd name="connsiteX0" fmla="*/ 478881 w 485775"/>
                <a:gd name="connsiteY0" fmla="*/ 686694 h 1066800"/>
                <a:gd name="connsiteX1" fmla="*/ 323433 w 485775"/>
                <a:gd name="connsiteY1" fmla="*/ 930058 h 1066800"/>
                <a:gd name="connsiteX2" fmla="*/ 254091 w 485775"/>
                <a:gd name="connsiteY2" fmla="*/ 498956 h 1066800"/>
                <a:gd name="connsiteX3" fmla="*/ 346007 w 485775"/>
                <a:gd name="connsiteY3" fmla="*/ 426661 h 1066800"/>
                <a:gd name="connsiteX4" fmla="*/ 405824 w 485775"/>
                <a:gd name="connsiteY4" fmla="*/ 215587 h 1066800"/>
                <a:gd name="connsiteX5" fmla="*/ 392394 w 485775"/>
                <a:gd name="connsiteY5" fmla="*/ 215587 h 1066800"/>
                <a:gd name="connsiteX6" fmla="*/ 340007 w 485775"/>
                <a:gd name="connsiteY6" fmla="*/ 411802 h 1066800"/>
                <a:gd name="connsiteX7" fmla="*/ 250853 w 485775"/>
                <a:gd name="connsiteY7" fmla="*/ 486002 h 1066800"/>
                <a:gd name="connsiteX8" fmla="*/ 172843 w 485775"/>
                <a:gd name="connsiteY8" fmla="*/ 225589 h 1066800"/>
                <a:gd name="connsiteX9" fmla="*/ 83212 w 485775"/>
                <a:gd name="connsiteY9" fmla="*/ 3466 h 1066800"/>
                <a:gd name="connsiteX10" fmla="*/ 71687 w 485775"/>
                <a:gd name="connsiteY10" fmla="*/ 10228 h 1066800"/>
                <a:gd name="connsiteX11" fmla="*/ 179225 w 485775"/>
                <a:gd name="connsiteY11" fmla="*/ 285596 h 1066800"/>
                <a:gd name="connsiteX12" fmla="*/ 11204 w 485775"/>
                <a:gd name="connsiteY12" fmla="*/ 189870 h 1066800"/>
                <a:gd name="connsiteX13" fmla="*/ 1774 w 485775"/>
                <a:gd name="connsiteY13" fmla="*/ 199300 h 1066800"/>
                <a:gd name="connsiteX14" fmla="*/ 183796 w 485775"/>
                <a:gd name="connsiteY14" fmla="*/ 299598 h 1066800"/>
                <a:gd name="connsiteX15" fmla="*/ 295334 w 485775"/>
                <a:gd name="connsiteY15" fmla="*/ 790612 h 1066800"/>
                <a:gd name="connsiteX16" fmla="*/ 156936 w 485775"/>
                <a:gd name="connsiteY16" fmla="*/ 623257 h 1066800"/>
                <a:gd name="connsiteX17" fmla="*/ 143982 w 485775"/>
                <a:gd name="connsiteY17" fmla="*/ 626782 h 1066800"/>
                <a:gd name="connsiteX18" fmla="*/ 295906 w 485775"/>
                <a:gd name="connsiteY18" fmla="*/ 806423 h 1066800"/>
                <a:gd name="connsiteX19" fmla="*/ 297430 w 485775"/>
                <a:gd name="connsiteY19" fmla="*/ 807090 h 1066800"/>
                <a:gd name="connsiteX20" fmla="*/ 299716 w 485775"/>
                <a:gd name="connsiteY20" fmla="*/ 825187 h 1066800"/>
                <a:gd name="connsiteX21" fmla="*/ 317813 w 485775"/>
                <a:gd name="connsiteY21" fmla="*/ 1062265 h 1066800"/>
                <a:gd name="connsiteX22" fmla="*/ 331244 w 485775"/>
                <a:gd name="connsiteY22" fmla="*/ 1062265 h 1066800"/>
                <a:gd name="connsiteX23" fmla="*/ 324576 w 485775"/>
                <a:gd name="connsiteY23" fmla="*/ 943774 h 1066800"/>
                <a:gd name="connsiteX24" fmla="*/ 492311 w 485775"/>
                <a:gd name="connsiteY24" fmla="*/ 686694 h 1066800"/>
                <a:gd name="connsiteX25" fmla="*/ 478881 w 485775"/>
                <a:gd name="connsiteY25" fmla="*/ 686694 h 106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85775" h="1066800">
                  <a:moveTo>
                    <a:pt x="478881" y="686694"/>
                  </a:moveTo>
                  <a:cubicBezTo>
                    <a:pt x="473452" y="784420"/>
                    <a:pt x="421445" y="896815"/>
                    <a:pt x="323433" y="930058"/>
                  </a:cubicBezTo>
                  <a:cubicBezTo>
                    <a:pt x="311527" y="784801"/>
                    <a:pt x="288381" y="640593"/>
                    <a:pt x="254091" y="498956"/>
                  </a:cubicBezTo>
                  <a:cubicBezTo>
                    <a:pt x="292286" y="491717"/>
                    <a:pt x="324671" y="456284"/>
                    <a:pt x="346007" y="426661"/>
                  </a:cubicBezTo>
                  <a:cubicBezTo>
                    <a:pt x="390013" y="365606"/>
                    <a:pt x="407253" y="289882"/>
                    <a:pt x="405824" y="215587"/>
                  </a:cubicBezTo>
                  <a:cubicBezTo>
                    <a:pt x="405634" y="207015"/>
                    <a:pt x="392299" y="206920"/>
                    <a:pt x="392394" y="215587"/>
                  </a:cubicBezTo>
                  <a:cubicBezTo>
                    <a:pt x="393728" y="284548"/>
                    <a:pt x="378678" y="353890"/>
                    <a:pt x="340007" y="411802"/>
                  </a:cubicBezTo>
                  <a:cubicBezTo>
                    <a:pt x="320766" y="440568"/>
                    <a:pt x="288191" y="479906"/>
                    <a:pt x="250853" y="486002"/>
                  </a:cubicBezTo>
                  <a:cubicBezTo>
                    <a:pt x="229136" y="397991"/>
                    <a:pt x="203132" y="311123"/>
                    <a:pt x="172843" y="225589"/>
                  </a:cubicBezTo>
                  <a:cubicBezTo>
                    <a:pt x="146173" y="150246"/>
                    <a:pt x="116169" y="76237"/>
                    <a:pt x="83212" y="3466"/>
                  </a:cubicBezTo>
                  <a:cubicBezTo>
                    <a:pt x="79688" y="-4345"/>
                    <a:pt x="68163" y="2418"/>
                    <a:pt x="71687" y="10228"/>
                  </a:cubicBezTo>
                  <a:cubicBezTo>
                    <a:pt x="112359" y="100049"/>
                    <a:pt x="148268" y="191965"/>
                    <a:pt x="179225" y="285596"/>
                  </a:cubicBezTo>
                  <a:cubicBezTo>
                    <a:pt x="112931" y="276262"/>
                    <a:pt x="55400" y="239495"/>
                    <a:pt x="11204" y="189870"/>
                  </a:cubicBezTo>
                  <a:cubicBezTo>
                    <a:pt x="5489" y="183393"/>
                    <a:pt x="-3941" y="192918"/>
                    <a:pt x="1774" y="199300"/>
                  </a:cubicBezTo>
                  <a:cubicBezTo>
                    <a:pt x="49494" y="252830"/>
                    <a:pt x="111978" y="290930"/>
                    <a:pt x="183796" y="299598"/>
                  </a:cubicBezTo>
                  <a:cubicBezTo>
                    <a:pt x="235708" y="459427"/>
                    <a:pt x="273141" y="623924"/>
                    <a:pt x="295334" y="790612"/>
                  </a:cubicBezTo>
                  <a:cubicBezTo>
                    <a:pt x="230850" y="752893"/>
                    <a:pt x="181796" y="694028"/>
                    <a:pt x="156936" y="623257"/>
                  </a:cubicBezTo>
                  <a:cubicBezTo>
                    <a:pt x="154079" y="615161"/>
                    <a:pt x="141125" y="618685"/>
                    <a:pt x="143982" y="626782"/>
                  </a:cubicBezTo>
                  <a:cubicBezTo>
                    <a:pt x="170938" y="703458"/>
                    <a:pt x="224659" y="767180"/>
                    <a:pt x="295906" y="806423"/>
                  </a:cubicBezTo>
                  <a:cubicBezTo>
                    <a:pt x="296477" y="806709"/>
                    <a:pt x="296954" y="806899"/>
                    <a:pt x="297430" y="807090"/>
                  </a:cubicBezTo>
                  <a:cubicBezTo>
                    <a:pt x="298192" y="813091"/>
                    <a:pt x="298954" y="819187"/>
                    <a:pt x="299716" y="825187"/>
                  </a:cubicBezTo>
                  <a:cubicBezTo>
                    <a:pt x="309146" y="903959"/>
                    <a:pt x="315146" y="983017"/>
                    <a:pt x="317813" y="1062265"/>
                  </a:cubicBezTo>
                  <a:cubicBezTo>
                    <a:pt x="318099" y="1070837"/>
                    <a:pt x="331529" y="1070932"/>
                    <a:pt x="331244" y="1062265"/>
                  </a:cubicBezTo>
                  <a:cubicBezTo>
                    <a:pt x="329910" y="1022736"/>
                    <a:pt x="327624" y="983207"/>
                    <a:pt x="324576" y="943774"/>
                  </a:cubicBezTo>
                  <a:cubicBezTo>
                    <a:pt x="430208" y="909865"/>
                    <a:pt x="486501" y="791374"/>
                    <a:pt x="492311" y="686694"/>
                  </a:cubicBezTo>
                  <a:cubicBezTo>
                    <a:pt x="492692" y="678121"/>
                    <a:pt x="479357" y="678121"/>
                    <a:pt x="478881" y="686694"/>
                  </a:cubicBezTo>
                  <a:close/>
                </a:path>
              </a:pathLst>
            </a:custGeom>
            <a:solidFill>
              <a:srgbClr val="69E299"/>
            </a:solidFill>
            <a:ln w="9525" cap="flat">
              <a:noFill/>
              <a:prstDash val="solid"/>
              <a:miter/>
            </a:ln>
          </p:spPr>
          <p:txBody>
            <a:bodyPr rtlCol="0" anchor="ctr"/>
            <a:lstStyle/>
            <a:p>
              <a:endParaRPr lang="en-ID"/>
            </a:p>
          </p:txBody>
        </p:sp>
        <p:sp>
          <p:nvSpPr>
            <p:cNvPr id="171" name="Freeform: Shape 170">
              <a:extLst>
                <a:ext uri="{FF2B5EF4-FFF2-40B4-BE49-F238E27FC236}">
                  <a16:creationId xmlns:a16="http://schemas.microsoft.com/office/drawing/2014/main" id="{6EDB306D-65AE-4A03-A023-D45224451DD1}"/>
                </a:ext>
              </a:extLst>
            </p:cNvPr>
            <p:cNvSpPr/>
            <p:nvPr/>
          </p:nvSpPr>
          <p:spPr>
            <a:xfrm rot="21301151" flipH="1">
              <a:off x="2983148" y="6216236"/>
              <a:ext cx="391037" cy="644682"/>
            </a:xfrm>
            <a:custGeom>
              <a:avLst/>
              <a:gdLst>
                <a:gd name="connsiteX0" fmla="*/ 347517 w 352425"/>
                <a:gd name="connsiteY0" fmla="*/ 230575 h 581025"/>
                <a:gd name="connsiteX1" fmla="*/ 65006 w 352425"/>
                <a:gd name="connsiteY1" fmla="*/ 366402 h 581025"/>
                <a:gd name="connsiteX2" fmla="*/ 141301 w 352425"/>
                <a:gd name="connsiteY2" fmla="*/ 148756 h 581025"/>
                <a:gd name="connsiteX3" fmla="*/ 304464 w 352425"/>
                <a:gd name="connsiteY3" fmla="*/ 56935 h 581025"/>
                <a:gd name="connsiteX4" fmla="*/ 292939 w 352425"/>
                <a:gd name="connsiteY4" fmla="*/ 50172 h 581025"/>
                <a:gd name="connsiteX5" fmla="*/ 147207 w 352425"/>
                <a:gd name="connsiteY5" fmla="*/ 134563 h 581025"/>
                <a:gd name="connsiteX6" fmla="*/ 203404 w 352425"/>
                <a:gd name="connsiteY6" fmla="*/ 10167 h 581025"/>
                <a:gd name="connsiteX7" fmla="*/ 191879 w 352425"/>
                <a:gd name="connsiteY7" fmla="*/ 3404 h 581025"/>
                <a:gd name="connsiteX8" fmla="*/ 77293 w 352425"/>
                <a:gd name="connsiteY8" fmla="*/ 282868 h 581025"/>
                <a:gd name="connsiteX9" fmla="*/ 57100 w 352425"/>
                <a:gd name="connsiteY9" fmla="*/ 60840 h 581025"/>
                <a:gd name="connsiteX10" fmla="*/ 43670 w 352425"/>
                <a:gd name="connsiteY10" fmla="*/ 60840 h 581025"/>
                <a:gd name="connsiteX11" fmla="*/ 68625 w 352425"/>
                <a:gd name="connsiteY11" fmla="*/ 300965 h 581025"/>
                <a:gd name="connsiteX12" fmla="*/ 70435 w 352425"/>
                <a:gd name="connsiteY12" fmla="*/ 303918 h 581025"/>
                <a:gd name="connsiteX13" fmla="*/ 141 w 352425"/>
                <a:gd name="connsiteY13" fmla="*/ 576523 h 581025"/>
                <a:gd name="connsiteX14" fmla="*/ 13095 w 352425"/>
                <a:gd name="connsiteY14" fmla="*/ 580048 h 581025"/>
                <a:gd name="connsiteX15" fmla="*/ 61101 w 352425"/>
                <a:gd name="connsiteY15" fmla="*/ 380213 h 581025"/>
                <a:gd name="connsiteX16" fmla="*/ 357042 w 352425"/>
                <a:gd name="connsiteY16" fmla="*/ 240100 h 581025"/>
                <a:gd name="connsiteX17" fmla="*/ 347517 w 352425"/>
                <a:gd name="connsiteY17" fmla="*/ 230575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2425" h="581025">
                  <a:moveTo>
                    <a:pt x="347517" y="230575"/>
                  </a:moveTo>
                  <a:cubicBezTo>
                    <a:pt x="273413" y="309157"/>
                    <a:pt x="172543" y="357639"/>
                    <a:pt x="65006" y="366402"/>
                  </a:cubicBezTo>
                  <a:cubicBezTo>
                    <a:pt x="86723" y="292583"/>
                    <a:pt x="112155" y="219907"/>
                    <a:pt x="141301" y="148756"/>
                  </a:cubicBezTo>
                  <a:cubicBezTo>
                    <a:pt x="205690" y="140374"/>
                    <a:pt x="274270" y="120181"/>
                    <a:pt x="304464" y="56935"/>
                  </a:cubicBezTo>
                  <a:cubicBezTo>
                    <a:pt x="308179" y="49219"/>
                    <a:pt x="296654" y="42361"/>
                    <a:pt x="292939" y="50172"/>
                  </a:cubicBezTo>
                  <a:cubicBezTo>
                    <a:pt x="265793" y="106941"/>
                    <a:pt x="205309" y="126277"/>
                    <a:pt x="147207" y="134563"/>
                  </a:cubicBezTo>
                  <a:cubicBezTo>
                    <a:pt x="164637" y="92558"/>
                    <a:pt x="183402" y="51124"/>
                    <a:pt x="203404" y="10167"/>
                  </a:cubicBezTo>
                  <a:cubicBezTo>
                    <a:pt x="207214" y="2452"/>
                    <a:pt x="195594" y="-4311"/>
                    <a:pt x="191879" y="3404"/>
                  </a:cubicBezTo>
                  <a:cubicBezTo>
                    <a:pt x="147588" y="93987"/>
                    <a:pt x="109297" y="187427"/>
                    <a:pt x="77293" y="282868"/>
                  </a:cubicBezTo>
                  <a:cubicBezTo>
                    <a:pt x="56910" y="210573"/>
                    <a:pt x="50147" y="135802"/>
                    <a:pt x="57100" y="60840"/>
                  </a:cubicBezTo>
                  <a:cubicBezTo>
                    <a:pt x="57862" y="52267"/>
                    <a:pt x="44527" y="52363"/>
                    <a:pt x="43670" y="60840"/>
                  </a:cubicBezTo>
                  <a:cubicBezTo>
                    <a:pt x="36145" y="141993"/>
                    <a:pt x="44622" y="223051"/>
                    <a:pt x="68625" y="300965"/>
                  </a:cubicBezTo>
                  <a:cubicBezTo>
                    <a:pt x="69006" y="302203"/>
                    <a:pt x="69673" y="303156"/>
                    <a:pt x="70435" y="303918"/>
                  </a:cubicBezTo>
                  <a:cubicBezTo>
                    <a:pt x="41479" y="393167"/>
                    <a:pt x="17952" y="484226"/>
                    <a:pt x="141" y="576523"/>
                  </a:cubicBezTo>
                  <a:cubicBezTo>
                    <a:pt x="-1479" y="584906"/>
                    <a:pt x="11380" y="588525"/>
                    <a:pt x="13095" y="580048"/>
                  </a:cubicBezTo>
                  <a:cubicBezTo>
                    <a:pt x="26049" y="512706"/>
                    <a:pt x="42146" y="446031"/>
                    <a:pt x="61101" y="380213"/>
                  </a:cubicBezTo>
                  <a:cubicBezTo>
                    <a:pt x="173591" y="372117"/>
                    <a:pt x="279509" y="322301"/>
                    <a:pt x="357042" y="240100"/>
                  </a:cubicBezTo>
                  <a:cubicBezTo>
                    <a:pt x="362853" y="233814"/>
                    <a:pt x="353423" y="224289"/>
                    <a:pt x="347517" y="230575"/>
                  </a:cubicBezTo>
                  <a:close/>
                </a:path>
              </a:pathLst>
            </a:custGeom>
            <a:solidFill>
              <a:srgbClr val="69E299"/>
            </a:solidFill>
            <a:ln w="9525" cap="flat">
              <a:noFill/>
              <a:prstDash val="solid"/>
              <a:miter/>
            </a:ln>
          </p:spPr>
          <p:txBody>
            <a:bodyPr rtlCol="0" anchor="ctr"/>
            <a:lstStyle/>
            <a:p>
              <a:endParaRPr lang="en-ID"/>
            </a:p>
          </p:txBody>
        </p:sp>
      </p:grpSp>
      <p:grpSp>
        <p:nvGrpSpPr>
          <p:cNvPr id="175" name="Group 174">
            <a:extLst>
              <a:ext uri="{FF2B5EF4-FFF2-40B4-BE49-F238E27FC236}">
                <a16:creationId xmlns:a16="http://schemas.microsoft.com/office/drawing/2014/main" id="{8D0A23B9-E88F-4F64-A87E-20B70635C445}"/>
              </a:ext>
            </a:extLst>
          </p:cNvPr>
          <p:cNvGrpSpPr/>
          <p:nvPr/>
        </p:nvGrpSpPr>
        <p:grpSpPr>
          <a:xfrm flipH="1">
            <a:off x="-1" y="5492398"/>
            <a:ext cx="6060721" cy="1341045"/>
            <a:chOff x="4311464" y="4524476"/>
            <a:chExt cx="7880536" cy="2333524"/>
          </a:xfrm>
        </p:grpSpPr>
        <p:pic>
          <p:nvPicPr>
            <p:cNvPr id="173" name="Graphic 172">
              <a:extLst>
                <a:ext uri="{FF2B5EF4-FFF2-40B4-BE49-F238E27FC236}">
                  <a16:creationId xmlns:a16="http://schemas.microsoft.com/office/drawing/2014/main" id="{47B074D5-FDE0-4AAB-8AEF-E487522C3D7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548128" y="4524476"/>
              <a:ext cx="5643872" cy="2333524"/>
            </a:xfrm>
            <a:prstGeom prst="rect">
              <a:avLst/>
            </a:prstGeom>
          </p:spPr>
        </p:pic>
        <p:pic>
          <p:nvPicPr>
            <p:cNvPr id="174" name="Graphic 173">
              <a:extLst>
                <a:ext uri="{FF2B5EF4-FFF2-40B4-BE49-F238E27FC236}">
                  <a16:creationId xmlns:a16="http://schemas.microsoft.com/office/drawing/2014/main" id="{C1090C0E-9C4B-421B-9438-F27FD2840F5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311464" y="5602774"/>
              <a:ext cx="5038583" cy="1255226"/>
            </a:xfrm>
            <a:prstGeom prst="rect">
              <a:avLst/>
            </a:prstGeom>
          </p:spPr>
        </p:pic>
      </p:grpSp>
      <p:grpSp>
        <p:nvGrpSpPr>
          <p:cNvPr id="194" name="Group 193">
            <a:extLst>
              <a:ext uri="{FF2B5EF4-FFF2-40B4-BE49-F238E27FC236}">
                <a16:creationId xmlns:a16="http://schemas.microsoft.com/office/drawing/2014/main" id="{F466FDC5-600C-4EBC-8880-48F7B3EC093B}"/>
              </a:ext>
            </a:extLst>
          </p:cNvPr>
          <p:cNvGrpSpPr/>
          <p:nvPr/>
        </p:nvGrpSpPr>
        <p:grpSpPr>
          <a:xfrm>
            <a:off x="25883" y="5379974"/>
            <a:ext cx="2350008" cy="1477613"/>
            <a:chOff x="3212592" y="4372193"/>
            <a:chExt cx="4053114" cy="2548474"/>
          </a:xfrm>
        </p:grpSpPr>
        <p:grpSp>
          <p:nvGrpSpPr>
            <p:cNvPr id="176" name="Group 175">
              <a:extLst>
                <a:ext uri="{FF2B5EF4-FFF2-40B4-BE49-F238E27FC236}">
                  <a16:creationId xmlns:a16="http://schemas.microsoft.com/office/drawing/2014/main" id="{6CFE0BA1-99D4-48D4-9280-BB76C22040AA}"/>
                </a:ext>
              </a:extLst>
            </p:cNvPr>
            <p:cNvGrpSpPr/>
            <p:nvPr/>
          </p:nvGrpSpPr>
          <p:grpSpPr>
            <a:xfrm>
              <a:off x="3229877" y="4372193"/>
              <a:ext cx="974004" cy="1451490"/>
              <a:chOff x="-21903" y="4372193"/>
              <a:chExt cx="974004" cy="1451490"/>
            </a:xfrm>
          </p:grpSpPr>
          <p:sp>
            <p:nvSpPr>
              <p:cNvPr id="177" name="Freeform: Shape 176">
                <a:extLst>
                  <a:ext uri="{FF2B5EF4-FFF2-40B4-BE49-F238E27FC236}">
                    <a16:creationId xmlns:a16="http://schemas.microsoft.com/office/drawing/2014/main" id="{6884FF1E-C0D3-4526-83CB-A2F10725AAA9}"/>
                  </a:ext>
                </a:extLst>
              </p:cNvPr>
              <p:cNvSpPr/>
              <p:nvPr/>
            </p:nvSpPr>
            <p:spPr>
              <a:xfrm>
                <a:off x="215646" y="4599991"/>
                <a:ext cx="562899" cy="1223692"/>
              </a:xfrm>
              <a:custGeom>
                <a:avLst/>
                <a:gdLst>
                  <a:gd name="connsiteX0" fmla="*/ 155424 w 219075"/>
                  <a:gd name="connsiteY0" fmla="*/ 230399 h 476250"/>
                  <a:gd name="connsiteX1" fmla="*/ 155329 w 219075"/>
                  <a:gd name="connsiteY1" fmla="*/ 229256 h 476250"/>
                  <a:gd name="connsiteX2" fmla="*/ 126087 w 219075"/>
                  <a:gd name="connsiteY2" fmla="*/ 153723 h 476250"/>
                  <a:gd name="connsiteX3" fmla="*/ 1024 w 219075"/>
                  <a:gd name="connsiteY3" fmla="*/ 105812 h 476250"/>
                  <a:gd name="connsiteX4" fmla="*/ 7025 w 219075"/>
                  <a:gd name="connsiteY4" fmla="*/ 100954 h 476250"/>
                  <a:gd name="connsiteX5" fmla="*/ 118848 w 219075"/>
                  <a:gd name="connsiteY5" fmla="*/ 138959 h 476250"/>
                  <a:gd name="connsiteX6" fmla="*/ 63889 w 219075"/>
                  <a:gd name="connsiteY6" fmla="*/ 42947 h 476250"/>
                  <a:gd name="connsiteX7" fmla="*/ 70842 w 219075"/>
                  <a:gd name="connsiteY7" fmla="*/ 39804 h 476250"/>
                  <a:gd name="connsiteX8" fmla="*/ 105704 w 219075"/>
                  <a:gd name="connsiteY8" fmla="*/ 98573 h 476250"/>
                  <a:gd name="connsiteX9" fmla="*/ 118372 w 219075"/>
                  <a:gd name="connsiteY9" fmla="*/ 69998 h 476250"/>
                  <a:gd name="connsiteX10" fmla="*/ 146185 w 219075"/>
                  <a:gd name="connsiteY10" fmla="*/ 3323 h 476250"/>
                  <a:gd name="connsiteX11" fmla="*/ 153805 w 219075"/>
                  <a:gd name="connsiteY11" fmla="*/ 4085 h 476250"/>
                  <a:gd name="connsiteX12" fmla="*/ 137708 w 219075"/>
                  <a:gd name="connsiteY12" fmla="*/ 58663 h 476250"/>
                  <a:gd name="connsiteX13" fmla="*/ 118086 w 219075"/>
                  <a:gd name="connsiteY13" fmla="*/ 82476 h 476250"/>
                  <a:gd name="connsiteX14" fmla="*/ 113609 w 219075"/>
                  <a:gd name="connsiteY14" fmla="*/ 110955 h 476250"/>
                  <a:gd name="connsiteX15" fmla="*/ 113514 w 219075"/>
                  <a:gd name="connsiteY15" fmla="*/ 112670 h 476250"/>
                  <a:gd name="connsiteX16" fmla="*/ 132469 w 219075"/>
                  <a:gd name="connsiteY16" fmla="*/ 149341 h 476250"/>
                  <a:gd name="connsiteX17" fmla="*/ 133040 w 219075"/>
                  <a:gd name="connsiteY17" fmla="*/ 150579 h 476250"/>
                  <a:gd name="connsiteX18" fmla="*/ 155043 w 219075"/>
                  <a:gd name="connsiteY18" fmla="*/ 203157 h 476250"/>
                  <a:gd name="connsiteX19" fmla="*/ 185047 w 219075"/>
                  <a:gd name="connsiteY19" fmla="*/ 132196 h 476250"/>
                  <a:gd name="connsiteX20" fmla="*/ 191238 w 219075"/>
                  <a:gd name="connsiteY20" fmla="*/ 136768 h 476250"/>
                  <a:gd name="connsiteX21" fmla="*/ 162758 w 219075"/>
                  <a:gd name="connsiteY21" fmla="*/ 227351 h 476250"/>
                  <a:gd name="connsiteX22" fmla="*/ 166283 w 219075"/>
                  <a:gd name="connsiteY22" fmla="*/ 240495 h 476250"/>
                  <a:gd name="connsiteX23" fmla="*/ 176093 w 219075"/>
                  <a:gd name="connsiteY23" fmla="*/ 304980 h 476250"/>
                  <a:gd name="connsiteX24" fmla="*/ 214765 w 219075"/>
                  <a:gd name="connsiteY24" fmla="*/ 250306 h 476250"/>
                  <a:gd name="connsiteX25" fmla="*/ 219623 w 219075"/>
                  <a:gd name="connsiteY25" fmla="*/ 256307 h 476250"/>
                  <a:gd name="connsiteX26" fmla="*/ 176665 w 219075"/>
                  <a:gd name="connsiteY26" fmla="*/ 328316 h 476250"/>
                  <a:gd name="connsiteX27" fmla="*/ 175808 w 219075"/>
                  <a:gd name="connsiteY27" fmla="*/ 350509 h 476250"/>
                  <a:gd name="connsiteX28" fmla="*/ 183428 w 219075"/>
                  <a:gd name="connsiteY28" fmla="*/ 472524 h 476250"/>
                  <a:gd name="connsiteX29" fmla="*/ 176474 w 219075"/>
                  <a:gd name="connsiteY29" fmla="*/ 475668 h 476250"/>
                  <a:gd name="connsiteX30" fmla="*/ 166378 w 219075"/>
                  <a:gd name="connsiteY30" fmla="*/ 371369 h 476250"/>
                  <a:gd name="connsiteX31" fmla="*/ 167616 w 219075"/>
                  <a:gd name="connsiteY31" fmla="*/ 354795 h 476250"/>
                  <a:gd name="connsiteX32" fmla="*/ 167140 w 219075"/>
                  <a:gd name="connsiteY32" fmla="*/ 353462 h 476250"/>
                  <a:gd name="connsiteX33" fmla="*/ 111704 w 219075"/>
                  <a:gd name="connsiteY33" fmla="*/ 307266 h 476250"/>
                  <a:gd name="connsiteX34" fmla="*/ 114467 w 219075"/>
                  <a:gd name="connsiteY34" fmla="*/ 300122 h 476250"/>
                  <a:gd name="connsiteX35" fmla="*/ 167997 w 219075"/>
                  <a:gd name="connsiteY35" fmla="*/ 334412 h 476250"/>
                  <a:gd name="connsiteX36" fmla="*/ 167997 w 219075"/>
                  <a:gd name="connsiteY36" fmla="*/ 332983 h 476250"/>
                  <a:gd name="connsiteX37" fmla="*/ 168569 w 219075"/>
                  <a:gd name="connsiteY37" fmla="*/ 330126 h 476250"/>
                  <a:gd name="connsiteX38" fmla="*/ 161615 w 219075"/>
                  <a:gd name="connsiteY38" fmla="*/ 254402 h 476250"/>
                  <a:gd name="connsiteX39" fmla="*/ 160282 w 219075"/>
                  <a:gd name="connsiteY39" fmla="*/ 253259 h 476250"/>
                  <a:gd name="connsiteX40" fmla="*/ 65222 w 219075"/>
                  <a:gd name="connsiteY40" fmla="*/ 223446 h 476250"/>
                  <a:gd name="connsiteX41" fmla="*/ 62079 w 219075"/>
                  <a:gd name="connsiteY41" fmla="*/ 216492 h 476250"/>
                  <a:gd name="connsiteX42" fmla="*/ 157615 w 219075"/>
                  <a:gd name="connsiteY42" fmla="*/ 237828 h 476250"/>
                  <a:gd name="connsiteX43" fmla="*/ 156091 w 219075"/>
                  <a:gd name="connsiteY43" fmla="*/ 232304 h 476250"/>
                  <a:gd name="connsiteX44" fmla="*/ 155424 w 219075"/>
                  <a:gd name="connsiteY44" fmla="*/ 230399 h 476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19075" h="476250">
                    <a:moveTo>
                      <a:pt x="155424" y="230399"/>
                    </a:moveTo>
                    <a:cubicBezTo>
                      <a:pt x="155329" y="230018"/>
                      <a:pt x="155329" y="229637"/>
                      <a:pt x="155329" y="229256"/>
                    </a:cubicBezTo>
                    <a:cubicBezTo>
                      <a:pt x="147804" y="203062"/>
                      <a:pt x="137708" y="178011"/>
                      <a:pt x="126087" y="153723"/>
                    </a:cubicBezTo>
                    <a:cubicBezTo>
                      <a:pt x="91988" y="120576"/>
                      <a:pt x="34647" y="141340"/>
                      <a:pt x="1024" y="105812"/>
                    </a:cubicBezTo>
                    <a:cubicBezTo>
                      <a:pt x="-2405" y="102192"/>
                      <a:pt x="3596" y="97430"/>
                      <a:pt x="7025" y="100954"/>
                    </a:cubicBezTo>
                    <a:cubicBezTo>
                      <a:pt x="35981" y="131529"/>
                      <a:pt x="84177" y="119337"/>
                      <a:pt x="118848" y="138959"/>
                    </a:cubicBezTo>
                    <a:cubicBezTo>
                      <a:pt x="102179" y="106193"/>
                      <a:pt x="83034" y="74570"/>
                      <a:pt x="63889" y="42947"/>
                    </a:cubicBezTo>
                    <a:cubicBezTo>
                      <a:pt x="61317" y="38756"/>
                      <a:pt x="68366" y="35613"/>
                      <a:pt x="70842" y="39804"/>
                    </a:cubicBezTo>
                    <a:cubicBezTo>
                      <a:pt x="82653" y="59330"/>
                      <a:pt x="94464" y="78856"/>
                      <a:pt x="105704" y="98573"/>
                    </a:cubicBezTo>
                    <a:cubicBezTo>
                      <a:pt x="106751" y="88095"/>
                      <a:pt x="111228" y="78285"/>
                      <a:pt x="118372" y="69998"/>
                    </a:cubicBezTo>
                    <a:cubicBezTo>
                      <a:pt x="135612" y="50186"/>
                      <a:pt x="146756" y="30374"/>
                      <a:pt x="146185" y="3323"/>
                    </a:cubicBezTo>
                    <a:cubicBezTo>
                      <a:pt x="146090" y="-1630"/>
                      <a:pt x="153710" y="-773"/>
                      <a:pt x="153805" y="4085"/>
                    </a:cubicBezTo>
                    <a:cubicBezTo>
                      <a:pt x="154186" y="23611"/>
                      <a:pt x="148947" y="42566"/>
                      <a:pt x="137708" y="58663"/>
                    </a:cubicBezTo>
                    <a:cubicBezTo>
                      <a:pt x="131897" y="67045"/>
                      <a:pt x="123230" y="73617"/>
                      <a:pt x="118086" y="82476"/>
                    </a:cubicBezTo>
                    <a:cubicBezTo>
                      <a:pt x="113419" y="90572"/>
                      <a:pt x="112085" y="101811"/>
                      <a:pt x="113609" y="110955"/>
                    </a:cubicBezTo>
                    <a:cubicBezTo>
                      <a:pt x="113705" y="111622"/>
                      <a:pt x="113705" y="112194"/>
                      <a:pt x="113514" y="112670"/>
                    </a:cubicBezTo>
                    <a:cubicBezTo>
                      <a:pt x="120182" y="124767"/>
                      <a:pt x="126563" y="136959"/>
                      <a:pt x="132469" y="149341"/>
                    </a:cubicBezTo>
                    <a:cubicBezTo>
                      <a:pt x="132755" y="149722"/>
                      <a:pt x="132945" y="150198"/>
                      <a:pt x="133040" y="150579"/>
                    </a:cubicBezTo>
                    <a:cubicBezTo>
                      <a:pt x="141232" y="167724"/>
                      <a:pt x="148661" y="185155"/>
                      <a:pt x="155043" y="203157"/>
                    </a:cubicBezTo>
                    <a:cubicBezTo>
                      <a:pt x="157520" y="177154"/>
                      <a:pt x="167902" y="151913"/>
                      <a:pt x="185047" y="132196"/>
                    </a:cubicBezTo>
                    <a:cubicBezTo>
                      <a:pt x="188285" y="128481"/>
                      <a:pt x="194477" y="132958"/>
                      <a:pt x="191238" y="136768"/>
                    </a:cubicBezTo>
                    <a:cubicBezTo>
                      <a:pt x="169807" y="161343"/>
                      <a:pt x="159234" y="194871"/>
                      <a:pt x="162758" y="227351"/>
                    </a:cubicBezTo>
                    <a:cubicBezTo>
                      <a:pt x="163997" y="231732"/>
                      <a:pt x="165235" y="236114"/>
                      <a:pt x="166283" y="240495"/>
                    </a:cubicBezTo>
                    <a:cubicBezTo>
                      <a:pt x="171617" y="261736"/>
                      <a:pt x="174855" y="283263"/>
                      <a:pt x="176093" y="304980"/>
                    </a:cubicBezTo>
                    <a:cubicBezTo>
                      <a:pt x="184666" y="284215"/>
                      <a:pt x="198096" y="265832"/>
                      <a:pt x="214765" y="250306"/>
                    </a:cubicBezTo>
                    <a:cubicBezTo>
                      <a:pt x="218384" y="246972"/>
                      <a:pt x="223242" y="252878"/>
                      <a:pt x="219623" y="256307"/>
                    </a:cubicBezTo>
                    <a:cubicBezTo>
                      <a:pt x="198668" y="275738"/>
                      <a:pt x="182951" y="300408"/>
                      <a:pt x="176665" y="328316"/>
                    </a:cubicBezTo>
                    <a:cubicBezTo>
                      <a:pt x="176570" y="335745"/>
                      <a:pt x="176379" y="343080"/>
                      <a:pt x="175808" y="350509"/>
                    </a:cubicBezTo>
                    <a:cubicBezTo>
                      <a:pt x="172760" y="391467"/>
                      <a:pt x="165616" y="433758"/>
                      <a:pt x="183428" y="472524"/>
                    </a:cubicBezTo>
                    <a:cubicBezTo>
                      <a:pt x="185523" y="477001"/>
                      <a:pt x="178475" y="480144"/>
                      <a:pt x="176474" y="475668"/>
                    </a:cubicBezTo>
                    <a:cubicBezTo>
                      <a:pt x="161330" y="442711"/>
                      <a:pt x="163139" y="406707"/>
                      <a:pt x="166378" y="371369"/>
                    </a:cubicBezTo>
                    <a:cubicBezTo>
                      <a:pt x="166854" y="365844"/>
                      <a:pt x="167330" y="360320"/>
                      <a:pt x="167616" y="354795"/>
                    </a:cubicBezTo>
                    <a:cubicBezTo>
                      <a:pt x="167426" y="354414"/>
                      <a:pt x="167235" y="354033"/>
                      <a:pt x="167140" y="353462"/>
                    </a:cubicBezTo>
                    <a:cubicBezTo>
                      <a:pt x="162568" y="325935"/>
                      <a:pt x="135326" y="315076"/>
                      <a:pt x="111704" y="307266"/>
                    </a:cubicBezTo>
                    <a:cubicBezTo>
                      <a:pt x="107037" y="305742"/>
                      <a:pt x="109799" y="298598"/>
                      <a:pt x="114467" y="300122"/>
                    </a:cubicBezTo>
                    <a:cubicBezTo>
                      <a:pt x="134945" y="306885"/>
                      <a:pt x="156853" y="316314"/>
                      <a:pt x="167997" y="334412"/>
                    </a:cubicBezTo>
                    <a:cubicBezTo>
                      <a:pt x="167902" y="333936"/>
                      <a:pt x="167902" y="333459"/>
                      <a:pt x="167997" y="332983"/>
                    </a:cubicBezTo>
                    <a:cubicBezTo>
                      <a:pt x="168188" y="332031"/>
                      <a:pt x="168378" y="331078"/>
                      <a:pt x="168569" y="330126"/>
                    </a:cubicBezTo>
                    <a:cubicBezTo>
                      <a:pt x="168950" y="304789"/>
                      <a:pt x="167045" y="279738"/>
                      <a:pt x="161615" y="254402"/>
                    </a:cubicBezTo>
                    <a:cubicBezTo>
                      <a:pt x="161139" y="254116"/>
                      <a:pt x="160663" y="253735"/>
                      <a:pt x="160282" y="253259"/>
                    </a:cubicBezTo>
                    <a:cubicBezTo>
                      <a:pt x="139613" y="222874"/>
                      <a:pt x="99512" y="212587"/>
                      <a:pt x="65222" y="223446"/>
                    </a:cubicBezTo>
                    <a:cubicBezTo>
                      <a:pt x="60555" y="224874"/>
                      <a:pt x="57317" y="217921"/>
                      <a:pt x="62079" y="216492"/>
                    </a:cubicBezTo>
                    <a:cubicBezTo>
                      <a:pt x="95131" y="206015"/>
                      <a:pt x="133517" y="212968"/>
                      <a:pt x="157615" y="237828"/>
                    </a:cubicBezTo>
                    <a:cubicBezTo>
                      <a:pt x="157139" y="235923"/>
                      <a:pt x="156567" y="234114"/>
                      <a:pt x="156091" y="232304"/>
                    </a:cubicBezTo>
                    <a:cubicBezTo>
                      <a:pt x="155805" y="231828"/>
                      <a:pt x="155519" y="231161"/>
                      <a:pt x="155424" y="230399"/>
                    </a:cubicBezTo>
                    <a:close/>
                  </a:path>
                </a:pathLst>
              </a:custGeom>
              <a:solidFill>
                <a:srgbClr val="018673"/>
              </a:solidFill>
              <a:ln w="9525" cap="flat">
                <a:noFill/>
                <a:prstDash val="solid"/>
                <a:miter/>
              </a:ln>
            </p:spPr>
            <p:txBody>
              <a:bodyPr rtlCol="0" anchor="ctr"/>
              <a:lstStyle/>
              <a:p>
                <a:endParaRPr lang="en-ID"/>
              </a:p>
            </p:txBody>
          </p:sp>
          <p:sp>
            <p:nvSpPr>
              <p:cNvPr id="178" name="Freeform: Shape 177">
                <a:extLst>
                  <a:ext uri="{FF2B5EF4-FFF2-40B4-BE49-F238E27FC236}">
                    <a16:creationId xmlns:a16="http://schemas.microsoft.com/office/drawing/2014/main" id="{7C010DFB-A7E0-4692-A0FD-98DBDBAB1821}"/>
                  </a:ext>
                </a:extLst>
              </p:cNvPr>
              <p:cNvSpPr/>
              <p:nvPr/>
            </p:nvSpPr>
            <p:spPr>
              <a:xfrm>
                <a:off x="323038" y="5296277"/>
                <a:ext cx="269212" cy="146843"/>
              </a:xfrm>
              <a:custGeom>
                <a:avLst/>
                <a:gdLst>
                  <a:gd name="connsiteX0" fmla="*/ 757 w 104775"/>
                  <a:gd name="connsiteY0" fmla="*/ 21037 h 57150"/>
                  <a:gd name="connsiteX1" fmla="*/ 102960 w 104775"/>
                  <a:gd name="connsiteY1" fmla="*/ 50279 h 57150"/>
                  <a:gd name="connsiteX2" fmla="*/ 105056 w 104775"/>
                  <a:gd name="connsiteY2" fmla="*/ 47802 h 57150"/>
                  <a:gd name="connsiteX3" fmla="*/ 107151 w 104775"/>
                  <a:gd name="connsiteY3" fmla="*/ 43897 h 57150"/>
                  <a:gd name="connsiteX4" fmla="*/ 78767 w 104775"/>
                  <a:gd name="connsiteY4" fmla="*/ 1320 h 57150"/>
                  <a:gd name="connsiteX5" fmla="*/ 4091 w 104775"/>
                  <a:gd name="connsiteY5" fmla="*/ 14751 h 57150"/>
                  <a:gd name="connsiteX6" fmla="*/ 757 w 104775"/>
                  <a:gd name="connsiteY6" fmla="*/ 21037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775" h="57150">
                    <a:moveTo>
                      <a:pt x="757" y="21037"/>
                    </a:moveTo>
                    <a:cubicBezTo>
                      <a:pt x="23522" y="54851"/>
                      <a:pt x="65717" y="66662"/>
                      <a:pt x="102960" y="50279"/>
                    </a:cubicBezTo>
                    <a:cubicBezTo>
                      <a:pt x="104198" y="49707"/>
                      <a:pt x="104865" y="48850"/>
                      <a:pt x="105056" y="47802"/>
                    </a:cubicBezTo>
                    <a:cubicBezTo>
                      <a:pt x="106389" y="47136"/>
                      <a:pt x="107437" y="45802"/>
                      <a:pt x="107151" y="43897"/>
                    </a:cubicBezTo>
                    <a:cubicBezTo>
                      <a:pt x="104579" y="25419"/>
                      <a:pt x="99245" y="6369"/>
                      <a:pt x="78767" y="1320"/>
                    </a:cubicBezTo>
                    <a:cubicBezTo>
                      <a:pt x="52573" y="-5157"/>
                      <a:pt x="29618" y="14274"/>
                      <a:pt x="4091" y="14751"/>
                    </a:cubicBezTo>
                    <a:cubicBezTo>
                      <a:pt x="757" y="14941"/>
                      <a:pt x="-1148" y="18084"/>
                      <a:pt x="757" y="21037"/>
                    </a:cubicBezTo>
                    <a:close/>
                  </a:path>
                </a:pathLst>
              </a:custGeom>
              <a:solidFill>
                <a:srgbClr val="018673"/>
              </a:solidFill>
              <a:ln w="9525" cap="flat">
                <a:noFill/>
                <a:prstDash val="solid"/>
                <a:miter/>
              </a:ln>
            </p:spPr>
            <p:txBody>
              <a:bodyPr rtlCol="0" anchor="ctr"/>
              <a:lstStyle/>
              <a:p>
                <a:endParaRPr lang="en-ID"/>
              </a:p>
            </p:txBody>
          </p:sp>
          <p:sp>
            <p:nvSpPr>
              <p:cNvPr id="179" name="Freeform: Shape 178">
                <a:extLst>
                  <a:ext uri="{FF2B5EF4-FFF2-40B4-BE49-F238E27FC236}">
                    <a16:creationId xmlns:a16="http://schemas.microsoft.com/office/drawing/2014/main" id="{37CAF1B2-2103-4C54-AD1E-489E1524601F}"/>
                  </a:ext>
                </a:extLst>
              </p:cNvPr>
              <p:cNvSpPr/>
              <p:nvPr/>
            </p:nvSpPr>
            <p:spPr>
              <a:xfrm>
                <a:off x="166138" y="4498149"/>
                <a:ext cx="244738" cy="244738"/>
              </a:xfrm>
              <a:custGeom>
                <a:avLst/>
                <a:gdLst>
                  <a:gd name="connsiteX0" fmla="*/ 4 w 95250"/>
                  <a:gd name="connsiteY0" fmla="*/ 3811 h 95250"/>
                  <a:gd name="connsiteX1" fmla="*/ 26865 w 95250"/>
                  <a:gd name="connsiteY1" fmla="*/ 81821 h 95250"/>
                  <a:gd name="connsiteX2" fmla="*/ 95064 w 95250"/>
                  <a:gd name="connsiteY2" fmla="*/ 99347 h 95250"/>
                  <a:gd name="connsiteX3" fmla="*/ 97445 w 95250"/>
                  <a:gd name="connsiteY3" fmla="*/ 98299 h 95250"/>
                  <a:gd name="connsiteX4" fmla="*/ 98397 w 95250"/>
                  <a:gd name="connsiteY4" fmla="*/ 95632 h 95250"/>
                  <a:gd name="connsiteX5" fmla="*/ 83253 w 95250"/>
                  <a:gd name="connsiteY5" fmla="*/ 27623 h 95250"/>
                  <a:gd name="connsiteX6" fmla="*/ 4100 w 95250"/>
                  <a:gd name="connsiteY6" fmla="*/ 191 h 95250"/>
                  <a:gd name="connsiteX7" fmla="*/ 3243 w 95250"/>
                  <a:gd name="connsiteY7" fmla="*/ 382 h 95250"/>
                  <a:gd name="connsiteX8" fmla="*/ 4 w 95250"/>
                  <a:gd name="connsiteY8" fmla="*/ 3811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250" h="95250">
                    <a:moveTo>
                      <a:pt x="4" y="3811"/>
                    </a:moveTo>
                    <a:cubicBezTo>
                      <a:pt x="99" y="31624"/>
                      <a:pt x="6481" y="61532"/>
                      <a:pt x="26865" y="81821"/>
                    </a:cubicBezTo>
                    <a:cubicBezTo>
                      <a:pt x="44772" y="99728"/>
                      <a:pt x="70870" y="107538"/>
                      <a:pt x="95064" y="99347"/>
                    </a:cubicBezTo>
                    <a:cubicBezTo>
                      <a:pt x="96016" y="99347"/>
                      <a:pt x="96873" y="98966"/>
                      <a:pt x="97445" y="98299"/>
                    </a:cubicBezTo>
                    <a:cubicBezTo>
                      <a:pt x="98207" y="97632"/>
                      <a:pt x="98493" y="96680"/>
                      <a:pt x="98397" y="95632"/>
                    </a:cubicBezTo>
                    <a:cubicBezTo>
                      <a:pt x="103731" y="72486"/>
                      <a:pt x="99445" y="45721"/>
                      <a:pt x="83253" y="27623"/>
                    </a:cubicBezTo>
                    <a:cubicBezTo>
                      <a:pt x="64012" y="6097"/>
                      <a:pt x="31818" y="-1333"/>
                      <a:pt x="4100" y="191"/>
                    </a:cubicBezTo>
                    <a:cubicBezTo>
                      <a:pt x="3814" y="191"/>
                      <a:pt x="3528" y="287"/>
                      <a:pt x="3243" y="382"/>
                    </a:cubicBezTo>
                    <a:cubicBezTo>
                      <a:pt x="1433" y="477"/>
                      <a:pt x="-91" y="1620"/>
                      <a:pt x="4" y="3811"/>
                    </a:cubicBezTo>
                    <a:close/>
                  </a:path>
                </a:pathLst>
              </a:custGeom>
              <a:solidFill>
                <a:srgbClr val="018673"/>
              </a:solidFill>
              <a:ln w="9525" cap="flat">
                <a:noFill/>
                <a:prstDash val="solid"/>
                <a:miter/>
              </a:ln>
            </p:spPr>
            <p:txBody>
              <a:bodyPr rtlCol="0" anchor="ctr"/>
              <a:lstStyle/>
              <a:p>
                <a:endParaRPr lang="en-ID"/>
              </a:p>
            </p:txBody>
          </p:sp>
          <p:sp>
            <p:nvSpPr>
              <p:cNvPr id="180" name="Freeform: Shape 179">
                <a:extLst>
                  <a:ext uri="{FF2B5EF4-FFF2-40B4-BE49-F238E27FC236}">
                    <a16:creationId xmlns:a16="http://schemas.microsoft.com/office/drawing/2014/main" id="{6F02C4CF-8CE8-4CC2-97DA-3B782E0B210B}"/>
                  </a:ext>
                </a:extLst>
              </p:cNvPr>
              <p:cNvSpPr/>
              <p:nvPr/>
            </p:nvSpPr>
            <p:spPr>
              <a:xfrm>
                <a:off x="-21903" y="4788457"/>
                <a:ext cx="318160" cy="171317"/>
              </a:xfrm>
              <a:custGeom>
                <a:avLst/>
                <a:gdLst>
                  <a:gd name="connsiteX0" fmla="*/ 1083 w 123825"/>
                  <a:gd name="connsiteY0" fmla="*/ 21604 h 66675"/>
                  <a:gd name="connsiteX1" fmla="*/ 67473 w 123825"/>
                  <a:gd name="connsiteY1" fmla="*/ 68181 h 66675"/>
                  <a:gd name="connsiteX2" fmla="*/ 131100 w 123825"/>
                  <a:gd name="connsiteY2" fmla="*/ 49512 h 66675"/>
                  <a:gd name="connsiteX3" fmla="*/ 131766 w 123825"/>
                  <a:gd name="connsiteY3" fmla="*/ 48655 h 66675"/>
                  <a:gd name="connsiteX4" fmla="*/ 132433 w 123825"/>
                  <a:gd name="connsiteY4" fmla="*/ 46940 h 66675"/>
                  <a:gd name="connsiteX5" fmla="*/ 96619 w 123825"/>
                  <a:gd name="connsiteY5" fmla="*/ 1411 h 66675"/>
                  <a:gd name="connsiteX6" fmla="*/ 6227 w 123825"/>
                  <a:gd name="connsiteY6" fmla="*/ 15508 h 66675"/>
                  <a:gd name="connsiteX7" fmla="*/ 5465 w 123825"/>
                  <a:gd name="connsiteY7" fmla="*/ 15698 h 66675"/>
                  <a:gd name="connsiteX8" fmla="*/ 1083 w 123825"/>
                  <a:gd name="connsiteY8" fmla="*/ 2160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825" h="66675">
                    <a:moveTo>
                      <a:pt x="1083" y="21604"/>
                    </a:moveTo>
                    <a:cubicBezTo>
                      <a:pt x="19848" y="40463"/>
                      <a:pt x="40993" y="61133"/>
                      <a:pt x="67473" y="68181"/>
                    </a:cubicBezTo>
                    <a:cubicBezTo>
                      <a:pt x="90809" y="74372"/>
                      <a:pt x="113859" y="65324"/>
                      <a:pt x="131100" y="49512"/>
                    </a:cubicBezTo>
                    <a:cubicBezTo>
                      <a:pt x="131385" y="49226"/>
                      <a:pt x="131576" y="48941"/>
                      <a:pt x="131766" y="48655"/>
                    </a:cubicBezTo>
                    <a:cubicBezTo>
                      <a:pt x="132147" y="48179"/>
                      <a:pt x="132338" y="47607"/>
                      <a:pt x="132433" y="46940"/>
                    </a:cubicBezTo>
                    <a:cubicBezTo>
                      <a:pt x="135862" y="24271"/>
                      <a:pt x="117860" y="5888"/>
                      <a:pt x="96619" y="1411"/>
                    </a:cubicBezTo>
                    <a:cubicBezTo>
                      <a:pt x="65758" y="-4971"/>
                      <a:pt x="36326" y="12174"/>
                      <a:pt x="6227" y="15508"/>
                    </a:cubicBezTo>
                    <a:cubicBezTo>
                      <a:pt x="5941" y="15508"/>
                      <a:pt x="5655" y="15603"/>
                      <a:pt x="5465" y="15698"/>
                    </a:cubicBezTo>
                    <a:cubicBezTo>
                      <a:pt x="2036" y="14651"/>
                      <a:pt x="-1965" y="18556"/>
                      <a:pt x="1083" y="21604"/>
                    </a:cubicBezTo>
                    <a:close/>
                  </a:path>
                </a:pathLst>
              </a:custGeom>
              <a:solidFill>
                <a:srgbClr val="018673"/>
              </a:solidFill>
              <a:ln w="9525" cap="flat">
                <a:noFill/>
                <a:prstDash val="solid"/>
                <a:miter/>
              </a:ln>
            </p:spPr>
            <p:txBody>
              <a:bodyPr rtlCol="0" anchor="ctr"/>
              <a:lstStyle/>
              <a:p>
                <a:endParaRPr lang="en-ID"/>
              </a:p>
            </p:txBody>
          </p:sp>
          <p:sp>
            <p:nvSpPr>
              <p:cNvPr id="181" name="Freeform: Shape 180">
                <a:extLst>
                  <a:ext uri="{FF2B5EF4-FFF2-40B4-BE49-F238E27FC236}">
                    <a16:creationId xmlns:a16="http://schemas.microsoft.com/office/drawing/2014/main" id="{D1CFEBD3-E99B-46E9-9070-3F318F94BF6E}"/>
                  </a:ext>
                </a:extLst>
              </p:cNvPr>
              <p:cNvSpPr/>
              <p:nvPr/>
            </p:nvSpPr>
            <p:spPr>
              <a:xfrm>
                <a:off x="519101" y="4372193"/>
                <a:ext cx="195791" cy="318160"/>
              </a:xfrm>
              <a:custGeom>
                <a:avLst/>
                <a:gdLst>
                  <a:gd name="connsiteX0" fmla="*/ 27607 w 76200"/>
                  <a:gd name="connsiteY0" fmla="*/ 125793 h 123825"/>
                  <a:gd name="connsiteX1" fmla="*/ 29035 w 76200"/>
                  <a:gd name="connsiteY1" fmla="*/ 126079 h 123825"/>
                  <a:gd name="connsiteX2" fmla="*/ 31036 w 76200"/>
                  <a:gd name="connsiteY2" fmla="*/ 126269 h 123825"/>
                  <a:gd name="connsiteX3" fmla="*/ 66469 w 76200"/>
                  <a:gd name="connsiteY3" fmla="*/ 111029 h 123825"/>
                  <a:gd name="connsiteX4" fmla="*/ 78470 w 76200"/>
                  <a:gd name="connsiteY4" fmla="*/ 75692 h 123825"/>
                  <a:gd name="connsiteX5" fmla="*/ 72565 w 76200"/>
                  <a:gd name="connsiteY5" fmla="*/ 38068 h 123825"/>
                  <a:gd name="connsiteX6" fmla="*/ 61230 w 76200"/>
                  <a:gd name="connsiteY6" fmla="*/ 2159 h 123825"/>
                  <a:gd name="connsiteX7" fmla="*/ 54181 w 76200"/>
                  <a:gd name="connsiteY7" fmla="*/ 2349 h 123825"/>
                  <a:gd name="connsiteX8" fmla="*/ 3889 w 76200"/>
                  <a:gd name="connsiteY8" fmla="*/ 67405 h 123825"/>
                  <a:gd name="connsiteX9" fmla="*/ 27607 w 76200"/>
                  <a:gd name="connsiteY9" fmla="*/ 125793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200" h="123825">
                    <a:moveTo>
                      <a:pt x="27607" y="125793"/>
                    </a:moveTo>
                    <a:cubicBezTo>
                      <a:pt x="28083" y="125984"/>
                      <a:pt x="28559" y="126079"/>
                      <a:pt x="29035" y="126079"/>
                    </a:cubicBezTo>
                    <a:cubicBezTo>
                      <a:pt x="29607" y="126269"/>
                      <a:pt x="30274" y="126365"/>
                      <a:pt x="31036" y="126269"/>
                    </a:cubicBezTo>
                    <a:cubicBezTo>
                      <a:pt x="43990" y="123983"/>
                      <a:pt x="57229" y="121126"/>
                      <a:pt x="66469" y="111029"/>
                    </a:cubicBezTo>
                    <a:cubicBezTo>
                      <a:pt x="75136" y="101600"/>
                      <a:pt x="78756" y="88265"/>
                      <a:pt x="78470" y="75692"/>
                    </a:cubicBezTo>
                    <a:cubicBezTo>
                      <a:pt x="78089" y="63214"/>
                      <a:pt x="75041" y="50260"/>
                      <a:pt x="72565" y="38068"/>
                    </a:cubicBezTo>
                    <a:cubicBezTo>
                      <a:pt x="70088" y="25876"/>
                      <a:pt x="67326" y="13112"/>
                      <a:pt x="61230" y="2159"/>
                    </a:cubicBezTo>
                    <a:cubicBezTo>
                      <a:pt x="59515" y="-889"/>
                      <a:pt x="55705" y="-604"/>
                      <a:pt x="54181" y="2349"/>
                    </a:cubicBezTo>
                    <a:cubicBezTo>
                      <a:pt x="41323" y="26638"/>
                      <a:pt x="15319" y="42545"/>
                      <a:pt x="3889" y="67405"/>
                    </a:cubicBezTo>
                    <a:cubicBezTo>
                      <a:pt x="-6588" y="90551"/>
                      <a:pt x="5032" y="115887"/>
                      <a:pt x="27607" y="125793"/>
                    </a:cubicBezTo>
                    <a:close/>
                  </a:path>
                </a:pathLst>
              </a:custGeom>
              <a:solidFill>
                <a:srgbClr val="018673"/>
              </a:solidFill>
              <a:ln w="9525" cap="flat">
                <a:noFill/>
                <a:prstDash val="solid"/>
                <a:miter/>
              </a:ln>
            </p:spPr>
            <p:txBody>
              <a:bodyPr rtlCol="0" anchor="ctr"/>
              <a:lstStyle/>
              <a:p>
                <a:endParaRPr lang="en-ID"/>
              </a:p>
            </p:txBody>
          </p:sp>
          <p:sp>
            <p:nvSpPr>
              <p:cNvPr id="182" name="Freeform: Shape 181">
                <a:extLst>
                  <a:ext uri="{FF2B5EF4-FFF2-40B4-BE49-F238E27FC236}">
                    <a16:creationId xmlns:a16="http://schemas.microsoft.com/office/drawing/2014/main" id="{3B787A7D-9834-4ED0-A237-63A22E7BA315}"/>
                  </a:ext>
                </a:extLst>
              </p:cNvPr>
              <p:cNvSpPr/>
              <p:nvPr/>
            </p:nvSpPr>
            <p:spPr>
              <a:xfrm>
                <a:off x="707363" y="5095011"/>
                <a:ext cx="244738" cy="220265"/>
              </a:xfrm>
              <a:custGeom>
                <a:avLst/>
                <a:gdLst>
                  <a:gd name="connsiteX0" fmla="*/ 3485 w 95250"/>
                  <a:gd name="connsiteY0" fmla="*/ 81937 h 85725"/>
                  <a:gd name="connsiteX1" fmla="*/ 6057 w 95250"/>
                  <a:gd name="connsiteY1" fmla="*/ 84128 h 85725"/>
                  <a:gd name="connsiteX2" fmla="*/ 7010 w 95250"/>
                  <a:gd name="connsiteY2" fmla="*/ 85366 h 85725"/>
                  <a:gd name="connsiteX3" fmla="*/ 57206 w 95250"/>
                  <a:gd name="connsiteY3" fmla="*/ 79080 h 85725"/>
                  <a:gd name="connsiteX4" fmla="*/ 98450 w 95250"/>
                  <a:gd name="connsiteY4" fmla="*/ 6785 h 85725"/>
                  <a:gd name="connsiteX5" fmla="*/ 95402 w 95250"/>
                  <a:gd name="connsiteY5" fmla="*/ 22 h 85725"/>
                  <a:gd name="connsiteX6" fmla="*/ 19487 w 95250"/>
                  <a:gd name="connsiteY6" fmla="*/ 23930 h 85725"/>
                  <a:gd name="connsiteX7" fmla="*/ 3485 w 95250"/>
                  <a:gd name="connsiteY7" fmla="*/ 81937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5250" h="85725">
                    <a:moveTo>
                      <a:pt x="3485" y="81937"/>
                    </a:moveTo>
                    <a:cubicBezTo>
                      <a:pt x="4057" y="83271"/>
                      <a:pt x="5009" y="83938"/>
                      <a:pt x="6057" y="84128"/>
                    </a:cubicBezTo>
                    <a:cubicBezTo>
                      <a:pt x="6248" y="84604"/>
                      <a:pt x="6533" y="84985"/>
                      <a:pt x="7010" y="85366"/>
                    </a:cubicBezTo>
                    <a:cubicBezTo>
                      <a:pt x="22345" y="99654"/>
                      <a:pt x="44348" y="93463"/>
                      <a:pt x="57206" y="79080"/>
                    </a:cubicBezTo>
                    <a:cubicBezTo>
                      <a:pt x="76256" y="57934"/>
                      <a:pt x="75875" y="25359"/>
                      <a:pt x="98450" y="6785"/>
                    </a:cubicBezTo>
                    <a:cubicBezTo>
                      <a:pt x="101498" y="4213"/>
                      <a:pt x="99116" y="-359"/>
                      <a:pt x="95402" y="22"/>
                    </a:cubicBezTo>
                    <a:cubicBezTo>
                      <a:pt x="68922" y="2594"/>
                      <a:pt x="40347" y="5737"/>
                      <a:pt x="19487" y="23930"/>
                    </a:cubicBezTo>
                    <a:cubicBezTo>
                      <a:pt x="2628" y="38503"/>
                      <a:pt x="-4992" y="60887"/>
                      <a:pt x="3485" y="81937"/>
                    </a:cubicBezTo>
                    <a:close/>
                  </a:path>
                </a:pathLst>
              </a:custGeom>
              <a:solidFill>
                <a:srgbClr val="018673"/>
              </a:solidFill>
              <a:ln w="9525" cap="flat">
                <a:noFill/>
                <a:prstDash val="solid"/>
                <a:miter/>
              </a:ln>
            </p:spPr>
            <p:txBody>
              <a:bodyPr rtlCol="0" anchor="ctr"/>
              <a:lstStyle/>
              <a:p>
                <a:endParaRPr lang="en-ID"/>
              </a:p>
            </p:txBody>
          </p:sp>
          <p:sp>
            <p:nvSpPr>
              <p:cNvPr id="183" name="Freeform: Shape 182">
                <a:extLst>
                  <a:ext uri="{FF2B5EF4-FFF2-40B4-BE49-F238E27FC236}">
                    <a16:creationId xmlns:a16="http://schemas.microsoft.com/office/drawing/2014/main" id="{101A682E-BC19-4906-9705-BC2BDFA68C1A}"/>
                  </a:ext>
                </a:extLst>
              </p:cNvPr>
              <p:cNvSpPr/>
              <p:nvPr/>
            </p:nvSpPr>
            <p:spPr>
              <a:xfrm>
                <a:off x="612554" y="4723216"/>
                <a:ext cx="269212" cy="293686"/>
              </a:xfrm>
              <a:custGeom>
                <a:avLst/>
                <a:gdLst>
                  <a:gd name="connsiteX0" fmla="*/ 1332 w 104775"/>
                  <a:gd name="connsiteY0" fmla="*/ 102525 h 114300"/>
                  <a:gd name="connsiteX1" fmla="*/ 17715 w 104775"/>
                  <a:gd name="connsiteY1" fmla="*/ 48423 h 114300"/>
                  <a:gd name="connsiteX2" fmla="*/ 108488 w 104775"/>
                  <a:gd name="connsiteY2" fmla="*/ 417 h 114300"/>
                  <a:gd name="connsiteX3" fmla="*/ 113156 w 104775"/>
                  <a:gd name="connsiteY3" fmla="*/ 6132 h 114300"/>
                  <a:gd name="connsiteX4" fmla="*/ 78485 w 104775"/>
                  <a:gd name="connsiteY4" fmla="*/ 95096 h 114300"/>
                  <a:gd name="connsiteX5" fmla="*/ 17239 w 104775"/>
                  <a:gd name="connsiteY5" fmla="*/ 119861 h 114300"/>
                  <a:gd name="connsiteX6" fmla="*/ 16667 w 104775"/>
                  <a:gd name="connsiteY6" fmla="*/ 119575 h 114300"/>
                  <a:gd name="connsiteX7" fmla="*/ 1332 w 104775"/>
                  <a:gd name="connsiteY7" fmla="*/ 102525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775" h="114300">
                    <a:moveTo>
                      <a:pt x="1332" y="102525"/>
                    </a:moveTo>
                    <a:cubicBezTo>
                      <a:pt x="-3145" y="83666"/>
                      <a:pt x="3999" y="63092"/>
                      <a:pt x="17715" y="48423"/>
                    </a:cubicBezTo>
                    <a:cubicBezTo>
                      <a:pt x="41718" y="22706"/>
                      <a:pt x="78008" y="15372"/>
                      <a:pt x="108488" y="417"/>
                    </a:cubicBezTo>
                    <a:cubicBezTo>
                      <a:pt x="112298" y="-1392"/>
                      <a:pt x="114870" y="3084"/>
                      <a:pt x="113156" y="6132"/>
                    </a:cubicBezTo>
                    <a:cubicBezTo>
                      <a:pt x="97439" y="34136"/>
                      <a:pt x="96392" y="68140"/>
                      <a:pt x="78485" y="95096"/>
                    </a:cubicBezTo>
                    <a:cubicBezTo>
                      <a:pt x="65150" y="115289"/>
                      <a:pt x="41147" y="128148"/>
                      <a:pt x="17239" y="119861"/>
                    </a:cubicBezTo>
                    <a:cubicBezTo>
                      <a:pt x="17048" y="119766"/>
                      <a:pt x="16858" y="119670"/>
                      <a:pt x="16667" y="119575"/>
                    </a:cubicBezTo>
                    <a:cubicBezTo>
                      <a:pt x="16763" y="119670"/>
                      <a:pt x="5809" y="116527"/>
                      <a:pt x="1332" y="102525"/>
                    </a:cubicBezTo>
                    <a:close/>
                  </a:path>
                </a:pathLst>
              </a:custGeom>
              <a:solidFill>
                <a:srgbClr val="018673"/>
              </a:solidFill>
              <a:ln w="9525" cap="flat">
                <a:noFill/>
                <a:prstDash val="solid"/>
                <a:miter/>
              </a:ln>
            </p:spPr>
            <p:txBody>
              <a:bodyPr rtlCol="0" anchor="ctr"/>
              <a:lstStyle/>
              <a:p>
                <a:endParaRPr lang="en-ID"/>
              </a:p>
            </p:txBody>
          </p:sp>
          <p:sp>
            <p:nvSpPr>
              <p:cNvPr id="184" name="Freeform: Shape 183">
                <a:extLst>
                  <a:ext uri="{FF2B5EF4-FFF2-40B4-BE49-F238E27FC236}">
                    <a16:creationId xmlns:a16="http://schemas.microsoft.com/office/drawing/2014/main" id="{9AEB4726-7C75-4464-8E18-68D45A8419D2}"/>
                  </a:ext>
                </a:extLst>
              </p:cNvPr>
              <p:cNvSpPr/>
              <p:nvPr/>
            </p:nvSpPr>
            <p:spPr>
              <a:xfrm>
                <a:off x="76943" y="5063594"/>
                <a:ext cx="367108" cy="195791"/>
              </a:xfrm>
              <a:custGeom>
                <a:avLst/>
                <a:gdLst>
                  <a:gd name="connsiteX0" fmla="*/ 1190 w 142875"/>
                  <a:gd name="connsiteY0" fmla="*/ 45492 h 76200"/>
                  <a:gd name="connsiteX1" fmla="*/ 3381 w 142875"/>
                  <a:gd name="connsiteY1" fmla="*/ 44349 h 76200"/>
                  <a:gd name="connsiteX2" fmla="*/ 97011 w 142875"/>
                  <a:gd name="connsiteY2" fmla="*/ 248 h 76200"/>
                  <a:gd name="connsiteX3" fmla="*/ 152066 w 142875"/>
                  <a:gd name="connsiteY3" fmla="*/ 34824 h 76200"/>
                  <a:gd name="connsiteX4" fmla="*/ 147684 w 142875"/>
                  <a:gd name="connsiteY4" fmla="*/ 50064 h 76200"/>
                  <a:gd name="connsiteX5" fmla="*/ 2428 w 142875"/>
                  <a:gd name="connsiteY5" fmla="*/ 51874 h 76200"/>
                  <a:gd name="connsiteX6" fmla="*/ 1571 w 142875"/>
                  <a:gd name="connsiteY6" fmla="*/ 51302 h 76200"/>
                  <a:gd name="connsiteX7" fmla="*/ 1190 w 142875"/>
                  <a:gd name="connsiteY7" fmla="*/ 45492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2875" h="76200">
                    <a:moveTo>
                      <a:pt x="1190" y="45492"/>
                    </a:moveTo>
                    <a:cubicBezTo>
                      <a:pt x="1761" y="44825"/>
                      <a:pt x="2523" y="44444"/>
                      <a:pt x="3381" y="44349"/>
                    </a:cubicBezTo>
                    <a:cubicBezTo>
                      <a:pt x="34908" y="30919"/>
                      <a:pt x="61578" y="3487"/>
                      <a:pt x="97011" y="248"/>
                    </a:cubicBezTo>
                    <a:cubicBezTo>
                      <a:pt x="121014" y="-1943"/>
                      <a:pt x="145779" y="10440"/>
                      <a:pt x="152066" y="34824"/>
                    </a:cubicBezTo>
                    <a:cubicBezTo>
                      <a:pt x="152066" y="34824"/>
                      <a:pt x="152066" y="42253"/>
                      <a:pt x="147684" y="50064"/>
                    </a:cubicBezTo>
                    <a:cubicBezTo>
                      <a:pt x="119109" y="98546"/>
                      <a:pt x="42433" y="73686"/>
                      <a:pt x="2428" y="51874"/>
                    </a:cubicBezTo>
                    <a:cubicBezTo>
                      <a:pt x="2142" y="51683"/>
                      <a:pt x="1857" y="51493"/>
                      <a:pt x="1571" y="51302"/>
                    </a:cubicBezTo>
                    <a:cubicBezTo>
                      <a:pt x="-144" y="49873"/>
                      <a:pt x="-715" y="47016"/>
                      <a:pt x="1190" y="45492"/>
                    </a:cubicBezTo>
                    <a:close/>
                  </a:path>
                </a:pathLst>
              </a:custGeom>
              <a:solidFill>
                <a:srgbClr val="018673"/>
              </a:solidFill>
              <a:ln w="9525" cap="flat">
                <a:noFill/>
                <a:prstDash val="solid"/>
                <a:miter/>
              </a:ln>
            </p:spPr>
            <p:txBody>
              <a:bodyPr rtlCol="0" anchor="ctr"/>
              <a:lstStyle/>
              <a:p>
                <a:endParaRPr lang="en-ID"/>
              </a:p>
            </p:txBody>
          </p:sp>
          <p:sp>
            <p:nvSpPr>
              <p:cNvPr id="185" name="Freeform: Shape 184">
                <a:extLst>
                  <a:ext uri="{FF2B5EF4-FFF2-40B4-BE49-F238E27FC236}">
                    <a16:creationId xmlns:a16="http://schemas.microsoft.com/office/drawing/2014/main" id="{90DD856F-125C-4F74-A6EA-83A2EEFF9332}"/>
                  </a:ext>
                </a:extLst>
              </p:cNvPr>
              <p:cNvSpPr/>
              <p:nvPr/>
            </p:nvSpPr>
            <p:spPr>
              <a:xfrm>
                <a:off x="581713" y="4466987"/>
                <a:ext cx="73422" cy="220265"/>
              </a:xfrm>
              <a:custGeom>
                <a:avLst/>
                <a:gdLst>
                  <a:gd name="connsiteX0" fmla="*/ 0 w 28575"/>
                  <a:gd name="connsiteY0" fmla="*/ 87281 h 85725"/>
                  <a:gd name="connsiteX1" fmla="*/ 17145 w 28575"/>
                  <a:gd name="connsiteY1" fmla="*/ 49277 h 85725"/>
                  <a:gd name="connsiteX2" fmla="*/ 26479 w 28575"/>
                  <a:gd name="connsiteY2" fmla="*/ 1461 h 85725"/>
                  <a:gd name="connsiteX3" fmla="*/ 28956 w 28575"/>
                  <a:gd name="connsiteY3" fmla="*/ 1080 h 85725"/>
                  <a:gd name="connsiteX4" fmla="*/ 22098 w 28575"/>
                  <a:gd name="connsiteY4" fmla="*/ 44038 h 85725"/>
                  <a:gd name="connsiteX5" fmla="*/ 2286 w 28575"/>
                  <a:gd name="connsiteY5" fmla="*/ 88520 h 85725"/>
                  <a:gd name="connsiteX6" fmla="*/ 0 w 28575"/>
                  <a:gd name="connsiteY6" fmla="*/ 87281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575" h="85725">
                    <a:moveTo>
                      <a:pt x="0" y="87281"/>
                    </a:moveTo>
                    <a:cubicBezTo>
                      <a:pt x="2191" y="73184"/>
                      <a:pt x="11239" y="61945"/>
                      <a:pt x="17145" y="49277"/>
                    </a:cubicBezTo>
                    <a:cubicBezTo>
                      <a:pt x="24098" y="34322"/>
                      <a:pt x="27146" y="17939"/>
                      <a:pt x="26479" y="1461"/>
                    </a:cubicBezTo>
                    <a:cubicBezTo>
                      <a:pt x="26384" y="-158"/>
                      <a:pt x="28956" y="-634"/>
                      <a:pt x="28956" y="1080"/>
                    </a:cubicBezTo>
                    <a:cubicBezTo>
                      <a:pt x="29527" y="15749"/>
                      <a:pt x="27337" y="30322"/>
                      <a:pt x="22098" y="44038"/>
                    </a:cubicBezTo>
                    <a:cubicBezTo>
                      <a:pt x="16288" y="59183"/>
                      <a:pt x="4477" y="72137"/>
                      <a:pt x="2286" y="88520"/>
                    </a:cubicBezTo>
                    <a:cubicBezTo>
                      <a:pt x="1524" y="88139"/>
                      <a:pt x="762" y="87758"/>
                      <a:pt x="0" y="87281"/>
                    </a:cubicBezTo>
                    <a:close/>
                  </a:path>
                </a:pathLst>
              </a:custGeom>
              <a:solidFill>
                <a:srgbClr val="34A7A4"/>
              </a:solidFill>
              <a:ln w="9525" cap="flat">
                <a:noFill/>
                <a:prstDash val="solid"/>
                <a:miter/>
              </a:ln>
            </p:spPr>
            <p:txBody>
              <a:bodyPr rtlCol="0" anchor="ctr"/>
              <a:lstStyle/>
              <a:p>
                <a:endParaRPr lang="en-ID"/>
              </a:p>
            </p:txBody>
          </p:sp>
          <p:sp>
            <p:nvSpPr>
              <p:cNvPr id="186" name="Freeform: Shape 185">
                <a:extLst>
                  <a:ext uri="{FF2B5EF4-FFF2-40B4-BE49-F238E27FC236}">
                    <a16:creationId xmlns:a16="http://schemas.microsoft.com/office/drawing/2014/main" id="{CFAF7728-40C3-41B2-A7C2-29B46D0972EA}"/>
                  </a:ext>
                </a:extLst>
              </p:cNvPr>
              <p:cNvSpPr/>
              <p:nvPr/>
            </p:nvSpPr>
            <p:spPr>
              <a:xfrm>
                <a:off x="250690" y="4573241"/>
                <a:ext cx="146843" cy="171317"/>
              </a:xfrm>
              <a:custGeom>
                <a:avLst/>
                <a:gdLst>
                  <a:gd name="connsiteX0" fmla="*/ 2530 w 57150"/>
                  <a:gd name="connsiteY0" fmla="*/ 685 h 66675"/>
                  <a:gd name="connsiteX1" fmla="*/ 37296 w 57150"/>
                  <a:gd name="connsiteY1" fmla="*/ 44214 h 66675"/>
                  <a:gd name="connsiteX2" fmla="*/ 57679 w 57150"/>
                  <a:gd name="connsiteY2" fmla="*/ 58978 h 66675"/>
                  <a:gd name="connsiteX3" fmla="*/ 65490 w 57150"/>
                  <a:gd name="connsiteY3" fmla="*/ 65836 h 66675"/>
                  <a:gd name="connsiteX4" fmla="*/ 65395 w 57150"/>
                  <a:gd name="connsiteY4" fmla="*/ 66407 h 66675"/>
                  <a:gd name="connsiteX5" fmla="*/ 64537 w 57150"/>
                  <a:gd name="connsiteY5" fmla="*/ 68884 h 66675"/>
                  <a:gd name="connsiteX6" fmla="*/ 47964 w 57150"/>
                  <a:gd name="connsiteY6" fmla="*/ 55644 h 66675"/>
                  <a:gd name="connsiteX7" fmla="*/ 29390 w 57150"/>
                  <a:gd name="connsiteY7" fmla="*/ 40404 h 66675"/>
                  <a:gd name="connsiteX8" fmla="*/ 148 w 57150"/>
                  <a:gd name="connsiteY8" fmla="*/ 1637 h 66675"/>
                  <a:gd name="connsiteX9" fmla="*/ 2530 w 57150"/>
                  <a:gd name="connsiteY9" fmla="*/ 685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150" h="66675">
                    <a:moveTo>
                      <a:pt x="2530" y="685"/>
                    </a:moveTo>
                    <a:cubicBezTo>
                      <a:pt x="11388" y="17163"/>
                      <a:pt x="23104" y="32022"/>
                      <a:pt x="37296" y="44214"/>
                    </a:cubicBezTo>
                    <a:cubicBezTo>
                      <a:pt x="43678" y="49738"/>
                      <a:pt x="50631" y="54310"/>
                      <a:pt x="57679" y="58978"/>
                    </a:cubicBezTo>
                    <a:cubicBezTo>
                      <a:pt x="60727" y="60978"/>
                      <a:pt x="63490" y="63169"/>
                      <a:pt x="65490" y="65836"/>
                    </a:cubicBezTo>
                    <a:cubicBezTo>
                      <a:pt x="65490" y="66026"/>
                      <a:pt x="65395" y="66217"/>
                      <a:pt x="65395" y="66407"/>
                    </a:cubicBezTo>
                    <a:cubicBezTo>
                      <a:pt x="65490" y="67360"/>
                      <a:pt x="65204" y="68217"/>
                      <a:pt x="64537" y="68884"/>
                    </a:cubicBezTo>
                    <a:cubicBezTo>
                      <a:pt x="61108" y="62883"/>
                      <a:pt x="53488" y="59454"/>
                      <a:pt x="47964" y="55644"/>
                    </a:cubicBezTo>
                    <a:cubicBezTo>
                      <a:pt x="41392" y="51072"/>
                      <a:pt x="35200" y="46024"/>
                      <a:pt x="29390" y="40404"/>
                    </a:cubicBezTo>
                    <a:cubicBezTo>
                      <a:pt x="17579" y="29069"/>
                      <a:pt x="7864" y="16020"/>
                      <a:pt x="148" y="1637"/>
                    </a:cubicBezTo>
                    <a:cubicBezTo>
                      <a:pt x="-614" y="304"/>
                      <a:pt x="1768" y="-744"/>
                      <a:pt x="2530" y="685"/>
                    </a:cubicBezTo>
                    <a:close/>
                  </a:path>
                </a:pathLst>
              </a:custGeom>
              <a:solidFill>
                <a:srgbClr val="34A7A4"/>
              </a:solidFill>
              <a:ln w="9525" cap="flat">
                <a:noFill/>
                <a:prstDash val="solid"/>
                <a:miter/>
              </a:ln>
            </p:spPr>
            <p:txBody>
              <a:bodyPr rtlCol="0" anchor="ctr"/>
              <a:lstStyle/>
              <a:p>
                <a:endParaRPr lang="en-ID"/>
              </a:p>
            </p:txBody>
          </p:sp>
          <p:sp>
            <p:nvSpPr>
              <p:cNvPr id="187" name="Freeform: Shape 186">
                <a:extLst>
                  <a:ext uri="{FF2B5EF4-FFF2-40B4-BE49-F238E27FC236}">
                    <a16:creationId xmlns:a16="http://schemas.microsoft.com/office/drawing/2014/main" id="{05EF6F52-721A-4CC9-89E0-C40AE49493CB}"/>
                  </a:ext>
                </a:extLst>
              </p:cNvPr>
              <p:cNvSpPr/>
              <p:nvPr/>
            </p:nvSpPr>
            <p:spPr>
              <a:xfrm>
                <a:off x="67356" y="4857372"/>
                <a:ext cx="244738" cy="48948"/>
              </a:xfrm>
              <a:custGeom>
                <a:avLst/>
                <a:gdLst>
                  <a:gd name="connsiteX0" fmla="*/ 1682 w 95250"/>
                  <a:gd name="connsiteY0" fmla="*/ 117 h 19050"/>
                  <a:gd name="connsiteX1" fmla="*/ 53022 w 95250"/>
                  <a:gd name="connsiteY1" fmla="*/ 14880 h 19050"/>
                  <a:gd name="connsiteX2" fmla="*/ 97694 w 95250"/>
                  <a:gd name="connsiteY2" fmla="*/ 19929 h 19050"/>
                  <a:gd name="connsiteX3" fmla="*/ 97694 w 95250"/>
                  <a:gd name="connsiteY3" fmla="*/ 20119 h 19050"/>
                  <a:gd name="connsiteX4" fmla="*/ 97028 w 95250"/>
                  <a:gd name="connsiteY4" fmla="*/ 21834 h 19050"/>
                  <a:gd name="connsiteX5" fmla="*/ 96647 w 95250"/>
                  <a:gd name="connsiteY5" fmla="*/ 22310 h 19050"/>
                  <a:gd name="connsiteX6" fmla="*/ 48069 w 95250"/>
                  <a:gd name="connsiteY6" fmla="*/ 16690 h 19050"/>
                  <a:gd name="connsiteX7" fmla="*/ 730 w 95250"/>
                  <a:gd name="connsiteY7" fmla="*/ 2498 h 19050"/>
                  <a:gd name="connsiteX8" fmla="*/ 1682 w 95250"/>
                  <a:gd name="connsiteY8" fmla="*/ 117 h 1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250" h="19050">
                    <a:moveTo>
                      <a:pt x="1682" y="117"/>
                    </a:moveTo>
                    <a:cubicBezTo>
                      <a:pt x="18065" y="7260"/>
                      <a:pt x="35306" y="12309"/>
                      <a:pt x="53022" y="14880"/>
                    </a:cubicBezTo>
                    <a:cubicBezTo>
                      <a:pt x="67786" y="16976"/>
                      <a:pt x="83216" y="16023"/>
                      <a:pt x="97694" y="19929"/>
                    </a:cubicBezTo>
                    <a:cubicBezTo>
                      <a:pt x="97694" y="20024"/>
                      <a:pt x="97694" y="20024"/>
                      <a:pt x="97694" y="20119"/>
                    </a:cubicBezTo>
                    <a:cubicBezTo>
                      <a:pt x="97599" y="20786"/>
                      <a:pt x="97313" y="21357"/>
                      <a:pt x="97028" y="21834"/>
                    </a:cubicBezTo>
                    <a:cubicBezTo>
                      <a:pt x="96932" y="22024"/>
                      <a:pt x="96742" y="22119"/>
                      <a:pt x="96647" y="22310"/>
                    </a:cubicBezTo>
                    <a:cubicBezTo>
                      <a:pt x="80930" y="18119"/>
                      <a:pt x="64071" y="19357"/>
                      <a:pt x="48069" y="16690"/>
                    </a:cubicBezTo>
                    <a:cubicBezTo>
                      <a:pt x="31781" y="13928"/>
                      <a:pt x="15875" y="9165"/>
                      <a:pt x="730" y="2498"/>
                    </a:cubicBezTo>
                    <a:cubicBezTo>
                      <a:pt x="-699" y="1831"/>
                      <a:pt x="158" y="-550"/>
                      <a:pt x="1682" y="117"/>
                    </a:cubicBezTo>
                    <a:close/>
                  </a:path>
                </a:pathLst>
              </a:custGeom>
              <a:solidFill>
                <a:srgbClr val="34A7A4"/>
              </a:solidFill>
              <a:ln w="9525" cap="flat">
                <a:noFill/>
                <a:prstDash val="solid"/>
                <a:miter/>
              </a:ln>
            </p:spPr>
            <p:txBody>
              <a:bodyPr rtlCol="0" anchor="ctr"/>
              <a:lstStyle/>
              <a:p>
                <a:endParaRPr lang="en-ID"/>
              </a:p>
            </p:txBody>
          </p:sp>
          <p:sp>
            <p:nvSpPr>
              <p:cNvPr id="188" name="Freeform: Shape 187">
                <a:extLst>
                  <a:ext uri="{FF2B5EF4-FFF2-40B4-BE49-F238E27FC236}">
                    <a16:creationId xmlns:a16="http://schemas.microsoft.com/office/drawing/2014/main" id="{A45408E0-7C2F-4A14-9B61-B553E386C1FF}"/>
                  </a:ext>
                </a:extLst>
              </p:cNvPr>
              <p:cNvSpPr/>
              <p:nvPr/>
            </p:nvSpPr>
            <p:spPr>
              <a:xfrm>
                <a:off x="169486" y="5141543"/>
                <a:ext cx="293686" cy="24474"/>
              </a:xfrm>
              <a:custGeom>
                <a:avLst/>
                <a:gdLst>
                  <a:gd name="connsiteX0" fmla="*/ 58613 w 114300"/>
                  <a:gd name="connsiteY0" fmla="*/ 7154 h 9525"/>
                  <a:gd name="connsiteX1" fmla="*/ 28037 w 114300"/>
                  <a:gd name="connsiteY1" fmla="*/ 15060 h 9525"/>
                  <a:gd name="connsiteX2" fmla="*/ 796 w 114300"/>
                  <a:gd name="connsiteY2" fmla="*/ 15536 h 9525"/>
                  <a:gd name="connsiteX3" fmla="*/ 1748 w 114300"/>
                  <a:gd name="connsiteY3" fmla="*/ 13155 h 9525"/>
                  <a:gd name="connsiteX4" fmla="*/ 36610 w 114300"/>
                  <a:gd name="connsiteY4" fmla="*/ 10107 h 9525"/>
                  <a:gd name="connsiteX5" fmla="*/ 67376 w 114300"/>
                  <a:gd name="connsiteY5" fmla="*/ 2677 h 9525"/>
                  <a:gd name="connsiteX6" fmla="*/ 115191 w 114300"/>
                  <a:gd name="connsiteY6" fmla="*/ 2106 h 9525"/>
                  <a:gd name="connsiteX7" fmla="*/ 115953 w 114300"/>
                  <a:gd name="connsiteY7" fmla="*/ 4582 h 9525"/>
                  <a:gd name="connsiteX8" fmla="*/ 115953 w 114300"/>
                  <a:gd name="connsiteY8" fmla="*/ 4868 h 9525"/>
                  <a:gd name="connsiteX9" fmla="*/ 58613 w 114300"/>
                  <a:gd name="connsiteY9" fmla="*/ 7154 h 9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4300" h="9525">
                    <a:moveTo>
                      <a:pt x="58613" y="7154"/>
                    </a:moveTo>
                    <a:cubicBezTo>
                      <a:pt x="48326" y="9440"/>
                      <a:pt x="38229" y="12488"/>
                      <a:pt x="28037" y="15060"/>
                    </a:cubicBezTo>
                    <a:cubicBezTo>
                      <a:pt x="18893" y="17346"/>
                      <a:pt x="9845" y="18775"/>
                      <a:pt x="796" y="15536"/>
                    </a:cubicBezTo>
                    <a:cubicBezTo>
                      <a:pt x="-728" y="14965"/>
                      <a:pt x="129" y="12583"/>
                      <a:pt x="1748" y="13155"/>
                    </a:cubicBezTo>
                    <a:cubicBezTo>
                      <a:pt x="13369" y="17251"/>
                      <a:pt x="25275" y="13155"/>
                      <a:pt x="36610" y="10107"/>
                    </a:cubicBezTo>
                    <a:cubicBezTo>
                      <a:pt x="46802" y="7345"/>
                      <a:pt x="56993" y="4678"/>
                      <a:pt x="67376" y="2677"/>
                    </a:cubicBezTo>
                    <a:cubicBezTo>
                      <a:pt x="83282" y="-275"/>
                      <a:pt x="99475" y="-1228"/>
                      <a:pt x="115191" y="2106"/>
                    </a:cubicBezTo>
                    <a:cubicBezTo>
                      <a:pt x="115477" y="2963"/>
                      <a:pt x="115763" y="3725"/>
                      <a:pt x="115953" y="4582"/>
                    </a:cubicBezTo>
                    <a:cubicBezTo>
                      <a:pt x="115953" y="4582"/>
                      <a:pt x="115953" y="4678"/>
                      <a:pt x="115953" y="4868"/>
                    </a:cubicBezTo>
                    <a:cubicBezTo>
                      <a:pt x="97094" y="582"/>
                      <a:pt x="77567" y="2868"/>
                      <a:pt x="58613" y="7154"/>
                    </a:cubicBezTo>
                    <a:close/>
                  </a:path>
                </a:pathLst>
              </a:custGeom>
              <a:solidFill>
                <a:srgbClr val="34A7A4"/>
              </a:solidFill>
              <a:ln w="9525" cap="flat">
                <a:noFill/>
                <a:prstDash val="solid"/>
                <a:miter/>
              </a:ln>
            </p:spPr>
            <p:txBody>
              <a:bodyPr rtlCol="0" anchor="ctr"/>
              <a:lstStyle/>
              <a:p>
                <a:endParaRPr lang="en-ID"/>
              </a:p>
            </p:txBody>
          </p:sp>
          <p:sp>
            <p:nvSpPr>
              <p:cNvPr id="189" name="Freeform: Shape 188">
                <a:extLst>
                  <a:ext uri="{FF2B5EF4-FFF2-40B4-BE49-F238E27FC236}">
                    <a16:creationId xmlns:a16="http://schemas.microsoft.com/office/drawing/2014/main" id="{3C881C1B-8F1A-40DF-86B6-E5C39A9A834A}"/>
                  </a:ext>
                </a:extLst>
              </p:cNvPr>
              <p:cNvSpPr/>
              <p:nvPr/>
            </p:nvSpPr>
            <p:spPr>
              <a:xfrm>
                <a:off x="376351" y="5352617"/>
                <a:ext cx="220265" cy="48948"/>
              </a:xfrm>
              <a:custGeom>
                <a:avLst/>
                <a:gdLst>
                  <a:gd name="connsiteX0" fmla="*/ 1725 w 85725"/>
                  <a:gd name="connsiteY0" fmla="*/ 63 h 19050"/>
                  <a:gd name="connsiteX1" fmla="*/ 86497 w 85725"/>
                  <a:gd name="connsiteY1" fmla="*/ 22732 h 19050"/>
                  <a:gd name="connsiteX2" fmla="*/ 85449 w 85725"/>
                  <a:gd name="connsiteY2" fmla="*/ 25209 h 19050"/>
                  <a:gd name="connsiteX3" fmla="*/ 772 w 85725"/>
                  <a:gd name="connsiteY3" fmla="*/ 2539 h 19050"/>
                  <a:gd name="connsiteX4" fmla="*/ 1725 w 85725"/>
                  <a:gd name="connsiteY4" fmla="*/ 63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19050">
                    <a:moveTo>
                      <a:pt x="1725" y="63"/>
                    </a:moveTo>
                    <a:cubicBezTo>
                      <a:pt x="28204" y="9302"/>
                      <a:pt x="63923" y="4254"/>
                      <a:pt x="86497" y="22732"/>
                    </a:cubicBezTo>
                    <a:cubicBezTo>
                      <a:pt x="86497" y="23780"/>
                      <a:pt x="86116" y="24542"/>
                      <a:pt x="85449" y="25209"/>
                    </a:cubicBezTo>
                    <a:cubicBezTo>
                      <a:pt x="63256" y="6349"/>
                      <a:pt x="27156" y="11683"/>
                      <a:pt x="772" y="2539"/>
                    </a:cubicBezTo>
                    <a:cubicBezTo>
                      <a:pt x="-752" y="1968"/>
                      <a:pt x="201" y="-414"/>
                      <a:pt x="1725" y="63"/>
                    </a:cubicBezTo>
                    <a:close/>
                  </a:path>
                </a:pathLst>
              </a:custGeom>
              <a:solidFill>
                <a:srgbClr val="34A7A4"/>
              </a:solidFill>
              <a:ln w="9525" cap="flat">
                <a:noFill/>
                <a:prstDash val="solid"/>
                <a:miter/>
              </a:ln>
            </p:spPr>
            <p:txBody>
              <a:bodyPr rtlCol="0" anchor="ctr"/>
              <a:lstStyle/>
              <a:p>
                <a:endParaRPr lang="en-ID"/>
              </a:p>
            </p:txBody>
          </p:sp>
          <p:sp>
            <p:nvSpPr>
              <p:cNvPr id="190" name="Freeform: Shape 189">
                <a:extLst>
                  <a:ext uri="{FF2B5EF4-FFF2-40B4-BE49-F238E27FC236}">
                    <a16:creationId xmlns:a16="http://schemas.microsoft.com/office/drawing/2014/main" id="{2DA4EEAB-B0F0-4621-99B2-0A71D90B86F6}"/>
                  </a:ext>
                </a:extLst>
              </p:cNvPr>
              <p:cNvSpPr/>
              <p:nvPr/>
            </p:nvSpPr>
            <p:spPr>
              <a:xfrm>
                <a:off x="718278" y="5138966"/>
                <a:ext cx="146843" cy="171317"/>
              </a:xfrm>
              <a:custGeom>
                <a:avLst/>
                <a:gdLst>
                  <a:gd name="connsiteX0" fmla="*/ 61150 w 57150"/>
                  <a:gd name="connsiteY0" fmla="*/ 251 h 66675"/>
                  <a:gd name="connsiteX1" fmla="*/ 62770 w 57150"/>
                  <a:gd name="connsiteY1" fmla="*/ 2251 h 66675"/>
                  <a:gd name="connsiteX2" fmla="*/ 2095 w 57150"/>
                  <a:gd name="connsiteY2" fmla="*/ 67593 h 66675"/>
                  <a:gd name="connsiteX3" fmla="*/ 1714 w 57150"/>
                  <a:gd name="connsiteY3" fmla="*/ 67021 h 66675"/>
                  <a:gd name="connsiteX4" fmla="*/ 0 w 57150"/>
                  <a:gd name="connsiteY4" fmla="*/ 66069 h 66675"/>
                  <a:gd name="connsiteX5" fmla="*/ 61150 w 57150"/>
                  <a:gd name="connsiteY5" fmla="*/ 251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150" h="66675">
                    <a:moveTo>
                      <a:pt x="61150" y="251"/>
                    </a:moveTo>
                    <a:cubicBezTo>
                      <a:pt x="62484" y="-702"/>
                      <a:pt x="64103" y="1299"/>
                      <a:pt x="62770" y="2251"/>
                    </a:cubicBezTo>
                    <a:cubicBezTo>
                      <a:pt x="38291" y="19682"/>
                      <a:pt x="17717" y="41875"/>
                      <a:pt x="2095" y="67593"/>
                    </a:cubicBezTo>
                    <a:cubicBezTo>
                      <a:pt x="2000" y="67402"/>
                      <a:pt x="1810" y="67212"/>
                      <a:pt x="1714" y="67021"/>
                    </a:cubicBezTo>
                    <a:cubicBezTo>
                      <a:pt x="1048" y="66926"/>
                      <a:pt x="476" y="66640"/>
                      <a:pt x="0" y="66069"/>
                    </a:cubicBezTo>
                    <a:cubicBezTo>
                      <a:pt x="15811" y="40256"/>
                      <a:pt x="36481" y="17872"/>
                      <a:pt x="61150" y="251"/>
                    </a:cubicBezTo>
                    <a:close/>
                  </a:path>
                </a:pathLst>
              </a:custGeom>
              <a:solidFill>
                <a:srgbClr val="34A7A4"/>
              </a:solidFill>
              <a:ln w="9525" cap="flat">
                <a:noFill/>
                <a:prstDash val="solid"/>
                <a:miter/>
              </a:ln>
            </p:spPr>
            <p:txBody>
              <a:bodyPr rtlCol="0" anchor="ctr"/>
              <a:lstStyle/>
              <a:p>
                <a:endParaRPr lang="en-ID"/>
              </a:p>
            </p:txBody>
          </p:sp>
          <p:sp>
            <p:nvSpPr>
              <p:cNvPr id="191" name="Freeform: Shape 190">
                <a:extLst>
                  <a:ext uri="{FF2B5EF4-FFF2-40B4-BE49-F238E27FC236}">
                    <a16:creationId xmlns:a16="http://schemas.microsoft.com/office/drawing/2014/main" id="{18E9BD27-DE83-4E66-B95D-FFD924FAB5E4}"/>
                  </a:ext>
                </a:extLst>
              </p:cNvPr>
              <p:cNvSpPr/>
              <p:nvPr/>
            </p:nvSpPr>
            <p:spPr>
              <a:xfrm>
                <a:off x="650486" y="4791080"/>
                <a:ext cx="171317" cy="220265"/>
              </a:xfrm>
              <a:custGeom>
                <a:avLst/>
                <a:gdLst>
                  <a:gd name="connsiteX0" fmla="*/ 71056 w 66675"/>
                  <a:gd name="connsiteY0" fmla="*/ 295 h 85725"/>
                  <a:gd name="connsiteX1" fmla="*/ 72676 w 66675"/>
                  <a:gd name="connsiteY1" fmla="*/ 2295 h 85725"/>
                  <a:gd name="connsiteX2" fmla="*/ 2381 w 66675"/>
                  <a:gd name="connsiteY2" fmla="*/ 93545 h 85725"/>
                  <a:gd name="connsiteX3" fmla="*/ 1905 w 66675"/>
                  <a:gd name="connsiteY3" fmla="*/ 93354 h 85725"/>
                  <a:gd name="connsiteX4" fmla="*/ 0 w 66675"/>
                  <a:gd name="connsiteY4" fmla="*/ 92592 h 85725"/>
                  <a:gd name="connsiteX5" fmla="*/ 71056 w 66675"/>
                  <a:gd name="connsiteY5" fmla="*/ 295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675" h="85725">
                    <a:moveTo>
                      <a:pt x="71056" y="295"/>
                    </a:moveTo>
                    <a:cubicBezTo>
                      <a:pt x="72295" y="-753"/>
                      <a:pt x="73914" y="1247"/>
                      <a:pt x="72676" y="2295"/>
                    </a:cubicBezTo>
                    <a:cubicBezTo>
                      <a:pt x="42386" y="26774"/>
                      <a:pt x="18383" y="58112"/>
                      <a:pt x="2381" y="93545"/>
                    </a:cubicBezTo>
                    <a:cubicBezTo>
                      <a:pt x="2191" y="93449"/>
                      <a:pt x="2095" y="93449"/>
                      <a:pt x="1905" y="93354"/>
                    </a:cubicBezTo>
                    <a:cubicBezTo>
                      <a:pt x="1905" y="93354"/>
                      <a:pt x="1143" y="93164"/>
                      <a:pt x="0" y="92592"/>
                    </a:cubicBezTo>
                    <a:cubicBezTo>
                      <a:pt x="16192" y="56683"/>
                      <a:pt x="40481" y="25060"/>
                      <a:pt x="71056" y="295"/>
                    </a:cubicBezTo>
                    <a:close/>
                  </a:path>
                </a:pathLst>
              </a:custGeom>
              <a:solidFill>
                <a:srgbClr val="34A7A4"/>
              </a:solidFill>
              <a:ln w="9525" cap="flat">
                <a:noFill/>
                <a:prstDash val="solid"/>
                <a:miter/>
              </a:ln>
            </p:spPr>
            <p:txBody>
              <a:bodyPr rtlCol="0" anchor="ctr"/>
              <a:lstStyle/>
              <a:p>
                <a:endParaRPr lang="en-ID"/>
              </a:p>
            </p:txBody>
          </p:sp>
        </p:grpSp>
        <p:sp>
          <p:nvSpPr>
            <p:cNvPr id="192" name="Freeform: Shape 191">
              <a:extLst>
                <a:ext uri="{FF2B5EF4-FFF2-40B4-BE49-F238E27FC236}">
                  <a16:creationId xmlns:a16="http://schemas.microsoft.com/office/drawing/2014/main" id="{BFCA2A88-E9F2-4BE8-B3E2-C94F7479E5B6}"/>
                </a:ext>
              </a:extLst>
            </p:cNvPr>
            <p:cNvSpPr/>
            <p:nvPr/>
          </p:nvSpPr>
          <p:spPr>
            <a:xfrm>
              <a:off x="3447785" y="5183024"/>
              <a:ext cx="3817921" cy="1737643"/>
            </a:xfrm>
            <a:custGeom>
              <a:avLst/>
              <a:gdLst>
                <a:gd name="connsiteX0" fmla="*/ 42863 w 1485900"/>
                <a:gd name="connsiteY0" fmla="*/ 325528 h 676275"/>
                <a:gd name="connsiteX1" fmla="*/ 157925 w 1485900"/>
                <a:gd name="connsiteY1" fmla="*/ 302858 h 676275"/>
                <a:gd name="connsiteX2" fmla="*/ 278702 w 1485900"/>
                <a:gd name="connsiteY2" fmla="*/ 304573 h 676275"/>
                <a:gd name="connsiteX3" fmla="*/ 416528 w 1485900"/>
                <a:gd name="connsiteY3" fmla="*/ 94832 h 676275"/>
                <a:gd name="connsiteX4" fmla="*/ 575596 w 1485900"/>
                <a:gd name="connsiteY4" fmla="*/ 64447 h 676275"/>
                <a:gd name="connsiteX5" fmla="*/ 688181 w 1485900"/>
                <a:gd name="connsiteY5" fmla="*/ 1582 h 676275"/>
                <a:gd name="connsiteX6" fmla="*/ 806577 w 1485900"/>
                <a:gd name="connsiteY6" fmla="*/ 60923 h 676275"/>
                <a:gd name="connsiteX7" fmla="*/ 870395 w 1485900"/>
                <a:gd name="connsiteY7" fmla="*/ 185415 h 676275"/>
                <a:gd name="connsiteX8" fmla="*/ 972503 w 1485900"/>
                <a:gd name="connsiteY8" fmla="*/ 274378 h 676275"/>
                <a:gd name="connsiteX9" fmla="*/ 1152906 w 1485900"/>
                <a:gd name="connsiteY9" fmla="*/ 278950 h 676275"/>
                <a:gd name="connsiteX10" fmla="*/ 1245680 w 1485900"/>
                <a:gd name="connsiteY10" fmla="*/ 454401 h 676275"/>
                <a:gd name="connsiteX11" fmla="*/ 1374172 w 1485900"/>
                <a:gd name="connsiteY11" fmla="*/ 452782 h 676275"/>
                <a:gd name="connsiteX12" fmla="*/ 1474184 w 1485900"/>
                <a:gd name="connsiteY12" fmla="*/ 540793 h 676275"/>
                <a:gd name="connsiteX13" fmla="*/ 1488186 w 1485900"/>
                <a:gd name="connsiteY13" fmla="*/ 679762 h 676275"/>
                <a:gd name="connsiteX14" fmla="*/ 0 w 1485900"/>
                <a:gd name="connsiteY14" fmla="*/ 679762 h 676275"/>
                <a:gd name="connsiteX15" fmla="*/ 42863 w 1485900"/>
                <a:gd name="connsiteY15" fmla="*/ 325528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85900" h="676275">
                  <a:moveTo>
                    <a:pt x="42863" y="325528"/>
                  </a:moveTo>
                  <a:cubicBezTo>
                    <a:pt x="69533" y="294381"/>
                    <a:pt x="117634" y="295238"/>
                    <a:pt x="157925" y="302858"/>
                  </a:cubicBezTo>
                  <a:cubicBezTo>
                    <a:pt x="198215" y="310478"/>
                    <a:pt x="241649" y="322099"/>
                    <a:pt x="278702" y="304573"/>
                  </a:cubicBezTo>
                  <a:cubicBezTo>
                    <a:pt x="356235" y="267997"/>
                    <a:pt x="343281" y="139504"/>
                    <a:pt x="416528" y="94832"/>
                  </a:cubicBezTo>
                  <a:cubicBezTo>
                    <a:pt x="462915" y="66352"/>
                    <a:pt x="524923" y="84450"/>
                    <a:pt x="575596" y="64447"/>
                  </a:cubicBezTo>
                  <a:cubicBezTo>
                    <a:pt x="615791" y="48541"/>
                    <a:pt x="645700" y="9869"/>
                    <a:pt x="688181" y="1582"/>
                  </a:cubicBezTo>
                  <a:cubicBezTo>
                    <a:pt x="733997" y="-7371"/>
                    <a:pt x="779431" y="22918"/>
                    <a:pt x="806577" y="60923"/>
                  </a:cubicBezTo>
                  <a:cubicBezTo>
                    <a:pt x="833723" y="98833"/>
                    <a:pt x="848201" y="144267"/>
                    <a:pt x="870395" y="185415"/>
                  </a:cubicBezTo>
                  <a:cubicBezTo>
                    <a:pt x="892588" y="226468"/>
                    <a:pt x="926592" y="265711"/>
                    <a:pt x="972503" y="274378"/>
                  </a:cubicBezTo>
                  <a:cubicBezTo>
                    <a:pt x="1032986" y="285713"/>
                    <a:pt x="1103186" y="242660"/>
                    <a:pt x="1152906" y="278950"/>
                  </a:cubicBezTo>
                  <a:cubicBezTo>
                    <a:pt x="1207865" y="319241"/>
                    <a:pt x="1184910" y="423540"/>
                    <a:pt x="1245680" y="454401"/>
                  </a:cubicBezTo>
                  <a:cubicBezTo>
                    <a:pt x="1284446" y="474118"/>
                    <a:pt x="1330928" y="448686"/>
                    <a:pt x="1374172" y="452782"/>
                  </a:cubicBezTo>
                  <a:cubicBezTo>
                    <a:pt x="1420844" y="457258"/>
                    <a:pt x="1458087" y="496787"/>
                    <a:pt x="1474184" y="540793"/>
                  </a:cubicBezTo>
                  <a:cubicBezTo>
                    <a:pt x="1490282" y="584798"/>
                    <a:pt x="1489329" y="632899"/>
                    <a:pt x="1488186" y="679762"/>
                  </a:cubicBezTo>
                  <a:lnTo>
                    <a:pt x="0" y="679762"/>
                  </a:lnTo>
                  <a:lnTo>
                    <a:pt x="42863" y="325528"/>
                  </a:lnTo>
                  <a:close/>
                </a:path>
              </a:pathLst>
            </a:custGeom>
            <a:solidFill>
              <a:schemeClr val="accent2"/>
            </a:solidFill>
            <a:ln w="9525" cap="flat">
              <a:noFill/>
              <a:prstDash val="solid"/>
              <a:miter/>
            </a:ln>
          </p:spPr>
          <p:txBody>
            <a:bodyPr rtlCol="0" anchor="ctr"/>
            <a:lstStyle/>
            <a:p>
              <a:endParaRPr lang="en-ID"/>
            </a:p>
          </p:txBody>
        </p:sp>
        <p:sp>
          <p:nvSpPr>
            <p:cNvPr id="193" name="Freeform: Shape 192">
              <a:extLst>
                <a:ext uri="{FF2B5EF4-FFF2-40B4-BE49-F238E27FC236}">
                  <a16:creationId xmlns:a16="http://schemas.microsoft.com/office/drawing/2014/main" id="{BFA3C0AB-1AB4-4626-B69C-3E361A048AA5}"/>
                </a:ext>
              </a:extLst>
            </p:cNvPr>
            <p:cNvSpPr/>
            <p:nvPr/>
          </p:nvSpPr>
          <p:spPr>
            <a:xfrm>
              <a:off x="3212592" y="5508491"/>
              <a:ext cx="3328444" cy="1370535"/>
            </a:xfrm>
            <a:custGeom>
              <a:avLst/>
              <a:gdLst>
                <a:gd name="connsiteX0" fmla="*/ 0 w 1295400"/>
                <a:gd name="connsiteY0" fmla="*/ 130851 h 533400"/>
                <a:gd name="connsiteX1" fmla="*/ 143161 w 1295400"/>
                <a:gd name="connsiteY1" fmla="*/ 10550 h 533400"/>
                <a:gd name="connsiteX2" fmla="*/ 309086 w 1295400"/>
                <a:gd name="connsiteY2" fmla="*/ 57508 h 533400"/>
                <a:gd name="connsiteX3" fmla="*/ 361760 w 1295400"/>
                <a:gd name="connsiteY3" fmla="*/ 165236 h 533400"/>
                <a:gd name="connsiteX4" fmla="*/ 527304 w 1295400"/>
                <a:gd name="connsiteY4" fmla="*/ 131136 h 533400"/>
                <a:gd name="connsiteX5" fmla="*/ 700659 w 1295400"/>
                <a:gd name="connsiteY5" fmla="*/ 278583 h 533400"/>
                <a:gd name="connsiteX6" fmla="*/ 917258 w 1295400"/>
                <a:gd name="connsiteY6" fmla="*/ 241531 h 533400"/>
                <a:gd name="connsiteX7" fmla="*/ 1000411 w 1295400"/>
                <a:gd name="connsiteY7" fmla="*/ 366309 h 533400"/>
                <a:gd name="connsiteX8" fmla="*/ 1115568 w 1295400"/>
                <a:gd name="connsiteY8" fmla="*/ 411171 h 533400"/>
                <a:gd name="connsiteX9" fmla="*/ 1240060 w 1295400"/>
                <a:gd name="connsiteY9" fmla="*/ 430983 h 533400"/>
                <a:gd name="connsiteX10" fmla="*/ 1300067 w 1295400"/>
                <a:gd name="connsiteY10" fmla="*/ 530520 h 533400"/>
                <a:gd name="connsiteX11" fmla="*/ 0 w 1295400"/>
                <a:gd name="connsiteY11" fmla="*/ 536139 h 533400"/>
                <a:gd name="connsiteX12" fmla="*/ 0 w 1295400"/>
                <a:gd name="connsiteY12" fmla="*/ 130851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95400" h="533400">
                  <a:moveTo>
                    <a:pt x="0" y="130851"/>
                  </a:moveTo>
                  <a:cubicBezTo>
                    <a:pt x="41053" y="83035"/>
                    <a:pt x="84487" y="33505"/>
                    <a:pt x="143161" y="10550"/>
                  </a:cubicBezTo>
                  <a:cubicBezTo>
                    <a:pt x="201835" y="-12405"/>
                    <a:pt x="280130" y="1596"/>
                    <a:pt x="309086" y="57508"/>
                  </a:cubicBezTo>
                  <a:cubicBezTo>
                    <a:pt x="327850" y="93798"/>
                    <a:pt x="326231" y="144852"/>
                    <a:pt x="361760" y="165236"/>
                  </a:cubicBezTo>
                  <a:cubicBezTo>
                    <a:pt x="412242" y="194192"/>
                    <a:pt x="469201" y="126755"/>
                    <a:pt x="527304" y="131136"/>
                  </a:cubicBezTo>
                  <a:cubicBezTo>
                    <a:pt x="605314" y="137042"/>
                    <a:pt x="624840" y="259248"/>
                    <a:pt x="700659" y="278583"/>
                  </a:cubicBezTo>
                  <a:cubicBezTo>
                    <a:pt x="773811" y="297252"/>
                    <a:pt x="850106" y="206860"/>
                    <a:pt x="917258" y="241531"/>
                  </a:cubicBezTo>
                  <a:cubicBezTo>
                    <a:pt x="962406" y="264867"/>
                    <a:pt x="966597" y="328399"/>
                    <a:pt x="1000411" y="366309"/>
                  </a:cubicBezTo>
                  <a:cubicBezTo>
                    <a:pt x="1028510" y="397836"/>
                    <a:pt x="1073468" y="407647"/>
                    <a:pt x="1115568" y="411171"/>
                  </a:cubicBezTo>
                  <a:cubicBezTo>
                    <a:pt x="1157669" y="414696"/>
                    <a:pt x="1201388" y="414029"/>
                    <a:pt x="1240060" y="430983"/>
                  </a:cubicBezTo>
                  <a:cubicBezTo>
                    <a:pt x="1278731" y="447938"/>
                    <a:pt x="1310926" y="489753"/>
                    <a:pt x="1300067" y="530520"/>
                  </a:cubicBezTo>
                  <a:lnTo>
                    <a:pt x="0" y="536139"/>
                  </a:lnTo>
                  <a:lnTo>
                    <a:pt x="0" y="130851"/>
                  </a:lnTo>
                  <a:close/>
                </a:path>
              </a:pathLst>
            </a:custGeom>
            <a:solidFill>
              <a:schemeClr val="accent4"/>
            </a:solidFill>
            <a:ln w="9525" cap="flat">
              <a:noFill/>
              <a:prstDash val="solid"/>
              <a:miter/>
            </a:ln>
          </p:spPr>
          <p:txBody>
            <a:bodyPr rtlCol="0" anchor="ctr"/>
            <a:lstStyle/>
            <a:p>
              <a:endParaRPr lang="en-ID"/>
            </a:p>
          </p:txBody>
        </p:sp>
      </p:grpSp>
      <p:grpSp>
        <p:nvGrpSpPr>
          <p:cNvPr id="7" name="Group 6">
            <a:extLst>
              <a:ext uri="{FF2B5EF4-FFF2-40B4-BE49-F238E27FC236}">
                <a16:creationId xmlns:a16="http://schemas.microsoft.com/office/drawing/2014/main" id="{62F7E103-CB5E-4164-A431-4E5F5CD63FF3}"/>
              </a:ext>
            </a:extLst>
          </p:cNvPr>
          <p:cNvGrpSpPr/>
          <p:nvPr/>
        </p:nvGrpSpPr>
        <p:grpSpPr>
          <a:xfrm>
            <a:off x="8951643" y="1839938"/>
            <a:ext cx="1791758" cy="1962127"/>
            <a:chOff x="8951643" y="1839938"/>
            <a:chExt cx="1791758" cy="1962127"/>
          </a:xfrm>
        </p:grpSpPr>
        <p:sp>
          <p:nvSpPr>
            <p:cNvPr id="148" name="Oval 147">
              <a:extLst>
                <a:ext uri="{FF2B5EF4-FFF2-40B4-BE49-F238E27FC236}">
                  <a16:creationId xmlns:a16="http://schemas.microsoft.com/office/drawing/2014/main" id="{A37DDB57-39E0-45FC-977B-245B8D529AF3}"/>
                </a:ext>
              </a:extLst>
            </p:cNvPr>
            <p:cNvSpPr/>
            <p:nvPr/>
          </p:nvSpPr>
          <p:spPr>
            <a:xfrm>
              <a:off x="8951643" y="1839938"/>
              <a:ext cx="1791758" cy="179175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nvGrpSpPr>
            <p:cNvPr id="237" name="Group 236">
              <a:extLst>
                <a:ext uri="{FF2B5EF4-FFF2-40B4-BE49-F238E27FC236}">
                  <a16:creationId xmlns:a16="http://schemas.microsoft.com/office/drawing/2014/main" id="{65F2BCEF-36EE-4F8F-A2FD-7544FF440D57}"/>
                </a:ext>
              </a:extLst>
            </p:cNvPr>
            <p:cNvGrpSpPr/>
            <p:nvPr/>
          </p:nvGrpSpPr>
          <p:grpSpPr>
            <a:xfrm>
              <a:off x="9122903" y="1976261"/>
              <a:ext cx="1449238" cy="1825804"/>
              <a:chOff x="-2319121" y="2135079"/>
              <a:chExt cx="1449238" cy="1825804"/>
            </a:xfrm>
          </p:grpSpPr>
          <p:sp>
            <p:nvSpPr>
              <p:cNvPr id="197" name="Freeform: Shape 196">
                <a:extLst>
                  <a:ext uri="{FF2B5EF4-FFF2-40B4-BE49-F238E27FC236}">
                    <a16:creationId xmlns:a16="http://schemas.microsoft.com/office/drawing/2014/main" id="{8D51388A-9236-43F8-B47E-D1B7958CC2F6}"/>
                  </a:ext>
                </a:extLst>
              </p:cNvPr>
              <p:cNvSpPr/>
              <p:nvPr/>
            </p:nvSpPr>
            <p:spPr>
              <a:xfrm>
                <a:off x="-1604723" y="2135079"/>
                <a:ext cx="664234" cy="1190445"/>
              </a:xfrm>
              <a:custGeom>
                <a:avLst/>
                <a:gdLst>
                  <a:gd name="connsiteX0" fmla="*/ 116901 w 664234"/>
                  <a:gd name="connsiteY0" fmla="*/ 1142531 h 1190445"/>
                  <a:gd name="connsiteX1" fmla="*/ 146748 w 664234"/>
                  <a:gd name="connsiteY1" fmla="*/ 1140374 h 1190445"/>
                  <a:gd name="connsiteX2" fmla="*/ 231460 w 664234"/>
                  <a:gd name="connsiteY2" fmla="*/ 1116824 h 1190445"/>
                  <a:gd name="connsiteX3" fmla="*/ 264068 w 664234"/>
                  <a:gd name="connsiteY3" fmla="*/ 1098277 h 1190445"/>
                  <a:gd name="connsiteX4" fmla="*/ 267518 w 664234"/>
                  <a:gd name="connsiteY4" fmla="*/ 1094999 h 1190445"/>
                  <a:gd name="connsiteX5" fmla="*/ 155720 w 664234"/>
                  <a:gd name="connsiteY5" fmla="*/ 1093619 h 1190445"/>
                  <a:gd name="connsiteX6" fmla="*/ 108016 w 664234"/>
                  <a:gd name="connsiteY6" fmla="*/ 1079903 h 1190445"/>
                  <a:gd name="connsiteX7" fmla="*/ 111035 w 664234"/>
                  <a:gd name="connsiteY7" fmla="*/ 1078609 h 1190445"/>
                  <a:gd name="connsiteX8" fmla="*/ 148301 w 664234"/>
                  <a:gd name="connsiteY8" fmla="*/ 1063426 h 1190445"/>
                  <a:gd name="connsiteX9" fmla="*/ 172886 w 664234"/>
                  <a:gd name="connsiteY9" fmla="*/ 1043068 h 1190445"/>
                  <a:gd name="connsiteX10" fmla="*/ 208772 w 664234"/>
                  <a:gd name="connsiteY10" fmla="*/ 998297 h 1190445"/>
                  <a:gd name="connsiteX11" fmla="*/ 230856 w 664234"/>
                  <a:gd name="connsiteY11" fmla="*/ 921781 h 1190445"/>
                  <a:gd name="connsiteX12" fmla="*/ 225162 w 664234"/>
                  <a:gd name="connsiteY12" fmla="*/ 851044 h 1190445"/>
                  <a:gd name="connsiteX13" fmla="*/ 186861 w 664234"/>
                  <a:gd name="connsiteY13" fmla="*/ 722942 h 1190445"/>
                  <a:gd name="connsiteX14" fmla="*/ 131048 w 664234"/>
                  <a:gd name="connsiteY14" fmla="*/ 598376 h 1190445"/>
                  <a:gd name="connsiteX15" fmla="*/ 76443 w 664234"/>
                  <a:gd name="connsiteY15" fmla="*/ 474156 h 1190445"/>
                  <a:gd name="connsiteX16" fmla="*/ 23822 w 664234"/>
                  <a:gd name="connsiteY16" fmla="*/ 310082 h 1190445"/>
                  <a:gd name="connsiteX17" fmla="*/ 8639 w 664234"/>
                  <a:gd name="connsiteY17" fmla="*/ 233393 h 1190445"/>
                  <a:gd name="connsiteX18" fmla="*/ 1566 w 664234"/>
                  <a:gd name="connsiteY18" fmla="*/ 186034 h 1190445"/>
                  <a:gd name="connsiteX19" fmla="*/ 703 w 664234"/>
                  <a:gd name="connsiteY19" fmla="*/ 146180 h 1190445"/>
                  <a:gd name="connsiteX20" fmla="*/ 9157 w 664234"/>
                  <a:gd name="connsiteY20" fmla="*/ 118057 h 1190445"/>
                  <a:gd name="connsiteX21" fmla="*/ 24426 w 664234"/>
                  <a:gd name="connsiteY21" fmla="*/ 94680 h 1190445"/>
                  <a:gd name="connsiteX22" fmla="*/ 64539 w 664234"/>
                  <a:gd name="connsiteY22" fmla="*/ 55947 h 1190445"/>
                  <a:gd name="connsiteX23" fmla="*/ 156151 w 664234"/>
                  <a:gd name="connsiteY23" fmla="*/ 8502 h 1190445"/>
                  <a:gd name="connsiteX24" fmla="*/ 211964 w 664234"/>
                  <a:gd name="connsiteY24" fmla="*/ 48 h 1190445"/>
                  <a:gd name="connsiteX25" fmla="*/ 274506 w 664234"/>
                  <a:gd name="connsiteY25" fmla="*/ 11521 h 1190445"/>
                  <a:gd name="connsiteX26" fmla="*/ 332303 w 664234"/>
                  <a:gd name="connsiteY26" fmla="*/ 49132 h 1190445"/>
                  <a:gd name="connsiteX27" fmla="*/ 408301 w 664234"/>
                  <a:gd name="connsiteY27" fmla="*/ 152995 h 1190445"/>
                  <a:gd name="connsiteX28" fmla="*/ 444705 w 664234"/>
                  <a:gd name="connsiteY28" fmla="*/ 237188 h 1190445"/>
                  <a:gd name="connsiteX29" fmla="*/ 518978 w 664234"/>
                  <a:gd name="connsiteY29" fmla="*/ 424985 h 1190445"/>
                  <a:gd name="connsiteX30" fmla="*/ 603345 w 664234"/>
                  <a:gd name="connsiteY30" fmla="*/ 631070 h 1190445"/>
                  <a:gd name="connsiteX31" fmla="*/ 633106 w 664234"/>
                  <a:gd name="connsiteY31" fmla="*/ 705948 h 1190445"/>
                  <a:gd name="connsiteX32" fmla="*/ 662867 w 664234"/>
                  <a:gd name="connsiteY32" fmla="*/ 815072 h 1190445"/>
                  <a:gd name="connsiteX33" fmla="*/ 665627 w 664234"/>
                  <a:gd name="connsiteY33" fmla="*/ 897799 h 1190445"/>
                  <a:gd name="connsiteX34" fmla="*/ 652256 w 664234"/>
                  <a:gd name="connsiteY34" fmla="*/ 968277 h 1190445"/>
                  <a:gd name="connsiteX35" fmla="*/ 595150 w 664234"/>
                  <a:gd name="connsiteY35" fmla="*/ 1077142 h 1190445"/>
                  <a:gd name="connsiteX36" fmla="*/ 525621 w 664234"/>
                  <a:gd name="connsiteY36" fmla="*/ 1138994 h 1190445"/>
                  <a:gd name="connsiteX37" fmla="*/ 478175 w 664234"/>
                  <a:gd name="connsiteY37" fmla="*/ 1161595 h 1190445"/>
                  <a:gd name="connsiteX38" fmla="*/ 374745 w 664234"/>
                  <a:gd name="connsiteY38" fmla="*/ 1187819 h 1190445"/>
                  <a:gd name="connsiteX39" fmla="*/ 283908 w 664234"/>
                  <a:gd name="connsiteY39" fmla="*/ 1192650 h 1190445"/>
                  <a:gd name="connsiteX40" fmla="*/ 215587 w 664234"/>
                  <a:gd name="connsiteY40" fmla="*/ 1181263 h 1190445"/>
                  <a:gd name="connsiteX41" fmla="*/ 163311 w 664234"/>
                  <a:gd name="connsiteY41" fmla="*/ 1164183 h 1190445"/>
                  <a:gd name="connsiteX42" fmla="*/ 122422 w 664234"/>
                  <a:gd name="connsiteY42" fmla="*/ 1146240 h 1190445"/>
                  <a:gd name="connsiteX43" fmla="*/ 116901 w 664234"/>
                  <a:gd name="connsiteY43" fmla="*/ 1142531 h 1190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664234" h="1190445">
                    <a:moveTo>
                      <a:pt x="116901" y="1142531"/>
                    </a:moveTo>
                    <a:cubicBezTo>
                      <a:pt x="128201" y="1141754"/>
                      <a:pt x="137432" y="1140978"/>
                      <a:pt x="146748" y="1140374"/>
                    </a:cubicBezTo>
                    <a:cubicBezTo>
                      <a:pt x="176682" y="1138476"/>
                      <a:pt x="204890" y="1130540"/>
                      <a:pt x="231460" y="1116824"/>
                    </a:cubicBezTo>
                    <a:cubicBezTo>
                      <a:pt x="242588" y="1111130"/>
                      <a:pt x="253198" y="1104488"/>
                      <a:pt x="264068" y="1098277"/>
                    </a:cubicBezTo>
                    <a:cubicBezTo>
                      <a:pt x="265362" y="1097501"/>
                      <a:pt x="266483" y="1096466"/>
                      <a:pt x="267518" y="1094999"/>
                    </a:cubicBezTo>
                    <a:cubicBezTo>
                      <a:pt x="230080" y="1101555"/>
                      <a:pt x="192813" y="1101555"/>
                      <a:pt x="155720" y="1093619"/>
                    </a:cubicBezTo>
                    <a:cubicBezTo>
                      <a:pt x="129150" y="1087925"/>
                      <a:pt x="115779" y="1084130"/>
                      <a:pt x="108016" y="1079903"/>
                    </a:cubicBezTo>
                    <a:cubicBezTo>
                      <a:pt x="109223" y="1079385"/>
                      <a:pt x="110086" y="1078695"/>
                      <a:pt x="111035" y="1078609"/>
                    </a:cubicBezTo>
                    <a:cubicBezTo>
                      <a:pt x="125010" y="1077229"/>
                      <a:pt x="137000" y="1071018"/>
                      <a:pt x="148301" y="1063426"/>
                    </a:cubicBezTo>
                    <a:cubicBezTo>
                      <a:pt x="157186" y="1057474"/>
                      <a:pt x="165209" y="1050487"/>
                      <a:pt x="172886" y="1043068"/>
                    </a:cubicBezTo>
                    <a:cubicBezTo>
                      <a:pt x="186689" y="1029611"/>
                      <a:pt x="198679" y="1014773"/>
                      <a:pt x="208772" y="998297"/>
                    </a:cubicBezTo>
                    <a:cubicBezTo>
                      <a:pt x="223092" y="974833"/>
                      <a:pt x="230338" y="949299"/>
                      <a:pt x="230856" y="921781"/>
                    </a:cubicBezTo>
                    <a:cubicBezTo>
                      <a:pt x="231287" y="897972"/>
                      <a:pt x="228786" y="874508"/>
                      <a:pt x="225162" y="851044"/>
                    </a:cubicBezTo>
                    <a:cubicBezTo>
                      <a:pt x="218261" y="806532"/>
                      <a:pt x="203941" y="764349"/>
                      <a:pt x="186861" y="722942"/>
                    </a:cubicBezTo>
                    <a:cubicBezTo>
                      <a:pt x="169522" y="680845"/>
                      <a:pt x="150371" y="639611"/>
                      <a:pt x="131048" y="598376"/>
                    </a:cubicBezTo>
                    <a:cubicBezTo>
                      <a:pt x="111811" y="557401"/>
                      <a:pt x="92833" y="516339"/>
                      <a:pt x="76443" y="474156"/>
                    </a:cubicBezTo>
                    <a:cubicBezTo>
                      <a:pt x="55567" y="420586"/>
                      <a:pt x="37797" y="365981"/>
                      <a:pt x="23822" y="310082"/>
                    </a:cubicBezTo>
                    <a:cubicBezTo>
                      <a:pt x="17525" y="284806"/>
                      <a:pt x="12866" y="259099"/>
                      <a:pt x="8639" y="233393"/>
                    </a:cubicBezTo>
                    <a:cubicBezTo>
                      <a:pt x="6051" y="217606"/>
                      <a:pt x="3809" y="201820"/>
                      <a:pt x="1566" y="186034"/>
                    </a:cubicBezTo>
                    <a:cubicBezTo>
                      <a:pt x="-246" y="172835"/>
                      <a:pt x="-418" y="159464"/>
                      <a:pt x="703" y="146180"/>
                    </a:cubicBezTo>
                    <a:cubicBezTo>
                      <a:pt x="1566" y="136345"/>
                      <a:pt x="4844" y="126943"/>
                      <a:pt x="9157" y="118057"/>
                    </a:cubicBezTo>
                    <a:cubicBezTo>
                      <a:pt x="13211" y="109604"/>
                      <a:pt x="18560" y="102012"/>
                      <a:pt x="24426" y="94680"/>
                    </a:cubicBezTo>
                    <a:cubicBezTo>
                      <a:pt x="36158" y="80101"/>
                      <a:pt x="49701" y="67334"/>
                      <a:pt x="64539" y="55947"/>
                    </a:cubicBezTo>
                    <a:cubicBezTo>
                      <a:pt x="92229" y="34726"/>
                      <a:pt x="122508" y="18250"/>
                      <a:pt x="156151" y="8502"/>
                    </a:cubicBezTo>
                    <a:cubicBezTo>
                      <a:pt x="174353" y="3240"/>
                      <a:pt x="192900" y="-469"/>
                      <a:pt x="211964" y="48"/>
                    </a:cubicBezTo>
                    <a:cubicBezTo>
                      <a:pt x="233358" y="652"/>
                      <a:pt x="254320" y="4103"/>
                      <a:pt x="274506" y="11521"/>
                    </a:cubicBezTo>
                    <a:cubicBezTo>
                      <a:pt x="296589" y="19630"/>
                      <a:pt x="315567" y="32742"/>
                      <a:pt x="332303" y="49132"/>
                    </a:cubicBezTo>
                    <a:cubicBezTo>
                      <a:pt x="363444" y="79497"/>
                      <a:pt x="389323" y="113658"/>
                      <a:pt x="408301" y="152995"/>
                    </a:cubicBezTo>
                    <a:cubicBezTo>
                      <a:pt x="421586" y="180599"/>
                      <a:pt x="433490" y="208808"/>
                      <a:pt x="444705" y="237188"/>
                    </a:cubicBezTo>
                    <a:cubicBezTo>
                      <a:pt x="469463" y="299730"/>
                      <a:pt x="494048" y="362444"/>
                      <a:pt x="518978" y="424985"/>
                    </a:cubicBezTo>
                    <a:cubicBezTo>
                      <a:pt x="546497" y="493910"/>
                      <a:pt x="574360" y="562749"/>
                      <a:pt x="603345" y="631070"/>
                    </a:cubicBezTo>
                    <a:cubicBezTo>
                      <a:pt x="613869" y="655828"/>
                      <a:pt x="623530" y="680845"/>
                      <a:pt x="633106" y="705948"/>
                    </a:cubicBezTo>
                    <a:cubicBezTo>
                      <a:pt x="646477" y="741402"/>
                      <a:pt x="656570" y="777719"/>
                      <a:pt x="662867" y="815072"/>
                    </a:cubicBezTo>
                    <a:cubicBezTo>
                      <a:pt x="667525" y="842504"/>
                      <a:pt x="668043" y="870108"/>
                      <a:pt x="665627" y="897799"/>
                    </a:cubicBezTo>
                    <a:cubicBezTo>
                      <a:pt x="663557" y="921781"/>
                      <a:pt x="659330" y="945245"/>
                      <a:pt x="652256" y="968277"/>
                    </a:cubicBezTo>
                    <a:cubicBezTo>
                      <a:pt x="639921" y="1008131"/>
                      <a:pt x="621633" y="1044880"/>
                      <a:pt x="595150" y="1077142"/>
                    </a:cubicBezTo>
                    <a:cubicBezTo>
                      <a:pt x="575223" y="1101383"/>
                      <a:pt x="552104" y="1122086"/>
                      <a:pt x="525621" y="1138994"/>
                    </a:cubicBezTo>
                    <a:cubicBezTo>
                      <a:pt x="510697" y="1148483"/>
                      <a:pt x="494565" y="1155298"/>
                      <a:pt x="478175" y="1161595"/>
                    </a:cubicBezTo>
                    <a:cubicBezTo>
                      <a:pt x="444791" y="1174535"/>
                      <a:pt x="410199" y="1182816"/>
                      <a:pt x="374745" y="1187819"/>
                    </a:cubicBezTo>
                    <a:cubicBezTo>
                      <a:pt x="344638" y="1192046"/>
                      <a:pt x="314360" y="1193685"/>
                      <a:pt x="283908" y="1192650"/>
                    </a:cubicBezTo>
                    <a:cubicBezTo>
                      <a:pt x="260617" y="1191874"/>
                      <a:pt x="237843" y="1188164"/>
                      <a:pt x="215587" y="1181263"/>
                    </a:cubicBezTo>
                    <a:cubicBezTo>
                      <a:pt x="198075" y="1175828"/>
                      <a:pt x="180650" y="1170049"/>
                      <a:pt x="163311" y="1164183"/>
                    </a:cubicBezTo>
                    <a:cubicBezTo>
                      <a:pt x="149164" y="1159438"/>
                      <a:pt x="135620" y="1153141"/>
                      <a:pt x="122422" y="1146240"/>
                    </a:cubicBezTo>
                    <a:cubicBezTo>
                      <a:pt x="120955" y="1145636"/>
                      <a:pt x="119661" y="1144428"/>
                      <a:pt x="116901" y="1142531"/>
                    </a:cubicBezTo>
                    <a:close/>
                  </a:path>
                </a:pathLst>
              </a:custGeom>
              <a:solidFill>
                <a:srgbClr val="FE8058"/>
              </a:solidFill>
              <a:ln w="8572" cap="flat">
                <a:noFill/>
                <a:prstDash val="solid"/>
                <a:miter/>
              </a:ln>
            </p:spPr>
            <p:txBody>
              <a:bodyPr rtlCol="0" anchor="ctr"/>
              <a:lstStyle/>
              <a:p>
                <a:endParaRPr lang="en-ID"/>
              </a:p>
            </p:txBody>
          </p:sp>
          <p:sp>
            <p:nvSpPr>
              <p:cNvPr id="198" name="Freeform: Shape 197">
                <a:extLst>
                  <a:ext uri="{FF2B5EF4-FFF2-40B4-BE49-F238E27FC236}">
                    <a16:creationId xmlns:a16="http://schemas.microsoft.com/office/drawing/2014/main" id="{A18B63B9-A2D7-4FED-A8C1-FDCF8DACA896}"/>
                  </a:ext>
                </a:extLst>
              </p:cNvPr>
              <p:cNvSpPr/>
              <p:nvPr/>
            </p:nvSpPr>
            <p:spPr>
              <a:xfrm>
                <a:off x="-1978495" y="2239865"/>
                <a:ext cx="793630" cy="586596"/>
              </a:xfrm>
              <a:custGeom>
                <a:avLst/>
                <a:gdLst>
                  <a:gd name="connsiteX0" fmla="*/ 2 w 793630"/>
                  <a:gd name="connsiteY0" fmla="*/ 392489 h 586596"/>
                  <a:gd name="connsiteX1" fmla="*/ 57022 w 793630"/>
                  <a:gd name="connsiteY1" fmla="*/ 197446 h 586596"/>
                  <a:gd name="connsiteX2" fmla="*/ 240075 w 793630"/>
                  <a:gd name="connsiteY2" fmla="*/ 38720 h 586596"/>
                  <a:gd name="connsiteX3" fmla="*/ 351269 w 793630"/>
                  <a:gd name="connsiteY3" fmla="*/ 5336 h 586596"/>
                  <a:gd name="connsiteX4" fmla="*/ 435636 w 793630"/>
                  <a:gd name="connsiteY4" fmla="*/ 418 h 586596"/>
                  <a:gd name="connsiteX5" fmla="*/ 627746 w 793630"/>
                  <a:gd name="connsiteY5" fmla="*/ 57784 h 586596"/>
                  <a:gd name="connsiteX6" fmla="*/ 771203 w 793630"/>
                  <a:gd name="connsiteY6" fmla="*/ 223325 h 586596"/>
                  <a:gd name="connsiteX7" fmla="*/ 794753 w 793630"/>
                  <a:gd name="connsiteY7" fmla="*/ 311746 h 586596"/>
                  <a:gd name="connsiteX8" fmla="*/ 755417 w 793630"/>
                  <a:gd name="connsiteY8" fmla="*/ 524991 h 586596"/>
                  <a:gd name="connsiteX9" fmla="*/ 716081 w 793630"/>
                  <a:gd name="connsiteY9" fmla="*/ 585893 h 586596"/>
                  <a:gd name="connsiteX10" fmla="*/ 695032 w 793630"/>
                  <a:gd name="connsiteY10" fmla="*/ 590897 h 586596"/>
                  <a:gd name="connsiteX11" fmla="*/ 684939 w 793630"/>
                  <a:gd name="connsiteY11" fmla="*/ 583219 h 586596"/>
                  <a:gd name="connsiteX12" fmla="*/ 659060 w 793630"/>
                  <a:gd name="connsiteY12" fmla="*/ 546902 h 586596"/>
                  <a:gd name="connsiteX13" fmla="*/ 642842 w 793630"/>
                  <a:gd name="connsiteY13" fmla="*/ 515760 h 586596"/>
                  <a:gd name="connsiteX14" fmla="*/ 617049 w 793630"/>
                  <a:gd name="connsiteY14" fmla="*/ 480478 h 586596"/>
                  <a:gd name="connsiteX15" fmla="*/ 604455 w 793630"/>
                  <a:gd name="connsiteY15" fmla="*/ 468229 h 586596"/>
                  <a:gd name="connsiteX16" fmla="*/ 577023 w 793630"/>
                  <a:gd name="connsiteY16" fmla="*/ 449165 h 586596"/>
                  <a:gd name="connsiteX17" fmla="*/ 543466 w 793630"/>
                  <a:gd name="connsiteY17" fmla="*/ 432429 h 586596"/>
                  <a:gd name="connsiteX18" fmla="*/ 497228 w 793630"/>
                  <a:gd name="connsiteY18" fmla="*/ 417506 h 586596"/>
                  <a:gd name="connsiteX19" fmla="*/ 447023 w 793630"/>
                  <a:gd name="connsiteY19" fmla="*/ 408534 h 586596"/>
                  <a:gd name="connsiteX20" fmla="*/ 374474 w 793630"/>
                  <a:gd name="connsiteY20" fmla="*/ 406464 h 586596"/>
                  <a:gd name="connsiteX21" fmla="*/ 345835 w 793630"/>
                  <a:gd name="connsiteY21" fmla="*/ 408621 h 586596"/>
                  <a:gd name="connsiteX22" fmla="*/ 286916 w 793630"/>
                  <a:gd name="connsiteY22" fmla="*/ 418713 h 586596"/>
                  <a:gd name="connsiteX23" fmla="*/ 209020 w 793630"/>
                  <a:gd name="connsiteY23" fmla="*/ 444334 h 586596"/>
                  <a:gd name="connsiteX24" fmla="*/ 183399 w 793630"/>
                  <a:gd name="connsiteY24" fmla="*/ 457187 h 586596"/>
                  <a:gd name="connsiteX25" fmla="*/ 142079 w 793630"/>
                  <a:gd name="connsiteY25" fmla="*/ 490830 h 586596"/>
                  <a:gd name="connsiteX26" fmla="*/ 127673 w 793630"/>
                  <a:gd name="connsiteY26" fmla="*/ 507910 h 586596"/>
                  <a:gd name="connsiteX27" fmla="*/ 117925 w 793630"/>
                  <a:gd name="connsiteY27" fmla="*/ 524301 h 586596"/>
                  <a:gd name="connsiteX28" fmla="*/ 90320 w 793630"/>
                  <a:gd name="connsiteY28" fmla="*/ 562947 h 586596"/>
                  <a:gd name="connsiteX29" fmla="*/ 79020 w 793630"/>
                  <a:gd name="connsiteY29" fmla="*/ 573040 h 586596"/>
                  <a:gd name="connsiteX30" fmla="*/ 67633 w 793630"/>
                  <a:gd name="connsiteY30" fmla="*/ 580286 h 586596"/>
                  <a:gd name="connsiteX31" fmla="*/ 53917 w 793630"/>
                  <a:gd name="connsiteY31" fmla="*/ 576836 h 586596"/>
                  <a:gd name="connsiteX32" fmla="*/ 50035 w 793630"/>
                  <a:gd name="connsiteY32" fmla="*/ 570797 h 586596"/>
                  <a:gd name="connsiteX33" fmla="*/ 10353 w 793630"/>
                  <a:gd name="connsiteY33" fmla="*/ 475389 h 586596"/>
                  <a:gd name="connsiteX34" fmla="*/ 2 w 793630"/>
                  <a:gd name="connsiteY34" fmla="*/ 392489 h 586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793630" h="586596">
                    <a:moveTo>
                      <a:pt x="2" y="392489"/>
                    </a:moveTo>
                    <a:cubicBezTo>
                      <a:pt x="260" y="322011"/>
                      <a:pt x="19756" y="257054"/>
                      <a:pt x="57022" y="197446"/>
                    </a:cubicBezTo>
                    <a:cubicBezTo>
                      <a:pt x="101793" y="125933"/>
                      <a:pt x="163645" y="73743"/>
                      <a:pt x="240075" y="38720"/>
                    </a:cubicBezTo>
                    <a:cubicBezTo>
                      <a:pt x="275616" y="22416"/>
                      <a:pt x="312709" y="11547"/>
                      <a:pt x="351269" y="5336"/>
                    </a:cubicBezTo>
                    <a:cubicBezTo>
                      <a:pt x="379219" y="850"/>
                      <a:pt x="407341" y="-875"/>
                      <a:pt x="435636" y="418"/>
                    </a:cubicBezTo>
                    <a:cubicBezTo>
                      <a:pt x="504388" y="3524"/>
                      <a:pt x="568828" y="21726"/>
                      <a:pt x="627746" y="57784"/>
                    </a:cubicBezTo>
                    <a:cubicBezTo>
                      <a:pt x="692962" y="97811"/>
                      <a:pt x="741356" y="152675"/>
                      <a:pt x="771203" y="223325"/>
                    </a:cubicBezTo>
                    <a:cubicBezTo>
                      <a:pt x="783194" y="251706"/>
                      <a:pt x="790958" y="281122"/>
                      <a:pt x="794753" y="311746"/>
                    </a:cubicBezTo>
                    <a:cubicBezTo>
                      <a:pt x="804156" y="386968"/>
                      <a:pt x="789923" y="457877"/>
                      <a:pt x="755417" y="524991"/>
                    </a:cubicBezTo>
                    <a:cubicBezTo>
                      <a:pt x="744289" y="546557"/>
                      <a:pt x="731004" y="566829"/>
                      <a:pt x="716081" y="585893"/>
                    </a:cubicBezTo>
                    <a:cubicBezTo>
                      <a:pt x="710301" y="593226"/>
                      <a:pt x="703486" y="594865"/>
                      <a:pt x="695032" y="590897"/>
                    </a:cubicBezTo>
                    <a:cubicBezTo>
                      <a:pt x="691150" y="589085"/>
                      <a:pt x="687872" y="586411"/>
                      <a:pt x="684939" y="583219"/>
                    </a:cubicBezTo>
                    <a:cubicBezTo>
                      <a:pt x="674846" y="572177"/>
                      <a:pt x="665961" y="560273"/>
                      <a:pt x="659060" y="546902"/>
                    </a:cubicBezTo>
                    <a:cubicBezTo>
                      <a:pt x="653712" y="536464"/>
                      <a:pt x="648104" y="526199"/>
                      <a:pt x="642842" y="515760"/>
                    </a:cubicBezTo>
                    <a:cubicBezTo>
                      <a:pt x="636200" y="502562"/>
                      <a:pt x="627660" y="490830"/>
                      <a:pt x="617049" y="480478"/>
                    </a:cubicBezTo>
                    <a:cubicBezTo>
                      <a:pt x="612822" y="476424"/>
                      <a:pt x="608768" y="472197"/>
                      <a:pt x="604455" y="468229"/>
                    </a:cubicBezTo>
                    <a:cubicBezTo>
                      <a:pt x="596173" y="460638"/>
                      <a:pt x="587029" y="454254"/>
                      <a:pt x="577023" y="449165"/>
                    </a:cubicBezTo>
                    <a:cubicBezTo>
                      <a:pt x="565895" y="443471"/>
                      <a:pt x="554680" y="437864"/>
                      <a:pt x="543466" y="432429"/>
                    </a:cubicBezTo>
                    <a:cubicBezTo>
                      <a:pt x="528801" y="425356"/>
                      <a:pt x="513101" y="421043"/>
                      <a:pt x="497228" y="417506"/>
                    </a:cubicBezTo>
                    <a:cubicBezTo>
                      <a:pt x="480579" y="413796"/>
                      <a:pt x="463930" y="410260"/>
                      <a:pt x="447023" y="408534"/>
                    </a:cubicBezTo>
                    <a:cubicBezTo>
                      <a:pt x="422869" y="406119"/>
                      <a:pt x="398715" y="405170"/>
                      <a:pt x="374474" y="406464"/>
                    </a:cubicBezTo>
                    <a:cubicBezTo>
                      <a:pt x="364899" y="406981"/>
                      <a:pt x="355410" y="407844"/>
                      <a:pt x="345835" y="408621"/>
                    </a:cubicBezTo>
                    <a:cubicBezTo>
                      <a:pt x="325908" y="410260"/>
                      <a:pt x="306326" y="414055"/>
                      <a:pt x="286916" y="418713"/>
                    </a:cubicBezTo>
                    <a:cubicBezTo>
                      <a:pt x="260261" y="425097"/>
                      <a:pt x="234036" y="433120"/>
                      <a:pt x="209020" y="444334"/>
                    </a:cubicBezTo>
                    <a:cubicBezTo>
                      <a:pt x="200307" y="448216"/>
                      <a:pt x="191767" y="452615"/>
                      <a:pt x="183399" y="457187"/>
                    </a:cubicBezTo>
                    <a:cubicBezTo>
                      <a:pt x="167613" y="465814"/>
                      <a:pt x="154156" y="477546"/>
                      <a:pt x="142079" y="490830"/>
                    </a:cubicBezTo>
                    <a:cubicBezTo>
                      <a:pt x="137075" y="496351"/>
                      <a:pt x="132331" y="502044"/>
                      <a:pt x="127673" y="507910"/>
                    </a:cubicBezTo>
                    <a:cubicBezTo>
                      <a:pt x="123618" y="512914"/>
                      <a:pt x="120426" y="518435"/>
                      <a:pt x="117925" y="524301"/>
                    </a:cubicBezTo>
                    <a:cubicBezTo>
                      <a:pt x="111541" y="539224"/>
                      <a:pt x="102656" y="552337"/>
                      <a:pt x="90320" y="562947"/>
                    </a:cubicBezTo>
                    <a:cubicBezTo>
                      <a:pt x="86525" y="566225"/>
                      <a:pt x="82988" y="569934"/>
                      <a:pt x="79020" y="573040"/>
                    </a:cubicBezTo>
                    <a:cubicBezTo>
                      <a:pt x="75483" y="575801"/>
                      <a:pt x="71601" y="578302"/>
                      <a:pt x="67633" y="580286"/>
                    </a:cubicBezTo>
                    <a:cubicBezTo>
                      <a:pt x="61163" y="583478"/>
                      <a:pt x="58402" y="582615"/>
                      <a:pt x="53917" y="576836"/>
                    </a:cubicBezTo>
                    <a:cubicBezTo>
                      <a:pt x="52450" y="574938"/>
                      <a:pt x="51242" y="572867"/>
                      <a:pt x="50035" y="570797"/>
                    </a:cubicBezTo>
                    <a:cubicBezTo>
                      <a:pt x="31833" y="541036"/>
                      <a:pt x="18721" y="509205"/>
                      <a:pt x="10353" y="475389"/>
                    </a:cubicBezTo>
                    <a:cubicBezTo>
                      <a:pt x="3366" y="448216"/>
                      <a:pt x="-85" y="420525"/>
                      <a:pt x="2" y="392489"/>
                    </a:cubicBezTo>
                    <a:close/>
                  </a:path>
                </a:pathLst>
              </a:custGeom>
              <a:solidFill>
                <a:schemeClr val="accent6"/>
              </a:solidFill>
              <a:ln w="8572" cap="flat">
                <a:noFill/>
                <a:prstDash val="solid"/>
                <a:miter/>
              </a:ln>
            </p:spPr>
            <p:txBody>
              <a:bodyPr rtlCol="0" anchor="ctr"/>
              <a:lstStyle/>
              <a:p>
                <a:endParaRPr lang="en-ID"/>
              </a:p>
            </p:txBody>
          </p:sp>
          <p:sp>
            <p:nvSpPr>
              <p:cNvPr id="199" name="Freeform: Shape 198">
                <a:extLst>
                  <a:ext uri="{FF2B5EF4-FFF2-40B4-BE49-F238E27FC236}">
                    <a16:creationId xmlns:a16="http://schemas.microsoft.com/office/drawing/2014/main" id="{0E5A5AF0-FAD1-475F-AF62-A8E342BD2F43}"/>
                  </a:ext>
                </a:extLst>
              </p:cNvPr>
              <p:cNvSpPr/>
              <p:nvPr/>
            </p:nvSpPr>
            <p:spPr>
              <a:xfrm>
                <a:off x="-1945023" y="2789512"/>
                <a:ext cx="129396" cy="207034"/>
              </a:xfrm>
              <a:custGeom>
                <a:avLst/>
                <a:gdLst>
                  <a:gd name="connsiteX0" fmla="*/ 0 w 129396"/>
                  <a:gd name="connsiteY0" fmla="*/ 109743 h 207033"/>
                  <a:gd name="connsiteX1" fmla="*/ 3709 w 129396"/>
                  <a:gd name="connsiteY1" fmla="*/ 62815 h 207033"/>
                  <a:gd name="connsiteX2" fmla="*/ 19151 w 129396"/>
                  <a:gd name="connsiteY2" fmla="*/ 21322 h 207033"/>
                  <a:gd name="connsiteX3" fmla="*/ 30192 w 129396"/>
                  <a:gd name="connsiteY3" fmla="*/ 8814 h 207033"/>
                  <a:gd name="connsiteX4" fmla="*/ 70564 w 129396"/>
                  <a:gd name="connsiteY4" fmla="*/ 4069 h 207033"/>
                  <a:gd name="connsiteX5" fmla="*/ 91958 w 129396"/>
                  <a:gd name="connsiteY5" fmla="*/ 17958 h 207033"/>
                  <a:gd name="connsiteX6" fmla="*/ 110677 w 129396"/>
                  <a:gd name="connsiteY6" fmla="*/ 44096 h 207033"/>
                  <a:gd name="connsiteX7" fmla="*/ 128792 w 129396"/>
                  <a:gd name="connsiteY7" fmla="*/ 123977 h 207033"/>
                  <a:gd name="connsiteX8" fmla="*/ 130173 w 129396"/>
                  <a:gd name="connsiteY8" fmla="*/ 156671 h 207033"/>
                  <a:gd name="connsiteX9" fmla="*/ 125256 w 129396"/>
                  <a:gd name="connsiteY9" fmla="*/ 189710 h 207033"/>
                  <a:gd name="connsiteX10" fmla="*/ 119907 w 129396"/>
                  <a:gd name="connsiteY10" fmla="*/ 202132 h 207033"/>
                  <a:gd name="connsiteX11" fmla="*/ 110159 w 129396"/>
                  <a:gd name="connsiteY11" fmla="*/ 209896 h 207033"/>
                  <a:gd name="connsiteX12" fmla="*/ 76430 w 129396"/>
                  <a:gd name="connsiteY12" fmla="*/ 210586 h 207033"/>
                  <a:gd name="connsiteX13" fmla="*/ 25966 w 129396"/>
                  <a:gd name="connsiteY13" fmla="*/ 187381 h 207033"/>
                  <a:gd name="connsiteX14" fmla="*/ 5693 w 129396"/>
                  <a:gd name="connsiteY14" fmla="*/ 159603 h 207033"/>
                  <a:gd name="connsiteX15" fmla="*/ 863 w 129396"/>
                  <a:gd name="connsiteY15" fmla="*/ 132172 h 207033"/>
                  <a:gd name="connsiteX16" fmla="*/ 0 w 129396"/>
                  <a:gd name="connsiteY16" fmla="*/ 109743 h 207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9396" h="207033">
                    <a:moveTo>
                      <a:pt x="0" y="109743"/>
                    </a:moveTo>
                    <a:cubicBezTo>
                      <a:pt x="86" y="94043"/>
                      <a:pt x="1380" y="78429"/>
                      <a:pt x="3709" y="62815"/>
                    </a:cubicBezTo>
                    <a:cubicBezTo>
                      <a:pt x="5952" y="47892"/>
                      <a:pt x="10869" y="34003"/>
                      <a:pt x="19151" y="21322"/>
                    </a:cubicBezTo>
                    <a:cubicBezTo>
                      <a:pt x="22256" y="16578"/>
                      <a:pt x="25707" y="12264"/>
                      <a:pt x="30192" y="8814"/>
                    </a:cubicBezTo>
                    <a:cubicBezTo>
                      <a:pt x="42701" y="-1020"/>
                      <a:pt x="56158" y="-2659"/>
                      <a:pt x="70564" y="4069"/>
                    </a:cubicBezTo>
                    <a:cubicBezTo>
                      <a:pt x="78328" y="7692"/>
                      <a:pt x="85056" y="12868"/>
                      <a:pt x="91958" y="17958"/>
                    </a:cubicBezTo>
                    <a:cubicBezTo>
                      <a:pt x="101015" y="24686"/>
                      <a:pt x="106881" y="33485"/>
                      <a:pt x="110677" y="44096"/>
                    </a:cubicBezTo>
                    <a:cubicBezTo>
                      <a:pt x="119821" y="70062"/>
                      <a:pt x="125773" y="96631"/>
                      <a:pt x="128792" y="123977"/>
                    </a:cubicBezTo>
                    <a:cubicBezTo>
                      <a:pt x="130000" y="134846"/>
                      <a:pt x="130173" y="145715"/>
                      <a:pt x="130173" y="156671"/>
                    </a:cubicBezTo>
                    <a:cubicBezTo>
                      <a:pt x="130086" y="167885"/>
                      <a:pt x="128620" y="178927"/>
                      <a:pt x="125256" y="189710"/>
                    </a:cubicBezTo>
                    <a:cubicBezTo>
                      <a:pt x="123875" y="194023"/>
                      <a:pt x="122064" y="198164"/>
                      <a:pt x="119907" y="202132"/>
                    </a:cubicBezTo>
                    <a:cubicBezTo>
                      <a:pt x="117837" y="206014"/>
                      <a:pt x="114473" y="208343"/>
                      <a:pt x="110159" y="209896"/>
                    </a:cubicBezTo>
                    <a:cubicBezTo>
                      <a:pt x="98945" y="213864"/>
                      <a:pt x="87644" y="213605"/>
                      <a:pt x="76430" y="210586"/>
                    </a:cubicBezTo>
                    <a:cubicBezTo>
                      <a:pt x="58315" y="205669"/>
                      <a:pt x="41493" y="197819"/>
                      <a:pt x="25966" y="187381"/>
                    </a:cubicBezTo>
                    <a:cubicBezTo>
                      <a:pt x="15786" y="180566"/>
                      <a:pt x="9230" y="171163"/>
                      <a:pt x="5693" y="159603"/>
                    </a:cubicBezTo>
                    <a:cubicBezTo>
                      <a:pt x="2933" y="150632"/>
                      <a:pt x="1380" y="141488"/>
                      <a:pt x="863" y="132172"/>
                    </a:cubicBezTo>
                    <a:cubicBezTo>
                      <a:pt x="259" y="124667"/>
                      <a:pt x="173" y="117162"/>
                      <a:pt x="0" y="109743"/>
                    </a:cubicBezTo>
                    <a:close/>
                  </a:path>
                </a:pathLst>
              </a:custGeom>
              <a:solidFill>
                <a:srgbClr val="FBCDA7"/>
              </a:solidFill>
              <a:ln w="8572" cap="flat">
                <a:noFill/>
                <a:prstDash val="solid"/>
                <a:miter/>
              </a:ln>
            </p:spPr>
            <p:txBody>
              <a:bodyPr rtlCol="0" anchor="ctr"/>
              <a:lstStyle/>
              <a:p>
                <a:endParaRPr lang="en-ID"/>
              </a:p>
            </p:txBody>
          </p:sp>
          <p:sp>
            <p:nvSpPr>
              <p:cNvPr id="200" name="Freeform: Shape 199">
                <a:extLst>
                  <a:ext uri="{FF2B5EF4-FFF2-40B4-BE49-F238E27FC236}">
                    <a16:creationId xmlns:a16="http://schemas.microsoft.com/office/drawing/2014/main" id="{843BF346-8EB8-4596-BA90-A83DE1F66BB0}"/>
                  </a:ext>
                </a:extLst>
              </p:cNvPr>
              <p:cNvSpPr/>
              <p:nvPr/>
            </p:nvSpPr>
            <p:spPr>
              <a:xfrm>
                <a:off x="-1370870" y="2789535"/>
                <a:ext cx="129396" cy="207034"/>
              </a:xfrm>
              <a:custGeom>
                <a:avLst/>
                <a:gdLst>
                  <a:gd name="connsiteX0" fmla="*/ 129849 w 129396"/>
                  <a:gd name="connsiteY0" fmla="*/ 110324 h 207033"/>
                  <a:gd name="connsiteX1" fmla="*/ 127779 w 129396"/>
                  <a:gd name="connsiteY1" fmla="*/ 145347 h 207033"/>
                  <a:gd name="connsiteX2" fmla="*/ 122603 w 129396"/>
                  <a:gd name="connsiteY2" fmla="*/ 164584 h 207033"/>
                  <a:gd name="connsiteX3" fmla="*/ 105005 w 129396"/>
                  <a:gd name="connsiteY3" fmla="*/ 186754 h 207033"/>
                  <a:gd name="connsiteX4" fmla="*/ 64547 w 129396"/>
                  <a:gd name="connsiteY4" fmla="*/ 207112 h 207033"/>
                  <a:gd name="connsiteX5" fmla="*/ 46863 w 129396"/>
                  <a:gd name="connsiteY5" fmla="*/ 211857 h 207033"/>
                  <a:gd name="connsiteX6" fmla="*/ 20121 w 129396"/>
                  <a:gd name="connsiteY6" fmla="*/ 209873 h 207033"/>
                  <a:gd name="connsiteX7" fmla="*/ 9942 w 129396"/>
                  <a:gd name="connsiteY7" fmla="*/ 201591 h 207033"/>
                  <a:gd name="connsiteX8" fmla="*/ 4766 w 129396"/>
                  <a:gd name="connsiteY8" fmla="*/ 189083 h 207033"/>
                  <a:gd name="connsiteX9" fmla="*/ 108 w 129396"/>
                  <a:gd name="connsiteY9" fmla="*/ 160012 h 207033"/>
                  <a:gd name="connsiteX10" fmla="*/ 20897 w 129396"/>
                  <a:gd name="connsiteY10" fmla="*/ 40536 h 207033"/>
                  <a:gd name="connsiteX11" fmla="*/ 34959 w 129396"/>
                  <a:gd name="connsiteY11" fmla="*/ 20609 h 207033"/>
                  <a:gd name="connsiteX12" fmla="*/ 56525 w 129396"/>
                  <a:gd name="connsiteY12" fmla="*/ 5513 h 207033"/>
                  <a:gd name="connsiteX13" fmla="*/ 107507 w 129396"/>
                  <a:gd name="connsiteY13" fmla="*/ 16641 h 207033"/>
                  <a:gd name="connsiteX14" fmla="*/ 124587 w 129396"/>
                  <a:gd name="connsiteY14" fmla="*/ 54080 h 207033"/>
                  <a:gd name="connsiteX15" fmla="*/ 129849 w 129396"/>
                  <a:gd name="connsiteY15" fmla="*/ 110324 h 207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9396" h="207033">
                    <a:moveTo>
                      <a:pt x="129849" y="110324"/>
                    </a:moveTo>
                    <a:cubicBezTo>
                      <a:pt x="129935" y="122056"/>
                      <a:pt x="130108" y="133788"/>
                      <a:pt x="127779" y="145347"/>
                    </a:cubicBezTo>
                    <a:cubicBezTo>
                      <a:pt x="126485" y="151817"/>
                      <a:pt x="124846" y="158373"/>
                      <a:pt x="122603" y="164584"/>
                    </a:cubicBezTo>
                    <a:cubicBezTo>
                      <a:pt x="119325" y="173814"/>
                      <a:pt x="113114" y="181146"/>
                      <a:pt x="105005" y="186754"/>
                    </a:cubicBezTo>
                    <a:cubicBezTo>
                      <a:pt x="92497" y="195466"/>
                      <a:pt x="78867" y="202022"/>
                      <a:pt x="64547" y="207112"/>
                    </a:cubicBezTo>
                    <a:cubicBezTo>
                      <a:pt x="58767" y="209096"/>
                      <a:pt x="52815" y="210735"/>
                      <a:pt x="46863" y="211857"/>
                    </a:cubicBezTo>
                    <a:cubicBezTo>
                      <a:pt x="37805" y="213582"/>
                      <a:pt x="28920" y="212806"/>
                      <a:pt x="20121" y="209873"/>
                    </a:cubicBezTo>
                    <a:cubicBezTo>
                      <a:pt x="15549" y="208320"/>
                      <a:pt x="12012" y="205732"/>
                      <a:pt x="9942" y="201591"/>
                    </a:cubicBezTo>
                    <a:cubicBezTo>
                      <a:pt x="7872" y="197623"/>
                      <a:pt x="6060" y="193396"/>
                      <a:pt x="4766" y="189083"/>
                    </a:cubicBezTo>
                    <a:cubicBezTo>
                      <a:pt x="1833" y="179680"/>
                      <a:pt x="367" y="169932"/>
                      <a:pt x="108" y="160012"/>
                    </a:cubicBezTo>
                    <a:cubicBezTo>
                      <a:pt x="-1014" y="118778"/>
                      <a:pt x="6664" y="79096"/>
                      <a:pt x="20897" y="40536"/>
                    </a:cubicBezTo>
                    <a:cubicBezTo>
                      <a:pt x="23830" y="32686"/>
                      <a:pt x="28316" y="25957"/>
                      <a:pt x="34959" y="20609"/>
                    </a:cubicBezTo>
                    <a:cubicBezTo>
                      <a:pt x="41860" y="15174"/>
                      <a:pt x="48761" y="9826"/>
                      <a:pt x="56525" y="5513"/>
                    </a:cubicBezTo>
                    <a:cubicBezTo>
                      <a:pt x="76797" y="-5701"/>
                      <a:pt x="95775" y="1286"/>
                      <a:pt x="107507" y="16641"/>
                    </a:cubicBezTo>
                    <a:cubicBezTo>
                      <a:pt x="116047" y="27769"/>
                      <a:pt x="121827" y="40277"/>
                      <a:pt x="124587" y="54080"/>
                    </a:cubicBezTo>
                    <a:cubicBezTo>
                      <a:pt x="128296" y="72022"/>
                      <a:pt x="129677" y="87119"/>
                      <a:pt x="129849" y="110324"/>
                    </a:cubicBezTo>
                    <a:close/>
                  </a:path>
                </a:pathLst>
              </a:custGeom>
              <a:solidFill>
                <a:srgbClr val="FBCDA7"/>
              </a:solidFill>
              <a:ln w="8572" cap="flat">
                <a:noFill/>
                <a:prstDash val="solid"/>
                <a:miter/>
              </a:ln>
            </p:spPr>
            <p:txBody>
              <a:bodyPr rtlCol="0" anchor="ctr"/>
              <a:lstStyle/>
              <a:p>
                <a:endParaRPr lang="en-ID"/>
              </a:p>
            </p:txBody>
          </p:sp>
          <p:sp>
            <p:nvSpPr>
              <p:cNvPr id="201" name="Freeform: Shape 200">
                <a:extLst>
                  <a:ext uri="{FF2B5EF4-FFF2-40B4-BE49-F238E27FC236}">
                    <a16:creationId xmlns:a16="http://schemas.microsoft.com/office/drawing/2014/main" id="{73F3595A-9117-404F-AC59-BD146C944C2F}"/>
                  </a:ext>
                </a:extLst>
              </p:cNvPr>
              <p:cNvSpPr/>
              <p:nvPr/>
            </p:nvSpPr>
            <p:spPr>
              <a:xfrm>
                <a:off x="-1936914" y="2789512"/>
                <a:ext cx="120770" cy="138023"/>
              </a:xfrm>
              <a:custGeom>
                <a:avLst/>
                <a:gdLst>
                  <a:gd name="connsiteX0" fmla="*/ 102482 w 120769"/>
                  <a:gd name="connsiteY0" fmla="*/ 44096 h 138022"/>
                  <a:gd name="connsiteX1" fmla="*/ 83763 w 120769"/>
                  <a:gd name="connsiteY1" fmla="*/ 17958 h 138022"/>
                  <a:gd name="connsiteX2" fmla="*/ 62369 w 120769"/>
                  <a:gd name="connsiteY2" fmla="*/ 4069 h 138022"/>
                  <a:gd name="connsiteX3" fmla="*/ 21997 w 120769"/>
                  <a:gd name="connsiteY3" fmla="*/ 8814 h 138022"/>
                  <a:gd name="connsiteX4" fmla="*/ 10956 w 120769"/>
                  <a:gd name="connsiteY4" fmla="*/ 21322 h 138022"/>
                  <a:gd name="connsiteX5" fmla="*/ 0 w 120769"/>
                  <a:gd name="connsiteY5" fmla="*/ 44441 h 138022"/>
                  <a:gd name="connsiteX6" fmla="*/ 121719 w 120769"/>
                  <a:gd name="connsiteY6" fmla="*/ 144076 h 138022"/>
                  <a:gd name="connsiteX7" fmla="*/ 120511 w 120769"/>
                  <a:gd name="connsiteY7" fmla="*/ 123977 h 138022"/>
                  <a:gd name="connsiteX8" fmla="*/ 102482 w 120769"/>
                  <a:gd name="connsiteY8" fmla="*/ 44096 h 138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769" h="138022">
                    <a:moveTo>
                      <a:pt x="102482" y="44096"/>
                    </a:moveTo>
                    <a:cubicBezTo>
                      <a:pt x="98686" y="33485"/>
                      <a:pt x="92907" y="24773"/>
                      <a:pt x="83763" y="17958"/>
                    </a:cubicBezTo>
                    <a:cubicBezTo>
                      <a:pt x="76948" y="12868"/>
                      <a:pt x="70133" y="7692"/>
                      <a:pt x="62369" y="4069"/>
                    </a:cubicBezTo>
                    <a:cubicBezTo>
                      <a:pt x="47963" y="-2659"/>
                      <a:pt x="34506" y="-1020"/>
                      <a:pt x="21997" y="8814"/>
                    </a:cubicBezTo>
                    <a:cubicBezTo>
                      <a:pt x="17598" y="12351"/>
                      <a:pt x="14061" y="16664"/>
                      <a:pt x="10956" y="21322"/>
                    </a:cubicBezTo>
                    <a:cubicBezTo>
                      <a:pt x="6211" y="28655"/>
                      <a:pt x="2588" y="36332"/>
                      <a:pt x="0" y="44441"/>
                    </a:cubicBezTo>
                    <a:cubicBezTo>
                      <a:pt x="44426" y="72304"/>
                      <a:pt x="84798" y="105602"/>
                      <a:pt x="121719" y="144076"/>
                    </a:cubicBezTo>
                    <a:cubicBezTo>
                      <a:pt x="121546" y="137347"/>
                      <a:pt x="121287" y="130705"/>
                      <a:pt x="120511" y="123977"/>
                    </a:cubicBezTo>
                    <a:cubicBezTo>
                      <a:pt x="117664" y="96631"/>
                      <a:pt x="111712" y="69975"/>
                      <a:pt x="102482" y="44096"/>
                    </a:cubicBezTo>
                    <a:close/>
                  </a:path>
                </a:pathLst>
              </a:custGeom>
              <a:solidFill>
                <a:srgbClr val="DB986F"/>
              </a:solidFill>
              <a:ln w="8572" cap="flat">
                <a:noFill/>
                <a:prstDash val="solid"/>
                <a:miter/>
              </a:ln>
            </p:spPr>
            <p:txBody>
              <a:bodyPr rtlCol="0" anchor="ctr"/>
              <a:lstStyle/>
              <a:p>
                <a:endParaRPr lang="en-ID"/>
              </a:p>
            </p:txBody>
          </p:sp>
          <p:sp>
            <p:nvSpPr>
              <p:cNvPr id="202" name="Freeform: Shape 201">
                <a:extLst>
                  <a:ext uri="{FF2B5EF4-FFF2-40B4-BE49-F238E27FC236}">
                    <a16:creationId xmlns:a16="http://schemas.microsoft.com/office/drawing/2014/main" id="{F1E7B71F-A2DD-4308-8763-332E9B62A1A0}"/>
                  </a:ext>
                </a:extLst>
              </p:cNvPr>
              <p:cNvSpPr/>
              <p:nvPr/>
            </p:nvSpPr>
            <p:spPr>
              <a:xfrm>
                <a:off x="-1370762" y="2789535"/>
                <a:ext cx="120770" cy="138023"/>
              </a:xfrm>
              <a:custGeom>
                <a:avLst/>
                <a:gdLst>
                  <a:gd name="connsiteX0" fmla="*/ 28036 w 120769"/>
                  <a:gd name="connsiteY0" fmla="*/ 116276 h 138022"/>
                  <a:gd name="connsiteX1" fmla="*/ 45375 w 120769"/>
                  <a:gd name="connsiteY1" fmla="*/ 100921 h 138022"/>
                  <a:gd name="connsiteX2" fmla="*/ 63232 w 120769"/>
                  <a:gd name="connsiteY2" fmla="*/ 86170 h 138022"/>
                  <a:gd name="connsiteX3" fmla="*/ 82123 w 120769"/>
                  <a:gd name="connsiteY3" fmla="*/ 71505 h 138022"/>
                  <a:gd name="connsiteX4" fmla="*/ 100929 w 120769"/>
                  <a:gd name="connsiteY4" fmla="*/ 57961 h 138022"/>
                  <a:gd name="connsiteX5" fmla="*/ 121029 w 120769"/>
                  <a:gd name="connsiteY5" fmla="*/ 44849 h 138022"/>
                  <a:gd name="connsiteX6" fmla="*/ 121978 w 120769"/>
                  <a:gd name="connsiteY6" fmla="*/ 44245 h 138022"/>
                  <a:gd name="connsiteX7" fmla="*/ 107399 w 120769"/>
                  <a:gd name="connsiteY7" fmla="*/ 16641 h 138022"/>
                  <a:gd name="connsiteX8" fmla="*/ 56417 w 120769"/>
                  <a:gd name="connsiteY8" fmla="*/ 5513 h 138022"/>
                  <a:gd name="connsiteX9" fmla="*/ 34851 w 120769"/>
                  <a:gd name="connsiteY9" fmla="*/ 20609 h 138022"/>
                  <a:gd name="connsiteX10" fmla="*/ 20790 w 120769"/>
                  <a:gd name="connsiteY10" fmla="*/ 40536 h 138022"/>
                  <a:gd name="connsiteX11" fmla="*/ 0 w 120769"/>
                  <a:gd name="connsiteY11" fmla="*/ 144225 h 138022"/>
                  <a:gd name="connsiteX12" fmla="*/ 10697 w 120769"/>
                  <a:gd name="connsiteY12" fmla="*/ 132925 h 138022"/>
                  <a:gd name="connsiteX13" fmla="*/ 28036 w 120769"/>
                  <a:gd name="connsiteY13" fmla="*/ 116276 h 138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0769" h="138022">
                    <a:moveTo>
                      <a:pt x="28036" y="116276"/>
                    </a:moveTo>
                    <a:cubicBezTo>
                      <a:pt x="33729" y="111014"/>
                      <a:pt x="39509" y="105924"/>
                      <a:pt x="45375" y="100921"/>
                    </a:cubicBezTo>
                    <a:cubicBezTo>
                      <a:pt x="51241" y="95918"/>
                      <a:pt x="57193" y="91001"/>
                      <a:pt x="63232" y="86170"/>
                    </a:cubicBezTo>
                    <a:cubicBezTo>
                      <a:pt x="69443" y="81166"/>
                      <a:pt x="75740" y="76249"/>
                      <a:pt x="82123" y="71505"/>
                    </a:cubicBezTo>
                    <a:cubicBezTo>
                      <a:pt x="88335" y="66846"/>
                      <a:pt x="94546" y="62361"/>
                      <a:pt x="100929" y="57961"/>
                    </a:cubicBezTo>
                    <a:cubicBezTo>
                      <a:pt x="107485" y="53476"/>
                      <a:pt x="114300" y="49249"/>
                      <a:pt x="121029" y="44849"/>
                    </a:cubicBezTo>
                    <a:cubicBezTo>
                      <a:pt x="121374" y="44677"/>
                      <a:pt x="121719" y="44418"/>
                      <a:pt x="121978" y="44245"/>
                    </a:cubicBezTo>
                    <a:cubicBezTo>
                      <a:pt x="118786" y="34239"/>
                      <a:pt x="113869" y="25095"/>
                      <a:pt x="107399" y="16641"/>
                    </a:cubicBezTo>
                    <a:cubicBezTo>
                      <a:pt x="95667" y="1286"/>
                      <a:pt x="76689" y="-5701"/>
                      <a:pt x="56417" y="5513"/>
                    </a:cubicBezTo>
                    <a:cubicBezTo>
                      <a:pt x="48739" y="9826"/>
                      <a:pt x="41752" y="15088"/>
                      <a:pt x="34851" y="20609"/>
                    </a:cubicBezTo>
                    <a:cubicBezTo>
                      <a:pt x="28122" y="25957"/>
                      <a:pt x="23636" y="32600"/>
                      <a:pt x="20790" y="40536"/>
                    </a:cubicBezTo>
                    <a:cubicBezTo>
                      <a:pt x="8368" y="74179"/>
                      <a:pt x="949" y="108599"/>
                      <a:pt x="0" y="144225"/>
                    </a:cubicBezTo>
                    <a:cubicBezTo>
                      <a:pt x="3623" y="140344"/>
                      <a:pt x="7160" y="136548"/>
                      <a:pt x="10697" y="132925"/>
                    </a:cubicBezTo>
                    <a:cubicBezTo>
                      <a:pt x="16304" y="127145"/>
                      <a:pt x="22170" y="121711"/>
                      <a:pt x="28036" y="116276"/>
                    </a:cubicBezTo>
                    <a:close/>
                  </a:path>
                </a:pathLst>
              </a:custGeom>
              <a:solidFill>
                <a:srgbClr val="DB986F"/>
              </a:solidFill>
              <a:ln w="8572" cap="flat">
                <a:noFill/>
                <a:prstDash val="solid"/>
                <a:miter/>
              </a:ln>
            </p:spPr>
            <p:txBody>
              <a:bodyPr rtlCol="0" anchor="ctr"/>
              <a:lstStyle/>
              <a:p>
                <a:endParaRPr lang="en-ID"/>
              </a:p>
            </p:txBody>
          </p:sp>
          <p:sp>
            <p:nvSpPr>
              <p:cNvPr id="203" name="Freeform: Shape 202">
                <a:extLst>
                  <a:ext uri="{FF2B5EF4-FFF2-40B4-BE49-F238E27FC236}">
                    <a16:creationId xmlns:a16="http://schemas.microsoft.com/office/drawing/2014/main" id="{EEA936BE-76C8-4066-A7F4-D02BC445814D}"/>
                  </a:ext>
                </a:extLst>
              </p:cNvPr>
              <p:cNvSpPr/>
              <p:nvPr/>
            </p:nvSpPr>
            <p:spPr>
              <a:xfrm>
                <a:off x="-2319121" y="3055109"/>
                <a:ext cx="1449238" cy="905774"/>
              </a:xfrm>
              <a:custGeom>
                <a:avLst/>
                <a:gdLst>
                  <a:gd name="connsiteX0" fmla="*/ 726315 w 1449238"/>
                  <a:gd name="connsiteY0" fmla="*/ 905885 h 905773"/>
                  <a:gd name="connsiteX1" fmla="*/ 708803 w 1449238"/>
                  <a:gd name="connsiteY1" fmla="*/ 905885 h 905773"/>
                  <a:gd name="connsiteX2" fmla="*/ 671279 w 1449238"/>
                  <a:gd name="connsiteY2" fmla="*/ 905540 h 905773"/>
                  <a:gd name="connsiteX3" fmla="*/ 619434 w 1449238"/>
                  <a:gd name="connsiteY3" fmla="*/ 903125 h 905773"/>
                  <a:gd name="connsiteX4" fmla="*/ 591570 w 1449238"/>
                  <a:gd name="connsiteY4" fmla="*/ 901055 h 905773"/>
                  <a:gd name="connsiteX5" fmla="*/ 518246 w 1449238"/>
                  <a:gd name="connsiteY5" fmla="*/ 896483 h 905773"/>
                  <a:gd name="connsiteX6" fmla="*/ 485552 w 1449238"/>
                  <a:gd name="connsiteY6" fmla="*/ 894585 h 905773"/>
                  <a:gd name="connsiteX7" fmla="*/ 434656 w 1449238"/>
                  <a:gd name="connsiteY7" fmla="*/ 890185 h 905773"/>
                  <a:gd name="connsiteX8" fmla="*/ 387038 w 1449238"/>
                  <a:gd name="connsiteY8" fmla="*/ 884923 h 905773"/>
                  <a:gd name="connsiteX9" fmla="*/ 333986 w 1449238"/>
                  <a:gd name="connsiteY9" fmla="*/ 877936 h 905773"/>
                  <a:gd name="connsiteX10" fmla="*/ 285074 w 1449238"/>
                  <a:gd name="connsiteY10" fmla="*/ 870603 h 905773"/>
                  <a:gd name="connsiteX11" fmla="*/ 156972 w 1449238"/>
                  <a:gd name="connsiteY11" fmla="*/ 844207 h 905773"/>
                  <a:gd name="connsiteX12" fmla="*/ 102884 w 1449238"/>
                  <a:gd name="connsiteY12" fmla="*/ 830491 h 905773"/>
                  <a:gd name="connsiteX13" fmla="*/ 48710 w 1449238"/>
                  <a:gd name="connsiteY13" fmla="*/ 811426 h 905773"/>
                  <a:gd name="connsiteX14" fmla="*/ 26109 w 1449238"/>
                  <a:gd name="connsiteY14" fmla="*/ 799522 h 905773"/>
                  <a:gd name="connsiteX15" fmla="*/ 8252 w 1449238"/>
                  <a:gd name="connsiteY15" fmla="*/ 782614 h 905773"/>
                  <a:gd name="connsiteX16" fmla="*/ 143 w 1449238"/>
                  <a:gd name="connsiteY16" fmla="*/ 760530 h 905773"/>
                  <a:gd name="connsiteX17" fmla="*/ 2041 w 1449238"/>
                  <a:gd name="connsiteY17" fmla="*/ 735945 h 905773"/>
                  <a:gd name="connsiteX18" fmla="*/ 7907 w 1449238"/>
                  <a:gd name="connsiteY18" fmla="*/ 708599 h 905773"/>
                  <a:gd name="connsiteX19" fmla="*/ 44742 w 1449238"/>
                  <a:gd name="connsiteY19" fmla="*/ 618798 h 905773"/>
                  <a:gd name="connsiteX20" fmla="*/ 59062 w 1449238"/>
                  <a:gd name="connsiteY20" fmla="*/ 595766 h 905773"/>
                  <a:gd name="connsiteX21" fmla="*/ 134457 w 1449238"/>
                  <a:gd name="connsiteY21" fmla="*/ 527013 h 905773"/>
                  <a:gd name="connsiteX22" fmla="*/ 238491 w 1449238"/>
                  <a:gd name="connsiteY22" fmla="*/ 478446 h 905773"/>
                  <a:gd name="connsiteX23" fmla="*/ 331139 w 1449238"/>
                  <a:gd name="connsiteY23" fmla="*/ 446270 h 905773"/>
                  <a:gd name="connsiteX24" fmla="*/ 379878 w 1449238"/>
                  <a:gd name="connsiteY24" fmla="*/ 431087 h 905773"/>
                  <a:gd name="connsiteX25" fmla="*/ 470369 w 1449238"/>
                  <a:gd name="connsiteY25" fmla="*/ 397531 h 905773"/>
                  <a:gd name="connsiteX26" fmla="*/ 527907 w 1449238"/>
                  <a:gd name="connsiteY26" fmla="*/ 363629 h 905773"/>
                  <a:gd name="connsiteX27" fmla="*/ 554477 w 1449238"/>
                  <a:gd name="connsiteY27" fmla="*/ 333005 h 905773"/>
                  <a:gd name="connsiteX28" fmla="*/ 567934 w 1449238"/>
                  <a:gd name="connsiteY28" fmla="*/ 292461 h 905773"/>
                  <a:gd name="connsiteX29" fmla="*/ 570436 w 1449238"/>
                  <a:gd name="connsiteY29" fmla="*/ 246223 h 905773"/>
                  <a:gd name="connsiteX30" fmla="*/ 568969 w 1449238"/>
                  <a:gd name="connsiteY30" fmla="*/ 135288 h 905773"/>
                  <a:gd name="connsiteX31" fmla="*/ 565346 w 1449238"/>
                  <a:gd name="connsiteY31" fmla="*/ 73178 h 905773"/>
                  <a:gd name="connsiteX32" fmla="*/ 564829 w 1449238"/>
                  <a:gd name="connsiteY32" fmla="*/ 62826 h 905773"/>
                  <a:gd name="connsiteX33" fmla="*/ 573369 w 1449238"/>
                  <a:gd name="connsiteY33" fmla="*/ 41346 h 905773"/>
                  <a:gd name="connsiteX34" fmla="*/ 590708 w 1449238"/>
                  <a:gd name="connsiteY34" fmla="*/ 28665 h 905773"/>
                  <a:gd name="connsiteX35" fmla="*/ 613395 w 1449238"/>
                  <a:gd name="connsiteY35" fmla="*/ 18831 h 905773"/>
                  <a:gd name="connsiteX36" fmla="*/ 672141 w 1449238"/>
                  <a:gd name="connsiteY36" fmla="*/ 4253 h 905773"/>
                  <a:gd name="connsiteX37" fmla="*/ 709407 w 1449238"/>
                  <a:gd name="connsiteY37" fmla="*/ 284 h 905773"/>
                  <a:gd name="connsiteX38" fmla="*/ 778591 w 1449238"/>
                  <a:gd name="connsiteY38" fmla="*/ 3907 h 905773"/>
                  <a:gd name="connsiteX39" fmla="*/ 835180 w 1449238"/>
                  <a:gd name="connsiteY39" fmla="*/ 17365 h 905773"/>
                  <a:gd name="connsiteX40" fmla="*/ 860887 w 1449238"/>
                  <a:gd name="connsiteY40" fmla="*/ 28148 h 905773"/>
                  <a:gd name="connsiteX41" fmla="*/ 875380 w 1449238"/>
                  <a:gd name="connsiteY41" fmla="*/ 37982 h 905773"/>
                  <a:gd name="connsiteX42" fmla="*/ 883316 w 1449238"/>
                  <a:gd name="connsiteY42" fmla="*/ 46867 h 905773"/>
                  <a:gd name="connsiteX43" fmla="*/ 887629 w 1449238"/>
                  <a:gd name="connsiteY43" fmla="*/ 61877 h 905773"/>
                  <a:gd name="connsiteX44" fmla="*/ 885300 w 1449238"/>
                  <a:gd name="connsiteY44" fmla="*/ 98539 h 905773"/>
                  <a:gd name="connsiteX45" fmla="*/ 884437 w 1449238"/>
                  <a:gd name="connsiteY45" fmla="*/ 112859 h 905773"/>
                  <a:gd name="connsiteX46" fmla="*/ 882108 w 1449238"/>
                  <a:gd name="connsiteY46" fmla="*/ 198261 h 905773"/>
                  <a:gd name="connsiteX47" fmla="*/ 882971 w 1449238"/>
                  <a:gd name="connsiteY47" fmla="*/ 274087 h 905773"/>
                  <a:gd name="connsiteX48" fmla="*/ 887629 w 1449238"/>
                  <a:gd name="connsiteY48" fmla="*/ 308851 h 905773"/>
                  <a:gd name="connsiteX49" fmla="*/ 899189 w 1449238"/>
                  <a:gd name="connsiteY49" fmla="*/ 334989 h 905773"/>
                  <a:gd name="connsiteX50" fmla="*/ 926966 w 1449238"/>
                  <a:gd name="connsiteY50" fmla="*/ 365613 h 905773"/>
                  <a:gd name="connsiteX51" fmla="*/ 982778 w 1449238"/>
                  <a:gd name="connsiteY51" fmla="*/ 397790 h 905773"/>
                  <a:gd name="connsiteX52" fmla="*/ 1106740 w 1449238"/>
                  <a:gd name="connsiteY52" fmla="*/ 441957 h 905773"/>
                  <a:gd name="connsiteX53" fmla="*/ 1209481 w 1449238"/>
                  <a:gd name="connsiteY53" fmla="*/ 476721 h 905773"/>
                  <a:gd name="connsiteX54" fmla="*/ 1312394 w 1449238"/>
                  <a:gd name="connsiteY54" fmla="*/ 523821 h 905773"/>
                  <a:gd name="connsiteX55" fmla="*/ 1401246 w 1449238"/>
                  <a:gd name="connsiteY55" fmla="*/ 607756 h 905773"/>
                  <a:gd name="connsiteX56" fmla="*/ 1438685 w 1449238"/>
                  <a:gd name="connsiteY56" fmla="*/ 687896 h 905773"/>
                  <a:gd name="connsiteX57" fmla="*/ 1449899 w 1449238"/>
                  <a:gd name="connsiteY57" fmla="*/ 733616 h 905773"/>
                  <a:gd name="connsiteX58" fmla="*/ 1452228 w 1449238"/>
                  <a:gd name="connsiteY58" fmla="*/ 748626 h 905773"/>
                  <a:gd name="connsiteX59" fmla="*/ 1451969 w 1449238"/>
                  <a:gd name="connsiteY59" fmla="*/ 763722 h 905773"/>
                  <a:gd name="connsiteX60" fmla="*/ 1444206 w 1449238"/>
                  <a:gd name="connsiteY60" fmla="*/ 782700 h 905773"/>
                  <a:gd name="connsiteX61" fmla="*/ 1419534 w 1449238"/>
                  <a:gd name="connsiteY61" fmla="*/ 803749 h 905773"/>
                  <a:gd name="connsiteX62" fmla="*/ 1392706 w 1449238"/>
                  <a:gd name="connsiteY62" fmla="*/ 816084 h 905773"/>
                  <a:gd name="connsiteX63" fmla="*/ 1330423 w 1449238"/>
                  <a:gd name="connsiteY63" fmla="*/ 835753 h 905773"/>
                  <a:gd name="connsiteX64" fmla="*/ 1251405 w 1449238"/>
                  <a:gd name="connsiteY64" fmla="*/ 854903 h 905773"/>
                  <a:gd name="connsiteX65" fmla="*/ 1187225 w 1449238"/>
                  <a:gd name="connsiteY65" fmla="*/ 867325 h 905773"/>
                  <a:gd name="connsiteX66" fmla="*/ 1106740 w 1449238"/>
                  <a:gd name="connsiteY66" fmla="*/ 879661 h 905773"/>
                  <a:gd name="connsiteX67" fmla="*/ 1012453 w 1449238"/>
                  <a:gd name="connsiteY67" fmla="*/ 890962 h 905773"/>
                  <a:gd name="connsiteX68" fmla="*/ 937662 w 1449238"/>
                  <a:gd name="connsiteY68" fmla="*/ 896396 h 905773"/>
                  <a:gd name="connsiteX69" fmla="*/ 877881 w 1449238"/>
                  <a:gd name="connsiteY69" fmla="*/ 900192 h 905773"/>
                  <a:gd name="connsiteX70" fmla="*/ 850794 w 1449238"/>
                  <a:gd name="connsiteY70" fmla="*/ 901831 h 905773"/>
                  <a:gd name="connsiteX71" fmla="*/ 788598 w 1449238"/>
                  <a:gd name="connsiteY71" fmla="*/ 905454 h 905773"/>
                  <a:gd name="connsiteX72" fmla="*/ 750297 w 1449238"/>
                  <a:gd name="connsiteY72" fmla="*/ 905713 h 905773"/>
                  <a:gd name="connsiteX73" fmla="*/ 726401 w 1449238"/>
                  <a:gd name="connsiteY73" fmla="*/ 906403 h 905773"/>
                  <a:gd name="connsiteX74" fmla="*/ 726315 w 1449238"/>
                  <a:gd name="connsiteY74" fmla="*/ 905885 h 905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1449238" h="905773">
                    <a:moveTo>
                      <a:pt x="726315" y="905885"/>
                    </a:moveTo>
                    <a:cubicBezTo>
                      <a:pt x="720449" y="905885"/>
                      <a:pt x="714583" y="905885"/>
                      <a:pt x="708803" y="905885"/>
                    </a:cubicBezTo>
                    <a:cubicBezTo>
                      <a:pt x="696295" y="905799"/>
                      <a:pt x="683787" y="905972"/>
                      <a:pt x="671279" y="905540"/>
                    </a:cubicBezTo>
                    <a:cubicBezTo>
                      <a:pt x="654026" y="904936"/>
                      <a:pt x="636687" y="904074"/>
                      <a:pt x="619434" y="903125"/>
                    </a:cubicBezTo>
                    <a:cubicBezTo>
                      <a:pt x="610117" y="902607"/>
                      <a:pt x="600887" y="901659"/>
                      <a:pt x="591570" y="901055"/>
                    </a:cubicBezTo>
                    <a:cubicBezTo>
                      <a:pt x="567158" y="899502"/>
                      <a:pt x="542659" y="898035"/>
                      <a:pt x="518246" y="896483"/>
                    </a:cubicBezTo>
                    <a:cubicBezTo>
                      <a:pt x="507377" y="895792"/>
                      <a:pt x="496421" y="895447"/>
                      <a:pt x="485552" y="894585"/>
                    </a:cubicBezTo>
                    <a:cubicBezTo>
                      <a:pt x="468558" y="893291"/>
                      <a:pt x="451564" y="891911"/>
                      <a:pt x="434656" y="890185"/>
                    </a:cubicBezTo>
                    <a:cubicBezTo>
                      <a:pt x="418783" y="888633"/>
                      <a:pt x="402911" y="886907"/>
                      <a:pt x="387038" y="884923"/>
                    </a:cubicBezTo>
                    <a:cubicBezTo>
                      <a:pt x="369354" y="882767"/>
                      <a:pt x="351670" y="880437"/>
                      <a:pt x="333986" y="877936"/>
                    </a:cubicBezTo>
                    <a:cubicBezTo>
                      <a:pt x="317682" y="875607"/>
                      <a:pt x="301378" y="873191"/>
                      <a:pt x="285074" y="870603"/>
                    </a:cubicBezTo>
                    <a:cubicBezTo>
                      <a:pt x="242028" y="863702"/>
                      <a:pt x="199155" y="855421"/>
                      <a:pt x="156972" y="844207"/>
                    </a:cubicBezTo>
                    <a:cubicBezTo>
                      <a:pt x="139029" y="839376"/>
                      <a:pt x="120827" y="835321"/>
                      <a:pt x="102884" y="830491"/>
                    </a:cubicBezTo>
                    <a:cubicBezTo>
                      <a:pt x="84423" y="825487"/>
                      <a:pt x="66394" y="819017"/>
                      <a:pt x="48710" y="811426"/>
                    </a:cubicBezTo>
                    <a:cubicBezTo>
                      <a:pt x="40860" y="808062"/>
                      <a:pt x="33269" y="804266"/>
                      <a:pt x="26109" y="799522"/>
                    </a:cubicBezTo>
                    <a:cubicBezTo>
                      <a:pt x="19121" y="794950"/>
                      <a:pt x="13169" y="789256"/>
                      <a:pt x="8252" y="782614"/>
                    </a:cubicBezTo>
                    <a:cubicBezTo>
                      <a:pt x="3335" y="776058"/>
                      <a:pt x="575" y="768812"/>
                      <a:pt x="143" y="760530"/>
                    </a:cubicBezTo>
                    <a:cubicBezTo>
                      <a:pt x="-288" y="752249"/>
                      <a:pt x="229" y="744054"/>
                      <a:pt x="2041" y="735945"/>
                    </a:cubicBezTo>
                    <a:cubicBezTo>
                      <a:pt x="4025" y="726887"/>
                      <a:pt x="5578" y="717657"/>
                      <a:pt x="7907" y="708599"/>
                    </a:cubicBezTo>
                    <a:cubicBezTo>
                      <a:pt x="15843" y="676940"/>
                      <a:pt x="28610" y="647179"/>
                      <a:pt x="44742" y="618798"/>
                    </a:cubicBezTo>
                    <a:cubicBezTo>
                      <a:pt x="49228" y="610948"/>
                      <a:pt x="53972" y="603271"/>
                      <a:pt x="59062" y="595766"/>
                    </a:cubicBezTo>
                    <a:cubicBezTo>
                      <a:pt x="78471" y="566608"/>
                      <a:pt x="103919" y="543921"/>
                      <a:pt x="134457" y="527013"/>
                    </a:cubicBezTo>
                    <a:cubicBezTo>
                      <a:pt x="168013" y="508380"/>
                      <a:pt x="202692" y="492335"/>
                      <a:pt x="238491" y="478446"/>
                    </a:cubicBezTo>
                    <a:cubicBezTo>
                      <a:pt x="269029" y="466628"/>
                      <a:pt x="300084" y="456449"/>
                      <a:pt x="331139" y="446270"/>
                    </a:cubicBezTo>
                    <a:cubicBezTo>
                      <a:pt x="347270" y="441008"/>
                      <a:pt x="363747" y="436436"/>
                      <a:pt x="379878" y="431087"/>
                    </a:cubicBezTo>
                    <a:cubicBezTo>
                      <a:pt x="410416" y="420908"/>
                      <a:pt x="440867" y="410384"/>
                      <a:pt x="470369" y="397531"/>
                    </a:cubicBezTo>
                    <a:cubicBezTo>
                      <a:pt x="490900" y="388559"/>
                      <a:pt x="510568" y="378121"/>
                      <a:pt x="527907" y="363629"/>
                    </a:cubicBezTo>
                    <a:cubicBezTo>
                      <a:pt x="538432" y="354830"/>
                      <a:pt x="547144" y="344478"/>
                      <a:pt x="554477" y="333005"/>
                    </a:cubicBezTo>
                    <a:cubicBezTo>
                      <a:pt x="562413" y="320669"/>
                      <a:pt x="566036" y="306867"/>
                      <a:pt x="567934" y="292461"/>
                    </a:cubicBezTo>
                    <a:cubicBezTo>
                      <a:pt x="569918" y="277106"/>
                      <a:pt x="570177" y="261665"/>
                      <a:pt x="570436" y="246223"/>
                    </a:cubicBezTo>
                    <a:cubicBezTo>
                      <a:pt x="571126" y="209216"/>
                      <a:pt x="570177" y="172209"/>
                      <a:pt x="568969" y="135288"/>
                    </a:cubicBezTo>
                    <a:cubicBezTo>
                      <a:pt x="568279" y="114584"/>
                      <a:pt x="566554" y="93881"/>
                      <a:pt x="565346" y="73178"/>
                    </a:cubicBezTo>
                    <a:cubicBezTo>
                      <a:pt x="565174" y="69727"/>
                      <a:pt x="565260" y="66276"/>
                      <a:pt x="564829" y="62826"/>
                    </a:cubicBezTo>
                    <a:cubicBezTo>
                      <a:pt x="563880" y="54113"/>
                      <a:pt x="567675" y="47385"/>
                      <a:pt x="573369" y="41346"/>
                    </a:cubicBezTo>
                    <a:cubicBezTo>
                      <a:pt x="578372" y="36084"/>
                      <a:pt x="584152" y="31771"/>
                      <a:pt x="590708" y="28665"/>
                    </a:cubicBezTo>
                    <a:cubicBezTo>
                      <a:pt x="598127" y="25042"/>
                      <a:pt x="605631" y="21591"/>
                      <a:pt x="613395" y="18831"/>
                    </a:cubicBezTo>
                    <a:cubicBezTo>
                      <a:pt x="632460" y="12016"/>
                      <a:pt x="652128" y="7444"/>
                      <a:pt x="672141" y="4253"/>
                    </a:cubicBezTo>
                    <a:cubicBezTo>
                      <a:pt x="684563" y="2268"/>
                      <a:pt x="696985" y="716"/>
                      <a:pt x="709407" y="284"/>
                    </a:cubicBezTo>
                    <a:cubicBezTo>
                      <a:pt x="732526" y="-492"/>
                      <a:pt x="755645" y="198"/>
                      <a:pt x="778591" y="3907"/>
                    </a:cubicBezTo>
                    <a:cubicBezTo>
                      <a:pt x="797828" y="7013"/>
                      <a:pt x="816720" y="11326"/>
                      <a:pt x="835180" y="17365"/>
                    </a:cubicBezTo>
                    <a:cubicBezTo>
                      <a:pt x="844066" y="20211"/>
                      <a:pt x="852778" y="23489"/>
                      <a:pt x="860887" y="28148"/>
                    </a:cubicBezTo>
                    <a:cubicBezTo>
                      <a:pt x="865891" y="31081"/>
                      <a:pt x="870808" y="34359"/>
                      <a:pt x="875380" y="37982"/>
                    </a:cubicBezTo>
                    <a:cubicBezTo>
                      <a:pt x="878399" y="40397"/>
                      <a:pt x="880987" y="43675"/>
                      <a:pt x="883316" y="46867"/>
                    </a:cubicBezTo>
                    <a:cubicBezTo>
                      <a:pt x="886594" y="51266"/>
                      <a:pt x="888060" y="56183"/>
                      <a:pt x="887629" y="61877"/>
                    </a:cubicBezTo>
                    <a:cubicBezTo>
                      <a:pt x="886680" y="74040"/>
                      <a:pt x="886076" y="86290"/>
                      <a:pt x="885300" y="98539"/>
                    </a:cubicBezTo>
                    <a:cubicBezTo>
                      <a:pt x="885041" y="103284"/>
                      <a:pt x="884696" y="108114"/>
                      <a:pt x="884437" y="112859"/>
                    </a:cubicBezTo>
                    <a:cubicBezTo>
                      <a:pt x="883057" y="141326"/>
                      <a:pt x="882626" y="169793"/>
                      <a:pt x="882108" y="198261"/>
                    </a:cubicBezTo>
                    <a:cubicBezTo>
                      <a:pt x="881591" y="223536"/>
                      <a:pt x="882281" y="248811"/>
                      <a:pt x="882971" y="274087"/>
                    </a:cubicBezTo>
                    <a:cubicBezTo>
                      <a:pt x="883230" y="285819"/>
                      <a:pt x="884696" y="297464"/>
                      <a:pt x="887629" y="308851"/>
                    </a:cubicBezTo>
                    <a:cubicBezTo>
                      <a:pt x="890044" y="318168"/>
                      <a:pt x="893754" y="326967"/>
                      <a:pt x="899189" y="334989"/>
                    </a:cubicBezTo>
                    <a:cubicBezTo>
                      <a:pt x="906952" y="346549"/>
                      <a:pt x="916096" y="356814"/>
                      <a:pt x="926966" y="365613"/>
                    </a:cubicBezTo>
                    <a:cubicBezTo>
                      <a:pt x="943960" y="379243"/>
                      <a:pt x="962938" y="389249"/>
                      <a:pt x="982778" y="397790"/>
                    </a:cubicBezTo>
                    <a:cubicBezTo>
                      <a:pt x="1023150" y="415128"/>
                      <a:pt x="1064729" y="429017"/>
                      <a:pt x="1106740" y="441957"/>
                    </a:cubicBezTo>
                    <a:cubicBezTo>
                      <a:pt x="1141332" y="452567"/>
                      <a:pt x="1175665" y="463868"/>
                      <a:pt x="1209481" y="476721"/>
                    </a:cubicBezTo>
                    <a:cubicBezTo>
                      <a:pt x="1244849" y="490178"/>
                      <a:pt x="1279096" y="506051"/>
                      <a:pt x="1312394" y="523821"/>
                    </a:cubicBezTo>
                    <a:cubicBezTo>
                      <a:pt x="1349660" y="543748"/>
                      <a:pt x="1379335" y="571439"/>
                      <a:pt x="1401246" y="607756"/>
                    </a:cubicBezTo>
                    <a:cubicBezTo>
                      <a:pt x="1416601" y="633204"/>
                      <a:pt x="1428937" y="659860"/>
                      <a:pt x="1438685" y="687896"/>
                    </a:cubicBezTo>
                    <a:cubicBezTo>
                      <a:pt x="1443861" y="702733"/>
                      <a:pt x="1446880" y="718175"/>
                      <a:pt x="1449899" y="733616"/>
                    </a:cubicBezTo>
                    <a:cubicBezTo>
                      <a:pt x="1450848" y="738533"/>
                      <a:pt x="1451883" y="743536"/>
                      <a:pt x="1452228" y="748626"/>
                    </a:cubicBezTo>
                    <a:cubicBezTo>
                      <a:pt x="1452573" y="753629"/>
                      <a:pt x="1452401" y="758719"/>
                      <a:pt x="1451969" y="763722"/>
                    </a:cubicBezTo>
                    <a:cubicBezTo>
                      <a:pt x="1451452" y="770796"/>
                      <a:pt x="1448432" y="777007"/>
                      <a:pt x="1444206" y="782700"/>
                    </a:cubicBezTo>
                    <a:cubicBezTo>
                      <a:pt x="1437563" y="791672"/>
                      <a:pt x="1429368" y="798745"/>
                      <a:pt x="1419534" y="803749"/>
                    </a:cubicBezTo>
                    <a:cubicBezTo>
                      <a:pt x="1410821" y="808234"/>
                      <a:pt x="1401850" y="812461"/>
                      <a:pt x="1392706" y="816084"/>
                    </a:cubicBezTo>
                    <a:cubicBezTo>
                      <a:pt x="1372434" y="824193"/>
                      <a:pt x="1351644" y="830663"/>
                      <a:pt x="1330423" y="835753"/>
                    </a:cubicBezTo>
                    <a:cubicBezTo>
                      <a:pt x="1304026" y="842136"/>
                      <a:pt x="1277802" y="849037"/>
                      <a:pt x="1251405" y="854903"/>
                    </a:cubicBezTo>
                    <a:cubicBezTo>
                      <a:pt x="1230098" y="859648"/>
                      <a:pt x="1208704" y="863702"/>
                      <a:pt x="1187225" y="867325"/>
                    </a:cubicBezTo>
                    <a:cubicBezTo>
                      <a:pt x="1160483" y="871811"/>
                      <a:pt x="1133655" y="875865"/>
                      <a:pt x="1106740" y="879661"/>
                    </a:cubicBezTo>
                    <a:cubicBezTo>
                      <a:pt x="1075426" y="884061"/>
                      <a:pt x="1044026" y="888115"/>
                      <a:pt x="1012453" y="890962"/>
                    </a:cubicBezTo>
                    <a:cubicBezTo>
                      <a:pt x="987523" y="893205"/>
                      <a:pt x="962593" y="895361"/>
                      <a:pt x="937662" y="896396"/>
                    </a:cubicBezTo>
                    <a:cubicBezTo>
                      <a:pt x="917735" y="897259"/>
                      <a:pt x="897808" y="898898"/>
                      <a:pt x="877881" y="900192"/>
                    </a:cubicBezTo>
                    <a:cubicBezTo>
                      <a:pt x="868824" y="900796"/>
                      <a:pt x="859852" y="901313"/>
                      <a:pt x="850794" y="901831"/>
                    </a:cubicBezTo>
                    <a:cubicBezTo>
                      <a:pt x="830091" y="903039"/>
                      <a:pt x="809387" y="904591"/>
                      <a:pt x="788598" y="905454"/>
                    </a:cubicBezTo>
                    <a:cubicBezTo>
                      <a:pt x="775831" y="905972"/>
                      <a:pt x="763064" y="905540"/>
                      <a:pt x="750297" y="905713"/>
                    </a:cubicBezTo>
                    <a:cubicBezTo>
                      <a:pt x="742274" y="905799"/>
                      <a:pt x="734338" y="906144"/>
                      <a:pt x="726401" y="906403"/>
                    </a:cubicBezTo>
                    <a:cubicBezTo>
                      <a:pt x="726315" y="906231"/>
                      <a:pt x="726315" y="906058"/>
                      <a:pt x="726315" y="905885"/>
                    </a:cubicBezTo>
                    <a:close/>
                  </a:path>
                </a:pathLst>
              </a:custGeom>
              <a:solidFill>
                <a:srgbClr val="FBCDA7"/>
              </a:solidFill>
              <a:ln w="8572" cap="flat">
                <a:noFill/>
                <a:prstDash val="solid"/>
                <a:miter/>
              </a:ln>
            </p:spPr>
            <p:txBody>
              <a:bodyPr rtlCol="0" anchor="ctr"/>
              <a:lstStyle/>
              <a:p>
                <a:endParaRPr lang="en-ID"/>
              </a:p>
            </p:txBody>
          </p:sp>
          <p:sp>
            <p:nvSpPr>
              <p:cNvPr id="204" name="Freeform: Shape 203">
                <a:extLst>
                  <a:ext uri="{FF2B5EF4-FFF2-40B4-BE49-F238E27FC236}">
                    <a16:creationId xmlns:a16="http://schemas.microsoft.com/office/drawing/2014/main" id="{B9724A5E-A8AF-43E9-B8E3-26BB6C2A21EB}"/>
                  </a:ext>
                </a:extLst>
              </p:cNvPr>
              <p:cNvSpPr/>
              <p:nvPr/>
            </p:nvSpPr>
            <p:spPr>
              <a:xfrm>
                <a:off x="-1754460" y="3055159"/>
                <a:ext cx="319177" cy="293298"/>
              </a:xfrm>
              <a:custGeom>
                <a:avLst/>
                <a:gdLst>
                  <a:gd name="connsiteX0" fmla="*/ 58568 w 319177"/>
                  <a:gd name="connsiteY0" fmla="*/ 212185 h 293298"/>
                  <a:gd name="connsiteX1" fmla="*/ 99026 w 319177"/>
                  <a:gd name="connsiteY1" fmla="*/ 252901 h 293298"/>
                  <a:gd name="connsiteX2" fmla="*/ 163724 w 319177"/>
                  <a:gd name="connsiteY2" fmla="*/ 288097 h 293298"/>
                  <a:gd name="connsiteX3" fmla="*/ 206252 w 319177"/>
                  <a:gd name="connsiteY3" fmla="*/ 293101 h 293298"/>
                  <a:gd name="connsiteX4" fmla="*/ 216604 w 319177"/>
                  <a:gd name="connsiteY4" fmla="*/ 292065 h 293298"/>
                  <a:gd name="connsiteX5" fmla="*/ 263791 w 319177"/>
                  <a:gd name="connsiteY5" fmla="*/ 274122 h 293298"/>
                  <a:gd name="connsiteX6" fmla="*/ 288203 w 319177"/>
                  <a:gd name="connsiteY6" fmla="*/ 252384 h 293298"/>
                  <a:gd name="connsiteX7" fmla="*/ 315894 w 319177"/>
                  <a:gd name="connsiteY7" fmla="*/ 215290 h 293298"/>
                  <a:gd name="connsiteX8" fmla="*/ 317274 w 319177"/>
                  <a:gd name="connsiteY8" fmla="*/ 212875 h 293298"/>
                  <a:gd name="connsiteX9" fmla="*/ 317447 w 319177"/>
                  <a:gd name="connsiteY9" fmla="*/ 198296 h 293298"/>
                  <a:gd name="connsiteX10" fmla="*/ 319776 w 319177"/>
                  <a:gd name="connsiteY10" fmla="*/ 112895 h 293298"/>
                  <a:gd name="connsiteX11" fmla="*/ 320639 w 319177"/>
                  <a:gd name="connsiteY11" fmla="*/ 98575 h 293298"/>
                  <a:gd name="connsiteX12" fmla="*/ 322968 w 319177"/>
                  <a:gd name="connsiteY12" fmla="*/ 61912 h 293298"/>
                  <a:gd name="connsiteX13" fmla="*/ 318655 w 319177"/>
                  <a:gd name="connsiteY13" fmla="*/ 46903 h 293298"/>
                  <a:gd name="connsiteX14" fmla="*/ 310718 w 319177"/>
                  <a:gd name="connsiteY14" fmla="*/ 38017 h 293298"/>
                  <a:gd name="connsiteX15" fmla="*/ 296226 w 319177"/>
                  <a:gd name="connsiteY15" fmla="*/ 28183 h 293298"/>
                  <a:gd name="connsiteX16" fmla="*/ 270519 w 319177"/>
                  <a:gd name="connsiteY16" fmla="*/ 17400 h 293298"/>
                  <a:gd name="connsiteX17" fmla="*/ 213930 w 319177"/>
                  <a:gd name="connsiteY17" fmla="*/ 3943 h 293298"/>
                  <a:gd name="connsiteX18" fmla="*/ 144746 w 319177"/>
                  <a:gd name="connsiteY18" fmla="*/ 320 h 293298"/>
                  <a:gd name="connsiteX19" fmla="*/ 107480 w 319177"/>
                  <a:gd name="connsiteY19" fmla="*/ 4288 h 293298"/>
                  <a:gd name="connsiteX20" fmla="*/ 48734 w 319177"/>
                  <a:gd name="connsiteY20" fmla="*/ 18867 h 293298"/>
                  <a:gd name="connsiteX21" fmla="*/ 26047 w 319177"/>
                  <a:gd name="connsiteY21" fmla="*/ 28701 h 293298"/>
                  <a:gd name="connsiteX22" fmla="*/ 8707 w 319177"/>
                  <a:gd name="connsiteY22" fmla="*/ 41382 h 293298"/>
                  <a:gd name="connsiteX23" fmla="*/ 167 w 319177"/>
                  <a:gd name="connsiteY23" fmla="*/ 62862 h 293298"/>
                  <a:gd name="connsiteX24" fmla="*/ 685 w 319177"/>
                  <a:gd name="connsiteY24" fmla="*/ 73213 h 293298"/>
                  <a:gd name="connsiteX25" fmla="*/ 3963 w 319177"/>
                  <a:gd name="connsiteY25" fmla="*/ 129285 h 293298"/>
                  <a:gd name="connsiteX26" fmla="*/ 14401 w 319177"/>
                  <a:gd name="connsiteY26" fmla="*/ 148694 h 293298"/>
                  <a:gd name="connsiteX27" fmla="*/ 58568 w 319177"/>
                  <a:gd name="connsiteY27" fmla="*/ 212185 h 293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19177" h="293298">
                    <a:moveTo>
                      <a:pt x="58568" y="212185"/>
                    </a:moveTo>
                    <a:cubicBezTo>
                      <a:pt x="70818" y="227022"/>
                      <a:pt x="84275" y="240652"/>
                      <a:pt x="99026" y="252901"/>
                    </a:cubicBezTo>
                    <a:cubicBezTo>
                      <a:pt x="118263" y="268860"/>
                      <a:pt x="139570" y="281282"/>
                      <a:pt x="163724" y="288097"/>
                    </a:cubicBezTo>
                    <a:cubicBezTo>
                      <a:pt x="177613" y="291979"/>
                      <a:pt x="191674" y="294653"/>
                      <a:pt x="206252" y="293101"/>
                    </a:cubicBezTo>
                    <a:cubicBezTo>
                      <a:pt x="209703" y="292755"/>
                      <a:pt x="213154" y="292410"/>
                      <a:pt x="216604" y="292065"/>
                    </a:cubicBezTo>
                    <a:cubicBezTo>
                      <a:pt x="233857" y="290168"/>
                      <a:pt x="249730" y="284561"/>
                      <a:pt x="263791" y="274122"/>
                    </a:cubicBezTo>
                    <a:cubicBezTo>
                      <a:pt x="272590" y="267566"/>
                      <a:pt x="280957" y="260579"/>
                      <a:pt x="288203" y="252384"/>
                    </a:cubicBezTo>
                    <a:cubicBezTo>
                      <a:pt x="298469" y="240825"/>
                      <a:pt x="307872" y="228575"/>
                      <a:pt x="315894" y="215290"/>
                    </a:cubicBezTo>
                    <a:cubicBezTo>
                      <a:pt x="316326" y="214514"/>
                      <a:pt x="316757" y="213737"/>
                      <a:pt x="317274" y="212875"/>
                    </a:cubicBezTo>
                    <a:cubicBezTo>
                      <a:pt x="317274" y="208044"/>
                      <a:pt x="317274" y="203127"/>
                      <a:pt x="317447" y="198296"/>
                    </a:cubicBezTo>
                    <a:cubicBezTo>
                      <a:pt x="318051" y="169829"/>
                      <a:pt x="318396" y="141362"/>
                      <a:pt x="319776" y="112895"/>
                    </a:cubicBezTo>
                    <a:cubicBezTo>
                      <a:pt x="320035" y="108150"/>
                      <a:pt x="320380" y="103319"/>
                      <a:pt x="320639" y="98575"/>
                    </a:cubicBezTo>
                    <a:cubicBezTo>
                      <a:pt x="321415" y="86325"/>
                      <a:pt x="322019" y="74162"/>
                      <a:pt x="322968" y="61912"/>
                    </a:cubicBezTo>
                    <a:cubicBezTo>
                      <a:pt x="323399" y="56305"/>
                      <a:pt x="321933" y="51302"/>
                      <a:pt x="318655" y="46903"/>
                    </a:cubicBezTo>
                    <a:cubicBezTo>
                      <a:pt x="316239" y="43711"/>
                      <a:pt x="313738" y="40519"/>
                      <a:pt x="310718" y="38017"/>
                    </a:cubicBezTo>
                    <a:cubicBezTo>
                      <a:pt x="306146" y="34394"/>
                      <a:pt x="301229" y="31116"/>
                      <a:pt x="296226" y="28183"/>
                    </a:cubicBezTo>
                    <a:cubicBezTo>
                      <a:pt x="288203" y="23439"/>
                      <a:pt x="279404" y="20247"/>
                      <a:pt x="270519" y="17400"/>
                    </a:cubicBezTo>
                    <a:cubicBezTo>
                      <a:pt x="252059" y="11362"/>
                      <a:pt x="233167" y="7049"/>
                      <a:pt x="213930" y="3943"/>
                    </a:cubicBezTo>
                    <a:cubicBezTo>
                      <a:pt x="190984" y="234"/>
                      <a:pt x="167865" y="-543"/>
                      <a:pt x="144746" y="320"/>
                    </a:cubicBezTo>
                    <a:cubicBezTo>
                      <a:pt x="132238" y="751"/>
                      <a:pt x="119816" y="2304"/>
                      <a:pt x="107480" y="4288"/>
                    </a:cubicBezTo>
                    <a:cubicBezTo>
                      <a:pt x="87467" y="7480"/>
                      <a:pt x="67798" y="12052"/>
                      <a:pt x="48734" y="18867"/>
                    </a:cubicBezTo>
                    <a:cubicBezTo>
                      <a:pt x="40970" y="21627"/>
                      <a:pt x="33465" y="25078"/>
                      <a:pt x="26047" y="28701"/>
                    </a:cubicBezTo>
                    <a:cubicBezTo>
                      <a:pt x="19577" y="31893"/>
                      <a:pt x="13711" y="36120"/>
                      <a:pt x="8707" y="41382"/>
                    </a:cubicBezTo>
                    <a:cubicBezTo>
                      <a:pt x="3014" y="47334"/>
                      <a:pt x="-868" y="54149"/>
                      <a:pt x="167" y="62862"/>
                    </a:cubicBezTo>
                    <a:cubicBezTo>
                      <a:pt x="512" y="66312"/>
                      <a:pt x="426" y="69763"/>
                      <a:pt x="685" y="73213"/>
                    </a:cubicBezTo>
                    <a:cubicBezTo>
                      <a:pt x="1806" y="91933"/>
                      <a:pt x="3187" y="110566"/>
                      <a:pt x="3963" y="129285"/>
                    </a:cubicBezTo>
                    <a:cubicBezTo>
                      <a:pt x="7241" y="135841"/>
                      <a:pt x="10692" y="142311"/>
                      <a:pt x="14401" y="148694"/>
                    </a:cubicBezTo>
                    <a:cubicBezTo>
                      <a:pt x="27686" y="170864"/>
                      <a:pt x="42178" y="192171"/>
                      <a:pt x="58568" y="212185"/>
                    </a:cubicBezTo>
                    <a:close/>
                  </a:path>
                </a:pathLst>
              </a:custGeom>
              <a:solidFill>
                <a:srgbClr val="BC6337">
                  <a:alpha val="50000"/>
                </a:srgbClr>
              </a:solidFill>
              <a:ln w="8572" cap="flat">
                <a:noFill/>
                <a:prstDash val="solid"/>
                <a:miter/>
              </a:ln>
            </p:spPr>
            <p:txBody>
              <a:bodyPr rtlCol="0" anchor="ctr"/>
              <a:lstStyle/>
              <a:p>
                <a:endParaRPr lang="en-ID"/>
              </a:p>
            </p:txBody>
          </p:sp>
          <p:sp>
            <p:nvSpPr>
              <p:cNvPr id="205" name="Freeform: Shape 204">
                <a:extLst>
                  <a:ext uri="{FF2B5EF4-FFF2-40B4-BE49-F238E27FC236}">
                    <a16:creationId xmlns:a16="http://schemas.microsoft.com/office/drawing/2014/main" id="{F6CA79FD-8055-46AE-AE1E-BB8DA813382B}"/>
                  </a:ext>
                </a:extLst>
              </p:cNvPr>
              <p:cNvSpPr/>
              <p:nvPr/>
            </p:nvSpPr>
            <p:spPr>
              <a:xfrm>
                <a:off x="-1905162" y="2925566"/>
                <a:ext cx="94891" cy="388189"/>
              </a:xfrm>
              <a:custGeom>
                <a:avLst/>
                <a:gdLst>
                  <a:gd name="connsiteX0" fmla="*/ 96609 w 94890"/>
                  <a:gd name="connsiteY0" fmla="*/ 393968 h 388188"/>
                  <a:gd name="connsiteX1" fmla="*/ 91347 w 94890"/>
                  <a:gd name="connsiteY1" fmla="*/ 391812 h 388188"/>
                  <a:gd name="connsiteX2" fmla="*/ 10000 w 94890"/>
                  <a:gd name="connsiteY2" fmla="*/ 271646 h 388188"/>
                  <a:gd name="connsiteX3" fmla="*/ 856 w 94890"/>
                  <a:gd name="connsiteY3" fmla="*/ 177618 h 388188"/>
                  <a:gd name="connsiteX4" fmla="*/ 11208 w 94890"/>
                  <a:gd name="connsiteY4" fmla="*/ 126118 h 388188"/>
                  <a:gd name="connsiteX5" fmla="*/ 31394 w 94890"/>
                  <a:gd name="connsiteY5" fmla="*/ 63922 h 388188"/>
                  <a:gd name="connsiteX6" fmla="*/ 49164 w 94890"/>
                  <a:gd name="connsiteY6" fmla="*/ 4400 h 388188"/>
                  <a:gd name="connsiteX7" fmla="*/ 50717 w 94890"/>
                  <a:gd name="connsiteY7" fmla="*/ 0 h 388188"/>
                  <a:gd name="connsiteX8" fmla="*/ 53477 w 94890"/>
                  <a:gd name="connsiteY8" fmla="*/ 2847 h 388188"/>
                  <a:gd name="connsiteX9" fmla="*/ 57963 w 94890"/>
                  <a:gd name="connsiteY9" fmla="*/ 16390 h 388188"/>
                  <a:gd name="connsiteX10" fmla="*/ 62535 w 94890"/>
                  <a:gd name="connsiteY10" fmla="*/ 84711 h 388188"/>
                  <a:gd name="connsiteX11" fmla="*/ 57187 w 94890"/>
                  <a:gd name="connsiteY11" fmla="*/ 145873 h 388188"/>
                  <a:gd name="connsiteX12" fmla="*/ 49250 w 94890"/>
                  <a:gd name="connsiteY12" fmla="*/ 228427 h 388188"/>
                  <a:gd name="connsiteX13" fmla="*/ 77200 w 94890"/>
                  <a:gd name="connsiteY13" fmla="*/ 362827 h 388188"/>
                  <a:gd name="connsiteX14" fmla="*/ 93072 w 94890"/>
                  <a:gd name="connsiteY14" fmla="*/ 388620 h 388188"/>
                  <a:gd name="connsiteX15" fmla="*/ 96609 w 94890"/>
                  <a:gd name="connsiteY15" fmla="*/ 393968 h 388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4890" h="388188">
                    <a:moveTo>
                      <a:pt x="96609" y="393968"/>
                    </a:moveTo>
                    <a:cubicBezTo>
                      <a:pt x="93763" y="394659"/>
                      <a:pt x="92727" y="392847"/>
                      <a:pt x="91347" y="391812"/>
                    </a:cubicBezTo>
                    <a:cubicBezTo>
                      <a:pt x="51234" y="360498"/>
                      <a:pt x="24234" y="320471"/>
                      <a:pt x="10000" y="271646"/>
                    </a:cubicBezTo>
                    <a:cubicBezTo>
                      <a:pt x="1029" y="240849"/>
                      <a:pt x="-1559" y="209449"/>
                      <a:pt x="856" y="177618"/>
                    </a:cubicBezTo>
                    <a:cubicBezTo>
                      <a:pt x="2236" y="160106"/>
                      <a:pt x="6032" y="142853"/>
                      <a:pt x="11208" y="126118"/>
                    </a:cubicBezTo>
                    <a:cubicBezTo>
                      <a:pt x="17591" y="105242"/>
                      <a:pt x="24492" y="84625"/>
                      <a:pt x="31394" y="63922"/>
                    </a:cubicBezTo>
                    <a:cubicBezTo>
                      <a:pt x="37950" y="44254"/>
                      <a:pt x="45023" y="24758"/>
                      <a:pt x="49164" y="4400"/>
                    </a:cubicBezTo>
                    <a:cubicBezTo>
                      <a:pt x="49423" y="3105"/>
                      <a:pt x="50027" y="1898"/>
                      <a:pt x="50717" y="0"/>
                    </a:cubicBezTo>
                    <a:cubicBezTo>
                      <a:pt x="51924" y="1208"/>
                      <a:pt x="53046" y="1898"/>
                      <a:pt x="53477" y="2847"/>
                    </a:cubicBezTo>
                    <a:cubicBezTo>
                      <a:pt x="55116" y="7333"/>
                      <a:pt x="57187" y="11732"/>
                      <a:pt x="57963" y="16390"/>
                    </a:cubicBezTo>
                    <a:cubicBezTo>
                      <a:pt x="61586" y="38991"/>
                      <a:pt x="63829" y="61765"/>
                      <a:pt x="62535" y="84711"/>
                    </a:cubicBezTo>
                    <a:cubicBezTo>
                      <a:pt x="61327" y="105156"/>
                      <a:pt x="59516" y="125514"/>
                      <a:pt x="57187" y="145873"/>
                    </a:cubicBezTo>
                    <a:cubicBezTo>
                      <a:pt x="53995" y="173305"/>
                      <a:pt x="50458" y="200823"/>
                      <a:pt x="49250" y="228427"/>
                    </a:cubicBezTo>
                    <a:cubicBezTo>
                      <a:pt x="47266" y="275528"/>
                      <a:pt x="55806" y="320558"/>
                      <a:pt x="77200" y="362827"/>
                    </a:cubicBezTo>
                    <a:cubicBezTo>
                      <a:pt x="81772" y="371885"/>
                      <a:pt x="86948" y="380511"/>
                      <a:pt x="93072" y="388620"/>
                    </a:cubicBezTo>
                    <a:cubicBezTo>
                      <a:pt x="94280" y="390259"/>
                      <a:pt x="95315" y="391984"/>
                      <a:pt x="96609" y="393968"/>
                    </a:cubicBezTo>
                    <a:close/>
                  </a:path>
                </a:pathLst>
              </a:custGeom>
              <a:solidFill>
                <a:schemeClr val="accent6"/>
              </a:solidFill>
              <a:ln w="8572" cap="flat">
                <a:noFill/>
                <a:prstDash val="solid"/>
                <a:miter/>
              </a:ln>
            </p:spPr>
            <p:txBody>
              <a:bodyPr rtlCol="0" anchor="ctr"/>
              <a:lstStyle/>
              <a:p>
                <a:endParaRPr lang="en-ID"/>
              </a:p>
            </p:txBody>
          </p:sp>
          <p:sp>
            <p:nvSpPr>
              <p:cNvPr id="206" name="Freeform: Shape 205">
                <a:extLst>
                  <a:ext uri="{FF2B5EF4-FFF2-40B4-BE49-F238E27FC236}">
                    <a16:creationId xmlns:a16="http://schemas.microsoft.com/office/drawing/2014/main" id="{833D31BE-E8EB-43EF-AAE1-27F7FABE5ECE}"/>
                  </a:ext>
                </a:extLst>
              </p:cNvPr>
              <p:cNvSpPr/>
              <p:nvPr/>
            </p:nvSpPr>
            <p:spPr>
              <a:xfrm>
                <a:off x="-1330731" y="2885021"/>
                <a:ext cx="43132" cy="284672"/>
              </a:xfrm>
              <a:custGeom>
                <a:avLst/>
                <a:gdLst>
                  <a:gd name="connsiteX0" fmla="*/ 8536 w 43132"/>
                  <a:gd name="connsiteY0" fmla="*/ 291659 h 284671"/>
                  <a:gd name="connsiteX1" fmla="*/ 12245 w 43132"/>
                  <a:gd name="connsiteY1" fmla="*/ 271301 h 284671"/>
                  <a:gd name="connsiteX2" fmla="*/ 15178 w 43132"/>
                  <a:gd name="connsiteY2" fmla="*/ 197286 h 284671"/>
                  <a:gd name="connsiteX3" fmla="*/ 9916 w 43132"/>
                  <a:gd name="connsiteY3" fmla="*/ 148116 h 284671"/>
                  <a:gd name="connsiteX4" fmla="*/ 1549 w 43132"/>
                  <a:gd name="connsiteY4" fmla="*/ 84021 h 284671"/>
                  <a:gd name="connsiteX5" fmla="*/ 4395 w 43132"/>
                  <a:gd name="connsiteY5" fmla="*/ 14147 h 284671"/>
                  <a:gd name="connsiteX6" fmla="*/ 8363 w 43132"/>
                  <a:gd name="connsiteY6" fmla="*/ 0 h 284671"/>
                  <a:gd name="connsiteX7" fmla="*/ 11641 w 43132"/>
                  <a:gd name="connsiteY7" fmla="*/ 5693 h 284671"/>
                  <a:gd name="connsiteX8" fmla="*/ 34588 w 43132"/>
                  <a:gd name="connsiteY8" fmla="*/ 81951 h 284671"/>
                  <a:gd name="connsiteX9" fmla="*/ 42179 w 43132"/>
                  <a:gd name="connsiteY9" fmla="*/ 128361 h 284671"/>
                  <a:gd name="connsiteX10" fmla="*/ 34070 w 43132"/>
                  <a:gd name="connsiteY10" fmla="*/ 228686 h 284671"/>
                  <a:gd name="connsiteX11" fmla="*/ 13884 w 43132"/>
                  <a:gd name="connsiteY11" fmla="*/ 284930 h 284671"/>
                  <a:gd name="connsiteX12" fmla="*/ 10520 w 43132"/>
                  <a:gd name="connsiteY12" fmla="*/ 291228 h 284671"/>
                  <a:gd name="connsiteX13" fmla="*/ 8536 w 43132"/>
                  <a:gd name="connsiteY13" fmla="*/ 291659 h 284671"/>
                  <a:gd name="connsiteX14" fmla="*/ 8536 w 43132"/>
                  <a:gd name="connsiteY14" fmla="*/ 291659 h 284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132" h="284671">
                    <a:moveTo>
                      <a:pt x="8536" y="291659"/>
                    </a:moveTo>
                    <a:cubicBezTo>
                      <a:pt x="9830" y="284844"/>
                      <a:pt x="11124" y="278116"/>
                      <a:pt x="12245" y="271301"/>
                    </a:cubicBezTo>
                    <a:cubicBezTo>
                      <a:pt x="16386" y="246802"/>
                      <a:pt x="16731" y="222044"/>
                      <a:pt x="15178" y="197286"/>
                    </a:cubicBezTo>
                    <a:cubicBezTo>
                      <a:pt x="14229" y="180810"/>
                      <a:pt x="11987" y="164506"/>
                      <a:pt x="9916" y="148116"/>
                    </a:cubicBezTo>
                    <a:cubicBezTo>
                      <a:pt x="7328" y="126722"/>
                      <a:pt x="4050" y="105415"/>
                      <a:pt x="1549" y="84021"/>
                    </a:cubicBezTo>
                    <a:cubicBezTo>
                      <a:pt x="-1126" y="60644"/>
                      <a:pt x="-436" y="37266"/>
                      <a:pt x="4395" y="14147"/>
                    </a:cubicBezTo>
                    <a:cubicBezTo>
                      <a:pt x="5344" y="9834"/>
                      <a:pt x="6724" y="5607"/>
                      <a:pt x="8363" y="0"/>
                    </a:cubicBezTo>
                    <a:cubicBezTo>
                      <a:pt x="9916" y="2674"/>
                      <a:pt x="11038" y="4054"/>
                      <a:pt x="11641" y="5693"/>
                    </a:cubicBezTo>
                    <a:cubicBezTo>
                      <a:pt x="21389" y="30451"/>
                      <a:pt x="29584" y="55727"/>
                      <a:pt x="34588" y="81951"/>
                    </a:cubicBezTo>
                    <a:cubicBezTo>
                      <a:pt x="37521" y="97392"/>
                      <a:pt x="40367" y="112834"/>
                      <a:pt x="42179" y="128361"/>
                    </a:cubicBezTo>
                    <a:cubicBezTo>
                      <a:pt x="46233" y="162263"/>
                      <a:pt x="43904" y="195820"/>
                      <a:pt x="34070" y="228686"/>
                    </a:cubicBezTo>
                    <a:cubicBezTo>
                      <a:pt x="28377" y="247837"/>
                      <a:pt x="21562" y="266556"/>
                      <a:pt x="13884" y="284930"/>
                    </a:cubicBezTo>
                    <a:cubicBezTo>
                      <a:pt x="12935" y="287087"/>
                      <a:pt x="11814" y="289244"/>
                      <a:pt x="10520" y="291228"/>
                    </a:cubicBezTo>
                    <a:cubicBezTo>
                      <a:pt x="10434" y="291659"/>
                      <a:pt x="9312" y="291487"/>
                      <a:pt x="8536" y="291659"/>
                    </a:cubicBezTo>
                    <a:lnTo>
                      <a:pt x="8536" y="291659"/>
                    </a:lnTo>
                    <a:close/>
                  </a:path>
                </a:pathLst>
              </a:custGeom>
              <a:solidFill>
                <a:schemeClr val="accent6"/>
              </a:solidFill>
              <a:ln w="8572" cap="flat">
                <a:noFill/>
                <a:prstDash val="solid"/>
                <a:miter/>
              </a:ln>
            </p:spPr>
            <p:txBody>
              <a:bodyPr rtlCol="0" anchor="ctr"/>
              <a:lstStyle/>
              <a:p>
                <a:endParaRPr lang="en-ID"/>
              </a:p>
            </p:txBody>
          </p:sp>
          <p:sp>
            <p:nvSpPr>
              <p:cNvPr id="207" name="Freeform: Shape 206">
                <a:extLst>
                  <a:ext uri="{FF2B5EF4-FFF2-40B4-BE49-F238E27FC236}">
                    <a16:creationId xmlns:a16="http://schemas.microsoft.com/office/drawing/2014/main" id="{958E6937-BE8E-4051-B4EB-F3041BE1161F}"/>
                  </a:ext>
                </a:extLst>
              </p:cNvPr>
              <p:cNvSpPr/>
              <p:nvPr/>
            </p:nvSpPr>
            <p:spPr>
              <a:xfrm>
                <a:off x="-1889626" y="2364305"/>
                <a:ext cx="586596" cy="854015"/>
              </a:xfrm>
              <a:custGeom>
                <a:avLst/>
                <a:gdLst>
                  <a:gd name="connsiteX0" fmla="*/ 592448 w 586596"/>
                  <a:gd name="connsiteY0" fmla="*/ 314545 h 854015"/>
                  <a:gd name="connsiteX1" fmla="*/ 590291 w 586596"/>
                  <a:gd name="connsiteY1" fmla="*/ 361559 h 854015"/>
                  <a:gd name="connsiteX2" fmla="*/ 584511 w 586596"/>
                  <a:gd name="connsiteY2" fmla="*/ 422721 h 854015"/>
                  <a:gd name="connsiteX3" fmla="*/ 580716 w 586596"/>
                  <a:gd name="connsiteY3" fmla="*/ 460073 h 854015"/>
                  <a:gd name="connsiteX4" fmla="*/ 570968 w 586596"/>
                  <a:gd name="connsiteY4" fmla="*/ 527186 h 854015"/>
                  <a:gd name="connsiteX5" fmla="*/ 563463 w 586596"/>
                  <a:gd name="connsiteY5" fmla="*/ 572044 h 854015"/>
                  <a:gd name="connsiteX6" fmla="*/ 550265 w 586596"/>
                  <a:gd name="connsiteY6" fmla="*/ 639330 h 854015"/>
                  <a:gd name="connsiteX7" fmla="*/ 495142 w 586596"/>
                  <a:gd name="connsiteY7" fmla="*/ 744831 h 854015"/>
                  <a:gd name="connsiteX8" fmla="*/ 456064 w 586596"/>
                  <a:gd name="connsiteY8" fmla="*/ 781234 h 854015"/>
                  <a:gd name="connsiteX9" fmla="*/ 397059 w 586596"/>
                  <a:gd name="connsiteY9" fmla="*/ 822124 h 854015"/>
                  <a:gd name="connsiteX10" fmla="*/ 315885 w 586596"/>
                  <a:gd name="connsiteY10" fmla="*/ 854473 h 854015"/>
                  <a:gd name="connsiteX11" fmla="*/ 277929 w 586596"/>
                  <a:gd name="connsiteY11" fmla="*/ 854559 h 854015"/>
                  <a:gd name="connsiteX12" fmla="*/ 197358 w 586596"/>
                  <a:gd name="connsiteY12" fmla="*/ 822727 h 854015"/>
                  <a:gd name="connsiteX13" fmla="*/ 129554 w 586596"/>
                  <a:gd name="connsiteY13" fmla="*/ 774937 h 854015"/>
                  <a:gd name="connsiteX14" fmla="*/ 71067 w 586596"/>
                  <a:gd name="connsiteY14" fmla="*/ 709808 h 854015"/>
                  <a:gd name="connsiteX15" fmla="*/ 63217 w 586596"/>
                  <a:gd name="connsiteY15" fmla="*/ 695919 h 854015"/>
                  <a:gd name="connsiteX16" fmla="*/ 42600 w 586596"/>
                  <a:gd name="connsiteY16" fmla="*/ 637346 h 854015"/>
                  <a:gd name="connsiteX17" fmla="*/ 26814 w 586596"/>
                  <a:gd name="connsiteY17" fmla="*/ 552634 h 854015"/>
                  <a:gd name="connsiteX18" fmla="*/ 18101 w 586596"/>
                  <a:gd name="connsiteY18" fmla="*/ 501480 h 854015"/>
                  <a:gd name="connsiteX19" fmla="*/ 14046 w 586596"/>
                  <a:gd name="connsiteY19" fmla="*/ 470597 h 854015"/>
                  <a:gd name="connsiteX20" fmla="*/ 6455 w 586596"/>
                  <a:gd name="connsiteY20" fmla="*/ 403138 h 854015"/>
                  <a:gd name="connsiteX21" fmla="*/ 2315 w 586596"/>
                  <a:gd name="connsiteY21" fmla="*/ 341805 h 854015"/>
                  <a:gd name="connsiteX22" fmla="*/ 934 w 586596"/>
                  <a:gd name="connsiteY22" fmla="*/ 300312 h 854015"/>
                  <a:gd name="connsiteX23" fmla="*/ 72 w 586596"/>
                  <a:gd name="connsiteY23" fmla="*/ 283577 h 854015"/>
                  <a:gd name="connsiteX24" fmla="*/ 22155 w 586596"/>
                  <a:gd name="connsiteY24" fmla="*/ 159442 h 854015"/>
                  <a:gd name="connsiteX25" fmla="*/ 143529 w 586596"/>
                  <a:gd name="connsiteY25" fmla="*/ 30478 h 854015"/>
                  <a:gd name="connsiteX26" fmla="*/ 224617 w 586596"/>
                  <a:gd name="connsiteY26" fmla="*/ 4771 h 854015"/>
                  <a:gd name="connsiteX27" fmla="*/ 283449 w 586596"/>
                  <a:gd name="connsiteY27" fmla="*/ 26 h 854015"/>
                  <a:gd name="connsiteX28" fmla="*/ 328134 w 586596"/>
                  <a:gd name="connsiteY28" fmla="*/ 371 h 854015"/>
                  <a:gd name="connsiteX29" fmla="*/ 470729 w 586596"/>
                  <a:gd name="connsiteY29" fmla="*/ 41864 h 854015"/>
                  <a:gd name="connsiteX30" fmla="*/ 581406 w 586596"/>
                  <a:gd name="connsiteY30" fmla="*/ 189462 h 854015"/>
                  <a:gd name="connsiteX31" fmla="*/ 591326 w 586596"/>
                  <a:gd name="connsiteY31" fmla="*/ 237857 h 854015"/>
                  <a:gd name="connsiteX32" fmla="*/ 593052 w 586596"/>
                  <a:gd name="connsiteY32" fmla="*/ 292030 h 854015"/>
                  <a:gd name="connsiteX33" fmla="*/ 592275 w 586596"/>
                  <a:gd name="connsiteY33" fmla="*/ 314373 h 854015"/>
                  <a:gd name="connsiteX34" fmla="*/ 592448 w 586596"/>
                  <a:gd name="connsiteY34" fmla="*/ 314545 h 854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86596" h="854015">
                    <a:moveTo>
                      <a:pt x="592448" y="314545"/>
                    </a:moveTo>
                    <a:cubicBezTo>
                      <a:pt x="591758" y="330245"/>
                      <a:pt x="590981" y="345946"/>
                      <a:pt x="590291" y="361559"/>
                    </a:cubicBezTo>
                    <a:cubicBezTo>
                      <a:pt x="589429" y="382090"/>
                      <a:pt x="587099" y="402362"/>
                      <a:pt x="584511" y="422721"/>
                    </a:cubicBezTo>
                    <a:cubicBezTo>
                      <a:pt x="582959" y="435143"/>
                      <a:pt x="582096" y="447651"/>
                      <a:pt x="580716" y="460073"/>
                    </a:cubicBezTo>
                    <a:cubicBezTo>
                      <a:pt x="578214" y="482588"/>
                      <a:pt x="575195" y="504930"/>
                      <a:pt x="570968" y="527186"/>
                    </a:cubicBezTo>
                    <a:cubicBezTo>
                      <a:pt x="568121" y="542110"/>
                      <a:pt x="566223" y="557120"/>
                      <a:pt x="563463" y="572044"/>
                    </a:cubicBezTo>
                    <a:cubicBezTo>
                      <a:pt x="559322" y="594559"/>
                      <a:pt x="555785" y="617246"/>
                      <a:pt x="550265" y="639330"/>
                    </a:cubicBezTo>
                    <a:cubicBezTo>
                      <a:pt x="537670" y="689363"/>
                      <a:pt x="524989" y="711360"/>
                      <a:pt x="495142" y="744831"/>
                    </a:cubicBezTo>
                    <a:cubicBezTo>
                      <a:pt x="483237" y="758116"/>
                      <a:pt x="470298" y="770451"/>
                      <a:pt x="456064" y="781234"/>
                    </a:cubicBezTo>
                    <a:cubicBezTo>
                      <a:pt x="437000" y="795727"/>
                      <a:pt x="417763" y="809960"/>
                      <a:pt x="397059" y="822124"/>
                    </a:cubicBezTo>
                    <a:cubicBezTo>
                      <a:pt x="371611" y="837047"/>
                      <a:pt x="344697" y="848089"/>
                      <a:pt x="315885" y="854473"/>
                    </a:cubicBezTo>
                    <a:cubicBezTo>
                      <a:pt x="303204" y="857319"/>
                      <a:pt x="290609" y="857319"/>
                      <a:pt x="277929" y="854559"/>
                    </a:cubicBezTo>
                    <a:cubicBezTo>
                      <a:pt x="249375" y="848262"/>
                      <a:pt x="222633" y="837479"/>
                      <a:pt x="197358" y="822727"/>
                    </a:cubicBezTo>
                    <a:cubicBezTo>
                      <a:pt x="173376" y="808753"/>
                      <a:pt x="150948" y="792449"/>
                      <a:pt x="129554" y="774937"/>
                    </a:cubicBezTo>
                    <a:cubicBezTo>
                      <a:pt x="106780" y="756304"/>
                      <a:pt x="87285" y="734479"/>
                      <a:pt x="71067" y="709808"/>
                    </a:cubicBezTo>
                    <a:cubicBezTo>
                      <a:pt x="68134" y="705408"/>
                      <a:pt x="65374" y="700750"/>
                      <a:pt x="63217" y="695919"/>
                    </a:cubicBezTo>
                    <a:cubicBezTo>
                      <a:pt x="54591" y="677027"/>
                      <a:pt x="46913" y="657790"/>
                      <a:pt x="42600" y="637346"/>
                    </a:cubicBezTo>
                    <a:cubicBezTo>
                      <a:pt x="36648" y="609224"/>
                      <a:pt x="31386" y="581015"/>
                      <a:pt x="26814" y="552634"/>
                    </a:cubicBezTo>
                    <a:cubicBezTo>
                      <a:pt x="24053" y="535554"/>
                      <a:pt x="20775" y="518560"/>
                      <a:pt x="18101" y="501480"/>
                    </a:cubicBezTo>
                    <a:cubicBezTo>
                      <a:pt x="16462" y="491214"/>
                      <a:pt x="15254" y="480949"/>
                      <a:pt x="14046" y="470597"/>
                    </a:cubicBezTo>
                    <a:cubicBezTo>
                      <a:pt x="11459" y="448168"/>
                      <a:pt x="9043" y="425654"/>
                      <a:pt x="6455" y="403138"/>
                    </a:cubicBezTo>
                    <a:cubicBezTo>
                      <a:pt x="4126" y="382780"/>
                      <a:pt x="3005" y="362336"/>
                      <a:pt x="2315" y="341805"/>
                    </a:cubicBezTo>
                    <a:cubicBezTo>
                      <a:pt x="1797" y="328002"/>
                      <a:pt x="1452" y="314114"/>
                      <a:pt x="934" y="300312"/>
                    </a:cubicBezTo>
                    <a:cubicBezTo>
                      <a:pt x="762" y="294705"/>
                      <a:pt x="158" y="289184"/>
                      <a:pt x="72" y="283577"/>
                    </a:cubicBezTo>
                    <a:cubicBezTo>
                      <a:pt x="-791" y="240790"/>
                      <a:pt x="6110" y="199210"/>
                      <a:pt x="22155" y="159442"/>
                    </a:cubicBezTo>
                    <a:cubicBezTo>
                      <a:pt x="45792" y="100783"/>
                      <a:pt x="87112" y="58427"/>
                      <a:pt x="143529" y="30478"/>
                    </a:cubicBezTo>
                    <a:cubicBezTo>
                      <a:pt x="169236" y="17797"/>
                      <a:pt x="196323" y="9515"/>
                      <a:pt x="224617" y="4771"/>
                    </a:cubicBezTo>
                    <a:cubicBezTo>
                      <a:pt x="244113" y="1493"/>
                      <a:pt x="263695" y="-233"/>
                      <a:pt x="283449" y="26"/>
                    </a:cubicBezTo>
                    <a:cubicBezTo>
                      <a:pt x="298373" y="199"/>
                      <a:pt x="313297" y="-319"/>
                      <a:pt x="328134" y="371"/>
                    </a:cubicBezTo>
                    <a:cubicBezTo>
                      <a:pt x="378858" y="2873"/>
                      <a:pt x="426993" y="15209"/>
                      <a:pt x="470729" y="41864"/>
                    </a:cubicBezTo>
                    <a:cubicBezTo>
                      <a:pt x="527232" y="76284"/>
                      <a:pt x="564067" y="125541"/>
                      <a:pt x="581406" y="189462"/>
                    </a:cubicBezTo>
                    <a:cubicBezTo>
                      <a:pt x="585719" y="205421"/>
                      <a:pt x="589515" y="221466"/>
                      <a:pt x="591326" y="237857"/>
                    </a:cubicBezTo>
                    <a:cubicBezTo>
                      <a:pt x="593310" y="255886"/>
                      <a:pt x="594173" y="273915"/>
                      <a:pt x="593052" y="292030"/>
                    </a:cubicBezTo>
                    <a:cubicBezTo>
                      <a:pt x="592620" y="299449"/>
                      <a:pt x="592534" y="306954"/>
                      <a:pt x="592275" y="314373"/>
                    </a:cubicBezTo>
                    <a:cubicBezTo>
                      <a:pt x="592275" y="314545"/>
                      <a:pt x="592361" y="314545"/>
                      <a:pt x="592448" y="314545"/>
                    </a:cubicBezTo>
                    <a:close/>
                  </a:path>
                </a:pathLst>
              </a:custGeom>
              <a:solidFill>
                <a:srgbClr val="FBCDA7"/>
              </a:solidFill>
              <a:ln w="8572" cap="flat">
                <a:noFill/>
                <a:prstDash val="solid"/>
                <a:miter/>
              </a:ln>
            </p:spPr>
            <p:txBody>
              <a:bodyPr rtlCol="0" anchor="ctr"/>
              <a:lstStyle/>
              <a:p>
                <a:endParaRPr lang="en-ID"/>
              </a:p>
            </p:txBody>
          </p:sp>
          <p:sp>
            <p:nvSpPr>
              <p:cNvPr id="208" name="Freeform: Shape 207">
                <a:extLst>
                  <a:ext uri="{FF2B5EF4-FFF2-40B4-BE49-F238E27FC236}">
                    <a16:creationId xmlns:a16="http://schemas.microsoft.com/office/drawing/2014/main" id="{305F4BE4-0ABC-42FB-8A4A-20733416DD79}"/>
                  </a:ext>
                </a:extLst>
              </p:cNvPr>
              <p:cNvSpPr/>
              <p:nvPr/>
            </p:nvSpPr>
            <p:spPr>
              <a:xfrm>
                <a:off x="-1906267" y="2333864"/>
                <a:ext cx="629728" cy="448574"/>
              </a:xfrm>
              <a:custGeom>
                <a:avLst/>
                <a:gdLst>
                  <a:gd name="connsiteX0" fmla="*/ 602101 w 629728"/>
                  <a:gd name="connsiteY0" fmla="*/ 453765 h 448573"/>
                  <a:gd name="connsiteX1" fmla="*/ 600204 w 629728"/>
                  <a:gd name="connsiteY1" fmla="*/ 451953 h 448573"/>
                  <a:gd name="connsiteX2" fmla="*/ 550084 w 629728"/>
                  <a:gd name="connsiteY2" fmla="*/ 398383 h 448573"/>
                  <a:gd name="connsiteX3" fmla="*/ 528949 w 629728"/>
                  <a:gd name="connsiteY3" fmla="*/ 339206 h 448573"/>
                  <a:gd name="connsiteX4" fmla="*/ 526793 w 629728"/>
                  <a:gd name="connsiteY4" fmla="*/ 240779 h 448573"/>
                  <a:gd name="connsiteX5" fmla="*/ 526620 w 629728"/>
                  <a:gd name="connsiteY5" fmla="*/ 239054 h 448573"/>
                  <a:gd name="connsiteX6" fmla="*/ 522480 w 629728"/>
                  <a:gd name="connsiteY6" fmla="*/ 243367 h 448573"/>
                  <a:gd name="connsiteX7" fmla="*/ 472188 w 629728"/>
                  <a:gd name="connsiteY7" fmla="*/ 297627 h 448573"/>
                  <a:gd name="connsiteX8" fmla="*/ 389978 w 629728"/>
                  <a:gd name="connsiteY8" fmla="*/ 338344 h 448573"/>
                  <a:gd name="connsiteX9" fmla="*/ 336839 w 629728"/>
                  <a:gd name="connsiteY9" fmla="*/ 340673 h 448573"/>
                  <a:gd name="connsiteX10" fmla="*/ 332698 w 629728"/>
                  <a:gd name="connsiteY10" fmla="*/ 339465 h 448573"/>
                  <a:gd name="connsiteX11" fmla="*/ 342360 w 629728"/>
                  <a:gd name="connsiteY11" fmla="*/ 329286 h 448573"/>
                  <a:gd name="connsiteX12" fmla="*/ 351935 w 629728"/>
                  <a:gd name="connsiteY12" fmla="*/ 319624 h 448573"/>
                  <a:gd name="connsiteX13" fmla="*/ 360993 w 629728"/>
                  <a:gd name="connsiteY13" fmla="*/ 309531 h 448573"/>
                  <a:gd name="connsiteX14" fmla="*/ 369533 w 629728"/>
                  <a:gd name="connsiteY14" fmla="*/ 299007 h 448573"/>
                  <a:gd name="connsiteX15" fmla="*/ 378160 w 629728"/>
                  <a:gd name="connsiteY15" fmla="*/ 287448 h 448573"/>
                  <a:gd name="connsiteX16" fmla="*/ 386096 w 629728"/>
                  <a:gd name="connsiteY16" fmla="*/ 276492 h 448573"/>
                  <a:gd name="connsiteX17" fmla="*/ 394032 w 629728"/>
                  <a:gd name="connsiteY17" fmla="*/ 265450 h 448573"/>
                  <a:gd name="connsiteX18" fmla="*/ 401796 w 629728"/>
                  <a:gd name="connsiteY18" fmla="*/ 254322 h 448573"/>
                  <a:gd name="connsiteX19" fmla="*/ 409128 w 629728"/>
                  <a:gd name="connsiteY19" fmla="*/ 242849 h 448573"/>
                  <a:gd name="connsiteX20" fmla="*/ 414304 w 629728"/>
                  <a:gd name="connsiteY20" fmla="*/ 230600 h 448573"/>
                  <a:gd name="connsiteX21" fmla="*/ 408093 w 629728"/>
                  <a:gd name="connsiteY21" fmla="*/ 236466 h 448573"/>
                  <a:gd name="connsiteX22" fmla="*/ 333302 w 629728"/>
                  <a:gd name="connsiteY22" fmla="*/ 298748 h 448573"/>
                  <a:gd name="connsiteX23" fmla="*/ 208651 w 629728"/>
                  <a:gd name="connsiteY23" fmla="*/ 354044 h 448573"/>
                  <a:gd name="connsiteX24" fmla="*/ 158100 w 629728"/>
                  <a:gd name="connsiteY24" fmla="*/ 361031 h 448573"/>
                  <a:gd name="connsiteX25" fmla="*/ 146972 w 629728"/>
                  <a:gd name="connsiteY25" fmla="*/ 361031 h 448573"/>
                  <a:gd name="connsiteX26" fmla="*/ 142313 w 629728"/>
                  <a:gd name="connsiteY26" fmla="*/ 359392 h 448573"/>
                  <a:gd name="connsiteX27" fmla="*/ 160946 w 629728"/>
                  <a:gd name="connsiteY27" fmla="*/ 345935 h 448573"/>
                  <a:gd name="connsiteX28" fmla="*/ 234098 w 629728"/>
                  <a:gd name="connsiteY28" fmla="*/ 278218 h 448573"/>
                  <a:gd name="connsiteX29" fmla="*/ 256613 w 629728"/>
                  <a:gd name="connsiteY29" fmla="*/ 248111 h 448573"/>
                  <a:gd name="connsiteX30" fmla="*/ 253422 w 629728"/>
                  <a:gd name="connsiteY30" fmla="*/ 249405 h 448573"/>
                  <a:gd name="connsiteX31" fmla="*/ 132911 w 629728"/>
                  <a:gd name="connsiteY31" fmla="*/ 337826 h 448573"/>
                  <a:gd name="connsiteX32" fmla="*/ 94178 w 629728"/>
                  <a:gd name="connsiteY32" fmla="*/ 358443 h 448573"/>
                  <a:gd name="connsiteX33" fmla="*/ 29652 w 629728"/>
                  <a:gd name="connsiteY33" fmla="*/ 408821 h 448573"/>
                  <a:gd name="connsiteX34" fmla="*/ 13176 w 629728"/>
                  <a:gd name="connsiteY34" fmla="*/ 430387 h 448573"/>
                  <a:gd name="connsiteX35" fmla="*/ 10329 w 629728"/>
                  <a:gd name="connsiteY35" fmla="*/ 434356 h 448573"/>
                  <a:gd name="connsiteX36" fmla="*/ 7828 w 629728"/>
                  <a:gd name="connsiteY36" fmla="*/ 426333 h 448573"/>
                  <a:gd name="connsiteX37" fmla="*/ 1530 w 629728"/>
                  <a:gd name="connsiteY37" fmla="*/ 383718 h 448573"/>
                  <a:gd name="connsiteX38" fmla="*/ 1013 w 629728"/>
                  <a:gd name="connsiteY38" fmla="*/ 319883 h 448573"/>
                  <a:gd name="connsiteX39" fmla="*/ 1617 w 629728"/>
                  <a:gd name="connsiteY39" fmla="*/ 291934 h 448573"/>
                  <a:gd name="connsiteX40" fmla="*/ 27323 w 629728"/>
                  <a:gd name="connsiteY40" fmla="*/ 167713 h 448573"/>
                  <a:gd name="connsiteX41" fmla="*/ 94609 w 629728"/>
                  <a:gd name="connsiteY41" fmla="*/ 75669 h 448573"/>
                  <a:gd name="connsiteX42" fmla="*/ 136102 w 629728"/>
                  <a:gd name="connsiteY42" fmla="*/ 47288 h 448573"/>
                  <a:gd name="connsiteX43" fmla="*/ 231597 w 629728"/>
                  <a:gd name="connsiteY43" fmla="*/ 7779 h 448573"/>
                  <a:gd name="connsiteX44" fmla="*/ 290860 w 629728"/>
                  <a:gd name="connsiteY44" fmla="*/ 188 h 448573"/>
                  <a:gd name="connsiteX45" fmla="*/ 331577 w 629728"/>
                  <a:gd name="connsiteY45" fmla="*/ 361 h 448573"/>
                  <a:gd name="connsiteX46" fmla="*/ 444065 w 629728"/>
                  <a:gd name="connsiteY46" fmla="*/ 24256 h 448573"/>
                  <a:gd name="connsiteX47" fmla="*/ 517390 w 629728"/>
                  <a:gd name="connsiteY47" fmla="*/ 62902 h 448573"/>
                  <a:gd name="connsiteX48" fmla="*/ 559314 w 629728"/>
                  <a:gd name="connsiteY48" fmla="*/ 98443 h 448573"/>
                  <a:gd name="connsiteX49" fmla="*/ 574324 w 629728"/>
                  <a:gd name="connsiteY49" fmla="*/ 115092 h 448573"/>
                  <a:gd name="connsiteX50" fmla="*/ 610555 w 629728"/>
                  <a:gd name="connsiteY50" fmla="*/ 173062 h 448573"/>
                  <a:gd name="connsiteX51" fmla="*/ 631690 w 629728"/>
                  <a:gd name="connsiteY51" fmla="*/ 236638 h 448573"/>
                  <a:gd name="connsiteX52" fmla="*/ 635745 w 629728"/>
                  <a:gd name="connsiteY52" fmla="*/ 263466 h 448573"/>
                  <a:gd name="connsiteX53" fmla="*/ 637815 w 629728"/>
                  <a:gd name="connsiteY53" fmla="*/ 305736 h 448573"/>
                  <a:gd name="connsiteX54" fmla="*/ 633933 w 629728"/>
                  <a:gd name="connsiteY54" fmla="*/ 350162 h 448573"/>
                  <a:gd name="connsiteX55" fmla="*/ 617802 w 629728"/>
                  <a:gd name="connsiteY55" fmla="*/ 425039 h 448573"/>
                  <a:gd name="connsiteX56" fmla="*/ 605379 w 629728"/>
                  <a:gd name="connsiteY56" fmla="*/ 453420 h 448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629728" h="448573">
                    <a:moveTo>
                      <a:pt x="602101" y="453765"/>
                    </a:moveTo>
                    <a:cubicBezTo>
                      <a:pt x="601498" y="453161"/>
                      <a:pt x="600980" y="452385"/>
                      <a:pt x="600204" y="451953"/>
                    </a:cubicBezTo>
                    <a:cubicBezTo>
                      <a:pt x="578120" y="439187"/>
                      <a:pt x="562247" y="420467"/>
                      <a:pt x="550084" y="398383"/>
                    </a:cubicBezTo>
                    <a:cubicBezTo>
                      <a:pt x="539905" y="379837"/>
                      <a:pt x="533176" y="359910"/>
                      <a:pt x="528949" y="339206"/>
                    </a:cubicBezTo>
                    <a:cubicBezTo>
                      <a:pt x="522307" y="306512"/>
                      <a:pt x="521962" y="273646"/>
                      <a:pt x="526793" y="240779"/>
                    </a:cubicBezTo>
                    <a:cubicBezTo>
                      <a:pt x="526879" y="240261"/>
                      <a:pt x="526707" y="239744"/>
                      <a:pt x="526620" y="239054"/>
                    </a:cubicBezTo>
                    <a:cubicBezTo>
                      <a:pt x="524205" y="239485"/>
                      <a:pt x="523515" y="241728"/>
                      <a:pt x="522480" y="243367"/>
                    </a:cubicBezTo>
                    <a:cubicBezTo>
                      <a:pt x="508505" y="263984"/>
                      <a:pt x="491770" y="282186"/>
                      <a:pt x="472188" y="297627"/>
                    </a:cubicBezTo>
                    <a:cubicBezTo>
                      <a:pt x="447689" y="317036"/>
                      <a:pt x="420602" y="331356"/>
                      <a:pt x="389978" y="338344"/>
                    </a:cubicBezTo>
                    <a:cubicBezTo>
                      <a:pt x="372466" y="342312"/>
                      <a:pt x="354782" y="343692"/>
                      <a:pt x="336839" y="340673"/>
                    </a:cubicBezTo>
                    <a:cubicBezTo>
                      <a:pt x="335631" y="340500"/>
                      <a:pt x="334424" y="339983"/>
                      <a:pt x="332698" y="339465"/>
                    </a:cubicBezTo>
                    <a:cubicBezTo>
                      <a:pt x="335373" y="334893"/>
                      <a:pt x="339341" y="332564"/>
                      <a:pt x="342360" y="329286"/>
                    </a:cubicBezTo>
                    <a:cubicBezTo>
                      <a:pt x="345466" y="326008"/>
                      <a:pt x="348830" y="322902"/>
                      <a:pt x="351935" y="319624"/>
                    </a:cubicBezTo>
                    <a:cubicBezTo>
                      <a:pt x="355041" y="316346"/>
                      <a:pt x="358060" y="312982"/>
                      <a:pt x="360993" y="309531"/>
                    </a:cubicBezTo>
                    <a:cubicBezTo>
                      <a:pt x="363926" y="306081"/>
                      <a:pt x="366773" y="302544"/>
                      <a:pt x="369533" y="299007"/>
                    </a:cubicBezTo>
                    <a:cubicBezTo>
                      <a:pt x="372466" y="295212"/>
                      <a:pt x="375313" y="291330"/>
                      <a:pt x="378160" y="287448"/>
                    </a:cubicBezTo>
                    <a:cubicBezTo>
                      <a:pt x="380834" y="283825"/>
                      <a:pt x="383508" y="280115"/>
                      <a:pt x="386096" y="276492"/>
                    </a:cubicBezTo>
                    <a:cubicBezTo>
                      <a:pt x="388770" y="272783"/>
                      <a:pt x="391358" y="269160"/>
                      <a:pt x="394032" y="265450"/>
                    </a:cubicBezTo>
                    <a:cubicBezTo>
                      <a:pt x="396706" y="261741"/>
                      <a:pt x="399294" y="258118"/>
                      <a:pt x="401796" y="254322"/>
                    </a:cubicBezTo>
                    <a:cubicBezTo>
                      <a:pt x="404298" y="250527"/>
                      <a:pt x="406713" y="246731"/>
                      <a:pt x="409128" y="242849"/>
                    </a:cubicBezTo>
                    <a:cubicBezTo>
                      <a:pt x="411371" y="239140"/>
                      <a:pt x="413959" y="235430"/>
                      <a:pt x="414304" y="230600"/>
                    </a:cubicBezTo>
                    <a:cubicBezTo>
                      <a:pt x="412234" y="232584"/>
                      <a:pt x="410164" y="234482"/>
                      <a:pt x="408093" y="236466"/>
                    </a:cubicBezTo>
                    <a:cubicBezTo>
                      <a:pt x="384802" y="259153"/>
                      <a:pt x="359958" y="280115"/>
                      <a:pt x="333302" y="298748"/>
                    </a:cubicBezTo>
                    <a:cubicBezTo>
                      <a:pt x="295432" y="325318"/>
                      <a:pt x="253939" y="343951"/>
                      <a:pt x="208651" y="354044"/>
                    </a:cubicBezTo>
                    <a:cubicBezTo>
                      <a:pt x="192002" y="357753"/>
                      <a:pt x="175094" y="359737"/>
                      <a:pt x="158100" y="361031"/>
                    </a:cubicBezTo>
                    <a:cubicBezTo>
                      <a:pt x="154390" y="361290"/>
                      <a:pt x="150681" y="361204"/>
                      <a:pt x="146972" y="361031"/>
                    </a:cubicBezTo>
                    <a:cubicBezTo>
                      <a:pt x="145591" y="360945"/>
                      <a:pt x="144297" y="360082"/>
                      <a:pt x="142313" y="359392"/>
                    </a:cubicBezTo>
                    <a:cubicBezTo>
                      <a:pt x="148956" y="354561"/>
                      <a:pt x="155080" y="350421"/>
                      <a:pt x="160946" y="345935"/>
                    </a:cubicBezTo>
                    <a:cubicBezTo>
                      <a:pt x="187430" y="325577"/>
                      <a:pt x="211842" y="303062"/>
                      <a:pt x="234098" y="278218"/>
                    </a:cubicBezTo>
                    <a:cubicBezTo>
                      <a:pt x="242466" y="268901"/>
                      <a:pt x="250057" y="258981"/>
                      <a:pt x="256613" y="248111"/>
                    </a:cubicBezTo>
                    <a:cubicBezTo>
                      <a:pt x="254716" y="246990"/>
                      <a:pt x="254198" y="248629"/>
                      <a:pt x="253422" y="249405"/>
                    </a:cubicBezTo>
                    <a:cubicBezTo>
                      <a:pt x="218312" y="285809"/>
                      <a:pt x="177423" y="314276"/>
                      <a:pt x="132911" y="337826"/>
                    </a:cubicBezTo>
                    <a:cubicBezTo>
                      <a:pt x="119971" y="344641"/>
                      <a:pt x="106945" y="351369"/>
                      <a:pt x="94178" y="358443"/>
                    </a:cubicBezTo>
                    <a:cubicBezTo>
                      <a:pt x="70024" y="371814"/>
                      <a:pt x="48113" y="388118"/>
                      <a:pt x="29652" y="408821"/>
                    </a:cubicBezTo>
                    <a:cubicBezTo>
                      <a:pt x="23614" y="415636"/>
                      <a:pt x="18007" y="422624"/>
                      <a:pt x="13176" y="430387"/>
                    </a:cubicBezTo>
                    <a:cubicBezTo>
                      <a:pt x="12486" y="431509"/>
                      <a:pt x="11709" y="432458"/>
                      <a:pt x="10329" y="434356"/>
                    </a:cubicBezTo>
                    <a:cubicBezTo>
                      <a:pt x="9294" y="431078"/>
                      <a:pt x="8431" y="428748"/>
                      <a:pt x="7828" y="426333"/>
                    </a:cubicBezTo>
                    <a:cubicBezTo>
                      <a:pt x="4204" y="412358"/>
                      <a:pt x="3169" y="398038"/>
                      <a:pt x="1530" y="383718"/>
                    </a:cubicBezTo>
                    <a:cubicBezTo>
                      <a:pt x="-971" y="362498"/>
                      <a:pt x="150" y="341190"/>
                      <a:pt x="1013" y="319883"/>
                    </a:cubicBezTo>
                    <a:cubicBezTo>
                      <a:pt x="1444" y="310567"/>
                      <a:pt x="1358" y="301250"/>
                      <a:pt x="1617" y="291934"/>
                    </a:cubicBezTo>
                    <a:cubicBezTo>
                      <a:pt x="2652" y="248974"/>
                      <a:pt x="9812" y="207136"/>
                      <a:pt x="27323" y="167713"/>
                    </a:cubicBezTo>
                    <a:cubicBezTo>
                      <a:pt x="43110" y="132345"/>
                      <a:pt x="64589" y="100772"/>
                      <a:pt x="94609" y="75669"/>
                    </a:cubicBezTo>
                    <a:cubicBezTo>
                      <a:pt x="107463" y="64886"/>
                      <a:pt x="121524" y="55656"/>
                      <a:pt x="136102" y="47288"/>
                    </a:cubicBezTo>
                    <a:cubicBezTo>
                      <a:pt x="166295" y="30035"/>
                      <a:pt x="197868" y="16319"/>
                      <a:pt x="231597" y="7779"/>
                    </a:cubicBezTo>
                    <a:cubicBezTo>
                      <a:pt x="251093" y="2776"/>
                      <a:pt x="270847" y="706"/>
                      <a:pt x="290860" y="188"/>
                    </a:cubicBezTo>
                    <a:cubicBezTo>
                      <a:pt x="304404" y="-157"/>
                      <a:pt x="318034" y="16"/>
                      <a:pt x="331577" y="361"/>
                    </a:cubicBezTo>
                    <a:cubicBezTo>
                      <a:pt x="370568" y="1310"/>
                      <a:pt x="408007" y="9505"/>
                      <a:pt x="444065" y="24256"/>
                    </a:cubicBezTo>
                    <a:cubicBezTo>
                      <a:pt x="469772" y="34780"/>
                      <a:pt x="494185" y="47633"/>
                      <a:pt x="517390" y="62902"/>
                    </a:cubicBezTo>
                    <a:cubicBezTo>
                      <a:pt x="532831" y="72995"/>
                      <a:pt x="546892" y="84727"/>
                      <a:pt x="559314" y="98443"/>
                    </a:cubicBezTo>
                    <a:cubicBezTo>
                      <a:pt x="564318" y="103964"/>
                      <a:pt x="569321" y="109485"/>
                      <a:pt x="574324" y="115092"/>
                    </a:cubicBezTo>
                    <a:cubicBezTo>
                      <a:pt x="589679" y="132345"/>
                      <a:pt x="601929" y="151495"/>
                      <a:pt x="610555" y="173062"/>
                    </a:cubicBezTo>
                    <a:cubicBezTo>
                      <a:pt x="618923" y="193851"/>
                      <a:pt x="626255" y="214900"/>
                      <a:pt x="631690" y="236638"/>
                    </a:cubicBezTo>
                    <a:cubicBezTo>
                      <a:pt x="633933" y="245437"/>
                      <a:pt x="635227" y="254409"/>
                      <a:pt x="635745" y="263466"/>
                    </a:cubicBezTo>
                    <a:cubicBezTo>
                      <a:pt x="636521" y="277527"/>
                      <a:pt x="637125" y="291675"/>
                      <a:pt x="637815" y="305736"/>
                    </a:cubicBezTo>
                    <a:cubicBezTo>
                      <a:pt x="638505" y="320746"/>
                      <a:pt x="636521" y="335497"/>
                      <a:pt x="633933" y="350162"/>
                    </a:cubicBezTo>
                    <a:cubicBezTo>
                      <a:pt x="629447" y="375351"/>
                      <a:pt x="624185" y="400281"/>
                      <a:pt x="617802" y="425039"/>
                    </a:cubicBezTo>
                    <a:cubicBezTo>
                      <a:pt x="615214" y="435132"/>
                      <a:pt x="612453" y="445052"/>
                      <a:pt x="605379" y="453420"/>
                    </a:cubicBezTo>
                  </a:path>
                </a:pathLst>
              </a:custGeom>
              <a:solidFill>
                <a:schemeClr val="accent6"/>
              </a:solidFill>
              <a:ln w="8572" cap="flat">
                <a:noFill/>
                <a:prstDash val="solid"/>
                <a:miter/>
              </a:ln>
            </p:spPr>
            <p:txBody>
              <a:bodyPr rtlCol="0" anchor="ctr"/>
              <a:lstStyle/>
              <a:p>
                <a:endParaRPr lang="en-ID"/>
              </a:p>
            </p:txBody>
          </p:sp>
          <p:sp>
            <p:nvSpPr>
              <p:cNvPr id="209" name="Freeform: Shape 208">
                <a:extLst>
                  <a:ext uri="{FF2B5EF4-FFF2-40B4-BE49-F238E27FC236}">
                    <a16:creationId xmlns:a16="http://schemas.microsoft.com/office/drawing/2014/main" id="{A835335C-F2CA-47A8-BDB9-4E8033E7579A}"/>
                  </a:ext>
                </a:extLst>
              </p:cNvPr>
              <p:cNvSpPr/>
              <p:nvPr/>
            </p:nvSpPr>
            <p:spPr>
              <a:xfrm>
                <a:off x="-2319121" y="3480417"/>
                <a:ext cx="1449238" cy="474453"/>
              </a:xfrm>
              <a:custGeom>
                <a:avLst/>
                <a:gdLst>
                  <a:gd name="connsiteX0" fmla="*/ 331139 w 1449238"/>
                  <a:gd name="connsiteY0" fmla="*/ 21048 h 474452"/>
                  <a:gd name="connsiteX1" fmla="*/ 238491 w 1449238"/>
                  <a:gd name="connsiteY1" fmla="*/ 53225 h 474452"/>
                  <a:gd name="connsiteX2" fmla="*/ 134457 w 1449238"/>
                  <a:gd name="connsiteY2" fmla="*/ 101792 h 474452"/>
                  <a:gd name="connsiteX3" fmla="*/ 59062 w 1449238"/>
                  <a:gd name="connsiteY3" fmla="*/ 170544 h 474452"/>
                  <a:gd name="connsiteX4" fmla="*/ 44742 w 1449238"/>
                  <a:gd name="connsiteY4" fmla="*/ 193577 h 474452"/>
                  <a:gd name="connsiteX5" fmla="*/ 7907 w 1449238"/>
                  <a:gd name="connsiteY5" fmla="*/ 283378 h 474452"/>
                  <a:gd name="connsiteX6" fmla="*/ 2041 w 1449238"/>
                  <a:gd name="connsiteY6" fmla="*/ 310723 h 474452"/>
                  <a:gd name="connsiteX7" fmla="*/ 143 w 1449238"/>
                  <a:gd name="connsiteY7" fmla="*/ 335309 h 474452"/>
                  <a:gd name="connsiteX8" fmla="*/ 8252 w 1449238"/>
                  <a:gd name="connsiteY8" fmla="*/ 357392 h 474452"/>
                  <a:gd name="connsiteX9" fmla="*/ 26109 w 1449238"/>
                  <a:gd name="connsiteY9" fmla="*/ 374300 h 474452"/>
                  <a:gd name="connsiteX10" fmla="*/ 48710 w 1449238"/>
                  <a:gd name="connsiteY10" fmla="*/ 386205 h 474452"/>
                  <a:gd name="connsiteX11" fmla="*/ 102884 w 1449238"/>
                  <a:gd name="connsiteY11" fmla="*/ 405269 h 474452"/>
                  <a:gd name="connsiteX12" fmla="*/ 156972 w 1449238"/>
                  <a:gd name="connsiteY12" fmla="*/ 418985 h 474452"/>
                  <a:gd name="connsiteX13" fmla="*/ 285074 w 1449238"/>
                  <a:gd name="connsiteY13" fmla="*/ 445382 h 474452"/>
                  <a:gd name="connsiteX14" fmla="*/ 333986 w 1449238"/>
                  <a:gd name="connsiteY14" fmla="*/ 452714 h 474452"/>
                  <a:gd name="connsiteX15" fmla="*/ 387038 w 1449238"/>
                  <a:gd name="connsiteY15" fmla="*/ 459701 h 474452"/>
                  <a:gd name="connsiteX16" fmla="*/ 434656 w 1449238"/>
                  <a:gd name="connsiteY16" fmla="*/ 464964 h 474452"/>
                  <a:gd name="connsiteX17" fmla="*/ 485552 w 1449238"/>
                  <a:gd name="connsiteY17" fmla="*/ 469363 h 474452"/>
                  <a:gd name="connsiteX18" fmla="*/ 518246 w 1449238"/>
                  <a:gd name="connsiteY18" fmla="*/ 471261 h 474452"/>
                  <a:gd name="connsiteX19" fmla="*/ 591570 w 1449238"/>
                  <a:gd name="connsiteY19" fmla="*/ 475833 h 474452"/>
                  <a:gd name="connsiteX20" fmla="*/ 619434 w 1449238"/>
                  <a:gd name="connsiteY20" fmla="*/ 477903 h 474452"/>
                  <a:gd name="connsiteX21" fmla="*/ 671279 w 1449238"/>
                  <a:gd name="connsiteY21" fmla="*/ 480319 h 474452"/>
                  <a:gd name="connsiteX22" fmla="*/ 708803 w 1449238"/>
                  <a:gd name="connsiteY22" fmla="*/ 480664 h 474452"/>
                  <a:gd name="connsiteX23" fmla="*/ 726315 w 1449238"/>
                  <a:gd name="connsiteY23" fmla="*/ 480664 h 474452"/>
                  <a:gd name="connsiteX24" fmla="*/ 726315 w 1449238"/>
                  <a:gd name="connsiteY24" fmla="*/ 481181 h 474452"/>
                  <a:gd name="connsiteX25" fmla="*/ 750210 w 1449238"/>
                  <a:gd name="connsiteY25" fmla="*/ 480491 h 474452"/>
                  <a:gd name="connsiteX26" fmla="*/ 788512 w 1449238"/>
                  <a:gd name="connsiteY26" fmla="*/ 480232 h 474452"/>
                  <a:gd name="connsiteX27" fmla="*/ 850708 w 1449238"/>
                  <a:gd name="connsiteY27" fmla="*/ 476609 h 474452"/>
                  <a:gd name="connsiteX28" fmla="*/ 877795 w 1449238"/>
                  <a:gd name="connsiteY28" fmla="*/ 474970 h 474452"/>
                  <a:gd name="connsiteX29" fmla="*/ 937576 w 1449238"/>
                  <a:gd name="connsiteY29" fmla="*/ 471175 h 474452"/>
                  <a:gd name="connsiteX30" fmla="*/ 1012367 w 1449238"/>
                  <a:gd name="connsiteY30" fmla="*/ 465740 h 474452"/>
                  <a:gd name="connsiteX31" fmla="*/ 1106654 w 1449238"/>
                  <a:gd name="connsiteY31" fmla="*/ 454439 h 474452"/>
                  <a:gd name="connsiteX32" fmla="*/ 1187138 w 1449238"/>
                  <a:gd name="connsiteY32" fmla="*/ 442104 h 474452"/>
                  <a:gd name="connsiteX33" fmla="*/ 1251405 w 1449238"/>
                  <a:gd name="connsiteY33" fmla="*/ 429682 h 474452"/>
                  <a:gd name="connsiteX34" fmla="*/ 1330423 w 1449238"/>
                  <a:gd name="connsiteY34" fmla="*/ 410531 h 474452"/>
                  <a:gd name="connsiteX35" fmla="*/ 1392706 w 1449238"/>
                  <a:gd name="connsiteY35" fmla="*/ 390863 h 474452"/>
                  <a:gd name="connsiteX36" fmla="*/ 1419534 w 1449238"/>
                  <a:gd name="connsiteY36" fmla="*/ 378527 h 474452"/>
                  <a:gd name="connsiteX37" fmla="*/ 1444206 w 1449238"/>
                  <a:gd name="connsiteY37" fmla="*/ 357479 h 474452"/>
                  <a:gd name="connsiteX38" fmla="*/ 1451969 w 1449238"/>
                  <a:gd name="connsiteY38" fmla="*/ 338500 h 474452"/>
                  <a:gd name="connsiteX39" fmla="*/ 1452228 w 1449238"/>
                  <a:gd name="connsiteY39" fmla="*/ 323404 h 474452"/>
                  <a:gd name="connsiteX40" fmla="*/ 1449899 w 1449238"/>
                  <a:gd name="connsiteY40" fmla="*/ 308394 h 474452"/>
                  <a:gd name="connsiteX41" fmla="*/ 1438685 w 1449238"/>
                  <a:gd name="connsiteY41" fmla="*/ 262674 h 474452"/>
                  <a:gd name="connsiteX42" fmla="*/ 1401246 w 1449238"/>
                  <a:gd name="connsiteY42" fmla="*/ 182535 h 474452"/>
                  <a:gd name="connsiteX43" fmla="*/ 1312394 w 1449238"/>
                  <a:gd name="connsiteY43" fmla="*/ 98600 h 474452"/>
                  <a:gd name="connsiteX44" fmla="*/ 1209481 w 1449238"/>
                  <a:gd name="connsiteY44" fmla="*/ 51500 h 474452"/>
                  <a:gd name="connsiteX45" fmla="*/ 1146680 w 1449238"/>
                  <a:gd name="connsiteY45" fmla="*/ 29416 h 474452"/>
                  <a:gd name="connsiteX46" fmla="*/ 1140642 w 1449238"/>
                  <a:gd name="connsiteY46" fmla="*/ 46755 h 474452"/>
                  <a:gd name="connsiteX47" fmla="*/ 1046183 w 1449238"/>
                  <a:gd name="connsiteY47" fmla="*/ 146649 h 474452"/>
                  <a:gd name="connsiteX48" fmla="*/ 951465 w 1449238"/>
                  <a:gd name="connsiteY48" fmla="*/ 176842 h 474452"/>
                  <a:gd name="connsiteX49" fmla="*/ 884092 w 1449238"/>
                  <a:gd name="connsiteY49" fmla="*/ 184260 h 474452"/>
                  <a:gd name="connsiteX50" fmla="*/ 821033 w 1449238"/>
                  <a:gd name="connsiteY50" fmla="*/ 183484 h 474452"/>
                  <a:gd name="connsiteX51" fmla="*/ 746846 w 1449238"/>
                  <a:gd name="connsiteY51" fmla="*/ 172873 h 474452"/>
                  <a:gd name="connsiteX52" fmla="*/ 634099 w 1449238"/>
                  <a:gd name="connsiteY52" fmla="*/ 135866 h 474452"/>
                  <a:gd name="connsiteX53" fmla="*/ 497197 w 1449238"/>
                  <a:gd name="connsiteY53" fmla="*/ 60644 h 474452"/>
                  <a:gd name="connsiteX54" fmla="*/ 397649 w 1449238"/>
                  <a:gd name="connsiteY54" fmla="*/ 0 h 474452"/>
                  <a:gd name="connsiteX55" fmla="*/ 380137 w 1449238"/>
                  <a:gd name="connsiteY55" fmla="*/ 5952 h 474452"/>
                  <a:gd name="connsiteX56" fmla="*/ 331139 w 1449238"/>
                  <a:gd name="connsiteY56" fmla="*/ 21048 h 474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1449238" h="474452">
                    <a:moveTo>
                      <a:pt x="331139" y="21048"/>
                    </a:moveTo>
                    <a:cubicBezTo>
                      <a:pt x="300084" y="31228"/>
                      <a:pt x="269029" y="41320"/>
                      <a:pt x="238491" y="53225"/>
                    </a:cubicBezTo>
                    <a:cubicBezTo>
                      <a:pt x="202692" y="67114"/>
                      <a:pt x="168013" y="83159"/>
                      <a:pt x="134457" y="101792"/>
                    </a:cubicBezTo>
                    <a:cubicBezTo>
                      <a:pt x="103919" y="118699"/>
                      <a:pt x="78471" y="141473"/>
                      <a:pt x="59062" y="170544"/>
                    </a:cubicBezTo>
                    <a:cubicBezTo>
                      <a:pt x="54058" y="178049"/>
                      <a:pt x="49228" y="185727"/>
                      <a:pt x="44742" y="193577"/>
                    </a:cubicBezTo>
                    <a:cubicBezTo>
                      <a:pt x="28610" y="221871"/>
                      <a:pt x="15843" y="251719"/>
                      <a:pt x="7907" y="283378"/>
                    </a:cubicBezTo>
                    <a:cubicBezTo>
                      <a:pt x="5664" y="292435"/>
                      <a:pt x="4111" y="301579"/>
                      <a:pt x="2041" y="310723"/>
                    </a:cubicBezTo>
                    <a:cubicBezTo>
                      <a:pt x="229" y="318832"/>
                      <a:pt x="-288" y="327027"/>
                      <a:pt x="143" y="335309"/>
                    </a:cubicBezTo>
                    <a:cubicBezTo>
                      <a:pt x="575" y="343590"/>
                      <a:pt x="3335" y="350836"/>
                      <a:pt x="8252" y="357392"/>
                    </a:cubicBezTo>
                    <a:cubicBezTo>
                      <a:pt x="13255" y="364035"/>
                      <a:pt x="19208" y="369728"/>
                      <a:pt x="26109" y="374300"/>
                    </a:cubicBezTo>
                    <a:cubicBezTo>
                      <a:pt x="33269" y="379045"/>
                      <a:pt x="40860" y="382840"/>
                      <a:pt x="48710" y="386205"/>
                    </a:cubicBezTo>
                    <a:cubicBezTo>
                      <a:pt x="66308" y="393709"/>
                      <a:pt x="84337" y="400266"/>
                      <a:pt x="102884" y="405269"/>
                    </a:cubicBezTo>
                    <a:cubicBezTo>
                      <a:pt x="120827" y="410100"/>
                      <a:pt x="139029" y="414154"/>
                      <a:pt x="156972" y="418985"/>
                    </a:cubicBezTo>
                    <a:cubicBezTo>
                      <a:pt x="199155" y="430285"/>
                      <a:pt x="241942" y="438481"/>
                      <a:pt x="285074" y="445382"/>
                    </a:cubicBezTo>
                    <a:cubicBezTo>
                      <a:pt x="301378" y="447970"/>
                      <a:pt x="317682" y="450385"/>
                      <a:pt x="333986" y="452714"/>
                    </a:cubicBezTo>
                    <a:cubicBezTo>
                      <a:pt x="351670" y="455216"/>
                      <a:pt x="369268" y="457545"/>
                      <a:pt x="387038" y="459701"/>
                    </a:cubicBezTo>
                    <a:cubicBezTo>
                      <a:pt x="402911" y="461599"/>
                      <a:pt x="418783" y="463411"/>
                      <a:pt x="434656" y="464964"/>
                    </a:cubicBezTo>
                    <a:cubicBezTo>
                      <a:pt x="451564" y="466603"/>
                      <a:pt x="468558" y="468069"/>
                      <a:pt x="485552" y="469363"/>
                    </a:cubicBezTo>
                    <a:cubicBezTo>
                      <a:pt x="496421" y="470226"/>
                      <a:pt x="507377" y="470571"/>
                      <a:pt x="518246" y="471261"/>
                    </a:cubicBezTo>
                    <a:cubicBezTo>
                      <a:pt x="542659" y="472727"/>
                      <a:pt x="567158" y="474194"/>
                      <a:pt x="591570" y="475833"/>
                    </a:cubicBezTo>
                    <a:cubicBezTo>
                      <a:pt x="600887" y="476437"/>
                      <a:pt x="610117" y="477386"/>
                      <a:pt x="619434" y="477903"/>
                    </a:cubicBezTo>
                    <a:cubicBezTo>
                      <a:pt x="636687" y="478852"/>
                      <a:pt x="653939" y="479801"/>
                      <a:pt x="671279" y="480319"/>
                    </a:cubicBezTo>
                    <a:cubicBezTo>
                      <a:pt x="683787" y="480750"/>
                      <a:pt x="696295" y="480578"/>
                      <a:pt x="708803" y="480664"/>
                    </a:cubicBezTo>
                    <a:cubicBezTo>
                      <a:pt x="714669" y="480664"/>
                      <a:pt x="720535" y="480664"/>
                      <a:pt x="726315" y="480664"/>
                    </a:cubicBezTo>
                    <a:cubicBezTo>
                      <a:pt x="726315" y="480836"/>
                      <a:pt x="726315" y="481009"/>
                      <a:pt x="726315" y="481181"/>
                    </a:cubicBezTo>
                    <a:cubicBezTo>
                      <a:pt x="734251" y="480923"/>
                      <a:pt x="742274" y="480578"/>
                      <a:pt x="750210" y="480491"/>
                    </a:cubicBezTo>
                    <a:cubicBezTo>
                      <a:pt x="762977" y="480319"/>
                      <a:pt x="775744" y="480750"/>
                      <a:pt x="788512" y="480232"/>
                    </a:cubicBezTo>
                    <a:cubicBezTo>
                      <a:pt x="809215" y="479370"/>
                      <a:pt x="829918" y="477817"/>
                      <a:pt x="850708" y="476609"/>
                    </a:cubicBezTo>
                    <a:cubicBezTo>
                      <a:pt x="859766" y="476092"/>
                      <a:pt x="868737" y="475488"/>
                      <a:pt x="877795" y="474970"/>
                    </a:cubicBezTo>
                    <a:cubicBezTo>
                      <a:pt x="897722" y="473676"/>
                      <a:pt x="917649" y="472037"/>
                      <a:pt x="937576" y="471175"/>
                    </a:cubicBezTo>
                    <a:cubicBezTo>
                      <a:pt x="962593" y="470140"/>
                      <a:pt x="987523" y="467983"/>
                      <a:pt x="1012367" y="465740"/>
                    </a:cubicBezTo>
                    <a:cubicBezTo>
                      <a:pt x="1043940" y="462893"/>
                      <a:pt x="1075340" y="458839"/>
                      <a:pt x="1106654" y="454439"/>
                    </a:cubicBezTo>
                    <a:cubicBezTo>
                      <a:pt x="1133482" y="450644"/>
                      <a:pt x="1160310" y="446589"/>
                      <a:pt x="1187138" y="442104"/>
                    </a:cubicBezTo>
                    <a:cubicBezTo>
                      <a:pt x="1208618" y="438481"/>
                      <a:pt x="1230098" y="434426"/>
                      <a:pt x="1251405" y="429682"/>
                    </a:cubicBezTo>
                    <a:cubicBezTo>
                      <a:pt x="1277888" y="423729"/>
                      <a:pt x="1304113" y="416828"/>
                      <a:pt x="1330423" y="410531"/>
                    </a:cubicBezTo>
                    <a:cubicBezTo>
                      <a:pt x="1351644" y="405442"/>
                      <a:pt x="1372434" y="398885"/>
                      <a:pt x="1392706" y="390863"/>
                    </a:cubicBezTo>
                    <a:cubicBezTo>
                      <a:pt x="1401850" y="387240"/>
                      <a:pt x="1410735" y="383013"/>
                      <a:pt x="1419534" y="378527"/>
                    </a:cubicBezTo>
                    <a:cubicBezTo>
                      <a:pt x="1429368" y="373524"/>
                      <a:pt x="1437649" y="366364"/>
                      <a:pt x="1444206" y="357479"/>
                    </a:cubicBezTo>
                    <a:cubicBezTo>
                      <a:pt x="1448432" y="351785"/>
                      <a:pt x="1451366" y="345574"/>
                      <a:pt x="1451969" y="338500"/>
                    </a:cubicBezTo>
                    <a:cubicBezTo>
                      <a:pt x="1452314" y="333497"/>
                      <a:pt x="1452573" y="328407"/>
                      <a:pt x="1452228" y="323404"/>
                    </a:cubicBezTo>
                    <a:cubicBezTo>
                      <a:pt x="1451883" y="318401"/>
                      <a:pt x="1450848" y="313398"/>
                      <a:pt x="1449899" y="308394"/>
                    </a:cubicBezTo>
                    <a:cubicBezTo>
                      <a:pt x="1446880" y="292953"/>
                      <a:pt x="1443774" y="277598"/>
                      <a:pt x="1438685" y="262674"/>
                    </a:cubicBezTo>
                    <a:cubicBezTo>
                      <a:pt x="1428937" y="234725"/>
                      <a:pt x="1416601" y="207983"/>
                      <a:pt x="1401246" y="182535"/>
                    </a:cubicBezTo>
                    <a:cubicBezTo>
                      <a:pt x="1379335" y="146304"/>
                      <a:pt x="1349660" y="118527"/>
                      <a:pt x="1312394" y="98600"/>
                    </a:cubicBezTo>
                    <a:cubicBezTo>
                      <a:pt x="1279010" y="80829"/>
                      <a:pt x="1244849" y="64957"/>
                      <a:pt x="1209481" y="51500"/>
                    </a:cubicBezTo>
                    <a:cubicBezTo>
                      <a:pt x="1188691" y="43563"/>
                      <a:pt x="1167729" y="36317"/>
                      <a:pt x="1146680" y="29416"/>
                    </a:cubicBezTo>
                    <a:cubicBezTo>
                      <a:pt x="1145041" y="35282"/>
                      <a:pt x="1143057" y="41148"/>
                      <a:pt x="1140642" y="46755"/>
                    </a:cubicBezTo>
                    <a:cubicBezTo>
                      <a:pt x="1121146" y="91440"/>
                      <a:pt x="1090177" y="125169"/>
                      <a:pt x="1046183" y="146649"/>
                    </a:cubicBezTo>
                    <a:cubicBezTo>
                      <a:pt x="1016076" y="161314"/>
                      <a:pt x="984245" y="170544"/>
                      <a:pt x="951465" y="176842"/>
                    </a:cubicBezTo>
                    <a:cubicBezTo>
                      <a:pt x="929208" y="181068"/>
                      <a:pt x="906693" y="183139"/>
                      <a:pt x="884092" y="184260"/>
                    </a:cubicBezTo>
                    <a:cubicBezTo>
                      <a:pt x="863044" y="185295"/>
                      <a:pt x="842082" y="185036"/>
                      <a:pt x="821033" y="183484"/>
                    </a:cubicBezTo>
                    <a:cubicBezTo>
                      <a:pt x="796017" y="181672"/>
                      <a:pt x="771259" y="178308"/>
                      <a:pt x="746846" y="172873"/>
                    </a:cubicBezTo>
                    <a:cubicBezTo>
                      <a:pt x="708113" y="164161"/>
                      <a:pt x="670502" y="151566"/>
                      <a:pt x="634099" y="135866"/>
                    </a:cubicBezTo>
                    <a:cubicBezTo>
                      <a:pt x="586050" y="115249"/>
                      <a:pt x="540416" y="90232"/>
                      <a:pt x="497197" y="60644"/>
                    </a:cubicBezTo>
                    <a:cubicBezTo>
                      <a:pt x="465107" y="38646"/>
                      <a:pt x="432586" y="17253"/>
                      <a:pt x="397649" y="0"/>
                    </a:cubicBezTo>
                    <a:cubicBezTo>
                      <a:pt x="391783" y="1984"/>
                      <a:pt x="385917" y="3968"/>
                      <a:pt x="380137" y="5952"/>
                    </a:cubicBezTo>
                    <a:cubicBezTo>
                      <a:pt x="363660" y="11214"/>
                      <a:pt x="347270" y="15786"/>
                      <a:pt x="331139" y="21048"/>
                    </a:cubicBezTo>
                    <a:close/>
                  </a:path>
                </a:pathLst>
              </a:custGeom>
              <a:solidFill>
                <a:schemeClr val="accent1"/>
              </a:solidFill>
              <a:ln w="8572" cap="flat">
                <a:noFill/>
                <a:prstDash val="solid"/>
                <a:miter/>
              </a:ln>
            </p:spPr>
            <p:txBody>
              <a:bodyPr rtlCol="0" anchor="ctr"/>
              <a:lstStyle/>
              <a:p>
                <a:endParaRPr lang="en-ID"/>
              </a:p>
            </p:txBody>
          </p:sp>
          <p:sp>
            <p:nvSpPr>
              <p:cNvPr id="210" name="Freeform: Shape 209">
                <a:extLst>
                  <a:ext uri="{FF2B5EF4-FFF2-40B4-BE49-F238E27FC236}">
                    <a16:creationId xmlns:a16="http://schemas.microsoft.com/office/drawing/2014/main" id="{7977D4F5-8373-4687-A182-96C05AE229AC}"/>
                  </a:ext>
                </a:extLst>
              </p:cNvPr>
              <p:cNvSpPr/>
              <p:nvPr/>
            </p:nvSpPr>
            <p:spPr>
              <a:xfrm>
                <a:off x="-1322147" y="3176594"/>
                <a:ext cx="8626" cy="8626"/>
              </a:xfrm>
              <a:custGeom>
                <a:avLst/>
                <a:gdLst>
                  <a:gd name="connsiteX0" fmla="*/ 38 w 0"/>
                  <a:gd name="connsiteY0" fmla="*/ 0 h 0"/>
                  <a:gd name="connsiteX1" fmla="*/ 211 w 0"/>
                  <a:gd name="connsiteY1" fmla="*/ 1380 h 0"/>
                  <a:gd name="connsiteX2" fmla="*/ 383 w 0"/>
                  <a:gd name="connsiteY2" fmla="*/ 2070 h 0"/>
                  <a:gd name="connsiteX3" fmla="*/ 125 w 0"/>
                  <a:gd name="connsiteY3" fmla="*/ 1380 h 0"/>
                  <a:gd name="connsiteX4" fmla="*/ 38 w 0"/>
                  <a:gd name="connsiteY4" fmla="*/ 0 h 0"/>
                  <a:gd name="connsiteX5" fmla="*/ 38 w 0"/>
                  <a:gd name="connsiteY5" fmla="*/ 0 h 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a:moveTo>
                      <a:pt x="38" y="0"/>
                    </a:moveTo>
                    <a:cubicBezTo>
                      <a:pt x="125" y="431"/>
                      <a:pt x="125" y="949"/>
                      <a:pt x="211" y="1380"/>
                    </a:cubicBezTo>
                    <a:cubicBezTo>
                      <a:pt x="211" y="1639"/>
                      <a:pt x="297" y="1811"/>
                      <a:pt x="383" y="2070"/>
                    </a:cubicBezTo>
                    <a:cubicBezTo>
                      <a:pt x="297" y="1811"/>
                      <a:pt x="125" y="1639"/>
                      <a:pt x="125" y="1380"/>
                    </a:cubicBezTo>
                    <a:cubicBezTo>
                      <a:pt x="-48" y="1035"/>
                      <a:pt x="38" y="518"/>
                      <a:pt x="38" y="0"/>
                    </a:cubicBezTo>
                    <a:cubicBezTo>
                      <a:pt x="-48" y="86"/>
                      <a:pt x="38" y="0"/>
                      <a:pt x="38" y="0"/>
                    </a:cubicBezTo>
                    <a:close/>
                  </a:path>
                </a:pathLst>
              </a:custGeom>
              <a:solidFill>
                <a:srgbClr val="000000"/>
              </a:solidFill>
              <a:ln w="8572" cap="flat">
                <a:noFill/>
                <a:prstDash val="solid"/>
                <a:miter/>
              </a:ln>
            </p:spPr>
            <p:txBody>
              <a:bodyPr rtlCol="0" anchor="ctr"/>
              <a:lstStyle/>
              <a:p>
                <a:endParaRPr lang="en-ID"/>
              </a:p>
            </p:txBody>
          </p:sp>
        </p:grpSp>
      </p:grpSp>
      <p:grpSp>
        <p:nvGrpSpPr>
          <p:cNvPr id="3" name="Group 2">
            <a:extLst>
              <a:ext uri="{FF2B5EF4-FFF2-40B4-BE49-F238E27FC236}">
                <a16:creationId xmlns:a16="http://schemas.microsoft.com/office/drawing/2014/main" id="{C649D386-E550-4716-BB09-854EF77FC3B7}"/>
              </a:ext>
            </a:extLst>
          </p:cNvPr>
          <p:cNvGrpSpPr/>
          <p:nvPr/>
        </p:nvGrpSpPr>
        <p:grpSpPr>
          <a:xfrm>
            <a:off x="1592687" y="1839938"/>
            <a:ext cx="1791758" cy="1904415"/>
            <a:chOff x="1592687" y="1839938"/>
            <a:chExt cx="1791758" cy="1904415"/>
          </a:xfrm>
        </p:grpSpPr>
        <p:sp>
          <p:nvSpPr>
            <p:cNvPr id="146" name="Oval 145">
              <a:extLst>
                <a:ext uri="{FF2B5EF4-FFF2-40B4-BE49-F238E27FC236}">
                  <a16:creationId xmlns:a16="http://schemas.microsoft.com/office/drawing/2014/main" id="{49D056AF-834D-4073-9C9A-CF2F4C436213}"/>
                </a:ext>
              </a:extLst>
            </p:cNvPr>
            <p:cNvSpPr/>
            <p:nvPr/>
          </p:nvSpPr>
          <p:spPr>
            <a:xfrm>
              <a:off x="1592687" y="1839938"/>
              <a:ext cx="1791758" cy="179175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nvGrpSpPr>
            <p:cNvPr id="238" name="Group 237">
              <a:extLst>
                <a:ext uri="{FF2B5EF4-FFF2-40B4-BE49-F238E27FC236}">
                  <a16:creationId xmlns:a16="http://schemas.microsoft.com/office/drawing/2014/main" id="{C2D9212B-D7E8-48C2-842D-88D11DA911DA}"/>
                </a:ext>
              </a:extLst>
            </p:cNvPr>
            <p:cNvGrpSpPr/>
            <p:nvPr/>
          </p:nvGrpSpPr>
          <p:grpSpPr>
            <a:xfrm>
              <a:off x="1722160" y="2063061"/>
              <a:ext cx="1458133" cy="1681292"/>
              <a:chOff x="-2314933" y="-319092"/>
              <a:chExt cx="1458133" cy="1681292"/>
            </a:xfrm>
          </p:grpSpPr>
          <p:sp>
            <p:nvSpPr>
              <p:cNvPr id="211" name="Freeform: Shape 210">
                <a:extLst>
                  <a:ext uri="{FF2B5EF4-FFF2-40B4-BE49-F238E27FC236}">
                    <a16:creationId xmlns:a16="http://schemas.microsoft.com/office/drawing/2014/main" id="{0066220A-8EF1-4E0D-84B2-EC659A0DAD25}"/>
                  </a:ext>
                </a:extLst>
              </p:cNvPr>
              <p:cNvSpPr/>
              <p:nvPr/>
            </p:nvSpPr>
            <p:spPr>
              <a:xfrm>
                <a:off x="-1972290" y="-319092"/>
                <a:ext cx="914400" cy="517585"/>
              </a:xfrm>
              <a:custGeom>
                <a:avLst/>
                <a:gdLst>
                  <a:gd name="connsiteX0" fmla="*/ 173572 w 914400"/>
                  <a:gd name="connsiteY0" fmla="*/ 78677 h 517584"/>
                  <a:gd name="connsiteX1" fmla="*/ 174866 w 914400"/>
                  <a:gd name="connsiteY1" fmla="*/ 77383 h 517584"/>
                  <a:gd name="connsiteX2" fmla="*/ 205576 w 914400"/>
                  <a:gd name="connsiteY2" fmla="*/ 35890 h 517584"/>
                  <a:gd name="connsiteX3" fmla="*/ 256472 w 914400"/>
                  <a:gd name="connsiteY3" fmla="*/ 8199 h 517584"/>
                  <a:gd name="connsiteX4" fmla="*/ 329365 w 914400"/>
                  <a:gd name="connsiteY4" fmla="*/ 608 h 517584"/>
                  <a:gd name="connsiteX5" fmla="*/ 375516 w 914400"/>
                  <a:gd name="connsiteY5" fmla="*/ 5697 h 517584"/>
                  <a:gd name="connsiteX6" fmla="*/ 434176 w 914400"/>
                  <a:gd name="connsiteY6" fmla="*/ 18464 h 517584"/>
                  <a:gd name="connsiteX7" fmla="*/ 545802 w 914400"/>
                  <a:gd name="connsiteY7" fmla="*/ 47276 h 517584"/>
                  <a:gd name="connsiteX8" fmla="*/ 609292 w 914400"/>
                  <a:gd name="connsiteY8" fmla="*/ 60302 h 517584"/>
                  <a:gd name="connsiteX9" fmla="*/ 705218 w 914400"/>
                  <a:gd name="connsiteY9" fmla="*/ 64702 h 517584"/>
                  <a:gd name="connsiteX10" fmla="*/ 796658 w 914400"/>
                  <a:gd name="connsiteY10" fmla="*/ 53401 h 517584"/>
                  <a:gd name="connsiteX11" fmla="*/ 839445 w 914400"/>
                  <a:gd name="connsiteY11" fmla="*/ 47018 h 517584"/>
                  <a:gd name="connsiteX12" fmla="*/ 877746 w 914400"/>
                  <a:gd name="connsiteY12" fmla="*/ 47967 h 517584"/>
                  <a:gd name="connsiteX13" fmla="*/ 882404 w 914400"/>
                  <a:gd name="connsiteY13" fmla="*/ 49174 h 517584"/>
                  <a:gd name="connsiteX14" fmla="*/ 913460 w 914400"/>
                  <a:gd name="connsiteY14" fmla="*/ 84197 h 517584"/>
                  <a:gd name="connsiteX15" fmla="*/ 909491 w 914400"/>
                  <a:gd name="connsiteY15" fmla="*/ 130090 h 517584"/>
                  <a:gd name="connsiteX16" fmla="*/ 885941 w 914400"/>
                  <a:gd name="connsiteY16" fmla="*/ 172618 h 517584"/>
                  <a:gd name="connsiteX17" fmla="*/ 824176 w 914400"/>
                  <a:gd name="connsiteY17" fmla="*/ 225498 h 517584"/>
                  <a:gd name="connsiteX18" fmla="*/ 808476 w 914400"/>
                  <a:gd name="connsiteY18" fmla="*/ 235160 h 517584"/>
                  <a:gd name="connsiteX19" fmla="*/ 784667 w 914400"/>
                  <a:gd name="connsiteY19" fmla="*/ 279845 h 517584"/>
                  <a:gd name="connsiteX20" fmla="*/ 789153 w 914400"/>
                  <a:gd name="connsiteY20" fmla="*/ 310641 h 517584"/>
                  <a:gd name="connsiteX21" fmla="*/ 798642 w 914400"/>
                  <a:gd name="connsiteY21" fmla="*/ 349546 h 517584"/>
                  <a:gd name="connsiteX22" fmla="*/ 791568 w 914400"/>
                  <a:gd name="connsiteY22" fmla="*/ 442453 h 517584"/>
                  <a:gd name="connsiteX23" fmla="*/ 744986 w 914400"/>
                  <a:gd name="connsiteY23" fmla="*/ 493176 h 517584"/>
                  <a:gd name="connsiteX24" fmla="*/ 667089 w 914400"/>
                  <a:gd name="connsiteY24" fmla="*/ 516553 h 517584"/>
                  <a:gd name="connsiteX25" fmla="*/ 607135 w 914400"/>
                  <a:gd name="connsiteY25" fmla="*/ 519573 h 517584"/>
                  <a:gd name="connsiteX26" fmla="*/ 520871 w 914400"/>
                  <a:gd name="connsiteY26" fmla="*/ 513534 h 517584"/>
                  <a:gd name="connsiteX27" fmla="*/ 435901 w 914400"/>
                  <a:gd name="connsiteY27" fmla="*/ 502320 h 517584"/>
                  <a:gd name="connsiteX28" fmla="*/ 333764 w 914400"/>
                  <a:gd name="connsiteY28" fmla="*/ 486447 h 517584"/>
                  <a:gd name="connsiteX29" fmla="*/ 278124 w 914400"/>
                  <a:gd name="connsiteY29" fmla="*/ 479287 h 517584"/>
                  <a:gd name="connsiteX30" fmla="*/ 228522 w 914400"/>
                  <a:gd name="connsiteY30" fmla="*/ 476354 h 517584"/>
                  <a:gd name="connsiteX31" fmla="*/ 148728 w 914400"/>
                  <a:gd name="connsiteY31" fmla="*/ 482738 h 517584"/>
                  <a:gd name="connsiteX32" fmla="*/ 107493 w 914400"/>
                  <a:gd name="connsiteY32" fmla="*/ 492658 h 517584"/>
                  <a:gd name="connsiteX33" fmla="*/ 82994 w 914400"/>
                  <a:gd name="connsiteY33" fmla="*/ 505684 h 517584"/>
                  <a:gd name="connsiteX34" fmla="*/ 70400 w 914400"/>
                  <a:gd name="connsiteY34" fmla="*/ 510084 h 517584"/>
                  <a:gd name="connsiteX35" fmla="*/ 38568 w 914400"/>
                  <a:gd name="connsiteY35" fmla="*/ 499473 h 517584"/>
                  <a:gd name="connsiteX36" fmla="*/ 21402 w 914400"/>
                  <a:gd name="connsiteY36" fmla="*/ 475664 h 517584"/>
                  <a:gd name="connsiteX37" fmla="*/ 12171 w 914400"/>
                  <a:gd name="connsiteY37" fmla="*/ 445040 h 517584"/>
                  <a:gd name="connsiteX38" fmla="*/ 2337 w 914400"/>
                  <a:gd name="connsiteY38" fmla="*/ 383362 h 517584"/>
                  <a:gd name="connsiteX39" fmla="*/ 8 w 914400"/>
                  <a:gd name="connsiteY39" fmla="*/ 346613 h 517584"/>
                  <a:gd name="connsiteX40" fmla="*/ 1561 w 914400"/>
                  <a:gd name="connsiteY40" fmla="*/ 299340 h 517584"/>
                  <a:gd name="connsiteX41" fmla="*/ 5788 w 914400"/>
                  <a:gd name="connsiteY41" fmla="*/ 257071 h 517584"/>
                  <a:gd name="connsiteX42" fmla="*/ 31408 w 914400"/>
                  <a:gd name="connsiteY42" fmla="*/ 147257 h 517584"/>
                  <a:gd name="connsiteX43" fmla="*/ 44434 w 914400"/>
                  <a:gd name="connsiteY43" fmla="*/ 117150 h 517584"/>
                  <a:gd name="connsiteX44" fmla="*/ 52112 w 914400"/>
                  <a:gd name="connsiteY44" fmla="*/ 104038 h 517584"/>
                  <a:gd name="connsiteX45" fmla="*/ 96106 w 914400"/>
                  <a:gd name="connsiteY45" fmla="*/ 72811 h 517584"/>
                  <a:gd name="connsiteX46" fmla="*/ 160287 w 914400"/>
                  <a:gd name="connsiteY46" fmla="*/ 73673 h 517584"/>
                  <a:gd name="connsiteX47" fmla="*/ 173572 w 914400"/>
                  <a:gd name="connsiteY47" fmla="*/ 78677 h 517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914400" h="517584">
                    <a:moveTo>
                      <a:pt x="173572" y="78677"/>
                    </a:moveTo>
                    <a:cubicBezTo>
                      <a:pt x="174176" y="78073"/>
                      <a:pt x="174693" y="77814"/>
                      <a:pt x="174866" y="77383"/>
                    </a:cubicBezTo>
                    <a:cubicBezTo>
                      <a:pt x="181163" y="60647"/>
                      <a:pt x="192895" y="47880"/>
                      <a:pt x="205576" y="35890"/>
                    </a:cubicBezTo>
                    <a:cubicBezTo>
                      <a:pt x="220068" y="22174"/>
                      <a:pt x="237666" y="13978"/>
                      <a:pt x="256472" y="8199"/>
                    </a:cubicBezTo>
                    <a:cubicBezTo>
                      <a:pt x="280280" y="953"/>
                      <a:pt x="304693" y="-1204"/>
                      <a:pt x="329365" y="608"/>
                    </a:cubicBezTo>
                    <a:cubicBezTo>
                      <a:pt x="344806" y="1729"/>
                      <a:pt x="360247" y="3541"/>
                      <a:pt x="375516" y="5697"/>
                    </a:cubicBezTo>
                    <a:cubicBezTo>
                      <a:pt x="395357" y="8458"/>
                      <a:pt x="414766" y="13461"/>
                      <a:pt x="434176" y="18464"/>
                    </a:cubicBezTo>
                    <a:cubicBezTo>
                      <a:pt x="471356" y="28040"/>
                      <a:pt x="508535" y="37874"/>
                      <a:pt x="545802" y="47276"/>
                    </a:cubicBezTo>
                    <a:cubicBezTo>
                      <a:pt x="566764" y="52625"/>
                      <a:pt x="587899" y="57197"/>
                      <a:pt x="609292" y="60302"/>
                    </a:cubicBezTo>
                    <a:cubicBezTo>
                      <a:pt x="641124" y="64874"/>
                      <a:pt x="673041" y="66513"/>
                      <a:pt x="705218" y="64702"/>
                    </a:cubicBezTo>
                    <a:cubicBezTo>
                      <a:pt x="735928" y="62977"/>
                      <a:pt x="766293" y="58405"/>
                      <a:pt x="796658" y="53401"/>
                    </a:cubicBezTo>
                    <a:cubicBezTo>
                      <a:pt x="810891" y="51072"/>
                      <a:pt x="825125" y="48657"/>
                      <a:pt x="839445" y="47018"/>
                    </a:cubicBezTo>
                    <a:cubicBezTo>
                      <a:pt x="852212" y="45551"/>
                      <a:pt x="865065" y="45206"/>
                      <a:pt x="877746" y="47967"/>
                    </a:cubicBezTo>
                    <a:cubicBezTo>
                      <a:pt x="879299" y="48312"/>
                      <a:pt x="880852" y="48657"/>
                      <a:pt x="882404" y="49174"/>
                    </a:cubicBezTo>
                    <a:cubicBezTo>
                      <a:pt x="900175" y="54350"/>
                      <a:pt x="910268" y="66341"/>
                      <a:pt x="913460" y="84197"/>
                    </a:cubicBezTo>
                    <a:cubicBezTo>
                      <a:pt x="916306" y="99811"/>
                      <a:pt x="914063" y="115080"/>
                      <a:pt x="909491" y="130090"/>
                    </a:cubicBezTo>
                    <a:cubicBezTo>
                      <a:pt x="904661" y="145876"/>
                      <a:pt x="896465" y="159937"/>
                      <a:pt x="885941" y="172618"/>
                    </a:cubicBezTo>
                    <a:cubicBezTo>
                      <a:pt x="868430" y="193753"/>
                      <a:pt x="848503" y="212214"/>
                      <a:pt x="824176" y="225498"/>
                    </a:cubicBezTo>
                    <a:cubicBezTo>
                      <a:pt x="818828" y="228431"/>
                      <a:pt x="813566" y="231709"/>
                      <a:pt x="808476" y="235160"/>
                    </a:cubicBezTo>
                    <a:cubicBezTo>
                      <a:pt x="792776" y="245857"/>
                      <a:pt x="784753" y="260780"/>
                      <a:pt x="784667" y="279845"/>
                    </a:cubicBezTo>
                    <a:cubicBezTo>
                      <a:pt x="784581" y="290369"/>
                      <a:pt x="786565" y="300548"/>
                      <a:pt x="789153" y="310641"/>
                    </a:cubicBezTo>
                    <a:cubicBezTo>
                      <a:pt x="792431" y="323581"/>
                      <a:pt x="795882" y="336520"/>
                      <a:pt x="798642" y="349546"/>
                    </a:cubicBezTo>
                    <a:cubicBezTo>
                      <a:pt x="805371" y="381205"/>
                      <a:pt x="803559" y="412260"/>
                      <a:pt x="791568" y="442453"/>
                    </a:cubicBezTo>
                    <a:cubicBezTo>
                      <a:pt x="782597" y="465226"/>
                      <a:pt x="767156" y="482393"/>
                      <a:pt x="744986" y="493176"/>
                    </a:cubicBezTo>
                    <a:cubicBezTo>
                      <a:pt x="720228" y="505167"/>
                      <a:pt x="694176" y="512585"/>
                      <a:pt x="667089" y="516553"/>
                    </a:cubicBezTo>
                    <a:cubicBezTo>
                      <a:pt x="647162" y="519486"/>
                      <a:pt x="627149" y="519918"/>
                      <a:pt x="607135" y="519573"/>
                    </a:cubicBezTo>
                    <a:cubicBezTo>
                      <a:pt x="578237" y="519055"/>
                      <a:pt x="549511" y="517330"/>
                      <a:pt x="520871" y="513534"/>
                    </a:cubicBezTo>
                    <a:cubicBezTo>
                      <a:pt x="492577" y="509825"/>
                      <a:pt x="464196" y="505943"/>
                      <a:pt x="435901" y="502320"/>
                    </a:cubicBezTo>
                    <a:cubicBezTo>
                      <a:pt x="401740" y="497920"/>
                      <a:pt x="367752" y="491968"/>
                      <a:pt x="333764" y="486447"/>
                    </a:cubicBezTo>
                    <a:cubicBezTo>
                      <a:pt x="315304" y="483428"/>
                      <a:pt x="296671" y="481444"/>
                      <a:pt x="278124" y="479287"/>
                    </a:cubicBezTo>
                    <a:cubicBezTo>
                      <a:pt x="261647" y="477390"/>
                      <a:pt x="245085" y="476182"/>
                      <a:pt x="228522" y="476354"/>
                    </a:cubicBezTo>
                    <a:cubicBezTo>
                      <a:pt x="201780" y="476613"/>
                      <a:pt x="175124" y="478252"/>
                      <a:pt x="148728" y="482738"/>
                    </a:cubicBezTo>
                    <a:cubicBezTo>
                      <a:pt x="134753" y="485067"/>
                      <a:pt x="120951" y="488345"/>
                      <a:pt x="107493" y="492658"/>
                    </a:cubicBezTo>
                    <a:cubicBezTo>
                      <a:pt x="98608" y="495505"/>
                      <a:pt x="89895" y="498869"/>
                      <a:pt x="82994" y="505684"/>
                    </a:cubicBezTo>
                    <a:cubicBezTo>
                      <a:pt x="79630" y="509048"/>
                      <a:pt x="74885" y="509739"/>
                      <a:pt x="70400" y="510084"/>
                    </a:cubicBezTo>
                    <a:cubicBezTo>
                      <a:pt x="58323" y="511033"/>
                      <a:pt x="47712" y="507323"/>
                      <a:pt x="38568" y="499473"/>
                    </a:cubicBezTo>
                    <a:cubicBezTo>
                      <a:pt x="30891" y="492917"/>
                      <a:pt x="25284" y="484981"/>
                      <a:pt x="21402" y="475664"/>
                    </a:cubicBezTo>
                    <a:cubicBezTo>
                      <a:pt x="17261" y="465744"/>
                      <a:pt x="14673" y="455392"/>
                      <a:pt x="12171" y="445040"/>
                    </a:cubicBezTo>
                    <a:cubicBezTo>
                      <a:pt x="7254" y="424768"/>
                      <a:pt x="4321" y="404151"/>
                      <a:pt x="2337" y="383362"/>
                    </a:cubicBezTo>
                    <a:cubicBezTo>
                      <a:pt x="1130" y="371112"/>
                      <a:pt x="94" y="358863"/>
                      <a:pt x="8" y="346613"/>
                    </a:cubicBezTo>
                    <a:cubicBezTo>
                      <a:pt x="-78" y="330827"/>
                      <a:pt x="526" y="315040"/>
                      <a:pt x="1561" y="299340"/>
                    </a:cubicBezTo>
                    <a:cubicBezTo>
                      <a:pt x="2424" y="285193"/>
                      <a:pt x="3804" y="271132"/>
                      <a:pt x="5788" y="257071"/>
                    </a:cubicBezTo>
                    <a:cubicBezTo>
                      <a:pt x="10964" y="219718"/>
                      <a:pt x="18555" y="182797"/>
                      <a:pt x="31408" y="147257"/>
                    </a:cubicBezTo>
                    <a:cubicBezTo>
                      <a:pt x="35118" y="136991"/>
                      <a:pt x="39862" y="127071"/>
                      <a:pt x="44434" y="117150"/>
                    </a:cubicBezTo>
                    <a:cubicBezTo>
                      <a:pt x="46591" y="112578"/>
                      <a:pt x="49265" y="108265"/>
                      <a:pt x="52112" y="104038"/>
                    </a:cubicBezTo>
                    <a:cubicBezTo>
                      <a:pt x="62722" y="87993"/>
                      <a:pt x="77215" y="77296"/>
                      <a:pt x="96106" y="72811"/>
                    </a:cubicBezTo>
                    <a:cubicBezTo>
                      <a:pt x="117586" y="67721"/>
                      <a:pt x="138980" y="67462"/>
                      <a:pt x="160287" y="73673"/>
                    </a:cubicBezTo>
                    <a:cubicBezTo>
                      <a:pt x="164859" y="75140"/>
                      <a:pt x="169258" y="77038"/>
                      <a:pt x="173572" y="78677"/>
                    </a:cubicBezTo>
                    <a:close/>
                  </a:path>
                </a:pathLst>
              </a:custGeom>
              <a:solidFill>
                <a:schemeClr val="accent2"/>
              </a:solidFill>
              <a:ln w="8572" cap="flat">
                <a:noFill/>
                <a:prstDash val="solid"/>
                <a:miter/>
              </a:ln>
            </p:spPr>
            <p:txBody>
              <a:bodyPr rtlCol="0" anchor="ctr"/>
              <a:lstStyle/>
              <a:p>
                <a:endParaRPr lang="en-ID"/>
              </a:p>
            </p:txBody>
          </p:sp>
          <p:sp>
            <p:nvSpPr>
              <p:cNvPr id="212" name="Freeform: Shape 211">
                <a:extLst>
                  <a:ext uri="{FF2B5EF4-FFF2-40B4-BE49-F238E27FC236}">
                    <a16:creationId xmlns:a16="http://schemas.microsoft.com/office/drawing/2014/main" id="{F2CDD80D-A939-4158-AD05-EA5FFC1EA996}"/>
                  </a:ext>
                </a:extLst>
              </p:cNvPr>
              <p:cNvSpPr/>
              <p:nvPr/>
            </p:nvSpPr>
            <p:spPr>
              <a:xfrm>
                <a:off x="-2314761" y="455622"/>
                <a:ext cx="1457865" cy="905774"/>
              </a:xfrm>
              <a:custGeom>
                <a:avLst/>
                <a:gdLst>
                  <a:gd name="connsiteX0" fmla="*/ 926832 w 1457864"/>
                  <a:gd name="connsiteY0" fmla="*/ 166432 h 905773"/>
                  <a:gd name="connsiteX1" fmla="*/ 927867 w 1457864"/>
                  <a:gd name="connsiteY1" fmla="*/ 224919 h 905773"/>
                  <a:gd name="connsiteX2" fmla="*/ 935631 w 1457864"/>
                  <a:gd name="connsiteY2" fmla="*/ 315928 h 905773"/>
                  <a:gd name="connsiteX3" fmla="*/ 943136 w 1457864"/>
                  <a:gd name="connsiteY3" fmla="*/ 351124 h 905773"/>
                  <a:gd name="connsiteX4" fmla="*/ 954178 w 1457864"/>
                  <a:gd name="connsiteY4" fmla="*/ 371396 h 905773"/>
                  <a:gd name="connsiteX5" fmla="*/ 978849 w 1457864"/>
                  <a:gd name="connsiteY5" fmla="*/ 396585 h 905773"/>
                  <a:gd name="connsiteX6" fmla="*/ 1053295 w 1457864"/>
                  <a:gd name="connsiteY6" fmla="*/ 447826 h 905773"/>
                  <a:gd name="connsiteX7" fmla="*/ 1147841 w 1457864"/>
                  <a:gd name="connsiteY7" fmla="*/ 495271 h 905773"/>
                  <a:gd name="connsiteX8" fmla="*/ 1182433 w 1457864"/>
                  <a:gd name="connsiteY8" fmla="*/ 512093 h 905773"/>
                  <a:gd name="connsiteX9" fmla="*/ 1221511 w 1457864"/>
                  <a:gd name="connsiteY9" fmla="*/ 532365 h 905773"/>
                  <a:gd name="connsiteX10" fmla="*/ 1317609 w 1457864"/>
                  <a:gd name="connsiteY10" fmla="*/ 583692 h 905773"/>
                  <a:gd name="connsiteX11" fmla="*/ 1381617 w 1457864"/>
                  <a:gd name="connsiteY11" fmla="*/ 621821 h 905773"/>
                  <a:gd name="connsiteX12" fmla="*/ 1453302 w 1457864"/>
                  <a:gd name="connsiteY12" fmla="*/ 714641 h 905773"/>
                  <a:gd name="connsiteX13" fmla="*/ 1465983 w 1457864"/>
                  <a:gd name="connsiteY13" fmla="*/ 791761 h 905773"/>
                  <a:gd name="connsiteX14" fmla="*/ 1465983 w 1457864"/>
                  <a:gd name="connsiteY14" fmla="*/ 812637 h 905773"/>
                  <a:gd name="connsiteX15" fmla="*/ 1464948 w 1457864"/>
                  <a:gd name="connsiteY15" fmla="*/ 826181 h 905773"/>
                  <a:gd name="connsiteX16" fmla="*/ 1458910 w 1457864"/>
                  <a:gd name="connsiteY16" fmla="*/ 835066 h 905773"/>
                  <a:gd name="connsiteX17" fmla="*/ 1454596 w 1457864"/>
                  <a:gd name="connsiteY17" fmla="*/ 837222 h 905773"/>
                  <a:gd name="connsiteX18" fmla="*/ 1364105 w 1457864"/>
                  <a:gd name="connsiteY18" fmla="*/ 865948 h 905773"/>
                  <a:gd name="connsiteX19" fmla="*/ 1315797 w 1457864"/>
                  <a:gd name="connsiteY19" fmla="*/ 873453 h 905773"/>
                  <a:gd name="connsiteX20" fmla="*/ 1279135 w 1457864"/>
                  <a:gd name="connsiteY20" fmla="*/ 876990 h 905773"/>
                  <a:gd name="connsiteX21" fmla="*/ 1257569 w 1457864"/>
                  <a:gd name="connsiteY21" fmla="*/ 879061 h 905773"/>
                  <a:gd name="connsiteX22" fmla="*/ 1212022 w 1457864"/>
                  <a:gd name="connsiteY22" fmla="*/ 882080 h 905773"/>
                  <a:gd name="connsiteX23" fmla="*/ 1172858 w 1457864"/>
                  <a:gd name="connsiteY23" fmla="*/ 884495 h 905773"/>
                  <a:gd name="connsiteX24" fmla="*/ 1124808 w 1457864"/>
                  <a:gd name="connsiteY24" fmla="*/ 887169 h 905773"/>
                  <a:gd name="connsiteX25" fmla="*/ 1080814 w 1457864"/>
                  <a:gd name="connsiteY25" fmla="*/ 889585 h 905773"/>
                  <a:gd name="connsiteX26" fmla="*/ 1044842 w 1457864"/>
                  <a:gd name="connsiteY26" fmla="*/ 891569 h 905773"/>
                  <a:gd name="connsiteX27" fmla="*/ 984888 w 1457864"/>
                  <a:gd name="connsiteY27" fmla="*/ 895537 h 905773"/>
                  <a:gd name="connsiteX28" fmla="*/ 976089 w 1457864"/>
                  <a:gd name="connsiteY28" fmla="*/ 896227 h 905773"/>
                  <a:gd name="connsiteX29" fmla="*/ 936925 w 1457864"/>
                  <a:gd name="connsiteY29" fmla="*/ 898556 h 905773"/>
                  <a:gd name="connsiteX30" fmla="*/ 885684 w 1457864"/>
                  <a:gd name="connsiteY30" fmla="*/ 901058 h 905773"/>
                  <a:gd name="connsiteX31" fmla="*/ 843328 w 1457864"/>
                  <a:gd name="connsiteY31" fmla="*/ 903732 h 905773"/>
                  <a:gd name="connsiteX32" fmla="*/ 797695 w 1457864"/>
                  <a:gd name="connsiteY32" fmla="*/ 906320 h 905773"/>
                  <a:gd name="connsiteX33" fmla="*/ 759307 w 1457864"/>
                  <a:gd name="connsiteY33" fmla="*/ 908735 h 905773"/>
                  <a:gd name="connsiteX34" fmla="*/ 748093 w 1457864"/>
                  <a:gd name="connsiteY34" fmla="*/ 908994 h 905773"/>
                  <a:gd name="connsiteX35" fmla="*/ 667177 w 1457864"/>
                  <a:gd name="connsiteY35" fmla="*/ 906234 h 905773"/>
                  <a:gd name="connsiteX36" fmla="*/ 602393 w 1457864"/>
                  <a:gd name="connsiteY36" fmla="*/ 902179 h 905773"/>
                  <a:gd name="connsiteX37" fmla="*/ 548736 w 1457864"/>
                  <a:gd name="connsiteY37" fmla="*/ 899591 h 905773"/>
                  <a:gd name="connsiteX38" fmla="*/ 508710 w 1457864"/>
                  <a:gd name="connsiteY38" fmla="*/ 897003 h 905773"/>
                  <a:gd name="connsiteX39" fmla="*/ 471099 w 1457864"/>
                  <a:gd name="connsiteY39" fmla="*/ 894761 h 905773"/>
                  <a:gd name="connsiteX40" fmla="*/ 407953 w 1457864"/>
                  <a:gd name="connsiteY40" fmla="*/ 890447 h 905773"/>
                  <a:gd name="connsiteX41" fmla="*/ 355159 w 1457864"/>
                  <a:gd name="connsiteY41" fmla="*/ 887687 h 905773"/>
                  <a:gd name="connsiteX42" fmla="*/ 262339 w 1457864"/>
                  <a:gd name="connsiteY42" fmla="*/ 882425 h 905773"/>
                  <a:gd name="connsiteX43" fmla="*/ 223952 w 1457864"/>
                  <a:gd name="connsiteY43" fmla="*/ 880354 h 905773"/>
                  <a:gd name="connsiteX44" fmla="*/ 197641 w 1457864"/>
                  <a:gd name="connsiteY44" fmla="*/ 877853 h 905773"/>
                  <a:gd name="connsiteX45" fmla="*/ 176075 w 1457864"/>
                  <a:gd name="connsiteY45" fmla="*/ 875869 h 905773"/>
                  <a:gd name="connsiteX46" fmla="*/ 84980 w 1457864"/>
                  <a:gd name="connsiteY46" fmla="*/ 862584 h 905773"/>
                  <a:gd name="connsiteX47" fmla="*/ 24164 w 1457864"/>
                  <a:gd name="connsiteY47" fmla="*/ 842829 h 905773"/>
                  <a:gd name="connsiteX48" fmla="*/ 9499 w 1457864"/>
                  <a:gd name="connsiteY48" fmla="*/ 836360 h 905773"/>
                  <a:gd name="connsiteX49" fmla="*/ 527 w 1457864"/>
                  <a:gd name="connsiteY49" fmla="*/ 823334 h 905773"/>
                  <a:gd name="connsiteX50" fmla="*/ 6738 w 1457864"/>
                  <a:gd name="connsiteY50" fmla="*/ 734050 h 905773"/>
                  <a:gd name="connsiteX51" fmla="*/ 59532 w 1457864"/>
                  <a:gd name="connsiteY51" fmla="*/ 641316 h 905773"/>
                  <a:gd name="connsiteX52" fmla="*/ 78769 w 1457864"/>
                  <a:gd name="connsiteY52" fmla="*/ 625616 h 905773"/>
                  <a:gd name="connsiteX53" fmla="*/ 138895 w 1457864"/>
                  <a:gd name="connsiteY53" fmla="*/ 588782 h 905773"/>
                  <a:gd name="connsiteX54" fmla="*/ 258975 w 1457864"/>
                  <a:gd name="connsiteY54" fmla="*/ 524515 h 905773"/>
                  <a:gd name="connsiteX55" fmla="*/ 346706 w 1457864"/>
                  <a:gd name="connsiteY55" fmla="*/ 481469 h 905773"/>
                  <a:gd name="connsiteX56" fmla="*/ 421497 w 1457864"/>
                  <a:gd name="connsiteY56" fmla="*/ 442909 h 905773"/>
                  <a:gd name="connsiteX57" fmla="*/ 491716 w 1457864"/>
                  <a:gd name="connsiteY57" fmla="*/ 392531 h 905773"/>
                  <a:gd name="connsiteX58" fmla="*/ 511643 w 1457864"/>
                  <a:gd name="connsiteY58" fmla="*/ 371655 h 905773"/>
                  <a:gd name="connsiteX59" fmla="*/ 523030 w 1457864"/>
                  <a:gd name="connsiteY59" fmla="*/ 350693 h 905773"/>
                  <a:gd name="connsiteX60" fmla="*/ 529413 w 1457864"/>
                  <a:gd name="connsiteY60" fmla="*/ 322570 h 905773"/>
                  <a:gd name="connsiteX61" fmla="*/ 536401 w 1457864"/>
                  <a:gd name="connsiteY61" fmla="*/ 257268 h 905773"/>
                  <a:gd name="connsiteX62" fmla="*/ 539592 w 1457864"/>
                  <a:gd name="connsiteY62" fmla="*/ 113811 h 905773"/>
                  <a:gd name="connsiteX63" fmla="*/ 539506 w 1457864"/>
                  <a:gd name="connsiteY63" fmla="*/ 85775 h 905773"/>
                  <a:gd name="connsiteX64" fmla="*/ 553222 w 1457864"/>
                  <a:gd name="connsiteY64" fmla="*/ 51011 h 905773"/>
                  <a:gd name="connsiteX65" fmla="*/ 572028 w 1457864"/>
                  <a:gd name="connsiteY65" fmla="*/ 34793 h 905773"/>
                  <a:gd name="connsiteX66" fmla="*/ 634224 w 1457864"/>
                  <a:gd name="connsiteY66" fmla="*/ 8051 h 905773"/>
                  <a:gd name="connsiteX67" fmla="*/ 683395 w 1457864"/>
                  <a:gd name="connsiteY67" fmla="*/ 1323 h 905773"/>
                  <a:gd name="connsiteX68" fmla="*/ 733083 w 1457864"/>
                  <a:gd name="connsiteY68" fmla="*/ 288 h 905773"/>
                  <a:gd name="connsiteX69" fmla="*/ 745936 w 1457864"/>
                  <a:gd name="connsiteY69" fmla="*/ 29 h 905773"/>
                  <a:gd name="connsiteX70" fmla="*/ 806752 w 1457864"/>
                  <a:gd name="connsiteY70" fmla="*/ 3479 h 905773"/>
                  <a:gd name="connsiteX71" fmla="*/ 883355 w 1457864"/>
                  <a:gd name="connsiteY71" fmla="*/ 27806 h 905773"/>
                  <a:gd name="connsiteX72" fmla="*/ 915186 w 1457864"/>
                  <a:gd name="connsiteY72" fmla="*/ 53167 h 905773"/>
                  <a:gd name="connsiteX73" fmla="*/ 926660 w 1457864"/>
                  <a:gd name="connsiteY73" fmla="*/ 82238 h 905773"/>
                  <a:gd name="connsiteX74" fmla="*/ 926746 w 1457864"/>
                  <a:gd name="connsiteY74" fmla="*/ 106306 h 905773"/>
                  <a:gd name="connsiteX75" fmla="*/ 926746 w 1457864"/>
                  <a:gd name="connsiteY75" fmla="*/ 166432 h 905773"/>
                  <a:gd name="connsiteX76" fmla="*/ 926832 w 1457864"/>
                  <a:gd name="connsiteY76" fmla="*/ 166432 h 905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1457864" h="905773">
                    <a:moveTo>
                      <a:pt x="926832" y="166432"/>
                    </a:moveTo>
                    <a:cubicBezTo>
                      <a:pt x="927177" y="185928"/>
                      <a:pt x="927091" y="205424"/>
                      <a:pt x="927867" y="224919"/>
                    </a:cubicBezTo>
                    <a:cubicBezTo>
                      <a:pt x="929075" y="255371"/>
                      <a:pt x="931318" y="285736"/>
                      <a:pt x="935631" y="315928"/>
                    </a:cubicBezTo>
                    <a:cubicBezTo>
                      <a:pt x="937356" y="327833"/>
                      <a:pt x="939427" y="339651"/>
                      <a:pt x="943136" y="351124"/>
                    </a:cubicBezTo>
                    <a:cubicBezTo>
                      <a:pt x="945638" y="358629"/>
                      <a:pt x="949175" y="365357"/>
                      <a:pt x="954178" y="371396"/>
                    </a:cubicBezTo>
                    <a:cubicBezTo>
                      <a:pt x="961683" y="380454"/>
                      <a:pt x="969878" y="388908"/>
                      <a:pt x="978849" y="396585"/>
                    </a:cubicBezTo>
                    <a:cubicBezTo>
                      <a:pt x="1001796" y="416340"/>
                      <a:pt x="1026726" y="433334"/>
                      <a:pt x="1053295" y="447826"/>
                    </a:cubicBezTo>
                    <a:cubicBezTo>
                      <a:pt x="1084264" y="464734"/>
                      <a:pt x="1116096" y="479916"/>
                      <a:pt x="1147841" y="495271"/>
                    </a:cubicBezTo>
                    <a:cubicBezTo>
                      <a:pt x="1159400" y="500878"/>
                      <a:pt x="1170960" y="506313"/>
                      <a:pt x="1182433" y="512093"/>
                    </a:cubicBezTo>
                    <a:cubicBezTo>
                      <a:pt x="1195545" y="518735"/>
                      <a:pt x="1208571" y="525464"/>
                      <a:pt x="1221511" y="532365"/>
                    </a:cubicBezTo>
                    <a:cubicBezTo>
                      <a:pt x="1253601" y="549445"/>
                      <a:pt x="1285519" y="566698"/>
                      <a:pt x="1317609" y="583692"/>
                    </a:cubicBezTo>
                    <a:cubicBezTo>
                      <a:pt x="1339520" y="595338"/>
                      <a:pt x="1360913" y="608018"/>
                      <a:pt x="1381617" y="621821"/>
                    </a:cubicBezTo>
                    <a:cubicBezTo>
                      <a:pt x="1416036" y="644681"/>
                      <a:pt x="1439500" y="675908"/>
                      <a:pt x="1453302" y="714641"/>
                    </a:cubicBezTo>
                    <a:cubicBezTo>
                      <a:pt x="1462274" y="739571"/>
                      <a:pt x="1465552" y="765451"/>
                      <a:pt x="1465983" y="791761"/>
                    </a:cubicBezTo>
                    <a:cubicBezTo>
                      <a:pt x="1466070" y="798749"/>
                      <a:pt x="1466156" y="805650"/>
                      <a:pt x="1465983" y="812637"/>
                    </a:cubicBezTo>
                    <a:cubicBezTo>
                      <a:pt x="1465897" y="817123"/>
                      <a:pt x="1465207" y="821695"/>
                      <a:pt x="1464948" y="826181"/>
                    </a:cubicBezTo>
                    <a:cubicBezTo>
                      <a:pt x="1464603" y="830321"/>
                      <a:pt x="1462274" y="833082"/>
                      <a:pt x="1458910" y="835066"/>
                    </a:cubicBezTo>
                    <a:cubicBezTo>
                      <a:pt x="1457529" y="835928"/>
                      <a:pt x="1456063" y="836532"/>
                      <a:pt x="1454596" y="837222"/>
                    </a:cubicBezTo>
                    <a:cubicBezTo>
                      <a:pt x="1425870" y="851283"/>
                      <a:pt x="1395678" y="860859"/>
                      <a:pt x="1364105" y="865948"/>
                    </a:cubicBezTo>
                    <a:cubicBezTo>
                      <a:pt x="1348060" y="868536"/>
                      <a:pt x="1331929" y="871297"/>
                      <a:pt x="1315797" y="873453"/>
                    </a:cubicBezTo>
                    <a:cubicBezTo>
                      <a:pt x="1303634" y="875092"/>
                      <a:pt x="1291298" y="875869"/>
                      <a:pt x="1279135" y="876990"/>
                    </a:cubicBezTo>
                    <a:cubicBezTo>
                      <a:pt x="1271975" y="877680"/>
                      <a:pt x="1264815" y="878543"/>
                      <a:pt x="1257569" y="879061"/>
                    </a:cubicBezTo>
                    <a:cubicBezTo>
                      <a:pt x="1242387" y="880182"/>
                      <a:pt x="1227204" y="881131"/>
                      <a:pt x="1212022" y="882080"/>
                    </a:cubicBezTo>
                    <a:cubicBezTo>
                      <a:pt x="1198996" y="882942"/>
                      <a:pt x="1185884" y="883805"/>
                      <a:pt x="1172858" y="884495"/>
                    </a:cubicBezTo>
                    <a:cubicBezTo>
                      <a:pt x="1156813" y="885444"/>
                      <a:pt x="1140854" y="886307"/>
                      <a:pt x="1124808" y="887169"/>
                    </a:cubicBezTo>
                    <a:cubicBezTo>
                      <a:pt x="1110144" y="887946"/>
                      <a:pt x="1095479" y="888722"/>
                      <a:pt x="1080814" y="889585"/>
                    </a:cubicBezTo>
                    <a:cubicBezTo>
                      <a:pt x="1068823" y="890275"/>
                      <a:pt x="1056832" y="890792"/>
                      <a:pt x="1044842" y="891569"/>
                    </a:cubicBezTo>
                    <a:cubicBezTo>
                      <a:pt x="1024828" y="892863"/>
                      <a:pt x="1004815" y="894243"/>
                      <a:pt x="984888" y="895537"/>
                    </a:cubicBezTo>
                    <a:cubicBezTo>
                      <a:pt x="981955" y="895709"/>
                      <a:pt x="979022" y="896054"/>
                      <a:pt x="976089" y="896227"/>
                    </a:cubicBezTo>
                    <a:cubicBezTo>
                      <a:pt x="963063" y="897003"/>
                      <a:pt x="949951" y="897866"/>
                      <a:pt x="936925" y="898556"/>
                    </a:cubicBezTo>
                    <a:cubicBezTo>
                      <a:pt x="919845" y="899419"/>
                      <a:pt x="902764" y="900109"/>
                      <a:pt x="885684" y="901058"/>
                    </a:cubicBezTo>
                    <a:cubicBezTo>
                      <a:pt x="871537" y="901834"/>
                      <a:pt x="857390" y="902956"/>
                      <a:pt x="843328" y="903732"/>
                    </a:cubicBezTo>
                    <a:cubicBezTo>
                      <a:pt x="828146" y="904681"/>
                      <a:pt x="812877" y="905457"/>
                      <a:pt x="797695" y="906320"/>
                    </a:cubicBezTo>
                    <a:cubicBezTo>
                      <a:pt x="784928" y="907096"/>
                      <a:pt x="772074" y="907959"/>
                      <a:pt x="759307" y="908735"/>
                    </a:cubicBezTo>
                    <a:cubicBezTo>
                      <a:pt x="755598" y="908994"/>
                      <a:pt x="751802" y="908908"/>
                      <a:pt x="748093" y="908994"/>
                    </a:cubicBezTo>
                    <a:cubicBezTo>
                      <a:pt x="721092" y="909684"/>
                      <a:pt x="694178" y="907873"/>
                      <a:pt x="667177" y="906234"/>
                    </a:cubicBezTo>
                    <a:cubicBezTo>
                      <a:pt x="645611" y="904853"/>
                      <a:pt x="623959" y="903387"/>
                      <a:pt x="602393" y="902179"/>
                    </a:cubicBezTo>
                    <a:cubicBezTo>
                      <a:pt x="584536" y="901144"/>
                      <a:pt x="566593" y="900540"/>
                      <a:pt x="548736" y="899591"/>
                    </a:cubicBezTo>
                    <a:cubicBezTo>
                      <a:pt x="535365" y="898901"/>
                      <a:pt x="522081" y="897866"/>
                      <a:pt x="508710" y="897003"/>
                    </a:cubicBezTo>
                    <a:cubicBezTo>
                      <a:pt x="496201" y="896227"/>
                      <a:pt x="483607" y="895623"/>
                      <a:pt x="471099" y="894761"/>
                    </a:cubicBezTo>
                    <a:cubicBezTo>
                      <a:pt x="450050" y="893380"/>
                      <a:pt x="429002" y="891741"/>
                      <a:pt x="407953" y="890447"/>
                    </a:cubicBezTo>
                    <a:cubicBezTo>
                      <a:pt x="390355" y="889326"/>
                      <a:pt x="372757" y="888722"/>
                      <a:pt x="355159" y="887687"/>
                    </a:cubicBezTo>
                    <a:cubicBezTo>
                      <a:pt x="324191" y="885962"/>
                      <a:pt x="293308" y="884150"/>
                      <a:pt x="262339" y="882425"/>
                    </a:cubicBezTo>
                    <a:cubicBezTo>
                      <a:pt x="249572" y="881735"/>
                      <a:pt x="236719" y="881217"/>
                      <a:pt x="223952" y="880354"/>
                    </a:cubicBezTo>
                    <a:cubicBezTo>
                      <a:pt x="215153" y="879751"/>
                      <a:pt x="206440" y="878715"/>
                      <a:pt x="197641" y="877853"/>
                    </a:cubicBezTo>
                    <a:cubicBezTo>
                      <a:pt x="190481" y="877163"/>
                      <a:pt x="183321" y="876386"/>
                      <a:pt x="176075" y="875869"/>
                    </a:cubicBezTo>
                    <a:cubicBezTo>
                      <a:pt x="145365" y="873540"/>
                      <a:pt x="115086" y="868795"/>
                      <a:pt x="84980" y="862584"/>
                    </a:cubicBezTo>
                    <a:cubicBezTo>
                      <a:pt x="64018" y="858271"/>
                      <a:pt x="43573" y="852060"/>
                      <a:pt x="24164" y="842829"/>
                    </a:cubicBezTo>
                    <a:cubicBezTo>
                      <a:pt x="19333" y="840500"/>
                      <a:pt x="14416" y="838430"/>
                      <a:pt x="9499" y="836360"/>
                    </a:cubicBezTo>
                    <a:cubicBezTo>
                      <a:pt x="3805" y="833858"/>
                      <a:pt x="700" y="829631"/>
                      <a:pt x="527" y="823334"/>
                    </a:cubicBezTo>
                    <a:cubicBezTo>
                      <a:pt x="-594" y="793400"/>
                      <a:pt x="-508" y="763466"/>
                      <a:pt x="6738" y="734050"/>
                    </a:cubicBezTo>
                    <a:cubicBezTo>
                      <a:pt x="15624" y="698165"/>
                      <a:pt x="32876" y="667023"/>
                      <a:pt x="59532" y="641316"/>
                    </a:cubicBezTo>
                    <a:cubicBezTo>
                      <a:pt x="65484" y="635623"/>
                      <a:pt x="71954" y="630361"/>
                      <a:pt x="78769" y="625616"/>
                    </a:cubicBezTo>
                    <a:cubicBezTo>
                      <a:pt x="98006" y="612159"/>
                      <a:pt x="118105" y="599910"/>
                      <a:pt x="138895" y="588782"/>
                    </a:cubicBezTo>
                    <a:cubicBezTo>
                      <a:pt x="178835" y="567216"/>
                      <a:pt x="218690" y="545391"/>
                      <a:pt x="258975" y="524515"/>
                    </a:cubicBezTo>
                    <a:cubicBezTo>
                      <a:pt x="287873" y="509505"/>
                      <a:pt x="317376" y="495616"/>
                      <a:pt x="346706" y="481469"/>
                    </a:cubicBezTo>
                    <a:cubicBezTo>
                      <a:pt x="371981" y="469306"/>
                      <a:pt x="396998" y="456625"/>
                      <a:pt x="421497" y="442909"/>
                    </a:cubicBezTo>
                    <a:cubicBezTo>
                      <a:pt x="446772" y="428762"/>
                      <a:pt x="470236" y="412026"/>
                      <a:pt x="491716" y="392531"/>
                    </a:cubicBezTo>
                    <a:cubicBezTo>
                      <a:pt x="498789" y="386061"/>
                      <a:pt x="505173" y="378728"/>
                      <a:pt x="511643" y="371655"/>
                    </a:cubicBezTo>
                    <a:cubicBezTo>
                      <a:pt x="517164" y="365616"/>
                      <a:pt x="520959" y="358543"/>
                      <a:pt x="523030" y="350693"/>
                    </a:cubicBezTo>
                    <a:cubicBezTo>
                      <a:pt x="525445" y="341376"/>
                      <a:pt x="527947" y="332060"/>
                      <a:pt x="529413" y="322570"/>
                    </a:cubicBezTo>
                    <a:cubicBezTo>
                      <a:pt x="532864" y="300918"/>
                      <a:pt x="534848" y="279093"/>
                      <a:pt x="536401" y="257268"/>
                    </a:cubicBezTo>
                    <a:cubicBezTo>
                      <a:pt x="539765" y="209478"/>
                      <a:pt x="539247" y="161688"/>
                      <a:pt x="539592" y="113811"/>
                    </a:cubicBezTo>
                    <a:cubicBezTo>
                      <a:pt x="539679" y="104495"/>
                      <a:pt x="539679" y="95092"/>
                      <a:pt x="539506" y="85775"/>
                    </a:cubicBezTo>
                    <a:cubicBezTo>
                      <a:pt x="539247" y="72232"/>
                      <a:pt x="543733" y="60759"/>
                      <a:pt x="553222" y="51011"/>
                    </a:cubicBezTo>
                    <a:cubicBezTo>
                      <a:pt x="559002" y="45059"/>
                      <a:pt x="565126" y="39538"/>
                      <a:pt x="572028" y="34793"/>
                    </a:cubicBezTo>
                    <a:cubicBezTo>
                      <a:pt x="591006" y="21681"/>
                      <a:pt x="611795" y="13141"/>
                      <a:pt x="634224" y="8051"/>
                    </a:cubicBezTo>
                    <a:cubicBezTo>
                      <a:pt x="650442" y="4342"/>
                      <a:pt x="666746" y="2099"/>
                      <a:pt x="683395" y="1323"/>
                    </a:cubicBezTo>
                    <a:cubicBezTo>
                      <a:pt x="699957" y="460"/>
                      <a:pt x="716520" y="-489"/>
                      <a:pt x="733083" y="288"/>
                    </a:cubicBezTo>
                    <a:cubicBezTo>
                      <a:pt x="737310" y="460"/>
                      <a:pt x="741623" y="29"/>
                      <a:pt x="745936" y="29"/>
                    </a:cubicBezTo>
                    <a:cubicBezTo>
                      <a:pt x="766295" y="-57"/>
                      <a:pt x="786567" y="805"/>
                      <a:pt x="806752" y="3479"/>
                    </a:cubicBezTo>
                    <a:cubicBezTo>
                      <a:pt x="833667" y="7016"/>
                      <a:pt x="859719" y="13831"/>
                      <a:pt x="883355" y="27806"/>
                    </a:cubicBezTo>
                    <a:cubicBezTo>
                      <a:pt x="895173" y="34793"/>
                      <a:pt x="906129" y="42730"/>
                      <a:pt x="915186" y="53167"/>
                    </a:cubicBezTo>
                    <a:cubicBezTo>
                      <a:pt x="922519" y="61621"/>
                      <a:pt x="926660" y="71024"/>
                      <a:pt x="926660" y="82238"/>
                    </a:cubicBezTo>
                    <a:cubicBezTo>
                      <a:pt x="926660" y="90261"/>
                      <a:pt x="926746" y="98284"/>
                      <a:pt x="926746" y="106306"/>
                    </a:cubicBezTo>
                    <a:cubicBezTo>
                      <a:pt x="926746" y="126319"/>
                      <a:pt x="926746" y="146419"/>
                      <a:pt x="926746" y="166432"/>
                    </a:cubicBezTo>
                    <a:cubicBezTo>
                      <a:pt x="926487" y="166432"/>
                      <a:pt x="926660" y="166432"/>
                      <a:pt x="926832" y="166432"/>
                    </a:cubicBezTo>
                    <a:close/>
                  </a:path>
                </a:pathLst>
              </a:custGeom>
              <a:solidFill>
                <a:srgbClr val="FFD19F"/>
              </a:solidFill>
              <a:ln w="8572" cap="flat">
                <a:noFill/>
                <a:prstDash val="solid"/>
                <a:miter/>
              </a:ln>
            </p:spPr>
            <p:txBody>
              <a:bodyPr rtlCol="0" anchor="ctr"/>
              <a:lstStyle/>
              <a:p>
                <a:endParaRPr lang="en-ID"/>
              </a:p>
            </p:txBody>
          </p:sp>
          <p:sp>
            <p:nvSpPr>
              <p:cNvPr id="213" name="Freeform: Shape 212">
                <a:extLst>
                  <a:ext uri="{FF2B5EF4-FFF2-40B4-BE49-F238E27FC236}">
                    <a16:creationId xmlns:a16="http://schemas.microsoft.com/office/drawing/2014/main" id="{20A63A23-D79E-4C0D-8586-F7FF024E3860}"/>
                  </a:ext>
                </a:extLst>
              </p:cNvPr>
              <p:cNvSpPr/>
              <p:nvPr/>
            </p:nvSpPr>
            <p:spPr>
              <a:xfrm>
                <a:off x="-1778791" y="455708"/>
                <a:ext cx="388189" cy="431321"/>
              </a:xfrm>
              <a:custGeom>
                <a:avLst/>
                <a:gdLst>
                  <a:gd name="connsiteX0" fmla="*/ 74791 w 388188"/>
                  <a:gd name="connsiteY0" fmla="*/ 368377 h 431320"/>
                  <a:gd name="connsiteX1" fmla="*/ 122840 w 388188"/>
                  <a:gd name="connsiteY1" fmla="*/ 412975 h 431320"/>
                  <a:gd name="connsiteX2" fmla="*/ 158640 w 388188"/>
                  <a:gd name="connsiteY2" fmla="*/ 430659 h 431320"/>
                  <a:gd name="connsiteX3" fmla="*/ 191075 w 388188"/>
                  <a:gd name="connsiteY3" fmla="*/ 434196 h 431320"/>
                  <a:gd name="connsiteX4" fmla="*/ 218507 w 388188"/>
                  <a:gd name="connsiteY4" fmla="*/ 425656 h 431320"/>
                  <a:gd name="connsiteX5" fmla="*/ 246543 w 388188"/>
                  <a:gd name="connsiteY5" fmla="*/ 407109 h 431320"/>
                  <a:gd name="connsiteX6" fmla="*/ 294765 w 388188"/>
                  <a:gd name="connsiteY6" fmla="*/ 358025 h 431320"/>
                  <a:gd name="connsiteX7" fmla="*/ 344539 w 388188"/>
                  <a:gd name="connsiteY7" fmla="*/ 290221 h 431320"/>
                  <a:gd name="connsiteX8" fmla="*/ 391639 w 388188"/>
                  <a:gd name="connsiteY8" fmla="*/ 217759 h 431320"/>
                  <a:gd name="connsiteX9" fmla="*/ 390863 w 388188"/>
                  <a:gd name="connsiteY9" fmla="*/ 166432 h 431320"/>
                  <a:gd name="connsiteX10" fmla="*/ 390345 w 388188"/>
                  <a:gd name="connsiteY10" fmla="*/ 166432 h 431320"/>
                  <a:gd name="connsiteX11" fmla="*/ 390345 w 388188"/>
                  <a:gd name="connsiteY11" fmla="*/ 106306 h 431320"/>
                  <a:gd name="connsiteX12" fmla="*/ 390259 w 388188"/>
                  <a:gd name="connsiteY12" fmla="*/ 82238 h 431320"/>
                  <a:gd name="connsiteX13" fmla="*/ 378786 w 388188"/>
                  <a:gd name="connsiteY13" fmla="*/ 53167 h 431320"/>
                  <a:gd name="connsiteX14" fmla="*/ 346955 w 388188"/>
                  <a:gd name="connsiteY14" fmla="*/ 27806 h 431320"/>
                  <a:gd name="connsiteX15" fmla="*/ 270352 w 388188"/>
                  <a:gd name="connsiteY15" fmla="*/ 3479 h 431320"/>
                  <a:gd name="connsiteX16" fmla="*/ 209536 w 388188"/>
                  <a:gd name="connsiteY16" fmla="*/ 29 h 431320"/>
                  <a:gd name="connsiteX17" fmla="*/ 196682 w 388188"/>
                  <a:gd name="connsiteY17" fmla="*/ 288 h 431320"/>
                  <a:gd name="connsiteX18" fmla="*/ 146994 w 388188"/>
                  <a:gd name="connsiteY18" fmla="*/ 1323 h 431320"/>
                  <a:gd name="connsiteX19" fmla="*/ 97824 w 388188"/>
                  <a:gd name="connsiteY19" fmla="*/ 8051 h 431320"/>
                  <a:gd name="connsiteX20" fmla="*/ 35627 w 388188"/>
                  <a:gd name="connsiteY20" fmla="*/ 34793 h 431320"/>
                  <a:gd name="connsiteX21" fmla="*/ 16822 w 388188"/>
                  <a:gd name="connsiteY21" fmla="*/ 51011 h 431320"/>
                  <a:gd name="connsiteX22" fmla="*/ 3106 w 388188"/>
                  <a:gd name="connsiteY22" fmla="*/ 85775 h 431320"/>
                  <a:gd name="connsiteX23" fmla="*/ 3192 w 388188"/>
                  <a:gd name="connsiteY23" fmla="*/ 113811 h 431320"/>
                  <a:gd name="connsiteX24" fmla="*/ 0 w 388188"/>
                  <a:gd name="connsiteY24" fmla="*/ 257268 h 431320"/>
                  <a:gd name="connsiteX25" fmla="*/ 0 w 388188"/>
                  <a:gd name="connsiteY25" fmla="*/ 257786 h 431320"/>
                  <a:gd name="connsiteX26" fmla="*/ 51931 w 388188"/>
                  <a:gd name="connsiteY26" fmla="*/ 339306 h 431320"/>
                  <a:gd name="connsiteX27" fmla="*/ 74791 w 388188"/>
                  <a:gd name="connsiteY27" fmla="*/ 368377 h 431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88188" h="431320">
                    <a:moveTo>
                      <a:pt x="74791" y="368377"/>
                    </a:moveTo>
                    <a:cubicBezTo>
                      <a:pt x="88938" y="385198"/>
                      <a:pt x="104725" y="400381"/>
                      <a:pt x="122840" y="412975"/>
                    </a:cubicBezTo>
                    <a:cubicBezTo>
                      <a:pt x="133882" y="420653"/>
                      <a:pt x="145786" y="426691"/>
                      <a:pt x="158640" y="430659"/>
                    </a:cubicBezTo>
                    <a:cubicBezTo>
                      <a:pt x="169164" y="433937"/>
                      <a:pt x="180033" y="435663"/>
                      <a:pt x="191075" y="434196"/>
                    </a:cubicBezTo>
                    <a:cubicBezTo>
                      <a:pt x="200650" y="432902"/>
                      <a:pt x="209794" y="430056"/>
                      <a:pt x="218507" y="425656"/>
                    </a:cubicBezTo>
                    <a:cubicBezTo>
                      <a:pt x="228600" y="420567"/>
                      <a:pt x="237830" y="414269"/>
                      <a:pt x="246543" y="407109"/>
                    </a:cubicBezTo>
                    <a:cubicBezTo>
                      <a:pt x="264486" y="392531"/>
                      <a:pt x="280100" y="375795"/>
                      <a:pt x="294765" y="358025"/>
                    </a:cubicBezTo>
                    <a:cubicBezTo>
                      <a:pt x="312621" y="336373"/>
                      <a:pt x="329012" y="313513"/>
                      <a:pt x="344539" y="290221"/>
                    </a:cubicBezTo>
                    <a:cubicBezTo>
                      <a:pt x="360498" y="266240"/>
                      <a:pt x="376026" y="242000"/>
                      <a:pt x="391639" y="217759"/>
                    </a:cubicBezTo>
                    <a:cubicBezTo>
                      <a:pt x="391122" y="200679"/>
                      <a:pt x="391122" y="183513"/>
                      <a:pt x="390863" y="166432"/>
                    </a:cubicBezTo>
                    <a:cubicBezTo>
                      <a:pt x="390690" y="166432"/>
                      <a:pt x="390518" y="166432"/>
                      <a:pt x="390345" y="166432"/>
                    </a:cubicBezTo>
                    <a:cubicBezTo>
                      <a:pt x="390345" y="146419"/>
                      <a:pt x="390345" y="126319"/>
                      <a:pt x="390345" y="106306"/>
                    </a:cubicBezTo>
                    <a:cubicBezTo>
                      <a:pt x="390345" y="98284"/>
                      <a:pt x="390173" y="90261"/>
                      <a:pt x="390259" y="82238"/>
                    </a:cubicBezTo>
                    <a:cubicBezTo>
                      <a:pt x="390345" y="71024"/>
                      <a:pt x="386118" y="61535"/>
                      <a:pt x="378786" y="53167"/>
                    </a:cubicBezTo>
                    <a:cubicBezTo>
                      <a:pt x="369728" y="42729"/>
                      <a:pt x="358773" y="34793"/>
                      <a:pt x="346955" y="27806"/>
                    </a:cubicBezTo>
                    <a:cubicBezTo>
                      <a:pt x="323318" y="13745"/>
                      <a:pt x="297266" y="7016"/>
                      <a:pt x="270352" y="3479"/>
                    </a:cubicBezTo>
                    <a:cubicBezTo>
                      <a:pt x="250252" y="805"/>
                      <a:pt x="229894" y="-58"/>
                      <a:pt x="209536" y="29"/>
                    </a:cubicBezTo>
                    <a:cubicBezTo>
                      <a:pt x="205222" y="29"/>
                      <a:pt x="200996" y="460"/>
                      <a:pt x="196682" y="288"/>
                    </a:cubicBezTo>
                    <a:cubicBezTo>
                      <a:pt x="180120" y="-489"/>
                      <a:pt x="163557" y="460"/>
                      <a:pt x="146994" y="1323"/>
                    </a:cubicBezTo>
                    <a:cubicBezTo>
                      <a:pt x="130431" y="2185"/>
                      <a:pt x="114041" y="4342"/>
                      <a:pt x="97824" y="8051"/>
                    </a:cubicBezTo>
                    <a:cubicBezTo>
                      <a:pt x="75481" y="13141"/>
                      <a:pt x="54605" y="21681"/>
                      <a:pt x="35627" y="34793"/>
                    </a:cubicBezTo>
                    <a:cubicBezTo>
                      <a:pt x="28726" y="39538"/>
                      <a:pt x="22687" y="45059"/>
                      <a:pt x="16822" y="51011"/>
                    </a:cubicBezTo>
                    <a:cubicBezTo>
                      <a:pt x="7332" y="60759"/>
                      <a:pt x="2933" y="72232"/>
                      <a:pt x="3106" y="85775"/>
                    </a:cubicBezTo>
                    <a:cubicBezTo>
                      <a:pt x="3278" y="95092"/>
                      <a:pt x="3192" y="104495"/>
                      <a:pt x="3192" y="113811"/>
                    </a:cubicBezTo>
                    <a:cubicBezTo>
                      <a:pt x="2933" y="161602"/>
                      <a:pt x="3364" y="209478"/>
                      <a:pt x="0" y="257268"/>
                    </a:cubicBezTo>
                    <a:cubicBezTo>
                      <a:pt x="0" y="257441"/>
                      <a:pt x="0" y="257613"/>
                      <a:pt x="0" y="257786"/>
                    </a:cubicBezTo>
                    <a:cubicBezTo>
                      <a:pt x="15786" y="285908"/>
                      <a:pt x="33039" y="313168"/>
                      <a:pt x="51931" y="339306"/>
                    </a:cubicBezTo>
                    <a:cubicBezTo>
                      <a:pt x="59350" y="349226"/>
                      <a:pt x="66941" y="358974"/>
                      <a:pt x="74791" y="368377"/>
                    </a:cubicBezTo>
                    <a:close/>
                  </a:path>
                </a:pathLst>
              </a:custGeom>
              <a:solidFill>
                <a:srgbClr val="EFB378">
                  <a:alpha val="50000"/>
                </a:srgbClr>
              </a:solidFill>
              <a:ln w="8572" cap="flat">
                <a:noFill/>
                <a:prstDash val="solid"/>
                <a:miter/>
              </a:ln>
            </p:spPr>
            <p:txBody>
              <a:bodyPr rtlCol="0" anchor="ctr"/>
              <a:lstStyle/>
              <a:p>
                <a:endParaRPr lang="en-ID"/>
              </a:p>
            </p:txBody>
          </p:sp>
          <p:sp>
            <p:nvSpPr>
              <p:cNvPr id="214" name="Freeform: Shape 213">
                <a:extLst>
                  <a:ext uri="{FF2B5EF4-FFF2-40B4-BE49-F238E27FC236}">
                    <a16:creationId xmlns:a16="http://schemas.microsoft.com/office/drawing/2014/main" id="{4939EA40-5BD8-4648-B031-1A2B65849580}"/>
                  </a:ext>
                </a:extLst>
              </p:cNvPr>
              <p:cNvSpPr/>
              <p:nvPr/>
            </p:nvSpPr>
            <p:spPr>
              <a:xfrm>
                <a:off x="-1336179" y="137748"/>
                <a:ext cx="172528" cy="276045"/>
              </a:xfrm>
              <a:custGeom>
                <a:avLst/>
                <a:gdLst>
                  <a:gd name="connsiteX0" fmla="*/ 9 w 172528"/>
                  <a:gd name="connsiteY0" fmla="*/ 195580 h 276045"/>
                  <a:gd name="connsiteX1" fmla="*/ 14502 w 172528"/>
                  <a:gd name="connsiteY1" fmla="*/ 113111 h 276045"/>
                  <a:gd name="connsiteX2" fmla="*/ 29512 w 172528"/>
                  <a:gd name="connsiteY2" fmla="*/ 77743 h 276045"/>
                  <a:gd name="connsiteX3" fmla="*/ 38224 w 172528"/>
                  <a:gd name="connsiteY3" fmla="*/ 63337 h 276045"/>
                  <a:gd name="connsiteX4" fmla="*/ 73938 w 172528"/>
                  <a:gd name="connsiteY4" fmla="*/ 23397 h 276045"/>
                  <a:gd name="connsiteX5" fmla="*/ 101628 w 172528"/>
                  <a:gd name="connsiteY5" fmla="*/ 5885 h 276045"/>
                  <a:gd name="connsiteX6" fmla="*/ 128802 w 172528"/>
                  <a:gd name="connsiteY6" fmla="*/ 19 h 276045"/>
                  <a:gd name="connsiteX7" fmla="*/ 158390 w 172528"/>
                  <a:gd name="connsiteY7" fmla="*/ 12441 h 276045"/>
                  <a:gd name="connsiteX8" fmla="*/ 170208 w 172528"/>
                  <a:gd name="connsiteY8" fmla="*/ 29435 h 276045"/>
                  <a:gd name="connsiteX9" fmla="*/ 177972 w 172528"/>
                  <a:gd name="connsiteY9" fmla="*/ 56263 h 276045"/>
                  <a:gd name="connsiteX10" fmla="*/ 177627 w 172528"/>
                  <a:gd name="connsiteY10" fmla="*/ 102587 h 276045"/>
                  <a:gd name="connsiteX11" fmla="*/ 124143 w 172528"/>
                  <a:gd name="connsiteY11" fmla="*/ 228878 h 276045"/>
                  <a:gd name="connsiteX12" fmla="*/ 93520 w 172528"/>
                  <a:gd name="connsiteY12" fmla="*/ 260450 h 276045"/>
                  <a:gd name="connsiteX13" fmla="*/ 66864 w 172528"/>
                  <a:gd name="connsiteY13" fmla="*/ 276582 h 276045"/>
                  <a:gd name="connsiteX14" fmla="*/ 45988 w 172528"/>
                  <a:gd name="connsiteY14" fmla="*/ 281844 h 276045"/>
                  <a:gd name="connsiteX15" fmla="*/ 21920 w 172528"/>
                  <a:gd name="connsiteY15" fmla="*/ 277186 h 276045"/>
                  <a:gd name="connsiteX16" fmla="*/ 13553 w 172528"/>
                  <a:gd name="connsiteY16" fmla="*/ 268904 h 276045"/>
                  <a:gd name="connsiteX17" fmla="*/ 7859 w 172528"/>
                  <a:gd name="connsiteY17" fmla="*/ 254843 h 276045"/>
                  <a:gd name="connsiteX18" fmla="*/ 9 w 172528"/>
                  <a:gd name="connsiteY18" fmla="*/ 195580 h 276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2528" h="276045">
                    <a:moveTo>
                      <a:pt x="9" y="195580"/>
                    </a:moveTo>
                    <a:cubicBezTo>
                      <a:pt x="872" y="170132"/>
                      <a:pt x="4064" y="140975"/>
                      <a:pt x="14502" y="113111"/>
                    </a:cubicBezTo>
                    <a:cubicBezTo>
                      <a:pt x="18987" y="101121"/>
                      <a:pt x="24163" y="89389"/>
                      <a:pt x="29512" y="77743"/>
                    </a:cubicBezTo>
                    <a:cubicBezTo>
                      <a:pt x="31841" y="72653"/>
                      <a:pt x="35032" y="67995"/>
                      <a:pt x="38224" y="63337"/>
                    </a:cubicBezTo>
                    <a:cubicBezTo>
                      <a:pt x="48317" y="48499"/>
                      <a:pt x="60049" y="34956"/>
                      <a:pt x="73938" y="23397"/>
                    </a:cubicBezTo>
                    <a:cubicBezTo>
                      <a:pt x="82391" y="16323"/>
                      <a:pt x="91449" y="10284"/>
                      <a:pt x="101628" y="5885"/>
                    </a:cubicBezTo>
                    <a:cubicBezTo>
                      <a:pt x="110341" y="2176"/>
                      <a:pt x="119313" y="-240"/>
                      <a:pt x="128802" y="19"/>
                    </a:cubicBezTo>
                    <a:cubicBezTo>
                      <a:pt x="140275" y="364"/>
                      <a:pt x="150109" y="4418"/>
                      <a:pt x="158390" y="12441"/>
                    </a:cubicBezTo>
                    <a:cubicBezTo>
                      <a:pt x="163480" y="17358"/>
                      <a:pt x="167189" y="23138"/>
                      <a:pt x="170208" y="29435"/>
                    </a:cubicBezTo>
                    <a:cubicBezTo>
                      <a:pt x="174263" y="37975"/>
                      <a:pt x="176592" y="47033"/>
                      <a:pt x="177972" y="56263"/>
                    </a:cubicBezTo>
                    <a:cubicBezTo>
                      <a:pt x="180301" y="71704"/>
                      <a:pt x="179956" y="87232"/>
                      <a:pt x="177627" y="102587"/>
                    </a:cubicBezTo>
                    <a:cubicBezTo>
                      <a:pt x="170726" y="149256"/>
                      <a:pt x="152783" y="191353"/>
                      <a:pt x="124143" y="228878"/>
                    </a:cubicBezTo>
                    <a:cubicBezTo>
                      <a:pt x="115172" y="240610"/>
                      <a:pt x="105079" y="251220"/>
                      <a:pt x="93520" y="260450"/>
                    </a:cubicBezTo>
                    <a:cubicBezTo>
                      <a:pt x="85324" y="267007"/>
                      <a:pt x="76525" y="272527"/>
                      <a:pt x="66864" y="276582"/>
                    </a:cubicBezTo>
                    <a:cubicBezTo>
                      <a:pt x="60135" y="279429"/>
                      <a:pt x="53148" y="281154"/>
                      <a:pt x="45988" y="281844"/>
                    </a:cubicBezTo>
                    <a:cubicBezTo>
                      <a:pt x="37534" y="282620"/>
                      <a:pt x="29512" y="280895"/>
                      <a:pt x="21920" y="277186"/>
                    </a:cubicBezTo>
                    <a:cubicBezTo>
                      <a:pt x="18211" y="275374"/>
                      <a:pt x="15192" y="272700"/>
                      <a:pt x="13553" y="268904"/>
                    </a:cubicBezTo>
                    <a:cubicBezTo>
                      <a:pt x="11482" y="264246"/>
                      <a:pt x="9412" y="259588"/>
                      <a:pt x="7859" y="254843"/>
                    </a:cubicBezTo>
                    <a:cubicBezTo>
                      <a:pt x="2080" y="236900"/>
                      <a:pt x="-163" y="220338"/>
                      <a:pt x="9" y="195580"/>
                    </a:cubicBezTo>
                    <a:close/>
                  </a:path>
                </a:pathLst>
              </a:custGeom>
              <a:solidFill>
                <a:srgbClr val="FFD9B3"/>
              </a:solidFill>
              <a:ln w="8572" cap="flat">
                <a:noFill/>
                <a:prstDash val="solid"/>
                <a:miter/>
              </a:ln>
            </p:spPr>
            <p:txBody>
              <a:bodyPr rtlCol="0" anchor="ctr"/>
              <a:lstStyle/>
              <a:p>
                <a:endParaRPr lang="en-ID"/>
              </a:p>
            </p:txBody>
          </p:sp>
          <p:sp>
            <p:nvSpPr>
              <p:cNvPr id="215" name="Freeform: Shape 214">
                <a:extLst>
                  <a:ext uri="{FF2B5EF4-FFF2-40B4-BE49-F238E27FC236}">
                    <a16:creationId xmlns:a16="http://schemas.microsoft.com/office/drawing/2014/main" id="{1EE92E93-BE01-49A0-8C47-D8D259CAA43A}"/>
                  </a:ext>
                </a:extLst>
              </p:cNvPr>
              <p:cNvSpPr/>
              <p:nvPr/>
            </p:nvSpPr>
            <p:spPr>
              <a:xfrm>
                <a:off x="-2006916" y="137945"/>
                <a:ext cx="172528" cy="276045"/>
              </a:xfrm>
              <a:custGeom>
                <a:avLst/>
                <a:gdLst>
                  <a:gd name="connsiteX0" fmla="*/ 179471 w 172528"/>
                  <a:gd name="connsiteY0" fmla="*/ 196418 h 276045"/>
                  <a:gd name="connsiteX1" fmla="*/ 172139 w 172528"/>
                  <a:gd name="connsiteY1" fmla="*/ 253179 h 276045"/>
                  <a:gd name="connsiteX2" fmla="*/ 166790 w 172528"/>
                  <a:gd name="connsiteY2" fmla="*/ 267413 h 276045"/>
                  <a:gd name="connsiteX3" fmla="*/ 155490 w 172528"/>
                  <a:gd name="connsiteY3" fmla="*/ 278196 h 276045"/>
                  <a:gd name="connsiteX4" fmla="*/ 122537 w 172528"/>
                  <a:gd name="connsiteY4" fmla="*/ 280008 h 276045"/>
                  <a:gd name="connsiteX5" fmla="*/ 99849 w 172528"/>
                  <a:gd name="connsiteY5" fmla="*/ 270173 h 276045"/>
                  <a:gd name="connsiteX6" fmla="*/ 67328 w 172528"/>
                  <a:gd name="connsiteY6" fmla="*/ 243087 h 276045"/>
                  <a:gd name="connsiteX7" fmla="*/ 16518 w 172528"/>
                  <a:gd name="connsiteY7" fmla="*/ 159238 h 276045"/>
                  <a:gd name="connsiteX8" fmla="*/ 904 w 172528"/>
                  <a:gd name="connsiteY8" fmla="*/ 94798 h 276045"/>
                  <a:gd name="connsiteX9" fmla="*/ 4959 w 172528"/>
                  <a:gd name="connsiteY9" fmla="*/ 40797 h 276045"/>
                  <a:gd name="connsiteX10" fmla="*/ 14793 w 172528"/>
                  <a:gd name="connsiteY10" fmla="*/ 19835 h 276045"/>
                  <a:gd name="connsiteX11" fmla="*/ 62497 w 172528"/>
                  <a:gd name="connsiteY11" fmla="*/ 1029 h 276045"/>
                  <a:gd name="connsiteX12" fmla="*/ 89153 w 172528"/>
                  <a:gd name="connsiteY12" fmla="*/ 11640 h 276045"/>
                  <a:gd name="connsiteX13" fmla="*/ 122796 w 172528"/>
                  <a:gd name="connsiteY13" fmla="*/ 39934 h 276045"/>
                  <a:gd name="connsiteX14" fmla="*/ 157042 w 172528"/>
                  <a:gd name="connsiteY14" fmla="*/ 92814 h 276045"/>
                  <a:gd name="connsiteX15" fmla="*/ 174382 w 172528"/>
                  <a:gd name="connsiteY15" fmla="*/ 147678 h 276045"/>
                  <a:gd name="connsiteX16" fmla="*/ 179471 w 172528"/>
                  <a:gd name="connsiteY16" fmla="*/ 196418 h 276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2528" h="276045">
                    <a:moveTo>
                      <a:pt x="179471" y="196418"/>
                    </a:moveTo>
                    <a:cubicBezTo>
                      <a:pt x="179557" y="217639"/>
                      <a:pt x="177573" y="235668"/>
                      <a:pt x="172139" y="253179"/>
                    </a:cubicBezTo>
                    <a:cubicBezTo>
                      <a:pt x="170586" y="258010"/>
                      <a:pt x="168688" y="262755"/>
                      <a:pt x="166790" y="267413"/>
                    </a:cubicBezTo>
                    <a:cubicBezTo>
                      <a:pt x="164634" y="272675"/>
                      <a:pt x="160666" y="275953"/>
                      <a:pt x="155490" y="278196"/>
                    </a:cubicBezTo>
                    <a:cubicBezTo>
                      <a:pt x="144707" y="282854"/>
                      <a:pt x="133751" y="282941"/>
                      <a:pt x="122537" y="280008"/>
                    </a:cubicBezTo>
                    <a:cubicBezTo>
                      <a:pt x="114428" y="277851"/>
                      <a:pt x="107009" y="274400"/>
                      <a:pt x="99849" y="270173"/>
                    </a:cubicBezTo>
                    <a:cubicBezTo>
                      <a:pt x="87600" y="262841"/>
                      <a:pt x="76903" y="253524"/>
                      <a:pt x="67328" y="243087"/>
                    </a:cubicBezTo>
                    <a:cubicBezTo>
                      <a:pt x="44726" y="218587"/>
                      <a:pt x="28509" y="190207"/>
                      <a:pt x="16518" y="159238"/>
                    </a:cubicBezTo>
                    <a:cubicBezTo>
                      <a:pt x="8495" y="138448"/>
                      <a:pt x="2975" y="116968"/>
                      <a:pt x="904" y="94798"/>
                    </a:cubicBezTo>
                    <a:cubicBezTo>
                      <a:pt x="-821" y="76597"/>
                      <a:pt x="-390" y="58481"/>
                      <a:pt x="4959" y="40797"/>
                    </a:cubicBezTo>
                    <a:cubicBezTo>
                      <a:pt x="7202" y="33292"/>
                      <a:pt x="10221" y="26218"/>
                      <a:pt x="14793" y="19835"/>
                    </a:cubicBezTo>
                    <a:cubicBezTo>
                      <a:pt x="26611" y="3272"/>
                      <a:pt x="42656" y="-2594"/>
                      <a:pt x="62497" y="1029"/>
                    </a:cubicBezTo>
                    <a:cubicBezTo>
                      <a:pt x="72072" y="2755"/>
                      <a:pt x="80871" y="6723"/>
                      <a:pt x="89153" y="11640"/>
                    </a:cubicBezTo>
                    <a:cubicBezTo>
                      <a:pt x="101920" y="19231"/>
                      <a:pt x="112875" y="28979"/>
                      <a:pt x="122796" y="39934"/>
                    </a:cubicBezTo>
                    <a:cubicBezTo>
                      <a:pt x="137115" y="55634"/>
                      <a:pt x="148934" y="72974"/>
                      <a:pt x="157042" y="92814"/>
                    </a:cubicBezTo>
                    <a:cubicBezTo>
                      <a:pt x="164289" y="110671"/>
                      <a:pt x="171017" y="128614"/>
                      <a:pt x="174382" y="147678"/>
                    </a:cubicBezTo>
                    <a:cubicBezTo>
                      <a:pt x="177401" y="164672"/>
                      <a:pt x="178954" y="182011"/>
                      <a:pt x="179471" y="196418"/>
                    </a:cubicBezTo>
                    <a:close/>
                  </a:path>
                </a:pathLst>
              </a:custGeom>
              <a:solidFill>
                <a:srgbClr val="FFD9B3"/>
              </a:solidFill>
              <a:ln w="8572" cap="flat">
                <a:noFill/>
                <a:prstDash val="solid"/>
                <a:miter/>
              </a:ln>
            </p:spPr>
            <p:txBody>
              <a:bodyPr rtlCol="0" anchor="ctr"/>
              <a:lstStyle/>
              <a:p>
                <a:endParaRPr lang="en-ID"/>
              </a:p>
            </p:txBody>
          </p:sp>
          <p:sp>
            <p:nvSpPr>
              <p:cNvPr id="216" name="Freeform: Shape 215">
                <a:extLst>
                  <a:ext uri="{FF2B5EF4-FFF2-40B4-BE49-F238E27FC236}">
                    <a16:creationId xmlns:a16="http://schemas.microsoft.com/office/drawing/2014/main" id="{CD886C23-A251-46D9-90CA-B2C11E6101A2}"/>
                  </a:ext>
                </a:extLst>
              </p:cNvPr>
              <p:cNvSpPr/>
              <p:nvPr/>
            </p:nvSpPr>
            <p:spPr>
              <a:xfrm>
                <a:off x="-1332547" y="137834"/>
                <a:ext cx="172528" cy="146649"/>
              </a:xfrm>
              <a:custGeom>
                <a:avLst/>
                <a:gdLst>
                  <a:gd name="connsiteX0" fmla="*/ 166490 w 172528"/>
                  <a:gd name="connsiteY0" fmla="*/ 29436 h 146649"/>
                  <a:gd name="connsiteX1" fmla="*/ 154672 w 172528"/>
                  <a:gd name="connsiteY1" fmla="*/ 12442 h 146649"/>
                  <a:gd name="connsiteX2" fmla="*/ 125083 w 172528"/>
                  <a:gd name="connsiteY2" fmla="*/ 20 h 146649"/>
                  <a:gd name="connsiteX3" fmla="*/ 97910 w 172528"/>
                  <a:gd name="connsiteY3" fmla="*/ 5886 h 146649"/>
                  <a:gd name="connsiteX4" fmla="*/ 70219 w 172528"/>
                  <a:gd name="connsiteY4" fmla="*/ 23397 h 146649"/>
                  <a:gd name="connsiteX5" fmla="*/ 34506 w 172528"/>
                  <a:gd name="connsiteY5" fmla="*/ 63337 h 146649"/>
                  <a:gd name="connsiteX6" fmla="*/ 25793 w 172528"/>
                  <a:gd name="connsiteY6" fmla="*/ 77744 h 146649"/>
                  <a:gd name="connsiteX7" fmla="*/ 10783 w 172528"/>
                  <a:gd name="connsiteY7" fmla="*/ 113112 h 146649"/>
                  <a:gd name="connsiteX8" fmla="*/ 0 w 172528"/>
                  <a:gd name="connsiteY8" fmla="*/ 154691 h 146649"/>
                  <a:gd name="connsiteX9" fmla="*/ 173132 w 172528"/>
                  <a:gd name="connsiteY9" fmla="*/ 50484 h 146649"/>
                  <a:gd name="connsiteX10" fmla="*/ 166490 w 172528"/>
                  <a:gd name="connsiteY10" fmla="*/ 29436 h 146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2528" h="146649">
                    <a:moveTo>
                      <a:pt x="166490" y="29436"/>
                    </a:moveTo>
                    <a:cubicBezTo>
                      <a:pt x="163471" y="23138"/>
                      <a:pt x="159675" y="17359"/>
                      <a:pt x="154672" y="12442"/>
                    </a:cubicBezTo>
                    <a:cubicBezTo>
                      <a:pt x="146477" y="4419"/>
                      <a:pt x="136556" y="365"/>
                      <a:pt x="125083" y="20"/>
                    </a:cubicBezTo>
                    <a:cubicBezTo>
                      <a:pt x="115508" y="-239"/>
                      <a:pt x="106536" y="2090"/>
                      <a:pt x="97910" y="5886"/>
                    </a:cubicBezTo>
                    <a:cubicBezTo>
                      <a:pt x="87731" y="10285"/>
                      <a:pt x="78673" y="16323"/>
                      <a:pt x="70219" y="23397"/>
                    </a:cubicBezTo>
                    <a:cubicBezTo>
                      <a:pt x="56330" y="34957"/>
                      <a:pt x="44685" y="48414"/>
                      <a:pt x="34506" y="63337"/>
                    </a:cubicBezTo>
                    <a:cubicBezTo>
                      <a:pt x="31314" y="67996"/>
                      <a:pt x="28122" y="72654"/>
                      <a:pt x="25793" y="77744"/>
                    </a:cubicBezTo>
                    <a:cubicBezTo>
                      <a:pt x="20445" y="89389"/>
                      <a:pt x="15269" y="101121"/>
                      <a:pt x="10783" y="113112"/>
                    </a:cubicBezTo>
                    <a:cubicBezTo>
                      <a:pt x="5607" y="126828"/>
                      <a:pt x="2243" y="140889"/>
                      <a:pt x="0" y="154691"/>
                    </a:cubicBezTo>
                    <a:cubicBezTo>
                      <a:pt x="57883" y="119840"/>
                      <a:pt x="115421" y="85162"/>
                      <a:pt x="173132" y="50484"/>
                    </a:cubicBezTo>
                    <a:cubicBezTo>
                      <a:pt x="171838" y="43238"/>
                      <a:pt x="169682" y="36164"/>
                      <a:pt x="166490" y="29436"/>
                    </a:cubicBezTo>
                    <a:close/>
                  </a:path>
                </a:pathLst>
              </a:custGeom>
              <a:solidFill>
                <a:srgbClr val="FFD19F"/>
              </a:solidFill>
              <a:ln w="8572" cap="flat">
                <a:noFill/>
                <a:prstDash val="solid"/>
                <a:miter/>
              </a:ln>
            </p:spPr>
            <p:txBody>
              <a:bodyPr rtlCol="0" anchor="ctr"/>
              <a:lstStyle/>
              <a:p>
                <a:endParaRPr lang="en-ID"/>
              </a:p>
            </p:txBody>
          </p:sp>
          <p:sp>
            <p:nvSpPr>
              <p:cNvPr id="217" name="Freeform: Shape 216">
                <a:extLst>
                  <a:ext uri="{FF2B5EF4-FFF2-40B4-BE49-F238E27FC236}">
                    <a16:creationId xmlns:a16="http://schemas.microsoft.com/office/drawing/2014/main" id="{1EECF23B-8E56-4474-809E-059E2BBDADFE}"/>
                  </a:ext>
                </a:extLst>
              </p:cNvPr>
              <p:cNvSpPr/>
              <p:nvPr/>
            </p:nvSpPr>
            <p:spPr>
              <a:xfrm>
                <a:off x="-2004372" y="137859"/>
                <a:ext cx="172528" cy="146649"/>
              </a:xfrm>
              <a:custGeom>
                <a:avLst/>
                <a:gdLst>
                  <a:gd name="connsiteX0" fmla="*/ 154499 w 172528"/>
                  <a:gd name="connsiteY0" fmla="*/ 92814 h 146649"/>
                  <a:gd name="connsiteX1" fmla="*/ 120252 w 172528"/>
                  <a:gd name="connsiteY1" fmla="*/ 39934 h 146649"/>
                  <a:gd name="connsiteX2" fmla="*/ 86609 w 172528"/>
                  <a:gd name="connsiteY2" fmla="*/ 11640 h 146649"/>
                  <a:gd name="connsiteX3" fmla="*/ 59954 w 172528"/>
                  <a:gd name="connsiteY3" fmla="*/ 1029 h 146649"/>
                  <a:gd name="connsiteX4" fmla="*/ 12250 w 172528"/>
                  <a:gd name="connsiteY4" fmla="*/ 19835 h 146649"/>
                  <a:gd name="connsiteX5" fmla="*/ 2415 w 172528"/>
                  <a:gd name="connsiteY5" fmla="*/ 40797 h 146649"/>
                  <a:gd name="connsiteX6" fmla="*/ 0 w 172528"/>
                  <a:gd name="connsiteY6" fmla="*/ 50459 h 146649"/>
                  <a:gd name="connsiteX7" fmla="*/ 172960 w 172528"/>
                  <a:gd name="connsiteY7" fmla="*/ 154579 h 146649"/>
                  <a:gd name="connsiteX8" fmla="*/ 171838 w 172528"/>
                  <a:gd name="connsiteY8" fmla="*/ 147765 h 146649"/>
                  <a:gd name="connsiteX9" fmla="*/ 154499 w 172528"/>
                  <a:gd name="connsiteY9" fmla="*/ 92814 h 146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2528" h="146649">
                    <a:moveTo>
                      <a:pt x="154499" y="92814"/>
                    </a:moveTo>
                    <a:cubicBezTo>
                      <a:pt x="146390" y="72974"/>
                      <a:pt x="134572" y="55634"/>
                      <a:pt x="120252" y="39934"/>
                    </a:cubicBezTo>
                    <a:cubicBezTo>
                      <a:pt x="110332" y="28979"/>
                      <a:pt x="99376" y="19231"/>
                      <a:pt x="86609" y="11640"/>
                    </a:cubicBezTo>
                    <a:cubicBezTo>
                      <a:pt x="78328" y="6636"/>
                      <a:pt x="69529" y="2755"/>
                      <a:pt x="59954" y="1029"/>
                    </a:cubicBezTo>
                    <a:cubicBezTo>
                      <a:pt x="40199" y="-2594"/>
                      <a:pt x="24068" y="3272"/>
                      <a:pt x="12250" y="19835"/>
                    </a:cubicBezTo>
                    <a:cubicBezTo>
                      <a:pt x="7678" y="26218"/>
                      <a:pt x="4658" y="33292"/>
                      <a:pt x="2415" y="40797"/>
                    </a:cubicBezTo>
                    <a:cubicBezTo>
                      <a:pt x="1467" y="43989"/>
                      <a:pt x="604" y="47267"/>
                      <a:pt x="0" y="50459"/>
                    </a:cubicBezTo>
                    <a:cubicBezTo>
                      <a:pt x="57711" y="85223"/>
                      <a:pt x="115249" y="119815"/>
                      <a:pt x="172960" y="154579"/>
                    </a:cubicBezTo>
                    <a:cubicBezTo>
                      <a:pt x="172615" y="152337"/>
                      <a:pt x="172270" y="150007"/>
                      <a:pt x="171838" y="147765"/>
                    </a:cubicBezTo>
                    <a:cubicBezTo>
                      <a:pt x="168474" y="128614"/>
                      <a:pt x="161745" y="110671"/>
                      <a:pt x="154499" y="92814"/>
                    </a:cubicBezTo>
                    <a:close/>
                  </a:path>
                </a:pathLst>
              </a:custGeom>
              <a:solidFill>
                <a:srgbClr val="FFD19F"/>
              </a:solidFill>
              <a:ln w="8572" cap="flat">
                <a:noFill/>
                <a:prstDash val="solid"/>
                <a:miter/>
              </a:ln>
            </p:spPr>
            <p:txBody>
              <a:bodyPr rtlCol="0" anchor="ctr"/>
              <a:lstStyle/>
              <a:p>
                <a:endParaRPr lang="en-ID"/>
              </a:p>
            </p:txBody>
          </p:sp>
          <p:sp>
            <p:nvSpPr>
              <p:cNvPr id="218" name="Freeform: Shape 217">
                <a:extLst>
                  <a:ext uri="{FF2B5EF4-FFF2-40B4-BE49-F238E27FC236}">
                    <a16:creationId xmlns:a16="http://schemas.microsoft.com/office/drawing/2014/main" id="{174364D0-F54D-4FB1-8B71-32CA09AA5230}"/>
                  </a:ext>
                </a:extLst>
              </p:cNvPr>
              <p:cNvSpPr/>
              <p:nvPr/>
            </p:nvSpPr>
            <p:spPr>
              <a:xfrm>
                <a:off x="-1891259" y="-219758"/>
                <a:ext cx="612476" cy="845389"/>
              </a:xfrm>
              <a:custGeom>
                <a:avLst/>
                <a:gdLst>
                  <a:gd name="connsiteX0" fmla="*/ 619011 w 612475"/>
                  <a:gd name="connsiteY0" fmla="*/ 301022 h 845388"/>
                  <a:gd name="connsiteX1" fmla="*/ 616768 w 612475"/>
                  <a:gd name="connsiteY1" fmla="*/ 360717 h 845388"/>
                  <a:gd name="connsiteX2" fmla="*/ 608487 w 612475"/>
                  <a:gd name="connsiteY2" fmla="*/ 431540 h 845388"/>
                  <a:gd name="connsiteX3" fmla="*/ 598308 w 612475"/>
                  <a:gd name="connsiteY3" fmla="*/ 519098 h 845388"/>
                  <a:gd name="connsiteX4" fmla="*/ 593304 w 612475"/>
                  <a:gd name="connsiteY4" fmla="*/ 555588 h 845388"/>
                  <a:gd name="connsiteX5" fmla="*/ 585541 w 612475"/>
                  <a:gd name="connsiteY5" fmla="*/ 609503 h 845388"/>
                  <a:gd name="connsiteX6" fmla="*/ 571393 w 612475"/>
                  <a:gd name="connsiteY6" fmla="*/ 677738 h 845388"/>
                  <a:gd name="connsiteX7" fmla="*/ 549741 w 612475"/>
                  <a:gd name="connsiteY7" fmla="*/ 728461 h 845388"/>
                  <a:gd name="connsiteX8" fmla="*/ 511526 w 612475"/>
                  <a:gd name="connsiteY8" fmla="*/ 774526 h 845388"/>
                  <a:gd name="connsiteX9" fmla="*/ 485560 w 612475"/>
                  <a:gd name="connsiteY9" fmla="*/ 794712 h 845388"/>
                  <a:gd name="connsiteX10" fmla="*/ 453901 w 612475"/>
                  <a:gd name="connsiteY10" fmla="*/ 811878 h 845388"/>
                  <a:gd name="connsiteX11" fmla="*/ 440617 w 612475"/>
                  <a:gd name="connsiteY11" fmla="*/ 817486 h 845388"/>
                  <a:gd name="connsiteX12" fmla="*/ 372382 w 612475"/>
                  <a:gd name="connsiteY12" fmla="*/ 837585 h 845388"/>
                  <a:gd name="connsiteX13" fmla="*/ 317000 w 612475"/>
                  <a:gd name="connsiteY13" fmla="*/ 846470 h 845388"/>
                  <a:gd name="connsiteX14" fmla="*/ 303457 w 612475"/>
                  <a:gd name="connsiteY14" fmla="*/ 846729 h 845388"/>
                  <a:gd name="connsiteX15" fmla="*/ 236343 w 612475"/>
                  <a:gd name="connsiteY15" fmla="*/ 835515 h 845388"/>
                  <a:gd name="connsiteX16" fmla="*/ 176821 w 612475"/>
                  <a:gd name="connsiteY16" fmla="*/ 816882 h 845388"/>
                  <a:gd name="connsiteX17" fmla="*/ 154824 w 612475"/>
                  <a:gd name="connsiteY17" fmla="*/ 807306 h 845388"/>
                  <a:gd name="connsiteX18" fmla="*/ 131360 w 612475"/>
                  <a:gd name="connsiteY18" fmla="*/ 793504 h 845388"/>
                  <a:gd name="connsiteX19" fmla="*/ 79342 w 612475"/>
                  <a:gd name="connsiteY19" fmla="*/ 743989 h 845388"/>
                  <a:gd name="connsiteX20" fmla="*/ 66920 w 612475"/>
                  <a:gd name="connsiteY20" fmla="*/ 724407 h 845388"/>
                  <a:gd name="connsiteX21" fmla="*/ 41817 w 612475"/>
                  <a:gd name="connsiteY21" fmla="*/ 654619 h 845388"/>
                  <a:gd name="connsiteX22" fmla="*/ 31466 w 612475"/>
                  <a:gd name="connsiteY22" fmla="*/ 597857 h 845388"/>
                  <a:gd name="connsiteX23" fmla="*/ 26204 w 612475"/>
                  <a:gd name="connsiteY23" fmla="*/ 560591 h 845388"/>
                  <a:gd name="connsiteX24" fmla="*/ 20596 w 612475"/>
                  <a:gd name="connsiteY24" fmla="*/ 518494 h 845388"/>
                  <a:gd name="connsiteX25" fmla="*/ 16370 w 612475"/>
                  <a:gd name="connsiteY25" fmla="*/ 482694 h 845388"/>
                  <a:gd name="connsiteX26" fmla="*/ 5500 w 612475"/>
                  <a:gd name="connsiteY26" fmla="*/ 396085 h 845388"/>
                  <a:gd name="connsiteX27" fmla="*/ 2050 w 612475"/>
                  <a:gd name="connsiteY27" fmla="*/ 360976 h 845388"/>
                  <a:gd name="connsiteX28" fmla="*/ 497 w 612475"/>
                  <a:gd name="connsiteY28" fmla="*/ 277644 h 845388"/>
                  <a:gd name="connsiteX29" fmla="*/ 3171 w 612475"/>
                  <a:gd name="connsiteY29" fmla="*/ 248142 h 845388"/>
                  <a:gd name="connsiteX30" fmla="*/ 7312 w 612475"/>
                  <a:gd name="connsiteY30" fmla="*/ 220451 h 845388"/>
                  <a:gd name="connsiteX31" fmla="*/ 17836 w 612475"/>
                  <a:gd name="connsiteY31" fmla="*/ 181891 h 845388"/>
                  <a:gd name="connsiteX32" fmla="*/ 51134 w 612475"/>
                  <a:gd name="connsiteY32" fmla="*/ 117366 h 845388"/>
                  <a:gd name="connsiteX33" fmla="*/ 118765 w 612475"/>
                  <a:gd name="connsiteY33" fmla="*/ 48268 h 845388"/>
                  <a:gd name="connsiteX34" fmla="*/ 175096 w 612475"/>
                  <a:gd name="connsiteY34" fmla="*/ 20060 h 845388"/>
                  <a:gd name="connsiteX35" fmla="*/ 246781 w 612475"/>
                  <a:gd name="connsiteY35" fmla="*/ 3324 h 845388"/>
                  <a:gd name="connsiteX36" fmla="*/ 300265 w 612475"/>
                  <a:gd name="connsiteY36" fmla="*/ 219 h 845388"/>
                  <a:gd name="connsiteX37" fmla="*/ 318725 w 612475"/>
                  <a:gd name="connsiteY37" fmla="*/ 219 h 845388"/>
                  <a:gd name="connsiteX38" fmla="*/ 380922 w 612475"/>
                  <a:gd name="connsiteY38" fmla="*/ 4705 h 845388"/>
                  <a:gd name="connsiteX39" fmla="*/ 446138 w 612475"/>
                  <a:gd name="connsiteY39" fmla="*/ 20750 h 845388"/>
                  <a:gd name="connsiteX40" fmla="*/ 517047 w 612475"/>
                  <a:gd name="connsiteY40" fmla="*/ 61725 h 845388"/>
                  <a:gd name="connsiteX41" fmla="*/ 568805 w 612475"/>
                  <a:gd name="connsiteY41" fmla="*/ 118487 h 845388"/>
                  <a:gd name="connsiteX42" fmla="*/ 603311 w 612475"/>
                  <a:gd name="connsiteY42" fmla="*/ 187757 h 845388"/>
                  <a:gd name="connsiteX43" fmla="*/ 614525 w 612475"/>
                  <a:gd name="connsiteY43" fmla="*/ 237704 h 845388"/>
                  <a:gd name="connsiteX44" fmla="*/ 619011 w 612475"/>
                  <a:gd name="connsiteY44" fmla="*/ 301022 h 845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612475" h="845388">
                    <a:moveTo>
                      <a:pt x="619011" y="301022"/>
                    </a:moveTo>
                    <a:cubicBezTo>
                      <a:pt x="619270" y="326039"/>
                      <a:pt x="617890" y="343378"/>
                      <a:pt x="616768" y="360717"/>
                    </a:cubicBezTo>
                    <a:cubicBezTo>
                      <a:pt x="615215" y="384440"/>
                      <a:pt x="611420" y="407903"/>
                      <a:pt x="608487" y="431540"/>
                    </a:cubicBezTo>
                    <a:cubicBezTo>
                      <a:pt x="604864" y="460697"/>
                      <a:pt x="601758" y="489941"/>
                      <a:pt x="598308" y="519098"/>
                    </a:cubicBezTo>
                    <a:cubicBezTo>
                      <a:pt x="596841" y="531261"/>
                      <a:pt x="595030" y="543424"/>
                      <a:pt x="593304" y="555588"/>
                    </a:cubicBezTo>
                    <a:cubicBezTo>
                      <a:pt x="590803" y="573531"/>
                      <a:pt x="588474" y="591560"/>
                      <a:pt x="585541" y="609503"/>
                    </a:cubicBezTo>
                    <a:cubicBezTo>
                      <a:pt x="581745" y="632449"/>
                      <a:pt x="577777" y="655309"/>
                      <a:pt x="571393" y="677738"/>
                    </a:cubicBezTo>
                    <a:cubicBezTo>
                      <a:pt x="566304" y="695508"/>
                      <a:pt x="558971" y="712502"/>
                      <a:pt x="549741" y="728461"/>
                    </a:cubicBezTo>
                    <a:cubicBezTo>
                      <a:pt x="539648" y="745886"/>
                      <a:pt x="527140" y="761586"/>
                      <a:pt x="511526" y="774526"/>
                    </a:cubicBezTo>
                    <a:cubicBezTo>
                      <a:pt x="503072" y="781513"/>
                      <a:pt x="494446" y="788156"/>
                      <a:pt x="485560" y="794712"/>
                    </a:cubicBezTo>
                    <a:cubicBezTo>
                      <a:pt x="475813" y="801872"/>
                      <a:pt x="465029" y="807220"/>
                      <a:pt x="453901" y="811878"/>
                    </a:cubicBezTo>
                    <a:cubicBezTo>
                      <a:pt x="449502" y="813690"/>
                      <a:pt x="445016" y="815588"/>
                      <a:pt x="440617" y="817486"/>
                    </a:cubicBezTo>
                    <a:cubicBezTo>
                      <a:pt x="418706" y="826888"/>
                      <a:pt x="395673" y="832668"/>
                      <a:pt x="372382" y="837585"/>
                    </a:cubicBezTo>
                    <a:cubicBezTo>
                      <a:pt x="354094" y="841381"/>
                      <a:pt x="335547" y="844141"/>
                      <a:pt x="317000" y="846470"/>
                    </a:cubicBezTo>
                    <a:cubicBezTo>
                      <a:pt x="312514" y="847074"/>
                      <a:pt x="307856" y="847247"/>
                      <a:pt x="303457" y="846729"/>
                    </a:cubicBezTo>
                    <a:cubicBezTo>
                      <a:pt x="280942" y="844055"/>
                      <a:pt x="258427" y="840691"/>
                      <a:pt x="236343" y="835515"/>
                    </a:cubicBezTo>
                    <a:cubicBezTo>
                      <a:pt x="216071" y="830770"/>
                      <a:pt x="195885" y="825508"/>
                      <a:pt x="176821" y="816882"/>
                    </a:cubicBezTo>
                    <a:cubicBezTo>
                      <a:pt x="169575" y="813517"/>
                      <a:pt x="162070" y="810584"/>
                      <a:pt x="154824" y="807306"/>
                    </a:cubicBezTo>
                    <a:cubicBezTo>
                      <a:pt x="146542" y="803597"/>
                      <a:pt x="138778" y="798853"/>
                      <a:pt x="131360" y="793504"/>
                    </a:cubicBezTo>
                    <a:cubicBezTo>
                      <a:pt x="111778" y="779357"/>
                      <a:pt x="93231" y="764088"/>
                      <a:pt x="79342" y="743989"/>
                    </a:cubicBezTo>
                    <a:cubicBezTo>
                      <a:pt x="74943" y="737605"/>
                      <a:pt x="70543" y="731221"/>
                      <a:pt x="66920" y="724407"/>
                    </a:cubicBezTo>
                    <a:cubicBezTo>
                      <a:pt x="55102" y="702409"/>
                      <a:pt x="46303" y="679204"/>
                      <a:pt x="41817" y="654619"/>
                    </a:cubicBezTo>
                    <a:cubicBezTo>
                      <a:pt x="38367" y="635727"/>
                      <a:pt x="34658" y="616835"/>
                      <a:pt x="31466" y="597857"/>
                    </a:cubicBezTo>
                    <a:cubicBezTo>
                      <a:pt x="29395" y="585521"/>
                      <a:pt x="27843" y="573013"/>
                      <a:pt x="26204" y="560591"/>
                    </a:cubicBezTo>
                    <a:cubicBezTo>
                      <a:pt x="24306" y="546530"/>
                      <a:pt x="22322" y="532555"/>
                      <a:pt x="20596" y="518494"/>
                    </a:cubicBezTo>
                    <a:cubicBezTo>
                      <a:pt x="19044" y="506590"/>
                      <a:pt x="17836" y="494599"/>
                      <a:pt x="16370" y="482694"/>
                    </a:cubicBezTo>
                    <a:cubicBezTo>
                      <a:pt x="12746" y="453796"/>
                      <a:pt x="8951" y="424984"/>
                      <a:pt x="5500" y="396085"/>
                    </a:cubicBezTo>
                    <a:cubicBezTo>
                      <a:pt x="4120" y="384440"/>
                      <a:pt x="3085" y="372708"/>
                      <a:pt x="2050" y="360976"/>
                    </a:cubicBezTo>
                    <a:cubicBezTo>
                      <a:pt x="-538" y="333285"/>
                      <a:pt x="-193" y="305422"/>
                      <a:pt x="497" y="277644"/>
                    </a:cubicBezTo>
                    <a:cubicBezTo>
                      <a:pt x="756" y="267810"/>
                      <a:pt x="1963" y="257976"/>
                      <a:pt x="3171" y="248142"/>
                    </a:cubicBezTo>
                    <a:cubicBezTo>
                      <a:pt x="4293" y="238826"/>
                      <a:pt x="5845" y="229682"/>
                      <a:pt x="7312" y="220451"/>
                    </a:cubicBezTo>
                    <a:cubicBezTo>
                      <a:pt x="9468" y="207253"/>
                      <a:pt x="13350" y="194486"/>
                      <a:pt x="17836" y="181891"/>
                    </a:cubicBezTo>
                    <a:cubicBezTo>
                      <a:pt x="25945" y="158859"/>
                      <a:pt x="36297" y="136948"/>
                      <a:pt x="51134" y="117366"/>
                    </a:cubicBezTo>
                    <a:cubicBezTo>
                      <a:pt x="70716" y="91486"/>
                      <a:pt x="92713" y="67850"/>
                      <a:pt x="118765" y="48268"/>
                    </a:cubicBezTo>
                    <a:cubicBezTo>
                      <a:pt x="135759" y="35501"/>
                      <a:pt x="154996" y="26702"/>
                      <a:pt x="175096" y="20060"/>
                    </a:cubicBezTo>
                    <a:cubicBezTo>
                      <a:pt x="198473" y="12468"/>
                      <a:pt x="222455" y="7293"/>
                      <a:pt x="246781" y="3324"/>
                    </a:cubicBezTo>
                    <a:cubicBezTo>
                      <a:pt x="264552" y="478"/>
                      <a:pt x="282322" y="-385"/>
                      <a:pt x="300265" y="219"/>
                    </a:cubicBezTo>
                    <a:cubicBezTo>
                      <a:pt x="306390" y="392"/>
                      <a:pt x="312601" y="478"/>
                      <a:pt x="318725" y="219"/>
                    </a:cubicBezTo>
                    <a:cubicBezTo>
                      <a:pt x="339601" y="-644"/>
                      <a:pt x="360305" y="1082"/>
                      <a:pt x="380922" y="4705"/>
                    </a:cubicBezTo>
                    <a:cubicBezTo>
                      <a:pt x="403006" y="8673"/>
                      <a:pt x="424830" y="13676"/>
                      <a:pt x="446138" y="20750"/>
                    </a:cubicBezTo>
                    <a:cubicBezTo>
                      <a:pt x="472621" y="29549"/>
                      <a:pt x="496257" y="43006"/>
                      <a:pt x="517047" y="61725"/>
                    </a:cubicBezTo>
                    <a:cubicBezTo>
                      <a:pt x="536197" y="78978"/>
                      <a:pt x="553364" y="97870"/>
                      <a:pt x="568805" y="118487"/>
                    </a:cubicBezTo>
                    <a:cubicBezTo>
                      <a:pt x="584505" y="139449"/>
                      <a:pt x="594771" y="163172"/>
                      <a:pt x="603311" y="187757"/>
                    </a:cubicBezTo>
                    <a:cubicBezTo>
                      <a:pt x="608918" y="203975"/>
                      <a:pt x="611679" y="220796"/>
                      <a:pt x="614525" y="237704"/>
                    </a:cubicBezTo>
                    <a:cubicBezTo>
                      <a:pt x="618407" y="261168"/>
                      <a:pt x="619184" y="284891"/>
                      <a:pt x="619011" y="301022"/>
                    </a:cubicBezTo>
                    <a:close/>
                  </a:path>
                </a:pathLst>
              </a:custGeom>
              <a:solidFill>
                <a:srgbClr val="FFD19F"/>
              </a:solidFill>
              <a:ln w="8572" cap="flat">
                <a:noFill/>
                <a:prstDash val="solid"/>
                <a:miter/>
              </a:ln>
            </p:spPr>
            <p:txBody>
              <a:bodyPr rtlCol="0" anchor="ctr"/>
              <a:lstStyle/>
              <a:p>
                <a:endParaRPr lang="en-ID"/>
              </a:p>
            </p:txBody>
          </p:sp>
          <p:sp>
            <p:nvSpPr>
              <p:cNvPr id="219" name="Freeform: Shape 218">
                <a:extLst>
                  <a:ext uri="{FF2B5EF4-FFF2-40B4-BE49-F238E27FC236}">
                    <a16:creationId xmlns:a16="http://schemas.microsoft.com/office/drawing/2014/main" id="{85AAB02C-C605-46F4-A0FD-9F649DDBD63F}"/>
                  </a:ext>
                </a:extLst>
              </p:cNvPr>
              <p:cNvSpPr/>
              <p:nvPr/>
            </p:nvSpPr>
            <p:spPr>
              <a:xfrm>
                <a:off x="-1920008" y="-259048"/>
                <a:ext cx="681487" cy="396815"/>
              </a:xfrm>
              <a:custGeom>
                <a:avLst/>
                <a:gdLst>
                  <a:gd name="connsiteX0" fmla="*/ 684681 w 681486"/>
                  <a:gd name="connsiteY0" fmla="*/ 297870 h 396815"/>
                  <a:gd name="connsiteX1" fmla="*/ 666479 w 681486"/>
                  <a:gd name="connsiteY1" fmla="*/ 304081 h 396815"/>
                  <a:gd name="connsiteX2" fmla="*/ 608854 w 681486"/>
                  <a:gd name="connsiteY2" fmla="*/ 298474 h 396815"/>
                  <a:gd name="connsiteX3" fmla="*/ 553731 w 681486"/>
                  <a:gd name="connsiteY3" fmla="*/ 268023 h 396815"/>
                  <a:gd name="connsiteX4" fmla="*/ 525609 w 681486"/>
                  <a:gd name="connsiteY4" fmla="*/ 243006 h 396815"/>
                  <a:gd name="connsiteX5" fmla="*/ 500765 w 681486"/>
                  <a:gd name="connsiteY5" fmla="*/ 219111 h 396815"/>
                  <a:gd name="connsiteX6" fmla="*/ 478940 w 681486"/>
                  <a:gd name="connsiteY6" fmla="*/ 201513 h 396815"/>
                  <a:gd name="connsiteX7" fmla="*/ 405875 w 681486"/>
                  <a:gd name="connsiteY7" fmla="*/ 182880 h 396815"/>
                  <a:gd name="connsiteX8" fmla="*/ 347474 w 681486"/>
                  <a:gd name="connsiteY8" fmla="*/ 192628 h 396815"/>
                  <a:gd name="connsiteX9" fmla="*/ 283897 w 681486"/>
                  <a:gd name="connsiteY9" fmla="*/ 199874 h 396815"/>
                  <a:gd name="connsiteX10" fmla="*/ 234727 w 681486"/>
                  <a:gd name="connsiteY10" fmla="*/ 190040 h 396815"/>
                  <a:gd name="connsiteX11" fmla="*/ 169856 w 681486"/>
                  <a:gd name="connsiteY11" fmla="*/ 146649 h 396815"/>
                  <a:gd name="connsiteX12" fmla="*/ 165543 w 681486"/>
                  <a:gd name="connsiteY12" fmla="*/ 141905 h 396815"/>
                  <a:gd name="connsiteX13" fmla="*/ 161229 w 681486"/>
                  <a:gd name="connsiteY13" fmla="*/ 137333 h 396815"/>
                  <a:gd name="connsiteX14" fmla="*/ 158900 w 681486"/>
                  <a:gd name="connsiteY14" fmla="*/ 146563 h 396815"/>
                  <a:gd name="connsiteX15" fmla="*/ 128449 w 681486"/>
                  <a:gd name="connsiteY15" fmla="*/ 257844 h 396815"/>
                  <a:gd name="connsiteX16" fmla="*/ 94720 w 681486"/>
                  <a:gd name="connsiteY16" fmla="*/ 339104 h 396815"/>
                  <a:gd name="connsiteX17" fmla="*/ 60645 w 681486"/>
                  <a:gd name="connsiteY17" fmla="*/ 389483 h 396815"/>
                  <a:gd name="connsiteX18" fmla="*/ 47102 w 681486"/>
                  <a:gd name="connsiteY18" fmla="*/ 400524 h 396815"/>
                  <a:gd name="connsiteX19" fmla="*/ 29935 w 681486"/>
                  <a:gd name="connsiteY19" fmla="*/ 402077 h 396815"/>
                  <a:gd name="connsiteX20" fmla="*/ 7162 w 681486"/>
                  <a:gd name="connsiteY20" fmla="*/ 387844 h 396815"/>
                  <a:gd name="connsiteX21" fmla="*/ 2848 w 681486"/>
                  <a:gd name="connsiteY21" fmla="*/ 378613 h 396815"/>
                  <a:gd name="connsiteX22" fmla="*/ 692 w 681486"/>
                  <a:gd name="connsiteY22" fmla="*/ 359549 h 396815"/>
                  <a:gd name="connsiteX23" fmla="*/ 88 w 681486"/>
                  <a:gd name="connsiteY23" fmla="*/ 317107 h 396815"/>
                  <a:gd name="connsiteX24" fmla="*/ 23034 w 681486"/>
                  <a:gd name="connsiteY24" fmla="*/ 210398 h 396815"/>
                  <a:gd name="connsiteX25" fmla="*/ 122324 w 681486"/>
                  <a:gd name="connsiteY25" fmla="*/ 80571 h 396815"/>
                  <a:gd name="connsiteX26" fmla="*/ 281568 w 681486"/>
                  <a:gd name="connsiteY26" fmla="*/ 7246 h 396815"/>
                  <a:gd name="connsiteX27" fmla="*/ 351615 w 681486"/>
                  <a:gd name="connsiteY27" fmla="*/ 0 h 396815"/>
                  <a:gd name="connsiteX28" fmla="*/ 569777 w 681486"/>
                  <a:gd name="connsiteY28" fmla="*/ 71686 h 396815"/>
                  <a:gd name="connsiteX29" fmla="*/ 672949 w 681486"/>
                  <a:gd name="connsiteY29" fmla="*/ 219974 h 396815"/>
                  <a:gd name="connsiteX30" fmla="*/ 684681 w 681486"/>
                  <a:gd name="connsiteY30" fmla="*/ 297870 h 396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81486" h="396815">
                    <a:moveTo>
                      <a:pt x="684681" y="297870"/>
                    </a:moveTo>
                    <a:cubicBezTo>
                      <a:pt x="679073" y="302097"/>
                      <a:pt x="672776" y="302960"/>
                      <a:pt x="666479" y="304081"/>
                    </a:cubicBezTo>
                    <a:cubicBezTo>
                      <a:pt x="646724" y="307445"/>
                      <a:pt x="627660" y="304599"/>
                      <a:pt x="608854" y="298474"/>
                    </a:cubicBezTo>
                    <a:cubicBezTo>
                      <a:pt x="588582" y="291832"/>
                      <a:pt x="570208" y="281566"/>
                      <a:pt x="553731" y="268023"/>
                    </a:cubicBezTo>
                    <a:cubicBezTo>
                      <a:pt x="544070" y="260086"/>
                      <a:pt x="534840" y="251546"/>
                      <a:pt x="525609" y="243006"/>
                    </a:cubicBezTo>
                    <a:cubicBezTo>
                      <a:pt x="517155" y="235156"/>
                      <a:pt x="509305" y="226788"/>
                      <a:pt x="500765" y="219111"/>
                    </a:cubicBezTo>
                    <a:cubicBezTo>
                      <a:pt x="493864" y="212900"/>
                      <a:pt x="486618" y="206861"/>
                      <a:pt x="478940" y="201513"/>
                    </a:cubicBezTo>
                    <a:cubicBezTo>
                      <a:pt x="456943" y="186244"/>
                      <a:pt x="432358" y="181068"/>
                      <a:pt x="405875" y="182880"/>
                    </a:cubicBezTo>
                    <a:cubicBezTo>
                      <a:pt x="386034" y="184260"/>
                      <a:pt x="366797" y="188487"/>
                      <a:pt x="347474" y="192628"/>
                    </a:cubicBezTo>
                    <a:cubicBezTo>
                      <a:pt x="326512" y="197027"/>
                      <a:pt x="305377" y="199960"/>
                      <a:pt x="283897" y="199874"/>
                    </a:cubicBezTo>
                    <a:cubicBezTo>
                      <a:pt x="266817" y="199788"/>
                      <a:pt x="250513" y="196510"/>
                      <a:pt x="234727" y="190040"/>
                    </a:cubicBezTo>
                    <a:cubicBezTo>
                      <a:pt x="210228" y="179947"/>
                      <a:pt x="188834" y="165110"/>
                      <a:pt x="169856" y="146649"/>
                    </a:cubicBezTo>
                    <a:cubicBezTo>
                      <a:pt x="168303" y="145183"/>
                      <a:pt x="167009" y="143457"/>
                      <a:pt x="165543" y="141905"/>
                    </a:cubicBezTo>
                    <a:cubicBezTo>
                      <a:pt x="164335" y="140611"/>
                      <a:pt x="163127" y="139317"/>
                      <a:pt x="161229" y="137333"/>
                    </a:cubicBezTo>
                    <a:cubicBezTo>
                      <a:pt x="160281" y="141042"/>
                      <a:pt x="159590" y="143802"/>
                      <a:pt x="158900" y="146563"/>
                    </a:cubicBezTo>
                    <a:cubicBezTo>
                      <a:pt x="149756" y="183915"/>
                      <a:pt x="140181" y="221181"/>
                      <a:pt x="128449" y="257844"/>
                    </a:cubicBezTo>
                    <a:cubicBezTo>
                      <a:pt x="119478" y="285879"/>
                      <a:pt x="108608" y="313139"/>
                      <a:pt x="94720" y="339104"/>
                    </a:cubicBezTo>
                    <a:cubicBezTo>
                      <a:pt x="85144" y="357047"/>
                      <a:pt x="73930" y="373955"/>
                      <a:pt x="60645" y="389483"/>
                    </a:cubicBezTo>
                    <a:cubicBezTo>
                      <a:pt x="56764" y="393968"/>
                      <a:pt x="52623" y="398023"/>
                      <a:pt x="47102" y="400524"/>
                    </a:cubicBezTo>
                    <a:cubicBezTo>
                      <a:pt x="41581" y="403026"/>
                      <a:pt x="35888" y="404061"/>
                      <a:pt x="29935" y="402077"/>
                    </a:cubicBezTo>
                    <a:cubicBezTo>
                      <a:pt x="21136" y="399231"/>
                      <a:pt x="13286" y="395004"/>
                      <a:pt x="7162" y="387844"/>
                    </a:cubicBezTo>
                    <a:cubicBezTo>
                      <a:pt x="4919" y="385169"/>
                      <a:pt x="3194" y="382323"/>
                      <a:pt x="2848" y="378613"/>
                    </a:cubicBezTo>
                    <a:cubicBezTo>
                      <a:pt x="2245" y="372230"/>
                      <a:pt x="864" y="365933"/>
                      <a:pt x="692" y="359549"/>
                    </a:cubicBezTo>
                    <a:cubicBezTo>
                      <a:pt x="174" y="345402"/>
                      <a:pt x="-171" y="331254"/>
                      <a:pt x="88" y="317107"/>
                    </a:cubicBezTo>
                    <a:cubicBezTo>
                      <a:pt x="778" y="280100"/>
                      <a:pt x="8714" y="244559"/>
                      <a:pt x="23034" y="210398"/>
                    </a:cubicBezTo>
                    <a:cubicBezTo>
                      <a:pt x="44859" y="158554"/>
                      <a:pt x="78416" y="115594"/>
                      <a:pt x="122324" y="80571"/>
                    </a:cubicBezTo>
                    <a:cubicBezTo>
                      <a:pt x="169338" y="43046"/>
                      <a:pt x="222650" y="19064"/>
                      <a:pt x="281568" y="7246"/>
                    </a:cubicBezTo>
                    <a:cubicBezTo>
                      <a:pt x="304687" y="2588"/>
                      <a:pt x="328064" y="0"/>
                      <a:pt x="351615" y="0"/>
                    </a:cubicBezTo>
                    <a:cubicBezTo>
                      <a:pt x="432099" y="86"/>
                      <a:pt x="505596" y="22170"/>
                      <a:pt x="569777" y="71686"/>
                    </a:cubicBezTo>
                    <a:cubicBezTo>
                      <a:pt x="619637" y="110159"/>
                      <a:pt x="654316" y="159502"/>
                      <a:pt x="672949" y="219974"/>
                    </a:cubicBezTo>
                    <a:cubicBezTo>
                      <a:pt x="680367" y="244041"/>
                      <a:pt x="685026" y="275355"/>
                      <a:pt x="684681" y="297870"/>
                    </a:cubicBezTo>
                    <a:close/>
                  </a:path>
                </a:pathLst>
              </a:custGeom>
              <a:solidFill>
                <a:schemeClr val="accent2"/>
              </a:solidFill>
              <a:ln w="8572" cap="flat">
                <a:noFill/>
                <a:prstDash val="solid"/>
                <a:miter/>
              </a:ln>
            </p:spPr>
            <p:txBody>
              <a:bodyPr rtlCol="0" anchor="ctr"/>
              <a:lstStyle/>
              <a:p>
                <a:endParaRPr lang="en-ID"/>
              </a:p>
            </p:txBody>
          </p:sp>
          <p:sp>
            <p:nvSpPr>
              <p:cNvPr id="220" name="Freeform: Shape 219">
                <a:extLst>
                  <a:ext uri="{FF2B5EF4-FFF2-40B4-BE49-F238E27FC236}">
                    <a16:creationId xmlns:a16="http://schemas.microsoft.com/office/drawing/2014/main" id="{BBD4FD16-AC5E-4F35-86ED-0F75C9399C6C}"/>
                  </a:ext>
                </a:extLst>
              </p:cNvPr>
              <p:cNvSpPr/>
              <p:nvPr/>
            </p:nvSpPr>
            <p:spPr>
              <a:xfrm>
                <a:off x="-2314933" y="948132"/>
                <a:ext cx="1457865" cy="414068"/>
              </a:xfrm>
              <a:custGeom>
                <a:avLst/>
                <a:gdLst>
                  <a:gd name="connsiteX0" fmla="*/ 138895 w 1457864"/>
                  <a:gd name="connsiteY0" fmla="*/ 96357 h 414067"/>
                  <a:gd name="connsiteX1" fmla="*/ 78769 w 1457864"/>
                  <a:gd name="connsiteY1" fmla="*/ 133192 h 414067"/>
                  <a:gd name="connsiteX2" fmla="*/ 59532 w 1457864"/>
                  <a:gd name="connsiteY2" fmla="*/ 148892 h 414067"/>
                  <a:gd name="connsiteX3" fmla="*/ 6738 w 1457864"/>
                  <a:gd name="connsiteY3" fmla="*/ 241626 h 414067"/>
                  <a:gd name="connsiteX4" fmla="*/ 527 w 1457864"/>
                  <a:gd name="connsiteY4" fmla="*/ 330909 h 414067"/>
                  <a:gd name="connsiteX5" fmla="*/ 9499 w 1457864"/>
                  <a:gd name="connsiteY5" fmla="*/ 343935 h 414067"/>
                  <a:gd name="connsiteX6" fmla="*/ 24164 w 1457864"/>
                  <a:gd name="connsiteY6" fmla="*/ 350405 h 414067"/>
                  <a:gd name="connsiteX7" fmla="*/ 84980 w 1457864"/>
                  <a:gd name="connsiteY7" fmla="*/ 370160 h 414067"/>
                  <a:gd name="connsiteX8" fmla="*/ 176075 w 1457864"/>
                  <a:gd name="connsiteY8" fmla="*/ 383444 h 414067"/>
                  <a:gd name="connsiteX9" fmla="*/ 197641 w 1457864"/>
                  <a:gd name="connsiteY9" fmla="*/ 385428 h 414067"/>
                  <a:gd name="connsiteX10" fmla="*/ 223952 w 1457864"/>
                  <a:gd name="connsiteY10" fmla="*/ 387930 h 414067"/>
                  <a:gd name="connsiteX11" fmla="*/ 262339 w 1457864"/>
                  <a:gd name="connsiteY11" fmla="*/ 390000 h 414067"/>
                  <a:gd name="connsiteX12" fmla="*/ 355159 w 1457864"/>
                  <a:gd name="connsiteY12" fmla="*/ 395262 h 414067"/>
                  <a:gd name="connsiteX13" fmla="*/ 407953 w 1457864"/>
                  <a:gd name="connsiteY13" fmla="*/ 398023 h 414067"/>
                  <a:gd name="connsiteX14" fmla="*/ 471099 w 1457864"/>
                  <a:gd name="connsiteY14" fmla="*/ 402336 h 414067"/>
                  <a:gd name="connsiteX15" fmla="*/ 508710 w 1457864"/>
                  <a:gd name="connsiteY15" fmla="*/ 404579 h 414067"/>
                  <a:gd name="connsiteX16" fmla="*/ 548736 w 1457864"/>
                  <a:gd name="connsiteY16" fmla="*/ 407167 h 414067"/>
                  <a:gd name="connsiteX17" fmla="*/ 602393 w 1457864"/>
                  <a:gd name="connsiteY17" fmla="*/ 409755 h 414067"/>
                  <a:gd name="connsiteX18" fmla="*/ 667177 w 1457864"/>
                  <a:gd name="connsiteY18" fmla="*/ 413809 h 414067"/>
                  <a:gd name="connsiteX19" fmla="*/ 748093 w 1457864"/>
                  <a:gd name="connsiteY19" fmla="*/ 416570 h 414067"/>
                  <a:gd name="connsiteX20" fmla="*/ 759307 w 1457864"/>
                  <a:gd name="connsiteY20" fmla="*/ 416311 h 414067"/>
                  <a:gd name="connsiteX21" fmla="*/ 797695 w 1457864"/>
                  <a:gd name="connsiteY21" fmla="*/ 413896 h 414067"/>
                  <a:gd name="connsiteX22" fmla="*/ 843328 w 1457864"/>
                  <a:gd name="connsiteY22" fmla="*/ 411308 h 414067"/>
                  <a:gd name="connsiteX23" fmla="*/ 885684 w 1457864"/>
                  <a:gd name="connsiteY23" fmla="*/ 408633 h 414067"/>
                  <a:gd name="connsiteX24" fmla="*/ 936925 w 1457864"/>
                  <a:gd name="connsiteY24" fmla="*/ 406132 h 414067"/>
                  <a:gd name="connsiteX25" fmla="*/ 976089 w 1457864"/>
                  <a:gd name="connsiteY25" fmla="*/ 403803 h 414067"/>
                  <a:gd name="connsiteX26" fmla="*/ 984888 w 1457864"/>
                  <a:gd name="connsiteY26" fmla="*/ 403112 h 414067"/>
                  <a:gd name="connsiteX27" fmla="*/ 1044842 w 1457864"/>
                  <a:gd name="connsiteY27" fmla="*/ 399144 h 414067"/>
                  <a:gd name="connsiteX28" fmla="*/ 1080814 w 1457864"/>
                  <a:gd name="connsiteY28" fmla="*/ 397160 h 414067"/>
                  <a:gd name="connsiteX29" fmla="*/ 1124808 w 1457864"/>
                  <a:gd name="connsiteY29" fmla="*/ 394745 h 414067"/>
                  <a:gd name="connsiteX30" fmla="*/ 1172858 w 1457864"/>
                  <a:gd name="connsiteY30" fmla="*/ 392071 h 414067"/>
                  <a:gd name="connsiteX31" fmla="*/ 1212022 w 1457864"/>
                  <a:gd name="connsiteY31" fmla="*/ 389655 h 414067"/>
                  <a:gd name="connsiteX32" fmla="*/ 1257569 w 1457864"/>
                  <a:gd name="connsiteY32" fmla="*/ 386636 h 414067"/>
                  <a:gd name="connsiteX33" fmla="*/ 1279135 w 1457864"/>
                  <a:gd name="connsiteY33" fmla="*/ 384566 h 414067"/>
                  <a:gd name="connsiteX34" fmla="*/ 1315797 w 1457864"/>
                  <a:gd name="connsiteY34" fmla="*/ 381029 h 414067"/>
                  <a:gd name="connsiteX35" fmla="*/ 1364105 w 1457864"/>
                  <a:gd name="connsiteY35" fmla="*/ 373524 h 414067"/>
                  <a:gd name="connsiteX36" fmla="*/ 1454596 w 1457864"/>
                  <a:gd name="connsiteY36" fmla="*/ 344798 h 414067"/>
                  <a:gd name="connsiteX37" fmla="*/ 1458910 w 1457864"/>
                  <a:gd name="connsiteY37" fmla="*/ 342641 h 414067"/>
                  <a:gd name="connsiteX38" fmla="*/ 1464948 w 1457864"/>
                  <a:gd name="connsiteY38" fmla="*/ 333756 h 414067"/>
                  <a:gd name="connsiteX39" fmla="*/ 1465983 w 1457864"/>
                  <a:gd name="connsiteY39" fmla="*/ 320213 h 414067"/>
                  <a:gd name="connsiteX40" fmla="*/ 1465983 w 1457864"/>
                  <a:gd name="connsiteY40" fmla="*/ 299337 h 414067"/>
                  <a:gd name="connsiteX41" fmla="*/ 1453302 w 1457864"/>
                  <a:gd name="connsiteY41" fmla="*/ 222217 h 414067"/>
                  <a:gd name="connsiteX42" fmla="*/ 1381617 w 1457864"/>
                  <a:gd name="connsiteY42" fmla="*/ 129396 h 414067"/>
                  <a:gd name="connsiteX43" fmla="*/ 1317609 w 1457864"/>
                  <a:gd name="connsiteY43" fmla="*/ 91267 h 414067"/>
                  <a:gd name="connsiteX44" fmla="*/ 1221511 w 1457864"/>
                  <a:gd name="connsiteY44" fmla="*/ 39940 h 414067"/>
                  <a:gd name="connsiteX45" fmla="*/ 1182433 w 1457864"/>
                  <a:gd name="connsiteY45" fmla="*/ 19668 h 414067"/>
                  <a:gd name="connsiteX46" fmla="*/ 1147841 w 1457864"/>
                  <a:gd name="connsiteY46" fmla="*/ 2847 h 414067"/>
                  <a:gd name="connsiteX47" fmla="*/ 1142061 w 1457864"/>
                  <a:gd name="connsiteY47" fmla="*/ 0 h 414067"/>
                  <a:gd name="connsiteX48" fmla="*/ 1053727 w 1457864"/>
                  <a:gd name="connsiteY48" fmla="*/ 40975 h 414067"/>
                  <a:gd name="connsiteX49" fmla="*/ 925107 w 1457864"/>
                  <a:gd name="connsiteY49" fmla="*/ 98686 h 414067"/>
                  <a:gd name="connsiteX50" fmla="*/ 802180 w 1457864"/>
                  <a:gd name="connsiteY50" fmla="*/ 144665 h 414067"/>
                  <a:gd name="connsiteX51" fmla="*/ 637502 w 1457864"/>
                  <a:gd name="connsiteY51" fmla="*/ 177014 h 414067"/>
                  <a:gd name="connsiteX52" fmla="*/ 575823 w 1457864"/>
                  <a:gd name="connsiteY52" fmla="*/ 177532 h 414067"/>
                  <a:gd name="connsiteX53" fmla="*/ 496892 w 1457864"/>
                  <a:gd name="connsiteY53" fmla="*/ 170113 h 414067"/>
                  <a:gd name="connsiteX54" fmla="*/ 433401 w 1457864"/>
                  <a:gd name="connsiteY54" fmla="*/ 157087 h 414067"/>
                  <a:gd name="connsiteX55" fmla="*/ 314615 w 1457864"/>
                  <a:gd name="connsiteY55" fmla="*/ 91354 h 414067"/>
                  <a:gd name="connsiteX56" fmla="*/ 263719 w 1457864"/>
                  <a:gd name="connsiteY56" fmla="*/ 29589 h 414067"/>
                  <a:gd name="connsiteX57" fmla="*/ 258889 w 1457864"/>
                  <a:gd name="connsiteY57" fmla="*/ 32090 h 414067"/>
                  <a:gd name="connsiteX58" fmla="*/ 138895 w 1457864"/>
                  <a:gd name="connsiteY58" fmla="*/ 96357 h 414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1457864" h="414067">
                    <a:moveTo>
                      <a:pt x="138895" y="96357"/>
                    </a:moveTo>
                    <a:cubicBezTo>
                      <a:pt x="118192" y="107485"/>
                      <a:pt x="98092" y="119735"/>
                      <a:pt x="78769" y="133192"/>
                    </a:cubicBezTo>
                    <a:cubicBezTo>
                      <a:pt x="72040" y="137936"/>
                      <a:pt x="65484" y="143199"/>
                      <a:pt x="59532" y="148892"/>
                    </a:cubicBezTo>
                    <a:cubicBezTo>
                      <a:pt x="32876" y="174599"/>
                      <a:pt x="15624" y="205740"/>
                      <a:pt x="6738" y="241626"/>
                    </a:cubicBezTo>
                    <a:cubicBezTo>
                      <a:pt x="-508" y="271042"/>
                      <a:pt x="-594" y="300889"/>
                      <a:pt x="527" y="330909"/>
                    </a:cubicBezTo>
                    <a:cubicBezTo>
                      <a:pt x="786" y="337207"/>
                      <a:pt x="3805" y="341434"/>
                      <a:pt x="9499" y="343935"/>
                    </a:cubicBezTo>
                    <a:cubicBezTo>
                      <a:pt x="14416" y="346092"/>
                      <a:pt x="19333" y="348162"/>
                      <a:pt x="24164" y="350405"/>
                    </a:cubicBezTo>
                    <a:cubicBezTo>
                      <a:pt x="43573" y="359635"/>
                      <a:pt x="63932" y="365846"/>
                      <a:pt x="84980" y="370160"/>
                    </a:cubicBezTo>
                    <a:cubicBezTo>
                      <a:pt x="115086" y="376371"/>
                      <a:pt x="145451" y="381201"/>
                      <a:pt x="176075" y="383444"/>
                    </a:cubicBezTo>
                    <a:cubicBezTo>
                      <a:pt x="183235" y="383962"/>
                      <a:pt x="190481" y="384738"/>
                      <a:pt x="197641" y="385428"/>
                    </a:cubicBezTo>
                    <a:cubicBezTo>
                      <a:pt x="206440" y="386291"/>
                      <a:pt x="215153" y="387326"/>
                      <a:pt x="223952" y="387930"/>
                    </a:cubicBezTo>
                    <a:cubicBezTo>
                      <a:pt x="236719" y="388793"/>
                      <a:pt x="249572" y="389310"/>
                      <a:pt x="262339" y="390000"/>
                    </a:cubicBezTo>
                    <a:cubicBezTo>
                      <a:pt x="293308" y="391726"/>
                      <a:pt x="324191" y="393537"/>
                      <a:pt x="355159" y="395262"/>
                    </a:cubicBezTo>
                    <a:cubicBezTo>
                      <a:pt x="372757" y="396211"/>
                      <a:pt x="390355" y="396901"/>
                      <a:pt x="407953" y="398023"/>
                    </a:cubicBezTo>
                    <a:cubicBezTo>
                      <a:pt x="429002" y="399317"/>
                      <a:pt x="450050" y="400956"/>
                      <a:pt x="471099" y="402336"/>
                    </a:cubicBezTo>
                    <a:cubicBezTo>
                      <a:pt x="483607" y="403199"/>
                      <a:pt x="496201" y="403803"/>
                      <a:pt x="508710" y="404579"/>
                    </a:cubicBezTo>
                    <a:cubicBezTo>
                      <a:pt x="522081" y="405442"/>
                      <a:pt x="535365" y="406477"/>
                      <a:pt x="548736" y="407167"/>
                    </a:cubicBezTo>
                    <a:cubicBezTo>
                      <a:pt x="566593" y="408116"/>
                      <a:pt x="584536" y="408720"/>
                      <a:pt x="602393" y="409755"/>
                    </a:cubicBezTo>
                    <a:cubicBezTo>
                      <a:pt x="623959" y="410962"/>
                      <a:pt x="645611" y="412515"/>
                      <a:pt x="667177" y="413809"/>
                    </a:cubicBezTo>
                    <a:cubicBezTo>
                      <a:pt x="694091" y="415535"/>
                      <a:pt x="721006" y="417260"/>
                      <a:pt x="748093" y="416570"/>
                    </a:cubicBezTo>
                    <a:cubicBezTo>
                      <a:pt x="751802" y="416483"/>
                      <a:pt x="755598" y="416483"/>
                      <a:pt x="759307" y="416311"/>
                    </a:cubicBezTo>
                    <a:cubicBezTo>
                      <a:pt x="772074" y="415535"/>
                      <a:pt x="784928" y="414672"/>
                      <a:pt x="797695" y="413896"/>
                    </a:cubicBezTo>
                    <a:cubicBezTo>
                      <a:pt x="812877" y="412947"/>
                      <a:pt x="828146" y="412170"/>
                      <a:pt x="843328" y="411308"/>
                    </a:cubicBezTo>
                    <a:cubicBezTo>
                      <a:pt x="857476" y="410445"/>
                      <a:pt x="871623" y="409410"/>
                      <a:pt x="885684" y="408633"/>
                    </a:cubicBezTo>
                    <a:cubicBezTo>
                      <a:pt x="902764" y="407684"/>
                      <a:pt x="919845" y="406994"/>
                      <a:pt x="936925" y="406132"/>
                    </a:cubicBezTo>
                    <a:cubicBezTo>
                      <a:pt x="950037" y="405442"/>
                      <a:pt x="963063" y="404579"/>
                      <a:pt x="976089" y="403803"/>
                    </a:cubicBezTo>
                    <a:cubicBezTo>
                      <a:pt x="979022" y="403630"/>
                      <a:pt x="981955" y="403371"/>
                      <a:pt x="984888" y="403112"/>
                    </a:cubicBezTo>
                    <a:cubicBezTo>
                      <a:pt x="1004901" y="401732"/>
                      <a:pt x="1024828" y="400352"/>
                      <a:pt x="1044842" y="399144"/>
                    </a:cubicBezTo>
                    <a:cubicBezTo>
                      <a:pt x="1056832" y="398368"/>
                      <a:pt x="1068823" y="397764"/>
                      <a:pt x="1080814" y="397160"/>
                    </a:cubicBezTo>
                    <a:cubicBezTo>
                      <a:pt x="1095479" y="396384"/>
                      <a:pt x="1110144" y="395607"/>
                      <a:pt x="1124808" y="394745"/>
                    </a:cubicBezTo>
                    <a:cubicBezTo>
                      <a:pt x="1140854" y="393882"/>
                      <a:pt x="1156813" y="393020"/>
                      <a:pt x="1172858" y="392071"/>
                    </a:cubicBezTo>
                    <a:cubicBezTo>
                      <a:pt x="1185970" y="391294"/>
                      <a:pt x="1198996" y="390432"/>
                      <a:pt x="1212022" y="389655"/>
                    </a:cubicBezTo>
                    <a:cubicBezTo>
                      <a:pt x="1227204" y="388706"/>
                      <a:pt x="1242387" y="387671"/>
                      <a:pt x="1257569" y="386636"/>
                    </a:cubicBezTo>
                    <a:cubicBezTo>
                      <a:pt x="1264729" y="386118"/>
                      <a:pt x="1271889" y="385256"/>
                      <a:pt x="1279135" y="384566"/>
                    </a:cubicBezTo>
                    <a:cubicBezTo>
                      <a:pt x="1291385" y="383358"/>
                      <a:pt x="1303634" y="382582"/>
                      <a:pt x="1315797" y="381029"/>
                    </a:cubicBezTo>
                    <a:cubicBezTo>
                      <a:pt x="1331929" y="378872"/>
                      <a:pt x="1347974" y="376112"/>
                      <a:pt x="1364105" y="373524"/>
                    </a:cubicBezTo>
                    <a:cubicBezTo>
                      <a:pt x="1395678" y="368434"/>
                      <a:pt x="1425870" y="358859"/>
                      <a:pt x="1454596" y="344798"/>
                    </a:cubicBezTo>
                    <a:cubicBezTo>
                      <a:pt x="1456063" y="344108"/>
                      <a:pt x="1457529" y="343418"/>
                      <a:pt x="1458910" y="342641"/>
                    </a:cubicBezTo>
                    <a:cubicBezTo>
                      <a:pt x="1462274" y="340657"/>
                      <a:pt x="1464603" y="337897"/>
                      <a:pt x="1464948" y="333756"/>
                    </a:cubicBezTo>
                    <a:cubicBezTo>
                      <a:pt x="1465293" y="329270"/>
                      <a:pt x="1465897" y="324698"/>
                      <a:pt x="1465983" y="320213"/>
                    </a:cubicBezTo>
                    <a:cubicBezTo>
                      <a:pt x="1466156" y="313225"/>
                      <a:pt x="1466156" y="306324"/>
                      <a:pt x="1465983" y="299337"/>
                    </a:cubicBezTo>
                    <a:cubicBezTo>
                      <a:pt x="1465552" y="273026"/>
                      <a:pt x="1462188" y="247147"/>
                      <a:pt x="1453302" y="222217"/>
                    </a:cubicBezTo>
                    <a:cubicBezTo>
                      <a:pt x="1439414" y="183484"/>
                      <a:pt x="1416036" y="152256"/>
                      <a:pt x="1381617" y="129396"/>
                    </a:cubicBezTo>
                    <a:cubicBezTo>
                      <a:pt x="1360914" y="115680"/>
                      <a:pt x="1339520" y="102999"/>
                      <a:pt x="1317609" y="91267"/>
                    </a:cubicBezTo>
                    <a:cubicBezTo>
                      <a:pt x="1285519" y="74187"/>
                      <a:pt x="1253601" y="57021"/>
                      <a:pt x="1221511" y="39940"/>
                    </a:cubicBezTo>
                    <a:cubicBezTo>
                      <a:pt x="1208571" y="33039"/>
                      <a:pt x="1195545" y="26224"/>
                      <a:pt x="1182433" y="19668"/>
                    </a:cubicBezTo>
                    <a:cubicBezTo>
                      <a:pt x="1170960" y="13889"/>
                      <a:pt x="1159400" y="8454"/>
                      <a:pt x="1147841" y="2847"/>
                    </a:cubicBezTo>
                    <a:cubicBezTo>
                      <a:pt x="1145943" y="1898"/>
                      <a:pt x="1143959" y="949"/>
                      <a:pt x="1142061" y="0"/>
                    </a:cubicBezTo>
                    <a:cubicBezTo>
                      <a:pt x="1112645" y="13630"/>
                      <a:pt x="1083143" y="27260"/>
                      <a:pt x="1053727" y="40975"/>
                    </a:cubicBezTo>
                    <a:cubicBezTo>
                      <a:pt x="1011112" y="60730"/>
                      <a:pt x="968498" y="80657"/>
                      <a:pt x="925107" y="98686"/>
                    </a:cubicBezTo>
                    <a:cubicBezTo>
                      <a:pt x="884649" y="115508"/>
                      <a:pt x="844019" y="131725"/>
                      <a:pt x="802180" y="144665"/>
                    </a:cubicBezTo>
                    <a:cubicBezTo>
                      <a:pt x="748438" y="161228"/>
                      <a:pt x="693833" y="173564"/>
                      <a:pt x="637502" y="177014"/>
                    </a:cubicBezTo>
                    <a:cubicBezTo>
                      <a:pt x="616885" y="178222"/>
                      <a:pt x="596354" y="178394"/>
                      <a:pt x="575823" y="177532"/>
                    </a:cubicBezTo>
                    <a:cubicBezTo>
                      <a:pt x="549426" y="176410"/>
                      <a:pt x="523030" y="174167"/>
                      <a:pt x="496892" y="170113"/>
                    </a:cubicBezTo>
                    <a:cubicBezTo>
                      <a:pt x="475498" y="166835"/>
                      <a:pt x="454277" y="162867"/>
                      <a:pt x="433401" y="157087"/>
                    </a:cubicBezTo>
                    <a:cubicBezTo>
                      <a:pt x="388544" y="144751"/>
                      <a:pt x="349207" y="122409"/>
                      <a:pt x="314615" y="91354"/>
                    </a:cubicBezTo>
                    <a:cubicBezTo>
                      <a:pt x="294429" y="73238"/>
                      <a:pt x="278557" y="51845"/>
                      <a:pt x="263719" y="29589"/>
                    </a:cubicBezTo>
                    <a:cubicBezTo>
                      <a:pt x="262080" y="30451"/>
                      <a:pt x="260528" y="31228"/>
                      <a:pt x="258889" y="32090"/>
                    </a:cubicBezTo>
                    <a:cubicBezTo>
                      <a:pt x="218690" y="52966"/>
                      <a:pt x="178835" y="74791"/>
                      <a:pt x="138895" y="96357"/>
                    </a:cubicBezTo>
                    <a:close/>
                  </a:path>
                </a:pathLst>
              </a:custGeom>
              <a:solidFill>
                <a:schemeClr val="accent5"/>
              </a:solidFill>
              <a:ln w="8572" cap="flat">
                <a:noFill/>
                <a:prstDash val="solid"/>
                <a:miter/>
              </a:ln>
            </p:spPr>
            <p:txBody>
              <a:bodyPr rtlCol="0" anchor="ctr"/>
              <a:lstStyle/>
              <a:p>
                <a:endParaRPr lang="en-ID" dirty="0"/>
              </a:p>
            </p:txBody>
          </p:sp>
          <p:sp>
            <p:nvSpPr>
              <p:cNvPr id="221" name="Freeform: Shape 220">
                <a:extLst>
                  <a:ext uri="{FF2B5EF4-FFF2-40B4-BE49-F238E27FC236}">
                    <a16:creationId xmlns:a16="http://schemas.microsoft.com/office/drawing/2014/main" id="{32BA0D31-9097-46A2-8497-6DB11600DF77}"/>
                  </a:ext>
                </a:extLst>
              </p:cNvPr>
              <p:cNvSpPr/>
              <p:nvPr/>
            </p:nvSpPr>
            <p:spPr>
              <a:xfrm>
                <a:off x="-2314665" y="1132134"/>
                <a:ext cx="1457865" cy="224287"/>
              </a:xfrm>
              <a:custGeom>
                <a:avLst/>
                <a:gdLst>
                  <a:gd name="connsiteX0" fmla="*/ 407771 w 1457864"/>
                  <a:gd name="connsiteY0" fmla="*/ 214108 h 224286"/>
                  <a:gd name="connsiteX1" fmla="*/ 470916 w 1457864"/>
                  <a:gd name="connsiteY1" fmla="*/ 218421 h 224286"/>
                  <a:gd name="connsiteX2" fmla="*/ 508527 w 1457864"/>
                  <a:gd name="connsiteY2" fmla="*/ 220664 h 224286"/>
                  <a:gd name="connsiteX3" fmla="*/ 548554 w 1457864"/>
                  <a:gd name="connsiteY3" fmla="*/ 223252 h 224286"/>
                  <a:gd name="connsiteX4" fmla="*/ 602210 w 1457864"/>
                  <a:gd name="connsiteY4" fmla="*/ 225840 h 224286"/>
                  <a:gd name="connsiteX5" fmla="*/ 666995 w 1457864"/>
                  <a:gd name="connsiteY5" fmla="*/ 229894 h 224286"/>
                  <a:gd name="connsiteX6" fmla="*/ 747910 w 1457864"/>
                  <a:gd name="connsiteY6" fmla="*/ 232654 h 224286"/>
                  <a:gd name="connsiteX7" fmla="*/ 759125 w 1457864"/>
                  <a:gd name="connsiteY7" fmla="*/ 232396 h 224286"/>
                  <a:gd name="connsiteX8" fmla="*/ 797512 w 1457864"/>
                  <a:gd name="connsiteY8" fmla="*/ 229980 h 224286"/>
                  <a:gd name="connsiteX9" fmla="*/ 843146 w 1457864"/>
                  <a:gd name="connsiteY9" fmla="*/ 227392 h 224286"/>
                  <a:gd name="connsiteX10" fmla="*/ 885502 w 1457864"/>
                  <a:gd name="connsiteY10" fmla="*/ 224718 h 224286"/>
                  <a:gd name="connsiteX11" fmla="*/ 936743 w 1457864"/>
                  <a:gd name="connsiteY11" fmla="*/ 222217 h 224286"/>
                  <a:gd name="connsiteX12" fmla="*/ 975907 w 1457864"/>
                  <a:gd name="connsiteY12" fmla="*/ 219887 h 224286"/>
                  <a:gd name="connsiteX13" fmla="*/ 984706 w 1457864"/>
                  <a:gd name="connsiteY13" fmla="*/ 219197 h 224286"/>
                  <a:gd name="connsiteX14" fmla="*/ 1044659 w 1457864"/>
                  <a:gd name="connsiteY14" fmla="*/ 215229 h 224286"/>
                  <a:gd name="connsiteX15" fmla="*/ 1080631 w 1457864"/>
                  <a:gd name="connsiteY15" fmla="*/ 213245 h 224286"/>
                  <a:gd name="connsiteX16" fmla="*/ 1124626 w 1457864"/>
                  <a:gd name="connsiteY16" fmla="*/ 210830 h 224286"/>
                  <a:gd name="connsiteX17" fmla="*/ 1172675 w 1457864"/>
                  <a:gd name="connsiteY17" fmla="*/ 208155 h 224286"/>
                  <a:gd name="connsiteX18" fmla="*/ 1211839 w 1457864"/>
                  <a:gd name="connsiteY18" fmla="*/ 205740 h 224286"/>
                  <a:gd name="connsiteX19" fmla="*/ 1257387 w 1457864"/>
                  <a:gd name="connsiteY19" fmla="*/ 202721 h 224286"/>
                  <a:gd name="connsiteX20" fmla="*/ 1278953 w 1457864"/>
                  <a:gd name="connsiteY20" fmla="*/ 200651 h 224286"/>
                  <a:gd name="connsiteX21" fmla="*/ 1315615 w 1457864"/>
                  <a:gd name="connsiteY21" fmla="*/ 197114 h 224286"/>
                  <a:gd name="connsiteX22" fmla="*/ 1363923 w 1457864"/>
                  <a:gd name="connsiteY22" fmla="*/ 189609 h 224286"/>
                  <a:gd name="connsiteX23" fmla="*/ 1454414 w 1457864"/>
                  <a:gd name="connsiteY23" fmla="*/ 160883 h 224286"/>
                  <a:gd name="connsiteX24" fmla="*/ 1458727 w 1457864"/>
                  <a:gd name="connsiteY24" fmla="*/ 158726 h 224286"/>
                  <a:gd name="connsiteX25" fmla="*/ 1464766 w 1457864"/>
                  <a:gd name="connsiteY25" fmla="*/ 149841 h 224286"/>
                  <a:gd name="connsiteX26" fmla="*/ 1465715 w 1457864"/>
                  <a:gd name="connsiteY26" fmla="*/ 139317 h 224286"/>
                  <a:gd name="connsiteX27" fmla="*/ 1406365 w 1457864"/>
                  <a:gd name="connsiteY27" fmla="*/ 137333 h 224286"/>
                  <a:gd name="connsiteX28" fmla="*/ 1334248 w 1457864"/>
                  <a:gd name="connsiteY28" fmla="*/ 138799 h 224286"/>
                  <a:gd name="connsiteX29" fmla="*/ 1266272 w 1457864"/>
                  <a:gd name="connsiteY29" fmla="*/ 142853 h 224286"/>
                  <a:gd name="connsiteX30" fmla="*/ 1211925 w 1457864"/>
                  <a:gd name="connsiteY30" fmla="*/ 146994 h 224286"/>
                  <a:gd name="connsiteX31" fmla="*/ 1152144 w 1457864"/>
                  <a:gd name="connsiteY31" fmla="*/ 152774 h 224286"/>
                  <a:gd name="connsiteX32" fmla="*/ 1100386 w 1457864"/>
                  <a:gd name="connsiteY32" fmla="*/ 158726 h 224286"/>
                  <a:gd name="connsiteX33" fmla="*/ 1059842 w 1457864"/>
                  <a:gd name="connsiteY33" fmla="*/ 163988 h 224286"/>
                  <a:gd name="connsiteX34" fmla="*/ 1004978 w 1457864"/>
                  <a:gd name="connsiteY34" fmla="*/ 171062 h 224286"/>
                  <a:gd name="connsiteX35" fmla="*/ 942867 w 1457864"/>
                  <a:gd name="connsiteY35" fmla="*/ 178222 h 224286"/>
                  <a:gd name="connsiteX36" fmla="*/ 878083 w 1457864"/>
                  <a:gd name="connsiteY36" fmla="*/ 181931 h 224286"/>
                  <a:gd name="connsiteX37" fmla="*/ 789231 w 1457864"/>
                  <a:gd name="connsiteY37" fmla="*/ 178136 h 224286"/>
                  <a:gd name="connsiteX38" fmla="*/ 704002 w 1457864"/>
                  <a:gd name="connsiteY38" fmla="*/ 168388 h 224286"/>
                  <a:gd name="connsiteX39" fmla="*/ 649656 w 1457864"/>
                  <a:gd name="connsiteY39" fmla="*/ 164161 h 224286"/>
                  <a:gd name="connsiteX40" fmla="*/ 597638 w 1457864"/>
                  <a:gd name="connsiteY40" fmla="*/ 162004 h 224286"/>
                  <a:gd name="connsiteX41" fmla="*/ 511892 w 1457864"/>
                  <a:gd name="connsiteY41" fmla="*/ 159675 h 224286"/>
                  <a:gd name="connsiteX42" fmla="*/ 415793 w 1457864"/>
                  <a:gd name="connsiteY42" fmla="*/ 156224 h 224286"/>
                  <a:gd name="connsiteX43" fmla="*/ 361878 w 1457864"/>
                  <a:gd name="connsiteY43" fmla="*/ 148892 h 224286"/>
                  <a:gd name="connsiteX44" fmla="*/ 258879 w 1457864"/>
                  <a:gd name="connsiteY44" fmla="*/ 125256 h 224286"/>
                  <a:gd name="connsiteX45" fmla="*/ 30883 w 1457864"/>
                  <a:gd name="connsiteY45" fmla="*/ 173 h 224286"/>
                  <a:gd name="connsiteX46" fmla="*/ 30710 w 1457864"/>
                  <a:gd name="connsiteY46" fmla="*/ 0 h 224286"/>
                  <a:gd name="connsiteX47" fmla="*/ 6384 w 1457864"/>
                  <a:gd name="connsiteY47" fmla="*/ 57797 h 224286"/>
                  <a:gd name="connsiteX48" fmla="*/ 0 w 1457864"/>
                  <a:gd name="connsiteY48" fmla="*/ 104466 h 224286"/>
                  <a:gd name="connsiteX49" fmla="*/ 16476 w 1457864"/>
                  <a:gd name="connsiteY49" fmla="*/ 115594 h 224286"/>
                  <a:gd name="connsiteX50" fmla="*/ 52190 w 1457864"/>
                  <a:gd name="connsiteY50" fmla="*/ 137074 h 224286"/>
                  <a:gd name="connsiteX51" fmla="*/ 170285 w 1457864"/>
                  <a:gd name="connsiteY51" fmla="*/ 181759 h 224286"/>
                  <a:gd name="connsiteX52" fmla="*/ 263968 w 1457864"/>
                  <a:gd name="connsiteY52" fmla="*/ 203325 h 224286"/>
                  <a:gd name="connsiteX53" fmla="*/ 283982 w 1457864"/>
                  <a:gd name="connsiteY53" fmla="*/ 207552 h 224286"/>
                  <a:gd name="connsiteX54" fmla="*/ 354891 w 1457864"/>
                  <a:gd name="connsiteY54" fmla="*/ 211606 h 224286"/>
                  <a:gd name="connsiteX55" fmla="*/ 407771 w 1457864"/>
                  <a:gd name="connsiteY55" fmla="*/ 214108 h 224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457864" h="224286">
                    <a:moveTo>
                      <a:pt x="407771" y="214108"/>
                    </a:moveTo>
                    <a:cubicBezTo>
                      <a:pt x="428819" y="215402"/>
                      <a:pt x="449868" y="217041"/>
                      <a:pt x="470916" y="218421"/>
                    </a:cubicBezTo>
                    <a:cubicBezTo>
                      <a:pt x="483424" y="219283"/>
                      <a:pt x="496019" y="219887"/>
                      <a:pt x="508527" y="220664"/>
                    </a:cubicBezTo>
                    <a:cubicBezTo>
                      <a:pt x="521898" y="221526"/>
                      <a:pt x="535183" y="222562"/>
                      <a:pt x="548554" y="223252"/>
                    </a:cubicBezTo>
                    <a:cubicBezTo>
                      <a:pt x="566411" y="224201"/>
                      <a:pt x="584354" y="224804"/>
                      <a:pt x="602210" y="225840"/>
                    </a:cubicBezTo>
                    <a:cubicBezTo>
                      <a:pt x="623776" y="227047"/>
                      <a:pt x="645429" y="228600"/>
                      <a:pt x="666995" y="229894"/>
                    </a:cubicBezTo>
                    <a:cubicBezTo>
                      <a:pt x="693909" y="231619"/>
                      <a:pt x="720823" y="233345"/>
                      <a:pt x="747910" y="232654"/>
                    </a:cubicBezTo>
                    <a:cubicBezTo>
                      <a:pt x="751620" y="232568"/>
                      <a:pt x="755415" y="232568"/>
                      <a:pt x="759125" y="232396"/>
                    </a:cubicBezTo>
                    <a:cubicBezTo>
                      <a:pt x="771892" y="231619"/>
                      <a:pt x="784745" y="230757"/>
                      <a:pt x="797512" y="229980"/>
                    </a:cubicBezTo>
                    <a:cubicBezTo>
                      <a:pt x="812695" y="229031"/>
                      <a:pt x="827964" y="228255"/>
                      <a:pt x="843146" y="227392"/>
                    </a:cubicBezTo>
                    <a:cubicBezTo>
                      <a:pt x="857293" y="226530"/>
                      <a:pt x="871441" y="225494"/>
                      <a:pt x="885502" y="224718"/>
                    </a:cubicBezTo>
                    <a:cubicBezTo>
                      <a:pt x="902582" y="223769"/>
                      <a:pt x="919662" y="223079"/>
                      <a:pt x="936743" y="222217"/>
                    </a:cubicBezTo>
                    <a:cubicBezTo>
                      <a:pt x="949855" y="221526"/>
                      <a:pt x="962881" y="220664"/>
                      <a:pt x="975907" y="219887"/>
                    </a:cubicBezTo>
                    <a:cubicBezTo>
                      <a:pt x="978840" y="219715"/>
                      <a:pt x="981773" y="219456"/>
                      <a:pt x="984706" y="219197"/>
                    </a:cubicBezTo>
                    <a:cubicBezTo>
                      <a:pt x="1004719" y="217817"/>
                      <a:pt x="1024646" y="216437"/>
                      <a:pt x="1044659" y="215229"/>
                    </a:cubicBezTo>
                    <a:cubicBezTo>
                      <a:pt x="1056650" y="214453"/>
                      <a:pt x="1068641" y="213849"/>
                      <a:pt x="1080631" y="213245"/>
                    </a:cubicBezTo>
                    <a:cubicBezTo>
                      <a:pt x="1095296" y="212469"/>
                      <a:pt x="1109961" y="211692"/>
                      <a:pt x="1124626" y="210830"/>
                    </a:cubicBezTo>
                    <a:cubicBezTo>
                      <a:pt x="1140671" y="209967"/>
                      <a:pt x="1156630" y="209104"/>
                      <a:pt x="1172675" y="208155"/>
                    </a:cubicBezTo>
                    <a:cubicBezTo>
                      <a:pt x="1185787" y="207379"/>
                      <a:pt x="1198813" y="206516"/>
                      <a:pt x="1211839" y="205740"/>
                    </a:cubicBezTo>
                    <a:cubicBezTo>
                      <a:pt x="1227022" y="204791"/>
                      <a:pt x="1242204" y="203756"/>
                      <a:pt x="1257387" y="202721"/>
                    </a:cubicBezTo>
                    <a:cubicBezTo>
                      <a:pt x="1264547" y="202203"/>
                      <a:pt x="1271706" y="201341"/>
                      <a:pt x="1278953" y="200651"/>
                    </a:cubicBezTo>
                    <a:cubicBezTo>
                      <a:pt x="1291202" y="199443"/>
                      <a:pt x="1303452" y="198666"/>
                      <a:pt x="1315615" y="197114"/>
                    </a:cubicBezTo>
                    <a:cubicBezTo>
                      <a:pt x="1331746" y="194957"/>
                      <a:pt x="1347792" y="192197"/>
                      <a:pt x="1363923" y="189609"/>
                    </a:cubicBezTo>
                    <a:cubicBezTo>
                      <a:pt x="1395496" y="184519"/>
                      <a:pt x="1425688" y="174944"/>
                      <a:pt x="1454414" y="160883"/>
                    </a:cubicBezTo>
                    <a:cubicBezTo>
                      <a:pt x="1455881" y="160193"/>
                      <a:pt x="1457347" y="159502"/>
                      <a:pt x="1458727" y="158726"/>
                    </a:cubicBezTo>
                    <a:cubicBezTo>
                      <a:pt x="1462092" y="156742"/>
                      <a:pt x="1464421" y="153982"/>
                      <a:pt x="1464766" y="149841"/>
                    </a:cubicBezTo>
                    <a:cubicBezTo>
                      <a:pt x="1465025" y="146304"/>
                      <a:pt x="1465456" y="142767"/>
                      <a:pt x="1465715" y="139317"/>
                    </a:cubicBezTo>
                    <a:cubicBezTo>
                      <a:pt x="1445960" y="138281"/>
                      <a:pt x="1426119" y="137419"/>
                      <a:pt x="1406365" y="137333"/>
                    </a:cubicBezTo>
                    <a:cubicBezTo>
                      <a:pt x="1382297" y="137246"/>
                      <a:pt x="1358230" y="137850"/>
                      <a:pt x="1334248" y="138799"/>
                    </a:cubicBezTo>
                    <a:cubicBezTo>
                      <a:pt x="1311561" y="139662"/>
                      <a:pt x="1288873" y="141387"/>
                      <a:pt x="1266272" y="142853"/>
                    </a:cubicBezTo>
                    <a:cubicBezTo>
                      <a:pt x="1248156" y="144061"/>
                      <a:pt x="1230041" y="145355"/>
                      <a:pt x="1211925" y="146994"/>
                    </a:cubicBezTo>
                    <a:cubicBezTo>
                      <a:pt x="1191998" y="148719"/>
                      <a:pt x="1171985" y="150703"/>
                      <a:pt x="1152144" y="152774"/>
                    </a:cubicBezTo>
                    <a:cubicBezTo>
                      <a:pt x="1134892" y="154585"/>
                      <a:pt x="1117639" y="156656"/>
                      <a:pt x="1100386" y="158726"/>
                    </a:cubicBezTo>
                    <a:cubicBezTo>
                      <a:pt x="1086842" y="160365"/>
                      <a:pt x="1073385" y="162177"/>
                      <a:pt x="1059842" y="163988"/>
                    </a:cubicBezTo>
                    <a:cubicBezTo>
                      <a:pt x="1041554" y="166317"/>
                      <a:pt x="1023266" y="168819"/>
                      <a:pt x="1004978" y="171062"/>
                    </a:cubicBezTo>
                    <a:cubicBezTo>
                      <a:pt x="984274" y="173564"/>
                      <a:pt x="963657" y="176238"/>
                      <a:pt x="942867" y="178222"/>
                    </a:cubicBezTo>
                    <a:cubicBezTo>
                      <a:pt x="921301" y="180292"/>
                      <a:pt x="899735" y="181586"/>
                      <a:pt x="878083" y="181931"/>
                    </a:cubicBezTo>
                    <a:cubicBezTo>
                      <a:pt x="848408" y="182362"/>
                      <a:pt x="818733" y="181414"/>
                      <a:pt x="789231" y="178136"/>
                    </a:cubicBezTo>
                    <a:cubicBezTo>
                      <a:pt x="760850" y="175030"/>
                      <a:pt x="732469" y="171407"/>
                      <a:pt x="704002" y="168388"/>
                    </a:cubicBezTo>
                    <a:cubicBezTo>
                      <a:pt x="685973" y="166490"/>
                      <a:pt x="667771" y="165196"/>
                      <a:pt x="649656" y="164161"/>
                    </a:cubicBezTo>
                    <a:cubicBezTo>
                      <a:pt x="632316" y="163126"/>
                      <a:pt x="614977" y="162522"/>
                      <a:pt x="597638" y="162004"/>
                    </a:cubicBezTo>
                    <a:cubicBezTo>
                      <a:pt x="569085" y="161142"/>
                      <a:pt x="540445" y="160193"/>
                      <a:pt x="511892" y="159675"/>
                    </a:cubicBezTo>
                    <a:cubicBezTo>
                      <a:pt x="479801" y="159071"/>
                      <a:pt x="447797" y="159157"/>
                      <a:pt x="415793" y="156224"/>
                    </a:cubicBezTo>
                    <a:cubicBezTo>
                      <a:pt x="397678" y="154499"/>
                      <a:pt x="379562" y="152774"/>
                      <a:pt x="361878" y="148892"/>
                    </a:cubicBezTo>
                    <a:cubicBezTo>
                      <a:pt x="327459" y="141387"/>
                      <a:pt x="292953" y="133968"/>
                      <a:pt x="258879" y="125256"/>
                    </a:cubicBezTo>
                    <a:cubicBezTo>
                      <a:pt x="172270" y="103172"/>
                      <a:pt x="96357" y="61075"/>
                      <a:pt x="30883" y="173"/>
                    </a:cubicBezTo>
                    <a:cubicBezTo>
                      <a:pt x="30796" y="86"/>
                      <a:pt x="30796" y="86"/>
                      <a:pt x="30710" y="0"/>
                    </a:cubicBezTo>
                    <a:cubicBezTo>
                      <a:pt x="19668" y="17598"/>
                      <a:pt x="11559" y="36835"/>
                      <a:pt x="6384" y="57797"/>
                    </a:cubicBezTo>
                    <a:cubicBezTo>
                      <a:pt x="2588" y="73238"/>
                      <a:pt x="690" y="88852"/>
                      <a:pt x="0" y="104466"/>
                    </a:cubicBezTo>
                    <a:cubicBezTo>
                      <a:pt x="5435" y="108175"/>
                      <a:pt x="10956" y="111798"/>
                      <a:pt x="16476" y="115594"/>
                    </a:cubicBezTo>
                    <a:cubicBezTo>
                      <a:pt x="27950" y="123444"/>
                      <a:pt x="39854" y="130518"/>
                      <a:pt x="52190" y="137074"/>
                    </a:cubicBezTo>
                    <a:cubicBezTo>
                      <a:pt x="89628" y="157001"/>
                      <a:pt x="129310" y="171062"/>
                      <a:pt x="170285" y="181759"/>
                    </a:cubicBezTo>
                    <a:cubicBezTo>
                      <a:pt x="201341" y="189781"/>
                      <a:pt x="232568" y="196769"/>
                      <a:pt x="263968" y="203325"/>
                    </a:cubicBezTo>
                    <a:cubicBezTo>
                      <a:pt x="270611" y="204705"/>
                      <a:pt x="277339" y="206171"/>
                      <a:pt x="283982" y="207552"/>
                    </a:cubicBezTo>
                    <a:cubicBezTo>
                      <a:pt x="307618" y="208932"/>
                      <a:pt x="331254" y="210312"/>
                      <a:pt x="354891" y="211606"/>
                    </a:cubicBezTo>
                    <a:cubicBezTo>
                      <a:pt x="372575" y="212382"/>
                      <a:pt x="390173" y="213072"/>
                      <a:pt x="407771" y="214108"/>
                    </a:cubicBezTo>
                    <a:close/>
                  </a:path>
                </a:pathLst>
              </a:custGeom>
              <a:solidFill>
                <a:schemeClr val="accent1"/>
              </a:solidFill>
              <a:ln w="8572" cap="flat">
                <a:noFill/>
                <a:prstDash val="solid"/>
                <a:miter/>
              </a:ln>
            </p:spPr>
            <p:txBody>
              <a:bodyPr rtlCol="0" anchor="ctr"/>
              <a:lstStyle/>
              <a:p>
                <a:endParaRPr lang="en-ID"/>
              </a:p>
            </p:txBody>
          </p:sp>
          <p:sp>
            <p:nvSpPr>
              <p:cNvPr id="222" name="Freeform: Shape 221">
                <a:extLst>
                  <a:ext uri="{FF2B5EF4-FFF2-40B4-BE49-F238E27FC236}">
                    <a16:creationId xmlns:a16="http://schemas.microsoft.com/office/drawing/2014/main" id="{1046658B-225C-4988-BE72-455CCF776E84}"/>
                  </a:ext>
                </a:extLst>
              </p:cNvPr>
              <p:cNvSpPr/>
              <p:nvPr/>
            </p:nvSpPr>
            <p:spPr>
              <a:xfrm>
                <a:off x="-2214598" y="1025425"/>
                <a:ext cx="1354348" cy="198408"/>
              </a:xfrm>
              <a:custGeom>
                <a:avLst/>
                <a:gdLst>
                  <a:gd name="connsiteX0" fmla="*/ 128275 w 1354347"/>
                  <a:gd name="connsiteY0" fmla="*/ 116457 h 198407"/>
                  <a:gd name="connsiteX1" fmla="*/ 171752 w 1354347"/>
                  <a:gd name="connsiteY1" fmla="*/ 135003 h 198407"/>
                  <a:gd name="connsiteX2" fmla="*/ 304340 w 1354347"/>
                  <a:gd name="connsiteY2" fmla="*/ 179947 h 198407"/>
                  <a:gd name="connsiteX3" fmla="*/ 401387 w 1354347"/>
                  <a:gd name="connsiteY3" fmla="*/ 196510 h 198407"/>
                  <a:gd name="connsiteX4" fmla="*/ 458925 w 1354347"/>
                  <a:gd name="connsiteY4" fmla="*/ 200478 h 198407"/>
                  <a:gd name="connsiteX5" fmla="*/ 561235 w 1354347"/>
                  <a:gd name="connsiteY5" fmla="*/ 196078 h 198407"/>
                  <a:gd name="connsiteX6" fmla="*/ 601693 w 1354347"/>
                  <a:gd name="connsiteY6" fmla="*/ 190299 h 198407"/>
                  <a:gd name="connsiteX7" fmla="*/ 660352 w 1354347"/>
                  <a:gd name="connsiteY7" fmla="*/ 181586 h 198407"/>
                  <a:gd name="connsiteX8" fmla="*/ 720651 w 1354347"/>
                  <a:gd name="connsiteY8" fmla="*/ 172873 h 198407"/>
                  <a:gd name="connsiteX9" fmla="*/ 779483 w 1354347"/>
                  <a:gd name="connsiteY9" fmla="*/ 165800 h 198407"/>
                  <a:gd name="connsiteX10" fmla="*/ 833657 w 1354347"/>
                  <a:gd name="connsiteY10" fmla="*/ 160020 h 198407"/>
                  <a:gd name="connsiteX11" fmla="*/ 879205 w 1354347"/>
                  <a:gd name="connsiteY11" fmla="*/ 156138 h 198407"/>
                  <a:gd name="connsiteX12" fmla="*/ 944765 w 1354347"/>
                  <a:gd name="connsiteY12" fmla="*/ 151911 h 198407"/>
                  <a:gd name="connsiteX13" fmla="*/ 995230 w 1354347"/>
                  <a:gd name="connsiteY13" fmla="*/ 149755 h 198407"/>
                  <a:gd name="connsiteX14" fmla="*/ 1067347 w 1354347"/>
                  <a:gd name="connsiteY14" fmla="*/ 149496 h 198407"/>
                  <a:gd name="connsiteX15" fmla="*/ 1158528 w 1354347"/>
                  <a:gd name="connsiteY15" fmla="*/ 155534 h 198407"/>
                  <a:gd name="connsiteX16" fmla="*/ 1242549 w 1354347"/>
                  <a:gd name="connsiteY16" fmla="*/ 159157 h 198407"/>
                  <a:gd name="connsiteX17" fmla="*/ 1317858 w 1354347"/>
                  <a:gd name="connsiteY17" fmla="*/ 156915 h 198407"/>
                  <a:gd name="connsiteX18" fmla="*/ 1356418 w 1354347"/>
                  <a:gd name="connsiteY18" fmla="*/ 153982 h 198407"/>
                  <a:gd name="connsiteX19" fmla="*/ 1353399 w 1354347"/>
                  <a:gd name="connsiteY19" fmla="*/ 144751 h 198407"/>
                  <a:gd name="connsiteX20" fmla="*/ 1281713 w 1354347"/>
                  <a:gd name="connsiteY20" fmla="*/ 51931 h 198407"/>
                  <a:gd name="connsiteX21" fmla="*/ 1273000 w 1354347"/>
                  <a:gd name="connsiteY21" fmla="*/ 46238 h 198407"/>
                  <a:gd name="connsiteX22" fmla="*/ 1212529 w 1354347"/>
                  <a:gd name="connsiteY22" fmla="*/ 51241 h 198407"/>
                  <a:gd name="connsiteX23" fmla="*/ 1125144 w 1354347"/>
                  <a:gd name="connsiteY23" fmla="*/ 62542 h 198407"/>
                  <a:gd name="connsiteX24" fmla="*/ 1051043 w 1354347"/>
                  <a:gd name="connsiteY24" fmla="*/ 70305 h 198407"/>
                  <a:gd name="connsiteX25" fmla="*/ 1023093 w 1354347"/>
                  <a:gd name="connsiteY25" fmla="*/ 72117 h 198407"/>
                  <a:gd name="connsiteX26" fmla="*/ 961501 w 1354347"/>
                  <a:gd name="connsiteY26" fmla="*/ 76516 h 198407"/>
                  <a:gd name="connsiteX27" fmla="*/ 920007 w 1354347"/>
                  <a:gd name="connsiteY27" fmla="*/ 80398 h 198407"/>
                  <a:gd name="connsiteX28" fmla="*/ 861952 w 1354347"/>
                  <a:gd name="connsiteY28" fmla="*/ 87731 h 198407"/>
                  <a:gd name="connsiteX29" fmla="*/ 800877 w 1354347"/>
                  <a:gd name="connsiteY29" fmla="*/ 96443 h 198407"/>
                  <a:gd name="connsiteX30" fmla="*/ 730399 w 1354347"/>
                  <a:gd name="connsiteY30" fmla="*/ 107054 h 198407"/>
                  <a:gd name="connsiteX31" fmla="*/ 668806 w 1354347"/>
                  <a:gd name="connsiteY31" fmla="*/ 117492 h 198407"/>
                  <a:gd name="connsiteX32" fmla="*/ 621533 w 1354347"/>
                  <a:gd name="connsiteY32" fmla="*/ 126118 h 198407"/>
                  <a:gd name="connsiteX33" fmla="*/ 549934 w 1354347"/>
                  <a:gd name="connsiteY33" fmla="*/ 134745 h 198407"/>
                  <a:gd name="connsiteX34" fmla="*/ 476437 w 1354347"/>
                  <a:gd name="connsiteY34" fmla="*/ 140093 h 198407"/>
                  <a:gd name="connsiteX35" fmla="*/ 355840 w 1354347"/>
                  <a:gd name="connsiteY35" fmla="*/ 133192 h 198407"/>
                  <a:gd name="connsiteX36" fmla="*/ 236019 w 1354347"/>
                  <a:gd name="connsiteY36" fmla="*/ 98945 h 198407"/>
                  <a:gd name="connsiteX37" fmla="*/ 147598 w 1354347"/>
                  <a:gd name="connsiteY37" fmla="*/ 50465 h 198407"/>
                  <a:gd name="connsiteX38" fmla="*/ 100325 w 1354347"/>
                  <a:gd name="connsiteY38" fmla="*/ 18719 h 198407"/>
                  <a:gd name="connsiteX39" fmla="*/ 74187 w 1354347"/>
                  <a:gd name="connsiteY39" fmla="*/ 86 h 198407"/>
                  <a:gd name="connsiteX40" fmla="*/ 74101 w 1354347"/>
                  <a:gd name="connsiteY40" fmla="*/ 0 h 198407"/>
                  <a:gd name="connsiteX41" fmla="*/ 38819 w 1354347"/>
                  <a:gd name="connsiteY41" fmla="*/ 19064 h 198407"/>
                  <a:gd name="connsiteX42" fmla="*/ 0 w 1354347"/>
                  <a:gd name="connsiteY42" fmla="*/ 41752 h 198407"/>
                  <a:gd name="connsiteX43" fmla="*/ 1812 w 1354347"/>
                  <a:gd name="connsiteY43" fmla="*/ 43046 h 198407"/>
                  <a:gd name="connsiteX44" fmla="*/ 128275 w 1354347"/>
                  <a:gd name="connsiteY44" fmla="*/ 116457 h 198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354347" h="198407">
                    <a:moveTo>
                      <a:pt x="128275" y="116457"/>
                    </a:moveTo>
                    <a:cubicBezTo>
                      <a:pt x="142508" y="123099"/>
                      <a:pt x="157087" y="129137"/>
                      <a:pt x="171752" y="135003"/>
                    </a:cubicBezTo>
                    <a:cubicBezTo>
                      <a:pt x="215057" y="152601"/>
                      <a:pt x="258965" y="168474"/>
                      <a:pt x="304340" y="179947"/>
                    </a:cubicBezTo>
                    <a:cubicBezTo>
                      <a:pt x="336258" y="187970"/>
                      <a:pt x="368607" y="193749"/>
                      <a:pt x="401387" y="196510"/>
                    </a:cubicBezTo>
                    <a:cubicBezTo>
                      <a:pt x="420538" y="198149"/>
                      <a:pt x="439775" y="199098"/>
                      <a:pt x="458925" y="200478"/>
                    </a:cubicBezTo>
                    <a:cubicBezTo>
                      <a:pt x="493172" y="202980"/>
                      <a:pt x="527247" y="200909"/>
                      <a:pt x="561235" y="196078"/>
                    </a:cubicBezTo>
                    <a:cubicBezTo>
                      <a:pt x="574692" y="194181"/>
                      <a:pt x="588235" y="192283"/>
                      <a:pt x="601693" y="190299"/>
                    </a:cubicBezTo>
                    <a:cubicBezTo>
                      <a:pt x="621275" y="187452"/>
                      <a:pt x="640770" y="184433"/>
                      <a:pt x="660352" y="181586"/>
                    </a:cubicBezTo>
                    <a:cubicBezTo>
                      <a:pt x="680452" y="178653"/>
                      <a:pt x="700465" y="175548"/>
                      <a:pt x="720651" y="172873"/>
                    </a:cubicBezTo>
                    <a:cubicBezTo>
                      <a:pt x="740233" y="170285"/>
                      <a:pt x="759901" y="168043"/>
                      <a:pt x="779483" y="165800"/>
                    </a:cubicBezTo>
                    <a:cubicBezTo>
                      <a:pt x="797512" y="163729"/>
                      <a:pt x="815628" y="161745"/>
                      <a:pt x="833657" y="160020"/>
                    </a:cubicBezTo>
                    <a:cubicBezTo>
                      <a:pt x="848840" y="158554"/>
                      <a:pt x="864022" y="157260"/>
                      <a:pt x="879205" y="156138"/>
                    </a:cubicBezTo>
                    <a:cubicBezTo>
                      <a:pt x="901029" y="154585"/>
                      <a:pt x="922940" y="153119"/>
                      <a:pt x="944765" y="151911"/>
                    </a:cubicBezTo>
                    <a:cubicBezTo>
                      <a:pt x="961587" y="150962"/>
                      <a:pt x="978408" y="150531"/>
                      <a:pt x="995230" y="149755"/>
                    </a:cubicBezTo>
                    <a:cubicBezTo>
                      <a:pt x="1019298" y="148719"/>
                      <a:pt x="1043279" y="148633"/>
                      <a:pt x="1067347" y="149496"/>
                    </a:cubicBezTo>
                    <a:cubicBezTo>
                      <a:pt x="1097798" y="150531"/>
                      <a:pt x="1128163" y="153119"/>
                      <a:pt x="1158528" y="155534"/>
                    </a:cubicBezTo>
                    <a:cubicBezTo>
                      <a:pt x="1186477" y="157777"/>
                      <a:pt x="1214513" y="158985"/>
                      <a:pt x="1242549" y="159157"/>
                    </a:cubicBezTo>
                    <a:cubicBezTo>
                      <a:pt x="1267652" y="159330"/>
                      <a:pt x="1292755" y="158726"/>
                      <a:pt x="1317858" y="156915"/>
                    </a:cubicBezTo>
                    <a:cubicBezTo>
                      <a:pt x="1330711" y="155966"/>
                      <a:pt x="1343565" y="155017"/>
                      <a:pt x="1356418" y="153982"/>
                    </a:cubicBezTo>
                    <a:cubicBezTo>
                      <a:pt x="1355469" y="150876"/>
                      <a:pt x="1354434" y="147771"/>
                      <a:pt x="1353399" y="144751"/>
                    </a:cubicBezTo>
                    <a:cubicBezTo>
                      <a:pt x="1339510" y="106019"/>
                      <a:pt x="1316133" y="74791"/>
                      <a:pt x="1281713" y="51931"/>
                    </a:cubicBezTo>
                    <a:cubicBezTo>
                      <a:pt x="1278780" y="50033"/>
                      <a:pt x="1275847" y="48135"/>
                      <a:pt x="1273000" y="46238"/>
                    </a:cubicBezTo>
                    <a:cubicBezTo>
                      <a:pt x="1252815" y="47100"/>
                      <a:pt x="1232629" y="48912"/>
                      <a:pt x="1212529" y="51241"/>
                    </a:cubicBezTo>
                    <a:cubicBezTo>
                      <a:pt x="1183372" y="54605"/>
                      <a:pt x="1154215" y="58573"/>
                      <a:pt x="1125144" y="62542"/>
                    </a:cubicBezTo>
                    <a:cubicBezTo>
                      <a:pt x="1100558" y="65906"/>
                      <a:pt x="1075801" y="68666"/>
                      <a:pt x="1051043" y="70305"/>
                    </a:cubicBezTo>
                    <a:cubicBezTo>
                      <a:pt x="1041726" y="70909"/>
                      <a:pt x="1032410" y="71513"/>
                      <a:pt x="1023093" y="72117"/>
                    </a:cubicBezTo>
                    <a:cubicBezTo>
                      <a:pt x="1002562" y="73497"/>
                      <a:pt x="982031" y="74877"/>
                      <a:pt x="961501" y="76516"/>
                    </a:cubicBezTo>
                    <a:cubicBezTo>
                      <a:pt x="947612" y="77552"/>
                      <a:pt x="933810" y="78759"/>
                      <a:pt x="920007" y="80398"/>
                    </a:cubicBezTo>
                    <a:cubicBezTo>
                      <a:pt x="900598" y="82641"/>
                      <a:pt x="881275" y="85143"/>
                      <a:pt x="861952" y="87731"/>
                    </a:cubicBezTo>
                    <a:cubicBezTo>
                      <a:pt x="841593" y="90491"/>
                      <a:pt x="821235" y="93424"/>
                      <a:pt x="800877" y="96443"/>
                    </a:cubicBezTo>
                    <a:cubicBezTo>
                      <a:pt x="777327" y="99894"/>
                      <a:pt x="753863" y="103344"/>
                      <a:pt x="730399" y="107054"/>
                    </a:cubicBezTo>
                    <a:cubicBezTo>
                      <a:pt x="709868" y="110332"/>
                      <a:pt x="689337" y="113869"/>
                      <a:pt x="668806" y="117492"/>
                    </a:cubicBezTo>
                    <a:cubicBezTo>
                      <a:pt x="653020" y="120252"/>
                      <a:pt x="637320" y="123617"/>
                      <a:pt x="621533" y="126118"/>
                    </a:cubicBezTo>
                    <a:cubicBezTo>
                      <a:pt x="597811" y="129914"/>
                      <a:pt x="573916" y="132933"/>
                      <a:pt x="549934" y="134745"/>
                    </a:cubicBezTo>
                    <a:cubicBezTo>
                      <a:pt x="525435" y="136642"/>
                      <a:pt x="500936" y="138885"/>
                      <a:pt x="476437" y="140093"/>
                    </a:cubicBezTo>
                    <a:cubicBezTo>
                      <a:pt x="435979" y="142077"/>
                      <a:pt x="395780" y="139403"/>
                      <a:pt x="355840" y="133192"/>
                    </a:cubicBezTo>
                    <a:cubicBezTo>
                      <a:pt x="314519" y="126722"/>
                      <a:pt x="274579" y="114904"/>
                      <a:pt x="236019" y="98945"/>
                    </a:cubicBezTo>
                    <a:cubicBezTo>
                      <a:pt x="204877" y="86005"/>
                      <a:pt x="175720" y="69184"/>
                      <a:pt x="147598" y="50465"/>
                    </a:cubicBezTo>
                    <a:cubicBezTo>
                      <a:pt x="131812" y="39940"/>
                      <a:pt x="116025" y="29416"/>
                      <a:pt x="100325" y="18719"/>
                    </a:cubicBezTo>
                    <a:cubicBezTo>
                      <a:pt x="91526" y="12681"/>
                      <a:pt x="82900" y="6384"/>
                      <a:pt x="74187" y="86"/>
                    </a:cubicBezTo>
                    <a:cubicBezTo>
                      <a:pt x="74187" y="86"/>
                      <a:pt x="74101" y="86"/>
                      <a:pt x="74101" y="0"/>
                    </a:cubicBezTo>
                    <a:cubicBezTo>
                      <a:pt x="62369" y="6384"/>
                      <a:pt x="50551" y="12767"/>
                      <a:pt x="38819" y="19064"/>
                    </a:cubicBezTo>
                    <a:cubicBezTo>
                      <a:pt x="25620" y="26138"/>
                      <a:pt x="12681" y="33729"/>
                      <a:pt x="0" y="41752"/>
                    </a:cubicBezTo>
                    <a:cubicBezTo>
                      <a:pt x="604" y="42183"/>
                      <a:pt x="1208" y="42615"/>
                      <a:pt x="1812" y="43046"/>
                    </a:cubicBezTo>
                    <a:cubicBezTo>
                      <a:pt x="41493" y="71513"/>
                      <a:pt x="83849" y="95839"/>
                      <a:pt x="128275" y="116457"/>
                    </a:cubicBezTo>
                    <a:close/>
                  </a:path>
                </a:pathLst>
              </a:custGeom>
              <a:solidFill>
                <a:schemeClr val="accent1"/>
              </a:solidFill>
              <a:ln w="8572" cap="flat">
                <a:noFill/>
                <a:prstDash val="solid"/>
                <a:miter/>
              </a:ln>
            </p:spPr>
            <p:txBody>
              <a:bodyPr rtlCol="0" anchor="ctr"/>
              <a:lstStyle/>
              <a:p>
                <a:endParaRPr lang="en-ID"/>
              </a:p>
            </p:txBody>
          </p:sp>
          <p:sp>
            <p:nvSpPr>
              <p:cNvPr id="223" name="Freeform: Shape 222">
                <a:extLst>
                  <a:ext uri="{FF2B5EF4-FFF2-40B4-BE49-F238E27FC236}">
                    <a16:creationId xmlns:a16="http://schemas.microsoft.com/office/drawing/2014/main" id="{695BE3CF-3493-4443-B8E2-7AD3FD3680C0}"/>
                  </a:ext>
                </a:extLst>
              </p:cNvPr>
              <p:cNvSpPr/>
              <p:nvPr/>
            </p:nvSpPr>
            <p:spPr>
              <a:xfrm>
                <a:off x="-1314949" y="947960"/>
                <a:ext cx="241540" cy="60385"/>
              </a:xfrm>
              <a:custGeom>
                <a:avLst/>
                <a:gdLst>
                  <a:gd name="connsiteX0" fmla="*/ 62542 w 241539"/>
                  <a:gd name="connsiteY0" fmla="*/ 64957 h 60384"/>
                  <a:gd name="connsiteX1" fmla="*/ 119303 w 241539"/>
                  <a:gd name="connsiteY1" fmla="*/ 61075 h 60384"/>
                  <a:gd name="connsiteX2" fmla="*/ 173650 w 241539"/>
                  <a:gd name="connsiteY2" fmla="*/ 57279 h 60384"/>
                  <a:gd name="connsiteX3" fmla="*/ 239987 w 241539"/>
                  <a:gd name="connsiteY3" fmla="*/ 53398 h 60384"/>
                  <a:gd name="connsiteX4" fmla="*/ 246284 w 241539"/>
                  <a:gd name="connsiteY4" fmla="*/ 53139 h 60384"/>
                  <a:gd name="connsiteX5" fmla="*/ 221613 w 241539"/>
                  <a:gd name="connsiteY5" fmla="*/ 39940 h 60384"/>
                  <a:gd name="connsiteX6" fmla="*/ 182535 w 241539"/>
                  <a:gd name="connsiteY6" fmla="*/ 19668 h 60384"/>
                  <a:gd name="connsiteX7" fmla="*/ 147943 w 241539"/>
                  <a:gd name="connsiteY7" fmla="*/ 2847 h 60384"/>
                  <a:gd name="connsiteX8" fmla="*/ 142163 w 241539"/>
                  <a:gd name="connsiteY8" fmla="*/ 0 h 60384"/>
                  <a:gd name="connsiteX9" fmla="*/ 53829 w 241539"/>
                  <a:gd name="connsiteY9" fmla="*/ 40975 h 60384"/>
                  <a:gd name="connsiteX10" fmla="*/ 0 w 241539"/>
                  <a:gd name="connsiteY10" fmla="*/ 65819 h 60384"/>
                  <a:gd name="connsiteX11" fmla="*/ 62542 w 241539"/>
                  <a:gd name="connsiteY11" fmla="*/ 64957 h 60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1539" h="60384">
                    <a:moveTo>
                      <a:pt x="62542" y="64957"/>
                    </a:moveTo>
                    <a:cubicBezTo>
                      <a:pt x="81433" y="63749"/>
                      <a:pt x="100411" y="62369"/>
                      <a:pt x="119303" y="61075"/>
                    </a:cubicBezTo>
                    <a:cubicBezTo>
                      <a:pt x="137419" y="59781"/>
                      <a:pt x="155534" y="58487"/>
                      <a:pt x="173650" y="57279"/>
                    </a:cubicBezTo>
                    <a:cubicBezTo>
                      <a:pt x="195733" y="55899"/>
                      <a:pt x="217903" y="54260"/>
                      <a:pt x="239987" y="53398"/>
                    </a:cubicBezTo>
                    <a:cubicBezTo>
                      <a:pt x="242057" y="53311"/>
                      <a:pt x="244214" y="53225"/>
                      <a:pt x="246284" y="53139"/>
                    </a:cubicBezTo>
                    <a:cubicBezTo>
                      <a:pt x="238089" y="48739"/>
                      <a:pt x="229808" y="44340"/>
                      <a:pt x="221613" y="39940"/>
                    </a:cubicBezTo>
                    <a:cubicBezTo>
                      <a:pt x="208673" y="33039"/>
                      <a:pt x="195647" y="26224"/>
                      <a:pt x="182535" y="19668"/>
                    </a:cubicBezTo>
                    <a:cubicBezTo>
                      <a:pt x="171062" y="13889"/>
                      <a:pt x="159502" y="8454"/>
                      <a:pt x="147943" y="2847"/>
                    </a:cubicBezTo>
                    <a:cubicBezTo>
                      <a:pt x="146045" y="1898"/>
                      <a:pt x="144061" y="949"/>
                      <a:pt x="142163" y="0"/>
                    </a:cubicBezTo>
                    <a:cubicBezTo>
                      <a:pt x="112747" y="13630"/>
                      <a:pt x="83245" y="27259"/>
                      <a:pt x="53829" y="40975"/>
                    </a:cubicBezTo>
                    <a:cubicBezTo>
                      <a:pt x="35886" y="49257"/>
                      <a:pt x="18029" y="57624"/>
                      <a:pt x="0" y="65819"/>
                    </a:cubicBezTo>
                    <a:cubicBezTo>
                      <a:pt x="20876" y="66596"/>
                      <a:pt x="41752" y="66251"/>
                      <a:pt x="62542" y="64957"/>
                    </a:cubicBezTo>
                    <a:close/>
                  </a:path>
                </a:pathLst>
              </a:custGeom>
              <a:solidFill>
                <a:schemeClr val="accent1"/>
              </a:solidFill>
              <a:ln w="8572" cap="flat">
                <a:noFill/>
                <a:prstDash val="solid"/>
                <a:miter/>
              </a:ln>
            </p:spPr>
            <p:txBody>
              <a:bodyPr rtlCol="0" anchor="ctr"/>
              <a:lstStyle/>
              <a:p>
                <a:endParaRPr lang="en-ID"/>
              </a:p>
            </p:txBody>
          </p:sp>
        </p:grpSp>
      </p:grpSp>
      <p:grpSp>
        <p:nvGrpSpPr>
          <p:cNvPr id="6" name="Group 5">
            <a:extLst>
              <a:ext uri="{FF2B5EF4-FFF2-40B4-BE49-F238E27FC236}">
                <a16:creationId xmlns:a16="http://schemas.microsoft.com/office/drawing/2014/main" id="{30CAE7B0-B56A-42A5-8159-EA9DE6456672}"/>
              </a:ext>
            </a:extLst>
          </p:cNvPr>
          <p:cNvGrpSpPr/>
          <p:nvPr/>
        </p:nvGrpSpPr>
        <p:grpSpPr>
          <a:xfrm>
            <a:off x="5224199" y="1868513"/>
            <a:ext cx="1791758" cy="1887827"/>
            <a:chOff x="5224199" y="1868513"/>
            <a:chExt cx="1791758" cy="1887827"/>
          </a:xfrm>
        </p:grpSpPr>
        <p:sp>
          <p:nvSpPr>
            <p:cNvPr id="147" name="Oval 146">
              <a:extLst>
                <a:ext uri="{FF2B5EF4-FFF2-40B4-BE49-F238E27FC236}">
                  <a16:creationId xmlns:a16="http://schemas.microsoft.com/office/drawing/2014/main" id="{46DF871C-6204-4882-B440-8E0D67BB789F}"/>
                </a:ext>
              </a:extLst>
            </p:cNvPr>
            <p:cNvSpPr/>
            <p:nvPr/>
          </p:nvSpPr>
          <p:spPr>
            <a:xfrm>
              <a:off x="5224199" y="1868513"/>
              <a:ext cx="1791758" cy="179175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nvGrpSpPr>
            <p:cNvPr id="239" name="Group 238">
              <a:extLst>
                <a:ext uri="{FF2B5EF4-FFF2-40B4-BE49-F238E27FC236}">
                  <a16:creationId xmlns:a16="http://schemas.microsoft.com/office/drawing/2014/main" id="{F6056D4D-CFD4-4E6A-9A0C-A02763753A22}"/>
                </a:ext>
              </a:extLst>
            </p:cNvPr>
            <p:cNvGrpSpPr/>
            <p:nvPr/>
          </p:nvGrpSpPr>
          <p:grpSpPr>
            <a:xfrm>
              <a:off x="5425565" y="2011909"/>
              <a:ext cx="1389025" cy="1744431"/>
              <a:chOff x="-2301644" y="4786286"/>
              <a:chExt cx="1389025" cy="1744431"/>
            </a:xfrm>
          </p:grpSpPr>
          <p:sp>
            <p:nvSpPr>
              <p:cNvPr id="224" name="Freeform: Shape 223">
                <a:extLst>
                  <a:ext uri="{FF2B5EF4-FFF2-40B4-BE49-F238E27FC236}">
                    <a16:creationId xmlns:a16="http://schemas.microsoft.com/office/drawing/2014/main" id="{126E5828-91EB-4D38-BF7B-A309397AC98F}"/>
                  </a:ext>
                </a:extLst>
              </p:cNvPr>
              <p:cNvSpPr/>
              <p:nvPr/>
            </p:nvSpPr>
            <p:spPr>
              <a:xfrm>
                <a:off x="-1987378" y="5054824"/>
                <a:ext cx="759125" cy="948906"/>
              </a:xfrm>
              <a:custGeom>
                <a:avLst/>
                <a:gdLst>
                  <a:gd name="connsiteX0" fmla="*/ 765163 w 759124"/>
                  <a:gd name="connsiteY0" fmla="*/ 474453 h 948905"/>
                  <a:gd name="connsiteX1" fmla="*/ 382582 w 759124"/>
                  <a:gd name="connsiteY1" fmla="*/ 948906 h 948905"/>
                  <a:gd name="connsiteX2" fmla="*/ 0 w 759124"/>
                  <a:gd name="connsiteY2" fmla="*/ 474453 h 948905"/>
                  <a:gd name="connsiteX3" fmla="*/ 382582 w 759124"/>
                  <a:gd name="connsiteY3" fmla="*/ 0 h 948905"/>
                  <a:gd name="connsiteX4" fmla="*/ 765163 w 759124"/>
                  <a:gd name="connsiteY4" fmla="*/ 474453 h 9489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9124" h="948905">
                    <a:moveTo>
                      <a:pt x="765163" y="474453"/>
                    </a:moveTo>
                    <a:cubicBezTo>
                      <a:pt x="765163" y="736486"/>
                      <a:pt x="593876" y="948906"/>
                      <a:pt x="382582" y="948906"/>
                    </a:cubicBezTo>
                    <a:cubicBezTo>
                      <a:pt x="171288" y="948906"/>
                      <a:pt x="0" y="736486"/>
                      <a:pt x="0" y="474453"/>
                    </a:cubicBezTo>
                    <a:cubicBezTo>
                      <a:pt x="0" y="212420"/>
                      <a:pt x="171288" y="0"/>
                      <a:pt x="382582" y="0"/>
                    </a:cubicBezTo>
                    <a:cubicBezTo>
                      <a:pt x="593876" y="0"/>
                      <a:pt x="765163" y="212420"/>
                      <a:pt x="765163" y="474453"/>
                    </a:cubicBezTo>
                    <a:close/>
                  </a:path>
                </a:pathLst>
              </a:custGeom>
              <a:solidFill>
                <a:schemeClr val="accent1">
                  <a:lumMod val="50000"/>
                </a:schemeClr>
              </a:solidFill>
              <a:ln w="8572" cap="flat">
                <a:noFill/>
                <a:prstDash val="solid"/>
                <a:miter/>
              </a:ln>
            </p:spPr>
            <p:txBody>
              <a:bodyPr rtlCol="0" anchor="ctr"/>
              <a:lstStyle/>
              <a:p>
                <a:endParaRPr lang="en-ID"/>
              </a:p>
            </p:txBody>
          </p:sp>
          <p:sp>
            <p:nvSpPr>
              <p:cNvPr id="225" name="Freeform: Shape 224">
                <a:extLst>
                  <a:ext uri="{FF2B5EF4-FFF2-40B4-BE49-F238E27FC236}">
                    <a16:creationId xmlns:a16="http://schemas.microsoft.com/office/drawing/2014/main" id="{2CAE20DA-8E93-474D-B75E-4372C42599CE}"/>
                  </a:ext>
                </a:extLst>
              </p:cNvPr>
              <p:cNvSpPr/>
              <p:nvPr/>
            </p:nvSpPr>
            <p:spPr>
              <a:xfrm>
                <a:off x="-1372315" y="5329132"/>
                <a:ext cx="120770" cy="198408"/>
              </a:xfrm>
              <a:custGeom>
                <a:avLst/>
                <a:gdLst>
                  <a:gd name="connsiteX0" fmla="*/ 0 w 120769"/>
                  <a:gd name="connsiteY0" fmla="*/ 157013 h 198407"/>
                  <a:gd name="connsiteX1" fmla="*/ 6815 w 120769"/>
                  <a:gd name="connsiteY1" fmla="*/ 96282 h 198407"/>
                  <a:gd name="connsiteX2" fmla="*/ 8626 w 120769"/>
                  <a:gd name="connsiteY2" fmla="*/ 87915 h 198407"/>
                  <a:gd name="connsiteX3" fmla="*/ 28036 w 120769"/>
                  <a:gd name="connsiteY3" fmla="*/ 40642 h 198407"/>
                  <a:gd name="connsiteX4" fmla="*/ 54433 w 120769"/>
                  <a:gd name="connsiteY4" fmla="*/ 11399 h 198407"/>
                  <a:gd name="connsiteX5" fmla="*/ 82382 w 120769"/>
                  <a:gd name="connsiteY5" fmla="*/ 357 h 198407"/>
                  <a:gd name="connsiteX6" fmla="*/ 116629 w 120769"/>
                  <a:gd name="connsiteY6" fmla="*/ 15625 h 198407"/>
                  <a:gd name="connsiteX7" fmla="*/ 125859 w 120769"/>
                  <a:gd name="connsiteY7" fmla="*/ 44093 h 198407"/>
                  <a:gd name="connsiteX8" fmla="*/ 122150 w 120769"/>
                  <a:gd name="connsiteY8" fmla="*/ 80324 h 198407"/>
                  <a:gd name="connsiteX9" fmla="*/ 90491 w 120769"/>
                  <a:gd name="connsiteY9" fmla="*/ 155977 h 198407"/>
                  <a:gd name="connsiteX10" fmla="*/ 53052 w 120769"/>
                  <a:gd name="connsiteY10" fmla="*/ 192726 h 198407"/>
                  <a:gd name="connsiteX11" fmla="*/ 27950 w 120769"/>
                  <a:gd name="connsiteY11" fmla="*/ 202732 h 198407"/>
                  <a:gd name="connsiteX12" fmla="*/ 5003 w 120769"/>
                  <a:gd name="connsiteY12" fmla="*/ 190138 h 198407"/>
                  <a:gd name="connsiteX13" fmla="*/ 1725 w 120769"/>
                  <a:gd name="connsiteY13" fmla="*/ 176594 h 198407"/>
                  <a:gd name="connsiteX14" fmla="*/ 0 w 120769"/>
                  <a:gd name="connsiteY14" fmla="*/ 157013 h 198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0769" h="198407">
                    <a:moveTo>
                      <a:pt x="0" y="157013"/>
                    </a:moveTo>
                    <a:cubicBezTo>
                      <a:pt x="690" y="135187"/>
                      <a:pt x="2674" y="115605"/>
                      <a:pt x="6815" y="96282"/>
                    </a:cubicBezTo>
                    <a:cubicBezTo>
                      <a:pt x="7419" y="93522"/>
                      <a:pt x="8023" y="90675"/>
                      <a:pt x="8626" y="87915"/>
                    </a:cubicBezTo>
                    <a:cubicBezTo>
                      <a:pt x="12163" y="70921"/>
                      <a:pt x="19323" y="55479"/>
                      <a:pt x="28036" y="40642"/>
                    </a:cubicBezTo>
                    <a:cubicBezTo>
                      <a:pt x="34851" y="29083"/>
                      <a:pt x="43563" y="19248"/>
                      <a:pt x="54433" y="11399"/>
                    </a:cubicBezTo>
                    <a:cubicBezTo>
                      <a:pt x="62800" y="5360"/>
                      <a:pt x="72203" y="1651"/>
                      <a:pt x="82382" y="357"/>
                    </a:cubicBezTo>
                    <a:cubicBezTo>
                      <a:pt x="96788" y="-1455"/>
                      <a:pt x="108348" y="3635"/>
                      <a:pt x="116629" y="15625"/>
                    </a:cubicBezTo>
                    <a:cubicBezTo>
                      <a:pt x="122581" y="24166"/>
                      <a:pt x="125169" y="33827"/>
                      <a:pt x="125859" y="44093"/>
                    </a:cubicBezTo>
                    <a:cubicBezTo>
                      <a:pt x="126722" y="56342"/>
                      <a:pt x="124738" y="68419"/>
                      <a:pt x="122150" y="80324"/>
                    </a:cubicBezTo>
                    <a:cubicBezTo>
                      <a:pt x="116284" y="107496"/>
                      <a:pt x="105415" y="132600"/>
                      <a:pt x="90491" y="155977"/>
                    </a:cubicBezTo>
                    <a:cubicBezTo>
                      <a:pt x="80830" y="171074"/>
                      <a:pt x="68666" y="183582"/>
                      <a:pt x="53052" y="192726"/>
                    </a:cubicBezTo>
                    <a:cubicBezTo>
                      <a:pt x="45202" y="197298"/>
                      <a:pt x="36921" y="201093"/>
                      <a:pt x="27950" y="202732"/>
                    </a:cubicBezTo>
                    <a:cubicBezTo>
                      <a:pt x="17167" y="204716"/>
                      <a:pt x="8885" y="200403"/>
                      <a:pt x="5003" y="190138"/>
                    </a:cubicBezTo>
                    <a:cubicBezTo>
                      <a:pt x="3364" y="185824"/>
                      <a:pt x="2243" y="181166"/>
                      <a:pt x="1725" y="176594"/>
                    </a:cubicBezTo>
                    <a:cubicBezTo>
                      <a:pt x="690" y="169435"/>
                      <a:pt x="431" y="162188"/>
                      <a:pt x="0" y="157013"/>
                    </a:cubicBezTo>
                    <a:close/>
                  </a:path>
                </a:pathLst>
              </a:custGeom>
              <a:solidFill>
                <a:srgbClr val="FBCDA7"/>
              </a:solidFill>
              <a:ln w="8572" cap="flat">
                <a:noFill/>
                <a:prstDash val="solid"/>
                <a:miter/>
              </a:ln>
            </p:spPr>
            <p:txBody>
              <a:bodyPr rtlCol="0" anchor="ctr"/>
              <a:lstStyle/>
              <a:p>
                <a:endParaRPr lang="en-ID"/>
              </a:p>
            </p:txBody>
          </p:sp>
          <p:sp>
            <p:nvSpPr>
              <p:cNvPr id="226" name="Freeform: Shape 225">
                <a:extLst>
                  <a:ext uri="{FF2B5EF4-FFF2-40B4-BE49-F238E27FC236}">
                    <a16:creationId xmlns:a16="http://schemas.microsoft.com/office/drawing/2014/main" id="{27F1C343-D9B5-4ED3-B810-F610C72F1A24}"/>
                  </a:ext>
                </a:extLst>
              </p:cNvPr>
              <p:cNvSpPr/>
              <p:nvPr/>
            </p:nvSpPr>
            <p:spPr>
              <a:xfrm>
                <a:off x="-1963129" y="5329007"/>
                <a:ext cx="120770" cy="198408"/>
              </a:xfrm>
              <a:custGeom>
                <a:avLst/>
                <a:gdLst>
                  <a:gd name="connsiteX0" fmla="*/ 126281 w 120769"/>
                  <a:gd name="connsiteY0" fmla="*/ 154204 h 198407"/>
                  <a:gd name="connsiteX1" fmla="*/ 123607 w 120769"/>
                  <a:gd name="connsiteY1" fmla="*/ 181205 h 198407"/>
                  <a:gd name="connsiteX2" fmla="*/ 120157 w 120769"/>
                  <a:gd name="connsiteY2" fmla="*/ 192247 h 198407"/>
                  <a:gd name="connsiteX3" fmla="*/ 99712 w 120769"/>
                  <a:gd name="connsiteY3" fmla="*/ 203030 h 198407"/>
                  <a:gd name="connsiteX4" fmla="*/ 80561 w 120769"/>
                  <a:gd name="connsiteY4" fmla="*/ 196733 h 198407"/>
                  <a:gd name="connsiteX5" fmla="*/ 35531 w 120769"/>
                  <a:gd name="connsiteY5" fmla="*/ 156016 h 198407"/>
                  <a:gd name="connsiteX6" fmla="*/ 1371 w 120769"/>
                  <a:gd name="connsiteY6" fmla="*/ 66646 h 198407"/>
                  <a:gd name="connsiteX7" fmla="*/ 2061 w 120769"/>
                  <a:gd name="connsiteY7" fmla="*/ 31882 h 198407"/>
                  <a:gd name="connsiteX8" fmla="*/ 9307 w 120769"/>
                  <a:gd name="connsiteY8" fmla="*/ 15664 h 198407"/>
                  <a:gd name="connsiteX9" fmla="*/ 44330 w 120769"/>
                  <a:gd name="connsiteY9" fmla="*/ 482 h 198407"/>
                  <a:gd name="connsiteX10" fmla="*/ 73401 w 120769"/>
                  <a:gd name="connsiteY10" fmla="*/ 12817 h 198407"/>
                  <a:gd name="connsiteX11" fmla="*/ 98332 w 120769"/>
                  <a:gd name="connsiteY11" fmla="*/ 41371 h 198407"/>
                  <a:gd name="connsiteX12" fmla="*/ 119984 w 120769"/>
                  <a:gd name="connsiteY12" fmla="*/ 100117 h 198407"/>
                  <a:gd name="connsiteX13" fmla="*/ 126281 w 120769"/>
                  <a:gd name="connsiteY13" fmla="*/ 154204 h 198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0769" h="198407">
                    <a:moveTo>
                      <a:pt x="126281" y="154204"/>
                    </a:moveTo>
                    <a:cubicBezTo>
                      <a:pt x="125419" y="163262"/>
                      <a:pt x="124815" y="172234"/>
                      <a:pt x="123607" y="181205"/>
                    </a:cubicBezTo>
                    <a:cubicBezTo>
                      <a:pt x="123090" y="185001"/>
                      <a:pt x="121796" y="188796"/>
                      <a:pt x="120157" y="192247"/>
                    </a:cubicBezTo>
                    <a:cubicBezTo>
                      <a:pt x="116275" y="200528"/>
                      <a:pt x="108770" y="204410"/>
                      <a:pt x="99712" y="203030"/>
                    </a:cubicBezTo>
                    <a:cubicBezTo>
                      <a:pt x="92983" y="201995"/>
                      <a:pt x="86686" y="199666"/>
                      <a:pt x="80561" y="196733"/>
                    </a:cubicBezTo>
                    <a:cubicBezTo>
                      <a:pt x="61583" y="187589"/>
                      <a:pt x="46832" y="173614"/>
                      <a:pt x="35531" y="156016"/>
                    </a:cubicBezTo>
                    <a:cubicBezTo>
                      <a:pt x="17934" y="128584"/>
                      <a:pt x="6115" y="98909"/>
                      <a:pt x="1371" y="66646"/>
                    </a:cubicBezTo>
                    <a:cubicBezTo>
                      <a:pt x="-354" y="55087"/>
                      <a:pt x="-786" y="43442"/>
                      <a:pt x="2061" y="31882"/>
                    </a:cubicBezTo>
                    <a:cubicBezTo>
                      <a:pt x="3527" y="26016"/>
                      <a:pt x="5857" y="20581"/>
                      <a:pt x="9307" y="15664"/>
                    </a:cubicBezTo>
                    <a:cubicBezTo>
                      <a:pt x="17847" y="3415"/>
                      <a:pt x="29665" y="-1675"/>
                      <a:pt x="44330" y="482"/>
                    </a:cubicBezTo>
                    <a:cubicBezTo>
                      <a:pt x="55027" y="2034"/>
                      <a:pt x="64775" y="6175"/>
                      <a:pt x="73401" y="12817"/>
                    </a:cubicBezTo>
                    <a:cubicBezTo>
                      <a:pt x="83667" y="20668"/>
                      <a:pt x="91776" y="30329"/>
                      <a:pt x="98332" y="41371"/>
                    </a:cubicBezTo>
                    <a:cubicBezTo>
                      <a:pt x="109201" y="59573"/>
                      <a:pt x="116275" y="79241"/>
                      <a:pt x="119984" y="100117"/>
                    </a:cubicBezTo>
                    <a:cubicBezTo>
                      <a:pt x="123176" y="117973"/>
                      <a:pt x="125419" y="136003"/>
                      <a:pt x="126281" y="154204"/>
                    </a:cubicBezTo>
                    <a:close/>
                  </a:path>
                </a:pathLst>
              </a:custGeom>
              <a:solidFill>
                <a:srgbClr val="FBCDA7"/>
              </a:solidFill>
              <a:ln w="8572" cap="flat">
                <a:noFill/>
                <a:prstDash val="solid"/>
                <a:miter/>
              </a:ln>
            </p:spPr>
            <p:txBody>
              <a:bodyPr rtlCol="0" anchor="ctr"/>
              <a:lstStyle/>
              <a:p>
                <a:endParaRPr lang="en-ID"/>
              </a:p>
            </p:txBody>
          </p:sp>
          <p:sp>
            <p:nvSpPr>
              <p:cNvPr id="227" name="Freeform: Shape 226">
                <a:extLst>
                  <a:ext uri="{FF2B5EF4-FFF2-40B4-BE49-F238E27FC236}">
                    <a16:creationId xmlns:a16="http://schemas.microsoft.com/office/drawing/2014/main" id="{57FDF9D9-4748-4515-A1C3-4B19772CE535}"/>
                  </a:ext>
                </a:extLst>
              </p:cNvPr>
              <p:cNvSpPr/>
              <p:nvPr/>
            </p:nvSpPr>
            <p:spPr>
              <a:xfrm>
                <a:off x="-1962965" y="5328948"/>
                <a:ext cx="120770" cy="103517"/>
              </a:xfrm>
              <a:custGeom>
                <a:avLst/>
                <a:gdLst>
                  <a:gd name="connsiteX0" fmla="*/ 98169 w 120769"/>
                  <a:gd name="connsiteY0" fmla="*/ 41344 h 103516"/>
                  <a:gd name="connsiteX1" fmla="*/ 73238 w 120769"/>
                  <a:gd name="connsiteY1" fmla="*/ 12790 h 103516"/>
                  <a:gd name="connsiteX2" fmla="*/ 44167 w 120769"/>
                  <a:gd name="connsiteY2" fmla="*/ 454 h 103516"/>
                  <a:gd name="connsiteX3" fmla="*/ 9144 w 120769"/>
                  <a:gd name="connsiteY3" fmla="*/ 15636 h 103516"/>
                  <a:gd name="connsiteX4" fmla="*/ 1898 w 120769"/>
                  <a:gd name="connsiteY4" fmla="*/ 31854 h 103516"/>
                  <a:gd name="connsiteX5" fmla="*/ 0 w 120769"/>
                  <a:gd name="connsiteY5" fmla="*/ 46606 h 103516"/>
                  <a:gd name="connsiteX6" fmla="*/ 5521 w 120769"/>
                  <a:gd name="connsiteY6" fmla="*/ 49625 h 103516"/>
                  <a:gd name="connsiteX7" fmla="*/ 23291 w 120769"/>
                  <a:gd name="connsiteY7" fmla="*/ 57389 h 103516"/>
                  <a:gd name="connsiteX8" fmla="*/ 121633 w 120769"/>
                  <a:gd name="connsiteY8" fmla="*/ 111390 h 103516"/>
                  <a:gd name="connsiteX9" fmla="*/ 119821 w 120769"/>
                  <a:gd name="connsiteY9" fmla="*/ 100089 h 103516"/>
                  <a:gd name="connsiteX10" fmla="*/ 98169 w 120769"/>
                  <a:gd name="connsiteY10" fmla="*/ 41344 h 103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0769" h="103516">
                    <a:moveTo>
                      <a:pt x="98169" y="41344"/>
                    </a:moveTo>
                    <a:cubicBezTo>
                      <a:pt x="91613" y="30301"/>
                      <a:pt x="83417" y="20640"/>
                      <a:pt x="73238" y="12790"/>
                    </a:cubicBezTo>
                    <a:cubicBezTo>
                      <a:pt x="64612" y="6148"/>
                      <a:pt x="54950" y="2007"/>
                      <a:pt x="44167" y="454"/>
                    </a:cubicBezTo>
                    <a:cubicBezTo>
                      <a:pt x="29502" y="-1616"/>
                      <a:pt x="17684" y="3387"/>
                      <a:pt x="9144" y="15636"/>
                    </a:cubicBezTo>
                    <a:cubicBezTo>
                      <a:pt x="5693" y="20554"/>
                      <a:pt x="3278" y="25988"/>
                      <a:pt x="1898" y="31854"/>
                    </a:cubicBezTo>
                    <a:cubicBezTo>
                      <a:pt x="690" y="36771"/>
                      <a:pt x="173" y="41688"/>
                      <a:pt x="0" y="46606"/>
                    </a:cubicBezTo>
                    <a:cubicBezTo>
                      <a:pt x="1812" y="47727"/>
                      <a:pt x="3623" y="48762"/>
                      <a:pt x="5521" y="49625"/>
                    </a:cubicBezTo>
                    <a:cubicBezTo>
                      <a:pt x="11387" y="52385"/>
                      <a:pt x="17339" y="54973"/>
                      <a:pt x="23291" y="57389"/>
                    </a:cubicBezTo>
                    <a:cubicBezTo>
                      <a:pt x="58315" y="71363"/>
                      <a:pt x="91354" y="88789"/>
                      <a:pt x="121633" y="111390"/>
                    </a:cubicBezTo>
                    <a:cubicBezTo>
                      <a:pt x="121029" y="107594"/>
                      <a:pt x="120425" y="103799"/>
                      <a:pt x="119821" y="100089"/>
                    </a:cubicBezTo>
                    <a:cubicBezTo>
                      <a:pt x="116112" y="79213"/>
                      <a:pt x="109124" y="59631"/>
                      <a:pt x="98169" y="41344"/>
                    </a:cubicBezTo>
                    <a:close/>
                  </a:path>
                </a:pathLst>
              </a:custGeom>
              <a:solidFill>
                <a:srgbClr val="DB986F"/>
              </a:solidFill>
              <a:ln w="8572" cap="flat">
                <a:noFill/>
                <a:prstDash val="solid"/>
                <a:miter/>
              </a:ln>
            </p:spPr>
            <p:txBody>
              <a:bodyPr rtlCol="0" anchor="ctr"/>
              <a:lstStyle/>
              <a:p>
                <a:endParaRPr lang="en-ID"/>
              </a:p>
            </p:txBody>
          </p:sp>
          <p:sp>
            <p:nvSpPr>
              <p:cNvPr id="228" name="Freeform: Shape 227">
                <a:extLst>
                  <a:ext uri="{FF2B5EF4-FFF2-40B4-BE49-F238E27FC236}">
                    <a16:creationId xmlns:a16="http://schemas.microsoft.com/office/drawing/2014/main" id="{87420EDD-639B-41B6-ACC2-0557D455B253}"/>
                  </a:ext>
                </a:extLst>
              </p:cNvPr>
              <p:cNvSpPr/>
              <p:nvPr/>
            </p:nvSpPr>
            <p:spPr>
              <a:xfrm>
                <a:off x="-1368347" y="5329046"/>
                <a:ext cx="120770" cy="103517"/>
              </a:xfrm>
              <a:custGeom>
                <a:avLst/>
                <a:gdLst>
                  <a:gd name="connsiteX0" fmla="*/ 112575 w 120769"/>
                  <a:gd name="connsiteY0" fmla="*/ 15625 h 103516"/>
                  <a:gd name="connsiteX1" fmla="*/ 78328 w 120769"/>
                  <a:gd name="connsiteY1" fmla="*/ 357 h 103516"/>
                  <a:gd name="connsiteX2" fmla="*/ 50378 w 120769"/>
                  <a:gd name="connsiteY2" fmla="*/ 11399 h 103516"/>
                  <a:gd name="connsiteX3" fmla="*/ 23981 w 120769"/>
                  <a:gd name="connsiteY3" fmla="*/ 40642 h 103516"/>
                  <a:gd name="connsiteX4" fmla="*/ 4572 w 120769"/>
                  <a:gd name="connsiteY4" fmla="*/ 87915 h 103516"/>
                  <a:gd name="connsiteX5" fmla="*/ 2760 w 120769"/>
                  <a:gd name="connsiteY5" fmla="*/ 96282 h 103516"/>
                  <a:gd name="connsiteX6" fmla="*/ 0 w 120769"/>
                  <a:gd name="connsiteY6" fmla="*/ 111206 h 103516"/>
                  <a:gd name="connsiteX7" fmla="*/ 949 w 120769"/>
                  <a:gd name="connsiteY7" fmla="*/ 110689 h 103516"/>
                  <a:gd name="connsiteX8" fmla="*/ 90232 w 120769"/>
                  <a:gd name="connsiteY8" fmla="*/ 60741 h 103516"/>
                  <a:gd name="connsiteX9" fmla="*/ 115249 w 120769"/>
                  <a:gd name="connsiteY9" fmla="*/ 50045 h 103516"/>
                  <a:gd name="connsiteX10" fmla="*/ 121719 w 120769"/>
                  <a:gd name="connsiteY10" fmla="*/ 46508 h 103516"/>
                  <a:gd name="connsiteX11" fmla="*/ 121719 w 120769"/>
                  <a:gd name="connsiteY11" fmla="*/ 44093 h 103516"/>
                  <a:gd name="connsiteX12" fmla="*/ 112575 w 120769"/>
                  <a:gd name="connsiteY12" fmla="*/ 15625 h 103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0769" h="103516">
                    <a:moveTo>
                      <a:pt x="112575" y="15625"/>
                    </a:moveTo>
                    <a:cubicBezTo>
                      <a:pt x="104207" y="3635"/>
                      <a:pt x="92734" y="-1455"/>
                      <a:pt x="78328" y="357"/>
                    </a:cubicBezTo>
                    <a:cubicBezTo>
                      <a:pt x="68149" y="1651"/>
                      <a:pt x="58746" y="5360"/>
                      <a:pt x="50378" y="11399"/>
                    </a:cubicBezTo>
                    <a:cubicBezTo>
                      <a:pt x="39509" y="19248"/>
                      <a:pt x="30796" y="29083"/>
                      <a:pt x="23981" y="40642"/>
                    </a:cubicBezTo>
                    <a:cubicBezTo>
                      <a:pt x="15269" y="55479"/>
                      <a:pt x="8109" y="70921"/>
                      <a:pt x="4572" y="87915"/>
                    </a:cubicBezTo>
                    <a:cubicBezTo>
                      <a:pt x="3968" y="90675"/>
                      <a:pt x="3364" y="93522"/>
                      <a:pt x="2760" y="96282"/>
                    </a:cubicBezTo>
                    <a:cubicBezTo>
                      <a:pt x="1725" y="101199"/>
                      <a:pt x="776" y="106203"/>
                      <a:pt x="0" y="111206"/>
                    </a:cubicBezTo>
                    <a:cubicBezTo>
                      <a:pt x="259" y="111034"/>
                      <a:pt x="604" y="110861"/>
                      <a:pt x="949" y="110689"/>
                    </a:cubicBezTo>
                    <a:cubicBezTo>
                      <a:pt x="28640" y="90244"/>
                      <a:pt x="58573" y="73940"/>
                      <a:pt x="90232" y="60741"/>
                    </a:cubicBezTo>
                    <a:cubicBezTo>
                      <a:pt x="98600" y="57291"/>
                      <a:pt x="106968" y="53754"/>
                      <a:pt x="115249" y="50045"/>
                    </a:cubicBezTo>
                    <a:cubicBezTo>
                      <a:pt x="117492" y="49010"/>
                      <a:pt x="119648" y="47802"/>
                      <a:pt x="121719" y="46508"/>
                    </a:cubicBezTo>
                    <a:cubicBezTo>
                      <a:pt x="121719" y="45732"/>
                      <a:pt x="121719" y="44955"/>
                      <a:pt x="121719" y="44093"/>
                    </a:cubicBezTo>
                    <a:cubicBezTo>
                      <a:pt x="121115" y="33827"/>
                      <a:pt x="118527" y="24166"/>
                      <a:pt x="112575" y="15625"/>
                    </a:cubicBezTo>
                    <a:close/>
                  </a:path>
                </a:pathLst>
              </a:custGeom>
              <a:solidFill>
                <a:srgbClr val="DB986F"/>
              </a:solidFill>
              <a:ln w="8572" cap="flat">
                <a:noFill/>
                <a:prstDash val="solid"/>
                <a:miter/>
              </a:ln>
            </p:spPr>
            <p:txBody>
              <a:bodyPr rtlCol="0" anchor="ctr"/>
              <a:lstStyle/>
              <a:p>
                <a:endParaRPr lang="en-ID"/>
              </a:p>
            </p:txBody>
          </p:sp>
          <p:sp>
            <p:nvSpPr>
              <p:cNvPr id="229" name="Freeform: Shape 228">
                <a:extLst>
                  <a:ext uri="{FF2B5EF4-FFF2-40B4-BE49-F238E27FC236}">
                    <a16:creationId xmlns:a16="http://schemas.microsoft.com/office/drawing/2014/main" id="{9C8BFDBF-6BAF-4580-B785-658A28903FFF}"/>
                  </a:ext>
                </a:extLst>
              </p:cNvPr>
              <p:cNvSpPr/>
              <p:nvPr/>
            </p:nvSpPr>
            <p:spPr>
              <a:xfrm>
                <a:off x="-2301644" y="5599064"/>
                <a:ext cx="1388853" cy="931653"/>
              </a:xfrm>
              <a:custGeom>
                <a:avLst/>
                <a:gdLst>
                  <a:gd name="connsiteX0" fmla="*/ 694346 w 1388853"/>
                  <a:gd name="connsiteY0" fmla="*/ 935794 h 931652"/>
                  <a:gd name="connsiteX1" fmla="*/ 664412 w 1388853"/>
                  <a:gd name="connsiteY1" fmla="*/ 933637 h 931652"/>
                  <a:gd name="connsiteX2" fmla="*/ 622488 w 1388853"/>
                  <a:gd name="connsiteY2" fmla="*/ 931653 h 931652"/>
                  <a:gd name="connsiteX3" fmla="*/ 560292 w 1388853"/>
                  <a:gd name="connsiteY3" fmla="*/ 929842 h 931652"/>
                  <a:gd name="connsiteX4" fmla="*/ 516901 w 1388853"/>
                  <a:gd name="connsiteY4" fmla="*/ 926218 h 931652"/>
                  <a:gd name="connsiteX5" fmla="*/ 471353 w 1388853"/>
                  <a:gd name="connsiteY5" fmla="*/ 920611 h 931652"/>
                  <a:gd name="connsiteX6" fmla="*/ 433569 w 1388853"/>
                  <a:gd name="connsiteY6" fmla="*/ 915435 h 931652"/>
                  <a:gd name="connsiteX7" fmla="*/ 396476 w 1388853"/>
                  <a:gd name="connsiteY7" fmla="*/ 911295 h 931652"/>
                  <a:gd name="connsiteX8" fmla="*/ 332813 w 1388853"/>
                  <a:gd name="connsiteY8" fmla="*/ 907154 h 931652"/>
                  <a:gd name="connsiteX9" fmla="*/ 299342 w 1388853"/>
                  <a:gd name="connsiteY9" fmla="*/ 906377 h 931652"/>
                  <a:gd name="connsiteX10" fmla="*/ 243443 w 1388853"/>
                  <a:gd name="connsiteY10" fmla="*/ 902582 h 931652"/>
                  <a:gd name="connsiteX11" fmla="*/ 188493 w 1388853"/>
                  <a:gd name="connsiteY11" fmla="*/ 896975 h 931652"/>
                  <a:gd name="connsiteX12" fmla="*/ 126641 w 1388853"/>
                  <a:gd name="connsiteY12" fmla="*/ 889901 h 931652"/>
                  <a:gd name="connsiteX13" fmla="*/ 76781 w 1388853"/>
                  <a:gd name="connsiteY13" fmla="*/ 881620 h 931652"/>
                  <a:gd name="connsiteX14" fmla="*/ 54352 w 1388853"/>
                  <a:gd name="connsiteY14" fmla="*/ 875409 h 931652"/>
                  <a:gd name="connsiteX15" fmla="*/ 5354 w 1388853"/>
                  <a:gd name="connsiteY15" fmla="*/ 833484 h 931652"/>
                  <a:gd name="connsiteX16" fmla="*/ 92 w 1388853"/>
                  <a:gd name="connsiteY16" fmla="*/ 812522 h 931652"/>
                  <a:gd name="connsiteX17" fmla="*/ 12514 w 1388853"/>
                  <a:gd name="connsiteY17" fmla="*/ 741785 h 931652"/>
                  <a:gd name="connsiteX18" fmla="*/ 28042 w 1388853"/>
                  <a:gd name="connsiteY18" fmla="*/ 703570 h 931652"/>
                  <a:gd name="connsiteX19" fmla="*/ 84545 w 1388853"/>
                  <a:gd name="connsiteY19" fmla="*/ 611872 h 931652"/>
                  <a:gd name="connsiteX20" fmla="*/ 114996 w 1388853"/>
                  <a:gd name="connsiteY20" fmla="*/ 584181 h 931652"/>
                  <a:gd name="connsiteX21" fmla="*/ 170636 w 1388853"/>
                  <a:gd name="connsiteY21" fmla="*/ 548554 h 931652"/>
                  <a:gd name="connsiteX22" fmla="*/ 284419 w 1388853"/>
                  <a:gd name="connsiteY22" fmla="*/ 487651 h 931652"/>
                  <a:gd name="connsiteX23" fmla="*/ 398978 w 1388853"/>
                  <a:gd name="connsiteY23" fmla="*/ 418727 h 931652"/>
                  <a:gd name="connsiteX24" fmla="*/ 421406 w 1388853"/>
                  <a:gd name="connsiteY24" fmla="*/ 401991 h 931652"/>
                  <a:gd name="connsiteX25" fmla="*/ 495938 w 1388853"/>
                  <a:gd name="connsiteY25" fmla="*/ 315210 h 931652"/>
                  <a:gd name="connsiteX26" fmla="*/ 535016 w 1388853"/>
                  <a:gd name="connsiteY26" fmla="*/ 218076 h 931652"/>
                  <a:gd name="connsiteX27" fmla="*/ 548732 w 1388853"/>
                  <a:gd name="connsiteY27" fmla="*/ 149496 h 931652"/>
                  <a:gd name="connsiteX28" fmla="*/ 552700 w 1388853"/>
                  <a:gd name="connsiteY28" fmla="*/ 98341 h 931652"/>
                  <a:gd name="connsiteX29" fmla="*/ 553735 w 1388853"/>
                  <a:gd name="connsiteY29" fmla="*/ 63318 h 931652"/>
                  <a:gd name="connsiteX30" fmla="*/ 553994 w 1388853"/>
                  <a:gd name="connsiteY30" fmla="*/ 55554 h 931652"/>
                  <a:gd name="connsiteX31" fmla="*/ 558307 w 1388853"/>
                  <a:gd name="connsiteY31" fmla="*/ 43305 h 931652"/>
                  <a:gd name="connsiteX32" fmla="*/ 600232 w 1388853"/>
                  <a:gd name="connsiteY32" fmla="*/ 12940 h 931652"/>
                  <a:gd name="connsiteX33" fmla="*/ 645866 w 1388853"/>
                  <a:gd name="connsiteY33" fmla="*/ 3451 h 931652"/>
                  <a:gd name="connsiteX34" fmla="*/ 721951 w 1388853"/>
                  <a:gd name="connsiteY34" fmla="*/ 777 h 931652"/>
                  <a:gd name="connsiteX35" fmla="*/ 794585 w 1388853"/>
                  <a:gd name="connsiteY35" fmla="*/ 13285 h 931652"/>
                  <a:gd name="connsiteX36" fmla="*/ 835560 w 1388853"/>
                  <a:gd name="connsiteY36" fmla="*/ 43650 h 931652"/>
                  <a:gd name="connsiteX37" fmla="*/ 839184 w 1388853"/>
                  <a:gd name="connsiteY37" fmla="*/ 52966 h 931652"/>
                  <a:gd name="connsiteX38" fmla="*/ 840133 w 1388853"/>
                  <a:gd name="connsiteY38" fmla="*/ 67718 h 931652"/>
                  <a:gd name="connsiteX39" fmla="*/ 843669 w 1388853"/>
                  <a:gd name="connsiteY39" fmla="*/ 139921 h 931652"/>
                  <a:gd name="connsiteX40" fmla="*/ 855833 w 1388853"/>
                  <a:gd name="connsiteY40" fmla="*/ 207207 h 931652"/>
                  <a:gd name="connsiteX41" fmla="*/ 890166 w 1388853"/>
                  <a:gd name="connsiteY41" fmla="*/ 301234 h 931652"/>
                  <a:gd name="connsiteX42" fmla="*/ 949515 w 1388853"/>
                  <a:gd name="connsiteY42" fmla="*/ 382582 h 931652"/>
                  <a:gd name="connsiteX43" fmla="*/ 987472 w 1388853"/>
                  <a:gd name="connsiteY43" fmla="*/ 413550 h 931652"/>
                  <a:gd name="connsiteX44" fmla="*/ 1066662 w 1388853"/>
                  <a:gd name="connsiteY44" fmla="*/ 464360 h 931652"/>
                  <a:gd name="connsiteX45" fmla="*/ 1143524 w 1388853"/>
                  <a:gd name="connsiteY45" fmla="*/ 505336 h 931652"/>
                  <a:gd name="connsiteX46" fmla="*/ 1233497 w 1388853"/>
                  <a:gd name="connsiteY46" fmla="*/ 554678 h 931652"/>
                  <a:gd name="connsiteX47" fmla="*/ 1277233 w 1388853"/>
                  <a:gd name="connsiteY47" fmla="*/ 583060 h 931652"/>
                  <a:gd name="connsiteX48" fmla="*/ 1311998 w 1388853"/>
                  <a:gd name="connsiteY48" fmla="*/ 615150 h 931652"/>
                  <a:gd name="connsiteX49" fmla="*/ 1366085 w 1388853"/>
                  <a:gd name="connsiteY49" fmla="*/ 704692 h 931652"/>
                  <a:gd name="connsiteX50" fmla="*/ 1381268 w 1388853"/>
                  <a:gd name="connsiteY50" fmla="*/ 742131 h 931652"/>
                  <a:gd name="connsiteX51" fmla="*/ 1393517 w 1388853"/>
                  <a:gd name="connsiteY51" fmla="*/ 811314 h 931652"/>
                  <a:gd name="connsiteX52" fmla="*/ 1386185 w 1388853"/>
                  <a:gd name="connsiteY52" fmla="*/ 837193 h 931652"/>
                  <a:gd name="connsiteX53" fmla="*/ 1338826 w 1388853"/>
                  <a:gd name="connsiteY53" fmla="*/ 875495 h 931652"/>
                  <a:gd name="connsiteX54" fmla="*/ 1302681 w 1388853"/>
                  <a:gd name="connsiteY54" fmla="*/ 884467 h 931652"/>
                  <a:gd name="connsiteX55" fmla="*/ 1258082 w 1388853"/>
                  <a:gd name="connsiteY55" fmla="*/ 890936 h 931652"/>
                  <a:gd name="connsiteX56" fmla="*/ 1193126 w 1388853"/>
                  <a:gd name="connsiteY56" fmla="*/ 898182 h 931652"/>
                  <a:gd name="connsiteX57" fmla="*/ 1101685 w 1388853"/>
                  <a:gd name="connsiteY57" fmla="*/ 906033 h 931652"/>
                  <a:gd name="connsiteX58" fmla="*/ 1067439 w 1388853"/>
                  <a:gd name="connsiteY58" fmla="*/ 906895 h 931652"/>
                  <a:gd name="connsiteX59" fmla="*/ 1001447 w 1388853"/>
                  <a:gd name="connsiteY59" fmla="*/ 910691 h 931652"/>
                  <a:gd name="connsiteX60" fmla="*/ 915786 w 1388853"/>
                  <a:gd name="connsiteY60" fmla="*/ 921560 h 931652"/>
                  <a:gd name="connsiteX61" fmla="*/ 870239 w 1388853"/>
                  <a:gd name="connsiteY61" fmla="*/ 926822 h 931652"/>
                  <a:gd name="connsiteX62" fmla="*/ 763789 w 1388853"/>
                  <a:gd name="connsiteY62" fmla="*/ 931912 h 931652"/>
                  <a:gd name="connsiteX63" fmla="*/ 713324 w 1388853"/>
                  <a:gd name="connsiteY63" fmla="*/ 934845 h 931652"/>
                  <a:gd name="connsiteX64" fmla="*/ 694346 w 1388853"/>
                  <a:gd name="connsiteY64" fmla="*/ 935794 h 931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1388853" h="931652">
                    <a:moveTo>
                      <a:pt x="694346" y="935794"/>
                    </a:moveTo>
                    <a:cubicBezTo>
                      <a:pt x="686151" y="935190"/>
                      <a:pt x="675282" y="934241"/>
                      <a:pt x="664412" y="933637"/>
                    </a:cubicBezTo>
                    <a:cubicBezTo>
                      <a:pt x="650438" y="932861"/>
                      <a:pt x="636463" y="932170"/>
                      <a:pt x="622488" y="931653"/>
                    </a:cubicBezTo>
                    <a:cubicBezTo>
                      <a:pt x="601785" y="930963"/>
                      <a:pt x="580995" y="930877"/>
                      <a:pt x="560292" y="929842"/>
                    </a:cubicBezTo>
                    <a:cubicBezTo>
                      <a:pt x="545799" y="929151"/>
                      <a:pt x="531307" y="927771"/>
                      <a:pt x="516901" y="926218"/>
                    </a:cubicBezTo>
                    <a:cubicBezTo>
                      <a:pt x="501718" y="924579"/>
                      <a:pt x="486536" y="922595"/>
                      <a:pt x="471353" y="920611"/>
                    </a:cubicBezTo>
                    <a:cubicBezTo>
                      <a:pt x="458759" y="918972"/>
                      <a:pt x="446250" y="916988"/>
                      <a:pt x="433569" y="915435"/>
                    </a:cubicBezTo>
                    <a:cubicBezTo>
                      <a:pt x="421234" y="913882"/>
                      <a:pt x="408898" y="912243"/>
                      <a:pt x="396476" y="911295"/>
                    </a:cubicBezTo>
                    <a:cubicBezTo>
                      <a:pt x="375255" y="909656"/>
                      <a:pt x="354034" y="908361"/>
                      <a:pt x="332813" y="907154"/>
                    </a:cubicBezTo>
                    <a:cubicBezTo>
                      <a:pt x="321685" y="906550"/>
                      <a:pt x="310470" y="906722"/>
                      <a:pt x="299342" y="906377"/>
                    </a:cubicBezTo>
                    <a:cubicBezTo>
                      <a:pt x="280709" y="905860"/>
                      <a:pt x="262076" y="904480"/>
                      <a:pt x="243443" y="902582"/>
                    </a:cubicBezTo>
                    <a:cubicBezTo>
                      <a:pt x="225155" y="900770"/>
                      <a:pt x="206781" y="898959"/>
                      <a:pt x="188493" y="896975"/>
                    </a:cubicBezTo>
                    <a:cubicBezTo>
                      <a:pt x="167876" y="894732"/>
                      <a:pt x="147259" y="892230"/>
                      <a:pt x="126641" y="889901"/>
                    </a:cubicBezTo>
                    <a:cubicBezTo>
                      <a:pt x="109906" y="888003"/>
                      <a:pt x="93257" y="885415"/>
                      <a:pt x="76781" y="881620"/>
                    </a:cubicBezTo>
                    <a:cubicBezTo>
                      <a:pt x="69190" y="879894"/>
                      <a:pt x="61598" y="877997"/>
                      <a:pt x="54352" y="875409"/>
                    </a:cubicBezTo>
                    <a:cubicBezTo>
                      <a:pt x="32700" y="867731"/>
                      <a:pt x="16051" y="854101"/>
                      <a:pt x="5354" y="833484"/>
                    </a:cubicBezTo>
                    <a:cubicBezTo>
                      <a:pt x="1990" y="826928"/>
                      <a:pt x="351" y="819941"/>
                      <a:pt x="92" y="812522"/>
                    </a:cubicBezTo>
                    <a:cubicBezTo>
                      <a:pt x="-684" y="788109"/>
                      <a:pt x="3456" y="764473"/>
                      <a:pt x="12514" y="741785"/>
                    </a:cubicBezTo>
                    <a:cubicBezTo>
                      <a:pt x="17604" y="729018"/>
                      <a:pt x="22693" y="716251"/>
                      <a:pt x="28042" y="703570"/>
                    </a:cubicBezTo>
                    <a:cubicBezTo>
                      <a:pt x="42189" y="670100"/>
                      <a:pt x="60563" y="639303"/>
                      <a:pt x="84545" y="611872"/>
                    </a:cubicBezTo>
                    <a:cubicBezTo>
                      <a:pt x="93602" y="601434"/>
                      <a:pt x="103695" y="592204"/>
                      <a:pt x="114996" y="584181"/>
                    </a:cubicBezTo>
                    <a:cubicBezTo>
                      <a:pt x="132939" y="571328"/>
                      <a:pt x="151486" y="559509"/>
                      <a:pt x="170636" y="548554"/>
                    </a:cubicBezTo>
                    <a:cubicBezTo>
                      <a:pt x="207989" y="527246"/>
                      <a:pt x="246290" y="507578"/>
                      <a:pt x="284419" y="487651"/>
                    </a:cubicBezTo>
                    <a:cubicBezTo>
                      <a:pt x="324014" y="467034"/>
                      <a:pt x="362660" y="444778"/>
                      <a:pt x="398978" y="418727"/>
                    </a:cubicBezTo>
                    <a:cubicBezTo>
                      <a:pt x="406569" y="413292"/>
                      <a:pt x="413987" y="407598"/>
                      <a:pt x="421406" y="401991"/>
                    </a:cubicBezTo>
                    <a:cubicBezTo>
                      <a:pt x="452548" y="378441"/>
                      <a:pt x="476874" y="349111"/>
                      <a:pt x="495938" y="315210"/>
                    </a:cubicBezTo>
                    <a:cubicBezTo>
                      <a:pt x="513191" y="284585"/>
                      <a:pt x="525872" y="251978"/>
                      <a:pt x="535016" y="218076"/>
                    </a:cubicBezTo>
                    <a:cubicBezTo>
                      <a:pt x="541055" y="195475"/>
                      <a:pt x="545972" y="172701"/>
                      <a:pt x="548732" y="149496"/>
                    </a:cubicBezTo>
                    <a:cubicBezTo>
                      <a:pt x="550802" y="132502"/>
                      <a:pt x="551665" y="115421"/>
                      <a:pt x="552700" y="98341"/>
                    </a:cubicBezTo>
                    <a:cubicBezTo>
                      <a:pt x="553390" y="86695"/>
                      <a:pt x="553390" y="75050"/>
                      <a:pt x="553735" y="63318"/>
                    </a:cubicBezTo>
                    <a:cubicBezTo>
                      <a:pt x="553822" y="60730"/>
                      <a:pt x="553908" y="58142"/>
                      <a:pt x="553994" y="55554"/>
                    </a:cubicBezTo>
                    <a:cubicBezTo>
                      <a:pt x="554167" y="50982"/>
                      <a:pt x="555720" y="47100"/>
                      <a:pt x="558307" y="43305"/>
                    </a:cubicBezTo>
                    <a:cubicBezTo>
                      <a:pt x="568659" y="28122"/>
                      <a:pt x="582375" y="17857"/>
                      <a:pt x="600232" y="12940"/>
                    </a:cubicBezTo>
                    <a:cubicBezTo>
                      <a:pt x="615242" y="8799"/>
                      <a:pt x="630511" y="5952"/>
                      <a:pt x="645866" y="3451"/>
                    </a:cubicBezTo>
                    <a:cubicBezTo>
                      <a:pt x="671141" y="-690"/>
                      <a:pt x="696589" y="-431"/>
                      <a:pt x="721951" y="777"/>
                    </a:cubicBezTo>
                    <a:cubicBezTo>
                      <a:pt x="746536" y="1984"/>
                      <a:pt x="770862" y="6470"/>
                      <a:pt x="794585" y="13285"/>
                    </a:cubicBezTo>
                    <a:cubicBezTo>
                      <a:pt x="812097" y="18288"/>
                      <a:pt x="825468" y="28726"/>
                      <a:pt x="835560" y="43650"/>
                    </a:cubicBezTo>
                    <a:cubicBezTo>
                      <a:pt x="837458" y="46496"/>
                      <a:pt x="839011" y="49430"/>
                      <a:pt x="839184" y="52966"/>
                    </a:cubicBezTo>
                    <a:cubicBezTo>
                      <a:pt x="839442" y="57883"/>
                      <a:pt x="840133" y="62801"/>
                      <a:pt x="840133" y="67718"/>
                    </a:cubicBezTo>
                    <a:cubicBezTo>
                      <a:pt x="839874" y="91871"/>
                      <a:pt x="841340" y="115939"/>
                      <a:pt x="843669" y="139921"/>
                    </a:cubicBezTo>
                    <a:cubicBezTo>
                      <a:pt x="845912" y="162608"/>
                      <a:pt x="850398" y="185037"/>
                      <a:pt x="855833" y="207207"/>
                    </a:cubicBezTo>
                    <a:cubicBezTo>
                      <a:pt x="863769" y="239814"/>
                      <a:pt x="874897" y="271301"/>
                      <a:pt x="890166" y="301234"/>
                    </a:cubicBezTo>
                    <a:cubicBezTo>
                      <a:pt x="905521" y="331513"/>
                      <a:pt x="924585" y="359118"/>
                      <a:pt x="949515" y="382582"/>
                    </a:cubicBezTo>
                    <a:cubicBezTo>
                      <a:pt x="961420" y="393796"/>
                      <a:pt x="974273" y="403889"/>
                      <a:pt x="987472" y="413550"/>
                    </a:cubicBezTo>
                    <a:cubicBezTo>
                      <a:pt x="1012833" y="432011"/>
                      <a:pt x="1039317" y="448919"/>
                      <a:pt x="1066662" y="464360"/>
                    </a:cubicBezTo>
                    <a:cubicBezTo>
                      <a:pt x="1091938" y="478680"/>
                      <a:pt x="1117644" y="492137"/>
                      <a:pt x="1143524" y="505336"/>
                    </a:cubicBezTo>
                    <a:cubicBezTo>
                      <a:pt x="1174061" y="520863"/>
                      <a:pt x="1204081" y="537253"/>
                      <a:pt x="1233497" y="554678"/>
                    </a:cubicBezTo>
                    <a:cubicBezTo>
                      <a:pt x="1248421" y="563477"/>
                      <a:pt x="1262827" y="573312"/>
                      <a:pt x="1277233" y="583060"/>
                    </a:cubicBezTo>
                    <a:cubicBezTo>
                      <a:pt x="1290432" y="591945"/>
                      <a:pt x="1301732" y="602987"/>
                      <a:pt x="1311998" y="615150"/>
                    </a:cubicBezTo>
                    <a:cubicBezTo>
                      <a:pt x="1334858" y="642064"/>
                      <a:pt x="1352456" y="672170"/>
                      <a:pt x="1366085" y="704692"/>
                    </a:cubicBezTo>
                    <a:cubicBezTo>
                      <a:pt x="1371261" y="717114"/>
                      <a:pt x="1376264" y="729622"/>
                      <a:pt x="1381268" y="742131"/>
                    </a:cubicBezTo>
                    <a:cubicBezTo>
                      <a:pt x="1390153" y="764387"/>
                      <a:pt x="1394035" y="787419"/>
                      <a:pt x="1393517" y="811314"/>
                    </a:cubicBezTo>
                    <a:cubicBezTo>
                      <a:pt x="1393258" y="820717"/>
                      <a:pt x="1390929" y="829171"/>
                      <a:pt x="1386185" y="837193"/>
                    </a:cubicBezTo>
                    <a:cubicBezTo>
                      <a:pt x="1375229" y="855913"/>
                      <a:pt x="1359098" y="868249"/>
                      <a:pt x="1338826" y="875495"/>
                    </a:cubicBezTo>
                    <a:cubicBezTo>
                      <a:pt x="1327094" y="879636"/>
                      <a:pt x="1314931" y="882396"/>
                      <a:pt x="1302681" y="884467"/>
                    </a:cubicBezTo>
                    <a:cubicBezTo>
                      <a:pt x="1287844" y="886968"/>
                      <a:pt x="1273006" y="889125"/>
                      <a:pt x="1258082" y="890936"/>
                    </a:cubicBezTo>
                    <a:cubicBezTo>
                      <a:pt x="1236430" y="893611"/>
                      <a:pt x="1214778" y="895854"/>
                      <a:pt x="1193126" y="898182"/>
                    </a:cubicBezTo>
                    <a:cubicBezTo>
                      <a:pt x="1162674" y="901374"/>
                      <a:pt x="1132309" y="904825"/>
                      <a:pt x="1101685" y="906033"/>
                    </a:cubicBezTo>
                    <a:cubicBezTo>
                      <a:pt x="1090299" y="906464"/>
                      <a:pt x="1078826" y="906464"/>
                      <a:pt x="1067439" y="906895"/>
                    </a:cubicBezTo>
                    <a:cubicBezTo>
                      <a:pt x="1045441" y="907672"/>
                      <a:pt x="1023444" y="908707"/>
                      <a:pt x="1001447" y="910691"/>
                    </a:cubicBezTo>
                    <a:cubicBezTo>
                      <a:pt x="972721" y="913279"/>
                      <a:pt x="944340" y="917592"/>
                      <a:pt x="915786" y="921560"/>
                    </a:cubicBezTo>
                    <a:cubicBezTo>
                      <a:pt x="900604" y="923717"/>
                      <a:pt x="885421" y="925097"/>
                      <a:pt x="870239" y="926822"/>
                    </a:cubicBezTo>
                    <a:cubicBezTo>
                      <a:pt x="834870" y="930790"/>
                      <a:pt x="799330" y="930963"/>
                      <a:pt x="763789" y="931912"/>
                    </a:cubicBezTo>
                    <a:cubicBezTo>
                      <a:pt x="746967" y="932343"/>
                      <a:pt x="730146" y="933809"/>
                      <a:pt x="713324" y="934845"/>
                    </a:cubicBezTo>
                    <a:cubicBezTo>
                      <a:pt x="707890" y="935190"/>
                      <a:pt x="702455" y="935362"/>
                      <a:pt x="694346" y="935794"/>
                    </a:cubicBezTo>
                    <a:close/>
                  </a:path>
                </a:pathLst>
              </a:custGeom>
              <a:solidFill>
                <a:srgbClr val="FBCDA7"/>
              </a:solidFill>
              <a:ln w="8572" cap="flat">
                <a:noFill/>
                <a:prstDash val="solid"/>
                <a:miter/>
              </a:ln>
            </p:spPr>
            <p:txBody>
              <a:bodyPr rtlCol="0" anchor="ctr"/>
              <a:lstStyle/>
              <a:p>
                <a:endParaRPr lang="en-ID"/>
              </a:p>
            </p:txBody>
          </p:sp>
          <p:sp>
            <p:nvSpPr>
              <p:cNvPr id="230" name="Freeform: Shape 229">
                <a:extLst>
                  <a:ext uri="{FF2B5EF4-FFF2-40B4-BE49-F238E27FC236}">
                    <a16:creationId xmlns:a16="http://schemas.microsoft.com/office/drawing/2014/main" id="{71E0AD85-1ACB-46D9-A28E-D55041447B41}"/>
                  </a:ext>
                </a:extLst>
              </p:cNvPr>
              <p:cNvSpPr/>
              <p:nvPr/>
            </p:nvSpPr>
            <p:spPr>
              <a:xfrm>
                <a:off x="-1752136" y="5599409"/>
                <a:ext cx="301925" cy="345057"/>
              </a:xfrm>
              <a:custGeom>
                <a:avLst/>
                <a:gdLst>
                  <a:gd name="connsiteX0" fmla="*/ 96098 w 301924"/>
                  <a:gd name="connsiteY0" fmla="*/ 315468 h 345056"/>
                  <a:gd name="connsiteX1" fmla="*/ 136039 w 301924"/>
                  <a:gd name="connsiteY1" fmla="*/ 343418 h 345056"/>
                  <a:gd name="connsiteX2" fmla="*/ 219629 w 301924"/>
                  <a:gd name="connsiteY2" fmla="*/ 339881 h 345056"/>
                  <a:gd name="connsiteX3" fmla="*/ 259741 w 301924"/>
                  <a:gd name="connsiteY3" fmla="*/ 305979 h 345056"/>
                  <a:gd name="connsiteX4" fmla="*/ 310292 w 301924"/>
                  <a:gd name="connsiteY4" fmla="*/ 221958 h 345056"/>
                  <a:gd name="connsiteX5" fmla="*/ 306410 w 301924"/>
                  <a:gd name="connsiteY5" fmla="*/ 207206 h 345056"/>
                  <a:gd name="connsiteX6" fmla="*/ 294247 w 301924"/>
                  <a:gd name="connsiteY6" fmla="*/ 139921 h 345056"/>
                  <a:gd name="connsiteX7" fmla="*/ 290710 w 301924"/>
                  <a:gd name="connsiteY7" fmla="*/ 67718 h 345056"/>
                  <a:gd name="connsiteX8" fmla="*/ 289761 w 301924"/>
                  <a:gd name="connsiteY8" fmla="*/ 52966 h 345056"/>
                  <a:gd name="connsiteX9" fmla="*/ 286138 w 301924"/>
                  <a:gd name="connsiteY9" fmla="*/ 43650 h 345056"/>
                  <a:gd name="connsiteX10" fmla="*/ 245163 w 301924"/>
                  <a:gd name="connsiteY10" fmla="*/ 13285 h 345056"/>
                  <a:gd name="connsiteX11" fmla="*/ 172528 w 301924"/>
                  <a:gd name="connsiteY11" fmla="*/ 776 h 345056"/>
                  <a:gd name="connsiteX12" fmla="*/ 96443 w 301924"/>
                  <a:gd name="connsiteY12" fmla="*/ 3451 h 345056"/>
                  <a:gd name="connsiteX13" fmla="*/ 50810 w 301924"/>
                  <a:gd name="connsiteY13" fmla="*/ 12940 h 345056"/>
                  <a:gd name="connsiteX14" fmla="*/ 8885 w 301924"/>
                  <a:gd name="connsiteY14" fmla="*/ 43305 h 345056"/>
                  <a:gd name="connsiteX15" fmla="*/ 4572 w 301924"/>
                  <a:gd name="connsiteY15" fmla="*/ 55554 h 345056"/>
                  <a:gd name="connsiteX16" fmla="*/ 4313 w 301924"/>
                  <a:gd name="connsiteY16" fmla="*/ 63318 h 345056"/>
                  <a:gd name="connsiteX17" fmla="*/ 3278 w 301924"/>
                  <a:gd name="connsiteY17" fmla="*/ 98341 h 345056"/>
                  <a:gd name="connsiteX18" fmla="*/ 0 w 301924"/>
                  <a:gd name="connsiteY18" fmla="*/ 142767 h 345056"/>
                  <a:gd name="connsiteX19" fmla="*/ 64957 w 301924"/>
                  <a:gd name="connsiteY19" fmla="*/ 278892 h 345056"/>
                  <a:gd name="connsiteX20" fmla="*/ 96098 w 301924"/>
                  <a:gd name="connsiteY20" fmla="*/ 315468 h 345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01924" h="345056">
                    <a:moveTo>
                      <a:pt x="96098" y="315468"/>
                    </a:moveTo>
                    <a:cubicBezTo>
                      <a:pt x="107917" y="326941"/>
                      <a:pt x="120942" y="336689"/>
                      <a:pt x="136039" y="343418"/>
                    </a:cubicBezTo>
                    <a:cubicBezTo>
                      <a:pt x="164420" y="356012"/>
                      <a:pt x="192283" y="355236"/>
                      <a:pt x="219629" y="339881"/>
                    </a:cubicBezTo>
                    <a:cubicBezTo>
                      <a:pt x="235156" y="331082"/>
                      <a:pt x="248700" y="320040"/>
                      <a:pt x="259741" y="305979"/>
                    </a:cubicBezTo>
                    <a:cubicBezTo>
                      <a:pt x="280186" y="280013"/>
                      <a:pt x="296835" y="251891"/>
                      <a:pt x="310292" y="221958"/>
                    </a:cubicBezTo>
                    <a:cubicBezTo>
                      <a:pt x="308912" y="217041"/>
                      <a:pt x="307618" y="212124"/>
                      <a:pt x="306410" y="207206"/>
                    </a:cubicBezTo>
                    <a:cubicBezTo>
                      <a:pt x="301062" y="185037"/>
                      <a:pt x="296576" y="162608"/>
                      <a:pt x="294247" y="139921"/>
                    </a:cubicBezTo>
                    <a:cubicBezTo>
                      <a:pt x="291832" y="115939"/>
                      <a:pt x="290451" y="91871"/>
                      <a:pt x="290710" y="67718"/>
                    </a:cubicBezTo>
                    <a:cubicBezTo>
                      <a:pt x="290797" y="62800"/>
                      <a:pt x="290106" y="57883"/>
                      <a:pt x="289761" y="52966"/>
                    </a:cubicBezTo>
                    <a:cubicBezTo>
                      <a:pt x="289589" y="49430"/>
                      <a:pt x="288036" y="46496"/>
                      <a:pt x="286138" y="43650"/>
                    </a:cubicBezTo>
                    <a:cubicBezTo>
                      <a:pt x="276045" y="28726"/>
                      <a:pt x="262674" y="18288"/>
                      <a:pt x="245163" y="13285"/>
                    </a:cubicBezTo>
                    <a:cubicBezTo>
                      <a:pt x="221354" y="6470"/>
                      <a:pt x="197114" y="1898"/>
                      <a:pt x="172528" y="776"/>
                    </a:cubicBezTo>
                    <a:cubicBezTo>
                      <a:pt x="147167" y="-431"/>
                      <a:pt x="121719" y="-690"/>
                      <a:pt x="96443" y="3451"/>
                    </a:cubicBezTo>
                    <a:cubicBezTo>
                      <a:pt x="81088" y="5953"/>
                      <a:pt x="65820" y="8799"/>
                      <a:pt x="50810" y="12940"/>
                    </a:cubicBezTo>
                    <a:cubicBezTo>
                      <a:pt x="32953" y="17857"/>
                      <a:pt x="19237" y="28122"/>
                      <a:pt x="8885" y="43305"/>
                    </a:cubicBezTo>
                    <a:cubicBezTo>
                      <a:pt x="6297" y="47100"/>
                      <a:pt x="4744" y="51069"/>
                      <a:pt x="4572" y="55554"/>
                    </a:cubicBezTo>
                    <a:cubicBezTo>
                      <a:pt x="4486" y="58142"/>
                      <a:pt x="4399" y="60730"/>
                      <a:pt x="4313" y="63318"/>
                    </a:cubicBezTo>
                    <a:cubicBezTo>
                      <a:pt x="3968" y="74964"/>
                      <a:pt x="3968" y="86696"/>
                      <a:pt x="3278" y="98341"/>
                    </a:cubicBezTo>
                    <a:cubicBezTo>
                      <a:pt x="2415" y="113179"/>
                      <a:pt x="1553" y="128016"/>
                      <a:pt x="0" y="142767"/>
                    </a:cubicBezTo>
                    <a:cubicBezTo>
                      <a:pt x="14406" y="191506"/>
                      <a:pt x="35627" y="237054"/>
                      <a:pt x="64957" y="278892"/>
                    </a:cubicBezTo>
                    <a:cubicBezTo>
                      <a:pt x="74273" y="291918"/>
                      <a:pt x="84539" y="304254"/>
                      <a:pt x="96098" y="315468"/>
                    </a:cubicBezTo>
                    <a:close/>
                  </a:path>
                </a:pathLst>
              </a:custGeom>
              <a:solidFill>
                <a:srgbClr val="BC6337">
                  <a:alpha val="50000"/>
                </a:srgbClr>
              </a:solidFill>
              <a:ln w="8572" cap="flat">
                <a:noFill/>
                <a:prstDash val="solid"/>
                <a:miter/>
              </a:ln>
            </p:spPr>
            <p:txBody>
              <a:bodyPr rtlCol="0" anchor="ctr"/>
              <a:lstStyle/>
              <a:p>
                <a:endParaRPr lang="en-ID"/>
              </a:p>
            </p:txBody>
          </p:sp>
          <p:sp>
            <p:nvSpPr>
              <p:cNvPr id="231" name="Freeform: Shape 230">
                <a:extLst>
                  <a:ext uri="{FF2B5EF4-FFF2-40B4-BE49-F238E27FC236}">
                    <a16:creationId xmlns:a16="http://schemas.microsoft.com/office/drawing/2014/main" id="{3E60DA79-0EDD-4040-B71B-08C964AE0574}"/>
                  </a:ext>
                </a:extLst>
              </p:cNvPr>
              <p:cNvSpPr/>
              <p:nvPr/>
            </p:nvSpPr>
            <p:spPr>
              <a:xfrm>
                <a:off x="-1829946" y="6153504"/>
                <a:ext cx="448574" cy="267419"/>
              </a:xfrm>
              <a:custGeom>
                <a:avLst/>
                <a:gdLst>
                  <a:gd name="connsiteX0" fmla="*/ 0 w 448573"/>
                  <a:gd name="connsiteY0" fmla="*/ 40006 h 267418"/>
                  <a:gd name="connsiteX1" fmla="*/ 8799 w 448573"/>
                  <a:gd name="connsiteY1" fmla="*/ 36383 h 267418"/>
                  <a:gd name="connsiteX2" fmla="*/ 78932 w 448573"/>
                  <a:gd name="connsiteY2" fmla="*/ 16197 h 267418"/>
                  <a:gd name="connsiteX3" fmla="*/ 155707 w 448573"/>
                  <a:gd name="connsiteY3" fmla="*/ 3948 h 267418"/>
                  <a:gd name="connsiteX4" fmla="*/ 211606 w 448573"/>
                  <a:gd name="connsiteY4" fmla="*/ 152 h 267418"/>
                  <a:gd name="connsiteX5" fmla="*/ 276132 w 448573"/>
                  <a:gd name="connsiteY5" fmla="*/ 2136 h 267418"/>
                  <a:gd name="connsiteX6" fmla="*/ 413637 w 448573"/>
                  <a:gd name="connsiteY6" fmla="*/ 26808 h 267418"/>
                  <a:gd name="connsiteX7" fmla="*/ 445209 w 448573"/>
                  <a:gd name="connsiteY7" fmla="*/ 37764 h 267418"/>
                  <a:gd name="connsiteX8" fmla="*/ 449178 w 448573"/>
                  <a:gd name="connsiteY8" fmla="*/ 39661 h 267418"/>
                  <a:gd name="connsiteX9" fmla="*/ 448142 w 448573"/>
                  <a:gd name="connsiteY9" fmla="*/ 48201 h 267418"/>
                  <a:gd name="connsiteX10" fmla="*/ 441241 w 448573"/>
                  <a:gd name="connsiteY10" fmla="*/ 62090 h 267418"/>
                  <a:gd name="connsiteX11" fmla="*/ 364897 w 448573"/>
                  <a:gd name="connsiteY11" fmla="*/ 167936 h 267418"/>
                  <a:gd name="connsiteX12" fmla="*/ 345143 w 448573"/>
                  <a:gd name="connsiteY12" fmla="*/ 189934 h 267418"/>
                  <a:gd name="connsiteX13" fmla="*/ 310206 w 448573"/>
                  <a:gd name="connsiteY13" fmla="*/ 221937 h 267418"/>
                  <a:gd name="connsiteX14" fmla="*/ 279065 w 448573"/>
                  <a:gd name="connsiteY14" fmla="*/ 245315 h 267418"/>
                  <a:gd name="connsiteX15" fmla="*/ 247147 w 448573"/>
                  <a:gd name="connsiteY15" fmla="*/ 262999 h 267418"/>
                  <a:gd name="connsiteX16" fmla="*/ 236795 w 448573"/>
                  <a:gd name="connsiteY16" fmla="*/ 266450 h 267418"/>
                  <a:gd name="connsiteX17" fmla="*/ 210053 w 448573"/>
                  <a:gd name="connsiteY17" fmla="*/ 265328 h 267418"/>
                  <a:gd name="connsiteX18" fmla="*/ 174771 w 448573"/>
                  <a:gd name="connsiteY18" fmla="*/ 247558 h 267418"/>
                  <a:gd name="connsiteX19" fmla="*/ 130173 w 448573"/>
                  <a:gd name="connsiteY19" fmla="*/ 213656 h 267418"/>
                  <a:gd name="connsiteX20" fmla="*/ 110849 w 448573"/>
                  <a:gd name="connsiteY20" fmla="*/ 195627 h 267418"/>
                  <a:gd name="connsiteX21" fmla="*/ 11301 w 448573"/>
                  <a:gd name="connsiteY21" fmla="*/ 65540 h 267418"/>
                  <a:gd name="connsiteX22" fmla="*/ 3278 w 448573"/>
                  <a:gd name="connsiteY22" fmla="*/ 50444 h 267418"/>
                  <a:gd name="connsiteX23" fmla="*/ 0 w 448573"/>
                  <a:gd name="connsiteY23" fmla="*/ 40006 h 267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48573" h="267418">
                    <a:moveTo>
                      <a:pt x="0" y="40006"/>
                    </a:moveTo>
                    <a:cubicBezTo>
                      <a:pt x="3623" y="38540"/>
                      <a:pt x="6211" y="37332"/>
                      <a:pt x="8799" y="36383"/>
                    </a:cubicBezTo>
                    <a:cubicBezTo>
                      <a:pt x="31573" y="27412"/>
                      <a:pt x="55037" y="21287"/>
                      <a:pt x="78932" y="16197"/>
                    </a:cubicBezTo>
                    <a:cubicBezTo>
                      <a:pt x="104293" y="10849"/>
                      <a:pt x="129914" y="6794"/>
                      <a:pt x="155707" y="3948"/>
                    </a:cubicBezTo>
                    <a:cubicBezTo>
                      <a:pt x="174254" y="1877"/>
                      <a:pt x="192887" y="584"/>
                      <a:pt x="211606" y="152"/>
                    </a:cubicBezTo>
                    <a:cubicBezTo>
                      <a:pt x="233172" y="-279"/>
                      <a:pt x="254652" y="152"/>
                      <a:pt x="276132" y="2136"/>
                    </a:cubicBezTo>
                    <a:cubicBezTo>
                      <a:pt x="322714" y="6363"/>
                      <a:pt x="368693" y="13610"/>
                      <a:pt x="413637" y="26808"/>
                    </a:cubicBezTo>
                    <a:cubicBezTo>
                      <a:pt x="424333" y="29913"/>
                      <a:pt x="434685" y="34054"/>
                      <a:pt x="445209" y="37764"/>
                    </a:cubicBezTo>
                    <a:cubicBezTo>
                      <a:pt x="446676" y="38281"/>
                      <a:pt x="447970" y="39057"/>
                      <a:pt x="449178" y="39661"/>
                    </a:cubicBezTo>
                    <a:cubicBezTo>
                      <a:pt x="450472" y="42939"/>
                      <a:pt x="449264" y="45613"/>
                      <a:pt x="448142" y="48201"/>
                    </a:cubicBezTo>
                    <a:cubicBezTo>
                      <a:pt x="446072" y="52946"/>
                      <a:pt x="443829" y="57691"/>
                      <a:pt x="441241" y="62090"/>
                    </a:cubicBezTo>
                    <a:cubicBezTo>
                      <a:pt x="419071" y="99701"/>
                      <a:pt x="393796" y="135156"/>
                      <a:pt x="364897" y="167936"/>
                    </a:cubicBezTo>
                    <a:cubicBezTo>
                      <a:pt x="358341" y="175355"/>
                      <a:pt x="351699" y="182601"/>
                      <a:pt x="345143" y="189934"/>
                    </a:cubicBezTo>
                    <a:cubicBezTo>
                      <a:pt x="334533" y="201752"/>
                      <a:pt x="322887" y="212448"/>
                      <a:pt x="310206" y="221937"/>
                    </a:cubicBezTo>
                    <a:cubicBezTo>
                      <a:pt x="299854" y="229701"/>
                      <a:pt x="289503" y="237551"/>
                      <a:pt x="279065" y="245315"/>
                    </a:cubicBezTo>
                    <a:cubicBezTo>
                      <a:pt x="269231" y="252647"/>
                      <a:pt x="258620" y="258513"/>
                      <a:pt x="247147" y="262999"/>
                    </a:cubicBezTo>
                    <a:cubicBezTo>
                      <a:pt x="243783" y="264293"/>
                      <a:pt x="240332" y="265415"/>
                      <a:pt x="236795" y="266450"/>
                    </a:cubicBezTo>
                    <a:cubicBezTo>
                      <a:pt x="227737" y="269124"/>
                      <a:pt x="218938" y="268261"/>
                      <a:pt x="210053" y="265328"/>
                    </a:cubicBezTo>
                    <a:cubicBezTo>
                      <a:pt x="197372" y="261187"/>
                      <a:pt x="185468" y="255408"/>
                      <a:pt x="174771" y="247558"/>
                    </a:cubicBezTo>
                    <a:cubicBezTo>
                      <a:pt x="159675" y="236516"/>
                      <a:pt x="144838" y="225302"/>
                      <a:pt x="130173" y="213656"/>
                    </a:cubicBezTo>
                    <a:cubicBezTo>
                      <a:pt x="123271" y="208222"/>
                      <a:pt x="116974" y="201924"/>
                      <a:pt x="110849" y="195627"/>
                    </a:cubicBezTo>
                    <a:cubicBezTo>
                      <a:pt x="72807" y="155946"/>
                      <a:pt x="39336" y="112813"/>
                      <a:pt x="11301" y="65540"/>
                    </a:cubicBezTo>
                    <a:cubicBezTo>
                      <a:pt x="8368" y="60623"/>
                      <a:pt x="5693" y="55620"/>
                      <a:pt x="3278" y="50444"/>
                    </a:cubicBezTo>
                    <a:cubicBezTo>
                      <a:pt x="1898" y="47425"/>
                      <a:pt x="1294" y="44061"/>
                      <a:pt x="0" y="40006"/>
                    </a:cubicBezTo>
                    <a:close/>
                  </a:path>
                </a:pathLst>
              </a:custGeom>
              <a:solidFill>
                <a:srgbClr val="F7E9E3"/>
              </a:solidFill>
              <a:ln w="8572" cap="flat">
                <a:noFill/>
                <a:prstDash val="solid"/>
                <a:miter/>
              </a:ln>
            </p:spPr>
            <p:txBody>
              <a:bodyPr rtlCol="0" anchor="ctr"/>
              <a:lstStyle/>
              <a:p>
                <a:endParaRPr lang="en-ID"/>
              </a:p>
            </p:txBody>
          </p:sp>
          <p:sp>
            <p:nvSpPr>
              <p:cNvPr id="232" name="Freeform: Shape 231">
                <a:extLst>
                  <a:ext uri="{FF2B5EF4-FFF2-40B4-BE49-F238E27FC236}">
                    <a16:creationId xmlns:a16="http://schemas.microsoft.com/office/drawing/2014/main" id="{D39E8BCC-01E4-4365-A46E-3B9F59346830}"/>
                  </a:ext>
                </a:extLst>
              </p:cNvPr>
              <p:cNvSpPr/>
              <p:nvPr/>
            </p:nvSpPr>
            <p:spPr>
              <a:xfrm>
                <a:off x="-2301472" y="6003729"/>
                <a:ext cx="1388853" cy="526211"/>
              </a:xfrm>
              <a:custGeom>
                <a:avLst/>
                <a:gdLst>
                  <a:gd name="connsiteX0" fmla="*/ 284419 w 1388853"/>
                  <a:gd name="connsiteY0" fmla="*/ 83158 h 526211"/>
                  <a:gd name="connsiteX1" fmla="*/ 170636 w 1388853"/>
                  <a:gd name="connsiteY1" fmla="*/ 144061 h 526211"/>
                  <a:gd name="connsiteX2" fmla="*/ 114996 w 1388853"/>
                  <a:gd name="connsiteY2" fmla="*/ 179688 h 526211"/>
                  <a:gd name="connsiteX3" fmla="*/ 84545 w 1388853"/>
                  <a:gd name="connsiteY3" fmla="*/ 207379 h 526211"/>
                  <a:gd name="connsiteX4" fmla="*/ 28042 w 1388853"/>
                  <a:gd name="connsiteY4" fmla="*/ 299078 h 526211"/>
                  <a:gd name="connsiteX5" fmla="*/ 12514 w 1388853"/>
                  <a:gd name="connsiteY5" fmla="*/ 337293 h 526211"/>
                  <a:gd name="connsiteX6" fmla="*/ 92 w 1388853"/>
                  <a:gd name="connsiteY6" fmla="*/ 408029 h 526211"/>
                  <a:gd name="connsiteX7" fmla="*/ 5354 w 1388853"/>
                  <a:gd name="connsiteY7" fmla="*/ 428991 h 526211"/>
                  <a:gd name="connsiteX8" fmla="*/ 54352 w 1388853"/>
                  <a:gd name="connsiteY8" fmla="*/ 470916 h 526211"/>
                  <a:gd name="connsiteX9" fmla="*/ 76781 w 1388853"/>
                  <a:gd name="connsiteY9" fmla="*/ 477127 h 526211"/>
                  <a:gd name="connsiteX10" fmla="*/ 126641 w 1388853"/>
                  <a:gd name="connsiteY10" fmla="*/ 485408 h 526211"/>
                  <a:gd name="connsiteX11" fmla="*/ 188493 w 1388853"/>
                  <a:gd name="connsiteY11" fmla="*/ 492482 h 526211"/>
                  <a:gd name="connsiteX12" fmla="*/ 243443 w 1388853"/>
                  <a:gd name="connsiteY12" fmla="*/ 498089 h 526211"/>
                  <a:gd name="connsiteX13" fmla="*/ 299342 w 1388853"/>
                  <a:gd name="connsiteY13" fmla="*/ 501885 h 526211"/>
                  <a:gd name="connsiteX14" fmla="*/ 332813 w 1388853"/>
                  <a:gd name="connsiteY14" fmla="*/ 502661 h 526211"/>
                  <a:gd name="connsiteX15" fmla="*/ 396476 w 1388853"/>
                  <a:gd name="connsiteY15" fmla="*/ 506802 h 526211"/>
                  <a:gd name="connsiteX16" fmla="*/ 433569 w 1388853"/>
                  <a:gd name="connsiteY16" fmla="*/ 510942 h 526211"/>
                  <a:gd name="connsiteX17" fmla="*/ 471353 w 1388853"/>
                  <a:gd name="connsiteY17" fmla="*/ 516118 h 526211"/>
                  <a:gd name="connsiteX18" fmla="*/ 516901 w 1388853"/>
                  <a:gd name="connsiteY18" fmla="*/ 521725 h 526211"/>
                  <a:gd name="connsiteX19" fmla="*/ 560292 w 1388853"/>
                  <a:gd name="connsiteY19" fmla="*/ 525348 h 526211"/>
                  <a:gd name="connsiteX20" fmla="*/ 622488 w 1388853"/>
                  <a:gd name="connsiteY20" fmla="*/ 527160 h 526211"/>
                  <a:gd name="connsiteX21" fmla="*/ 664412 w 1388853"/>
                  <a:gd name="connsiteY21" fmla="*/ 529144 h 526211"/>
                  <a:gd name="connsiteX22" fmla="*/ 694346 w 1388853"/>
                  <a:gd name="connsiteY22" fmla="*/ 531301 h 526211"/>
                  <a:gd name="connsiteX23" fmla="*/ 713324 w 1388853"/>
                  <a:gd name="connsiteY23" fmla="*/ 530438 h 526211"/>
                  <a:gd name="connsiteX24" fmla="*/ 763789 w 1388853"/>
                  <a:gd name="connsiteY24" fmla="*/ 527505 h 526211"/>
                  <a:gd name="connsiteX25" fmla="*/ 870239 w 1388853"/>
                  <a:gd name="connsiteY25" fmla="*/ 522416 h 526211"/>
                  <a:gd name="connsiteX26" fmla="*/ 915786 w 1388853"/>
                  <a:gd name="connsiteY26" fmla="*/ 517153 h 526211"/>
                  <a:gd name="connsiteX27" fmla="*/ 1001447 w 1388853"/>
                  <a:gd name="connsiteY27" fmla="*/ 506284 h 526211"/>
                  <a:gd name="connsiteX28" fmla="*/ 1067439 w 1388853"/>
                  <a:gd name="connsiteY28" fmla="*/ 502489 h 526211"/>
                  <a:gd name="connsiteX29" fmla="*/ 1101686 w 1388853"/>
                  <a:gd name="connsiteY29" fmla="*/ 501626 h 526211"/>
                  <a:gd name="connsiteX30" fmla="*/ 1193126 w 1388853"/>
                  <a:gd name="connsiteY30" fmla="*/ 493776 h 526211"/>
                  <a:gd name="connsiteX31" fmla="*/ 1258083 w 1388853"/>
                  <a:gd name="connsiteY31" fmla="*/ 486530 h 526211"/>
                  <a:gd name="connsiteX32" fmla="*/ 1302681 w 1388853"/>
                  <a:gd name="connsiteY32" fmla="*/ 480060 h 526211"/>
                  <a:gd name="connsiteX33" fmla="*/ 1338826 w 1388853"/>
                  <a:gd name="connsiteY33" fmla="*/ 471088 h 526211"/>
                  <a:gd name="connsiteX34" fmla="*/ 1386185 w 1388853"/>
                  <a:gd name="connsiteY34" fmla="*/ 432787 h 526211"/>
                  <a:gd name="connsiteX35" fmla="*/ 1393517 w 1388853"/>
                  <a:gd name="connsiteY35" fmla="*/ 406908 h 526211"/>
                  <a:gd name="connsiteX36" fmla="*/ 1381268 w 1388853"/>
                  <a:gd name="connsiteY36" fmla="*/ 337724 h 526211"/>
                  <a:gd name="connsiteX37" fmla="*/ 1366085 w 1388853"/>
                  <a:gd name="connsiteY37" fmla="*/ 300286 h 526211"/>
                  <a:gd name="connsiteX38" fmla="*/ 1311998 w 1388853"/>
                  <a:gd name="connsiteY38" fmla="*/ 210743 h 526211"/>
                  <a:gd name="connsiteX39" fmla="*/ 1277233 w 1388853"/>
                  <a:gd name="connsiteY39" fmla="*/ 178653 h 526211"/>
                  <a:gd name="connsiteX40" fmla="*/ 1233497 w 1388853"/>
                  <a:gd name="connsiteY40" fmla="*/ 150272 h 526211"/>
                  <a:gd name="connsiteX41" fmla="*/ 1143524 w 1388853"/>
                  <a:gd name="connsiteY41" fmla="*/ 100929 h 526211"/>
                  <a:gd name="connsiteX42" fmla="*/ 1066662 w 1388853"/>
                  <a:gd name="connsiteY42" fmla="*/ 59953 h 526211"/>
                  <a:gd name="connsiteX43" fmla="*/ 987472 w 1388853"/>
                  <a:gd name="connsiteY43" fmla="*/ 9144 h 526211"/>
                  <a:gd name="connsiteX44" fmla="*/ 975308 w 1388853"/>
                  <a:gd name="connsiteY44" fmla="*/ 0 h 526211"/>
                  <a:gd name="connsiteX45" fmla="*/ 967545 w 1388853"/>
                  <a:gd name="connsiteY45" fmla="*/ 13371 h 526211"/>
                  <a:gd name="connsiteX46" fmla="*/ 771898 w 1388853"/>
                  <a:gd name="connsiteY46" fmla="*/ 293988 h 526211"/>
                  <a:gd name="connsiteX47" fmla="*/ 702972 w 1388853"/>
                  <a:gd name="connsiteY47" fmla="*/ 375249 h 526211"/>
                  <a:gd name="connsiteX48" fmla="*/ 696330 w 1388853"/>
                  <a:gd name="connsiteY48" fmla="*/ 381115 h 526211"/>
                  <a:gd name="connsiteX49" fmla="*/ 690982 w 1388853"/>
                  <a:gd name="connsiteY49" fmla="*/ 375594 h 526211"/>
                  <a:gd name="connsiteX50" fmla="*/ 629303 w 1388853"/>
                  <a:gd name="connsiteY50" fmla="*/ 303477 h 526211"/>
                  <a:gd name="connsiteX51" fmla="*/ 471181 w 1388853"/>
                  <a:gd name="connsiteY51" fmla="*/ 84711 h 526211"/>
                  <a:gd name="connsiteX52" fmla="*/ 418042 w 1388853"/>
                  <a:gd name="connsiteY52" fmla="*/ 0 h 526211"/>
                  <a:gd name="connsiteX53" fmla="*/ 398978 w 1388853"/>
                  <a:gd name="connsiteY53" fmla="*/ 14233 h 526211"/>
                  <a:gd name="connsiteX54" fmla="*/ 284419 w 1388853"/>
                  <a:gd name="connsiteY54" fmla="*/ 83158 h 526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1388853" h="526211">
                    <a:moveTo>
                      <a:pt x="284419" y="83158"/>
                    </a:moveTo>
                    <a:cubicBezTo>
                      <a:pt x="246290" y="102999"/>
                      <a:pt x="207989" y="122754"/>
                      <a:pt x="170636" y="144061"/>
                    </a:cubicBezTo>
                    <a:cubicBezTo>
                      <a:pt x="151486" y="155016"/>
                      <a:pt x="132939" y="166835"/>
                      <a:pt x="114996" y="179688"/>
                    </a:cubicBezTo>
                    <a:cubicBezTo>
                      <a:pt x="103781" y="187710"/>
                      <a:pt x="93689" y="196941"/>
                      <a:pt x="84545" y="207379"/>
                    </a:cubicBezTo>
                    <a:cubicBezTo>
                      <a:pt x="60563" y="234811"/>
                      <a:pt x="42189" y="265607"/>
                      <a:pt x="28042" y="299078"/>
                    </a:cubicBezTo>
                    <a:cubicBezTo>
                      <a:pt x="22693" y="311758"/>
                      <a:pt x="17604" y="324526"/>
                      <a:pt x="12514" y="337293"/>
                    </a:cubicBezTo>
                    <a:cubicBezTo>
                      <a:pt x="3456" y="359980"/>
                      <a:pt x="-684" y="383616"/>
                      <a:pt x="92" y="408029"/>
                    </a:cubicBezTo>
                    <a:cubicBezTo>
                      <a:pt x="351" y="415448"/>
                      <a:pt x="1903" y="422349"/>
                      <a:pt x="5354" y="428991"/>
                    </a:cubicBezTo>
                    <a:cubicBezTo>
                      <a:pt x="15965" y="449609"/>
                      <a:pt x="32700" y="463238"/>
                      <a:pt x="54352" y="470916"/>
                    </a:cubicBezTo>
                    <a:cubicBezTo>
                      <a:pt x="61685" y="473504"/>
                      <a:pt x="69276" y="475402"/>
                      <a:pt x="76781" y="477127"/>
                    </a:cubicBezTo>
                    <a:cubicBezTo>
                      <a:pt x="93171" y="480923"/>
                      <a:pt x="109820" y="483510"/>
                      <a:pt x="126641" y="485408"/>
                    </a:cubicBezTo>
                    <a:cubicBezTo>
                      <a:pt x="147259" y="487737"/>
                      <a:pt x="167876" y="490239"/>
                      <a:pt x="188493" y="492482"/>
                    </a:cubicBezTo>
                    <a:cubicBezTo>
                      <a:pt x="206781" y="494466"/>
                      <a:pt x="225155" y="496277"/>
                      <a:pt x="243443" y="498089"/>
                    </a:cubicBezTo>
                    <a:cubicBezTo>
                      <a:pt x="261990" y="499987"/>
                      <a:pt x="280623" y="501367"/>
                      <a:pt x="299342" y="501885"/>
                    </a:cubicBezTo>
                    <a:cubicBezTo>
                      <a:pt x="310470" y="502143"/>
                      <a:pt x="321685" y="502057"/>
                      <a:pt x="332813" y="502661"/>
                    </a:cubicBezTo>
                    <a:cubicBezTo>
                      <a:pt x="354034" y="503782"/>
                      <a:pt x="375255" y="505077"/>
                      <a:pt x="396476" y="506802"/>
                    </a:cubicBezTo>
                    <a:cubicBezTo>
                      <a:pt x="408898" y="507751"/>
                      <a:pt x="421234" y="509390"/>
                      <a:pt x="433569" y="510942"/>
                    </a:cubicBezTo>
                    <a:cubicBezTo>
                      <a:pt x="446164" y="512581"/>
                      <a:pt x="458759" y="514479"/>
                      <a:pt x="471353" y="516118"/>
                    </a:cubicBezTo>
                    <a:cubicBezTo>
                      <a:pt x="486536" y="518102"/>
                      <a:pt x="501718" y="520086"/>
                      <a:pt x="516901" y="521725"/>
                    </a:cubicBezTo>
                    <a:cubicBezTo>
                      <a:pt x="531307" y="523278"/>
                      <a:pt x="545799" y="524659"/>
                      <a:pt x="560292" y="525348"/>
                    </a:cubicBezTo>
                    <a:cubicBezTo>
                      <a:pt x="580995" y="526297"/>
                      <a:pt x="601785" y="526470"/>
                      <a:pt x="622488" y="527160"/>
                    </a:cubicBezTo>
                    <a:cubicBezTo>
                      <a:pt x="636463" y="527591"/>
                      <a:pt x="650438" y="528282"/>
                      <a:pt x="664412" y="529144"/>
                    </a:cubicBezTo>
                    <a:cubicBezTo>
                      <a:pt x="675282" y="529748"/>
                      <a:pt x="686151" y="530697"/>
                      <a:pt x="694346" y="531301"/>
                    </a:cubicBezTo>
                    <a:cubicBezTo>
                      <a:pt x="702455" y="530956"/>
                      <a:pt x="707890" y="530783"/>
                      <a:pt x="713324" y="530438"/>
                    </a:cubicBezTo>
                    <a:cubicBezTo>
                      <a:pt x="730146" y="529489"/>
                      <a:pt x="746967" y="527936"/>
                      <a:pt x="763789" y="527505"/>
                    </a:cubicBezTo>
                    <a:cubicBezTo>
                      <a:pt x="799330" y="526556"/>
                      <a:pt x="834870" y="526470"/>
                      <a:pt x="870239" y="522416"/>
                    </a:cubicBezTo>
                    <a:cubicBezTo>
                      <a:pt x="885421" y="520690"/>
                      <a:pt x="900690" y="519310"/>
                      <a:pt x="915786" y="517153"/>
                    </a:cubicBezTo>
                    <a:cubicBezTo>
                      <a:pt x="944253" y="513185"/>
                      <a:pt x="972721" y="508872"/>
                      <a:pt x="1001447" y="506284"/>
                    </a:cubicBezTo>
                    <a:cubicBezTo>
                      <a:pt x="1023444" y="504300"/>
                      <a:pt x="1045441" y="503265"/>
                      <a:pt x="1067439" y="502489"/>
                    </a:cubicBezTo>
                    <a:cubicBezTo>
                      <a:pt x="1078826" y="502057"/>
                      <a:pt x="1090299" y="502143"/>
                      <a:pt x="1101686" y="501626"/>
                    </a:cubicBezTo>
                    <a:cubicBezTo>
                      <a:pt x="1132309" y="500418"/>
                      <a:pt x="1162674" y="496968"/>
                      <a:pt x="1193126" y="493776"/>
                    </a:cubicBezTo>
                    <a:cubicBezTo>
                      <a:pt x="1214778" y="491447"/>
                      <a:pt x="1236430" y="489204"/>
                      <a:pt x="1258083" y="486530"/>
                    </a:cubicBezTo>
                    <a:cubicBezTo>
                      <a:pt x="1273006" y="484718"/>
                      <a:pt x="1287930" y="482562"/>
                      <a:pt x="1302681" y="480060"/>
                    </a:cubicBezTo>
                    <a:cubicBezTo>
                      <a:pt x="1314931" y="477989"/>
                      <a:pt x="1327094" y="475315"/>
                      <a:pt x="1338826" y="471088"/>
                    </a:cubicBezTo>
                    <a:cubicBezTo>
                      <a:pt x="1359098" y="463928"/>
                      <a:pt x="1375229" y="451593"/>
                      <a:pt x="1386185" y="432787"/>
                    </a:cubicBezTo>
                    <a:cubicBezTo>
                      <a:pt x="1390843" y="424765"/>
                      <a:pt x="1393258" y="416310"/>
                      <a:pt x="1393517" y="406908"/>
                    </a:cubicBezTo>
                    <a:cubicBezTo>
                      <a:pt x="1394121" y="383013"/>
                      <a:pt x="1390153" y="359894"/>
                      <a:pt x="1381268" y="337724"/>
                    </a:cubicBezTo>
                    <a:cubicBezTo>
                      <a:pt x="1376264" y="325215"/>
                      <a:pt x="1371261" y="312708"/>
                      <a:pt x="1366085" y="300286"/>
                    </a:cubicBezTo>
                    <a:cubicBezTo>
                      <a:pt x="1352456" y="267764"/>
                      <a:pt x="1334858" y="237744"/>
                      <a:pt x="1311998" y="210743"/>
                    </a:cubicBezTo>
                    <a:cubicBezTo>
                      <a:pt x="1301732" y="198580"/>
                      <a:pt x="1290432" y="187538"/>
                      <a:pt x="1277233" y="178653"/>
                    </a:cubicBezTo>
                    <a:cubicBezTo>
                      <a:pt x="1262827" y="168991"/>
                      <a:pt x="1248507" y="159157"/>
                      <a:pt x="1233497" y="150272"/>
                    </a:cubicBezTo>
                    <a:cubicBezTo>
                      <a:pt x="1204081" y="132846"/>
                      <a:pt x="1173975" y="116457"/>
                      <a:pt x="1143524" y="100929"/>
                    </a:cubicBezTo>
                    <a:cubicBezTo>
                      <a:pt x="1117644" y="87730"/>
                      <a:pt x="1091938" y="74273"/>
                      <a:pt x="1066662" y="59953"/>
                    </a:cubicBezTo>
                    <a:cubicBezTo>
                      <a:pt x="1039316" y="44426"/>
                      <a:pt x="1012920" y="27604"/>
                      <a:pt x="987472" y="9144"/>
                    </a:cubicBezTo>
                    <a:cubicBezTo>
                      <a:pt x="983331" y="6124"/>
                      <a:pt x="979363" y="3105"/>
                      <a:pt x="975308" y="0"/>
                    </a:cubicBezTo>
                    <a:cubicBezTo>
                      <a:pt x="972721" y="4485"/>
                      <a:pt x="970219" y="8971"/>
                      <a:pt x="967545" y="13371"/>
                    </a:cubicBezTo>
                    <a:cubicBezTo>
                      <a:pt x="908022" y="110849"/>
                      <a:pt x="842375" y="204101"/>
                      <a:pt x="771898" y="293988"/>
                    </a:cubicBezTo>
                    <a:cubicBezTo>
                      <a:pt x="749986" y="321938"/>
                      <a:pt x="727040" y="349111"/>
                      <a:pt x="702972" y="375249"/>
                    </a:cubicBezTo>
                    <a:cubicBezTo>
                      <a:pt x="701075" y="377319"/>
                      <a:pt x="699522" y="379734"/>
                      <a:pt x="696330" y="381115"/>
                    </a:cubicBezTo>
                    <a:cubicBezTo>
                      <a:pt x="694519" y="379303"/>
                      <a:pt x="692707" y="377491"/>
                      <a:pt x="690982" y="375594"/>
                    </a:cubicBezTo>
                    <a:cubicBezTo>
                      <a:pt x="669588" y="352303"/>
                      <a:pt x="649144" y="328149"/>
                      <a:pt x="629303" y="303477"/>
                    </a:cubicBezTo>
                    <a:cubicBezTo>
                      <a:pt x="572972" y="233172"/>
                      <a:pt x="520955" y="159761"/>
                      <a:pt x="471181" y="84711"/>
                    </a:cubicBezTo>
                    <a:cubicBezTo>
                      <a:pt x="452720" y="56934"/>
                      <a:pt x="434777" y="28812"/>
                      <a:pt x="418042" y="0"/>
                    </a:cubicBezTo>
                    <a:cubicBezTo>
                      <a:pt x="411745" y="4831"/>
                      <a:pt x="405361" y="9575"/>
                      <a:pt x="398978" y="14233"/>
                    </a:cubicBezTo>
                    <a:cubicBezTo>
                      <a:pt x="362660" y="40285"/>
                      <a:pt x="324014" y="62542"/>
                      <a:pt x="284419" y="83158"/>
                    </a:cubicBezTo>
                    <a:close/>
                  </a:path>
                </a:pathLst>
              </a:custGeom>
              <a:solidFill>
                <a:schemeClr val="accent6"/>
              </a:solidFill>
              <a:ln w="8572" cap="flat">
                <a:noFill/>
                <a:prstDash val="solid"/>
                <a:miter/>
              </a:ln>
            </p:spPr>
            <p:txBody>
              <a:bodyPr rtlCol="0" anchor="ctr"/>
              <a:lstStyle/>
              <a:p>
                <a:endParaRPr lang="en-ID"/>
              </a:p>
            </p:txBody>
          </p:sp>
          <p:sp>
            <p:nvSpPr>
              <p:cNvPr id="233" name="Freeform: Shape 232">
                <a:extLst>
                  <a:ext uri="{FF2B5EF4-FFF2-40B4-BE49-F238E27FC236}">
                    <a16:creationId xmlns:a16="http://schemas.microsoft.com/office/drawing/2014/main" id="{8474082B-C76B-43F7-8D77-AF87052D437A}"/>
                  </a:ext>
                </a:extLst>
              </p:cNvPr>
              <p:cNvSpPr/>
              <p:nvPr/>
            </p:nvSpPr>
            <p:spPr>
              <a:xfrm>
                <a:off x="-1895343" y="4923034"/>
                <a:ext cx="577970" cy="828136"/>
              </a:xfrm>
              <a:custGeom>
                <a:avLst/>
                <a:gdLst>
                  <a:gd name="connsiteX0" fmla="*/ 580221 w 577969"/>
                  <a:gd name="connsiteY0" fmla="*/ 348226 h 828135"/>
                  <a:gd name="connsiteX1" fmla="*/ 580825 w 577969"/>
                  <a:gd name="connsiteY1" fmla="*/ 369965 h 828135"/>
                  <a:gd name="connsiteX2" fmla="*/ 576771 w 577969"/>
                  <a:gd name="connsiteY2" fmla="*/ 421810 h 828135"/>
                  <a:gd name="connsiteX3" fmla="*/ 566074 w 577969"/>
                  <a:gd name="connsiteY3" fmla="*/ 490993 h 828135"/>
                  <a:gd name="connsiteX4" fmla="*/ 555463 w 577969"/>
                  <a:gd name="connsiteY4" fmla="*/ 541199 h 828135"/>
                  <a:gd name="connsiteX5" fmla="*/ 535278 w 577969"/>
                  <a:gd name="connsiteY5" fmla="*/ 622719 h 828135"/>
                  <a:gd name="connsiteX6" fmla="*/ 533552 w 577969"/>
                  <a:gd name="connsiteY6" fmla="*/ 628671 h 828135"/>
                  <a:gd name="connsiteX7" fmla="*/ 488091 w 577969"/>
                  <a:gd name="connsiteY7" fmla="*/ 725546 h 828135"/>
                  <a:gd name="connsiteX8" fmla="*/ 459193 w 577969"/>
                  <a:gd name="connsiteY8" fmla="*/ 761173 h 828135"/>
                  <a:gd name="connsiteX9" fmla="*/ 436591 w 577969"/>
                  <a:gd name="connsiteY9" fmla="*/ 782567 h 828135"/>
                  <a:gd name="connsiteX10" fmla="*/ 419597 w 577969"/>
                  <a:gd name="connsiteY10" fmla="*/ 794902 h 828135"/>
                  <a:gd name="connsiteX11" fmla="*/ 383711 w 577969"/>
                  <a:gd name="connsiteY11" fmla="*/ 815088 h 828135"/>
                  <a:gd name="connsiteX12" fmla="*/ 351535 w 577969"/>
                  <a:gd name="connsiteY12" fmla="*/ 826302 h 828135"/>
                  <a:gd name="connsiteX13" fmla="*/ 309524 w 577969"/>
                  <a:gd name="connsiteY13" fmla="*/ 833548 h 828135"/>
                  <a:gd name="connsiteX14" fmla="*/ 271482 w 577969"/>
                  <a:gd name="connsiteY14" fmla="*/ 833548 h 828135"/>
                  <a:gd name="connsiteX15" fmla="*/ 258370 w 577969"/>
                  <a:gd name="connsiteY15" fmla="*/ 832082 h 828135"/>
                  <a:gd name="connsiteX16" fmla="*/ 212218 w 577969"/>
                  <a:gd name="connsiteY16" fmla="*/ 821471 h 828135"/>
                  <a:gd name="connsiteX17" fmla="*/ 197985 w 577969"/>
                  <a:gd name="connsiteY17" fmla="*/ 815433 h 828135"/>
                  <a:gd name="connsiteX18" fmla="*/ 151661 w 577969"/>
                  <a:gd name="connsiteY18" fmla="*/ 788433 h 828135"/>
                  <a:gd name="connsiteX19" fmla="*/ 139239 w 577969"/>
                  <a:gd name="connsiteY19" fmla="*/ 777908 h 828135"/>
                  <a:gd name="connsiteX20" fmla="*/ 119139 w 577969"/>
                  <a:gd name="connsiteY20" fmla="*/ 758499 h 828135"/>
                  <a:gd name="connsiteX21" fmla="*/ 81614 w 577969"/>
                  <a:gd name="connsiteY21" fmla="*/ 707171 h 828135"/>
                  <a:gd name="connsiteX22" fmla="*/ 43744 w 577969"/>
                  <a:gd name="connsiteY22" fmla="*/ 615473 h 828135"/>
                  <a:gd name="connsiteX23" fmla="*/ 26146 w 577969"/>
                  <a:gd name="connsiteY23" fmla="*/ 543787 h 828135"/>
                  <a:gd name="connsiteX24" fmla="*/ 16140 w 577969"/>
                  <a:gd name="connsiteY24" fmla="*/ 498240 h 828135"/>
                  <a:gd name="connsiteX25" fmla="*/ 12517 w 577969"/>
                  <a:gd name="connsiteY25" fmla="*/ 475207 h 828135"/>
                  <a:gd name="connsiteX26" fmla="*/ 5098 w 577969"/>
                  <a:gd name="connsiteY26" fmla="*/ 427589 h 828135"/>
                  <a:gd name="connsiteX27" fmla="*/ 8 w 577969"/>
                  <a:gd name="connsiteY27" fmla="*/ 380489 h 828135"/>
                  <a:gd name="connsiteX28" fmla="*/ 785 w 577969"/>
                  <a:gd name="connsiteY28" fmla="*/ 348657 h 828135"/>
                  <a:gd name="connsiteX29" fmla="*/ 1044 w 577969"/>
                  <a:gd name="connsiteY29" fmla="*/ 332354 h 828135"/>
                  <a:gd name="connsiteX30" fmla="*/ 3631 w 577969"/>
                  <a:gd name="connsiteY30" fmla="*/ 286548 h 828135"/>
                  <a:gd name="connsiteX31" fmla="*/ 5357 w 577969"/>
                  <a:gd name="connsiteY31" fmla="*/ 264809 h 828135"/>
                  <a:gd name="connsiteX32" fmla="*/ 15277 w 577969"/>
                  <a:gd name="connsiteY32" fmla="*/ 216156 h 828135"/>
                  <a:gd name="connsiteX33" fmla="*/ 25025 w 577969"/>
                  <a:gd name="connsiteY33" fmla="*/ 185015 h 828135"/>
                  <a:gd name="connsiteX34" fmla="*/ 46764 w 577969"/>
                  <a:gd name="connsiteY34" fmla="*/ 136965 h 828135"/>
                  <a:gd name="connsiteX35" fmla="*/ 66087 w 577969"/>
                  <a:gd name="connsiteY35" fmla="*/ 108843 h 828135"/>
                  <a:gd name="connsiteX36" fmla="*/ 107407 w 577969"/>
                  <a:gd name="connsiteY36" fmla="*/ 64418 h 828135"/>
                  <a:gd name="connsiteX37" fmla="*/ 131993 w 577969"/>
                  <a:gd name="connsiteY37" fmla="*/ 41730 h 828135"/>
                  <a:gd name="connsiteX38" fmla="*/ 194103 w 577969"/>
                  <a:gd name="connsiteY38" fmla="*/ 11020 h 828135"/>
                  <a:gd name="connsiteX39" fmla="*/ 259232 w 577969"/>
                  <a:gd name="connsiteY39" fmla="*/ 323 h 828135"/>
                  <a:gd name="connsiteX40" fmla="*/ 287182 w 577969"/>
                  <a:gd name="connsiteY40" fmla="*/ 1444 h 828135"/>
                  <a:gd name="connsiteX41" fmla="*/ 293307 w 577969"/>
                  <a:gd name="connsiteY41" fmla="*/ 1444 h 828135"/>
                  <a:gd name="connsiteX42" fmla="*/ 340579 w 577969"/>
                  <a:gd name="connsiteY42" fmla="*/ 2479 h 828135"/>
                  <a:gd name="connsiteX43" fmla="*/ 391648 w 577969"/>
                  <a:gd name="connsiteY43" fmla="*/ 12400 h 828135"/>
                  <a:gd name="connsiteX44" fmla="*/ 445563 w 577969"/>
                  <a:gd name="connsiteY44" fmla="*/ 39056 h 828135"/>
                  <a:gd name="connsiteX45" fmla="*/ 472046 w 577969"/>
                  <a:gd name="connsiteY45" fmla="*/ 63123 h 828135"/>
                  <a:gd name="connsiteX46" fmla="*/ 514402 w 577969"/>
                  <a:gd name="connsiteY46" fmla="*/ 108671 h 828135"/>
                  <a:gd name="connsiteX47" fmla="*/ 534156 w 577969"/>
                  <a:gd name="connsiteY47" fmla="*/ 137483 h 828135"/>
                  <a:gd name="connsiteX48" fmla="*/ 558741 w 577969"/>
                  <a:gd name="connsiteY48" fmla="*/ 195280 h 828135"/>
                  <a:gd name="connsiteX49" fmla="*/ 571336 w 577969"/>
                  <a:gd name="connsiteY49" fmla="*/ 238499 h 828135"/>
                  <a:gd name="connsiteX50" fmla="*/ 575563 w 577969"/>
                  <a:gd name="connsiteY50" fmla="*/ 267742 h 828135"/>
                  <a:gd name="connsiteX51" fmla="*/ 579100 w 577969"/>
                  <a:gd name="connsiteY51" fmla="*/ 317344 h 828135"/>
                  <a:gd name="connsiteX52" fmla="*/ 580135 w 577969"/>
                  <a:gd name="connsiteY52" fmla="*/ 348399 h 828135"/>
                  <a:gd name="connsiteX53" fmla="*/ 580221 w 577969"/>
                  <a:gd name="connsiteY53" fmla="*/ 348226 h 828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577969" h="828135">
                    <a:moveTo>
                      <a:pt x="580221" y="348226"/>
                    </a:moveTo>
                    <a:cubicBezTo>
                      <a:pt x="580394" y="355473"/>
                      <a:pt x="580566" y="362719"/>
                      <a:pt x="580825" y="369965"/>
                    </a:cubicBezTo>
                    <a:cubicBezTo>
                      <a:pt x="581343" y="387391"/>
                      <a:pt x="579531" y="404643"/>
                      <a:pt x="576771" y="421810"/>
                    </a:cubicBezTo>
                    <a:cubicBezTo>
                      <a:pt x="573148" y="444842"/>
                      <a:pt x="569870" y="467961"/>
                      <a:pt x="566074" y="490993"/>
                    </a:cubicBezTo>
                    <a:cubicBezTo>
                      <a:pt x="563313" y="507901"/>
                      <a:pt x="559604" y="524550"/>
                      <a:pt x="555463" y="541199"/>
                    </a:cubicBezTo>
                    <a:cubicBezTo>
                      <a:pt x="548649" y="568373"/>
                      <a:pt x="542006" y="595545"/>
                      <a:pt x="535278" y="622719"/>
                    </a:cubicBezTo>
                    <a:cubicBezTo>
                      <a:pt x="534760" y="624703"/>
                      <a:pt x="534242" y="626774"/>
                      <a:pt x="533552" y="628671"/>
                    </a:cubicBezTo>
                    <a:cubicBezTo>
                      <a:pt x="522165" y="662746"/>
                      <a:pt x="507846" y="695439"/>
                      <a:pt x="488091" y="725546"/>
                    </a:cubicBezTo>
                    <a:cubicBezTo>
                      <a:pt x="479637" y="738399"/>
                      <a:pt x="469889" y="750131"/>
                      <a:pt x="459193" y="761173"/>
                    </a:cubicBezTo>
                    <a:cubicBezTo>
                      <a:pt x="451946" y="768592"/>
                      <a:pt x="444441" y="775751"/>
                      <a:pt x="436591" y="782567"/>
                    </a:cubicBezTo>
                    <a:cubicBezTo>
                      <a:pt x="431329" y="787138"/>
                      <a:pt x="425636" y="791279"/>
                      <a:pt x="419597" y="794902"/>
                    </a:cubicBezTo>
                    <a:cubicBezTo>
                      <a:pt x="407779" y="801890"/>
                      <a:pt x="395702" y="808446"/>
                      <a:pt x="383711" y="815088"/>
                    </a:cubicBezTo>
                    <a:cubicBezTo>
                      <a:pt x="373619" y="820609"/>
                      <a:pt x="362577" y="823369"/>
                      <a:pt x="351535" y="826302"/>
                    </a:cubicBezTo>
                    <a:cubicBezTo>
                      <a:pt x="337733" y="829926"/>
                      <a:pt x="323672" y="832168"/>
                      <a:pt x="309524" y="833548"/>
                    </a:cubicBezTo>
                    <a:cubicBezTo>
                      <a:pt x="296843" y="834756"/>
                      <a:pt x="284163" y="834843"/>
                      <a:pt x="271482" y="833548"/>
                    </a:cubicBezTo>
                    <a:cubicBezTo>
                      <a:pt x="267082" y="833117"/>
                      <a:pt x="262683" y="832600"/>
                      <a:pt x="258370" y="832082"/>
                    </a:cubicBezTo>
                    <a:cubicBezTo>
                      <a:pt x="242583" y="830270"/>
                      <a:pt x="227401" y="825871"/>
                      <a:pt x="212218" y="821471"/>
                    </a:cubicBezTo>
                    <a:cubicBezTo>
                      <a:pt x="207301" y="820091"/>
                      <a:pt x="202557" y="817676"/>
                      <a:pt x="197985" y="815433"/>
                    </a:cubicBezTo>
                    <a:cubicBezTo>
                      <a:pt x="181853" y="807583"/>
                      <a:pt x="166326" y="798870"/>
                      <a:pt x="151661" y="788433"/>
                    </a:cubicBezTo>
                    <a:cubicBezTo>
                      <a:pt x="147261" y="785327"/>
                      <a:pt x="143207" y="781617"/>
                      <a:pt x="139239" y="777908"/>
                    </a:cubicBezTo>
                    <a:cubicBezTo>
                      <a:pt x="132424" y="771525"/>
                      <a:pt x="125609" y="765141"/>
                      <a:pt x="119139" y="758499"/>
                    </a:cubicBezTo>
                    <a:cubicBezTo>
                      <a:pt x="104302" y="743144"/>
                      <a:pt x="92225" y="725718"/>
                      <a:pt x="81614" y="707171"/>
                    </a:cubicBezTo>
                    <a:cubicBezTo>
                      <a:pt x="65052" y="678187"/>
                      <a:pt x="52371" y="647649"/>
                      <a:pt x="43744" y="615473"/>
                    </a:cubicBezTo>
                    <a:cubicBezTo>
                      <a:pt x="37361" y="591664"/>
                      <a:pt x="31840" y="567682"/>
                      <a:pt x="26146" y="543787"/>
                    </a:cubicBezTo>
                    <a:cubicBezTo>
                      <a:pt x="22610" y="528691"/>
                      <a:pt x="19245" y="513509"/>
                      <a:pt x="16140" y="498240"/>
                    </a:cubicBezTo>
                    <a:cubicBezTo>
                      <a:pt x="14587" y="490648"/>
                      <a:pt x="13724" y="482884"/>
                      <a:pt x="12517" y="475207"/>
                    </a:cubicBezTo>
                    <a:cubicBezTo>
                      <a:pt x="10015" y="459335"/>
                      <a:pt x="7513" y="443462"/>
                      <a:pt x="5098" y="427589"/>
                    </a:cubicBezTo>
                    <a:cubicBezTo>
                      <a:pt x="2683" y="411976"/>
                      <a:pt x="95" y="396362"/>
                      <a:pt x="8" y="380489"/>
                    </a:cubicBezTo>
                    <a:cubicBezTo>
                      <a:pt x="-78" y="369879"/>
                      <a:pt x="526" y="359268"/>
                      <a:pt x="785" y="348657"/>
                    </a:cubicBezTo>
                    <a:cubicBezTo>
                      <a:pt x="957" y="343223"/>
                      <a:pt x="1044" y="337789"/>
                      <a:pt x="1044" y="332354"/>
                    </a:cubicBezTo>
                    <a:cubicBezTo>
                      <a:pt x="957" y="316999"/>
                      <a:pt x="2337" y="301816"/>
                      <a:pt x="3631" y="286548"/>
                    </a:cubicBezTo>
                    <a:cubicBezTo>
                      <a:pt x="4235" y="279301"/>
                      <a:pt x="4925" y="272055"/>
                      <a:pt x="5357" y="264809"/>
                    </a:cubicBezTo>
                    <a:cubicBezTo>
                      <a:pt x="6478" y="248160"/>
                      <a:pt x="10360" y="232029"/>
                      <a:pt x="15277" y="216156"/>
                    </a:cubicBezTo>
                    <a:cubicBezTo>
                      <a:pt x="18555" y="205804"/>
                      <a:pt x="22006" y="195453"/>
                      <a:pt x="25025" y="185015"/>
                    </a:cubicBezTo>
                    <a:cubicBezTo>
                      <a:pt x="30115" y="168020"/>
                      <a:pt x="38396" y="152407"/>
                      <a:pt x="46764" y="136965"/>
                    </a:cubicBezTo>
                    <a:cubicBezTo>
                      <a:pt x="52198" y="126873"/>
                      <a:pt x="58754" y="117642"/>
                      <a:pt x="66087" y="108843"/>
                    </a:cubicBezTo>
                    <a:cubicBezTo>
                      <a:pt x="79113" y="93316"/>
                      <a:pt x="92915" y="78564"/>
                      <a:pt x="107407" y="64418"/>
                    </a:cubicBezTo>
                    <a:cubicBezTo>
                      <a:pt x="115344" y="56654"/>
                      <a:pt x="123539" y="49062"/>
                      <a:pt x="131993" y="41730"/>
                    </a:cubicBezTo>
                    <a:cubicBezTo>
                      <a:pt x="149936" y="26030"/>
                      <a:pt x="171070" y="16540"/>
                      <a:pt x="194103" y="11020"/>
                    </a:cubicBezTo>
                    <a:cubicBezTo>
                      <a:pt x="215583" y="5930"/>
                      <a:pt x="237235" y="2307"/>
                      <a:pt x="259232" y="323"/>
                    </a:cubicBezTo>
                    <a:cubicBezTo>
                      <a:pt x="268635" y="-540"/>
                      <a:pt x="277865" y="495"/>
                      <a:pt x="287182" y="1444"/>
                    </a:cubicBezTo>
                    <a:cubicBezTo>
                      <a:pt x="289166" y="1617"/>
                      <a:pt x="291323" y="1790"/>
                      <a:pt x="293307" y="1444"/>
                    </a:cubicBezTo>
                    <a:cubicBezTo>
                      <a:pt x="309093" y="-885"/>
                      <a:pt x="324793" y="323"/>
                      <a:pt x="340579" y="2479"/>
                    </a:cubicBezTo>
                    <a:cubicBezTo>
                      <a:pt x="357832" y="4809"/>
                      <a:pt x="374826" y="8087"/>
                      <a:pt x="391648" y="12400"/>
                    </a:cubicBezTo>
                    <a:cubicBezTo>
                      <a:pt x="411489" y="17490"/>
                      <a:pt x="429518" y="26202"/>
                      <a:pt x="445563" y="39056"/>
                    </a:cubicBezTo>
                    <a:cubicBezTo>
                      <a:pt x="454879" y="46561"/>
                      <a:pt x="463592" y="54756"/>
                      <a:pt x="472046" y="63123"/>
                    </a:cubicBezTo>
                    <a:cubicBezTo>
                      <a:pt x="486797" y="77788"/>
                      <a:pt x="501117" y="92712"/>
                      <a:pt x="514402" y="108671"/>
                    </a:cubicBezTo>
                    <a:cubicBezTo>
                      <a:pt x="521907" y="117642"/>
                      <a:pt x="528463" y="127218"/>
                      <a:pt x="534156" y="137483"/>
                    </a:cubicBezTo>
                    <a:cubicBezTo>
                      <a:pt x="544422" y="155857"/>
                      <a:pt x="553134" y="174836"/>
                      <a:pt x="558741" y="195280"/>
                    </a:cubicBezTo>
                    <a:cubicBezTo>
                      <a:pt x="562710" y="209772"/>
                      <a:pt x="568231" y="223834"/>
                      <a:pt x="571336" y="238499"/>
                    </a:cubicBezTo>
                    <a:cubicBezTo>
                      <a:pt x="573406" y="248160"/>
                      <a:pt x="574873" y="257822"/>
                      <a:pt x="575563" y="267742"/>
                    </a:cubicBezTo>
                    <a:cubicBezTo>
                      <a:pt x="576684" y="284305"/>
                      <a:pt x="578151" y="300867"/>
                      <a:pt x="579100" y="317344"/>
                    </a:cubicBezTo>
                    <a:cubicBezTo>
                      <a:pt x="579704" y="327695"/>
                      <a:pt x="579790" y="338047"/>
                      <a:pt x="580135" y="348399"/>
                    </a:cubicBezTo>
                    <a:cubicBezTo>
                      <a:pt x="580394" y="348226"/>
                      <a:pt x="580308" y="348226"/>
                      <a:pt x="580221" y="348226"/>
                    </a:cubicBezTo>
                    <a:close/>
                  </a:path>
                </a:pathLst>
              </a:custGeom>
              <a:solidFill>
                <a:srgbClr val="FBCDA7"/>
              </a:solidFill>
              <a:ln w="8572" cap="flat">
                <a:noFill/>
                <a:prstDash val="solid"/>
                <a:miter/>
              </a:ln>
            </p:spPr>
            <p:txBody>
              <a:bodyPr rtlCol="0" anchor="ctr"/>
              <a:lstStyle/>
              <a:p>
                <a:endParaRPr lang="en-ID"/>
              </a:p>
            </p:txBody>
          </p:sp>
          <p:sp>
            <p:nvSpPr>
              <p:cNvPr id="234" name="Freeform: Shape 233">
                <a:extLst>
                  <a:ext uri="{FF2B5EF4-FFF2-40B4-BE49-F238E27FC236}">
                    <a16:creationId xmlns:a16="http://schemas.microsoft.com/office/drawing/2014/main" id="{FCBF167C-1CC8-4B09-815D-7FFC265B12E3}"/>
                  </a:ext>
                </a:extLst>
              </p:cNvPr>
              <p:cNvSpPr/>
              <p:nvPr/>
            </p:nvSpPr>
            <p:spPr>
              <a:xfrm>
                <a:off x="-2165551" y="4786286"/>
                <a:ext cx="1121434" cy="1500996"/>
              </a:xfrm>
              <a:custGeom>
                <a:avLst/>
                <a:gdLst>
                  <a:gd name="connsiteX0" fmla="*/ 882088 w 1121434"/>
                  <a:gd name="connsiteY0" fmla="*/ 1412917 h 1500996"/>
                  <a:gd name="connsiteX1" fmla="*/ 870529 w 1121434"/>
                  <a:gd name="connsiteY1" fmla="*/ 1273687 h 1500996"/>
                  <a:gd name="connsiteX2" fmla="*/ 868458 w 1121434"/>
                  <a:gd name="connsiteY2" fmla="*/ 1276103 h 1500996"/>
                  <a:gd name="connsiteX3" fmla="*/ 843442 w 1121434"/>
                  <a:gd name="connsiteY3" fmla="*/ 1343906 h 1500996"/>
                  <a:gd name="connsiteX4" fmla="*/ 827914 w 1121434"/>
                  <a:gd name="connsiteY4" fmla="*/ 1394370 h 1500996"/>
                  <a:gd name="connsiteX5" fmla="*/ 825499 w 1121434"/>
                  <a:gd name="connsiteY5" fmla="*/ 1471577 h 1500996"/>
                  <a:gd name="connsiteX6" fmla="*/ 834125 w 1121434"/>
                  <a:gd name="connsiteY6" fmla="*/ 1498923 h 1500996"/>
                  <a:gd name="connsiteX7" fmla="*/ 836368 w 1121434"/>
                  <a:gd name="connsiteY7" fmla="*/ 1504703 h 1500996"/>
                  <a:gd name="connsiteX8" fmla="*/ 832917 w 1121434"/>
                  <a:gd name="connsiteY8" fmla="*/ 1503150 h 1500996"/>
                  <a:gd name="connsiteX9" fmla="*/ 818425 w 1121434"/>
                  <a:gd name="connsiteY9" fmla="*/ 1490210 h 1500996"/>
                  <a:gd name="connsiteX10" fmla="*/ 749759 w 1121434"/>
                  <a:gd name="connsiteY10" fmla="*/ 1381776 h 1500996"/>
                  <a:gd name="connsiteX11" fmla="*/ 733455 w 1121434"/>
                  <a:gd name="connsiteY11" fmla="*/ 1310695 h 1500996"/>
                  <a:gd name="connsiteX12" fmla="*/ 731212 w 1121434"/>
                  <a:gd name="connsiteY12" fmla="*/ 1236162 h 1500996"/>
                  <a:gd name="connsiteX13" fmla="*/ 768737 w 1121434"/>
                  <a:gd name="connsiteY13" fmla="*/ 1070966 h 1500996"/>
                  <a:gd name="connsiteX14" fmla="*/ 817131 w 1121434"/>
                  <a:gd name="connsiteY14" fmla="*/ 964861 h 1500996"/>
                  <a:gd name="connsiteX15" fmla="*/ 846547 w 1121434"/>
                  <a:gd name="connsiteY15" fmla="*/ 901371 h 1500996"/>
                  <a:gd name="connsiteX16" fmla="*/ 883986 w 1121434"/>
                  <a:gd name="connsiteY16" fmla="*/ 783707 h 1500996"/>
                  <a:gd name="connsiteX17" fmla="*/ 893130 w 1121434"/>
                  <a:gd name="connsiteY17" fmla="*/ 706587 h 1500996"/>
                  <a:gd name="connsiteX18" fmla="*/ 884849 w 1121434"/>
                  <a:gd name="connsiteY18" fmla="*/ 629553 h 1500996"/>
                  <a:gd name="connsiteX19" fmla="*/ 873030 w 1121434"/>
                  <a:gd name="connsiteY19" fmla="*/ 595824 h 1500996"/>
                  <a:gd name="connsiteX20" fmla="*/ 812128 w 1121434"/>
                  <a:gd name="connsiteY20" fmla="*/ 510163 h 1500996"/>
                  <a:gd name="connsiteX21" fmla="*/ 772101 w 1121434"/>
                  <a:gd name="connsiteY21" fmla="*/ 474364 h 1500996"/>
                  <a:gd name="connsiteX22" fmla="*/ 689201 w 1121434"/>
                  <a:gd name="connsiteY22" fmla="*/ 397847 h 1500996"/>
                  <a:gd name="connsiteX23" fmla="*/ 608027 w 1121434"/>
                  <a:gd name="connsiteY23" fmla="*/ 301663 h 1500996"/>
                  <a:gd name="connsiteX24" fmla="*/ 562652 w 1121434"/>
                  <a:gd name="connsiteY24" fmla="*/ 213415 h 1500996"/>
                  <a:gd name="connsiteX25" fmla="*/ 560581 w 1121434"/>
                  <a:gd name="connsiteY25" fmla="*/ 209274 h 1500996"/>
                  <a:gd name="connsiteX26" fmla="*/ 558856 w 1121434"/>
                  <a:gd name="connsiteY26" fmla="*/ 213501 h 1500996"/>
                  <a:gd name="connsiteX27" fmla="*/ 510807 w 1121434"/>
                  <a:gd name="connsiteY27" fmla="*/ 305631 h 1500996"/>
                  <a:gd name="connsiteX28" fmla="*/ 417124 w 1121434"/>
                  <a:gd name="connsiteY28" fmla="*/ 412512 h 1500996"/>
                  <a:gd name="connsiteX29" fmla="*/ 323096 w 1121434"/>
                  <a:gd name="connsiteY29" fmla="*/ 497569 h 1500996"/>
                  <a:gd name="connsiteX30" fmla="*/ 287469 w 1121434"/>
                  <a:gd name="connsiteY30" fmla="*/ 533368 h 1500996"/>
                  <a:gd name="connsiteX31" fmla="*/ 231484 w 1121434"/>
                  <a:gd name="connsiteY31" fmla="*/ 653879 h 1500996"/>
                  <a:gd name="connsiteX32" fmla="*/ 228809 w 1121434"/>
                  <a:gd name="connsiteY32" fmla="*/ 719785 h 1500996"/>
                  <a:gd name="connsiteX33" fmla="*/ 269009 w 1121434"/>
                  <a:gd name="connsiteY33" fmla="*/ 886965 h 1500996"/>
                  <a:gd name="connsiteX34" fmla="*/ 292645 w 1121434"/>
                  <a:gd name="connsiteY34" fmla="*/ 940276 h 1500996"/>
                  <a:gd name="connsiteX35" fmla="*/ 343886 w 1121434"/>
                  <a:gd name="connsiteY35" fmla="*/ 1050263 h 1500996"/>
                  <a:gd name="connsiteX36" fmla="*/ 371577 w 1121434"/>
                  <a:gd name="connsiteY36" fmla="*/ 1123674 h 1500996"/>
                  <a:gd name="connsiteX37" fmla="*/ 387104 w 1121434"/>
                  <a:gd name="connsiteY37" fmla="*/ 1199759 h 1500996"/>
                  <a:gd name="connsiteX38" fmla="*/ 390900 w 1121434"/>
                  <a:gd name="connsiteY38" fmla="*/ 1264974 h 1500996"/>
                  <a:gd name="connsiteX39" fmla="*/ 382619 w 1121434"/>
                  <a:gd name="connsiteY39" fmla="*/ 1344510 h 1500996"/>
                  <a:gd name="connsiteX40" fmla="*/ 344403 w 1121434"/>
                  <a:gd name="connsiteY40" fmla="*/ 1436726 h 1500996"/>
                  <a:gd name="connsiteX41" fmla="*/ 307827 w 1121434"/>
                  <a:gd name="connsiteY41" fmla="*/ 1485034 h 1500996"/>
                  <a:gd name="connsiteX42" fmla="*/ 293508 w 1121434"/>
                  <a:gd name="connsiteY42" fmla="*/ 1499268 h 1500996"/>
                  <a:gd name="connsiteX43" fmla="*/ 286348 w 1121434"/>
                  <a:gd name="connsiteY43" fmla="*/ 1504703 h 1500996"/>
                  <a:gd name="connsiteX44" fmla="*/ 285916 w 1121434"/>
                  <a:gd name="connsiteY44" fmla="*/ 1502028 h 1500996"/>
                  <a:gd name="connsiteX45" fmla="*/ 298338 w 1121434"/>
                  <a:gd name="connsiteY45" fmla="*/ 1429222 h 1500996"/>
                  <a:gd name="connsiteX46" fmla="*/ 284622 w 1121434"/>
                  <a:gd name="connsiteY46" fmla="*/ 1362453 h 1500996"/>
                  <a:gd name="connsiteX47" fmla="*/ 260123 w 1121434"/>
                  <a:gd name="connsiteY47" fmla="*/ 1296030 h 1500996"/>
                  <a:gd name="connsiteX48" fmla="*/ 252101 w 1121434"/>
                  <a:gd name="connsiteY48" fmla="*/ 1273342 h 1500996"/>
                  <a:gd name="connsiteX49" fmla="*/ 250117 w 1121434"/>
                  <a:gd name="connsiteY49" fmla="*/ 1277310 h 1500996"/>
                  <a:gd name="connsiteX50" fmla="*/ 238644 w 1121434"/>
                  <a:gd name="connsiteY50" fmla="*/ 1349427 h 1500996"/>
                  <a:gd name="connsiteX51" fmla="*/ 237608 w 1121434"/>
                  <a:gd name="connsiteY51" fmla="*/ 1388332 h 1500996"/>
                  <a:gd name="connsiteX52" fmla="*/ 239161 w 1121434"/>
                  <a:gd name="connsiteY52" fmla="*/ 1408518 h 1500996"/>
                  <a:gd name="connsiteX53" fmla="*/ 239506 w 1121434"/>
                  <a:gd name="connsiteY53" fmla="*/ 1412831 h 1500996"/>
                  <a:gd name="connsiteX54" fmla="*/ 234675 w 1121434"/>
                  <a:gd name="connsiteY54" fmla="*/ 1412486 h 1500996"/>
                  <a:gd name="connsiteX55" fmla="*/ 179208 w 1121434"/>
                  <a:gd name="connsiteY55" fmla="*/ 1392387 h 1500996"/>
                  <a:gd name="connsiteX56" fmla="*/ 124775 w 1121434"/>
                  <a:gd name="connsiteY56" fmla="*/ 1359347 h 1500996"/>
                  <a:gd name="connsiteX57" fmla="*/ 71291 w 1121434"/>
                  <a:gd name="connsiteY57" fmla="*/ 1308624 h 1500996"/>
                  <a:gd name="connsiteX58" fmla="*/ 14874 w 1121434"/>
                  <a:gd name="connsiteY58" fmla="*/ 1199500 h 1500996"/>
                  <a:gd name="connsiteX59" fmla="*/ 1245 w 1121434"/>
                  <a:gd name="connsiteY59" fmla="*/ 1127815 h 1500996"/>
                  <a:gd name="connsiteX60" fmla="*/ 1676 w 1121434"/>
                  <a:gd name="connsiteY60" fmla="*/ 1056302 h 1500996"/>
                  <a:gd name="connsiteX61" fmla="*/ 6593 w 1121434"/>
                  <a:gd name="connsiteY61" fmla="*/ 1012220 h 1500996"/>
                  <a:gd name="connsiteX62" fmla="*/ 21948 w 1121434"/>
                  <a:gd name="connsiteY62" fmla="*/ 942433 h 1500996"/>
                  <a:gd name="connsiteX63" fmla="*/ 52917 w 1121434"/>
                  <a:gd name="connsiteY63" fmla="*/ 847887 h 1500996"/>
                  <a:gd name="connsiteX64" fmla="*/ 114941 w 1121434"/>
                  <a:gd name="connsiteY64" fmla="*/ 653879 h 1500996"/>
                  <a:gd name="connsiteX65" fmla="*/ 134609 w 1121434"/>
                  <a:gd name="connsiteY65" fmla="*/ 567442 h 1500996"/>
                  <a:gd name="connsiteX66" fmla="*/ 155054 w 1121434"/>
                  <a:gd name="connsiteY66" fmla="*/ 454954 h 1500996"/>
                  <a:gd name="connsiteX67" fmla="*/ 179898 w 1121434"/>
                  <a:gd name="connsiteY67" fmla="*/ 336255 h 1500996"/>
                  <a:gd name="connsiteX68" fmla="*/ 223461 w 1121434"/>
                  <a:gd name="connsiteY68" fmla="*/ 205910 h 1500996"/>
                  <a:gd name="connsiteX69" fmla="*/ 262453 w 1121434"/>
                  <a:gd name="connsiteY69" fmla="*/ 132499 h 1500996"/>
                  <a:gd name="connsiteX70" fmla="*/ 291437 w 1121434"/>
                  <a:gd name="connsiteY70" fmla="*/ 94974 h 1500996"/>
                  <a:gd name="connsiteX71" fmla="*/ 366832 w 1121434"/>
                  <a:gd name="connsiteY71" fmla="*/ 34072 h 1500996"/>
                  <a:gd name="connsiteX72" fmla="*/ 426182 w 1121434"/>
                  <a:gd name="connsiteY72" fmla="*/ 9400 h 1500996"/>
                  <a:gd name="connsiteX73" fmla="*/ 469918 w 1121434"/>
                  <a:gd name="connsiteY73" fmla="*/ 2585 h 1500996"/>
                  <a:gd name="connsiteX74" fmla="*/ 503302 w 1121434"/>
                  <a:gd name="connsiteY74" fmla="*/ 256 h 1500996"/>
                  <a:gd name="connsiteX75" fmla="*/ 557476 w 1121434"/>
                  <a:gd name="connsiteY75" fmla="*/ 4569 h 1500996"/>
                  <a:gd name="connsiteX76" fmla="*/ 564377 w 1121434"/>
                  <a:gd name="connsiteY76" fmla="*/ 4569 h 1500996"/>
                  <a:gd name="connsiteX77" fmla="*/ 643395 w 1121434"/>
                  <a:gd name="connsiteY77" fmla="*/ 1808 h 1500996"/>
                  <a:gd name="connsiteX78" fmla="*/ 687304 w 1121434"/>
                  <a:gd name="connsiteY78" fmla="*/ 7674 h 1500996"/>
                  <a:gd name="connsiteX79" fmla="*/ 750276 w 1121434"/>
                  <a:gd name="connsiteY79" fmla="*/ 31483 h 1500996"/>
                  <a:gd name="connsiteX80" fmla="*/ 840681 w 1121434"/>
                  <a:gd name="connsiteY80" fmla="*/ 106792 h 1500996"/>
                  <a:gd name="connsiteX81" fmla="*/ 864231 w 1121434"/>
                  <a:gd name="connsiteY81" fmla="*/ 140608 h 1500996"/>
                  <a:gd name="connsiteX82" fmla="*/ 926945 w 1121434"/>
                  <a:gd name="connsiteY82" fmla="*/ 283375 h 1500996"/>
                  <a:gd name="connsiteX83" fmla="*/ 956707 w 1121434"/>
                  <a:gd name="connsiteY83" fmla="*/ 404058 h 1500996"/>
                  <a:gd name="connsiteX84" fmla="*/ 971285 w 1121434"/>
                  <a:gd name="connsiteY84" fmla="*/ 479626 h 1500996"/>
                  <a:gd name="connsiteX85" fmla="*/ 981292 w 1121434"/>
                  <a:gd name="connsiteY85" fmla="*/ 536301 h 1500996"/>
                  <a:gd name="connsiteX86" fmla="*/ 1022526 w 1121434"/>
                  <a:gd name="connsiteY86" fmla="*/ 708570 h 1500996"/>
                  <a:gd name="connsiteX87" fmla="*/ 1075579 w 1121434"/>
                  <a:gd name="connsiteY87" fmla="*/ 867038 h 1500996"/>
                  <a:gd name="connsiteX88" fmla="*/ 1106634 w 1121434"/>
                  <a:gd name="connsiteY88" fmla="*/ 968916 h 1500996"/>
                  <a:gd name="connsiteX89" fmla="*/ 1118797 w 1121434"/>
                  <a:gd name="connsiteY89" fmla="*/ 1041723 h 1500996"/>
                  <a:gd name="connsiteX90" fmla="*/ 1121557 w 1121434"/>
                  <a:gd name="connsiteY90" fmla="*/ 1106162 h 1500996"/>
                  <a:gd name="connsiteX91" fmla="*/ 1104046 w 1121434"/>
                  <a:gd name="connsiteY91" fmla="*/ 1208471 h 1500996"/>
                  <a:gd name="connsiteX92" fmla="*/ 1099301 w 1121434"/>
                  <a:gd name="connsiteY92" fmla="*/ 1222446 h 1500996"/>
                  <a:gd name="connsiteX93" fmla="*/ 1014417 w 1121434"/>
                  <a:gd name="connsiteY93" fmla="*/ 1345114 h 1500996"/>
                  <a:gd name="connsiteX94" fmla="*/ 996906 w 1121434"/>
                  <a:gd name="connsiteY94" fmla="*/ 1359347 h 1500996"/>
                  <a:gd name="connsiteX95" fmla="*/ 900376 w 1121434"/>
                  <a:gd name="connsiteY95" fmla="*/ 1408346 h 1500996"/>
                  <a:gd name="connsiteX96" fmla="*/ 887782 w 1121434"/>
                  <a:gd name="connsiteY96" fmla="*/ 1412314 h 1500996"/>
                  <a:gd name="connsiteX97" fmla="*/ 882088 w 1121434"/>
                  <a:gd name="connsiteY97" fmla="*/ 1412917 h 1500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1121434" h="1500996">
                    <a:moveTo>
                      <a:pt x="882088" y="1412917"/>
                    </a:moveTo>
                    <a:cubicBezTo>
                      <a:pt x="887523" y="1365645"/>
                      <a:pt x="881484" y="1319839"/>
                      <a:pt x="870529" y="1273687"/>
                    </a:cubicBezTo>
                    <a:cubicBezTo>
                      <a:pt x="869493" y="1274895"/>
                      <a:pt x="868717" y="1275412"/>
                      <a:pt x="868458" y="1276103"/>
                    </a:cubicBezTo>
                    <a:cubicBezTo>
                      <a:pt x="860091" y="1298704"/>
                      <a:pt x="851809" y="1321305"/>
                      <a:pt x="843442" y="1343906"/>
                    </a:cubicBezTo>
                    <a:cubicBezTo>
                      <a:pt x="837403" y="1360469"/>
                      <a:pt x="831710" y="1377118"/>
                      <a:pt x="827914" y="1394370"/>
                    </a:cubicBezTo>
                    <a:cubicBezTo>
                      <a:pt x="822221" y="1419991"/>
                      <a:pt x="821099" y="1445698"/>
                      <a:pt x="825499" y="1471577"/>
                    </a:cubicBezTo>
                    <a:cubicBezTo>
                      <a:pt x="827138" y="1481066"/>
                      <a:pt x="830330" y="1490124"/>
                      <a:pt x="834125" y="1498923"/>
                    </a:cubicBezTo>
                    <a:cubicBezTo>
                      <a:pt x="834815" y="1500476"/>
                      <a:pt x="835592" y="1502028"/>
                      <a:pt x="836368" y="1504703"/>
                    </a:cubicBezTo>
                    <a:cubicBezTo>
                      <a:pt x="834557" y="1503926"/>
                      <a:pt x="833521" y="1503754"/>
                      <a:pt x="832917" y="1503150"/>
                    </a:cubicBezTo>
                    <a:cubicBezTo>
                      <a:pt x="828000" y="1498923"/>
                      <a:pt x="822738" y="1494955"/>
                      <a:pt x="818425" y="1490210"/>
                    </a:cubicBezTo>
                    <a:cubicBezTo>
                      <a:pt x="789095" y="1458206"/>
                      <a:pt x="764855" y="1422924"/>
                      <a:pt x="749759" y="1381776"/>
                    </a:cubicBezTo>
                    <a:cubicBezTo>
                      <a:pt x="741305" y="1358744"/>
                      <a:pt x="736215" y="1335107"/>
                      <a:pt x="733455" y="1310695"/>
                    </a:cubicBezTo>
                    <a:cubicBezTo>
                      <a:pt x="730694" y="1285851"/>
                      <a:pt x="729918" y="1261006"/>
                      <a:pt x="731212" y="1236162"/>
                    </a:cubicBezTo>
                    <a:cubicBezTo>
                      <a:pt x="734145" y="1178969"/>
                      <a:pt x="746481" y="1123846"/>
                      <a:pt x="768737" y="1070966"/>
                    </a:cubicBezTo>
                    <a:cubicBezTo>
                      <a:pt x="783833" y="1035081"/>
                      <a:pt x="800482" y="999971"/>
                      <a:pt x="817131" y="964861"/>
                    </a:cubicBezTo>
                    <a:cubicBezTo>
                      <a:pt x="827052" y="943727"/>
                      <a:pt x="837403" y="922764"/>
                      <a:pt x="846547" y="901371"/>
                    </a:cubicBezTo>
                    <a:cubicBezTo>
                      <a:pt x="862851" y="863415"/>
                      <a:pt x="875618" y="824251"/>
                      <a:pt x="883986" y="783707"/>
                    </a:cubicBezTo>
                    <a:cubicBezTo>
                      <a:pt x="889248" y="758259"/>
                      <a:pt x="892526" y="732638"/>
                      <a:pt x="893130" y="706587"/>
                    </a:cubicBezTo>
                    <a:cubicBezTo>
                      <a:pt x="893734" y="680535"/>
                      <a:pt x="891491" y="654828"/>
                      <a:pt x="884849" y="629553"/>
                    </a:cubicBezTo>
                    <a:cubicBezTo>
                      <a:pt x="881829" y="617993"/>
                      <a:pt x="877947" y="606779"/>
                      <a:pt x="873030" y="595824"/>
                    </a:cubicBezTo>
                    <a:cubicBezTo>
                      <a:pt x="858279" y="563302"/>
                      <a:pt x="838352" y="534404"/>
                      <a:pt x="812128" y="510163"/>
                    </a:cubicBezTo>
                    <a:cubicBezTo>
                      <a:pt x="799016" y="498000"/>
                      <a:pt x="785300" y="486440"/>
                      <a:pt x="772101" y="474364"/>
                    </a:cubicBezTo>
                    <a:cubicBezTo>
                      <a:pt x="744324" y="449002"/>
                      <a:pt x="716375" y="423813"/>
                      <a:pt x="689201" y="397847"/>
                    </a:cubicBezTo>
                    <a:cubicBezTo>
                      <a:pt x="658750" y="368690"/>
                      <a:pt x="631749" y="336514"/>
                      <a:pt x="608027" y="301663"/>
                    </a:cubicBezTo>
                    <a:cubicBezTo>
                      <a:pt x="589221" y="274144"/>
                      <a:pt x="573435" y="245073"/>
                      <a:pt x="562652" y="213415"/>
                    </a:cubicBezTo>
                    <a:cubicBezTo>
                      <a:pt x="562307" y="212293"/>
                      <a:pt x="561617" y="211258"/>
                      <a:pt x="560581" y="209274"/>
                    </a:cubicBezTo>
                    <a:cubicBezTo>
                      <a:pt x="559719" y="211344"/>
                      <a:pt x="559201" y="212379"/>
                      <a:pt x="558856" y="213501"/>
                    </a:cubicBezTo>
                    <a:cubicBezTo>
                      <a:pt x="547556" y="246626"/>
                      <a:pt x="530820" y="276991"/>
                      <a:pt x="510807" y="305631"/>
                    </a:cubicBezTo>
                    <a:cubicBezTo>
                      <a:pt x="483548" y="344708"/>
                      <a:pt x="452147" y="380163"/>
                      <a:pt x="417124" y="412512"/>
                    </a:cubicBezTo>
                    <a:cubicBezTo>
                      <a:pt x="386069" y="441238"/>
                      <a:pt x="355100" y="469964"/>
                      <a:pt x="323096" y="497569"/>
                    </a:cubicBezTo>
                    <a:cubicBezTo>
                      <a:pt x="310329" y="508610"/>
                      <a:pt x="298252" y="520428"/>
                      <a:pt x="287469" y="533368"/>
                    </a:cubicBezTo>
                    <a:cubicBezTo>
                      <a:pt x="258312" y="568650"/>
                      <a:pt x="238644" y="608418"/>
                      <a:pt x="231484" y="653879"/>
                    </a:cubicBezTo>
                    <a:cubicBezTo>
                      <a:pt x="228033" y="675704"/>
                      <a:pt x="227343" y="697702"/>
                      <a:pt x="228809" y="719785"/>
                    </a:cubicBezTo>
                    <a:cubicBezTo>
                      <a:pt x="232605" y="777841"/>
                      <a:pt x="247874" y="833050"/>
                      <a:pt x="269009" y="886965"/>
                    </a:cubicBezTo>
                    <a:cubicBezTo>
                      <a:pt x="276082" y="905080"/>
                      <a:pt x="284364" y="922678"/>
                      <a:pt x="292645" y="940276"/>
                    </a:cubicBezTo>
                    <a:cubicBezTo>
                      <a:pt x="309984" y="976852"/>
                      <a:pt x="327927" y="1013083"/>
                      <a:pt x="343886" y="1050263"/>
                    </a:cubicBezTo>
                    <a:cubicBezTo>
                      <a:pt x="354238" y="1074331"/>
                      <a:pt x="364244" y="1098485"/>
                      <a:pt x="371577" y="1123674"/>
                    </a:cubicBezTo>
                    <a:cubicBezTo>
                      <a:pt x="378823" y="1148604"/>
                      <a:pt x="383826" y="1173966"/>
                      <a:pt x="387104" y="1199759"/>
                    </a:cubicBezTo>
                    <a:cubicBezTo>
                      <a:pt x="389778" y="1221411"/>
                      <a:pt x="391245" y="1243150"/>
                      <a:pt x="390900" y="1264974"/>
                    </a:cubicBezTo>
                    <a:cubicBezTo>
                      <a:pt x="390469" y="1291716"/>
                      <a:pt x="388398" y="1318372"/>
                      <a:pt x="382619" y="1344510"/>
                    </a:cubicBezTo>
                    <a:cubicBezTo>
                      <a:pt x="375372" y="1377463"/>
                      <a:pt x="362605" y="1408259"/>
                      <a:pt x="344403" y="1436726"/>
                    </a:cubicBezTo>
                    <a:cubicBezTo>
                      <a:pt x="333448" y="1453807"/>
                      <a:pt x="321285" y="1469938"/>
                      <a:pt x="307827" y="1485034"/>
                    </a:cubicBezTo>
                    <a:cubicBezTo>
                      <a:pt x="303342" y="1490038"/>
                      <a:pt x="298425" y="1494610"/>
                      <a:pt x="293508" y="1499268"/>
                    </a:cubicBezTo>
                    <a:cubicBezTo>
                      <a:pt x="291437" y="1501166"/>
                      <a:pt x="289022" y="1502719"/>
                      <a:pt x="286348" y="1504703"/>
                    </a:cubicBezTo>
                    <a:cubicBezTo>
                      <a:pt x="286089" y="1503408"/>
                      <a:pt x="285658" y="1502546"/>
                      <a:pt x="285916" y="1502028"/>
                    </a:cubicBezTo>
                    <a:cubicBezTo>
                      <a:pt x="297303" y="1478996"/>
                      <a:pt x="299287" y="1454411"/>
                      <a:pt x="298338" y="1429222"/>
                    </a:cubicBezTo>
                    <a:cubicBezTo>
                      <a:pt x="297476" y="1406189"/>
                      <a:pt x="292214" y="1384019"/>
                      <a:pt x="284622" y="1362453"/>
                    </a:cubicBezTo>
                    <a:cubicBezTo>
                      <a:pt x="276859" y="1340197"/>
                      <a:pt x="268318" y="1318200"/>
                      <a:pt x="260123" y="1296030"/>
                    </a:cubicBezTo>
                    <a:cubicBezTo>
                      <a:pt x="257449" y="1288783"/>
                      <a:pt x="254947" y="1281365"/>
                      <a:pt x="252101" y="1273342"/>
                    </a:cubicBezTo>
                    <a:cubicBezTo>
                      <a:pt x="251238" y="1274981"/>
                      <a:pt x="250375" y="1276016"/>
                      <a:pt x="250117" y="1277310"/>
                    </a:cubicBezTo>
                    <a:cubicBezTo>
                      <a:pt x="244768" y="1301119"/>
                      <a:pt x="240024" y="1325014"/>
                      <a:pt x="238644" y="1349427"/>
                    </a:cubicBezTo>
                    <a:cubicBezTo>
                      <a:pt x="237867" y="1362367"/>
                      <a:pt x="237608" y="1375306"/>
                      <a:pt x="237608" y="1388332"/>
                    </a:cubicBezTo>
                    <a:cubicBezTo>
                      <a:pt x="237608" y="1395061"/>
                      <a:pt x="238557" y="1401790"/>
                      <a:pt x="239161" y="1408518"/>
                    </a:cubicBezTo>
                    <a:cubicBezTo>
                      <a:pt x="239247" y="1409726"/>
                      <a:pt x="239334" y="1411020"/>
                      <a:pt x="239506" y="1412831"/>
                    </a:cubicBezTo>
                    <a:cubicBezTo>
                      <a:pt x="237608" y="1412659"/>
                      <a:pt x="236056" y="1412831"/>
                      <a:pt x="234675" y="1412486"/>
                    </a:cubicBezTo>
                    <a:cubicBezTo>
                      <a:pt x="215784" y="1406879"/>
                      <a:pt x="197151" y="1400668"/>
                      <a:pt x="179208" y="1392387"/>
                    </a:cubicBezTo>
                    <a:cubicBezTo>
                      <a:pt x="159798" y="1383415"/>
                      <a:pt x="141683" y="1372373"/>
                      <a:pt x="124775" y="1359347"/>
                    </a:cubicBezTo>
                    <a:cubicBezTo>
                      <a:pt x="105193" y="1344251"/>
                      <a:pt x="86819" y="1327861"/>
                      <a:pt x="71291" y="1308624"/>
                    </a:cubicBezTo>
                    <a:cubicBezTo>
                      <a:pt x="45067" y="1276103"/>
                      <a:pt x="26261" y="1239785"/>
                      <a:pt x="14874" y="1199500"/>
                    </a:cubicBezTo>
                    <a:cubicBezTo>
                      <a:pt x="8232" y="1175950"/>
                      <a:pt x="3056" y="1152227"/>
                      <a:pt x="1245" y="1127815"/>
                    </a:cubicBezTo>
                    <a:cubicBezTo>
                      <a:pt x="-481" y="1104006"/>
                      <a:pt x="-481" y="1080110"/>
                      <a:pt x="1676" y="1056302"/>
                    </a:cubicBezTo>
                    <a:cubicBezTo>
                      <a:pt x="2970" y="1041550"/>
                      <a:pt x="4523" y="1026885"/>
                      <a:pt x="6593" y="1012220"/>
                    </a:cubicBezTo>
                    <a:cubicBezTo>
                      <a:pt x="9785" y="988584"/>
                      <a:pt x="15564" y="965379"/>
                      <a:pt x="21948" y="942433"/>
                    </a:cubicBezTo>
                    <a:cubicBezTo>
                      <a:pt x="30747" y="910429"/>
                      <a:pt x="41616" y="879028"/>
                      <a:pt x="52917" y="847887"/>
                    </a:cubicBezTo>
                    <a:cubicBezTo>
                      <a:pt x="76122" y="784052"/>
                      <a:pt x="96653" y="719353"/>
                      <a:pt x="114941" y="653879"/>
                    </a:cubicBezTo>
                    <a:cubicBezTo>
                      <a:pt x="122877" y="625412"/>
                      <a:pt x="129261" y="596513"/>
                      <a:pt x="134609" y="567442"/>
                    </a:cubicBezTo>
                    <a:cubicBezTo>
                      <a:pt x="141510" y="530004"/>
                      <a:pt x="147807" y="492392"/>
                      <a:pt x="155054" y="454954"/>
                    </a:cubicBezTo>
                    <a:cubicBezTo>
                      <a:pt x="162731" y="415272"/>
                      <a:pt x="169805" y="375418"/>
                      <a:pt x="179898" y="336255"/>
                    </a:cubicBezTo>
                    <a:cubicBezTo>
                      <a:pt x="191285" y="291743"/>
                      <a:pt x="204914" y="248007"/>
                      <a:pt x="223461" y="205910"/>
                    </a:cubicBezTo>
                    <a:cubicBezTo>
                      <a:pt x="234675" y="180462"/>
                      <a:pt x="247788" y="156049"/>
                      <a:pt x="262453" y="132499"/>
                    </a:cubicBezTo>
                    <a:cubicBezTo>
                      <a:pt x="270820" y="119042"/>
                      <a:pt x="280482" y="106533"/>
                      <a:pt x="291437" y="94974"/>
                    </a:cubicBezTo>
                    <a:cubicBezTo>
                      <a:pt x="313780" y="71251"/>
                      <a:pt x="338710" y="50634"/>
                      <a:pt x="366832" y="34072"/>
                    </a:cubicBezTo>
                    <a:cubicBezTo>
                      <a:pt x="385465" y="23116"/>
                      <a:pt x="405047" y="14317"/>
                      <a:pt x="426182" y="9400"/>
                    </a:cubicBezTo>
                    <a:cubicBezTo>
                      <a:pt x="440588" y="6036"/>
                      <a:pt x="455253" y="4051"/>
                      <a:pt x="469918" y="2585"/>
                    </a:cubicBezTo>
                    <a:cubicBezTo>
                      <a:pt x="481046" y="1463"/>
                      <a:pt x="492174" y="860"/>
                      <a:pt x="503302" y="256"/>
                    </a:cubicBezTo>
                    <a:cubicBezTo>
                      <a:pt x="521504" y="-780"/>
                      <a:pt x="539533" y="1463"/>
                      <a:pt x="557476" y="4569"/>
                    </a:cubicBezTo>
                    <a:cubicBezTo>
                      <a:pt x="559805" y="5000"/>
                      <a:pt x="561962" y="5000"/>
                      <a:pt x="564377" y="4569"/>
                    </a:cubicBezTo>
                    <a:cubicBezTo>
                      <a:pt x="590515" y="-520"/>
                      <a:pt x="616912" y="-780"/>
                      <a:pt x="643395" y="1808"/>
                    </a:cubicBezTo>
                    <a:cubicBezTo>
                      <a:pt x="658146" y="3275"/>
                      <a:pt x="672811" y="5000"/>
                      <a:pt x="687304" y="7674"/>
                    </a:cubicBezTo>
                    <a:cubicBezTo>
                      <a:pt x="709732" y="11729"/>
                      <a:pt x="730522" y="20269"/>
                      <a:pt x="750276" y="31483"/>
                    </a:cubicBezTo>
                    <a:cubicBezTo>
                      <a:pt x="784868" y="51152"/>
                      <a:pt x="814888" y="76513"/>
                      <a:pt x="840681" y="106792"/>
                    </a:cubicBezTo>
                    <a:cubicBezTo>
                      <a:pt x="849653" y="117316"/>
                      <a:pt x="857071" y="128789"/>
                      <a:pt x="864231" y="140608"/>
                    </a:cubicBezTo>
                    <a:cubicBezTo>
                      <a:pt x="891318" y="185465"/>
                      <a:pt x="911504" y="233342"/>
                      <a:pt x="926945" y="283375"/>
                    </a:cubicBezTo>
                    <a:cubicBezTo>
                      <a:pt x="939195" y="323056"/>
                      <a:pt x="949029" y="363255"/>
                      <a:pt x="956707" y="404058"/>
                    </a:cubicBezTo>
                    <a:cubicBezTo>
                      <a:pt x="961451" y="429248"/>
                      <a:pt x="966541" y="454437"/>
                      <a:pt x="971285" y="479626"/>
                    </a:cubicBezTo>
                    <a:cubicBezTo>
                      <a:pt x="974822" y="498517"/>
                      <a:pt x="978014" y="517409"/>
                      <a:pt x="981292" y="536301"/>
                    </a:cubicBezTo>
                    <a:cubicBezTo>
                      <a:pt x="991212" y="594616"/>
                      <a:pt x="1005273" y="651981"/>
                      <a:pt x="1022526" y="708570"/>
                    </a:cubicBezTo>
                    <a:cubicBezTo>
                      <a:pt x="1038830" y="761882"/>
                      <a:pt x="1056859" y="814589"/>
                      <a:pt x="1075579" y="867038"/>
                    </a:cubicBezTo>
                    <a:cubicBezTo>
                      <a:pt x="1087483" y="900508"/>
                      <a:pt x="1098439" y="934238"/>
                      <a:pt x="1106634" y="968916"/>
                    </a:cubicBezTo>
                    <a:cubicBezTo>
                      <a:pt x="1112241" y="992897"/>
                      <a:pt x="1116554" y="1017137"/>
                      <a:pt x="1118797" y="1041723"/>
                    </a:cubicBezTo>
                    <a:cubicBezTo>
                      <a:pt x="1120781" y="1063203"/>
                      <a:pt x="1121903" y="1084596"/>
                      <a:pt x="1121557" y="1106162"/>
                    </a:cubicBezTo>
                    <a:cubicBezTo>
                      <a:pt x="1120954" y="1141185"/>
                      <a:pt x="1114656" y="1175174"/>
                      <a:pt x="1104046" y="1208471"/>
                    </a:cubicBezTo>
                    <a:cubicBezTo>
                      <a:pt x="1102579" y="1213130"/>
                      <a:pt x="1100940" y="1217788"/>
                      <a:pt x="1099301" y="1222446"/>
                    </a:cubicBezTo>
                    <a:cubicBezTo>
                      <a:pt x="1081703" y="1270754"/>
                      <a:pt x="1053581" y="1311816"/>
                      <a:pt x="1014417" y="1345114"/>
                    </a:cubicBezTo>
                    <a:cubicBezTo>
                      <a:pt x="1008724" y="1349945"/>
                      <a:pt x="1002858" y="1354776"/>
                      <a:pt x="996906" y="1359347"/>
                    </a:cubicBezTo>
                    <a:cubicBezTo>
                      <a:pt x="967921" y="1381863"/>
                      <a:pt x="935399" y="1397649"/>
                      <a:pt x="900376" y="1408346"/>
                    </a:cubicBezTo>
                    <a:cubicBezTo>
                      <a:pt x="896149" y="1409639"/>
                      <a:pt x="892008" y="1411106"/>
                      <a:pt x="887782" y="1412314"/>
                    </a:cubicBezTo>
                    <a:cubicBezTo>
                      <a:pt x="886056" y="1412917"/>
                      <a:pt x="884331" y="1412745"/>
                      <a:pt x="882088" y="1412917"/>
                    </a:cubicBezTo>
                    <a:close/>
                  </a:path>
                </a:pathLst>
              </a:custGeom>
              <a:solidFill>
                <a:schemeClr val="accent1"/>
              </a:solidFill>
              <a:ln w="8572" cap="flat">
                <a:noFill/>
                <a:prstDash val="solid"/>
                <a:miter/>
              </a:ln>
            </p:spPr>
            <p:txBody>
              <a:bodyPr rtlCol="0" anchor="ctr"/>
              <a:lstStyle/>
              <a:p>
                <a:endParaRPr lang="en-ID"/>
              </a:p>
            </p:txBody>
          </p:sp>
          <p:sp>
            <p:nvSpPr>
              <p:cNvPr id="235" name="Freeform: Shape 234">
                <a:extLst>
                  <a:ext uri="{FF2B5EF4-FFF2-40B4-BE49-F238E27FC236}">
                    <a16:creationId xmlns:a16="http://schemas.microsoft.com/office/drawing/2014/main" id="{51A4DF31-80C7-4AB2-80B2-BCECF9EE8332}"/>
                  </a:ext>
                </a:extLst>
              </p:cNvPr>
              <p:cNvSpPr/>
              <p:nvPr/>
            </p:nvSpPr>
            <p:spPr>
              <a:xfrm>
                <a:off x="-1916210" y="5502492"/>
                <a:ext cx="43132" cy="51758"/>
              </a:xfrm>
              <a:custGeom>
                <a:avLst/>
                <a:gdLst>
                  <a:gd name="connsiteX0" fmla="*/ 0 w 43132"/>
                  <a:gd name="connsiteY0" fmla="*/ 23851 h 51758"/>
                  <a:gd name="connsiteX1" fmla="*/ 863 w 43132"/>
                  <a:gd name="connsiteY1" fmla="*/ 17467 h 51758"/>
                  <a:gd name="connsiteX2" fmla="*/ 33902 w 43132"/>
                  <a:gd name="connsiteY2" fmla="*/ 2889 h 51758"/>
                  <a:gd name="connsiteX3" fmla="*/ 46755 w 43132"/>
                  <a:gd name="connsiteY3" fmla="*/ 37653 h 51758"/>
                  <a:gd name="connsiteX4" fmla="*/ 16045 w 43132"/>
                  <a:gd name="connsiteY4" fmla="*/ 49903 h 51758"/>
                  <a:gd name="connsiteX5" fmla="*/ 0 w 43132"/>
                  <a:gd name="connsiteY5" fmla="*/ 23851 h 51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132" h="51758">
                    <a:moveTo>
                      <a:pt x="0" y="23851"/>
                    </a:moveTo>
                    <a:cubicBezTo>
                      <a:pt x="259" y="22039"/>
                      <a:pt x="259" y="19624"/>
                      <a:pt x="863" y="17467"/>
                    </a:cubicBezTo>
                    <a:cubicBezTo>
                      <a:pt x="5693" y="215"/>
                      <a:pt x="22084" y="-3408"/>
                      <a:pt x="33902" y="2889"/>
                    </a:cubicBezTo>
                    <a:cubicBezTo>
                      <a:pt x="45979" y="9272"/>
                      <a:pt x="51672" y="24886"/>
                      <a:pt x="46755" y="37653"/>
                    </a:cubicBezTo>
                    <a:cubicBezTo>
                      <a:pt x="41924" y="50161"/>
                      <a:pt x="28122" y="55769"/>
                      <a:pt x="16045" y="49903"/>
                    </a:cubicBezTo>
                    <a:cubicBezTo>
                      <a:pt x="5521" y="44727"/>
                      <a:pt x="518" y="35842"/>
                      <a:pt x="0" y="23851"/>
                    </a:cubicBezTo>
                    <a:close/>
                  </a:path>
                </a:pathLst>
              </a:custGeom>
              <a:solidFill>
                <a:srgbClr val="FAB95B"/>
              </a:solidFill>
              <a:ln w="8572" cap="flat">
                <a:noFill/>
                <a:prstDash val="solid"/>
                <a:miter/>
              </a:ln>
            </p:spPr>
            <p:txBody>
              <a:bodyPr rtlCol="0" anchor="ctr"/>
              <a:lstStyle/>
              <a:p>
                <a:endParaRPr lang="en-ID"/>
              </a:p>
            </p:txBody>
          </p:sp>
          <p:sp>
            <p:nvSpPr>
              <p:cNvPr id="236" name="Freeform: Shape 235">
                <a:extLst>
                  <a:ext uri="{FF2B5EF4-FFF2-40B4-BE49-F238E27FC236}">
                    <a16:creationId xmlns:a16="http://schemas.microsoft.com/office/drawing/2014/main" id="{7E54335A-9EEB-448D-8C9B-9FBA8739476A}"/>
                  </a:ext>
                </a:extLst>
              </p:cNvPr>
              <p:cNvSpPr/>
              <p:nvPr/>
            </p:nvSpPr>
            <p:spPr>
              <a:xfrm>
                <a:off x="-1341777" y="5502395"/>
                <a:ext cx="43132" cy="51758"/>
              </a:xfrm>
              <a:custGeom>
                <a:avLst/>
                <a:gdLst>
                  <a:gd name="connsiteX0" fmla="*/ 0 w 43132"/>
                  <a:gd name="connsiteY0" fmla="*/ 27226 h 51758"/>
                  <a:gd name="connsiteX1" fmla="*/ 15614 w 43132"/>
                  <a:gd name="connsiteY1" fmla="*/ 2469 h 51758"/>
                  <a:gd name="connsiteX2" fmla="*/ 46841 w 43132"/>
                  <a:gd name="connsiteY2" fmla="*/ 14891 h 51758"/>
                  <a:gd name="connsiteX3" fmla="*/ 32867 w 43132"/>
                  <a:gd name="connsiteY3" fmla="*/ 49828 h 51758"/>
                  <a:gd name="connsiteX4" fmla="*/ 431 w 43132"/>
                  <a:gd name="connsiteY4" fmla="*/ 32920 h 51758"/>
                  <a:gd name="connsiteX5" fmla="*/ 0 w 43132"/>
                  <a:gd name="connsiteY5" fmla="*/ 27226 h 51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132" h="51758">
                    <a:moveTo>
                      <a:pt x="0" y="27226"/>
                    </a:moveTo>
                    <a:cubicBezTo>
                      <a:pt x="690" y="16271"/>
                      <a:pt x="5435" y="7558"/>
                      <a:pt x="15614" y="2469"/>
                    </a:cubicBezTo>
                    <a:cubicBezTo>
                      <a:pt x="27950" y="-3656"/>
                      <a:pt x="42011" y="2037"/>
                      <a:pt x="46841" y="14891"/>
                    </a:cubicBezTo>
                    <a:cubicBezTo>
                      <a:pt x="51759" y="28003"/>
                      <a:pt x="45461" y="43703"/>
                      <a:pt x="32867" y="49828"/>
                    </a:cubicBezTo>
                    <a:cubicBezTo>
                      <a:pt x="18806" y="56642"/>
                      <a:pt x="2933" y="48361"/>
                      <a:pt x="431" y="32920"/>
                    </a:cubicBezTo>
                    <a:cubicBezTo>
                      <a:pt x="172" y="31108"/>
                      <a:pt x="172" y="29297"/>
                      <a:pt x="0" y="27226"/>
                    </a:cubicBezTo>
                    <a:close/>
                  </a:path>
                </a:pathLst>
              </a:custGeom>
              <a:solidFill>
                <a:srgbClr val="FAB95B"/>
              </a:solidFill>
              <a:ln w="8572" cap="flat">
                <a:noFill/>
                <a:prstDash val="solid"/>
                <a:miter/>
              </a:ln>
            </p:spPr>
            <p:txBody>
              <a:bodyPr rtlCol="0" anchor="ctr"/>
              <a:lstStyle/>
              <a:p>
                <a:endParaRPr lang="en-ID"/>
              </a:p>
            </p:txBody>
          </p:sp>
        </p:grpSp>
      </p:grpSp>
    </p:spTree>
    <p:extLst>
      <p:ext uri="{BB962C8B-B14F-4D97-AF65-F5344CB8AC3E}">
        <p14:creationId xmlns:p14="http://schemas.microsoft.com/office/powerpoint/2010/main" val="370319595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1000"/>
                                        <p:tgtEl>
                                          <p:spTgt spid="27"/>
                                        </p:tgtEl>
                                      </p:cBhvr>
                                    </p:animEffect>
                                    <p:anim calcmode="lin" valueType="num">
                                      <p:cBhvr>
                                        <p:cTn id="11" dur="1000" fill="hold"/>
                                        <p:tgtEl>
                                          <p:spTgt spid="27"/>
                                        </p:tgtEl>
                                        <p:attrNameLst>
                                          <p:attrName>ppt_x</p:attrName>
                                        </p:attrNameLst>
                                      </p:cBhvr>
                                      <p:tavLst>
                                        <p:tav tm="0">
                                          <p:val>
                                            <p:strVal val="#ppt_x"/>
                                          </p:val>
                                        </p:tav>
                                        <p:tav tm="100000">
                                          <p:val>
                                            <p:strVal val="#ppt_x"/>
                                          </p:val>
                                        </p:tav>
                                      </p:tavLst>
                                    </p:anim>
                                    <p:anim calcmode="lin" valueType="num">
                                      <p:cBhvr>
                                        <p:cTn id="12" dur="1000" fill="hold"/>
                                        <p:tgtEl>
                                          <p:spTgt spid="27"/>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0"/>
                                  </p:stCondLst>
                                  <p:childTnLst>
                                    <p:set>
                                      <p:cBhvr>
                                        <p:cTn id="14" dur="1" fill="hold">
                                          <p:stCondLst>
                                            <p:cond delay="0"/>
                                          </p:stCondLst>
                                        </p:cTn>
                                        <p:tgtEl>
                                          <p:spTgt spid="26"/>
                                        </p:tgtEl>
                                        <p:attrNameLst>
                                          <p:attrName>style.visibility</p:attrName>
                                        </p:attrNameLst>
                                      </p:cBhvr>
                                      <p:to>
                                        <p:strVal val="visible"/>
                                      </p:to>
                                    </p:set>
                                    <p:animEffect transition="in" filter="fade">
                                      <p:cBhvr>
                                        <p:cTn id="15" dur="1000"/>
                                        <p:tgtEl>
                                          <p:spTgt spid="26"/>
                                        </p:tgtEl>
                                      </p:cBhvr>
                                    </p:animEffect>
                                    <p:anim calcmode="lin" valueType="num">
                                      <p:cBhvr>
                                        <p:cTn id="16" dur="1000" fill="hold"/>
                                        <p:tgtEl>
                                          <p:spTgt spid="26"/>
                                        </p:tgtEl>
                                        <p:attrNameLst>
                                          <p:attrName>ppt_x</p:attrName>
                                        </p:attrNameLst>
                                      </p:cBhvr>
                                      <p:tavLst>
                                        <p:tav tm="0">
                                          <p:val>
                                            <p:strVal val="#ppt_x"/>
                                          </p:val>
                                        </p:tav>
                                        <p:tav tm="100000">
                                          <p:val>
                                            <p:strVal val="#ppt_x"/>
                                          </p:val>
                                        </p:tav>
                                      </p:tavLst>
                                    </p:anim>
                                    <p:anim calcmode="lin" valueType="num">
                                      <p:cBhvr>
                                        <p:cTn id="17" dur="1000" fill="hold"/>
                                        <p:tgtEl>
                                          <p:spTgt spid="26"/>
                                        </p:tgtEl>
                                        <p:attrNameLst>
                                          <p:attrName>ppt_y</p:attrName>
                                        </p:attrNameLst>
                                      </p:cBhvr>
                                      <p:tavLst>
                                        <p:tav tm="0">
                                          <p:val>
                                            <p:strVal val="#ppt_y+.1"/>
                                          </p:val>
                                        </p:tav>
                                        <p:tav tm="100000">
                                          <p:val>
                                            <p:strVal val="#ppt_y"/>
                                          </p:val>
                                        </p:tav>
                                      </p:tavLst>
                                    </p:anim>
                                  </p:childTnLst>
                                </p:cTn>
                              </p:par>
                              <p:par>
                                <p:cTn id="18" presetID="42" presetClass="entr" presetSubtype="0" fill="hold" nodeType="with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fade">
                                      <p:cBhvr>
                                        <p:cTn id="20" dur="1000"/>
                                        <p:tgtEl>
                                          <p:spTgt spid="3"/>
                                        </p:tgtEl>
                                      </p:cBhvr>
                                    </p:animEffect>
                                    <p:anim calcmode="lin" valueType="num">
                                      <p:cBhvr>
                                        <p:cTn id="21" dur="1000" fill="hold"/>
                                        <p:tgtEl>
                                          <p:spTgt spid="3"/>
                                        </p:tgtEl>
                                        <p:attrNameLst>
                                          <p:attrName>ppt_x</p:attrName>
                                        </p:attrNameLst>
                                      </p:cBhvr>
                                      <p:tavLst>
                                        <p:tav tm="0">
                                          <p:val>
                                            <p:strVal val="#ppt_x"/>
                                          </p:val>
                                        </p:tav>
                                        <p:tav tm="100000">
                                          <p:val>
                                            <p:strVal val="#ppt_x"/>
                                          </p:val>
                                        </p:tav>
                                      </p:tavLst>
                                    </p:anim>
                                    <p:anim calcmode="lin" valueType="num">
                                      <p:cBhvr>
                                        <p:cTn id="22"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0"/>
                                        </p:tgtEl>
                                        <p:attrNameLst>
                                          <p:attrName>style.visibility</p:attrName>
                                        </p:attrNameLst>
                                      </p:cBhvr>
                                      <p:to>
                                        <p:strVal val="visible"/>
                                      </p:to>
                                    </p:set>
                                    <p:animEffect transition="in" filter="fade">
                                      <p:cBhvr>
                                        <p:cTn id="27" dur="500"/>
                                        <p:tgtEl>
                                          <p:spTgt spid="30"/>
                                        </p:tgtEl>
                                      </p:cBhvr>
                                    </p:animEffect>
                                  </p:childTnLst>
                                </p:cTn>
                              </p:par>
                              <p:par>
                                <p:cTn id="28" presetID="42" presetClass="entr" presetSubtype="0" fill="hold" nodeType="with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fade">
                                      <p:cBhvr>
                                        <p:cTn id="30" dur="1000"/>
                                        <p:tgtEl>
                                          <p:spTgt spid="6"/>
                                        </p:tgtEl>
                                      </p:cBhvr>
                                    </p:animEffect>
                                    <p:anim calcmode="lin" valueType="num">
                                      <p:cBhvr>
                                        <p:cTn id="31" dur="1000" fill="hold"/>
                                        <p:tgtEl>
                                          <p:spTgt spid="6"/>
                                        </p:tgtEl>
                                        <p:attrNameLst>
                                          <p:attrName>ppt_x</p:attrName>
                                        </p:attrNameLst>
                                      </p:cBhvr>
                                      <p:tavLst>
                                        <p:tav tm="0">
                                          <p:val>
                                            <p:strVal val="#ppt_x"/>
                                          </p:val>
                                        </p:tav>
                                        <p:tav tm="100000">
                                          <p:val>
                                            <p:strVal val="#ppt_x"/>
                                          </p:val>
                                        </p:tav>
                                      </p:tavLst>
                                    </p:anim>
                                    <p:anim calcmode="lin" valueType="num">
                                      <p:cBhvr>
                                        <p:cTn id="32" dur="1000" fill="hold"/>
                                        <p:tgtEl>
                                          <p:spTgt spid="6"/>
                                        </p:tgtEl>
                                        <p:attrNameLst>
                                          <p:attrName>ppt_y</p:attrName>
                                        </p:attrNameLst>
                                      </p:cBhvr>
                                      <p:tavLst>
                                        <p:tav tm="0">
                                          <p:val>
                                            <p:strVal val="#ppt_y+.1"/>
                                          </p:val>
                                        </p:tav>
                                        <p:tav tm="100000">
                                          <p:val>
                                            <p:strVal val="#ppt_y"/>
                                          </p:val>
                                        </p:tav>
                                      </p:tavLst>
                                    </p:anim>
                                  </p:childTnLst>
                                </p:cTn>
                              </p:par>
                              <p:par>
                                <p:cTn id="33" presetID="42" presetClass="entr" presetSubtype="0" fill="hold" grpId="0" nodeType="withEffect">
                                  <p:stCondLst>
                                    <p:cond delay="0"/>
                                  </p:stCondLst>
                                  <p:childTnLst>
                                    <p:set>
                                      <p:cBhvr>
                                        <p:cTn id="34" dur="1" fill="hold">
                                          <p:stCondLst>
                                            <p:cond delay="0"/>
                                          </p:stCondLst>
                                        </p:cTn>
                                        <p:tgtEl>
                                          <p:spTgt spid="33"/>
                                        </p:tgtEl>
                                        <p:attrNameLst>
                                          <p:attrName>style.visibility</p:attrName>
                                        </p:attrNameLst>
                                      </p:cBhvr>
                                      <p:to>
                                        <p:strVal val="visible"/>
                                      </p:to>
                                    </p:set>
                                    <p:animEffect transition="in" filter="fade">
                                      <p:cBhvr>
                                        <p:cTn id="35" dur="1000"/>
                                        <p:tgtEl>
                                          <p:spTgt spid="33"/>
                                        </p:tgtEl>
                                      </p:cBhvr>
                                    </p:animEffect>
                                    <p:anim calcmode="lin" valueType="num">
                                      <p:cBhvr>
                                        <p:cTn id="36" dur="1000" fill="hold"/>
                                        <p:tgtEl>
                                          <p:spTgt spid="33"/>
                                        </p:tgtEl>
                                        <p:attrNameLst>
                                          <p:attrName>ppt_x</p:attrName>
                                        </p:attrNameLst>
                                      </p:cBhvr>
                                      <p:tavLst>
                                        <p:tav tm="0">
                                          <p:val>
                                            <p:strVal val="#ppt_x"/>
                                          </p:val>
                                        </p:tav>
                                        <p:tav tm="100000">
                                          <p:val>
                                            <p:strVal val="#ppt_x"/>
                                          </p:val>
                                        </p:tav>
                                      </p:tavLst>
                                    </p:anim>
                                    <p:anim calcmode="lin" valueType="num">
                                      <p:cBhvr>
                                        <p:cTn id="37" dur="1000" fill="hold"/>
                                        <p:tgtEl>
                                          <p:spTgt spid="33"/>
                                        </p:tgtEl>
                                        <p:attrNameLst>
                                          <p:attrName>ppt_y</p:attrName>
                                        </p:attrNameLst>
                                      </p:cBhvr>
                                      <p:tavLst>
                                        <p:tav tm="0">
                                          <p:val>
                                            <p:strVal val="#ppt_y+.1"/>
                                          </p:val>
                                        </p:tav>
                                        <p:tav tm="100000">
                                          <p:val>
                                            <p:strVal val="#ppt_y"/>
                                          </p:val>
                                        </p:tav>
                                      </p:tavLst>
                                    </p:anim>
                                  </p:childTnLst>
                                </p:cTn>
                              </p:par>
                              <p:par>
                                <p:cTn id="38" presetID="42" presetClass="entr" presetSubtype="0" fill="hold" grpId="0" nodeType="withEffect">
                                  <p:stCondLst>
                                    <p:cond delay="0"/>
                                  </p:stCondLst>
                                  <p:childTnLst>
                                    <p:set>
                                      <p:cBhvr>
                                        <p:cTn id="39" dur="1" fill="hold">
                                          <p:stCondLst>
                                            <p:cond delay="0"/>
                                          </p:stCondLst>
                                        </p:cTn>
                                        <p:tgtEl>
                                          <p:spTgt spid="32"/>
                                        </p:tgtEl>
                                        <p:attrNameLst>
                                          <p:attrName>style.visibility</p:attrName>
                                        </p:attrNameLst>
                                      </p:cBhvr>
                                      <p:to>
                                        <p:strVal val="visible"/>
                                      </p:to>
                                    </p:set>
                                    <p:animEffect transition="in" filter="fade">
                                      <p:cBhvr>
                                        <p:cTn id="40" dur="1000"/>
                                        <p:tgtEl>
                                          <p:spTgt spid="32"/>
                                        </p:tgtEl>
                                      </p:cBhvr>
                                    </p:animEffect>
                                    <p:anim calcmode="lin" valueType="num">
                                      <p:cBhvr>
                                        <p:cTn id="41" dur="1000" fill="hold"/>
                                        <p:tgtEl>
                                          <p:spTgt spid="32"/>
                                        </p:tgtEl>
                                        <p:attrNameLst>
                                          <p:attrName>ppt_x</p:attrName>
                                        </p:attrNameLst>
                                      </p:cBhvr>
                                      <p:tavLst>
                                        <p:tav tm="0">
                                          <p:val>
                                            <p:strVal val="#ppt_x"/>
                                          </p:val>
                                        </p:tav>
                                        <p:tav tm="100000">
                                          <p:val>
                                            <p:strVal val="#ppt_x"/>
                                          </p:val>
                                        </p:tav>
                                      </p:tavLst>
                                    </p:anim>
                                    <p:anim calcmode="lin" valueType="num">
                                      <p:cBhvr>
                                        <p:cTn id="42" dur="1000" fill="hold"/>
                                        <p:tgtEl>
                                          <p:spTgt spid="32"/>
                                        </p:tgtEl>
                                        <p:attrNameLst>
                                          <p:attrName>ppt_y</p:attrName>
                                        </p:attrNameLst>
                                      </p:cBhvr>
                                      <p:tavLst>
                                        <p:tav tm="0">
                                          <p:val>
                                            <p:strVal val="#ppt_y+.1"/>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5"/>
                                        </p:tgtEl>
                                        <p:attrNameLst>
                                          <p:attrName>style.visibility</p:attrName>
                                        </p:attrNameLst>
                                      </p:cBhvr>
                                      <p:to>
                                        <p:strVal val="visible"/>
                                      </p:to>
                                    </p:set>
                                    <p:animEffect transition="in" filter="fade">
                                      <p:cBhvr>
                                        <p:cTn id="47" dur="500"/>
                                        <p:tgtEl>
                                          <p:spTgt spid="35"/>
                                        </p:tgtEl>
                                      </p:cBhvr>
                                    </p:animEffect>
                                  </p:childTnLst>
                                </p:cTn>
                              </p:par>
                              <p:par>
                                <p:cTn id="48" presetID="42" presetClass="entr" presetSubtype="0" fill="hold" nodeType="withEffect">
                                  <p:stCondLst>
                                    <p:cond delay="0"/>
                                  </p:stCondLst>
                                  <p:childTnLst>
                                    <p:set>
                                      <p:cBhvr>
                                        <p:cTn id="49" dur="1" fill="hold">
                                          <p:stCondLst>
                                            <p:cond delay="0"/>
                                          </p:stCondLst>
                                        </p:cTn>
                                        <p:tgtEl>
                                          <p:spTgt spid="7"/>
                                        </p:tgtEl>
                                        <p:attrNameLst>
                                          <p:attrName>style.visibility</p:attrName>
                                        </p:attrNameLst>
                                      </p:cBhvr>
                                      <p:to>
                                        <p:strVal val="visible"/>
                                      </p:to>
                                    </p:set>
                                    <p:animEffect transition="in" filter="fade">
                                      <p:cBhvr>
                                        <p:cTn id="50" dur="1000"/>
                                        <p:tgtEl>
                                          <p:spTgt spid="7"/>
                                        </p:tgtEl>
                                      </p:cBhvr>
                                    </p:animEffect>
                                    <p:anim calcmode="lin" valueType="num">
                                      <p:cBhvr>
                                        <p:cTn id="51" dur="1000" fill="hold"/>
                                        <p:tgtEl>
                                          <p:spTgt spid="7"/>
                                        </p:tgtEl>
                                        <p:attrNameLst>
                                          <p:attrName>ppt_x</p:attrName>
                                        </p:attrNameLst>
                                      </p:cBhvr>
                                      <p:tavLst>
                                        <p:tav tm="0">
                                          <p:val>
                                            <p:strVal val="#ppt_x"/>
                                          </p:val>
                                        </p:tav>
                                        <p:tav tm="100000">
                                          <p:val>
                                            <p:strVal val="#ppt_x"/>
                                          </p:val>
                                        </p:tav>
                                      </p:tavLst>
                                    </p:anim>
                                    <p:anim calcmode="lin" valueType="num">
                                      <p:cBhvr>
                                        <p:cTn id="52" dur="1000" fill="hold"/>
                                        <p:tgtEl>
                                          <p:spTgt spid="7"/>
                                        </p:tgtEl>
                                        <p:attrNameLst>
                                          <p:attrName>ppt_y</p:attrName>
                                        </p:attrNameLst>
                                      </p:cBhvr>
                                      <p:tavLst>
                                        <p:tav tm="0">
                                          <p:val>
                                            <p:strVal val="#ppt_y+.1"/>
                                          </p:val>
                                        </p:tav>
                                        <p:tav tm="100000">
                                          <p:val>
                                            <p:strVal val="#ppt_y"/>
                                          </p:val>
                                        </p:tav>
                                      </p:tavLst>
                                    </p:anim>
                                  </p:childTnLst>
                                </p:cTn>
                              </p:par>
                              <p:par>
                                <p:cTn id="53" presetID="42" presetClass="entr" presetSubtype="0" fill="hold" grpId="0" nodeType="withEffect">
                                  <p:stCondLst>
                                    <p:cond delay="0"/>
                                  </p:stCondLst>
                                  <p:childTnLst>
                                    <p:set>
                                      <p:cBhvr>
                                        <p:cTn id="54" dur="1" fill="hold">
                                          <p:stCondLst>
                                            <p:cond delay="0"/>
                                          </p:stCondLst>
                                        </p:cTn>
                                        <p:tgtEl>
                                          <p:spTgt spid="38"/>
                                        </p:tgtEl>
                                        <p:attrNameLst>
                                          <p:attrName>style.visibility</p:attrName>
                                        </p:attrNameLst>
                                      </p:cBhvr>
                                      <p:to>
                                        <p:strVal val="visible"/>
                                      </p:to>
                                    </p:set>
                                    <p:animEffect transition="in" filter="fade">
                                      <p:cBhvr>
                                        <p:cTn id="55" dur="1000"/>
                                        <p:tgtEl>
                                          <p:spTgt spid="38"/>
                                        </p:tgtEl>
                                      </p:cBhvr>
                                    </p:animEffect>
                                    <p:anim calcmode="lin" valueType="num">
                                      <p:cBhvr>
                                        <p:cTn id="56" dur="1000" fill="hold"/>
                                        <p:tgtEl>
                                          <p:spTgt spid="38"/>
                                        </p:tgtEl>
                                        <p:attrNameLst>
                                          <p:attrName>ppt_x</p:attrName>
                                        </p:attrNameLst>
                                      </p:cBhvr>
                                      <p:tavLst>
                                        <p:tav tm="0">
                                          <p:val>
                                            <p:strVal val="#ppt_x"/>
                                          </p:val>
                                        </p:tav>
                                        <p:tav tm="100000">
                                          <p:val>
                                            <p:strVal val="#ppt_x"/>
                                          </p:val>
                                        </p:tav>
                                      </p:tavLst>
                                    </p:anim>
                                    <p:anim calcmode="lin" valueType="num">
                                      <p:cBhvr>
                                        <p:cTn id="57" dur="1000" fill="hold"/>
                                        <p:tgtEl>
                                          <p:spTgt spid="38"/>
                                        </p:tgtEl>
                                        <p:attrNameLst>
                                          <p:attrName>ppt_y</p:attrName>
                                        </p:attrNameLst>
                                      </p:cBhvr>
                                      <p:tavLst>
                                        <p:tav tm="0">
                                          <p:val>
                                            <p:strVal val="#ppt_y+.1"/>
                                          </p:val>
                                        </p:tav>
                                        <p:tav tm="100000">
                                          <p:val>
                                            <p:strVal val="#ppt_y"/>
                                          </p:val>
                                        </p:tav>
                                      </p:tavLst>
                                    </p:anim>
                                  </p:childTnLst>
                                </p:cTn>
                              </p:par>
                              <p:par>
                                <p:cTn id="58" presetID="42" presetClass="entr" presetSubtype="0" fill="hold" grpId="0" nodeType="withEffect">
                                  <p:stCondLst>
                                    <p:cond delay="0"/>
                                  </p:stCondLst>
                                  <p:childTnLst>
                                    <p:set>
                                      <p:cBhvr>
                                        <p:cTn id="59" dur="1" fill="hold">
                                          <p:stCondLst>
                                            <p:cond delay="0"/>
                                          </p:stCondLst>
                                        </p:cTn>
                                        <p:tgtEl>
                                          <p:spTgt spid="37"/>
                                        </p:tgtEl>
                                        <p:attrNameLst>
                                          <p:attrName>style.visibility</p:attrName>
                                        </p:attrNameLst>
                                      </p:cBhvr>
                                      <p:to>
                                        <p:strVal val="visible"/>
                                      </p:to>
                                    </p:set>
                                    <p:animEffect transition="in" filter="fade">
                                      <p:cBhvr>
                                        <p:cTn id="60" dur="1000"/>
                                        <p:tgtEl>
                                          <p:spTgt spid="37"/>
                                        </p:tgtEl>
                                      </p:cBhvr>
                                    </p:animEffect>
                                    <p:anim calcmode="lin" valueType="num">
                                      <p:cBhvr>
                                        <p:cTn id="61" dur="1000" fill="hold"/>
                                        <p:tgtEl>
                                          <p:spTgt spid="37"/>
                                        </p:tgtEl>
                                        <p:attrNameLst>
                                          <p:attrName>ppt_x</p:attrName>
                                        </p:attrNameLst>
                                      </p:cBhvr>
                                      <p:tavLst>
                                        <p:tav tm="0">
                                          <p:val>
                                            <p:strVal val="#ppt_x"/>
                                          </p:val>
                                        </p:tav>
                                        <p:tav tm="100000">
                                          <p:val>
                                            <p:strVal val="#ppt_x"/>
                                          </p:val>
                                        </p:tav>
                                      </p:tavLst>
                                    </p:anim>
                                    <p:anim calcmode="lin" valueType="num">
                                      <p:cBhvr>
                                        <p:cTn id="62" dur="1000" fill="hold"/>
                                        <p:tgtEl>
                                          <p:spTgt spid="3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6" grpId="0"/>
      <p:bldP spid="27" grpId="0"/>
      <p:bldP spid="30" grpId="0" animBg="1"/>
      <p:bldP spid="32" grpId="0"/>
      <p:bldP spid="33" grpId="0"/>
      <p:bldP spid="35" grpId="0" animBg="1"/>
      <p:bldP spid="37" grpId="0"/>
      <p:bldP spid="38" grpId="0"/>
    </p:bldLst>
  </p:timing>
</p:sld>
</file>

<file path=ppt/slides/slide29.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37C99E-A1B6-4B85-AA7C-26461C6A24C6}"/>
              </a:ext>
            </a:extLst>
          </p:cNvPr>
          <p:cNvSpPr>
            <a:spLocks noGrp="1"/>
          </p:cNvSpPr>
          <p:nvPr>
            <p:ph type="title"/>
          </p:nvPr>
        </p:nvSpPr>
        <p:spPr>
          <a:xfrm>
            <a:off x="838200" y="623746"/>
            <a:ext cx="10515600" cy="443198"/>
          </a:xfrm>
        </p:spPr>
        <p:txBody>
          <a:bodyPr/>
          <a:lstStyle/>
          <a:p>
            <a:r>
              <a:rPr lang="en-ID" dirty="0"/>
              <a:t>Environmental Infographics.</a:t>
            </a:r>
          </a:p>
        </p:txBody>
      </p:sp>
      <p:sp>
        <p:nvSpPr>
          <p:cNvPr id="4" name="Slide Number Placeholder 3">
            <a:extLst>
              <a:ext uri="{FF2B5EF4-FFF2-40B4-BE49-F238E27FC236}">
                <a16:creationId xmlns:a16="http://schemas.microsoft.com/office/drawing/2014/main" id="{821ABFF2-4DFD-4088-BBB5-34331C705E08}"/>
              </a:ext>
            </a:extLst>
          </p:cNvPr>
          <p:cNvSpPr>
            <a:spLocks noGrp="1"/>
          </p:cNvSpPr>
          <p:nvPr>
            <p:ph type="sldNum" sz="quarter" idx="12"/>
          </p:nvPr>
        </p:nvSpPr>
        <p:spPr/>
        <p:txBody>
          <a:bodyPr/>
          <a:lstStyle/>
          <a:p>
            <a:fld id="{FFA84B14-57FB-4834-9351-A79C9F9528A4}" type="slidenum">
              <a:rPr lang="en-ID" smtClean="0"/>
              <a:pPr/>
              <a:t>29</a:t>
            </a:fld>
            <a:endParaRPr lang="en-ID"/>
          </a:p>
        </p:txBody>
      </p:sp>
      <p:grpSp>
        <p:nvGrpSpPr>
          <p:cNvPr id="31" name="Group 30">
            <a:extLst>
              <a:ext uri="{FF2B5EF4-FFF2-40B4-BE49-F238E27FC236}">
                <a16:creationId xmlns:a16="http://schemas.microsoft.com/office/drawing/2014/main" id="{9DA3693D-C5F6-4310-A62A-6E26AE91E2FE}"/>
              </a:ext>
            </a:extLst>
          </p:cNvPr>
          <p:cNvGrpSpPr/>
          <p:nvPr/>
        </p:nvGrpSpPr>
        <p:grpSpPr>
          <a:xfrm rot="16200000" flipH="1">
            <a:off x="1213491" y="-1857374"/>
            <a:ext cx="335268" cy="2762250"/>
            <a:chOff x="-787400" y="0"/>
            <a:chExt cx="584200" cy="4813184"/>
          </a:xfrm>
        </p:grpSpPr>
        <p:sp>
          <p:nvSpPr>
            <p:cNvPr id="32" name="Oval 31">
              <a:extLst>
                <a:ext uri="{FF2B5EF4-FFF2-40B4-BE49-F238E27FC236}">
                  <a16:creationId xmlns:a16="http://schemas.microsoft.com/office/drawing/2014/main" id="{920BF460-1BDA-46DF-A52F-C5CDF63C10CC}"/>
                </a:ext>
              </a:extLst>
            </p:cNvPr>
            <p:cNvSpPr/>
            <p:nvPr/>
          </p:nvSpPr>
          <p:spPr>
            <a:xfrm>
              <a:off x="-787400" y="0"/>
              <a:ext cx="584200" cy="584200"/>
            </a:xfrm>
            <a:prstGeom prst="ellipse">
              <a:avLst/>
            </a:prstGeom>
            <a:solidFill>
              <a:srgbClr val="2A6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3" name="Oval 32">
              <a:extLst>
                <a:ext uri="{FF2B5EF4-FFF2-40B4-BE49-F238E27FC236}">
                  <a16:creationId xmlns:a16="http://schemas.microsoft.com/office/drawing/2014/main" id="{56DE5C16-4301-419C-8606-7BC8254A3B05}"/>
                </a:ext>
              </a:extLst>
            </p:cNvPr>
            <p:cNvSpPr/>
            <p:nvPr/>
          </p:nvSpPr>
          <p:spPr>
            <a:xfrm>
              <a:off x="-787400" y="685800"/>
              <a:ext cx="584200" cy="584200"/>
            </a:xfrm>
            <a:prstGeom prst="ellipse">
              <a:avLst/>
            </a:prstGeom>
            <a:solidFill>
              <a:srgbClr val="60BB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4" name="Oval 33">
              <a:extLst>
                <a:ext uri="{FF2B5EF4-FFF2-40B4-BE49-F238E27FC236}">
                  <a16:creationId xmlns:a16="http://schemas.microsoft.com/office/drawing/2014/main" id="{638A568D-640D-444B-B385-5DAD985BA99A}"/>
                </a:ext>
              </a:extLst>
            </p:cNvPr>
            <p:cNvSpPr/>
            <p:nvPr/>
          </p:nvSpPr>
          <p:spPr>
            <a:xfrm>
              <a:off x="-787400" y="2754313"/>
              <a:ext cx="584200" cy="584200"/>
            </a:xfrm>
            <a:prstGeom prst="ellipse">
              <a:avLst/>
            </a:prstGeom>
            <a:solidFill>
              <a:srgbClr val="F4B1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5" name="Oval 34">
              <a:extLst>
                <a:ext uri="{FF2B5EF4-FFF2-40B4-BE49-F238E27FC236}">
                  <a16:creationId xmlns:a16="http://schemas.microsoft.com/office/drawing/2014/main" id="{E65DF7C7-3DAB-44BA-A3E6-034A096109BA}"/>
                </a:ext>
              </a:extLst>
            </p:cNvPr>
            <p:cNvSpPr/>
            <p:nvPr/>
          </p:nvSpPr>
          <p:spPr>
            <a:xfrm>
              <a:off x="-787400" y="3465513"/>
              <a:ext cx="584200" cy="584200"/>
            </a:xfrm>
            <a:prstGeom prst="ellipse">
              <a:avLst/>
            </a:prstGeom>
            <a:solidFill>
              <a:srgbClr val="FE9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6" name="Oval 35">
              <a:extLst>
                <a:ext uri="{FF2B5EF4-FFF2-40B4-BE49-F238E27FC236}">
                  <a16:creationId xmlns:a16="http://schemas.microsoft.com/office/drawing/2014/main" id="{72351DCC-628A-43FB-BC7C-41C9C5374620}"/>
                </a:ext>
              </a:extLst>
            </p:cNvPr>
            <p:cNvSpPr/>
            <p:nvPr/>
          </p:nvSpPr>
          <p:spPr>
            <a:xfrm>
              <a:off x="-787400" y="1371600"/>
              <a:ext cx="584200" cy="584200"/>
            </a:xfrm>
            <a:prstGeom prst="ellipse">
              <a:avLst/>
            </a:prstGeom>
            <a:solidFill>
              <a:srgbClr val="78CA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7" name="Oval 36">
              <a:extLst>
                <a:ext uri="{FF2B5EF4-FFF2-40B4-BE49-F238E27FC236}">
                  <a16:creationId xmlns:a16="http://schemas.microsoft.com/office/drawing/2014/main" id="{D4663D54-DFEC-43A1-B377-B8F36CB8FF93}"/>
                </a:ext>
              </a:extLst>
            </p:cNvPr>
            <p:cNvSpPr/>
            <p:nvPr/>
          </p:nvSpPr>
          <p:spPr>
            <a:xfrm>
              <a:off x="-787400" y="2036763"/>
              <a:ext cx="584200" cy="584200"/>
            </a:xfrm>
            <a:prstGeom prst="ellipse">
              <a:avLst/>
            </a:prstGeom>
            <a:solidFill>
              <a:srgbClr val="C7EB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8" name="Oval 37">
              <a:extLst>
                <a:ext uri="{FF2B5EF4-FFF2-40B4-BE49-F238E27FC236}">
                  <a16:creationId xmlns:a16="http://schemas.microsoft.com/office/drawing/2014/main" id="{2452C32D-C943-4AFE-A4A0-5477CD491E92}"/>
                </a:ext>
              </a:extLst>
            </p:cNvPr>
            <p:cNvSpPr/>
            <p:nvPr/>
          </p:nvSpPr>
          <p:spPr>
            <a:xfrm>
              <a:off x="-787400" y="4228984"/>
              <a:ext cx="584200" cy="584200"/>
            </a:xfrm>
            <a:prstGeom prst="ellipse">
              <a:avLst/>
            </a:prstGeom>
            <a:solidFill>
              <a:srgbClr val="FCD5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grpSp>
        <p:nvGrpSpPr>
          <p:cNvPr id="3" name="Group 2">
            <a:extLst>
              <a:ext uri="{FF2B5EF4-FFF2-40B4-BE49-F238E27FC236}">
                <a16:creationId xmlns:a16="http://schemas.microsoft.com/office/drawing/2014/main" id="{166EF34F-A700-48CE-A160-7F92159E70EA}"/>
              </a:ext>
            </a:extLst>
          </p:cNvPr>
          <p:cNvGrpSpPr/>
          <p:nvPr/>
        </p:nvGrpSpPr>
        <p:grpSpPr>
          <a:xfrm>
            <a:off x="3981450" y="1676234"/>
            <a:ext cx="4229100" cy="4256325"/>
            <a:chOff x="3981450" y="1676234"/>
            <a:chExt cx="4229100" cy="4256325"/>
          </a:xfrm>
        </p:grpSpPr>
        <p:sp>
          <p:nvSpPr>
            <p:cNvPr id="86" name="Freeform: Shape 85">
              <a:extLst>
                <a:ext uri="{FF2B5EF4-FFF2-40B4-BE49-F238E27FC236}">
                  <a16:creationId xmlns:a16="http://schemas.microsoft.com/office/drawing/2014/main" id="{DC4EF327-8A28-455F-B63A-4BE6F2F02761}"/>
                </a:ext>
              </a:extLst>
            </p:cNvPr>
            <p:cNvSpPr/>
            <p:nvPr/>
          </p:nvSpPr>
          <p:spPr>
            <a:xfrm>
              <a:off x="4307492" y="1928584"/>
              <a:ext cx="2586449" cy="1780527"/>
            </a:xfrm>
            <a:custGeom>
              <a:avLst/>
              <a:gdLst>
                <a:gd name="connsiteX0" fmla="*/ 1989941 w 1981469"/>
                <a:gd name="connsiteY0" fmla="*/ 1368650 h 1364055"/>
                <a:gd name="connsiteX1" fmla="*/ 994899 w 1981469"/>
                <a:gd name="connsiteY1" fmla="*/ 0 h 1364055"/>
                <a:gd name="connsiteX2" fmla="*/ 0 w 1981469"/>
                <a:gd name="connsiteY2" fmla="*/ 1368650 h 1364055"/>
              </a:gdLst>
              <a:ahLst/>
              <a:cxnLst>
                <a:cxn ang="0">
                  <a:pos x="connsiteX0" y="connsiteY0"/>
                </a:cxn>
                <a:cxn ang="0">
                  <a:pos x="connsiteX1" y="connsiteY1"/>
                </a:cxn>
                <a:cxn ang="0">
                  <a:pos x="connsiteX2" y="connsiteY2"/>
                </a:cxn>
              </a:cxnLst>
              <a:rect l="l" t="t" r="r" b="b"/>
              <a:pathLst>
                <a:path w="1981469" h="1364055">
                  <a:moveTo>
                    <a:pt x="1989941" y="1368650"/>
                  </a:moveTo>
                  <a:lnTo>
                    <a:pt x="994899" y="0"/>
                  </a:lnTo>
                  <a:lnTo>
                    <a:pt x="0" y="1368650"/>
                  </a:lnTo>
                  <a:close/>
                </a:path>
              </a:pathLst>
            </a:custGeom>
            <a:solidFill>
              <a:srgbClr val="A0A098"/>
            </a:solidFill>
            <a:ln w="14338" cap="flat">
              <a:noFill/>
              <a:prstDash val="solid"/>
              <a:miter/>
            </a:ln>
          </p:spPr>
          <p:txBody>
            <a:bodyPr rtlCol="0" anchor="ctr"/>
            <a:lstStyle/>
            <a:p>
              <a:endParaRPr lang="en-ID"/>
            </a:p>
          </p:txBody>
        </p:sp>
        <p:sp>
          <p:nvSpPr>
            <p:cNvPr id="87" name="Freeform: Shape 86">
              <a:extLst>
                <a:ext uri="{FF2B5EF4-FFF2-40B4-BE49-F238E27FC236}">
                  <a16:creationId xmlns:a16="http://schemas.microsoft.com/office/drawing/2014/main" id="{0DF826C9-FC48-4016-889A-0CC5BB9519AB}"/>
                </a:ext>
              </a:extLst>
            </p:cNvPr>
            <p:cNvSpPr/>
            <p:nvPr/>
          </p:nvSpPr>
          <p:spPr>
            <a:xfrm>
              <a:off x="5092423" y="1928584"/>
              <a:ext cx="1068316" cy="768437"/>
            </a:xfrm>
            <a:custGeom>
              <a:avLst/>
              <a:gdLst>
                <a:gd name="connsiteX0" fmla="*/ 256729 w 818432"/>
                <a:gd name="connsiteY0" fmla="*/ 349629 h 588697"/>
                <a:gd name="connsiteX1" fmla="*/ 389115 w 818432"/>
                <a:gd name="connsiteY1" fmla="*/ 587262 h 588697"/>
                <a:gd name="connsiteX2" fmla="*/ 540740 w 818432"/>
                <a:gd name="connsiteY2" fmla="*/ 355372 h 588697"/>
                <a:gd name="connsiteX3" fmla="*/ 830638 w 818432"/>
                <a:gd name="connsiteY3" fmla="*/ 601189 h 588697"/>
                <a:gd name="connsiteX4" fmla="*/ 393566 w 818432"/>
                <a:gd name="connsiteY4" fmla="*/ 0 h 588697"/>
                <a:gd name="connsiteX5" fmla="*/ 0 w 818432"/>
                <a:gd name="connsiteY5" fmla="*/ 541458 h 588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8432" h="588697">
                  <a:moveTo>
                    <a:pt x="256729" y="349629"/>
                  </a:moveTo>
                  <a:lnTo>
                    <a:pt x="389115" y="587262"/>
                  </a:lnTo>
                  <a:lnTo>
                    <a:pt x="540740" y="355372"/>
                  </a:lnTo>
                  <a:lnTo>
                    <a:pt x="830638" y="601189"/>
                  </a:lnTo>
                  <a:lnTo>
                    <a:pt x="393566" y="0"/>
                  </a:lnTo>
                  <a:lnTo>
                    <a:pt x="0" y="541458"/>
                  </a:lnTo>
                  <a:close/>
                </a:path>
              </a:pathLst>
            </a:custGeom>
            <a:solidFill>
              <a:srgbClr val="B7B7B6"/>
            </a:solidFill>
            <a:ln w="14338" cap="flat">
              <a:noFill/>
              <a:prstDash val="solid"/>
              <a:miter/>
            </a:ln>
          </p:spPr>
          <p:txBody>
            <a:bodyPr rtlCol="0" anchor="ctr"/>
            <a:lstStyle/>
            <a:p>
              <a:endParaRPr lang="en-ID"/>
            </a:p>
          </p:txBody>
        </p:sp>
        <p:sp>
          <p:nvSpPr>
            <p:cNvPr id="88" name="Freeform: Shape 87">
              <a:extLst>
                <a:ext uri="{FF2B5EF4-FFF2-40B4-BE49-F238E27FC236}">
                  <a16:creationId xmlns:a16="http://schemas.microsoft.com/office/drawing/2014/main" id="{84CA06CA-2848-48D8-AA28-FCEB87314107}"/>
                </a:ext>
              </a:extLst>
            </p:cNvPr>
            <p:cNvSpPr/>
            <p:nvPr/>
          </p:nvSpPr>
          <p:spPr>
            <a:xfrm>
              <a:off x="5092610" y="1928584"/>
              <a:ext cx="506045" cy="693469"/>
            </a:xfrm>
            <a:custGeom>
              <a:avLst/>
              <a:gdLst>
                <a:gd name="connsiteX0" fmla="*/ 393422 w 387678"/>
                <a:gd name="connsiteY0" fmla="*/ 0 h 531263"/>
                <a:gd name="connsiteX1" fmla="*/ 258883 w 387678"/>
                <a:gd name="connsiteY1" fmla="*/ 353649 h 531263"/>
                <a:gd name="connsiteX2" fmla="*/ 256586 w 387678"/>
                <a:gd name="connsiteY2" fmla="*/ 349629 h 531263"/>
                <a:gd name="connsiteX3" fmla="*/ 0 w 387678"/>
                <a:gd name="connsiteY3" fmla="*/ 541315 h 531263"/>
              </a:gdLst>
              <a:ahLst/>
              <a:cxnLst>
                <a:cxn ang="0">
                  <a:pos x="connsiteX0" y="connsiteY0"/>
                </a:cxn>
                <a:cxn ang="0">
                  <a:pos x="connsiteX1" y="connsiteY1"/>
                </a:cxn>
                <a:cxn ang="0">
                  <a:pos x="connsiteX2" y="connsiteY2"/>
                </a:cxn>
                <a:cxn ang="0">
                  <a:pos x="connsiteX3" y="connsiteY3"/>
                </a:cxn>
              </a:cxnLst>
              <a:rect l="l" t="t" r="r" b="b"/>
              <a:pathLst>
                <a:path w="387678" h="531263">
                  <a:moveTo>
                    <a:pt x="393422" y="0"/>
                  </a:moveTo>
                  <a:lnTo>
                    <a:pt x="258883" y="353649"/>
                  </a:lnTo>
                  <a:lnTo>
                    <a:pt x="256586" y="349629"/>
                  </a:lnTo>
                  <a:lnTo>
                    <a:pt x="0" y="541315"/>
                  </a:lnTo>
                  <a:close/>
                </a:path>
              </a:pathLst>
            </a:custGeom>
            <a:solidFill>
              <a:srgbClr val="F1F2ED"/>
            </a:solidFill>
            <a:ln w="14338" cap="flat">
              <a:noFill/>
              <a:prstDash val="solid"/>
              <a:miter/>
            </a:ln>
          </p:spPr>
          <p:txBody>
            <a:bodyPr rtlCol="0" anchor="ctr"/>
            <a:lstStyle/>
            <a:p>
              <a:endParaRPr lang="en-ID"/>
            </a:p>
          </p:txBody>
        </p:sp>
        <p:sp>
          <p:nvSpPr>
            <p:cNvPr id="89" name="Freeform: Shape 88">
              <a:extLst>
                <a:ext uri="{FF2B5EF4-FFF2-40B4-BE49-F238E27FC236}">
                  <a16:creationId xmlns:a16="http://schemas.microsoft.com/office/drawing/2014/main" id="{F34F81A7-42A9-466B-9DCD-46DD479934A5}"/>
                </a:ext>
              </a:extLst>
            </p:cNvPr>
            <p:cNvSpPr/>
            <p:nvPr/>
          </p:nvSpPr>
          <p:spPr>
            <a:xfrm>
              <a:off x="5606153" y="1928584"/>
              <a:ext cx="1293225" cy="1780527"/>
            </a:xfrm>
            <a:custGeom>
              <a:avLst/>
              <a:gdLst>
                <a:gd name="connsiteX0" fmla="*/ 995042 w 990734"/>
                <a:gd name="connsiteY0" fmla="*/ 1368650 h 1364055"/>
                <a:gd name="connsiteX1" fmla="*/ 0 w 990734"/>
                <a:gd name="connsiteY1" fmla="*/ 0 h 1364055"/>
                <a:gd name="connsiteX2" fmla="*/ 536145 w 990734"/>
                <a:gd name="connsiteY2" fmla="*/ 1368650 h 1364055"/>
              </a:gdLst>
              <a:ahLst/>
              <a:cxnLst>
                <a:cxn ang="0">
                  <a:pos x="connsiteX0" y="connsiteY0"/>
                </a:cxn>
                <a:cxn ang="0">
                  <a:pos x="connsiteX1" y="connsiteY1"/>
                </a:cxn>
                <a:cxn ang="0">
                  <a:pos x="connsiteX2" y="connsiteY2"/>
                </a:cxn>
              </a:cxnLst>
              <a:rect l="l" t="t" r="r" b="b"/>
              <a:pathLst>
                <a:path w="990734" h="1364055">
                  <a:moveTo>
                    <a:pt x="995042" y="1368650"/>
                  </a:moveTo>
                  <a:lnTo>
                    <a:pt x="0" y="0"/>
                  </a:lnTo>
                  <a:lnTo>
                    <a:pt x="536145" y="1368650"/>
                  </a:lnTo>
                  <a:close/>
                </a:path>
              </a:pathLst>
            </a:custGeom>
            <a:solidFill>
              <a:srgbClr val="87877F"/>
            </a:solidFill>
            <a:ln w="14338" cap="flat">
              <a:noFill/>
              <a:prstDash val="solid"/>
              <a:miter/>
            </a:ln>
          </p:spPr>
          <p:txBody>
            <a:bodyPr rtlCol="0" anchor="ctr"/>
            <a:lstStyle/>
            <a:p>
              <a:endParaRPr lang="en-ID"/>
            </a:p>
          </p:txBody>
        </p:sp>
        <p:sp>
          <p:nvSpPr>
            <p:cNvPr id="90" name="Freeform: Shape 89">
              <a:extLst>
                <a:ext uri="{FF2B5EF4-FFF2-40B4-BE49-F238E27FC236}">
                  <a16:creationId xmlns:a16="http://schemas.microsoft.com/office/drawing/2014/main" id="{9ADD0F7C-7DE8-4583-9335-06C1092D2122}"/>
                </a:ext>
              </a:extLst>
            </p:cNvPr>
            <p:cNvSpPr/>
            <p:nvPr/>
          </p:nvSpPr>
          <p:spPr>
            <a:xfrm>
              <a:off x="5606153" y="1928584"/>
              <a:ext cx="562271" cy="768437"/>
            </a:xfrm>
            <a:custGeom>
              <a:avLst/>
              <a:gdLst>
                <a:gd name="connsiteX0" fmla="*/ 147174 w 430754"/>
                <a:gd name="connsiteY0" fmla="*/ 355372 h 588697"/>
                <a:gd name="connsiteX1" fmla="*/ 437072 w 430754"/>
                <a:gd name="connsiteY1" fmla="*/ 601189 h 588697"/>
                <a:gd name="connsiteX2" fmla="*/ 0 w 430754"/>
                <a:gd name="connsiteY2" fmla="*/ 0 h 588697"/>
                <a:gd name="connsiteX3" fmla="*/ 142149 w 430754"/>
                <a:gd name="connsiteY3" fmla="*/ 362839 h 588697"/>
              </a:gdLst>
              <a:ahLst/>
              <a:cxnLst>
                <a:cxn ang="0">
                  <a:pos x="connsiteX0" y="connsiteY0"/>
                </a:cxn>
                <a:cxn ang="0">
                  <a:pos x="connsiteX1" y="connsiteY1"/>
                </a:cxn>
                <a:cxn ang="0">
                  <a:pos x="connsiteX2" y="connsiteY2"/>
                </a:cxn>
                <a:cxn ang="0">
                  <a:pos x="connsiteX3" y="connsiteY3"/>
                </a:cxn>
              </a:cxnLst>
              <a:rect l="l" t="t" r="r" b="b"/>
              <a:pathLst>
                <a:path w="430754" h="588697">
                  <a:moveTo>
                    <a:pt x="147174" y="355372"/>
                  </a:moveTo>
                  <a:lnTo>
                    <a:pt x="437072" y="601189"/>
                  </a:lnTo>
                  <a:lnTo>
                    <a:pt x="0" y="0"/>
                  </a:lnTo>
                  <a:lnTo>
                    <a:pt x="142149" y="362839"/>
                  </a:lnTo>
                  <a:close/>
                </a:path>
              </a:pathLst>
            </a:custGeom>
            <a:solidFill>
              <a:srgbClr val="A0A098"/>
            </a:solidFill>
            <a:ln w="14338" cap="flat">
              <a:noFill/>
              <a:prstDash val="solid"/>
              <a:miter/>
            </a:ln>
          </p:spPr>
          <p:txBody>
            <a:bodyPr rtlCol="0" anchor="ctr"/>
            <a:lstStyle/>
            <a:p>
              <a:endParaRPr lang="en-ID"/>
            </a:p>
          </p:txBody>
        </p:sp>
        <p:sp>
          <p:nvSpPr>
            <p:cNvPr id="91" name="Freeform: Shape 90">
              <a:extLst>
                <a:ext uri="{FF2B5EF4-FFF2-40B4-BE49-F238E27FC236}">
                  <a16:creationId xmlns:a16="http://schemas.microsoft.com/office/drawing/2014/main" id="{36082827-59F7-4814-B522-118BA68D2A0D}"/>
                </a:ext>
              </a:extLst>
            </p:cNvPr>
            <p:cNvSpPr/>
            <p:nvPr/>
          </p:nvSpPr>
          <p:spPr>
            <a:xfrm>
              <a:off x="4307492" y="1928584"/>
              <a:ext cx="1293225" cy="1780527"/>
            </a:xfrm>
            <a:custGeom>
              <a:avLst/>
              <a:gdLst>
                <a:gd name="connsiteX0" fmla="*/ 473686 w 990734"/>
                <a:gd name="connsiteY0" fmla="*/ 1368650 h 1364055"/>
                <a:gd name="connsiteX1" fmla="*/ 994899 w 990734"/>
                <a:gd name="connsiteY1" fmla="*/ 0 h 1364055"/>
                <a:gd name="connsiteX2" fmla="*/ 0 w 990734"/>
                <a:gd name="connsiteY2" fmla="*/ 1368650 h 1364055"/>
              </a:gdLst>
              <a:ahLst/>
              <a:cxnLst>
                <a:cxn ang="0">
                  <a:pos x="connsiteX0" y="connsiteY0"/>
                </a:cxn>
                <a:cxn ang="0">
                  <a:pos x="connsiteX1" y="connsiteY1"/>
                </a:cxn>
                <a:cxn ang="0">
                  <a:pos x="connsiteX2" y="connsiteY2"/>
                </a:cxn>
              </a:cxnLst>
              <a:rect l="l" t="t" r="r" b="b"/>
              <a:pathLst>
                <a:path w="990734" h="1364055">
                  <a:moveTo>
                    <a:pt x="473686" y="1368650"/>
                  </a:moveTo>
                  <a:lnTo>
                    <a:pt x="994899" y="0"/>
                  </a:lnTo>
                  <a:lnTo>
                    <a:pt x="0" y="1368650"/>
                  </a:lnTo>
                  <a:close/>
                </a:path>
              </a:pathLst>
            </a:custGeom>
            <a:solidFill>
              <a:srgbClr val="B7B7B6"/>
            </a:solidFill>
            <a:ln w="14338" cap="flat">
              <a:noFill/>
              <a:prstDash val="solid"/>
              <a:miter/>
            </a:ln>
          </p:spPr>
          <p:txBody>
            <a:bodyPr rtlCol="0" anchor="ctr"/>
            <a:lstStyle/>
            <a:p>
              <a:endParaRPr lang="en-ID"/>
            </a:p>
          </p:txBody>
        </p:sp>
        <p:sp>
          <p:nvSpPr>
            <p:cNvPr id="92" name="Freeform: Shape 91">
              <a:extLst>
                <a:ext uri="{FF2B5EF4-FFF2-40B4-BE49-F238E27FC236}">
                  <a16:creationId xmlns:a16="http://schemas.microsoft.com/office/drawing/2014/main" id="{039F567C-93BD-4AC8-87CA-DFCA33F9D64B}"/>
                </a:ext>
              </a:extLst>
            </p:cNvPr>
            <p:cNvSpPr/>
            <p:nvPr/>
          </p:nvSpPr>
          <p:spPr>
            <a:xfrm>
              <a:off x="5092610" y="1928584"/>
              <a:ext cx="506045" cy="693469"/>
            </a:xfrm>
            <a:custGeom>
              <a:avLst/>
              <a:gdLst>
                <a:gd name="connsiteX0" fmla="*/ 393422 w 387678"/>
                <a:gd name="connsiteY0" fmla="*/ 0 h 531263"/>
                <a:gd name="connsiteX1" fmla="*/ 258883 w 387678"/>
                <a:gd name="connsiteY1" fmla="*/ 353649 h 531263"/>
                <a:gd name="connsiteX2" fmla="*/ 256586 w 387678"/>
                <a:gd name="connsiteY2" fmla="*/ 349629 h 531263"/>
                <a:gd name="connsiteX3" fmla="*/ 0 w 387678"/>
                <a:gd name="connsiteY3" fmla="*/ 541315 h 531263"/>
              </a:gdLst>
              <a:ahLst/>
              <a:cxnLst>
                <a:cxn ang="0">
                  <a:pos x="connsiteX0" y="connsiteY0"/>
                </a:cxn>
                <a:cxn ang="0">
                  <a:pos x="connsiteX1" y="connsiteY1"/>
                </a:cxn>
                <a:cxn ang="0">
                  <a:pos x="connsiteX2" y="connsiteY2"/>
                </a:cxn>
                <a:cxn ang="0">
                  <a:pos x="connsiteX3" y="connsiteY3"/>
                </a:cxn>
              </a:cxnLst>
              <a:rect l="l" t="t" r="r" b="b"/>
              <a:pathLst>
                <a:path w="387678" h="531263">
                  <a:moveTo>
                    <a:pt x="393422" y="0"/>
                  </a:moveTo>
                  <a:lnTo>
                    <a:pt x="258883" y="353649"/>
                  </a:lnTo>
                  <a:lnTo>
                    <a:pt x="256586" y="349629"/>
                  </a:lnTo>
                  <a:lnTo>
                    <a:pt x="0" y="541315"/>
                  </a:lnTo>
                  <a:close/>
                </a:path>
              </a:pathLst>
            </a:custGeom>
            <a:solidFill>
              <a:srgbClr val="EFEFEF"/>
            </a:solidFill>
            <a:ln w="14338" cap="flat">
              <a:noFill/>
              <a:prstDash val="solid"/>
              <a:miter/>
            </a:ln>
          </p:spPr>
          <p:txBody>
            <a:bodyPr rtlCol="0" anchor="ctr"/>
            <a:lstStyle/>
            <a:p>
              <a:endParaRPr lang="en-ID"/>
            </a:p>
          </p:txBody>
        </p:sp>
        <p:sp>
          <p:nvSpPr>
            <p:cNvPr id="93" name="Freeform: Shape 92">
              <a:extLst>
                <a:ext uri="{FF2B5EF4-FFF2-40B4-BE49-F238E27FC236}">
                  <a16:creationId xmlns:a16="http://schemas.microsoft.com/office/drawing/2014/main" id="{66BC552D-BD90-4A6D-8FF0-972710A7D422}"/>
                </a:ext>
              </a:extLst>
            </p:cNvPr>
            <p:cNvSpPr/>
            <p:nvPr/>
          </p:nvSpPr>
          <p:spPr>
            <a:xfrm>
              <a:off x="5693866" y="2244768"/>
              <a:ext cx="2136632" cy="1461906"/>
            </a:xfrm>
            <a:custGeom>
              <a:avLst/>
              <a:gdLst>
                <a:gd name="connsiteX0" fmla="*/ 1637728 w 1636865"/>
                <a:gd name="connsiteY0" fmla="*/ 1126422 h 1119960"/>
                <a:gd name="connsiteX1" fmla="*/ 818864 w 1636865"/>
                <a:gd name="connsiteY1" fmla="*/ 0 h 1119960"/>
                <a:gd name="connsiteX2" fmla="*/ 0 w 1636865"/>
                <a:gd name="connsiteY2" fmla="*/ 1126422 h 1119960"/>
              </a:gdLst>
              <a:ahLst/>
              <a:cxnLst>
                <a:cxn ang="0">
                  <a:pos x="connsiteX0" y="connsiteY0"/>
                </a:cxn>
                <a:cxn ang="0">
                  <a:pos x="connsiteX1" y="connsiteY1"/>
                </a:cxn>
                <a:cxn ang="0">
                  <a:pos x="connsiteX2" y="connsiteY2"/>
                </a:cxn>
              </a:cxnLst>
              <a:rect l="l" t="t" r="r" b="b"/>
              <a:pathLst>
                <a:path w="1636865" h="1119960">
                  <a:moveTo>
                    <a:pt x="1637728" y="1126422"/>
                  </a:moveTo>
                  <a:lnTo>
                    <a:pt x="818864" y="0"/>
                  </a:lnTo>
                  <a:lnTo>
                    <a:pt x="0" y="1126422"/>
                  </a:lnTo>
                  <a:close/>
                </a:path>
              </a:pathLst>
            </a:custGeom>
            <a:solidFill>
              <a:srgbClr val="A0A098"/>
            </a:solidFill>
            <a:ln w="14338" cap="flat">
              <a:noFill/>
              <a:prstDash val="solid"/>
              <a:miter/>
            </a:ln>
          </p:spPr>
          <p:txBody>
            <a:bodyPr rtlCol="0" anchor="ctr"/>
            <a:lstStyle/>
            <a:p>
              <a:endParaRPr lang="en-ID"/>
            </a:p>
          </p:txBody>
        </p:sp>
        <p:sp>
          <p:nvSpPr>
            <p:cNvPr id="94" name="Freeform: Shape 93">
              <a:extLst>
                <a:ext uri="{FF2B5EF4-FFF2-40B4-BE49-F238E27FC236}">
                  <a16:creationId xmlns:a16="http://schemas.microsoft.com/office/drawing/2014/main" id="{B31BD817-B5A2-4D52-AD48-E2BB80735D52}"/>
                </a:ext>
              </a:extLst>
            </p:cNvPr>
            <p:cNvSpPr/>
            <p:nvPr/>
          </p:nvSpPr>
          <p:spPr>
            <a:xfrm>
              <a:off x="6339168" y="2244768"/>
              <a:ext cx="880892" cy="637241"/>
            </a:xfrm>
            <a:custGeom>
              <a:avLst/>
              <a:gdLst>
                <a:gd name="connsiteX0" fmla="*/ 211644 w 674848"/>
                <a:gd name="connsiteY0" fmla="*/ 288175 h 488188"/>
                <a:gd name="connsiteX1" fmla="*/ 320768 w 674848"/>
                <a:gd name="connsiteY1" fmla="*/ 484168 h 488188"/>
                <a:gd name="connsiteX2" fmla="*/ 445687 w 674848"/>
                <a:gd name="connsiteY2" fmla="*/ 292913 h 488188"/>
                <a:gd name="connsiteX3" fmla="*/ 684756 w 674848"/>
                <a:gd name="connsiteY3" fmla="*/ 495655 h 488188"/>
                <a:gd name="connsiteX4" fmla="*/ 324501 w 674848"/>
                <a:gd name="connsiteY4" fmla="*/ 0 h 488188"/>
                <a:gd name="connsiteX5" fmla="*/ 0 w 674848"/>
                <a:gd name="connsiteY5" fmla="*/ 446405 h 488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4848" h="488188">
                  <a:moveTo>
                    <a:pt x="211644" y="288175"/>
                  </a:moveTo>
                  <a:lnTo>
                    <a:pt x="320768" y="484168"/>
                  </a:lnTo>
                  <a:lnTo>
                    <a:pt x="445687" y="292913"/>
                  </a:lnTo>
                  <a:lnTo>
                    <a:pt x="684756" y="495655"/>
                  </a:lnTo>
                  <a:lnTo>
                    <a:pt x="324501" y="0"/>
                  </a:lnTo>
                  <a:lnTo>
                    <a:pt x="0" y="446405"/>
                  </a:lnTo>
                  <a:close/>
                </a:path>
              </a:pathLst>
            </a:custGeom>
            <a:solidFill>
              <a:srgbClr val="B7B7B6"/>
            </a:solidFill>
            <a:ln w="14338" cap="flat">
              <a:noFill/>
              <a:prstDash val="solid"/>
              <a:miter/>
            </a:ln>
          </p:spPr>
          <p:txBody>
            <a:bodyPr rtlCol="0" anchor="ctr"/>
            <a:lstStyle/>
            <a:p>
              <a:endParaRPr lang="en-ID"/>
            </a:p>
          </p:txBody>
        </p:sp>
        <p:sp>
          <p:nvSpPr>
            <p:cNvPr id="95" name="Freeform: Shape 94">
              <a:extLst>
                <a:ext uri="{FF2B5EF4-FFF2-40B4-BE49-F238E27FC236}">
                  <a16:creationId xmlns:a16="http://schemas.microsoft.com/office/drawing/2014/main" id="{00A5AF0D-5EE2-4A20-A11D-F613B21C5C16}"/>
                </a:ext>
              </a:extLst>
            </p:cNvPr>
            <p:cNvSpPr/>
            <p:nvPr/>
          </p:nvSpPr>
          <p:spPr>
            <a:xfrm>
              <a:off x="6339168" y="2244768"/>
              <a:ext cx="412332" cy="581014"/>
            </a:xfrm>
            <a:custGeom>
              <a:avLst/>
              <a:gdLst>
                <a:gd name="connsiteX0" fmla="*/ 324501 w 315886"/>
                <a:gd name="connsiteY0" fmla="*/ 0 h 445112"/>
                <a:gd name="connsiteX1" fmla="*/ 213510 w 315886"/>
                <a:gd name="connsiteY1" fmla="*/ 291477 h 445112"/>
                <a:gd name="connsiteX2" fmla="*/ 211644 w 315886"/>
                <a:gd name="connsiteY2" fmla="*/ 288175 h 445112"/>
                <a:gd name="connsiteX3" fmla="*/ 0 w 315886"/>
                <a:gd name="connsiteY3" fmla="*/ 446261 h 445112"/>
              </a:gdLst>
              <a:ahLst/>
              <a:cxnLst>
                <a:cxn ang="0">
                  <a:pos x="connsiteX0" y="connsiteY0"/>
                </a:cxn>
                <a:cxn ang="0">
                  <a:pos x="connsiteX1" y="connsiteY1"/>
                </a:cxn>
                <a:cxn ang="0">
                  <a:pos x="connsiteX2" y="connsiteY2"/>
                </a:cxn>
                <a:cxn ang="0">
                  <a:pos x="connsiteX3" y="connsiteY3"/>
                </a:cxn>
              </a:cxnLst>
              <a:rect l="l" t="t" r="r" b="b"/>
              <a:pathLst>
                <a:path w="315886" h="445112">
                  <a:moveTo>
                    <a:pt x="324501" y="0"/>
                  </a:moveTo>
                  <a:lnTo>
                    <a:pt x="213510" y="291477"/>
                  </a:lnTo>
                  <a:lnTo>
                    <a:pt x="211644" y="288175"/>
                  </a:lnTo>
                  <a:lnTo>
                    <a:pt x="0" y="446261"/>
                  </a:lnTo>
                  <a:close/>
                </a:path>
              </a:pathLst>
            </a:custGeom>
            <a:solidFill>
              <a:srgbClr val="F1F2ED"/>
            </a:solidFill>
            <a:ln w="14338" cap="flat">
              <a:noFill/>
              <a:prstDash val="solid"/>
              <a:miter/>
            </a:ln>
          </p:spPr>
          <p:txBody>
            <a:bodyPr rtlCol="0" anchor="ctr"/>
            <a:lstStyle/>
            <a:p>
              <a:endParaRPr lang="en-ID"/>
            </a:p>
          </p:txBody>
        </p:sp>
        <p:sp>
          <p:nvSpPr>
            <p:cNvPr id="96" name="Freeform: Shape 95">
              <a:extLst>
                <a:ext uri="{FF2B5EF4-FFF2-40B4-BE49-F238E27FC236}">
                  <a16:creationId xmlns:a16="http://schemas.microsoft.com/office/drawing/2014/main" id="{7D8318F8-B5B6-4014-8D52-66DA865FFE8B}"/>
                </a:ext>
              </a:extLst>
            </p:cNvPr>
            <p:cNvSpPr/>
            <p:nvPr/>
          </p:nvSpPr>
          <p:spPr>
            <a:xfrm>
              <a:off x="6762745" y="2244768"/>
              <a:ext cx="1068316" cy="1461906"/>
            </a:xfrm>
            <a:custGeom>
              <a:avLst/>
              <a:gdLst>
                <a:gd name="connsiteX0" fmla="*/ 818864 w 818432"/>
                <a:gd name="connsiteY0" fmla="*/ 1126422 h 1119960"/>
                <a:gd name="connsiteX1" fmla="*/ 0 w 818432"/>
                <a:gd name="connsiteY1" fmla="*/ 0 h 1119960"/>
                <a:gd name="connsiteX2" fmla="*/ 441236 w 818432"/>
                <a:gd name="connsiteY2" fmla="*/ 1126422 h 1119960"/>
              </a:gdLst>
              <a:ahLst/>
              <a:cxnLst>
                <a:cxn ang="0">
                  <a:pos x="connsiteX0" y="connsiteY0"/>
                </a:cxn>
                <a:cxn ang="0">
                  <a:pos x="connsiteX1" y="connsiteY1"/>
                </a:cxn>
                <a:cxn ang="0">
                  <a:pos x="connsiteX2" y="connsiteY2"/>
                </a:cxn>
              </a:cxnLst>
              <a:rect l="l" t="t" r="r" b="b"/>
              <a:pathLst>
                <a:path w="818432" h="1119960">
                  <a:moveTo>
                    <a:pt x="818864" y="1126422"/>
                  </a:moveTo>
                  <a:lnTo>
                    <a:pt x="0" y="0"/>
                  </a:lnTo>
                  <a:lnTo>
                    <a:pt x="441236" y="1126422"/>
                  </a:lnTo>
                  <a:close/>
                </a:path>
              </a:pathLst>
            </a:custGeom>
            <a:solidFill>
              <a:srgbClr val="87877F"/>
            </a:solidFill>
            <a:ln w="14338" cap="flat">
              <a:noFill/>
              <a:prstDash val="solid"/>
              <a:miter/>
            </a:ln>
          </p:spPr>
          <p:txBody>
            <a:bodyPr rtlCol="0" anchor="ctr"/>
            <a:lstStyle/>
            <a:p>
              <a:endParaRPr lang="en-ID"/>
            </a:p>
          </p:txBody>
        </p:sp>
        <p:sp>
          <p:nvSpPr>
            <p:cNvPr id="97" name="Freeform: Shape 96">
              <a:extLst>
                <a:ext uri="{FF2B5EF4-FFF2-40B4-BE49-F238E27FC236}">
                  <a16:creationId xmlns:a16="http://schemas.microsoft.com/office/drawing/2014/main" id="{11F9BA81-A95A-4FD5-A19D-12316ECDAFC0}"/>
                </a:ext>
              </a:extLst>
            </p:cNvPr>
            <p:cNvSpPr/>
            <p:nvPr/>
          </p:nvSpPr>
          <p:spPr>
            <a:xfrm>
              <a:off x="6762745" y="2244768"/>
              <a:ext cx="468560" cy="637241"/>
            </a:xfrm>
            <a:custGeom>
              <a:avLst/>
              <a:gdLst>
                <a:gd name="connsiteX0" fmla="*/ 121186 w 358961"/>
                <a:gd name="connsiteY0" fmla="*/ 292913 h 488188"/>
                <a:gd name="connsiteX1" fmla="*/ 360254 w 358961"/>
                <a:gd name="connsiteY1" fmla="*/ 495655 h 488188"/>
                <a:gd name="connsiteX2" fmla="*/ 0 w 358961"/>
                <a:gd name="connsiteY2" fmla="*/ 0 h 488188"/>
                <a:gd name="connsiteX3" fmla="*/ 117165 w 358961"/>
                <a:gd name="connsiteY3" fmla="*/ 299231 h 488188"/>
              </a:gdLst>
              <a:ahLst/>
              <a:cxnLst>
                <a:cxn ang="0">
                  <a:pos x="connsiteX0" y="connsiteY0"/>
                </a:cxn>
                <a:cxn ang="0">
                  <a:pos x="connsiteX1" y="connsiteY1"/>
                </a:cxn>
                <a:cxn ang="0">
                  <a:pos x="connsiteX2" y="connsiteY2"/>
                </a:cxn>
                <a:cxn ang="0">
                  <a:pos x="connsiteX3" y="connsiteY3"/>
                </a:cxn>
              </a:cxnLst>
              <a:rect l="l" t="t" r="r" b="b"/>
              <a:pathLst>
                <a:path w="358961" h="488188">
                  <a:moveTo>
                    <a:pt x="121186" y="292913"/>
                  </a:moveTo>
                  <a:lnTo>
                    <a:pt x="360254" y="495655"/>
                  </a:lnTo>
                  <a:lnTo>
                    <a:pt x="0" y="0"/>
                  </a:lnTo>
                  <a:lnTo>
                    <a:pt x="117165" y="299231"/>
                  </a:lnTo>
                  <a:close/>
                </a:path>
              </a:pathLst>
            </a:custGeom>
            <a:solidFill>
              <a:srgbClr val="A0A098"/>
            </a:solidFill>
            <a:ln w="14338" cap="flat">
              <a:noFill/>
              <a:prstDash val="solid"/>
              <a:miter/>
            </a:ln>
          </p:spPr>
          <p:txBody>
            <a:bodyPr rtlCol="0" anchor="ctr"/>
            <a:lstStyle/>
            <a:p>
              <a:endParaRPr lang="en-ID"/>
            </a:p>
          </p:txBody>
        </p:sp>
        <p:sp>
          <p:nvSpPr>
            <p:cNvPr id="98" name="Freeform: Shape 97">
              <a:extLst>
                <a:ext uri="{FF2B5EF4-FFF2-40B4-BE49-F238E27FC236}">
                  <a16:creationId xmlns:a16="http://schemas.microsoft.com/office/drawing/2014/main" id="{EDAFFA70-0C54-4F58-8D03-CC48239F226B}"/>
                </a:ext>
              </a:extLst>
            </p:cNvPr>
            <p:cNvSpPr/>
            <p:nvPr/>
          </p:nvSpPr>
          <p:spPr>
            <a:xfrm>
              <a:off x="5693866" y="2244768"/>
              <a:ext cx="1068316" cy="1461906"/>
            </a:xfrm>
            <a:custGeom>
              <a:avLst/>
              <a:gdLst>
                <a:gd name="connsiteX0" fmla="*/ 389833 w 818432"/>
                <a:gd name="connsiteY0" fmla="*/ 1126422 h 1119960"/>
                <a:gd name="connsiteX1" fmla="*/ 818864 w 818432"/>
                <a:gd name="connsiteY1" fmla="*/ 0 h 1119960"/>
                <a:gd name="connsiteX2" fmla="*/ 0 w 818432"/>
                <a:gd name="connsiteY2" fmla="*/ 1126422 h 1119960"/>
              </a:gdLst>
              <a:ahLst/>
              <a:cxnLst>
                <a:cxn ang="0">
                  <a:pos x="connsiteX0" y="connsiteY0"/>
                </a:cxn>
                <a:cxn ang="0">
                  <a:pos x="connsiteX1" y="connsiteY1"/>
                </a:cxn>
                <a:cxn ang="0">
                  <a:pos x="connsiteX2" y="connsiteY2"/>
                </a:cxn>
              </a:cxnLst>
              <a:rect l="l" t="t" r="r" b="b"/>
              <a:pathLst>
                <a:path w="818432" h="1119960">
                  <a:moveTo>
                    <a:pt x="389833" y="1126422"/>
                  </a:moveTo>
                  <a:lnTo>
                    <a:pt x="818864" y="0"/>
                  </a:lnTo>
                  <a:lnTo>
                    <a:pt x="0" y="1126422"/>
                  </a:lnTo>
                  <a:close/>
                </a:path>
              </a:pathLst>
            </a:custGeom>
            <a:solidFill>
              <a:srgbClr val="B7B7B6"/>
            </a:solidFill>
            <a:ln w="14338" cap="flat">
              <a:noFill/>
              <a:prstDash val="solid"/>
              <a:miter/>
            </a:ln>
          </p:spPr>
          <p:txBody>
            <a:bodyPr rtlCol="0" anchor="ctr"/>
            <a:lstStyle/>
            <a:p>
              <a:endParaRPr lang="en-ID"/>
            </a:p>
          </p:txBody>
        </p:sp>
        <p:sp>
          <p:nvSpPr>
            <p:cNvPr id="99" name="Freeform: Shape 98">
              <a:extLst>
                <a:ext uri="{FF2B5EF4-FFF2-40B4-BE49-F238E27FC236}">
                  <a16:creationId xmlns:a16="http://schemas.microsoft.com/office/drawing/2014/main" id="{68C04045-84AC-4A9B-A7F7-8366833E1264}"/>
                </a:ext>
              </a:extLst>
            </p:cNvPr>
            <p:cNvSpPr/>
            <p:nvPr/>
          </p:nvSpPr>
          <p:spPr>
            <a:xfrm>
              <a:off x="6339168" y="2244768"/>
              <a:ext cx="412332" cy="581014"/>
            </a:xfrm>
            <a:custGeom>
              <a:avLst/>
              <a:gdLst>
                <a:gd name="connsiteX0" fmla="*/ 324501 w 315886"/>
                <a:gd name="connsiteY0" fmla="*/ 0 h 445112"/>
                <a:gd name="connsiteX1" fmla="*/ 213510 w 315886"/>
                <a:gd name="connsiteY1" fmla="*/ 291477 h 445112"/>
                <a:gd name="connsiteX2" fmla="*/ 211644 w 315886"/>
                <a:gd name="connsiteY2" fmla="*/ 288175 h 445112"/>
                <a:gd name="connsiteX3" fmla="*/ 0 w 315886"/>
                <a:gd name="connsiteY3" fmla="*/ 446261 h 445112"/>
              </a:gdLst>
              <a:ahLst/>
              <a:cxnLst>
                <a:cxn ang="0">
                  <a:pos x="connsiteX0" y="connsiteY0"/>
                </a:cxn>
                <a:cxn ang="0">
                  <a:pos x="connsiteX1" y="connsiteY1"/>
                </a:cxn>
                <a:cxn ang="0">
                  <a:pos x="connsiteX2" y="connsiteY2"/>
                </a:cxn>
                <a:cxn ang="0">
                  <a:pos x="connsiteX3" y="connsiteY3"/>
                </a:cxn>
              </a:cxnLst>
              <a:rect l="l" t="t" r="r" b="b"/>
              <a:pathLst>
                <a:path w="315886" h="445112">
                  <a:moveTo>
                    <a:pt x="324501" y="0"/>
                  </a:moveTo>
                  <a:lnTo>
                    <a:pt x="213510" y="291477"/>
                  </a:lnTo>
                  <a:lnTo>
                    <a:pt x="211644" y="288175"/>
                  </a:lnTo>
                  <a:lnTo>
                    <a:pt x="0" y="446261"/>
                  </a:lnTo>
                  <a:close/>
                </a:path>
              </a:pathLst>
            </a:custGeom>
            <a:solidFill>
              <a:srgbClr val="EFEFEF"/>
            </a:solidFill>
            <a:ln w="14338" cap="flat">
              <a:noFill/>
              <a:prstDash val="solid"/>
              <a:miter/>
            </a:ln>
          </p:spPr>
          <p:txBody>
            <a:bodyPr rtlCol="0" anchor="ctr"/>
            <a:lstStyle/>
            <a:p>
              <a:endParaRPr lang="en-ID"/>
            </a:p>
          </p:txBody>
        </p:sp>
        <p:sp>
          <p:nvSpPr>
            <p:cNvPr id="71" name="Freeform 39">
              <a:extLst>
                <a:ext uri="{FF2B5EF4-FFF2-40B4-BE49-F238E27FC236}">
                  <a16:creationId xmlns:a16="http://schemas.microsoft.com/office/drawing/2014/main" id="{525FAC79-8597-43D3-85EA-F639BEF80B03}"/>
                </a:ext>
              </a:extLst>
            </p:cNvPr>
            <p:cNvSpPr>
              <a:spLocks/>
            </p:cNvSpPr>
            <p:nvPr/>
          </p:nvSpPr>
          <p:spPr bwMode="auto">
            <a:xfrm>
              <a:off x="6703718" y="1676234"/>
              <a:ext cx="803275" cy="1606550"/>
            </a:xfrm>
            <a:custGeom>
              <a:avLst/>
              <a:gdLst>
                <a:gd name="T0" fmla="*/ 190 w 266"/>
                <a:gd name="T1" fmla="*/ 502 h 537"/>
                <a:gd name="T2" fmla="*/ 25 w 266"/>
                <a:gd name="T3" fmla="*/ 469 h 537"/>
                <a:gd name="T4" fmla="*/ 10 w 266"/>
                <a:gd name="T5" fmla="*/ 444 h 537"/>
                <a:gd name="T6" fmla="*/ 75 w 266"/>
                <a:gd name="T7" fmla="*/ 346 h 537"/>
                <a:gd name="T8" fmla="*/ 52 w 266"/>
                <a:gd name="T9" fmla="*/ 299 h 537"/>
                <a:gd name="T10" fmla="*/ 28 w 266"/>
                <a:gd name="T11" fmla="*/ 181 h 537"/>
                <a:gd name="T12" fmla="*/ 66 w 266"/>
                <a:gd name="T13" fmla="*/ 64 h 537"/>
                <a:gd name="T14" fmla="*/ 139 w 266"/>
                <a:gd name="T15" fmla="*/ 7 h 537"/>
                <a:gd name="T16" fmla="*/ 179 w 266"/>
                <a:gd name="T17" fmla="*/ 53 h 537"/>
                <a:gd name="T18" fmla="*/ 181 w 266"/>
                <a:gd name="T19" fmla="*/ 141 h 537"/>
                <a:gd name="T20" fmla="*/ 179 w 266"/>
                <a:gd name="T21" fmla="*/ 180 h 537"/>
                <a:gd name="T22" fmla="*/ 249 w 266"/>
                <a:gd name="T23" fmla="*/ 249 h 537"/>
                <a:gd name="T24" fmla="*/ 228 w 266"/>
                <a:gd name="T25" fmla="*/ 344 h 537"/>
                <a:gd name="T26" fmla="*/ 212 w 266"/>
                <a:gd name="T27" fmla="*/ 405 h 537"/>
                <a:gd name="T28" fmla="*/ 224 w 266"/>
                <a:gd name="T29" fmla="*/ 419 h 537"/>
                <a:gd name="T30" fmla="*/ 190 w 266"/>
                <a:gd name="T31" fmla="*/ 502 h 5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6" h="537">
                  <a:moveTo>
                    <a:pt x="190" y="502"/>
                  </a:moveTo>
                  <a:cubicBezTo>
                    <a:pt x="143" y="537"/>
                    <a:pt x="67" y="505"/>
                    <a:pt x="25" y="469"/>
                  </a:cubicBezTo>
                  <a:cubicBezTo>
                    <a:pt x="17" y="462"/>
                    <a:pt x="12" y="454"/>
                    <a:pt x="10" y="444"/>
                  </a:cubicBezTo>
                  <a:cubicBezTo>
                    <a:pt x="0" y="399"/>
                    <a:pt x="73" y="387"/>
                    <a:pt x="75" y="346"/>
                  </a:cubicBezTo>
                  <a:cubicBezTo>
                    <a:pt x="76" y="328"/>
                    <a:pt x="62" y="314"/>
                    <a:pt x="52" y="299"/>
                  </a:cubicBezTo>
                  <a:cubicBezTo>
                    <a:pt x="29" y="264"/>
                    <a:pt x="23" y="221"/>
                    <a:pt x="28" y="181"/>
                  </a:cubicBezTo>
                  <a:cubicBezTo>
                    <a:pt x="33" y="140"/>
                    <a:pt x="48" y="101"/>
                    <a:pt x="66" y="64"/>
                  </a:cubicBezTo>
                  <a:cubicBezTo>
                    <a:pt x="80" y="34"/>
                    <a:pt x="106" y="0"/>
                    <a:pt x="139" y="7"/>
                  </a:cubicBezTo>
                  <a:cubicBezTo>
                    <a:pt x="160" y="12"/>
                    <a:pt x="173" y="33"/>
                    <a:pt x="179" y="53"/>
                  </a:cubicBezTo>
                  <a:cubicBezTo>
                    <a:pt x="188" y="82"/>
                    <a:pt x="187" y="112"/>
                    <a:pt x="181" y="141"/>
                  </a:cubicBezTo>
                  <a:cubicBezTo>
                    <a:pt x="178" y="154"/>
                    <a:pt x="175" y="168"/>
                    <a:pt x="179" y="180"/>
                  </a:cubicBezTo>
                  <a:cubicBezTo>
                    <a:pt x="187" y="213"/>
                    <a:pt x="233" y="220"/>
                    <a:pt x="249" y="249"/>
                  </a:cubicBezTo>
                  <a:cubicBezTo>
                    <a:pt x="266" y="279"/>
                    <a:pt x="246" y="315"/>
                    <a:pt x="228" y="344"/>
                  </a:cubicBezTo>
                  <a:cubicBezTo>
                    <a:pt x="212" y="369"/>
                    <a:pt x="202" y="384"/>
                    <a:pt x="212" y="405"/>
                  </a:cubicBezTo>
                  <a:cubicBezTo>
                    <a:pt x="215" y="410"/>
                    <a:pt x="219" y="415"/>
                    <a:pt x="224" y="419"/>
                  </a:cubicBezTo>
                  <a:cubicBezTo>
                    <a:pt x="234" y="428"/>
                    <a:pt x="253" y="454"/>
                    <a:pt x="190" y="502"/>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72" name="Freeform 40">
              <a:extLst>
                <a:ext uri="{FF2B5EF4-FFF2-40B4-BE49-F238E27FC236}">
                  <a16:creationId xmlns:a16="http://schemas.microsoft.com/office/drawing/2014/main" id="{172C79A6-6C13-4B86-9D08-E21C67513261}"/>
                </a:ext>
              </a:extLst>
            </p:cNvPr>
            <p:cNvSpPr>
              <a:spLocks/>
            </p:cNvSpPr>
            <p:nvPr/>
          </p:nvSpPr>
          <p:spPr bwMode="auto">
            <a:xfrm>
              <a:off x="7059318" y="1947697"/>
              <a:ext cx="120650" cy="1708150"/>
            </a:xfrm>
            <a:custGeom>
              <a:avLst/>
              <a:gdLst>
                <a:gd name="T0" fmla="*/ 10 w 40"/>
                <a:gd name="T1" fmla="*/ 0 h 571"/>
                <a:gd name="T2" fmla="*/ 0 w 40"/>
                <a:gd name="T3" fmla="*/ 567 h 571"/>
                <a:gd name="T4" fmla="*/ 40 w 40"/>
                <a:gd name="T5" fmla="*/ 571 h 571"/>
                <a:gd name="T6" fmla="*/ 10 w 40"/>
                <a:gd name="T7" fmla="*/ 0 h 571"/>
              </a:gdLst>
              <a:ahLst/>
              <a:cxnLst>
                <a:cxn ang="0">
                  <a:pos x="T0" y="T1"/>
                </a:cxn>
                <a:cxn ang="0">
                  <a:pos x="T2" y="T3"/>
                </a:cxn>
                <a:cxn ang="0">
                  <a:pos x="T4" y="T5"/>
                </a:cxn>
                <a:cxn ang="0">
                  <a:pos x="T6" y="T7"/>
                </a:cxn>
              </a:cxnLst>
              <a:rect l="0" t="0" r="r" b="b"/>
              <a:pathLst>
                <a:path w="40" h="571">
                  <a:moveTo>
                    <a:pt x="10" y="0"/>
                  </a:moveTo>
                  <a:cubicBezTo>
                    <a:pt x="10" y="10"/>
                    <a:pt x="0" y="567"/>
                    <a:pt x="0" y="567"/>
                  </a:cubicBezTo>
                  <a:cubicBezTo>
                    <a:pt x="40" y="571"/>
                    <a:pt x="40" y="571"/>
                    <a:pt x="40" y="571"/>
                  </a:cubicBezTo>
                  <a:lnTo>
                    <a:pt x="10" y="0"/>
                  </a:lnTo>
                  <a:close/>
                </a:path>
              </a:pathLst>
            </a:custGeom>
            <a:solidFill>
              <a:srgbClr val="9C4F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73" name="Freeform 41">
              <a:extLst>
                <a:ext uri="{FF2B5EF4-FFF2-40B4-BE49-F238E27FC236}">
                  <a16:creationId xmlns:a16="http://schemas.microsoft.com/office/drawing/2014/main" id="{1725FA42-151A-45BF-A466-58443B93F974}"/>
                </a:ext>
              </a:extLst>
            </p:cNvPr>
            <p:cNvSpPr>
              <a:spLocks/>
            </p:cNvSpPr>
            <p:nvPr/>
          </p:nvSpPr>
          <p:spPr bwMode="auto">
            <a:xfrm>
              <a:off x="6845006" y="2866859"/>
              <a:ext cx="277813" cy="268288"/>
            </a:xfrm>
            <a:custGeom>
              <a:avLst/>
              <a:gdLst>
                <a:gd name="T0" fmla="*/ 83 w 92"/>
                <a:gd name="T1" fmla="*/ 88 h 90"/>
                <a:gd name="T2" fmla="*/ 0 w 92"/>
                <a:gd name="T3" fmla="*/ 0 h 90"/>
                <a:gd name="T4" fmla="*/ 90 w 92"/>
                <a:gd name="T5" fmla="*/ 81 h 90"/>
                <a:gd name="T6" fmla="*/ 90 w 92"/>
                <a:gd name="T7" fmla="*/ 88 h 90"/>
                <a:gd name="T8" fmla="*/ 83 w 92"/>
                <a:gd name="T9" fmla="*/ 88 h 90"/>
                <a:gd name="T10" fmla="*/ 83 w 92"/>
                <a:gd name="T11" fmla="*/ 88 h 90"/>
              </a:gdLst>
              <a:ahLst/>
              <a:cxnLst>
                <a:cxn ang="0">
                  <a:pos x="T0" y="T1"/>
                </a:cxn>
                <a:cxn ang="0">
                  <a:pos x="T2" y="T3"/>
                </a:cxn>
                <a:cxn ang="0">
                  <a:pos x="T4" y="T5"/>
                </a:cxn>
                <a:cxn ang="0">
                  <a:pos x="T6" y="T7"/>
                </a:cxn>
                <a:cxn ang="0">
                  <a:pos x="T8" y="T9"/>
                </a:cxn>
                <a:cxn ang="0">
                  <a:pos x="T10" y="T11"/>
                </a:cxn>
              </a:cxnLst>
              <a:rect l="0" t="0" r="r" b="b"/>
              <a:pathLst>
                <a:path w="92" h="90">
                  <a:moveTo>
                    <a:pt x="83" y="88"/>
                  </a:moveTo>
                  <a:cubicBezTo>
                    <a:pt x="0" y="0"/>
                    <a:pt x="0" y="0"/>
                    <a:pt x="0" y="0"/>
                  </a:cubicBezTo>
                  <a:cubicBezTo>
                    <a:pt x="90" y="81"/>
                    <a:pt x="90" y="81"/>
                    <a:pt x="90" y="81"/>
                  </a:cubicBezTo>
                  <a:cubicBezTo>
                    <a:pt x="92" y="83"/>
                    <a:pt x="92" y="86"/>
                    <a:pt x="90" y="88"/>
                  </a:cubicBezTo>
                  <a:cubicBezTo>
                    <a:pt x="89" y="90"/>
                    <a:pt x="85" y="90"/>
                    <a:pt x="83" y="88"/>
                  </a:cubicBezTo>
                  <a:cubicBezTo>
                    <a:pt x="83" y="88"/>
                    <a:pt x="83" y="88"/>
                    <a:pt x="83" y="88"/>
                  </a:cubicBezTo>
                  <a:close/>
                </a:path>
              </a:pathLst>
            </a:custGeom>
            <a:solidFill>
              <a:srgbClr val="9C4F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74" name="Freeform 42">
              <a:extLst>
                <a:ext uri="{FF2B5EF4-FFF2-40B4-BE49-F238E27FC236}">
                  <a16:creationId xmlns:a16="http://schemas.microsoft.com/office/drawing/2014/main" id="{87000100-2A8B-4E5B-BE6A-5BB89E81698B}"/>
                </a:ext>
              </a:extLst>
            </p:cNvPr>
            <p:cNvSpPr>
              <a:spLocks/>
            </p:cNvSpPr>
            <p:nvPr/>
          </p:nvSpPr>
          <p:spPr bwMode="auto">
            <a:xfrm>
              <a:off x="6972006" y="2177884"/>
              <a:ext cx="123825" cy="203200"/>
            </a:xfrm>
            <a:custGeom>
              <a:avLst/>
              <a:gdLst>
                <a:gd name="T0" fmla="*/ 33 w 41"/>
                <a:gd name="T1" fmla="*/ 65 h 68"/>
                <a:gd name="T2" fmla="*/ 0 w 41"/>
                <a:gd name="T3" fmla="*/ 0 h 68"/>
                <a:gd name="T4" fmla="*/ 40 w 41"/>
                <a:gd name="T5" fmla="*/ 62 h 68"/>
                <a:gd name="T6" fmla="*/ 38 w 41"/>
                <a:gd name="T7" fmla="*/ 67 h 68"/>
                <a:gd name="T8" fmla="*/ 33 w 41"/>
                <a:gd name="T9" fmla="*/ 66 h 68"/>
                <a:gd name="T10" fmla="*/ 33 w 41"/>
                <a:gd name="T11" fmla="*/ 65 h 68"/>
              </a:gdLst>
              <a:ahLst/>
              <a:cxnLst>
                <a:cxn ang="0">
                  <a:pos x="T0" y="T1"/>
                </a:cxn>
                <a:cxn ang="0">
                  <a:pos x="T2" y="T3"/>
                </a:cxn>
                <a:cxn ang="0">
                  <a:pos x="T4" y="T5"/>
                </a:cxn>
                <a:cxn ang="0">
                  <a:pos x="T6" y="T7"/>
                </a:cxn>
                <a:cxn ang="0">
                  <a:pos x="T8" y="T9"/>
                </a:cxn>
                <a:cxn ang="0">
                  <a:pos x="T10" y="T11"/>
                </a:cxn>
              </a:cxnLst>
              <a:rect l="0" t="0" r="r" b="b"/>
              <a:pathLst>
                <a:path w="41" h="68">
                  <a:moveTo>
                    <a:pt x="33" y="65"/>
                  </a:moveTo>
                  <a:cubicBezTo>
                    <a:pt x="0" y="0"/>
                    <a:pt x="0" y="0"/>
                    <a:pt x="0" y="0"/>
                  </a:cubicBezTo>
                  <a:cubicBezTo>
                    <a:pt x="40" y="62"/>
                    <a:pt x="40" y="62"/>
                    <a:pt x="40" y="62"/>
                  </a:cubicBezTo>
                  <a:cubicBezTo>
                    <a:pt x="41" y="63"/>
                    <a:pt x="40" y="66"/>
                    <a:pt x="38" y="67"/>
                  </a:cubicBezTo>
                  <a:cubicBezTo>
                    <a:pt x="37" y="68"/>
                    <a:pt x="34" y="68"/>
                    <a:pt x="33" y="66"/>
                  </a:cubicBezTo>
                  <a:cubicBezTo>
                    <a:pt x="33" y="66"/>
                    <a:pt x="33" y="66"/>
                    <a:pt x="33" y="65"/>
                  </a:cubicBezTo>
                  <a:close/>
                </a:path>
              </a:pathLst>
            </a:custGeom>
            <a:solidFill>
              <a:srgbClr val="9C4F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75" name="Freeform 43">
              <a:extLst>
                <a:ext uri="{FF2B5EF4-FFF2-40B4-BE49-F238E27FC236}">
                  <a16:creationId xmlns:a16="http://schemas.microsoft.com/office/drawing/2014/main" id="{415B1D52-278E-4FF3-AB5D-49A6B1497426}"/>
                </a:ext>
              </a:extLst>
            </p:cNvPr>
            <p:cNvSpPr>
              <a:spLocks/>
            </p:cNvSpPr>
            <p:nvPr/>
          </p:nvSpPr>
          <p:spPr bwMode="auto">
            <a:xfrm>
              <a:off x="7114881" y="2423947"/>
              <a:ext cx="241300" cy="361950"/>
            </a:xfrm>
            <a:custGeom>
              <a:avLst/>
              <a:gdLst>
                <a:gd name="T0" fmla="*/ 0 w 152"/>
                <a:gd name="T1" fmla="*/ 228 h 228"/>
                <a:gd name="T2" fmla="*/ 152 w 152"/>
                <a:gd name="T3" fmla="*/ 0 h 228"/>
                <a:gd name="T4" fmla="*/ 0 w 152"/>
                <a:gd name="T5" fmla="*/ 228 h 228"/>
              </a:gdLst>
              <a:ahLst/>
              <a:cxnLst>
                <a:cxn ang="0">
                  <a:pos x="T0" y="T1"/>
                </a:cxn>
                <a:cxn ang="0">
                  <a:pos x="T2" y="T3"/>
                </a:cxn>
                <a:cxn ang="0">
                  <a:pos x="T4" y="T5"/>
                </a:cxn>
              </a:cxnLst>
              <a:rect l="0" t="0" r="r" b="b"/>
              <a:pathLst>
                <a:path w="152" h="228">
                  <a:moveTo>
                    <a:pt x="0" y="228"/>
                  </a:moveTo>
                  <a:lnTo>
                    <a:pt x="152" y="0"/>
                  </a:lnTo>
                  <a:lnTo>
                    <a:pt x="0" y="228"/>
                  </a:lnTo>
                  <a:close/>
                </a:path>
              </a:pathLst>
            </a:custGeom>
            <a:solidFill>
              <a:srgbClr val="9C4F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76" name="Freeform 44">
              <a:extLst>
                <a:ext uri="{FF2B5EF4-FFF2-40B4-BE49-F238E27FC236}">
                  <a16:creationId xmlns:a16="http://schemas.microsoft.com/office/drawing/2014/main" id="{651ACD02-E058-435A-A979-95E9A988BABD}"/>
                </a:ext>
              </a:extLst>
            </p:cNvPr>
            <p:cNvSpPr>
              <a:spLocks/>
            </p:cNvSpPr>
            <p:nvPr/>
          </p:nvSpPr>
          <p:spPr bwMode="auto">
            <a:xfrm>
              <a:off x="7099006" y="2423947"/>
              <a:ext cx="257175" cy="379413"/>
            </a:xfrm>
            <a:custGeom>
              <a:avLst/>
              <a:gdLst>
                <a:gd name="T0" fmla="*/ 1 w 85"/>
                <a:gd name="T1" fmla="*/ 118 h 127"/>
                <a:gd name="T2" fmla="*/ 85 w 85"/>
                <a:gd name="T3" fmla="*/ 0 h 127"/>
                <a:gd name="T4" fmla="*/ 9 w 85"/>
                <a:gd name="T5" fmla="*/ 124 h 127"/>
                <a:gd name="T6" fmla="*/ 3 w 85"/>
                <a:gd name="T7" fmla="*/ 125 h 127"/>
                <a:gd name="T8" fmla="*/ 1 w 85"/>
                <a:gd name="T9" fmla="*/ 118 h 127"/>
                <a:gd name="T10" fmla="*/ 1 w 85"/>
                <a:gd name="T11" fmla="*/ 118 h 127"/>
              </a:gdLst>
              <a:ahLst/>
              <a:cxnLst>
                <a:cxn ang="0">
                  <a:pos x="T0" y="T1"/>
                </a:cxn>
                <a:cxn ang="0">
                  <a:pos x="T2" y="T3"/>
                </a:cxn>
                <a:cxn ang="0">
                  <a:pos x="T4" y="T5"/>
                </a:cxn>
                <a:cxn ang="0">
                  <a:pos x="T6" y="T7"/>
                </a:cxn>
                <a:cxn ang="0">
                  <a:pos x="T8" y="T9"/>
                </a:cxn>
                <a:cxn ang="0">
                  <a:pos x="T10" y="T11"/>
                </a:cxn>
              </a:cxnLst>
              <a:rect l="0" t="0" r="r" b="b"/>
              <a:pathLst>
                <a:path w="85" h="127">
                  <a:moveTo>
                    <a:pt x="1" y="118"/>
                  </a:moveTo>
                  <a:cubicBezTo>
                    <a:pt x="85" y="0"/>
                    <a:pt x="85" y="0"/>
                    <a:pt x="85" y="0"/>
                  </a:cubicBezTo>
                  <a:cubicBezTo>
                    <a:pt x="9" y="124"/>
                    <a:pt x="9" y="124"/>
                    <a:pt x="9" y="124"/>
                  </a:cubicBezTo>
                  <a:cubicBezTo>
                    <a:pt x="8" y="126"/>
                    <a:pt x="5" y="127"/>
                    <a:pt x="3" y="125"/>
                  </a:cubicBezTo>
                  <a:cubicBezTo>
                    <a:pt x="0" y="124"/>
                    <a:pt x="0" y="121"/>
                    <a:pt x="1" y="118"/>
                  </a:cubicBezTo>
                  <a:cubicBezTo>
                    <a:pt x="1" y="118"/>
                    <a:pt x="1" y="118"/>
                    <a:pt x="1" y="118"/>
                  </a:cubicBezTo>
                  <a:close/>
                </a:path>
              </a:pathLst>
            </a:custGeom>
            <a:solidFill>
              <a:srgbClr val="9C4F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29" name="Oval 28">
              <a:extLst>
                <a:ext uri="{FF2B5EF4-FFF2-40B4-BE49-F238E27FC236}">
                  <a16:creationId xmlns:a16="http://schemas.microsoft.com/office/drawing/2014/main" id="{C51A6CFA-FCFD-42C4-A1B1-1026F7AB295A}"/>
                </a:ext>
              </a:extLst>
            </p:cNvPr>
            <p:cNvSpPr/>
            <p:nvPr/>
          </p:nvSpPr>
          <p:spPr>
            <a:xfrm>
              <a:off x="4028422" y="3505056"/>
              <a:ext cx="4144144" cy="876940"/>
            </a:xfrm>
            <a:prstGeom prst="ellipse">
              <a:avLst/>
            </a:prstGeom>
            <a:solidFill>
              <a:srgbClr val="0186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25" name="Freeform 7">
              <a:extLst>
                <a:ext uri="{FF2B5EF4-FFF2-40B4-BE49-F238E27FC236}">
                  <a16:creationId xmlns:a16="http://schemas.microsoft.com/office/drawing/2014/main" id="{65D41AE6-6461-48BE-ACF6-5FCDC2B533AE}"/>
                </a:ext>
              </a:extLst>
            </p:cNvPr>
            <p:cNvSpPr>
              <a:spLocks/>
            </p:cNvSpPr>
            <p:nvPr/>
          </p:nvSpPr>
          <p:spPr bwMode="auto">
            <a:xfrm>
              <a:off x="4898120" y="3498497"/>
              <a:ext cx="1599814" cy="1069913"/>
            </a:xfrm>
            <a:custGeom>
              <a:avLst/>
              <a:gdLst>
                <a:gd name="T0" fmla="*/ 420 w 420"/>
                <a:gd name="T1" fmla="*/ 0 h 280"/>
                <a:gd name="T2" fmla="*/ 374 w 420"/>
                <a:gd name="T3" fmla="*/ 42 h 280"/>
                <a:gd name="T4" fmla="*/ 367 w 420"/>
                <a:gd name="T5" fmla="*/ 104 h 280"/>
                <a:gd name="T6" fmla="*/ 362 w 420"/>
                <a:gd name="T7" fmla="*/ 163 h 280"/>
                <a:gd name="T8" fmla="*/ 251 w 420"/>
                <a:gd name="T9" fmla="*/ 280 h 280"/>
                <a:gd name="T10" fmla="*/ 223 w 420"/>
                <a:gd name="T11" fmla="*/ 194 h 280"/>
                <a:gd name="T12" fmla="*/ 213 w 420"/>
                <a:gd name="T13" fmla="*/ 128 h 280"/>
                <a:gd name="T14" fmla="*/ 179 w 420"/>
                <a:gd name="T15" fmla="*/ 67 h 280"/>
                <a:gd name="T16" fmla="*/ 40 w 420"/>
                <a:gd name="T17" fmla="*/ 72 h 280"/>
                <a:gd name="T18" fmla="*/ 21 w 420"/>
                <a:gd name="T19" fmla="*/ 0 h 280"/>
                <a:gd name="T20" fmla="*/ 420 w 420"/>
                <a:gd name="T21" fmla="*/ 0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20" h="280">
                  <a:moveTo>
                    <a:pt x="420" y="0"/>
                  </a:moveTo>
                  <a:cubicBezTo>
                    <a:pt x="417" y="9"/>
                    <a:pt x="403" y="23"/>
                    <a:pt x="374" y="42"/>
                  </a:cubicBezTo>
                  <a:cubicBezTo>
                    <a:pt x="320" y="79"/>
                    <a:pt x="392" y="93"/>
                    <a:pt x="367" y="104"/>
                  </a:cubicBezTo>
                  <a:cubicBezTo>
                    <a:pt x="341" y="115"/>
                    <a:pt x="367" y="129"/>
                    <a:pt x="362" y="163"/>
                  </a:cubicBezTo>
                  <a:cubicBezTo>
                    <a:pt x="357" y="196"/>
                    <a:pt x="283" y="280"/>
                    <a:pt x="251" y="280"/>
                  </a:cubicBezTo>
                  <a:cubicBezTo>
                    <a:pt x="220" y="280"/>
                    <a:pt x="242" y="226"/>
                    <a:pt x="223" y="194"/>
                  </a:cubicBezTo>
                  <a:cubicBezTo>
                    <a:pt x="205" y="163"/>
                    <a:pt x="207" y="149"/>
                    <a:pt x="213" y="128"/>
                  </a:cubicBezTo>
                  <a:cubicBezTo>
                    <a:pt x="220" y="107"/>
                    <a:pt x="173" y="96"/>
                    <a:pt x="179" y="67"/>
                  </a:cubicBezTo>
                  <a:cubicBezTo>
                    <a:pt x="185" y="37"/>
                    <a:pt x="81" y="83"/>
                    <a:pt x="40" y="72"/>
                  </a:cubicBezTo>
                  <a:cubicBezTo>
                    <a:pt x="0" y="61"/>
                    <a:pt x="39" y="35"/>
                    <a:pt x="21" y="0"/>
                  </a:cubicBezTo>
                  <a:lnTo>
                    <a:pt x="420" y="0"/>
                  </a:lnTo>
                  <a:close/>
                </a:path>
              </a:pathLst>
            </a:custGeom>
            <a:gradFill>
              <a:gsLst>
                <a:gs pos="7000">
                  <a:srgbClr val="00B0F0"/>
                </a:gs>
                <a:gs pos="100000">
                  <a:srgbClr val="00B0F0"/>
                </a:gs>
              </a:gsLst>
              <a:lin ang="16800000" scaled="0"/>
            </a:gradFill>
            <a:ln>
              <a:noFill/>
            </a:ln>
          </p:spPr>
          <p:txBody>
            <a:bodyPr vert="horz" wrap="square" lIns="91440" tIns="45720" rIns="91440" bIns="45720" numCol="1" anchor="t" anchorCtr="0" compatLnSpc="1">
              <a:prstTxWarp prst="textNoShape">
                <a:avLst/>
              </a:prstTxWarp>
            </a:bodyPr>
            <a:lstStyle/>
            <a:p>
              <a:endParaRPr lang="en-ID"/>
            </a:p>
          </p:txBody>
        </p:sp>
        <p:sp>
          <p:nvSpPr>
            <p:cNvPr id="78" name="Freeform 39">
              <a:extLst>
                <a:ext uri="{FF2B5EF4-FFF2-40B4-BE49-F238E27FC236}">
                  <a16:creationId xmlns:a16="http://schemas.microsoft.com/office/drawing/2014/main" id="{54515265-DAE9-4034-BABD-9AA8FBC4AA60}"/>
                </a:ext>
              </a:extLst>
            </p:cNvPr>
            <p:cNvSpPr>
              <a:spLocks/>
            </p:cNvSpPr>
            <p:nvPr/>
          </p:nvSpPr>
          <p:spPr bwMode="auto">
            <a:xfrm>
              <a:off x="6175365" y="2013004"/>
              <a:ext cx="681796" cy="1363593"/>
            </a:xfrm>
            <a:custGeom>
              <a:avLst/>
              <a:gdLst>
                <a:gd name="T0" fmla="*/ 190 w 266"/>
                <a:gd name="T1" fmla="*/ 502 h 537"/>
                <a:gd name="T2" fmla="*/ 25 w 266"/>
                <a:gd name="T3" fmla="*/ 469 h 537"/>
                <a:gd name="T4" fmla="*/ 10 w 266"/>
                <a:gd name="T5" fmla="*/ 444 h 537"/>
                <a:gd name="T6" fmla="*/ 75 w 266"/>
                <a:gd name="T7" fmla="*/ 346 h 537"/>
                <a:gd name="T8" fmla="*/ 52 w 266"/>
                <a:gd name="T9" fmla="*/ 299 h 537"/>
                <a:gd name="T10" fmla="*/ 28 w 266"/>
                <a:gd name="T11" fmla="*/ 181 h 537"/>
                <a:gd name="T12" fmla="*/ 66 w 266"/>
                <a:gd name="T13" fmla="*/ 64 h 537"/>
                <a:gd name="T14" fmla="*/ 139 w 266"/>
                <a:gd name="T15" fmla="*/ 7 h 537"/>
                <a:gd name="T16" fmla="*/ 179 w 266"/>
                <a:gd name="T17" fmla="*/ 53 h 537"/>
                <a:gd name="T18" fmla="*/ 181 w 266"/>
                <a:gd name="T19" fmla="*/ 141 h 537"/>
                <a:gd name="T20" fmla="*/ 179 w 266"/>
                <a:gd name="T21" fmla="*/ 180 h 537"/>
                <a:gd name="T22" fmla="*/ 249 w 266"/>
                <a:gd name="T23" fmla="*/ 249 h 537"/>
                <a:gd name="T24" fmla="*/ 228 w 266"/>
                <a:gd name="T25" fmla="*/ 344 h 537"/>
                <a:gd name="T26" fmla="*/ 212 w 266"/>
                <a:gd name="T27" fmla="*/ 405 h 537"/>
                <a:gd name="T28" fmla="*/ 224 w 266"/>
                <a:gd name="T29" fmla="*/ 419 h 537"/>
                <a:gd name="T30" fmla="*/ 190 w 266"/>
                <a:gd name="T31" fmla="*/ 502 h 5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6" h="537">
                  <a:moveTo>
                    <a:pt x="190" y="502"/>
                  </a:moveTo>
                  <a:cubicBezTo>
                    <a:pt x="143" y="537"/>
                    <a:pt x="67" y="505"/>
                    <a:pt x="25" y="469"/>
                  </a:cubicBezTo>
                  <a:cubicBezTo>
                    <a:pt x="17" y="462"/>
                    <a:pt x="12" y="454"/>
                    <a:pt x="10" y="444"/>
                  </a:cubicBezTo>
                  <a:cubicBezTo>
                    <a:pt x="0" y="399"/>
                    <a:pt x="73" y="387"/>
                    <a:pt x="75" y="346"/>
                  </a:cubicBezTo>
                  <a:cubicBezTo>
                    <a:pt x="76" y="328"/>
                    <a:pt x="62" y="314"/>
                    <a:pt x="52" y="299"/>
                  </a:cubicBezTo>
                  <a:cubicBezTo>
                    <a:pt x="29" y="264"/>
                    <a:pt x="23" y="221"/>
                    <a:pt x="28" y="181"/>
                  </a:cubicBezTo>
                  <a:cubicBezTo>
                    <a:pt x="33" y="140"/>
                    <a:pt x="48" y="101"/>
                    <a:pt x="66" y="64"/>
                  </a:cubicBezTo>
                  <a:cubicBezTo>
                    <a:pt x="80" y="34"/>
                    <a:pt x="106" y="0"/>
                    <a:pt x="139" y="7"/>
                  </a:cubicBezTo>
                  <a:cubicBezTo>
                    <a:pt x="160" y="12"/>
                    <a:pt x="173" y="33"/>
                    <a:pt x="179" y="53"/>
                  </a:cubicBezTo>
                  <a:cubicBezTo>
                    <a:pt x="188" y="82"/>
                    <a:pt x="187" y="112"/>
                    <a:pt x="181" y="141"/>
                  </a:cubicBezTo>
                  <a:cubicBezTo>
                    <a:pt x="178" y="154"/>
                    <a:pt x="175" y="168"/>
                    <a:pt x="179" y="180"/>
                  </a:cubicBezTo>
                  <a:cubicBezTo>
                    <a:pt x="187" y="213"/>
                    <a:pt x="233" y="220"/>
                    <a:pt x="249" y="249"/>
                  </a:cubicBezTo>
                  <a:cubicBezTo>
                    <a:pt x="266" y="279"/>
                    <a:pt x="246" y="315"/>
                    <a:pt x="228" y="344"/>
                  </a:cubicBezTo>
                  <a:cubicBezTo>
                    <a:pt x="212" y="369"/>
                    <a:pt x="202" y="384"/>
                    <a:pt x="212" y="405"/>
                  </a:cubicBezTo>
                  <a:cubicBezTo>
                    <a:pt x="215" y="410"/>
                    <a:pt x="219" y="415"/>
                    <a:pt x="224" y="419"/>
                  </a:cubicBezTo>
                  <a:cubicBezTo>
                    <a:pt x="234" y="428"/>
                    <a:pt x="253" y="454"/>
                    <a:pt x="190" y="502"/>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79" name="Freeform 40">
              <a:extLst>
                <a:ext uri="{FF2B5EF4-FFF2-40B4-BE49-F238E27FC236}">
                  <a16:creationId xmlns:a16="http://schemas.microsoft.com/office/drawing/2014/main" id="{D4176372-175B-4746-93EB-BB34DD3906CF}"/>
                </a:ext>
              </a:extLst>
            </p:cNvPr>
            <p:cNvSpPr>
              <a:spLocks/>
            </p:cNvSpPr>
            <p:nvPr/>
          </p:nvSpPr>
          <p:spPr bwMode="auto">
            <a:xfrm>
              <a:off x="6477188" y="2243414"/>
              <a:ext cx="102404" cy="1449828"/>
            </a:xfrm>
            <a:custGeom>
              <a:avLst/>
              <a:gdLst>
                <a:gd name="T0" fmla="*/ 10 w 40"/>
                <a:gd name="T1" fmla="*/ 0 h 571"/>
                <a:gd name="T2" fmla="*/ 0 w 40"/>
                <a:gd name="T3" fmla="*/ 567 h 571"/>
                <a:gd name="T4" fmla="*/ 40 w 40"/>
                <a:gd name="T5" fmla="*/ 571 h 571"/>
                <a:gd name="T6" fmla="*/ 10 w 40"/>
                <a:gd name="T7" fmla="*/ 0 h 571"/>
              </a:gdLst>
              <a:ahLst/>
              <a:cxnLst>
                <a:cxn ang="0">
                  <a:pos x="T0" y="T1"/>
                </a:cxn>
                <a:cxn ang="0">
                  <a:pos x="T2" y="T3"/>
                </a:cxn>
                <a:cxn ang="0">
                  <a:pos x="T4" y="T5"/>
                </a:cxn>
                <a:cxn ang="0">
                  <a:pos x="T6" y="T7"/>
                </a:cxn>
              </a:cxnLst>
              <a:rect l="0" t="0" r="r" b="b"/>
              <a:pathLst>
                <a:path w="40" h="571">
                  <a:moveTo>
                    <a:pt x="10" y="0"/>
                  </a:moveTo>
                  <a:cubicBezTo>
                    <a:pt x="10" y="10"/>
                    <a:pt x="0" y="567"/>
                    <a:pt x="0" y="567"/>
                  </a:cubicBezTo>
                  <a:cubicBezTo>
                    <a:pt x="40" y="571"/>
                    <a:pt x="40" y="571"/>
                    <a:pt x="40" y="571"/>
                  </a:cubicBezTo>
                  <a:lnTo>
                    <a:pt x="10" y="0"/>
                  </a:lnTo>
                  <a:close/>
                </a:path>
              </a:pathLst>
            </a:custGeom>
            <a:solidFill>
              <a:srgbClr val="9C4F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80" name="Freeform 41">
              <a:extLst>
                <a:ext uri="{FF2B5EF4-FFF2-40B4-BE49-F238E27FC236}">
                  <a16:creationId xmlns:a16="http://schemas.microsoft.com/office/drawing/2014/main" id="{D5C74186-3849-4FC0-BEA5-130E29244D34}"/>
                </a:ext>
              </a:extLst>
            </p:cNvPr>
            <p:cNvSpPr>
              <a:spLocks/>
            </p:cNvSpPr>
            <p:nvPr/>
          </p:nvSpPr>
          <p:spPr bwMode="auto">
            <a:xfrm>
              <a:off x="6295286" y="3023572"/>
              <a:ext cx="235799" cy="227715"/>
            </a:xfrm>
            <a:custGeom>
              <a:avLst/>
              <a:gdLst>
                <a:gd name="T0" fmla="*/ 83 w 92"/>
                <a:gd name="T1" fmla="*/ 88 h 90"/>
                <a:gd name="T2" fmla="*/ 0 w 92"/>
                <a:gd name="T3" fmla="*/ 0 h 90"/>
                <a:gd name="T4" fmla="*/ 90 w 92"/>
                <a:gd name="T5" fmla="*/ 81 h 90"/>
                <a:gd name="T6" fmla="*/ 90 w 92"/>
                <a:gd name="T7" fmla="*/ 88 h 90"/>
                <a:gd name="T8" fmla="*/ 83 w 92"/>
                <a:gd name="T9" fmla="*/ 88 h 90"/>
                <a:gd name="T10" fmla="*/ 83 w 92"/>
                <a:gd name="T11" fmla="*/ 88 h 90"/>
              </a:gdLst>
              <a:ahLst/>
              <a:cxnLst>
                <a:cxn ang="0">
                  <a:pos x="T0" y="T1"/>
                </a:cxn>
                <a:cxn ang="0">
                  <a:pos x="T2" y="T3"/>
                </a:cxn>
                <a:cxn ang="0">
                  <a:pos x="T4" y="T5"/>
                </a:cxn>
                <a:cxn ang="0">
                  <a:pos x="T6" y="T7"/>
                </a:cxn>
                <a:cxn ang="0">
                  <a:pos x="T8" y="T9"/>
                </a:cxn>
                <a:cxn ang="0">
                  <a:pos x="T10" y="T11"/>
                </a:cxn>
              </a:cxnLst>
              <a:rect l="0" t="0" r="r" b="b"/>
              <a:pathLst>
                <a:path w="92" h="90">
                  <a:moveTo>
                    <a:pt x="83" y="88"/>
                  </a:moveTo>
                  <a:cubicBezTo>
                    <a:pt x="0" y="0"/>
                    <a:pt x="0" y="0"/>
                    <a:pt x="0" y="0"/>
                  </a:cubicBezTo>
                  <a:cubicBezTo>
                    <a:pt x="90" y="81"/>
                    <a:pt x="90" y="81"/>
                    <a:pt x="90" y="81"/>
                  </a:cubicBezTo>
                  <a:cubicBezTo>
                    <a:pt x="92" y="83"/>
                    <a:pt x="92" y="86"/>
                    <a:pt x="90" y="88"/>
                  </a:cubicBezTo>
                  <a:cubicBezTo>
                    <a:pt x="89" y="90"/>
                    <a:pt x="85" y="90"/>
                    <a:pt x="83" y="88"/>
                  </a:cubicBezTo>
                  <a:cubicBezTo>
                    <a:pt x="83" y="88"/>
                    <a:pt x="83" y="88"/>
                    <a:pt x="83" y="88"/>
                  </a:cubicBezTo>
                  <a:close/>
                </a:path>
              </a:pathLst>
            </a:custGeom>
            <a:solidFill>
              <a:srgbClr val="9C4F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81" name="Freeform 42">
              <a:extLst>
                <a:ext uri="{FF2B5EF4-FFF2-40B4-BE49-F238E27FC236}">
                  <a16:creationId xmlns:a16="http://schemas.microsoft.com/office/drawing/2014/main" id="{5AF46EB5-210D-4EE7-A88A-CC9838618A6D}"/>
                </a:ext>
              </a:extLst>
            </p:cNvPr>
            <p:cNvSpPr>
              <a:spLocks/>
            </p:cNvSpPr>
            <p:nvPr/>
          </p:nvSpPr>
          <p:spPr bwMode="auto">
            <a:xfrm>
              <a:off x="6403079" y="2438790"/>
              <a:ext cx="105099" cy="172470"/>
            </a:xfrm>
            <a:custGeom>
              <a:avLst/>
              <a:gdLst>
                <a:gd name="T0" fmla="*/ 33 w 41"/>
                <a:gd name="T1" fmla="*/ 65 h 68"/>
                <a:gd name="T2" fmla="*/ 0 w 41"/>
                <a:gd name="T3" fmla="*/ 0 h 68"/>
                <a:gd name="T4" fmla="*/ 40 w 41"/>
                <a:gd name="T5" fmla="*/ 62 h 68"/>
                <a:gd name="T6" fmla="*/ 38 w 41"/>
                <a:gd name="T7" fmla="*/ 67 h 68"/>
                <a:gd name="T8" fmla="*/ 33 w 41"/>
                <a:gd name="T9" fmla="*/ 66 h 68"/>
                <a:gd name="T10" fmla="*/ 33 w 41"/>
                <a:gd name="T11" fmla="*/ 65 h 68"/>
              </a:gdLst>
              <a:ahLst/>
              <a:cxnLst>
                <a:cxn ang="0">
                  <a:pos x="T0" y="T1"/>
                </a:cxn>
                <a:cxn ang="0">
                  <a:pos x="T2" y="T3"/>
                </a:cxn>
                <a:cxn ang="0">
                  <a:pos x="T4" y="T5"/>
                </a:cxn>
                <a:cxn ang="0">
                  <a:pos x="T6" y="T7"/>
                </a:cxn>
                <a:cxn ang="0">
                  <a:pos x="T8" y="T9"/>
                </a:cxn>
                <a:cxn ang="0">
                  <a:pos x="T10" y="T11"/>
                </a:cxn>
              </a:cxnLst>
              <a:rect l="0" t="0" r="r" b="b"/>
              <a:pathLst>
                <a:path w="41" h="68">
                  <a:moveTo>
                    <a:pt x="33" y="65"/>
                  </a:moveTo>
                  <a:cubicBezTo>
                    <a:pt x="0" y="0"/>
                    <a:pt x="0" y="0"/>
                    <a:pt x="0" y="0"/>
                  </a:cubicBezTo>
                  <a:cubicBezTo>
                    <a:pt x="40" y="62"/>
                    <a:pt x="40" y="62"/>
                    <a:pt x="40" y="62"/>
                  </a:cubicBezTo>
                  <a:cubicBezTo>
                    <a:pt x="41" y="63"/>
                    <a:pt x="40" y="66"/>
                    <a:pt x="38" y="67"/>
                  </a:cubicBezTo>
                  <a:cubicBezTo>
                    <a:pt x="37" y="68"/>
                    <a:pt x="34" y="68"/>
                    <a:pt x="33" y="66"/>
                  </a:cubicBezTo>
                  <a:cubicBezTo>
                    <a:pt x="33" y="66"/>
                    <a:pt x="33" y="66"/>
                    <a:pt x="33" y="65"/>
                  </a:cubicBezTo>
                  <a:close/>
                </a:path>
              </a:pathLst>
            </a:custGeom>
            <a:solidFill>
              <a:srgbClr val="9C4F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82" name="Freeform 43">
              <a:extLst>
                <a:ext uri="{FF2B5EF4-FFF2-40B4-BE49-F238E27FC236}">
                  <a16:creationId xmlns:a16="http://schemas.microsoft.com/office/drawing/2014/main" id="{066485C0-8EA8-4BF7-9B71-1E7B8D3F8382}"/>
                </a:ext>
              </a:extLst>
            </p:cNvPr>
            <p:cNvSpPr>
              <a:spLocks/>
            </p:cNvSpPr>
            <p:nvPr/>
          </p:nvSpPr>
          <p:spPr bwMode="auto">
            <a:xfrm>
              <a:off x="6524348" y="2647641"/>
              <a:ext cx="204808" cy="307213"/>
            </a:xfrm>
            <a:custGeom>
              <a:avLst/>
              <a:gdLst>
                <a:gd name="T0" fmla="*/ 0 w 152"/>
                <a:gd name="T1" fmla="*/ 228 h 228"/>
                <a:gd name="T2" fmla="*/ 152 w 152"/>
                <a:gd name="T3" fmla="*/ 0 h 228"/>
                <a:gd name="T4" fmla="*/ 0 w 152"/>
                <a:gd name="T5" fmla="*/ 228 h 228"/>
              </a:gdLst>
              <a:ahLst/>
              <a:cxnLst>
                <a:cxn ang="0">
                  <a:pos x="T0" y="T1"/>
                </a:cxn>
                <a:cxn ang="0">
                  <a:pos x="T2" y="T3"/>
                </a:cxn>
                <a:cxn ang="0">
                  <a:pos x="T4" y="T5"/>
                </a:cxn>
              </a:cxnLst>
              <a:rect l="0" t="0" r="r" b="b"/>
              <a:pathLst>
                <a:path w="152" h="228">
                  <a:moveTo>
                    <a:pt x="0" y="228"/>
                  </a:moveTo>
                  <a:lnTo>
                    <a:pt x="152" y="0"/>
                  </a:lnTo>
                  <a:lnTo>
                    <a:pt x="0" y="228"/>
                  </a:lnTo>
                  <a:close/>
                </a:path>
              </a:pathLst>
            </a:custGeom>
            <a:solidFill>
              <a:srgbClr val="9C4F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83" name="Freeform 44">
              <a:extLst>
                <a:ext uri="{FF2B5EF4-FFF2-40B4-BE49-F238E27FC236}">
                  <a16:creationId xmlns:a16="http://schemas.microsoft.com/office/drawing/2014/main" id="{9FC30B4D-4329-46CD-B7EA-8C84BD5F32A9}"/>
                </a:ext>
              </a:extLst>
            </p:cNvPr>
            <p:cNvSpPr>
              <a:spLocks/>
            </p:cNvSpPr>
            <p:nvPr/>
          </p:nvSpPr>
          <p:spPr bwMode="auto">
            <a:xfrm>
              <a:off x="6510873" y="2647641"/>
              <a:ext cx="218283" cy="322034"/>
            </a:xfrm>
            <a:custGeom>
              <a:avLst/>
              <a:gdLst>
                <a:gd name="T0" fmla="*/ 1 w 85"/>
                <a:gd name="T1" fmla="*/ 118 h 127"/>
                <a:gd name="T2" fmla="*/ 85 w 85"/>
                <a:gd name="T3" fmla="*/ 0 h 127"/>
                <a:gd name="T4" fmla="*/ 9 w 85"/>
                <a:gd name="T5" fmla="*/ 124 h 127"/>
                <a:gd name="T6" fmla="*/ 3 w 85"/>
                <a:gd name="T7" fmla="*/ 125 h 127"/>
                <a:gd name="T8" fmla="*/ 1 w 85"/>
                <a:gd name="T9" fmla="*/ 118 h 127"/>
                <a:gd name="T10" fmla="*/ 1 w 85"/>
                <a:gd name="T11" fmla="*/ 118 h 127"/>
              </a:gdLst>
              <a:ahLst/>
              <a:cxnLst>
                <a:cxn ang="0">
                  <a:pos x="T0" y="T1"/>
                </a:cxn>
                <a:cxn ang="0">
                  <a:pos x="T2" y="T3"/>
                </a:cxn>
                <a:cxn ang="0">
                  <a:pos x="T4" y="T5"/>
                </a:cxn>
                <a:cxn ang="0">
                  <a:pos x="T6" y="T7"/>
                </a:cxn>
                <a:cxn ang="0">
                  <a:pos x="T8" y="T9"/>
                </a:cxn>
                <a:cxn ang="0">
                  <a:pos x="T10" y="T11"/>
                </a:cxn>
              </a:cxnLst>
              <a:rect l="0" t="0" r="r" b="b"/>
              <a:pathLst>
                <a:path w="85" h="127">
                  <a:moveTo>
                    <a:pt x="1" y="118"/>
                  </a:moveTo>
                  <a:cubicBezTo>
                    <a:pt x="85" y="0"/>
                    <a:pt x="85" y="0"/>
                    <a:pt x="85" y="0"/>
                  </a:cubicBezTo>
                  <a:cubicBezTo>
                    <a:pt x="9" y="124"/>
                    <a:pt x="9" y="124"/>
                    <a:pt x="9" y="124"/>
                  </a:cubicBezTo>
                  <a:cubicBezTo>
                    <a:pt x="8" y="126"/>
                    <a:pt x="5" y="127"/>
                    <a:pt x="3" y="125"/>
                  </a:cubicBezTo>
                  <a:cubicBezTo>
                    <a:pt x="0" y="124"/>
                    <a:pt x="0" y="121"/>
                    <a:pt x="1" y="118"/>
                  </a:cubicBezTo>
                  <a:cubicBezTo>
                    <a:pt x="1" y="118"/>
                    <a:pt x="1" y="118"/>
                    <a:pt x="1" y="118"/>
                  </a:cubicBezTo>
                  <a:close/>
                </a:path>
              </a:pathLst>
            </a:custGeom>
            <a:solidFill>
              <a:srgbClr val="9C4F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7" name="Freeform 5">
              <a:extLst>
                <a:ext uri="{FF2B5EF4-FFF2-40B4-BE49-F238E27FC236}">
                  <a16:creationId xmlns:a16="http://schemas.microsoft.com/office/drawing/2014/main" id="{DD176AFC-0174-424F-84EA-D22B0F0366FF}"/>
                </a:ext>
              </a:extLst>
            </p:cNvPr>
            <p:cNvSpPr>
              <a:spLocks/>
            </p:cNvSpPr>
            <p:nvPr/>
          </p:nvSpPr>
          <p:spPr bwMode="auto">
            <a:xfrm>
              <a:off x="4030663" y="3954534"/>
              <a:ext cx="4144144" cy="1978025"/>
            </a:xfrm>
            <a:custGeom>
              <a:avLst/>
              <a:gdLst>
                <a:gd name="T0" fmla="*/ 0 w 1088"/>
                <a:gd name="T1" fmla="*/ 0 h 518"/>
                <a:gd name="T2" fmla="*/ 544 w 1088"/>
                <a:gd name="T3" fmla="*/ 518 h 518"/>
                <a:gd name="T4" fmla="*/ 1088 w 1088"/>
                <a:gd name="T5" fmla="*/ 0 h 518"/>
                <a:gd name="T6" fmla="*/ 0 w 1088"/>
                <a:gd name="T7" fmla="*/ 0 h 518"/>
              </a:gdLst>
              <a:ahLst/>
              <a:cxnLst>
                <a:cxn ang="0">
                  <a:pos x="T0" y="T1"/>
                </a:cxn>
                <a:cxn ang="0">
                  <a:pos x="T2" y="T3"/>
                </a:cxn>
                <a:cxn ang="0">
                  <a:pos x="T4" y="T5"/>
                </a:cxn>
                <a:cxn ang="0">
                  <a:pos x="T6" y="T7"/>
                </a:cxn>
              </a:cxnLst>
              <a:rect l="0" t="0" r="r" b="b"/>
              <a:pathLst>
                <a:path w="1088" h="518">
                  <a:moveTo>
                    <a:pt x="0" y="0"/>
                  </a:moveTo>
                  <a:cubicBezTo>
                    <a:pt x="14" y="289"/>
                    <a:pt x="252" y="518"/>
                    <a:pt x="544" y="518"/>
                  </a:cubicBezTo>
                  <a:cubicBezTo>
                    <a:pt x="836" y="518"/>
                    <a:pt x="1074" y="289"/>
                    <a:pt x="1088" y="0"/>
                  </a:cubicBezTo>
                  <a:lnTo>
                    <a:pt x="0" y="0"/>
                  </a:lnTo>
                  <a:close/>
                </a:path>
              </a:pathLst>
            </a:custGeom>
            <a:gradFill>
              <a:gsLst>
                <a:gs pos="0">
                  <a:schemeClr val="accent2"/>
                </a:gs>
                <a:gs pos="100000">
                  <a:schemeClr val="accent4"/>
                </a:gs>
              </a:gsLst>
              <a:lin ang="5400000" scaled="1"/>
            </a:gradFill>
            <a:ln>
              <a:noFill/>
            </a:ln>
          </p:spPr>
          <p:txBody>
            <a:bodyPr vert="horz" wrap="square" lIns="91440" tIns="45720" rIns="91440" bIns="45720" numCol="1" anchor="t" anchorCtr="0" compatLnSpc="1">
              <a:prstTxWarp prst="textNoShape">
                <a:avLst/>
              </a:prstTxWarp>
            </a:bodyPr>
            <a:lstStyle/>
            <a:p>
              <a:endParaRPr lang="en-ID"/>
            </a:p>
          </p:txBody>
        </p:sp>
        <p:sp>
          <p:nvSpPr>
            <p:cNvPr id="8" name="Freeform 6">
              <a:extLst>
                <a:ext uri="{FF2B5EF4-FFF2-40B4-BE49-F238E27FC236}">
                  <a16:creationId xmlns:a16="http://schemas.microsoft.com/office/drawing/2014/main" id="{9F192637-A0E0-44F7-98F7-D926CE39FC3C}"/>
                </a:ext>
              </a:extLst>
            </p:cNvPr>
            <p:cNvSpPr>
              <a:spLocks/>
            </p:cNvSpPr>
            <p:nvPr/>
          </p:nvSpPr>
          <p:spPr bwMode="auto">
            <a:xfrm>
              <a:off x="4241005" y="3954534"/>
              <a:ext cx="2010385" cy="1931507"/>
            </a:xfrm>
            <a:custGeom>
              <a:avLst/>
              <a:gdLst>
                <a:gd name="T0" fmla="*/ 513 w 528"/>
                <a:gd name="T1" fmla="*/ 237 h 506"/>
                <a:gd name="T2" fmla="*/ 513 w 528"/>
                <a:gd name="T3" fmla="*/ 285 h 506"/>
                <a:gd name="T4" fmla="*/ 480 w 528"/>
                <a:gd name="T5" fmla="*/ 307 h 506"/>
                <a:gd name="T6" fmla="*/ 465 w 528"/>
                <a:gd name="T7" fmla="*/ 355 h 506"/>
                <a:gd name="T8" fmla="*/ 447 w 528"/>
                <a:gd name="T9" fmla="*/ 363 h 506"/>
                <a:gd name="T10" fmla="*/ 454 w 528"/>
                <a:gd name="T11" fmla="*/ 377 h 506"/>
                <a:gd name="T12" fmla="*/ 437 w 528"/>
                <a:gd name="T13" fmla="*/ 382 h 506"/>
                <a:gd name="T14" fmla="*/ 434 w 528"/>
                <a:gd name="T15" fmla="*/ 393 h 506"/>
                <a:gd name="T16" fmla="*/ 443 w 528"/>
                <a:gd name="T17" fmla="*/ 430 h 506"/>
                <a:gd name="T18" fmla="*/ 454 w 528"/>
                <a:gd name="T19" fmla="*/ 479 h 506"/>
                <a:gd name="T20" fmla="*/ 410 w 528"/>
                <a:gd name="T21" fmla="*/ 458 h 506"/>
                <a:gd name="T22" fmla="*/ 397 w 528"/>
                <a:gd name="T23" fmla="*/ 399 h 506"/>
                <a:gd name="T24" fmla="*/ 378 w 528"/>
                <a:gd name="T25" fmla="*/ 349 h 506"/>
                <a:gd name="T26" fmla="*/ 355 w 528"/>
                <a:gd name="T27" fmla="*/ 284 h 506"/>
                <a:gd name="T28" fmla="*/ 278 w 528"/>
                <a:gd name="T29" fmla="*/ 233 h 506"/>
                <a:gd name="T30" fmla="*/ 286 w 528"/>
                <a:gd name="T31" fmla="*/ 202 h 506"/>
                <a:gd name="T32" fmla="*/ 278 w 528"/>
                <a:gd name="T33" fmla="*/ 171 h 506"/>
                <a:gd name="T34" fmla="*/ 285 w 528"/>
                <a:gd name="T35" fmla="*/ 151 h 506"/>
                <a:gd name="T36" fmla="*/ 231 w 528"/>
                <a:gd name="T37" fmla="*/ 139 h 506"/>
                <a:gd name="T38" fmla="*/ 194 w 528"/>
                <a:gd name="T39" fmla="*/ 126 h 506"/>
                <a:gd name="T40" fmla="*/ 116 w 528"/>
                <a:gd name="T41" fmla="*/ 105 h 506"/>
                <a:gd name="T42" fmla="*/ 84 w 528"/>
                <a:gd name="T43" fmla="*/ 70 h 506"/>
                <a:gd name="T44" fmla="*/ 110 w 528"/>
                <a:gd name="T45" fmla="*/ 114 h 506"/>
                <a:gd name="T46" fmla="*/ 30 w 528"/>
                <a:gd name="T47" fmla="*/ 54 h 506"/>
                <a:gd name="T48" fmla="*/ 0 w 528"/>
                <a:gd name="T49" fmla="*/ 0 h 506"/>
                <a:gd name="T50" fmla="*/ 276 w 528"/>
                <a:gd name="T51" fmla="*/ 0 h 506"/>
                <a:gd name="T52" fmla="*/ 263 w 528"/>
                <a:gd name="T53" fmla="*/ 42 h 506"/>
                <a:gd name="T54" fmla="*/ 163 w 528"/>
                <a:gd name="T55" fmla="*/ 87 h 506"/>
                <a:gd name="T56" fmla="*/ 237 w 528"/>
                <a:gd name="T57" fmla="*/ 98 h 506"/>
                <a:gd name="T58" fmla="*/ 300 w 528"/>
                <a:gd name="T59" fmla="*/ 142 h 506"/>
                <a:gd name="T60" fmla="*/ 414 w 528"/>
                <a:gd name="T61" fmla="*/ 168 h 506"/>
                <a:gd name="T62" fmla="*/ 443 w 528"/>
                <a:gd name="T63" fmla="*/ 190 h 506"/>
                <a:gd name="T64" fmla="*/ 528 w 528"/>
                <a:gd name="T65" fmla="*/ 201 h 506"/>
                <a:gd name="T66" fmla="*/ 513 w 528"/>
                <a:gd name="T67" fmla="*/ 237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28" h="506">
                  <a:moveTo>
                    <a:pt x="513" y="237"/>
                  </a:moveTo>
                  <a:cubicBezTo>
                    <a:pt x="517" y="256"/>
                    <a:pt x="524" y="282"/>
                    <a:pt x="513" y="285"/>
                  </a:cubicBezTo>
                  <a:cubicBezTo>
                    <a:pt x="502" y="289"/>
                    <a:pt x="473" y="296"/>
                    <a:pt x="480" y="307"/>
                  </a:cubicBezTo>
                  <a:cubicBezTo>
                    <a:pt x="487" y="318"/>
                    <a:pt x="476" y="351"/>
                    <a:pt x="465" y="355"/>
                  </a:cubicBezTo>
                  <a:cubicBezTo>
                    <a:pt x="454" y="359"/>
                    <a:pt x="443" y="359"/>
                    <a:pt x="447" y="363"/>
                  </a:cubicBezTo>
                  <a:cubicBezTo>
                    <a:pt x="450" y="366"/>
                    <a:pt x="465" y="374"/>
                    <a:pt x="454" y="377"/>
                  </a:cubicBezTo>
                  <a:cubicBezTo>
                    <a:pt x="443" y="381"/>
                    <a:pt x="432" y="374"/>
                    <a:pt x="437" y="382"/>
                  </a:cubicBezTo>
                  <a:cubicBezTo>
                    <a:pt x="441" y="389"/>
                    <a:pt x="440" y="393"/>
                    <a:pt x="434" y="393"/>
                  </a:cubicBezTo>
                  <a:cubicBezTo>
                    <a:pt x="427" y="393"/>
                    <a:pt x="427" y="424"/>
                    <a:pt x="443" y="430"/>
                  </a:cubicBezTo>
                  <a:cubicBezTo>
                    <a:pt x="460" y="437"/>
                    <a:pt x="431" y="451"/>
                    <a:pt x="454" y="479"/>
                  </a:cubicBezTo>
                  <a:cubicBezTo>
                    <a:pt x="477" y="506"/>
                    <a:pt x="420" y="481"/>
                    <a:pt x="410" y="458"/>
                  </a:cubicBezTo>
                  <a:cubicBezTo>
                    <a:pt x="400" y="434"/>
                    <a:pt x="413" y="408"/>
                    <a:pt x="397" y="399"/>
                  </a:cubicBezTo>
                  <a:cubicBezTo>
                    <a:pt x="381" y="390"/>
                    <a:pt x="379" y="366"/>
                    <a:pt x="378" y="349"/>
                  </a:cubicBezTo>
                  <a:cubicBezTo>
                    <a:pt x="378" y="333"/>
                    <a:pt x="385" y="299"/>
                    <a:pt x="355" y="284"/>
                  </a:cubicBezTo>
                  <a:cubicBezTo>
                    <a:pt x="324" y="269"/>
                    <a:pt x="288" y="242"/>
                    <a:pt x="278" y="233"/>
                  </a:cubicBezTo>
                  <a:cubicBezTo>
                    <a:pt x="267" y="223"/>
                    <a:pt x="275" y="214"/>
                    <a:pt x="286" y="202"/>
                  </a:cubicBezTo>
                  <a:cubicBezTo>
                    <a:pt x="297" y="191"/>
                    <a:pt x="273" y="178"/>
                    <a:pt x="278" y="171"/>
                  </a:cubicBezTo>
                  <a:cubicBezTo>
                    <a:pt x="282" y="164"/>
                    <a:pt x="302" y="152"/>
                    <a:pt x="285" y="151"/>
                  </a:cubicBezTo>
                  <a:cubicBezTo>
                    <a:pt x="267" y="149"/>
                    <a:pt x="274" y="157"/>
                    <a:pt x="231" y="139"/>
                  </a:cubicBezTo>
                  <a:cubicBezTo>
                    <a:pt x="187" y="121"/>
                    <a:pt x="225" y="122"/>
                    <a:pt x="194" y="126"/>
                  </a:cubicBezTo>
                  <a:cubicBezTo>
                    <a:pt x="163" y="129"/>
                    <a:pt x="121" y="122"/>
                    <a:pt x="116" y="105"/>
                  </a:cubicBezTo>
                  <a:cubicBezTo>
                    <a:pt x="110" y="88"/>
                    <a:pt x="113" y="80"/>
                    <a:pt x="84" y="70"/>
                  </a:cubicBezTo>
                  <a:cubicBezTo>
                    <a:pt x="56" y="59"/>
                    <a:pt x="126" y="109"/>
                    <a:pt x="110" y="114"/>
                  </a:cubicBezTo>
                  <a:cubicBezTo>
                    <a:pt x="95" y="118"/>
                    <a:pt x="68" y="71"/>
                    <a:pt x="30" y="54"/>
                  </a:cubicBezTo>
                  <a:cubicBezTo>
                    <a:pt x="1" y="41"/>
                    <a:pt x="9" y="15"/>
                    <a:pt x="0" y="0"/>
                  </a:cubicBezTo>
                  <a:cubicBezTo>
                    <a:pt x="276" y="0"/>
                    <a:pt x="276" y="0"/>
                    <a:pt x="276" y="0"/>
                  </a:cubicBezTo>
                  <a:cubicBezTo>
                    <a:pt x="285" y="19"/>
                    <a:pt x="295" y="36"/>
                    <a:pt x="263" y="42"/>
                  </a:cubicBezTo>
                  <a:cubicBezTo>
                    <a:pt x="204" y="53"/>
                    <a:pt x="138" y="61"/>
                    <a:pt x="163" y="87"/>
                  </a:cubicBezTo>
                  <a:cubicBezTo>
                    <a:pt x="189" y="112"/>
                    <a:pt x="241" y="76"/>
                    <a:pt x="237" y="98"/>
                  </a:cubicBezTo>
                  <a:cubicBezTo>
                    <a:pt x="233" y="120"/>
                    <a:pt x="252" y="145"/>
                    <a:pt x="300" y="142"/>
                  </a:cubicBezTo>
                  <a:cubicBezTo>
                    <a:pt x="347" y="138"/>
                    <a:pt x="388" y="156"/>
                    <a:pt x="414" y="168"/>
                  </a:cubicBezTo>
                  <a:cubicBezTo>
                    <a:pt x="439" y="179"/>
                    <a:pt x="410" y="197"/>
                    <a:pt x="443" y="190"/>
                  </a:cubicBezTo>
                  <a:cubicBezTo>
                    <a:pt x="476" y="182"/>
                    <a:pt x="528" y="193"/>
                    <a:pt x="528" y="201"/>
                  </a:cubicBezTo>
                  <a:cubicBezTo>
                    <a:pt x="528" y="208"/>
                    <a:pt x="509" y="219"/>
                    <a:pt x="513" y="237"/>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ID"/>
            </a:p>
          </p:txBody>
        </p:sp>
        <p:sp>
          <p:nvSpPr>
            <p:cNvPr id="9" name="Freeform 7">
              <a:extLst>
                <a:ext uri="{FF2B5EF4-FFF2-40B4-BE49-F238E27FC236}">
                  <a16:creationId xmlns:a16="http://schemas.microsoft.com/office/drawing/2014/main" id="{B505FB3F-229C-492B-8F8D-28572BA29145}"/>
                </a:ext>
              </a:extLst>
            </p:cNvPr>
            <p:cNvSpPr>
              <a:spLocks/>
            </p:cNvSpPr>
            <p:nvPr/>
          </p:nvSpPr>
          <p:spPr bwMode="auto">
            <a:xfrm>
              <a:off x="6338359" y="3954534"/>
              <a:ext cx="1599814" cy="1069913"/>
            </a:xfrm>
            <a:custGeom>
              <a:avLst/>
              <a:gdLst>
                <a:gd name="T0" fmla="*/ 420 w 420"/>
                <a:gd name="T1" fmla="*/ 0 h 280"/>
                <a:gd name="T2" fmla="*/ 374 w 420"/>
                <a:gd name="T3" fmla="*/ 42 h 280"/>
                <a:gd name="T4" fmla="*/ 367 w 420"/>
                <a:gd name="T5" fmla="*/ 104 h 280"/>
                <a:gd name="T6" fmla="*/ 362 w 420"/>
                <a:gd name="T7" fmla="*/ 163 h 280"/>
                <a:gd name="T8" fmla="*/ 251 w 420"/>
                <a:gd name="T9" fmla="*/ 280 h 280"/>
                <a:gd name="T10" fmla="*/ 223 w 420"/>
                <a:gd name="T11" fmla="*/ 194 h 280"/>
                <a:gd name="T12" fmla="*/ 213 w 420"/>
                <a:gd name="T13" fmla="*/ 128 h 280"/>
                <a:gd name="T14" fmla="*/ 179 w 420"/>
                <a:gd name="T15" fmla="*/ 67 h 280"/>
                <a:gd name="T16" fmla="*/ 40 w 420"/>
                <a:gd name="T17" fmla="*/ 72 h 280"/>
                <a:gd name="T18" fmla="*/ 21 w 420"/>
                <a:gd name="T19" fmla="*/ 0 h 280"/>
                <a:gd name="T20" fmla="*/ 420 w 420"/>
                <a:gd name="T21" fmla="*/ 0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20" h="280">
                  <a:moveTo>
                    <a:pt x="420" y="0"/>
                  </a:moveTo>
                  <a:cubicBezTo>
                    <a:pt x="417" y="9"/>
                    <a:pt x="403" y="23"/>
                    <a:pt x="374" y="42"/>
                  </a:cubicBezTo>
                  <a:cubicBezTo>
                    <a:pt x="320" y="79"/>
                    <a:pt x="392" y="93"/>
                    <a:pt x="367" y="104"/>
                  </a:cubicBezTo>
                  <a:cubicBezTo>
                    <a:pt x="341" y="115"/>
                    <a:pt x="367" y="129"/>
                    <a:pt x="362" y="163"/>
                  </a:cubicBezTo>
                  <a:cubicBezTo>
                    <a:pt x="357" y="196"/>
                    <a:pt x="283" y="280"/>
                    <a:pt x="251" y="280"/>
                  </a:cubicBezTo>
                  <a:cubicBezTo>
                    <a:pt x="220" y="280"/>
                    <a:pt x="242" y="226"/>
                    <a:pt x="223" y="194"/>
                  </a:cubicBezTo>
                  <a:cubicBezTo>
                    <a:pt x="205" y="163"/>
                    <a:pt x="207" y="149"/>
                    <a:pt x="213" y="128"/>
                  </a:cubicBezTo>
                  <a:cubicBezTo>
                    <a:pt x="220" y="107"/>
                    <a:pt x="173" y="96"/>
                    <a:pt x="179" y="67"/>
                  </a:cubicBezTo>
                  <a:cubicBezTo>
                    <a:pt x="185" y="37"/>
                    <a:pt x="81" y="83"/>
                    <a:pt x="40" y="72"/>
                  </a:cubicBezTo>
                  <a:cubicBezTo>
                    <a:pt x="0" y="61"/>
                    <a:pt x="39" y="35"/>
                    <a:pt x="21" y="0"/>
                  </a:cubicBezTo>
                  <a:lnTo>
                    <a:pt x="420"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ID"/>
            </a:p>
          </p:txBody>
        </p:sp>
        <p:sp>
          <p:nvSpPr>
            <p:cNvPr id="12" name="Freeform: Shape 11">
              <a:extLst>
                <a:ext uri="{FF2B5EF4-FFF2-40B4-BE49-F238E27FC236}">
                  <a16:creationId xmlns:a16="http://schemas.microsoft.com/office/drawing/2014/main" id="{22102677-2DDB-4EB5-A83C-894EEB595289}"/>
                </a:ext>
              </a:extLst>
            </p:cNvPr>
            <p:cNvSpPr/>
            <p:nvPr/>
          </p:nvSpPr>
          <p:spPr>
            <a:xfrm rot="298849">
              <a:off x="4179185" y="3227875"/>
              <a:ext cx="180495" cy="36099"/>
            </a:xfrm>
            <a:custGeom>
              <a:avLst/>
              <a:gdLst>
                <a:gd name="connsiteX0" fmla="*/ 233959 w 238125"/>
                <a:gd name="connsiteY0" fmla="*/ 43950 h 47625"/>
                <a:gd name="connsiteX1" fmla="*/ 232435 w 238125"/>
                <a:gd name="connsiteY1" fmla="*/ 43474 h 47625"/>
                <a:gd name="connsiteX2" fmla="*/ 230244 w 238125"/>
                <a:gd name="connsiteY2" fmla="*/ 35664 h 47625"/>
                <a:gd name="connsiteX3" fmla="*/ 5454 w 238125"/>
                <a:gd name="connsiteY3" fmla="*/ 8327 h 47625"/>
                <a:gd name="connsiteX4" fmla="*/ 5835 w 238125"/>
                <a:gd name="connsiteY4" fmla="*/ 21567 h 47625"/>
                <a:gd name="connsiteX5" fmla="*/ 229196 w 238125"/>
                <a:gd name="connsiteY5" fmla="*/ 56523 h 47625"/>
                <a:gd name="connsiteX6" fmla="*/ 233959 w 238125"/>
                <a:gd name="connsiteY6" fmla="*/ 43950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8125" h="47625">
                  <a:moveTo>
                    <a:pt x="233959" y="43950"/>
                  </a:moveTo>
                  <a:cubicBezTo>
                    <a:pt x="233482" y="43760"/>
                    <a:pt x="233006" y="43665"/>
                    <a:pt x="232435" y="43474"/>
                  </a:cubicBezTo>
                  <a:cubicBezTo>
                    <a:pt x="233578" y="40902"/>
                    <a:pt x="233292" y="37759"/>
                    <a:pt x="230244" y="35664"/>
                  </a:cubicBezTo>
                  <a:cubicBezTo>
                    <a:pt x="163759" y="-10914"/>
                    <a:pt x="81559" y="-2151"/>
                    <a:pt x="5454" y="8327"/>
                  </a:cubicBezTo>
                  <a:cubicBezTo>
                    <a:pt x="-1880" y="9375"/>
                    <a:pt x="-1880" y="21757"/>
                    <a:pt x="5835" y="21567"/>
                  </a:cubicBezTo>
                  <a:cubicBezTo>
                    <a:pt x="82035" y="19566"/>
                    <a:pt x="157187" y="31282"/>
                    <a:pt x="229196" y="56523"/>
                  </a:cubicBezTo>
                  <a:cubicBezTo>
                    <a:pt x="237388" y="59286"/>
                    <a:pt x="242150" y="46808"/>
                    <a:pt x="233959" y="43950"/>
                  </a:cubicBezTo>
                  <a:close/>
                </a:path>
              </a:pathLst>
            </a:custGeom>
            <a:solidFill>
              <a:schemeClr val="accent4"/>
            </a:solidFill>
            <a:ln w="9525" cap="flat">
              <a:noFill/>
              <a:prstDash val="solid"/>
              <a:miter/>
            </a:ln>
          </p:spPr>
          <p:txBody>
            <a:bodyPr rtlCol="0" anchor="ctr"/>
            <a:lstStyle/>
            <a:p>
              <a:endParaRPr lang="en-ID"/>
            </a:p>
          </p:txBody>
        </p:sp>
        <p:sp>
          <p:nvSpPr>
            <p:cNvPr id="13" name="Freeform: Shape 12">
              <a:extLst>
                <a:ext uri="{FF2B5EF4-FFF2-40B4-BE49-F238E27FC236}">
                  <a16:creationId xmlns:a16="http://schemas.microsoft.com/office/drawing/2014/main" id="{0509606B-6EAC-47E0-80A1-89D0735FDBC9}"/>
                </a:ext>
              </a:extLst>
            </p:cNvPr>
            <p:cNvSpPr/>
            <p:nvPr/>
          </p:nvSpPr>
          <p:spPr>
            <a:xfrm rot="298849">
              <a:off x="4319234" y="3103340"/>
              <a:ext cx="57758" cy="187715"/>
            </a:xfrm>
            <a:custGeom>
              <a:avLst/>
              <a:gdLst>
                <a:gd name="connsiteX0" fmla="*/ 4494 w 76200"/>
                <a:gd name="connsiteY0" fmla="*/ 5848 h 247650"/>
                <a:gd name="connsiteX1" fmla="*/ 69645 w 76200"/>
                <a:gd name="connsiteY1" fmla="*/ 246450 h 247650"/>
                <a:gd name="connsiteX2" fmla="*/ 81837 w 76200"/>
                <a:gd name="connsiteY2" fmla="*/ 240926 h 247650"/>
                <a:gd name="connsiteX3" fmla="*/ 81361 w 76200"/>
                <a:gd name="connsiteY3" fmla="*/ 240068 h 247650"/>
                <a:gd name="connsiteX4" fmla="*/ 81265 w 76200"/>
                <a:gd name="connsiteY4" fmla="*/ 235211 h 247650"/>
                <a:gd name="connsiteX5" fmla="*/ 17638 w 76200"/>
                <a:gd name="connsiteY5" fmla="*/ 5467 h 247650"/>
                <a:gd name="connsiteX6" fmla="*/ 4494 w 76200"/>
                <a:gd name="connsiteY6" fmla="*/ 5848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00" h="247650">
                  <a:moveTo>
                    <a:pt x="4494" y="5848"/>
                  </a:moveTo>
                  <a:cubicBezTo>
                    <a:pt x="-14080" y="92717"/>
                    <a:pt x="28306" y="173012"/>
                    <a:pt x="69645" y="246450"/>
                  </a:cubicBezTo>
                  <a:cubicBezTo>
                    <a:pt x="73836" y="253879"/>
                    <a:pt x="86123" y="248450"/>
                    <a:pt x="81837" y="240926"/>
                  </a:cubicBezTo>
                  <a:cubicBezTo>
                    <a:pt x="81646" y="240640"/>
                    <a:pt x="81551" y="240354"/>
                    <a:pt x="81361" y="240068"/>
                  </a:cubicBezTo>
                  <a:cubicBezTo>
                    <a:pt x="81932" y="238640"/>
                    <a:pt x="82027" y="237020"/>
                    <a:pt x="81265" y="235211"/>
                  </a:cubicBezTo>
                  <a:cubicBezTo>
                    <a:pt x="52309" y="160820"/>
                    <a:pt x="31069" y="84049"/>
                    <a:pt x="17638" y="5467"/>
                  </a:cubicBezTo>
                  <a:cubicBezTo>
                    <a:pt x="16400" y="-2438"/>
                    <a:pt x="6018" y="-1295"/>
                    <a:pt x="4494" y="5848"/>
                  </a:cubicBezTo>
                  <a:close/>
                </a:path>
              </a:pathLst>
            </a:custGeom>
            <a:solidFill>
              <a:schemeClr val="accent4"/>
            </a:solidFill>
            <a:ln w="9525" cap="flat">
              <a:noFill/>
              <a:prstDash val="solid"/>
              <a:miter/>
            </a:ln>
          </p:spPr>
          <p:txBody>
            <a:bodyPr rtlCol="0" anchor="ctr"/>
            <a:lstStyle/>
            <a:p>
              <a:endParaRPr lang="en-ID"/>
            </a:p>
          </p:txBody>
        </p:sp>
        <p:sp>
          <p:nvSpPr>
            <p:cNvPr id="14" name="Freeform: Shape 13">
              <a:extLst>
                <a:ext uri="{FF2B5EF4-FFF2-40B4-BE49-F238E27FC236}">
                  <a16:creationId xmlns:a16="http://schemas.microsoft.com/office/drawing/2014/main" id="{49B2B55B-17AF-4564-8C26-0079F09A200C}"/>
                </a:ext>
              </a:extLst>
            </p:cNvPr>
            <p:cNvSpPr/>
            <p:nvPr/>
          </p:nvSpPr>
          <p:spPr>
            <a:xfrm rot="298849">
              <a:off x="4197662" y="3125723"/>
              <a:ext cx="288792" cy="382649"/>
            </a:xfrm>
            <a:custGeom>
              <a:avLst/>
              <a:gdLst>
                <a:gd name="connsiteX0" fmla="*/ 387345 w 381000"/>
                <a:gd name="connsiteY0" fmla="*/ 496477 h 504825"/>
                <a:gd name="connsiteX1" fmla="*/ 13965 w 381000"/>
                <a:gd name="connsiteY1" fmla="*/ 1748 h 504825"/>
                <a:gd name="connsiteX2" fmla="*/ 3678 w 381000"/>
                <a:gd name="connsiteY2" fmla="*/ 16321 h 504825"/>
                <a:gd name="connsiteX3" fmla="*/ 371152 w 381000"/>
                <a:gd name="connsiteY3" fmla="*/ 503906 h 504825"/>
                <a:gd name="connsiteX4" fmla="*/ 387345 w 381000"/>
                <a:gd name="connsiteY4" fmla="*/ 496477 h 504825"/>
                <a:gd name="connsiteX5" fmla="*/ 387345 w 381000"/>
                <a:gd name="connsiteY5" fmla="*/ 496477 h 50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1000" h="504825">
                  <a:moveTo>
                    <a:pt x="387345" y="496477"/>
                  </a:moveTo>
                  <a:cubicBezTo>
                    <a:pt x="315241" y="298642"/>
                    <a:pt x="184272" y="125383"/>
                    <a:pt x="13965" y="1748"/>
                  </a:cubicBezTo>
                  <a:cubicBezTo>
                    <a:pt x="4630" y="-5015"/>
                    <a:pt x="-5657" y="9559"/>
                    <a:pt x="3678" y="16321"/>
                  </a:cubicBezTo>
                  <a:cubicBezTo>
                    <a:pt x="171699" y="138337"/>
                    <a:pt x="300096" y="308834"/>
                    <a:pt x="371152" y="503906"/>
                  </a:cubicBezTo>
                  <a:cubicBezTo>
                    <a:pt x="375057" y="514669"/>
                    <a:pt x="391250" y="507240"/>
                    <a:pt x="387345" y="496477"/>
                  </a:cubicBezTo>
                  <a:lnTo>
                    <a:pt x="387345" y="496477"/>
                  </a:lnTo>
                  <a:close/>
                </a:path>
              </a:pathLst>
            </a:custGeom>
            <a:solidFill>
              <a:schemeClr val="accent4"/>
            </a:solidFill>
            <a:ln w="9525" cap="flat">
              <a:noFill/>
              <a:prstDash val="solid"/>
              <a:miter/>
            </a:ln>
          </p:spPr>
          <p:txBody>
            <a:bodyPr rtlCol="0" anchor="ctr"/>
            <a:lstStyle/>
            <a:p>
              <a:endParaRPr lang="en-ID"/>
            </a:p>
          </p:txBody>
        </p:sp>
        <p:sp>
          <p:nvSpPr>
            <p:cNvPr id="15" name="Freeform: Shape 14">
              <a:extLst>
                <a:ext uri="{FF2B5EF4-FFF2-40B4-BE49-F238E27FC236}">
                  <a16:creationId xmlns:a16="http://schemas.microsoft.com/office/drawing/2014/main" id="{C252B206-DA40-490C-9963-8B35217A6D62}"/>
                </a:ext>
              </a:extLst>
            </p:cNvPr>
            <p:cNvSpPr/>
            <p:nvPr/>
          </p:nvSpPr>
          <p:spPr>
            <a:xfrm rot="298849">
              <a:off x="4132938" y="3053851"/>
              <a:ext cx="144396" cy="108297"/>
            </a:xfrm>
            <a:custGeom>
              <a:avLst/>
              <a:gdLst>
                <a:gd name="connsiteX0" fmla="*/ 185767 w 190500"/>
                <a:gd name="connsiteY0" fmla="*/ 102133 h 142875"/>
                <a:gd name="connsiteX1" fmla="*/ 35367 w 190500"/>
                <a:gd name="connsiteY1" fmla="*/ 2121 h 142875"/>
                <a:gd name="connsiteX2" fmla="*/ 16508 w 190500"/>
                <a:gd name="connsiteY2" fmla="*/ 52222 h 142875"/>
                <a:gd name="connsiteX3" fmla="*/ 144619 w 190500"/>
                <a:gd name="connsiteY3" fmla="*/ 136328 h 142875"/>
                <a:gd name="connsiteX4" fmla="*/ 185767 w 190500"/>
                <a:gd name="connsiteY4" fmla="*/ 102133 h 142875"/>
                <a:gd name="connsiteX5" fmla="*/ 185767 w 190500"/>
                <a:gd name="connsiteY5" fmla="*/ 102133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142875">
                  <a:moveTo>
                    <a:pt x="185767" y="102133"/>
                  </a:moveTo>
                  <a:cubicBezTo>
                    <a:pt x="142238" y="58890"/>
                    <a:pt x="92232" y="25266"/>
                    <a:pt x="35367" y="2121"/>
                  </a:cubicBezTo>
                  <a:cubicBezTo>
                    <a:pt x="3363" y="-10833"/>
                    <a:pt x="-15401" y="39268"/>
                    <a:pt x="16508" y="52222"/>
                  </a:cubicBezTo>
                  <a:cubicBezTo>
                    <a:pt x="64419" y="71653"/>
                    <a:pt x="107948" y="99847"/>
                    <a:pt x="144619" y="136328"/>
                  </a:cubicBezTo>
                  <a:cubicBezTo>
                    <a:pt x="168717" y="160426"/>
                    <a:pt x="210246" y="126517"/>
                    <a:pt x="185767" y="102133"/>
                  </a:cubicBezTo>
                  <a:lnTo>
                    <a:pt x="185767" y="102133"/>
                  </a:lnTo>
                  <a:close/>
                </a:path>
              </a:pathLst>
            </a:custGeom>
            <a:solidFill>
              <a:schemeClr val="accent5"/>
            </a:solidFill>
            <a:ln w="9525" cap="flat">
              <a:noFill/>
              <a:prstDash val="solid"/>
              <a:miter/>
            </a:ln>
          </p:spPr>
          <p:txBody>
            <a:bodyPr rtlCol="0" anchor="ctr"/>
            <a:lstStyle/>
            <a:p>
              <a:endParaRPr lang="en-ID"/>
            </a:p>
          </p:txBody>
        </p:sp>
        <p:sp>
          <p:nvSpPr>
            <p:cNvPr id="16" name="Freeform: Shape 15">
              <a:extLst>
                <a:ext uri="{FF2B5EF4-FFF2-40B4-BE49-F238E27FC236}">
                  <a16:creationId xmlns:a16="http://schemas.microsoft.com/office/drawing/2014/main" id="{7CED2388-40A3-430C-AE93-AA20F51237CD}"/>
                </a:ext>
              </a:extLst>
            </p:cNvPr>
            <p:cNvSpPr/>
            <p:nvPr/>
          </p:nvSpPr>
          <p:spPr>
            <a:xfrm rot="298849">
              <a:off x="4472715" y="3165758"/>
              <a:ext cx="93857" cy="115517"/>
            </a:xfrm>
            <a:custGeom>
              <a:avLst/>
              <a:gdLst>
                <a:gd name="connsiteX0" fmla="*/ 12350 w 123825"/>
                <a:gd name="connsiteY0" fmla="*/ 154829 h 152400"/>
                <a:gd name="connsiteX1" fmla="*/ 129889 w 123825"/>
                <a:gd name="connsiteY1" fmla="*/ 9192 h 152400"/>
                <a:gd name="connsiteX2" fmla="*/ 122745 w 123825"/>
                <a:gd name="connsiteY2" fmla="*/ 905 h 152400"/>
                <a:gd name="connsiteX3" fmla="*/ 158 w 123825"/>
                <a:gd name="connsiteY3" fmla="*/ 142637 h 152400"/>
                <a:gd name="connsiteX4" fmla="*/ 3206 w 123825"/>
                <a:gd name="connsiteY4" fmla="*/ 148638 h 152400"/>
                <a:gd name="connsiteX5" fmla="*/ 2539 w 123825"/>
                <a:gd name="connsiteY5" fmla="*/ 149781 h 152400"/>
                <a:gd name="connsiteX6" fmla="*/ 12350 w 123825"/>
                <a:gd name="connsiteY6" fmla="*/ 154829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825" h="152400">
                  <a:moveTo>
                    <a:pt x="12350" y="154829"/>
                  </a:moveTo>
                  <a:cubicBezTo>
                    <a:pt x="42449" y="99298"/>
                    <a:pt x="82073" y="50435"/>
                    <a:pt x="129889" y="9192"/>
                  </a:cubicBezTo>
                  <a:cubicBezTo>
                    <a:pt x="134746" y="5001"/>
                    <a:pt x="127793" y="-2619"/>
                    <a:pt x="122745" y="905"/>
                  </a:cubicBezTo>
                  <a:cubicBezTo>
                    <a:pt x="70262" y="36719"/>
                    <a:pt x="15017" y="77010"/>
                    <a:pt x="158" y="142637"/>
                  </a:cubicBezTo>
                  <a:cubicBezTo>
                    <a:pt x="-509" y="145590"/>
                    <a:pt x="1015" y="147685"/>
                    <a:pt x="3206" y="148638"/>
                  </a:cubicBezTo>
                  <a:cubicBezTo>
                    <a:pt x="3016" y="149019"/>
                    <a:pt x="2825" y="149400"/>
                    <a:pt x="2539" y="149781"/>
                  </a:cubicBezTo>
                  <a:cubicBezTo>
                    <a:pt x="-985" y="156067"/>
                    <a:pt x="8921" y="161115"/>
                    <a:pt x="12350" y="154829"/>
                  </a:cubicBezTo>
                  <a:close/>
                </a:path>
              </a:pathLst>
            </a:custGeom>
            <a:solidFill>
              <a:schemeClr val="accent4"/>
            </a:solidFill>
            <a:ln w="9525" cap="flat">
              <a:noFill/>
              <a:prstDash val="solid"/>
              <a:miter/>
            </a:ln>
          </p:spPr>
          <p:txBody>
            <a:bodyPr rtlCol="0" anchor="ctr"/>
            <a:lstStyle/>
            <a:p>
              <a:endParaRPr lang="en-ID"/>
            </a:p>
          </p:txBody>
        </p:sp>
        <p:sp>
          <p:nvSpPr>
            <p:cNvPr id="17" name="Freeform: Shape 16">
              <a:extLst>
                <a:ext uri="{FF2B5EF4-FFF2-40B4-BE49-F238E27FC236}">
                  <a16:creationId xmlns:a16="http://schemas.microsoft.com/office/drawing/2014/main" id="{1BDE41D4-CF0C-40D2-AC4D-4288CB826F9B}"/>
                </a:ext>
              </a:extLst>
            </p:cNvPr>
            <p:cNvSpPr/>
            <p:nvPr/>
          </p:nvSpPr>
          <p:spPr>
            <a:xfrm rot="298849">
              <a:off x="4462896" y="3057956"/>
              <a:ext cx="79418" cy="389869"/>
            </a:xfrm>
            <a:custGeom>
              <a:avLst/>
              <a:gdLst>
                <a:gd name="connsiteX0" fmla="*/ 6235 w 104775"/>
                <a:gd name="connsiteY0" fmla="*/ 508892 h 514350"/>
                <a:gd name="connsiteX1" fmla="*/ 96722 w 104775"/>
                <a:gd name="connsiteY1" fmla="*/ 3877 h 514350"/>
                <a:gd name="connsiteX2" fmla="*/ 109771 w 104775"/>
                <a:gd name="connsiteY2" fmla="*/ 10735 h 514350"/>
                <a:gd name="connsiteX3" fmla="*/ 20998 w 104775"/>
                <a:gd name="connsiteY3" fmla="*/ 508226 h 514350"/>
                <a:gd name="connsiteX4" fmla="*/ 6235 w 104775"/>
                <a:gd name="connsiteY4" fmla="*/ 508892 h 514350"/>
                <a:gd name="connsiteX5" fmla="*/ 6235 w 104775"/>
                <a:gd name="connsiteY5" fmla="*/ 508892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514350">
                  <a:moveTo>
                    <a:pt x="6235" y="508892"/>
                  </a:moveTo>
                  <a:cubicBezTo>
                    <a:pt x="-14625" y="335823"/>
                    <a:pt x="17188" y="158944"/>
                    <a:pt x="96722" y="3877"/>
                  </a:cubicBezTo>
                  <a:cubicBezTo>
                    <a:pt x="101104" y="-4600"/>
                    <a:pt x="114153" y="2258"/>
                    <a:pt x="109771" y="10735"/>
                  </a:cubicBezTo>
                  <a:cubicBezTo>
                    <a:pt x="31381" y="163706"/>
                    <a:pt x="520" y="337633"/>
                    <a:pt x="20998" y="508226"/>
                  </a:cubicBezTo>
                  <a:cubicBezTo>
                    <a:pt x="22141" y="517655"/>
                    <a:pt x="7378" y="518322"/>
                    <a:pt x="6235" y="508892"/>
                  </a:cubicBezTo>
                  <a:lnTo>
                    <a:pt x="6235" y="508892"/>
                  </a:lnTo>
                  <a:close/>
                </a:path>
              </a:pathLst>
            </a:custGeom>
            <a:solidFill>
              <a:schemeClr val="accent4"/>
            </a:solidFill>
            <a:ln w="9525" cap="flat">
              <a:noFill/>
              <a:prstDash val="solid"/>
              <a:miter/>
            </a:ln>
          </p:spPr>
          <p:txBody>
            <a:bodyPr rtlCol="0" anchor="ctr"/>
            <a:lstStyle/>
            <a:p>
              <a:endParaRPr lang="en-ID"/>
            </a:p>
          </p:txBody>
        </p:sp>
        <p:sp>
          <p:nvSpPr>
            <p:cNvPr id="18" name="Freeform: Shape 17">
              <a:extLst>
                <a:ext uri="{FF2B5EF4-FFF2-40B4-BE49-F238E27FC236}">
                  <a16:creationId xmlns:a16="http://schemas.microsoft.com/office/drawing/2014/main" id="{93C3A75C-8493-4F59-BADB-814EBB2DD600}"/>
                </a:ext>
              </a:extLst>
            </p:cNvPr>
            <p:cNvSpPr/>
            <p:nvPr/>
          </p:nvSpPr>
          <p:spPr>
            <a:xfrm rot="298849">
              <a:off x="4523916" y="2991540"/>
              <a:ext cx="79418" cy="122737"/>
            </a:xfrm>
            <a:custGeom>
              <a:avLst/>
              <a:gdLst>
                <a:gd name="connsiteX0" fmla="*/ 1235 w 104775"/>
                <a:gd name="connsiteY0" fmla="*/ 137591 h 161925"/>
                <a:gd name="connsiteX1" fmla="*/ 74863 w 104775"/>
                <a:gd name="connsiteY1" fmla="*/ 7479 h 161925"/>
                <a:gd name="connsiteX2" fmla="*/ 107534 w 104775"/>
                <a:gd name="connsiteY2" fmla="*/ 37388 h 161925"/>
                <a:gd name="connsiteX3" fmla="*/ 44479 w 104775"/>
                <a:gd name="connsiteY3" fmla="*/ 147402 h 161925"/>
                <a:gd name="connsiteX4" fmla="*/ 1235 w 104775"/>
                <a:gd name="connsiteY4" fmla="*/ 137591 h 161925"/>
                <a:gd name="connsiteX5" fmla="*/ 1235 w 104775"/>
                <a:gd name="connsiteY5" fmla="*/ 137591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161925">
                  <a:moveTo>
                    <a:pt x="1235" y="137591"/>
                  </a:moveTo>
                  <a:cubicBezTo>
                    <a:pt x="17142" y="89395"/>
                    <a:pt x="41526" y="45865"/>
                    <a:pt x="74863" y="7479"/>
                  </a:cubicBezTo>
                  <a:cubicBezTo>
                    <a:pt x="93628" y="-14142"/>
                    <a:pt x="126298" y="15862"/>
                    <a:pt x="107534" y="37388"/>
                  </a:cubicBezTo>
                  <a:cubicBezTo>
                    <a:pt x="79435" y="69678"/>
                    <a:pt x="57909" y="106730"/>
                    <a:pt x="44479" y="147402"/>
                  </a:cubicBezTo>
                  <a:cubicBezTo>
                    <a:pt x="35525" y="174358"/>
                    <a:pt x="-7814" y="164737"/>
                    <a:pt x="1235" y="137591"/>
                  </a:cubicBezTo>
                  <a:lnTo>
                    <a:pt x="1235" y="137591"/>
                  </a:lnTo>
                  <a:close/>
                </a:path>
              </a:pathLst>
            </a:custGeom>
            <a:solidFill>
              <a:schemeClr val="accent5"/>
            </a:solidFill>
            <a:ln w="9525" cap="flat">
              <a:noFill/>
              <a:prstDash val="solid"/>
              <a:miter/>
            </a:ln>
          </p:spPr>
          <p:txBody>
            <a:bodyPr rtlCol="0" anchor="ctr"/>
            <a:lstStyle/>
            <a:p>
              <a:endParaRPr lang="en-ID"/>
            </a:p>
          </p:txBody>
        </p:sp>
        <p:sp>
          <p:nvSpPr>
            <p:cNvPr id="19" name="Freeform: Shape 18">
              <a:extLst>
                <a:ext uri="{FF2B5EF4-FFF2-40B4-BE49-F238E27FC236}">
                  <a16:creationId xmlns:a16="http://schemas.microsoft.com/office/drawing/2014/main" id="{927F3B64-231C-423C-A443-6ED0289364F0}"/>
                </a:ext>
              </a:extLst>
            </p:cNvPr>
            <p:cNvSpPr/>
            <p:nvPr/>
          </p:nvSpPr>
          <p:spPr>
            <a:xfrm rot="298849">
              <a:off x="4218378" y="3026375"/>
              <a:ext cx="194935" cy="101077"/>
            </a:xfrm>
            <a:custGeom>
              <a:avLst/>
              <a:gdLst>
                <a:gd name="connsiteX0" fmla="*/ 260041 w 257175"/>
                <a:gd name="connsiteY0" fmla="*/ 127094 h 133350"/>
                <a:gd name="connsiteX1" fmla="*/ 258517 w 257175"/>
                <a:gd name="connsiteY1" fmla="*/ 125951 h 133350"/>
                <a:gd name="connsiteX2" fmla="*/ 258993 w 257175"/>
                <a:gd name="connsiteY2" fmla="*/ 116045 h 133350"/>
                <a:gd name="connsiteX3" fmla="*/ 9438 w 257175"/>
                <a:gd name="connsiteY3" fmla="*/ 126 h 133350"/>
                <a:gd name="connsiteX4" fmla="*/ 4866 w 257175"/>
                <a:gd name="connsiteY4" fmla="*/ 15652 h 133350"/>
                <a:gd name="connsiteX5" fmla="*/ 249944 w 257175"/>
                <a:gd name="connsiteY5" fmla="*/ 139858 h 133350"/>
                <a:gd name="connsiteX6" fmla="*/ 260041 w 257175"/>
                <a:gd name="connsiteY6" fmla="*/ 127094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7175" h="133350">
                  <a:moveTo>
                    <a:pt x="260041" y="127094"/>
                  </a:moveTo>
                  <a:cubicBezTo>
                    <a:pt x="259564" y="126713"/>
                    <a:pt x="258993" y="126332"/>
                    <a:pt x="258517" y="125951"/>
                  </a:cubicBezTo>
                  <a:cubicBezTo>
                    <a:pt x="260803" y="123379"/>
                    <a:pt x="261660" y="119665"/>
                    <a:pt x="258993" y="116045"/>
                  </a:cubicBezTo>
                  <a:cubicBezTo>
                    <a:pt x="199557" y="37178"/>
                    <a:pt x="101354" y="16509"/>
                    <a:pt x="9438" y="126"/>
                  </a:cubicBezTo>
                  <a:cubicBezTo>
                    <a:pt x="580" y="-1493"/>
                    <a:pt x="-4183" y="12985"/>
                    <a:pt x="4866" y="15652"/>
                  </a:cubicBezTo>
                  <a:cubicBezTo>
                    <a:pt x="93734" y="41941"/>
                    <a:pt x="176221" y="83660"/>
                    <a:pt x="249944" y="139858"/>
                  </a:cubicBezTo>
                  <a:cubicBezTo>
                    <a:pt x="258231" y="146144"/>
                    <a:pt x="268327" y="133476"/>
                    <a:pt x="260041" y="127094"/>
                  </a:cubicBezTo>
                  <a:close/>
                </a:path>
              </a:pathLst>
            </a:custGeom>
            <a:solidFill>
              <a:schemeClr val="accent4"/>
            </a:solidFill>
            <a:ln w="9525" cap="flat">
              <a:noFill/>
              <a:prstDash val="solid"/>
              <a:miter/>
            </a:ln>
          </p:spPr>
          <p:txBody>
            <a:bodyPr rtlCol="0" anchor="ctr"/>
            <a:lstStyle/>
            <a:p>
              <a:endParaRPr lang="en-ID"/>
            </a:p>
          </p:txBody>
        </p:sp>
        <p:sp>
          <p:nvSpPr>
            <p:cNvPr id="20" name="Freeform: Shape 19">
              <a:extLst>
                <a:ext uri="{FF2B5EF4-FFF2-40B4-BE49-F238E27FC236}">
                  <a16:creationId xmlns:a16="http://schemas.microsoft.com/office/drawing/2014/main" id="{98CC5ECB-CAEA-4BF8-9FA5-CB57FF49D511}"/>
                </a:ext>
              </a:extLst>
            </p:cNvPr>
            <p:cNvSpPr/>
            <p:nvPr/>
          </p:nvSpPr>
          <p:spPr>
            <a:xfrm rot="298849">
              <a:off x="4407460" y="2929221"/>
              <a:ext cx="36099" cy="231034"/>
            </a:xfrm>
            <a:custGeom>
              <a:avLst/>
              <a:gdLst>
                <a:gd name="connsiteX0" fmla="*/ 35393 w 47625"/>
                <a:gd name="connsiteY0" fmla="*/ 4494 h 304800"/>
                <a:gd name="connsiteX1" fmla="*/ 20438 w 47625"/>
                <a:gd name="connsiteY1" fmla="*/ 307104 h 304800"/>
                <a:gd name="connsiteX2" fmla="*/ 36631 w 47625"/>
                <a:gd name="connsiteY2" fmla="*/ 305294 h 304800"/>
                <a:gd name="connsiteX3" fmla="*/ 36440 w 47625"/>
                <a:gd name="connsiteY3" fmla="*/ 304151 h 304800"/>
                <a:gd name="connsiteX4" fmla="*/ 38155 w 47625"/>
                <a:gd name="connsiteY4" fmla="*/ 298531 h 304800"/>
                <a:gd name="connsiteX5" fmla="*/ 50918 w 47625"/>
                <a:gd name="connsiteY5" fmla="*/ 9066 h 304800"/>
                <a:gd name="connsiteX6" fmla="*/ 35393 w 47625"/>
                <a:gd name="connsiteY6" fmla="*/ 4494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625" h="304800">
                  <a:moveTo>
                    <a:pt x="35393" y="4494"/>
                  </a:moveTo>
                  <a:cubicBezTo>
                    <a:pt x="-18709" y="98030"/>
                    <a:pt x="150" y="206710"/>
                    <a:pt x="20438" y="307104"/>
                  </a:cubicBezTo>
                  <a:cubicBezTo>
                    <a:pt x="22534" y="317295"/>
                    <a:pt x="38726" y="315581"/>
                    <a:pt x="36631" y="305294"/>
                  </a:cubicBezTo>
                  <a:cubicBezTo>
                    <a:pt x="36536" y="304913"/>
                    <a:pt x="36440" y="304532"/>
                    <a:pt x="36440" y="304151"/>
                  </a:cubicBezTo>
                  <a:cubicBezTo>
                    <a:pt x="37583" y="302722"/>
                    <a:pt x="38345" y="300912"/>
                    <a:pt x="38155" y="298531"/>
                  </a:cubicBezTo>
                  <a:cubicBezTo>
                    <a:pt x="32630" y="201662"/>
                    <a:pt x="36917" y="104983"/>
                    <a:pt x="50918" y="9066"/>
                  </a:cubicBezTo>
                  <a:cubicBezTo>
                    <a:pt x="52252" y="-554"/>
                    <a:pt x="39869" y="-3221"/>
                    <a:pt x="35393" y="4494"/>
                  </a:cubicBezTo>
                  <a:close/>
                </a:path>
              </a:pathLst>
            </a:custGeom>
            <a:solidFill>
              <a:schemeClr val="accent4"/>
            </a:solidFill>
            <a:ln w="9525" cap="flat">
              <a:noFill/>
              <a:prstDash val="solid"/>
              <a:miter/>
            </a:ln>
          </p:spPr>
          <p:txBody>
            <a:bodyPr rtlCol="0" anchor="ctr"/>
            <a:lstStyle/>
            <a:p>
              <a:endParaRPr lang="en-ID"/>
            </a:p>
          </p:txBody>
        </p:sp>
        <p:sp>
          <p:nvSpPr>
            <p:cNvPr id="21" name="Freeform: Shape 20">
              <a:extLst>
                <a:ext uri="{FF2B5EF4-FFF2-40B4-BE49-F238E27FC236}">
                  <a16:creationId xmlns:a16="http://schemas.microsoft.com/office/drawing/2014/main" id="{69956F5E-37D7-4FBA-95B9-4A77A4FE7A5A}"/>
                </a:ext>
              </a:extLst>
            </p:cNvPr>
            <p:cNvSpPr/>
            <p:nvPr/>
          </p:nvSpPr>
          <p:spPr>
            <a:xfrm rot="298849">
              <a:off x="4279812" y="2908966"/>
              <a:ext cx="194935" cy="548705"/>
            </a:xfrm>
            <a:custGeom>
              <a:avLst/>
              <a:gdLst>
                <a:gd name="connsiteX0" fmla="*/ 265598 w 257175"/>
                <a:gd name="connsiteY0" fmla="*/ 716469 h 723900"/>
                <a:gd name="connsiteX1" fmla="*/ 19567 w 257175"/>
                <a:gd name="connsiteY1" fmla="*/ 4380 h 723900"/>
                <a:gd name="connsiteX2" fmla="*/ 2137 w 257175"/>
                <a:gd name="connsiteY2" fmla="*/ 17334 h 723900"/>
                <a:gd name="connsiteX3" fmla="*/ 243976 w 257175"/>
                <a:gd name="connsiteY3" fmla="*/ 718850 h 723900"/>
                <a:gd name="connsiteX4" fmla="*/ 265598 w 257175"/>
                <a:gd name="connsiteY4" fmla="*/ 716469 h 723900"/>
                <a:gd name="connsiteX5" fmla="*/ 265598 w 257175"/>
                <a:gd name="connsiteY5" fmla="*/ 716469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7175" h="723900">
                  <a:moveTo>
                    <a:pt x="265598" y="716469"/>
                  </a:moveTo>
                  <a:cubicBezTo>
                    <a:pt x="256454" y="460722"/>
                    <a:pt x="170158" y="211358"/>
                    <a:pt x="19567" y="4380"/>
                  </a:cubicBezTo>
                  <a:cubicBezTo>
                    <a:pt x="11376" y="-6955"/>
                    <a:pt x="-6055" y="5999"/>
                    <a:pt x="2137" y="17334"/>
                  </a:cubicBezTo>
                  <a:cubicBezTo>
                    <a:pt x="150536" y="221359"/>
                    <a:pt x="235023" y="466723"/>
                    <a:pt x="243976" y="718850"/>
                  </a:cubicBezTo>
                  <a:cubicBezTo>
                    <a:pt x="244548" y="732852"/>
                    <a:pt x="266074" y="730375"/>
                    <a:pt x="265598" y="716469"/>
                  </a:cubicBezTo>
                  <a:lnTo>
                    <a:pt x="265598" y="716469"/>
                  </a:lnTo>
                  <a:close/>
                </a:path>
              </a:pathLst>
            </a:custGeom>
            <a:solidFill>
              <a:schemeClr val="accent4"/>
            </a:solidFill>
            <a:ln w="9525" cap="flat">
              <a:noFill/>
              <a:prstDash val="solid"/>
              <a:miter/>
            </a:ln>
          </p:spPr>
          <p:txBody>
            <a:bodyPr rtlCol="0" anchor="ctr"/>
            <a:lstStyle/>
            <a:p>
              <a:endParaRPr lang="en-ID"/>
            </a:p>
          </p:txBody>
        </p:sp>
        <p:sp>
          <p:nvSpPr>
            <p:cNvPr id="22" name="Freeform: Shape 21">
              <a:extLst>
                <a:ext uri="{FF2B5EF4-FFF2-40B4-BE49-F238E27FC236}">
                  <a16:creationId xmlns:a16="http://schemas.microsoft.com/office/drawing/2014/main" id="{FCD660F4-247F-48B4-8BDA-7962985374EE}"/>
                </a:ext>
              </a:extLst>
            </p:cNvPr>
            <p:cNvSpPr/>
            <p:nvPr/>
          </p:nvSpPr>
          <p:spPr>
            <a:xfrm rot="298849">
              <a:off x="4225817" y="2805618"/>
              <a:ext cx="144396" cy="166055"/>
            </a:xfrm>
            <a:custGeom>
              <a:avLst/>
              <a:gdLst>
                <a:gd name="connsiteX0" fmla="*/ 188739 w 190500"/>
                <a:gd name="connsiteY0" fmla="*/ 179707 h 219075"/>
                <a:gd name="connsiteX1" fmla="*/ 52341 w 190500"/>
                <a:gd name="connsiteY1" fmla="*/ 7686 h 219075"/>
                <a:gd name="connsiteX2" fmla="*/ 11669 w 190500"/>
                <a:gd name="connsiteY2" fmla="*/ 58549 h 219075"/>
                <a:gd name="connsiteX3" fmla="*/ 128160 w 190500"/>
                <a:gd name="connsiteY3" fmla="*/ 203901 h 219075"/>
                <a:gd name="connsiteX4" fmla="*/ 188739 w 190500"/>
                <a:gd name="connsiteY4" fmla="*/ 179707 h 219075"/>
                <a:gd name="connsiteX5" fmla="*/ 188739 w 190500"/>
                <a:gd name="connsiteY5" fmla="*/ 179707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219075">
                  <a:moveTo>
                    <a:pt x="188739" y="179707"/>
                  </a:moveTo>
                  <a:cubicBezTo>
                    <a:pt x="154640" y="113413"/>
                    <a:pt x="109396" y="55692"/>
                    <a:pt x="52341" y="7686"/>
                  </a:cubicBezTo>
                  <a:cubicBezTo>
                    <a:pt x="20242" y="-19365"/>
                    <a:pt x="-20335" y="31593"/>
                    <a:pt x="11669" y="58549"/>
                  </a:cubicBezTo>
                  <a:cubicBezTo>
                    <a:pt x="59771" y="99030"/>
                    <a:pt x="99490" y="147894"/>
                    <a:pt x="128160" y="203901"/>
                  </a:cubicBezTo>
                  <a:cubicBezTo>
                    <a:pt x="147210" y="240762"/>
                    <a:pt x="207980" y="217045"/>
                    <a:pt x="188739" y="179707"/>
                  </a:cubicBezTo>
                  <a:lnTo>
                    <a:pt x="188739" y="179707"/>
                  </a:lnTo>
                  <a:close/>
                </a:path>
              </a:pathLst>
            </a:custGeom>
            <a:solidFill>
              <a:schemeClr val="accent5"/>
            </a:solidFill>
            <a:ln w="9525" cap="flat">
              <a:noFill/>
              <a:prstDash val="solid"/>
              <a:miter/>
            </a:ln>
          </p:spPr>
          <p:txBody>
            <a:bodyPr rtlCol="0" anchor="ctr"/>
            <a:lstStyle/>
            <a:p>
              <a:endParaRPr lang="en-ID"/>
            </a:p>
          </p:txBody>
        </p:sp>
        <p:sp>
          <p:nvSpPr>
            <p:cNvPr id="23" name="Freeform: Shape 22">
              <a:extLst>
                <a:ext uri="{FF2B5EF4-FFF2-40B4-BE49-F238E27FC236}">
                  <a16:creationId xmlns:a16="http://schemas.microsoft.com/office/drawing/2014/main" id="{E30CDD85-07CC-41EF-968E-91F123EF71B3}"/>
                </a:ext>
              </a:extLst>
            </p:cNvPr>
            <p:cNvSpPr/>
            <p:nvPr/>
          </p:nvSpPr>
          <p:spPr>
            <a:xfrm rot="210818">
              <a:off x="4050663" y="3010982"/>
              <a:ext cx="960234" cy="973351"/>
            </a:xfrm>
            <a:custGeom>
              <a:avLst/>
              <a:gdLst>
                <a:gd name="connsiteX0" fmla="*/ 1199516 w 1266825"/>
                <a:gd name="connsiteY0" fmla="*/ 0 h 1038225"/>
                <a:gd name="connsiteX1" fmla="*/ 1128841 w 1266825"/>
                <a:gd name="connsiteY1" fmla="*/ 45244 h 1038225"/>
                <a:gd name="connsiteX2" fmla="*/ 1040449 w 1266825"/>
                <a:gd name="connsiteY2" fmla="*/ 34671 h 1038225"/>
                <a:gd name="connsiteX3" fmla="*/ 955962 w 1266825"/>
                <a:gd name="connsiteY3" fmla="*/ 53340 h 1038225"/>
                <a:gd name="connsiteX4" fmla="*/ 906051 w 1266825"/>
                <a:gd name="connsiteY4" fmla="*/ 133160 h 1038225"/>
                <a:gd name="connsiteX5" fmla="*/ 725838 w 1266825"/>
                <a:gd name="connsiteY5" fmla="*/ 188119 h 1038225"/>
                <a:gd name="connsiteX6" fmla="*/ 631540 w 1266825"/>
                <a:gd name="connsiteY6" fmla="*/ 303371 h 1038225"/>
                <a:gd name="connsiteX7" fmla="*/ 585058 w 1266825"/>
                <a:gd name="connsiteY7" fmla="*/ 449199 h 1038225"/>
                <a:gd name="connsiteX8" fmla="*/ 479902 w 1266825"/>
                <a:gd name="connsiteY8" fmla="*/ 553117 h 1038225"/>
                <a:gd name="connsiteX9" fmla="*/ 354172 w 1266825"/>
                <a:gd name="connsiteY9" fmla="*/ 557213 h 1038225"/>
                <a:gd name="connsiteX10" fmla="*/ 245397 w 1266825"/>
                <a:gd name="connsiteY10" fmla="*/ 647890 h 1038225"/>
                <a:gd name="connsiteX11" fmla="*/ 229776 w 1266825"/>
                <a:gd name="connsiteY11" fmla="*/ 748094 h 1038225"/>
                <a:gd name="connsiteX12" fmla="*/ 179008 w 1266825"/>
                <a:gd name="connsiteY12" fmla="*/ 831628 h 1038225"/>
                <a:gd name="connsiteX13" fmla="*/ 99855 w 1266825"/>
                <a:gd name="connsiteY13" fmla="*/ 847439 h 1038225"/>
                <a:gd name="connsiteX14" fmla="*/ 26512 w 1266825"/>
                <a:gd name="connsiteY14" fmla="*/ 927640 h 1038225"/>
                <a:gd name="connsiteX15" fmla="*/ 14797 w 1266825"/>
                <a:gd name="connsiteY15" fmla="*/ 1039463 h 1038225"/>
                <a:gd name="connsiteX16" fmla="*/ 1270096 w 1266825"/>
                <a:gd name="connsiteY16" fmla="*/ 986600 h 1038225"/>
                <a:gd name="connsiteX17" fmla="*/ 1199516 w 1266825"/>
                <a:gd name="connsiteY17" fmla="*/ 0 h 1038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66825" h="1038225">
                  <a:moveTo>
                    <a:pt x="1199516" y="0"/>
                  </a:moveTo>
                  <a:cubicBezTo>
                    <a:pt x="1190372" y="28289"/>
                    <a:pt x="1158559" y="43529"/>
                    <a:pt x="1128841" y="45244"/>
                  </a:cubicBezTo>
                  <a:cubicBezTo>
                    <a:pt x="1099123" y="46863"/>
                    <a:pt x="1069976" y="38291"/>
                    <a:pt x="1040449" y="34671"/>
                  </a:cubicBezTo>
                  <a:cubicBezTo>
                    <a:pt x="1010921" y="31052"/>
                    <a:pt x="978155" y="33528"/>
                    <a:pt x="955962" y="53340"/>
                  </a:cubicBezTo>
                  <a:cubicBezTo>
                    <a:pt x="932435" y="74390"/>
                    <a:pt x="926815" y="109442"/>
                    <a:pt x="906051" y="133160"/>
                  </a:cubicBezTo>
                  <a:cubicBezTo>
                    <a:pt x="863950" y="181356"/>
                    <a:pt x="784607" y="162687"/>
                    <a:pt x="725838" y="188119"/>
                  </a:cubicBezTo>
                  <a:cubicBezTo>
                    <a:pt x="678975" y="208407"/>
                    <a:pt x="649257" y="255461"/>
                    <a:pt x="631540" y="303371"/>
                  </a:cubicBezTo>
                  <a:cubicBezTo>
                    <a:pt x="613824" y="351282"/>
                    <a:pt x="605251" y="402336"/>
                    <a:pt x="585058" y="449199"/>
                  </a:cubicBezTo>
                  <a:cubicBezTo>
                    <a:pt x="564865" y="496062"/>
                    <a:pt x="529432" y="540449"/>
                    <a:pt x="479902" y="553117"/>
                  </a:cubicBezTo>
                  <a:cubicBezTo>
                    <a:pt x="439135" y="563499"/>
                    <a:pt x="395701" y="550831"/>
                    <a:pt x="354172" y="557213"/>
                  </a:cubicBezTo>
                  <a:cubicBezTo>
                    <a:pt x="305214" y="564832"/>
                    <a:pt x="261685" y="601028"/>
                    <a:pt x="245397" y="647890"/>
                  </a:cubicBezTo>
                  <a:cubicBezTo>
                    <a:pt x="234253" y="679895"/>
                    <a:pt x="235300" y="714661"/>
                    <a:pt x="229776" y="748094"/>
                  </a:cubicBezTo>
                  <a:cubicBezTo>
                    <a:pt x="224251" y="781526"/>
                    <a:pt x="209583" y="816864"/>
                    <a:pt x="179008" y="831628"/>
                  </a:cubicBezTo>
                  <a:cubicBezTo>
                    <a:pt x="154719" y="843344"/>
                    <a:pt x="125668" y="839438"/>
                    <a:pt x="99855" y="847439"/>
                  </a:cubicBezTo>
                  <a:cubicBezTo>
                    <a:pt x="63850" y="858488"/>
                    <a:pt x="38228" y="891921"/>
                    <a:pt x="26512" y="927640"/>
                  </a:cubicBezTo>
                  <a:cubicBezTo>
                    <a:pt x="14797" y="963454"/>
                    <a:pt x="-19398" y="1023747"/>
                    <a:pt x="14797" y="1039463"/>
                  </a:cubicBezTo>
                  <a:cubicBezTo>
                    <a:pt x="29370" y="1046131"/>
                    <a:pt x="1270096" y="986600"/>
                    <a:pt x="1270096" y="986600"/>
                  </a:cubicBezTo>
                  <a:lnTo>
                    <a:pt x="1199516" y="0"/>
                  </a:lnTo>
                  <a:close/>
                </a:path>
              </a:pathLst>
            </a:custGeom>
            <a:solidFill>
              <a:schemeClr val="accent4">
                <a:lumMod val="90000"/>
              </a:schemeClr>
            </a:solidFill>
            <a:ln w="9525" cap="flat">
              <a:noFill/>
              <a:prstDash val="solid"/>
              <a:miter/>
            </a:ln>
          </p:spPr>
          <p:txBody>
            <a:bodyPr rtlCol="0" anchor="ctr"/>
            <a:lstStyle/>
            <a:p>
              <a:endParaRPr lang="en-ID"/>
            </a:p>
          </p:txBody>
        </p:sp>
        <p:sp>
          <p:nvSpPr>
            <p:cNvPr id="24" name="Freeform: Shape 23">
              <a:extLst>
                <a:ext uri="{FF2B5EF4-FFF2-40B4-BE49-F238E27FC236}">
                  <a16:creationId xmlns:a16="http://schemas.microsoft.com/office/drawing/2014/main" id="{1229697B-A9AE-446B-A797-2D36B2F8EABC}"/>
                </a:ext>
              </a:extLst>
            </p:cNvPr>
            <p:cNvSpPr/>
            <p:nvPr/>
          </p:nvSpPr>
          <p:spPr>
            <a:xfrm rot="298849">
              <a:off x="4372413" y="3068804"/>
              <a:ext cx="1667774" cy="981893"/>
            </a:xfrm>
            <a:custGeom>
              <a:avLst/>
              <a:gdLst>
                <a:gd name="connsiteX0" fmla="*/ 60686 w 2200275"/>
                <a:gd name="connsiteY0" fmla="*/ 1297753 h 1295400"/>
                <a:gd name="connsiteX1" fmla="*/ 12 w 2200275"/>
                <a:gd name="connsiteY1" fmla="*/ 1078392 h 1295400"/>
                <a:gd name="connsiteX2" fmla="*/ 104882 w 2200275"/>
                <a:gd name="connsiteY2" fmla="*/ 889226 h 1295400"/>
                <a:gd name="connsiteX3" fmla="*/ 269188 w 2200275"/>
                <a:gd name="connsiteY3" fmla="*/ 838838 h 1295400"/>
                <a:gd name="connsiteX4" fmla="*/ 323862 w 2200275"/>
                <a:gd name="connsiteY4" fmla="*/ 703298 h 1295400"/>
                <a:gd name="connsiteX5" fmla="*/ 332434 w 2200275"/>
                <a:gd name="connsiteY5" fmla="*/ 552898 h 1295400"/>
                <a:gd name="connsiteX6" fmla="*/ 436543 w 2200275"/>
                <a:gd name="connsiteY6" fmla="*/ 459458 h 1295400"/>
                <a:gd name="connsiteX7" fmla="*/ 531793 w 2200275"/>
                <a:gd name="connsiteY7" fmla="*/ 480317 h 1295400"/>
                <a:gd name="connsiteX8" fmla="*/ 616565 w 2200275"/>
                <a:gd name="connsiteY8" fmla="*/ 400022 h 1295400"/>
                <a:gd name="connsiteX9" fmla="*/ 618184 w 2200275"/>
                <a:gd name="connsiteY9" fmla="*/ 275435 h 1295400"/>
                <a:gd name="connsiteX10" fmla="*/ 667333 w 2200275"/>
                <a:gd name="connsiteY10" fmla="*/ 58646 h 1295400"/>
                <a:gd name="connsiteX11" fmla="*/ 867073 w 2200275"/>
                <a:gd name="connsiteY11" fmla="*/ 29975 h 1295400"/>
                <a:gd name="connsiteX12" fmla="*/ 946321 w 2200275"/>
                <a:gd name="connsiteY12" fmla="*/ 158563 h 1295400"/>
                <a:gd name="connsiteX13" fmla="*/ 1221879 w 2200275"/>
                <a:gd name="connsiteY13" fmla="*/ 246193 h 1295400"/>
                <a:gd name="connsiteX14" fmla="*/ 1315129 w 2200275"/>
                <a:gd name="connsiteY14" fmla="*/ 514607 h 1295400"/>
                <a:gd name="connsiteX15" fmla="*/ 1466195 w 2200275"/>
                <a:gd name="connsiteY15" fmla="*/ 611572 h 1295400"/>
                <a:gd name="connsiteX16" fmla="*/ 1649361 w 2200275"/>
                <a:gd name="connsiteY16" fmla="*/ 633670 h 1295400"/>
                <a:gd name="connsiteX17" fmla="*/ 2206669 w 2200275"/>
                <a:gd name="connsiteY17" fmla="*/ 1117159 h 1295400"/>
                <a:gd name="connsiteX18" fmla="*/ 60686 w 2200275"/>
                <a:gd name="connsiteY18" fmla="*/ 1297753 h 129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00275" h="1295400">
                  <a:moveTo>
                    <a:pt x="60686" y="1297753"/>
                  </a:moveTo>
                  <a:cubicBezTo>
                    <a:pt x="30968" y="1227363"/>
                    <a:pt x="774" y="1154783"/>
                    <a:pt x="12" y="1078392"/>
                  </a:cubicBezTo>
                  <a:cubicBezTo>
                    <a:pt x="-750" y="1002002"/>
                    <a:pt x="34969" y="919991"/>
                    <a:pt x="104882" y="889226"/>
                  </a:cubicBezTo>
                  <a:cubicBezTo>
                    <a:pt x="157746" y="865985"/>
                    <a:pt x="223278" y="873890"/>
                    <a:pt x="269188" y="838838"/>
                  </a:cubicBezTo>
                  <a:cubicBezTo>
                    <a:pt x="309193" y="808263"/>
                    <a:pt x="322052" y="753685"/>
                    <a:pt x="323862" y="703298"/>
                  </a:cubicBezTo>
                  <a:cubicBezTo>
                    <a:pt x="325672" y="653006"/>
                    <a:pt x="319290" y="601475"/>
                    <a:pt x="332434" y="552898"/>
                  </a:cubicBezTo>
                  <a:cubicBezTo>
                    <a:pt x="345579" y="504320"/>
                    <a:pt x="386251" y="457648"/>
                    <a:pt x="436543" y="459458"/>
                  </a:cubicBezTo>
                  <a:cubicBezTo>
                    <a:pt x="469213" y="460601"/>
                    <a:pt x="499122" y="481556"/>
                    <a:pt x="531793" y="480317"/>
                  </a:cubicBezTo>
                  <a:cubicBezTo>
                    <a:pt x="573512" y="478793"/>
                    <a:pt x="606088" y="440408"/>
                    <a:pt x="616565" y="400022"/>
                  </a:cubicBezTo>
                  <a:cubicBezTo>
                    <a:pt x="627138" y="359636"/>
                    <a:pt x="621137" y="317059"/>
                    <a:pt x="618184" y="275435"/>
                  </a:cubicBezTo>
                  <a:cubicBezTo>
                    <a:pt x="612850" y="199806"/>
                    <a:pt x="620089" y="117986"/>
                    <a:pt x="667333" y="58646"/>
                  </a:cubicBezTo>
                  <a:cubicBezTo>
                    <a:pt x="714577" y="-695"/>
                    <a:pt x="812971" y="-23174"/>
                    <a:pt x="867073" y="29975"/>
                  </a:cubicBezTo>
                  <a:cubicBezTo>
                    <a:pt x="903172" y="65408"/>
                    <a:pt x="910602" y="122558"/>
                    <a:pt x="946321" y="158563"/>
                  </a:cubicBezTo>
                  <a:cubicBezTo>
                    <a:pt x="1015567" y="228381"/>
                    <a:pt x="1147108" y="182375"/>
                    <a:pt x="1221879" y="246193"/>
                  </a:cubicBezTo>
                  <a:cubicBezTo>
                    <a:pt x="1295221" y="308867"/>
                    <a:pt x="1266266" y="431549"/>
                    <a:pt x="1315129" y="514607"/>
                  </a:cubicBezTo>
                  <a:cubicBezTo>
                    <a:pt x="1346371" y="567662"/>
                    <a:pt x="1406188" y="597856"/>
                    <a:pt x="1466195" y="611572"/>
                  </a:cubicBezTo>
                  <a:cubicBezTo>
                    <a:pt x="1526203" y="625288"/>
                    <a:pt x="1588401" y="625288"/>
                    <a:pt x="1649361" y="633670"/>
                  </a:cubicBezTo>
                  <a:cubicBezTo>
                    <a:pt x="1907203" y="668912"/>
                    <a:pt x="2135422" y="866937"/>
                    <a:pt x="2206669" y="1117159"/>
                  </a:cubicBezTo>
                  <a:lnTo>
                    <a:pt x="60686" y="1297753"/>
                  </a:lnTo>
                  <a:close/>
                </a:path>
              </a:pathLst>
            </a:custGeom>
            <a:solidFill>
              <a:srgbClr val="5ACF8B"/>
            </a:solidFill>
            <a:ln w="9525" cap="flat">
              <a:noFill/>
              <a:prstDash val="solid"/>
              <a:miter/>
            </a:ln>
          </p:spPr>
          <p:txBody>
            <a:bodyPr rtlCol="0" anchor="ctr"/>
            <a:lstStyle/>
            <a:p>
              <a:endParaRPr lang="en-ID"/>
            </a:p>
          </p:txBody>
        </p:sp>
        <p:sp>
          <p:nvSpPr>
            <p:cNvPr id="25" name="Freeform: Shape 24">
              <a:extLst>
                <a:ext uri="{FF2B5EF4-FFF2-40B4-BE49-F238E27FC236}">
                  <a16:creationId xmlns:a16="http://schemas.microsoft.com/office/drawing/2014/main" id="{18FBC3B9-2ABE-49D6-85CB-4D6BAE1C7BCB}"/>
                </a:ext>
              </a:extLst>
            </p:cNvPr>
            <p:cNvSpPr/>
            <p:nvPr/>
          </p:nvSpPr>
          <p:spPr>
            <a:xfrm rot="298849">
              <a:off x="4714872" y="3381714"/>
              <a:ext cx="238253" cy="592024"/>
            </a:xfrm>
            <a:custGeom>
              <a:avLst/>
              <a:gdLst>
                <a:gd name="connsiteX0" fmla="*/ 257444 w 314325"/>
                <a:gd name="connsiteY0" fmla="*/ 486644 h 781050"/>
                <a:gd name="connsiteX1" fmla="*/ 256778 w 314325"/>
                <a:gd name="connsiteY1" fmla="*/ 183559 h 781050"/>
                <a:gd name="connsiteX2" fmla="*/ 243824 w 314325"/>
                <a:gd name="connsiteY2" fmla="*/ 187083 h 781050"/>
                <a:gd name="connsiteX3" fmla="*/ 250967 w 314325"/>
                <a:gd name="connsiteY3" fmla="*/ 467594 h 781050"/>
                <a:gd name="connsiteX4" fmla="*/ 92090 w 314325"/>
                <a:gd name="connsiteY4" fmla="*/ 149745 h 781050"/>
                <a:gd name="connsiteX5" fmla="*/ 92662 w 314325"/>
                <a:gd name="connsiteY5" fmla="*/ 6394 h 781050"/>
                <a:gd name="connsiteX6" fmla="*/ 79232 w 314325"/>
                <a:gd name="connsiteY6" fmla="*/ 6394 h 781050"/>
                <a:gd name="connsiteX7" fmla="*/ 80089 w 314325"/>
                <a:gd name="connsiteY7" fmla="*/ 132219 h 781050"/>
                <a:gd name="connsiteX8" fmla="*/ 29797 w 314325"/>
                <a:gd name="connsiteY8" fmla="*/ 64687 h 781050"/>
                <a:gd name="connsiteX9" fmla="*/ 20367 w 314325"/>
                <a:gd name="connsiteY9" fmla="*/ 74116 h 781050"/>
                <a:gd name="connsiteX10" fmla="*/ 78946 w 314325"/>
                <a:gd name="connsiteY10" fmla="*/ 153841 h 781050"/>
                <a:gd name="connsiteX11" fmla="*/ 80184 w 314325"/>
                <a:gd name="connsiteY11" fmla="*/ 155746 h 781050"/>
                <a:gd name="connsiteX12" fmla="*/ 160099 w 314325"/>
                <a:gd name="connsiteY12" fmla="*/ 289858 h 781050"/>
                <a:gd name="connsiteX13" fmla="*/ 10271 w 314325"/>
                <a:gd name="connsiteY13" fmla="*/ 259949 h 781050"/>
                <a:gd name="connsiteX14" fmla="*/ 3508 w 314325"/>
                <a:gd name="connsiteY14" fmla="*/ 271475 h 781050"/>
                <a:gd name="connsiteX15" fmla="*/ 166481 w 314325"/>
                <a:gd name="connsiteY15" fmla="*/ 303097 h 781050"/>
                <a:gd name="connsiteX16" fmla="*/ 166957 w 314325"/>
                <a:gd name="connsiteY16" fmla="*/ 303002 h 781050"/>
                <a:gd name="connsiteX17" fmla="*/ 305831 w 314325"/>
                <a:gd name="connsiteY17" fmla="*/ 776680 h 781050"/>
                <a:gd name="connsiteX18" fmla="*/ 319262 w 314325"/>
                <a:gd name="connsiteY18" fmla="*/ 776680 h 781050"/>
                <a:gd name="connsiteX19" fmla="*/ 257444 w 314325"/>
                <a:gd name="connsiteY19" fmla="*/ 486644 h 781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14325" h="781050">
                  <a:moveTo>
                    <a:pt x="257444" y="486644"/>
                  </a:moveTo>
                  <a:cubicBezTo>
                    <a:pt x="299831" y="392918"/>
                    <a:pt x="288972" y="278523"/>
                    <a:pt x="256778" y="183559"/>
                  </a:cubicBezTo>
                  <a:cubicBezTo>
                    <a:pt x="254015" y="175462"/>
                    <a:pt x="241061" y="178892"/>
                    <a:pt x="243824" y="187083"/>
                  </a:cubicBezTo>
                  <a:cubicBezTo>
                    <a:pt x="273351" y="274237"/>
                    <a:pt x="285448" y="379679"/>
                    <a:pt x="250967" y="467594"/>
                  </a:cubicBezTo>
                  <a:cubicBezTo>
                    <a:pt x="212105" y="355390"/>
                    <a:pt x="158670" y="248424"/>
                    <a:pt x="92090" y="149745"/>
                  </a:cubicBezTo>
                  <a:cubicBezTo>
                    <a:pt x="96377" y="102120"/>
                    <a:pt x="97139" y="54114"/>
                    <a:pt x="92662" y="6394"/>
                  </a:cubicBezTo>
                  <a:cubicBezTo>
                    <a:pt x="91900" y="-2084"/>
                    <a:pt x="78470" y="-2179"/>
                    <a:pt x="79232" y="6394"/>
                  </a:cubicBezTo>
                  <a:cubicBezTo>
                    <a:pt x="83137" y="48208"/>
                    <a:pt x="83042" y="90309"/>
                    <a:pt x="80089" y="132219"/>
                  </a:cubicBezTo>
                  <a:cubicBezTo>
                    <a:pt x="64087" y="109264"/>
                    <a:pt x="47323" y="86689"/>
                    <a:pt x="29797" y="64687"/>
                  </a:cubicBezTo>
                  <a:cubicBezTo>
                    <a:pt x="24463" y="57924"/>
                    <a:pt x="15033" y="67449"/>
                    <a:pt x="20367" y="74116"/>
                  </a:cubicBezTo>
                  <a:cubicBezTo>
                    <a:pt x="40941" y="99929"/>
                    <a:pt x="60467" y="126599"/>
                    <a:pt x="78946" y="153841"/>
                  </a:cubicBezTo>
                  <a:cubicBezTo>
                    <a:pt x="79232" y="154603"/>
                    <a:pt x="79613" y="155174"/>
                    <a:pt x="80184" y="155746"/>
                  </a:cubicBezTo>
                  <a:cubicBezTo>
                    <a:pt x="109426" y="198894"/>
                    <a:pt x="136096" y="243662"/>
                    <a:pt x="160099" y="289858"/>
                  </a:cubicBezTo>
                  <a:cubicBezTo>
                    <a:pt x="108283" y="290905"/>
                    <a:pt x="57705" y="281000"/>
                    <a:pt x="10271" y="259949"/>
                  </a:cubicBezTo>
                  <a:cubicBezTo>
                    <a:pt x="2460" y="256520"/>
                    <a:pt x="-4398" y="268046"/>
                    <a:pt x="3508" y="271475"/>
                  </a:cubicBezTo>
                  <a:cubicBezTo>
                    <a:pt x="55133" y="294430"/>
                    <a:pt x="109902" y="305288"/>
                    <a:pt x="166481" y="303097"/>
                  </a:cubicBezTo>
                  <a:cubicBezTo>
                    <a:pt x="166671" y="303097"/>
                    <a:pt x="166766" y="303097"/>
                    <a:pt x="166957" y="303002"/>
                  </a:cubicBezTo>
                  <a:cubicBezTo>
                    <a:pt x="241633" y="450544"/>
                    <a:pt x="289163" y="611612"/>
                    <a:pt x="305831" y="776680"/>
                  </a:cubicBezTo>
                  <a:cubicBezTo>
                    <a:pt x="306689" y="785158"/>
                    <a:pt x="320119" y="785253"/>
                    <a:pt x="319262" y="776680"/>
                  </a:cubicBezTo>
                  <a:cubicBezTo>
                    <a:pt x="309260" y="677811"/>
                    <a:pt x="288401" y="580561"/>
                    <a:pt x="257444" y="486644"/>
                  </a:cubicBezTo>
                  <a:close/>
                </a:path>
              </a:pathLst>
            </a:custGeom>
            <a:solidFill>
              <a:srgbClr val="69E299"/>
            </a:solidFill>
            <a:ln w="9525" cap="flat">
              <a:noFill/>
              <a:prstDash val="solid"/>
              <a:miter/>
            </a:ln>
          </p:spPr>
          <p:txBody>
            <a:bodyPr rtlCol="0" anchor="ctr"/>
            <a:lstStyle/>
            <a:p>
              <a:endParaRPr lang="en-ID"/>
            </a:p>
          </p:txBody>
        </p:sp>
        <p:sp>
          <p:nvSpPr>
            <p:cNvPr id="26" name="Freeform: Shape 25">
              <a:extLst>
                <a:ext uri="{FF2B5EF4-FFF2-40B4-BE49-F238E27FC236}">
                  <a16:creationId xmlns:a16="http://schemas.microsoft.com/office/drawing/2014/main" id="{094BACF7-2697-4048-BEA2-E97C1B87CCED}"/>
                </a:ext>
              </a:extLst>
            </p:cNvPr>
            <p:cNvSpPr/>
            <p:nvPr/>
          </p:nvSpPr>
          <p:spPr>
            <a:xfrm rot="298849">
              <a:off x="4918935" y="3075372"/>
              <a:ext cx="368210" cy="808618"/>
            </a:xfrm>
            <a:custGeom>
              <a:avLst/>
              <a:gdLst>
                <a:gd name="connsiteX0" fmla="*/ 478881 w 485775"/>
                <a:gd name="connsiteY0" fmla="*/ 686694 h 1066800"/>
                <a:gd name="connsiteX1" fmla="*/ 323433 w 485775"/>
                <a:gd name="connsiteY1" fmla="*/ 930058 h 1066800"/>
                <a:gd name="connsiteX2" fmla="*/ 254091 w 485775"/>
                <a:gd name="connsiteY2" fmla="*/ 498956 h 1066800"/>
                <a:gd name="connsiteX3" fmla="*/ 346007 w 485775"/>
                <a:gd name="connsiteY3" fmla="*/ 426661 h 1066800"/>
                <a:gd name="connsiteX4" fmla="*/ 405824 w 485775"/>
                <a:gd name="connsiteY4" fmla="*/ 215587 h 1066800"/>
                <a:gd name="connsiteX5" fmla="*/ 392394 w 485775"/>
                <a:gd name="connsiteY5" fmla="*/ 215587 h 1066800"/>
                <a:gd name="connsiteX6" fmla="*/ 340007 w 485775"/>
                <a:gd name="connsiteY6" fmla="*/ 411802 h 1066800"/>
                <a:gd name="connsiteX7" fmla="*/ 250853 w 485775"/>
                <a:gd name="connsiteY7" fmla="*/ 486002 h 1066800"/>
                <a:gd name="connsiteX8" fmla="*/ 172843 w 485775"/>
                <a:gd name="connsiteY8" fmla="*/ 225589 h 1066800"/>
                <a:gd name="connsiteX9" fmla="*/ 83212 w 485775"/>
                <a:gd name="connsiteY9" fmla="*/ 3466 h 1066800"/>
                <a:gd name="connsiteX10" fmla="*/ 71687 w 485775"/>
                <a:gd name="connsiteY10" fmla="*/ 10228 h 1066800"/>
                <a:gd name="connsiteX11" fmla="*/ 179225 w 485775"/>
                <a:gd name="connsiteY11" fmla="*/ 285596 h 1066800"/>
                <a:gd name="connsiteX12" fmla="*/ 11204 w 485775"/>
                <a:gd name="connsiteY12" fmla="*/ 189870 h 1066800"/>
                <a:gd name="connsiteX13" fmla="*/ 1774 w 485775"/>
                <a:gd name="connsiteY13" fmla="*/ 199300 h 1066800"/>
                <a:gd name="connsiteX14" fmla="*/ 183796 w 485775"/>
                <a:gd name="connsiteY14" fmla="*/ 299598 h 1066800"/>
                <a:gd name="connsiteX15" fmla="*/ 295334 w 485775"/>
                <a:gd name="connsiteY15" fmla="*/ 790612 h 1066800"/>
                <a:gd name="connsiteX16" fmla="*/ 156936 w 485775"/>
                <a:gd name="connsiteY16" fmla="*/ 623257 h 1066800"/>
                <a:gd name="connsiteX17" fmla="*/ 143982 w 485775"/>
                <a:gd name="connsiteY17" fmla="*/ 626782 h 1066800"/>
                <a:gd name="connsiteX18" fmla="*/ 295906 w 485775"/>
                <a:gd name="connsiteY18" fmla="*/ 806423 h 1066800"/>
                <a:gd name="connsiteX19" fmla="*/ 297430 w 485775"/>
                <a:gd name="connsiteY19" fmla="*/ 807090 h 1066800"/>
                <a:gd name="connsiteX20" fmla="*/ 299716 w 485775"/>
                <a:gd name="connsiteY20" fmla="*/ 825187 h 1066800"/>
                <a:gd name="connsiteX21" fmla="*/ 317813 w 485775"/>
                <a:gd name="connsiteY21" fmla="*/ 1062265 h 1066800"/>
                <a:gd name="connsiteX22" fmla="*/ 331244 w 485775"/>
                <a:gd name="connsiteY22" fmla="*/ 1062265 h 1066800"/>
                <a:gd name="connsiteX23" fmla="*/ 324576 w 485775"/>
                <a:gd name="connsiteY23" fmla="*/ 943774 h 1066800"/>
                <a:gd name="connsiteX24" fmla="*/ 492311 w 485775"/>
                <a:gd name="connsiteY24" fmla="*/ 686694 h 1066800"/>
                <a:gd name="connsiteX25" fmla="*/ 478881 w 485775"/>
                <a:gd name="connsiteY25" fmla="*/ 686694 h 106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85775" h="1066800">
                  <a:moveTo>
                    <a:pt x="478881" y="686694"/>
                  </a:moveTo>
                  <a:cubicBezTo>
                    <a:pt x="473452" y="784420"/>
                    <a:pt x="421445" y="896815"/>
                    <a:pt x="323433" y="930058"/>
                  </a:cubicBezTo>
                  <a:cubicBezTo>
                    <a:pt x="311527" y="784801"/>
                    <a:pt x="288381" y="640593"/>
                    <a:pt x="254091" y="498956"/>
                  </a:cubicBezTo>
                  <a:cubicBezTo>
                    <a:pt x="292286" y="491717"/>
                    <a:pt x="324671" y="456284"/>
                    <a:pt x="346007" y="426661"/>
                  </a:cubicBezTo>
                  <a:cubicBezTo>
                    <a:pt x="390013" y="365606"/>
                    <a:pt x="407253" y="289882"/>
                    <a:pt x="405824" y="215587"/>
                  </a:cubicBezTo>
                  <a:cubicBezTo>
                    <a:pt x="405634" y="207015"/>
                    <a:pt x="392299" y="206920"/>
                    <a:pt x="392394" y="215587"/>
                  </a:cubicBezTo>
                  <a:cubicBezTo>
                    <a:pt x="393728" y="284548"/>
                    <a:pt x="378678" y="353890"/>
                    <a:pt x="340007" y="411802"/>
                  </a:cubicBezTo>
                  <a:cubicBezTo>
                    <a:pt x="320766" y="440568"/>
                    <a:pt x="288191" y="479906"/>
                    <a:pt x="250853" y="486002"/>
                  </a:cubicBezTo>
                  <a:cubicBezTo>
                    <a:pt x="229136" y="397991"/>
                    <a:pt x="203132" y="311123"/>
                    <a:pt x="172843" y="225589"/>
                  </a:cubicBezTo>
                  <a:cubicBezTo>
                    <a:pt x="146173" y="150246"/>
                    <a:pt x="116169" y="76237"/>
                    <a:pt x="83212" y="3466"/>
                  </a:cubicBezTo>
                  <a:cubicBezTo>
                    <a:pt x="79688" y="-4345"/>
                    <a:pt x="68163" y="2418"/>
                    <a:pt x="71687" y="10228"/>
                  </a:cubicBezTo>
                  <a:cubicBezTo>
                    <a:pt x="112359" y="100049"/>
                    <a:pt x="148268" y="191965"/>
                    <a:pt x="179225" y="285596"/>
                  </a:cubicBezTo>
                  <a:cubicBezTo>
                    <a:pt x="112931" y="276262"/>
                    <a:pt x="55400" y="239495"/>
                    <a:pt x="11204" y="189870"/>
                  </a:cubicBezTo>
                  <a:cubicBezTo>
                    <a:pt x="5489" y="183393"/>
                    <a:pt x="-3941" y="192918"/>
                    <a:pt x="1774" y="199300"/>
                  </a:cubicBezTo>
                  <a:cubicBezTo>
                    <a:pt x="49494" y="252830"/>
                    <a:pt x="111978" y="290930"/>
                    <a:pt x="183796" y="299598"/>
                  </a:cubicBezTo>
                  <a:cubicBezTo>
                    <a:pt x="235708" y="459427"/>
                    <a:pt x="273141" y="623924"/>
                    <a:pt x="295334" y="790612"/>
                  </a:cubicBezTo>
                  <a:cubicBezTo>
                    <a:pt x="230850" y="752893"/>
                    <a:pt x="181796" y="694028"/>
                    <a:pt x="156936" y="623257"/>
                  </a:cubicBezTo>
                  <a:cubicBezTo>
                    <a:pt x="154079" y="615161"/>
                    <a:pt x="141125" y="618685"/>
                    <a:pt x="143982" y="626782"/>
                  </a:cubicBezTo>
                  <a:cubicBezTo>
                    <a:pt x="170938" y="703458"/>
                    <a:pt x="224659" y="767180"/>
                    <a:pt x="295906" y="806423"/>
                  </a:cubicBezTo>
                  <a:cubicBezTo>
                    <a:pt x="296477" y="806709"/>
                    <a:pt x="296954" y="806899"/>
                    <a:pt x="297430" y="807090"/>
                  </a:cubicBezTo>
                  <a:cubicBezTo>
                    <a:pt x="298192" y="813091"/>
                    <a:pt x="298954" y="819187"/>
                    <a:pt x="299716" y="825187"/>
                  </a:cubicBezTo>
                  <a:cubicBezTo>
                    <a:pt x="309146" y="903959"/>
                    <a:pt x="315146" y="983017"/>
                    <a:pt x="317813" y="1062265"/>
                  </a:cubicBezTo>
                  <a:cubicBezTo>
                    <a:pt x="318099" y="1070837"/>
                    <a:pt x="331529" y="1070932"/>
                    <a:pt x="331244" y="1062265"/>
                  </a:cubicBezTo>
                  <a:cubicBezTo>
                    <a:pt x="329910" y="1022736"/>
                    <a:pt x="327624" y="983207"/>
                    <a:pt x="324576" y="943774"/>
                  </a:cubicBezTo>
                  <a:cubicBezTo>
                    <a:pt x="430208" y="909865"/>
                    <a:pt x="486501" y="791374"/>
                    <a:pt x="492311" y="686694"/>
                  </a:cubicBezTo>
                  <a:cubicBezTo>
                    <a:pt x="492692" y="678121"/>
                    <a:pt x="479357" y="678121"/>
                    <a:pt x="478881" y="686694"/>
                  </a:cubicBezTo>
                  <a:close/>
                </a:path>
              </a:pathLst>
            </a:custGeom>
            <a:solidFill>
              <a:srgbClr val="69E299"/>
            </a:solidFill>
            <a:ln w="9525" cap="flat">
              <a:noFill/>
              <a:prstDash val="solid"/>
              <a:miter/>
            </a:ln>
          </p:spPr>
          <p:txBody>
            <a:bodyPr rtlCol="0" anchor="ctr"/>
            <a:lstStyle/>
            <a:p>
              <a:endParaRPr lang="en-ID"/>
            </a:p>
          </p:txBody>
        </p:sp>
        <p:sp>
          <p:nvSpPr>
            <p:cNvPr id="27" name="Freeform: Shape 26">
              <a:extLst>
                <a:ext uri="{FF2B5EF4-FFF2-40B4-BE49-F238E27FC236}">
                  <a16:creationId xmlns:a16="http://schemas.microsoft.com/office/drawing/2014/main" id="{40F83D2E-D826-4AD8-AF8A-BCA61EAB4A42}"/>
                </a:ext>
              </a:extLst>
            </p:cNvPr>
            <p:cNvSpPr/>
            <p:nvPr/>
          </p:nvSpPr>
          <p:spPr>
            <a:xfrm rot="298849">
              <a:off x="5392166" y="3513632"/>
              <a:ext cx="267133" cy="440408"/>
            </a:xfrm>
            <a:custGeom>
              <a:avLst/>
              <a:gdLst>
                <a:gd name="connsiteX0" fmla="*/ 347517 w 352425"/>
                <a:gd name="connsiteY0" fmla="*/ 230575 h 581025"/>
                <a:gd name="connsiteX1" fmla="*/ 65006 w 352425"/>
                <a:gd name="connsiteY1" fmla="*/ 366402 h 581025"/>
                <a:gd name="connsiteX2" fmla="*/ 141301 w 352425"/>
                <a:gd name="connsiteY2" fmla="*/ 148756 h 581025"/>
                <a:gd name="connsiteX3" fmla="*/ 304464 w 352425"/>
                <a:gd name="connsiteY3" fmla="*/ 56935 h 581025"/>
                <a:gd name="connsiteX4" fmla="*/ 292939 w 352425"/>
                <a:gd name="connsiteY4" fmla="*/ 50172 h 581025"/>
                <a:gd name="connsiteX5" fmla="*/ 147207 w 352425"/>
                <a:gd name="connsiteY5" fmla="*/ 134563 h 581025"/>
                <a:gd name="connsiteX6" fmla="*/ 203404 w 352425"/>
                <a:gd name="connsiteY6" fmla="*/ 10167 h 581025"/>
                <a:gd name="connsiteX7" fmla="*/ 191879 w 352425"/>
                <a:gd name="connsiteY7" fmla="*/ 3404 h 581025"/>
                <a:gd name="connsiteX8" fmla="*/ 77293 w 352425"/>
                <a:gd name="connsiteY8" fmla="*/ 282868 h 581025"/>
                <a:gd name="connsiteX9" fmla="*/ 57100 w 352425"/>
                <a:gd name="connsiteY9" fmla="*/ 60840 h 581025"/>
                <a:gd name="connsiteX10" fmla="*/ 43670 w 352425"/>
                <a:gd name="connsiteY10" fmla="*/ 60840 h 581025"/>
                <a:gd name="connsiteX11" fmla="*/ 68625 w 352425"/>
                <a:gd name="connsiteY11" fmla="*/ 300965 h 581025"/>
                <a:gd name="connsiteX12" fmla="*/ 70435 w 352425"/>
                <a:gd name="connsiteY12" fmla="*/ 303918 h 581025"/>
                <a:gd name="connsiteX13" fmla="*/ 141 w 352425"/>
                <a:gd name="connsiteY13" fmla="*/ 576523 h 581025"/>
                <a:gd name="connsiteX14" fmla="*/ 13095 w 352425"/>
                <a:gd name="connsiteY14" fmla="*/ 580048 h 581025"/>
                <a:gd name="connsiteX15" fmla="*/ 61101 w 352425"/>
                <a:gd name="connsiteY15" fmla="*/ 380213 h 581025"/>
                <a:gd name="connsiteX16" fmla="*/ 357042 w 352425"/>
                <a:gd name="connsiteY16" fmla="*/ 240100 h 581025"/>
                <a:gd name="connsiteX17" fmla="*/ 347517 w 352425"/>
                <a:gd name="connsiteY17" fmla="*/ 230575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2425" h="581025">
                  <a:moveTo>
                    <a:pt x="347517" y="230575"/>
                  </a:moveTo>
                  <a:cubicBezTo>
                    <a:pt x="273413" y="309157"/>
                    <a:pt x="172543" y="357639"/>
                    <a:pt x="65006" y="366402"/>
                  </a:cubicBezTo>
                  <a:cubicBezTo>
                    <a:pt x="86723" y="292583"/>
                    <a:pt x="112155" y="219907"/>
                    <a:pt x="141301" y="148756"/>
                  </a:cubicBezTo>
                  <a:cubicBezTo>
                    <a:pt x="205690" y="140374"/>
                    <a:pt x="274270" y="120181"/>
                    <a:pt x="304464" y="56935"/>
                  </a:cubicBezTo>
                  <a:cubicBezTo>
                    <a:pt x="308179" y="49219"/>
                    <a:pt x="296654" y="42361"/>
                    <a:pt x="292939" y="50172"/>
                  </a:cubicBezTo>
                  <a:cubicBezTo>
                    <a:pt x="265793" y="106941"/>
                    <a:pt x="205309" y="126277"/>
                    <a:pt x="147207" y="134563"/>
                  </a:cubicBezTo>
                  <a:cubicBezTo>
                    <a:pt x="164637" y="92558"/>
                    <a:pt x="183402" y="51124"/>
                    <a:pt x="203404" y="10167"/>
                  </a:cubicBezTo>
                  <a:cubicBezTo>
                    <a:pt x="207214" y="2452"/>
                    <a:pt x="195594" y="-4311"/>
                    <a:pt x="191879" y="3404"/>
                  </a:cubicBezTo>
                  <a:cubicBezTo>
                    <a:pt x="147588" y="93987"/>
                    <a:pt x="109297" y="187427"/>
                    <a:pt x="77293" y="282868"/>
                  </a:cubicBezTo>
                  <a:cubicBezTo>
                    <a:pt x="56910" y="210573"/>
                    <a:pt x="50147" y="135802"/>
                    <a:pt x="57100" y="60840"/>
                  </a:cubicBezTo>
                  <a:cubicBezTo>
                    <a:pt x="57862" y="52267"/>
                    <a:pt x="44527" y="52363"/>
                    <a:pt x="43670" y="60840"/>
                  </a:cubicBezTo>
                  <a:cubicBezTo>
                    <a:pt x="36145" y="141993"/>
                    <a:pt x="44622" y="223051"/>
                    <a:pt x="68625" y="300965"/>
                  </a:cubicBezTo>
                  <a:cubicBezTo>
                    <a:pt x="69006" y="302203"/>
                    <a:pt x="69673" y="303156"/>
                    <a:pt x="70435" y="303918"/>
                  </a:cubicBezTo>
                  <a:cubicBezTo>
                    <a:pt x="41479" y="393167"/>
                    <a:pt x="17952" y="484226"/>
                    <a:pt x="141" y="576523"/>
                  </a:cubicBezTo>
                  <a:cubicBezTo>
                    <a:pt x="-1479" y="584906"/>
                    <a:pt x="11380" y="588525"/>
                    <a:pt x="13095" y="580048"/>
                  </a:cubicBezTo>
                  <a:cubicBezTo>
                    <a:pt x="26049" y="512706"/>
                    <a:pt x="42146" y="446031"/>
                    <a:pt x="61101" y="380213"/>
                  </a:cubicBezTo>
                  <a:cubicBezTo>
                    <a:pt x="173591" y="372117"/>
                    <a:pt x="279509" y="322301"/>
                    <a:pt x="357042" y="240100"/>
                  </a:cubicBezTo>
                  <a:cubicBezTo>
                    <a:pt x="362853" y="233814"/>
                    <a:pt x="353423" y="224289"/>
                    <a:pt x="347517" y="230575"/>
                  </a:cubicBezTo>
                  <a:close/>
                </a:path>
              </a:pathLst>
            </a:custGeom>
            <a:solidFill>
              <a:srgbClr val="69E299"/>
            </a:solidFill>
            <a:ln w="9525" cap="flat">
              <a:noFill/>
              <a:prstDash val="solid"/>
              <a:miter/>
            </a:ln>
          </p:spPr>
          <p:txBody>
            <a:bodyPr rtlCol="0" anchor="ctr"/>
            <a:lstStyle/>
            <a:p>
              <a:endParaRPr lang="en-ID"/>
            </a:p>
          </p:txBody>
        </p:sp>
        <p:sp>
          <p:nvSpPr>
            <p:cNvPr id="41" name="AutoShape 9">
              <a:extLst>
                <a:ext uri="{FF2B5EF4-FFF2-40B4-BE49-F238E27FC236}">
                  <a16:creationId xmlns:a16="http://schemas.microsoft.com/office/drawing/2014/main" id="{D1F97F5F-0298-46E1-9D7B-8AFA8A4510D8}"/>
                </a:ext>
              </a:extLst>
            </p:cNvPr>
            <p:cNvSpPr>
              <a:spLocks noChangeAspect="1" noChangeArrowheads="1" noTextEdit="1"/>
            </p:cNvSpPr>
            <p:nvPr/>
          </p:nvSpPr>
          <p:spPr bwMode="auto">
            <a:xfrm>
              <a:off x="6849652" y="2297997"/>
              <a:ext cx="857250" cy="1554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42" name="Freeform 11">
              <a:extLst>
                <a:ext uri="{FF2B5EF4-FFF2-40B4-BE49-F238E27FC236}">
                  <a16:creationId xmlns:a16="http://schemas.microsoft.com/office/drawing/2014/main" id="{B544432F-927C-4B06-A406-978215F31E2B}"/>
                </a:ext>
              </a:extLst>
            </p:cNvPr>
            <p:cNvSpPr>
              <a:spLocks/>
            </p:cNvSpPr>
            <p:nvPr/>
          </p:nvSpPr>
          <p:spPr bwMode="auto">
            <a:xfrm>
              <a:off x="7102065" y="2517072"/>
              <a:ext cx="420688" cy="415925"/>
            </a:xfrm>
            <a:custGeom>
              <a:avLst/>
              <a:gdLst>
                <a:gd name="T0" fmla="*/ 0 w 140"/>
                <a:gd name="T1" fmla="*/ 28 h 139"/>
                <a:gd name="T2" fmla="*/ 121 w 140"/>
                <a:gd name="T3" fmla="*/ 139 h 139"/>
                <a:gd name="T4" fmla="*/ 140 w 140"/>
                <a:gd name="T5" fmla="*/ 131 h 139"/>
                <a:gd name="T6" fmla="*/ 26 w 140"/>
                <a:gd name="T7" fmla="*/ 4 h 139"/>
                <a:gd name="T8" fmla="*/ 0 w 140"/>
                <a:gd name="T9" fmla="*/ 28 h 139"/>
              </a:gdLst>
              <a:ahLst/>
              <a:cxnLst>
                <a:cxn ang="0">
                  <a:pos x="T0" y="T1"/>
                </a:cxn>
                <a:cxn ang="0">
                  <a:pos x="T2" y="T3"/>
                </a:cxn>
                <a:cxn ang="0">
                  <a:pos x="T4" y="T5"/>
                </a:cxn>
                <a:cxn ang="0">
                  <a:pos x="T6" y="T7"/>
                </a:cxn>
                <a:cxn ang="0">
                  <a:pos x="T8" y="T9"/>
                </a:cxn>
              </a:cxnLst>
              <a:rect l="0" t="0" r="r" b="b"/>
              <a:pathLst>
                <a:path w="140" h="139">
                  <a:moveTo>
                    <a:pt x="0" y="28"/>
                  </a:moveTo>
                  <a:cubicBezTo>
                    <a:pt x="68" y="76"/>
                    <a:pt x="82" y="71"/>
                    <a:pt x="121" y="139"/>
                  </a:cubicBezTo>
                  <a:cubicBezTo>
                    <a:pt x="140" y="131"/>
                    <a:pt x="140" y="131"/>
                    <a:pt x="140" y="131"/>
                  </a:cubicBezTo>
                  <a:cubicBezTo>
                    <a:pt x="128" y="95"/>
                    <a:pt x="50" y="0"/>
                    <a:pt x="26" y="4"/>
                  </a:cubicBezTo>
                  <a:cubicBezTo>
                    <a:pt x="24" y="4"/>
                    <a:pt x="0" y="28"/>
                    <a:pt x="0" y="28"/>
                  </a:cubicBezTo>
                  <a:close/>
                </a:path>
              </a:pathLst>
            </a:custGeom>
            <a:solidFill>
              <a:srgbClr val="FCD5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43" name="Freeform 12">
              <a:extLst>
                <a:ext uri="{FF2B5EF4-FFF2-40B4-BE49-F238E27FC236}">
                  <a16:creationId xmlns:a16="http://schemas.microsoft.com/office/drawing/2014/main" id="{6E760826-7CE9-4011-A3E9-8FDCF3DB675E}"/>
                </a:ext>
              </a:extLst>
            </p:cNvPr>
            <p:cNvSpPr>
              <a:spLocks/>
            </p:cNvSpPr>
            <p:nvPr/>
          </p:nvSpPr>
          <p:spPr bwMode="auto">
            <a:xfrm>
              <a:off x="7491002" y="2980622"/>
              <a:ext cx="87313" cy="87312"/>
            </a:xfrm>
            <a:custGeom>
              <a:avLst/>
              <a:gdLst>
                <a:gd name="T0" fmla="*/ 26 w 29"/>
                <a:gd name="T1" fmla="*/ 19 h 29"/>
                <a:gd name="T2" fmla="*/ 19 w 29"/>
                <a:gd name="T3" fmla="*/ 3 h 29"/>
                <a:gd name="T4" fmla="*/ 3 w 29"/>
                <a:gd name="T5" fmla="*/ 11 h 29"/>
                <a:gd name="T6" fmla="*/ 10 w 29"/>
                <a:gd name="T7" fmla="*/ 27 h 29"/>
                <a:gd name="T8" fmla="*/ 26 w 29"/>
                <a:gd name="T9" fmla="*/ 19 h 29"/>
              </a:gdLst>
              <a:ahLst/>
              <a:cxnLst>
                <a:cxn ang="0">
                  <a:pos x="T0" y="T1"/>
                </a:cxn>
                <a:cxn ang="0">
                  <a:pos x="T2" y="T3"/>
                </a:cxn>
                <a:cxn ang="0">
                  <a:pos x="T4" y="T5"/>
                </a:cxn>
                <a:cxn ang="0">
                  <a:pos x="T6" y="T7"/>
                </a:cxn>
                <a:cxn ang="0">
                  <a:pos x="T8" y="T9"/>
                </a:cxn>
              </a:cxnLst>
              <a:rect l="0" t="0" r="r" b="b"/>
              <a:pathLst>
                <a:path w="29" h="29">
                  <a:moveTo>
                    <a:pt x="26" y="19"/>
                  </a:moveTo>
                  <a:cubicBezTo>
                    <a:pt x="29" y="12"/>
                    <a:pt x="25" y="5"/>
                    <a:pt x="19" y="3"/>
                  </a:cubicBezTo>
                  <a:cubicBezTo>
                    <a:pt x="12" y="0"/>
                    <a:pt x="5" y="4"/>
                    <a:pt x="3" y="11"/>
                  </a:cubicBezTo>
                  <a:cubicBezTo>
                    <a:pt x="0" y="17"/>
                    <a:pt x="4" y="24"/>
                    <a:pt x="10" y="27"/>
                  </a:cubicBezTo>
                  <a:cubicBezTo>
                    <a:pt x="17" y="29"/>
                    <a:pt x="24" y="25"/>
                    <a:pt x="26" y="19"/>
                  </a:cubicBezTo>
                  <a:close/>
                </a:path>
              </a:pathLst>
            </a:custGeom>
            <a:solidFill>
              <a:srgbClr val="FCD5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44" name="Freeform 13">
              <a:extLst>
                <a:ext uri="{FF2B5EF4-FFF2-40B4-BE49-F238E27FC236}">
                  <a16:creationId xmlns:a16="http://schemas.microsoft.com/office/drawing/2014/main" id="{992C7EC5-434D-48B2-B0CB-765441ABBE31}"/>
                </a:ext>
              </a:extLst>
            </p:cNvPr>
            <p:cNvSpPr>
              <a:spLocks/>
            </p:cNvSpPr>
            <p:nvPr/>
          </p:nvSpPr>
          <p:spPr bwMode="auto">
            <a:xfrm>
              <a:off x="7465602" y="2909184"/>
              <a:ext cx="90488" cy="125412"/>
            </a:xfrm>
            <a:custGeom>
              <a:avLst/>
              <a:gdLst>
                <a:gd name="T0" fmla="*/ 0 w 57"/>
                <a:gd name="T1" fmla="*/ 15 h 79"/>
                <a:gd name="T2" fmla="*/ 35 w 57"/>
                <a:gd name="T3" fmla="*/ 79 h 79"/>
                <a:gd name="T4" fmla="*/ 57 w 57"/>
                <a:gd name="T5" fmla="*/ 73 h 79"/>
                <a:gd name="T6" fmla="*/ 36 w 57"/>
                <a:gd name="T7" fmla="*/ 0 h 79"/>
                <a:gd name="T8" fmla="*/ 0 w 57"/>
                <a:gd name="T9" fmla="*/ 15 h 79"/>
              </a:gdLst>
              <a:ahLst/>
              <a:cxnLst>
                <a:cxn ang="0">
                  <a:pos x="T0" y="T1"/>
                </a:cxn>
                <a:cxn ang="0">
                  <a:pos x="T2" y="T3"/>
                </a:cxn>
                <a:cxn ang="0">
                  <a:pos x="T4" y="T5"/>
                </a:cxn>
                <a:cxn ang="0">
                  <a:pos x="T6" y="T7"/>
                </a:cxn>
                <a:cxn ang="0">
                  <a:pos x="T8" y="T9"/>
                </a:cxn>
              </a:cxnLst>
              <a:rect l="0" t="0" r="r" b="b"/>
              <a:pathLst>
                <a:path w="57" h="79">
                  <a:moveTo>
                    <a:pt x="0" y="15"/>
                  </a:moveTo>
                  <a:lnTo>
                    <a:pt x="35" y="79"/>
                  </a:lnTo>
                  <a:lnTo>
                    <a:pt x="57" y="73"/>
                  </a:lnTo>
                  <a:lnTo>
                    <a:pt x="36" y="0"/>
                  </a:lnTo>
                  <a:lnTo>
                    <a:pt x="0" y="15"/>
                  </a:lnTo>
                  <a:close/>
                </a:path>
              </a:pathLst>
            </a:custGeom>
            <a:solidFill>
              <a:srgbClr val="FCD5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46" name="Freeform 15">
              <a:extLst>
                <a:ext uri="{FF2B5EF4-FFF2-40B4-BE49-F238E27FC236}">
                  <a16:creationId xmlns:a16="http://schemas.microsoft.com/office/drawing/2014/main" id="{9F86E58E-9359-4EEE-94C0-DC8D07999514}"/>
                </a:ext>
              </a:extLst>
            </p:cNvPr>
            <p:cNvSpPr>
              <a:spLocks/>
            </p:cNvSpPr>
            <p:nvPr/>
          </p:nvSpPr>
          <p:spPr bwMode="auto">
            <a:xfrm>
              <a:off x="6876640" y="3007609"/>
              <a:ext cx="417513" cy="827087"/>
            </a:xfrm>
            <a:custGeom>
              <a:avLst/>
              <a:gdLst>
                <a:gd name="T0" fmla="*/ 139 w 139"/>
                <a:gd name="T1" fmla="*/ 0 h 276"/>
                <a:gd name="T2" fmla="*/ 86 w 139"/>
                <a:gd name="T3" fmla="*/ 114 h 276"/>
                <a:gd name="T4" fmla="*/ 81 w 139"/>
                <a:gd name="T5" fmla="*/ 274 h 276"/>
                <a:gd name="T6" fmla="*/ 28 w 139"/>
                <a:gd name="T7" fmla="*/ 274 h 276"/>
                <a:gd name="T8" fmla="*/ 61 w 139"/>
                <a:gd name="T9" fmla="*/ 259 h 276"/>
                <a:gd name="T10" fmla="*/ 49 w 139"/>
                <a:gd name="T11" fmla="*/ 184 h 276"/>
                <a:gd name="T12" fmla="*/ 52 w 139"/>
                <a:gd name="T13" fmla="*/ 93 h 276"/>
                <a:gd name="T14" fmla="*/ 73 w 139"/>
                <a:gd name="T15" fmla="*/ 7 h 276"/>
                <a:gd name="T16" fmla="*/ 139 w 139"/>
                <a:gd name="T17" fmla="*/ 0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9" h="276">
                  <a:moveTo>
                    <a:pt x="139" y="0"/>
                  </a:moveTo>
                  <a:cubicBezTo>
                    <a:pt x="121" y="38"/>
                    <a:pt x="97" y="91"/>
                    <a:pt x="86" y="114"/>
                  </a:cubicBezTo>
                  <a:cubicBezTo>
                    <a:pt x="64" y="161"/>
                    <a:pt x="79" y="222"/>
                    <a:pt x="81" y="274"/>
                  </a:cubicBezTo>
                  <a:cubicBezTo>
                    <a:pt x="63" y="274"/>
                    <a:pt x="38" y="276"/>
                    <a:pt x="28" y="274"/>
                  </a:cubicBezTo>
                  <a:cubicBezTo>
                    <a:pt x="0" y="269"/>
                    <a:pt x="61" y="259"/>
                    <a:pt x="61" y="259"/>
                  </a:cubicBezTo>
                  <a:cubicBezTo>
                    <a:pt x="57" y="234"/>
                    <a:pt x="53" y="209"/>
                    <a:pt x="49" y="184"/>
                  </a:cubicBezTo>
                  <a:cubicBezTo>
                    <a:pt x="41" y="131"/>
                    <a:pt x="40" y="146"/>
                    <a:pt x="52" y="93"/>
                  </a:cubicBezTo>
                  <a:cubicBezTo>
                    <a:pt x="73" y="7"/>
                    <a:pt x="73" y="7"/>
                    <a:pt x="73" y="7"/>
                  </a:cubicBezTo>
                  <a:lnTo>
                    <a:pt x="139" y="0"/>
                  </a:lnTo>
                  <a:close/>
                </a:path>
              </a:pathLst>
            </a:custGeom>
            <a:solidFill>
              <a:srgbClr val="FCD5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47" name="Freeform 16">
              <a:extLst>
                <a:ext uri="{FF2B5EF4-FFF2-40B4-BE49-F238E27FC236}">
                  <a16:creationId xmlns:a16="http://schemas.microsoft.com/office/drawing/2014/main" id="{A991CF76-6C2B-4930-8859-BC3A840B13A4}"/>
                </a:ext>
              </a:extLst>
            </p:cNvPr>
            <p:cNvSpPr>
              <a:spLocks/>
            </p:cNvSpPr>
            <p:nvPr/>
          </p:nvSpPr>
          <p:spPr bwMode="auto">
            <a:xfrm>
              <a:off x="7165565" y="2996497"/>
              <a:ext cx="496888" cy="787400"/>
            </a:xfrm>
            <a:custGeom>
              <a:avLst/>
              <a:gdLst>
                <a:gd name="T0" fmla="*/ 72 w 165"/>
                <a:gd name="T1" fmla="*/ 0 h 263"/>
                <a:gd name="T2" fmla="*/ 79 w 165"/>
                <a:gd name="T3" fmla="*/ 75 h 263"/>
                <a:gd name="T4" fmla="*/ 165 w 165"/>
                <a:gd name="T5" fmla="*/ 180 h 263"/>
                <a:gd name="T6" fmla="*/ 131 w 165"/>
                <a:gd name="T7" fmla="*/ 232 h 263"/>
                <a:gd name="T8" fmla="*/ 145 w 165"/>
                <a:gd name="T9" fmla="*/ 221 h 263"/>
                <a:gd name="T10" fmla="*/ 148 w 165"/>
                <a:gd name="T11" fmla="*/ 188 h 263"/>
                <a:gd name="T12" fmla="*/ 62 w 165"/>
                <a:gd name="T13" fmla="*/ 142 h 263"/>
                <a:gd name="T14" fmla="*/ 0 w 165"/>
                <a:gd name="T15" fmla="*/ 4 h 263"/>
                <a:gd name="T16" fmla="*/ 72 w 165"/>
                <a:gd name="T17" fmla="*/ 0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5" h="263">
                  <a:moveTo>
                    <a:pt x="72" y="0"/>
                  </a:moveTo>
                  <a:cubicBezTo>
                    <a:pt x="74" y="25"/>
                    <a:pt x="77" y="50"/>
                    <a:pt x="79" y="75"/>
                  </a:cubicBezTo>
                  <a:cubicBezTo>
                    <a:pt x="87" y="160"/>
                    <a:pt x="70" y="125"/>
                    <a:pt x="165" y="180"/>
                  </a:cubicBezTo>
                  <a:cubicBezTo>
                    <a:pt x="163" y="192"/>
                    <a:pt x="159" y="263"/>
                    <a:pt x="131" y="232"/>
                  </a:cubicBezTo>
                  <a:cubicBezTo>
                    <a:pt x="126" y="226"/>
                    <a:pt x="140" y="224"/>
                    <a:pt x="145" y="221"/>
                  </a:cubicBezTo>
                  <a:cubicBezTo>
                    <a:pt x="148" y="188"/>
                    <a:pt x="148" y="188"/>
                    <a:pt x="148" y="188"/>
                  </a:cubicBezTo>
                  <a:cubicBezTo>
                    <a:pt x="122" y="179"/>
                    <a:pt x="73" y="167"/>
                    <a:pt x="62" y="142"/>
                  </a:cubicBezTo>
                  <a:cubicBezTo>
                    <a:pt x="0" y="4"/>
                    <a:pt x="0" y="4"/>
                    <a:pt x="0" y="4"/>
                  </a:cubicBezTo>
                  <a:lnTo>
                    <a:pt x="72" y="0"/>
                  </a:lnTo>
                  <a:close/>
                </a:path>
              </a:pathLst>
            </a:custGeom>
            <a:solidFill>
              <a:srgbClr val="FCD5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48" name="Freeform 17">
              <a:extLst>
                <a:ext uri="{FF2B5EF4-FFF2-40B4-BE49-F238E27FC236}">
                  <a16:creationId xmlns:a16="http://schemas.microsoft.com/office/drawing/2014/main" id="{20C7E5A1-FC09-4748-9A3C-670E7F0FA587}"/>
                </a:ext>
              </a:extLst>
            </p:cNvPr>
            <p:cNvSpPr>
              <a:spLocks/>
            </p:cNvSpPr>
            <p:nvPr/>
          </p:nvSpPr>
          <p:spPr bwMode="auto">
            <a:xfrm>
              <a:off x="6886165" y="3783897"/>
              <a:ext cx="234950" cy="50800"/>
            </a:xfrm>
            <a:custGeom>
              <a:avLst/>
              <a:gdLst>
                <a:gd name="T0" fmla="*/ 77 w 78"/>
                <a:gd name="T1" fmla="*/ 2 h 17"/>
                <a:gd name="T2" fmla="*/ 78 w 78"/>
                <a:gd name="T3" fmla="*/ 15 h 17"/>
                <a:gd name="T4" fmla="*/ 25 w 78"/>
                <a:gd name="T5" fmla="*/ 15 h 17"/>
                <a:gd name="T6" fmla="*/ 55 w 78"/>
                <a:gd name="T7" fmla="*/ 0 h 17"/>
                <a:gd name="T8" fmla="*/ 72 w 78"/>
                <a:gd name="T9" fmla="*/ 2 h 17"/>
                <a:gd name="T10" fmla="*/ 77 w 78"/>
                <a:gd name="T11" fmla="*/ 2 h 17"/>
              </a:gdLst>
              <a:ahLst/>
              <a:cxnLst>
                <a:cxn ang="0">
                  <a:pos x="T0" y="T1"/>
                </a:cxn>
                <a:cxn ang="0">
                  <a:pos x="T2" y="T3"/>
                </a:cxn>
                <a:cxn ang="0">
                  <a:pos x="T4" y="T5"/>
                </a:cxn>
                <a:cxn ang="0">
                  <a:pos x="T6" y="T7"/>
                </a:cxn>
                <a:cxn ang="0">
                  <a:pos x="T8" y="T9"/>
                </a:cxn>
                <a:cxn ang="0">
                  <a:pos x="T10" y="T11"/>
                </a:cxn>
              </a:cxnLst>
              <a:rect l="0" t="0" r="r" b="b"/>
              <a:pathLst>
                <a:path w="78" h="17">
                  <a:moveTo>
                    <a:pt x="77" y="2"/>
                  </a:moveTo>
                  <a:cubicBezTo>
                    <a:pt x="78" y="7"/>
                    <a:pt x="78" y="11"/>
                    <a:pt x="78" y="15"/>
                  </a:cubicBezTo>
                  <a:cubicBezTo>
                    <a:pt x="60" y="15"/>
                    <a:pt x="35" y="17"/>
                    <a:pt x="25" y="15"/>
                  </a:cubicBezTo>
                  <a:cubicBezTo>
                    <a:pt x="0" y="10"/>
                    <a:pt x="44" y="2"/>
                    <a:pt x="55" y="0"/>
                  </a:cubicBezTo>
                  <a:cubicBezTo>
                    <a:pt x="61" y="2"/>
                    <a:pt x="66" y="2"/>
                    <a:pt x="72" y="2"/>
                  </a:cubicBezTo>
                  <a:lnTo>
                    <a:pt x="77" y="2"/>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49" name="Freeform 18">
              <a:extLst>
                <a:ext uri="{FF2B5EF4-FFF2-40B4-BE49-F238E27FC236}">
                  <a16:creationId xmlns:a16="http://schemas.microsoft.com/office/drawing/2014/main" id="{82E6B500-F6E2-4733-B0D9-406E2DAB31B5}"/>
                </a:ext>
              </a:extLst>
            </p:cNvPr>
            <p:cNvSpPr>
              <a:spLocks/>
            </p:cNvSpPr>
            <p:nvPr/>
          </p:nvSpPr>
          <p:spPr bwMode="auto">
            <a:xfrm>
              <a:off x="7544977" y="3525134"/>
              <a:ext cx="117475" cy="258762"/>
            </a:xfrm>
            <a:custGeom>
              <a:avLst/>
              <a:gdLst>
                <a:gd name="T0" fmla="*/ 32 w 39"/>
                <a:gd name="T1" fmla="*/ 0 h 86"/>
                <a:gd name="T2" fmla="*/ 39 w 39"/>
                <a:gd name="T3" fmla="*/ 3 h 86"/>
                <a:gd name="T4" fmla="*/ 5 w 39"/>
                <a:gd name="T5" fmla="*/ 55 h 86"/>
                <a:gd name="T6" fmla="*/ 19 w 39"/>
                <a:gd name="T7" fmla="*/ 44 h 86"/>
                <a:gd name="T8" fmla="*/ 22 w 39"/>
                <a:gd name="T9" fmla="*/ 11 h 86"/>
                <a:gd name="T10" fmla="*/ 21 w 39"/>
                <a:gd name="T11" fmla="*/ 11 h 86"/>
                <a:gd name="T12" fmla="*/ 32 w 39"/>
                <a:gd name="T13" fmla="*/ 0 h 86"/>
              </a:gdLst>
              <a:ahLst/>
              <a:cxnLst>
                <a:cxn ang="0">
                  <a:pos x="T0" y="T1"/>
                </a:cxn>
                <a:cxn ang="0">
                  <a:pos x="T2" y="T3"/>
                </a:cxn>
                <a:cxn ang="0">
                  <a:pos x="T4" y="T5"/>
                </a:cxn>
                <a:cxn ang="0">
                  <a:pos x="T6" y="T7"/>
                </a:cxn>
                <a:cxn ang="0">
                  <a:pos x="T8" y="T9"/>
                </a:cxn>
                <a:cxn ang="0">
                  <a:pos x="T10" y="T11"/>
                </a:cxn>
                <a:cxn ang="0">
                  <a:pos x="T12" y="T13"/>
                </a:cxn>
              </a:cxnLst>
              <a:rect l="0" t="0" r="r" b="b"/>
              <a:pathLst>
                <a:path w="39" h="86">
                  <a:moveTo>
                    <a:pt x="32" y="0"/>
                  </a:moveTo>
                  <a:cubicBezTo>
                    <a:pt x="34" y="1"/>
                    <a:pt x="36" y="2"/>
                    <a:pt x="39" y="3"/>
                  </a:cubicBezTo>
                  <a:cubicBezTo>
                    <a:pt x="37" y="15"/>
                    <a:pt x="33" y="86"/>
                    <a:pt x="5" y="55"/>
                  </a:cubicBezTo>
                  <a:cubicBezTo>
                    <a:pt x="0" y="49"/>
                    <a:pt x="14" y="47"/>
                    <a:pt x="19" y="44"/>
                  </a:cubicBezTo>
                  <a:cubicBezTo>
                    <a:pt x="22" y="11"/>
                    <a:pt x="22" y="11"/>
                    <a:pt x="22" y="11"/>
                  </a:cubicBezTo>
                  <a:cubicBezTo>
                    <a:pt x="21" y="11"/>
                    <a:pt x="21" y="11"/>
                    <a:pt x="21" y="11"/>
                  </a:cubicBezTo>
                  <a:cubicBezTo>
                    <a:pt x="25" y="6"/>
                    <a:pt x="28" y="4"/>
                    <a:pt x="32" y="0"/>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50" name="Freeform 19">
              <a:extLst>
                <a:ext uri="{FF2B5EF4-FFF2-40B4-BE49-F238E27FC236}">
                  <a16:creationId xmlns:a16="http://schemas.microsoft.com/office/drawing/2014/main" id="{BD21CBB4-799D-4658-AFFB-6E07DD5E4E90}"/>
                </a:ext>
              </a:extLst>
            </p:cNvPr>
            <p:cNvSpPr>
              <a:spLocks/>
            </p:cNvSpPr>
            <p:nvPr/>
          </p:nvSpPr>
          <p:spPr bwMode="auto">
            <a:xfrm>
              <a:off x="7008402" y="2986972"/>
              <a:ext cx="322263" cy="341312"/>
            </a:xfrm>
            <a:custGeom>
              <a:avLst/>
              <a:gdLst>
                <a:gd name="T0" fmla="*/ 203 w 203"/>
                <a:gd name="T1" fmla="*/ 0 h 215"/>
                <a:gd name="T2" fmla="*/ 48 w 203"/>
                <a:gd name="T3" fmla="*/ 6 h 215"/>
                <a:gd name="T4" fmla="*/ 0 w 203"/>
                <a:gd name="T5" fmla="*/ 190 h 215"/>
                <a:gd name="T6" fmla="*/ 137 w 203"/>
                <a:gd name="T7" fmla="*/ 215 h 215"/>
                <a:gd name="T8" fmla="*/ 203 w 203"/>
                <a:gd name="T9" fmla="*/ 0 h 215"/>
              </a:gdLst>
              <a:ahLst/>
              <a:cxnLst>
                <a:cxn ang="0">
                  <a:pos x="T0" y="T1"/>
                </a:cxn>
                <a:cxn ang="0">
                  <a:pos x="T2" y="T3"/>
                </a:cxn>
                <a:cxn ang="0">
                  <a:pos x="T4" y="T5"/>
                </a:cxn>
                <a:cxn ang="0">
                  <a:pos x="T6" y="T7"/>
                </a:cxn>
                <a:cxn ang="0">
                  <a:pos x="T8" y="T9"/>
                </a:cxn>
              </a:cxnLst>
              <a:rect l="0" t="0" r="r" b="b"/>
              <a:pathLst>
                <a:path w="203" h="215">
                  <a:moveTo>
                    <a:pt x="203" y="0"/>
                  </a:moveTo>
                  <a:lnTo>
                    <a:pt x="48" y="6"/>
                  </a:lnTo>
                  <a:lnTo>
                    <a:pt x="0" y="190"/>
                  </a:lnTo>
                  <a:lnTo>
                    <a:pt x="137" y="215"/>
                  </a:lnTo>
                  <a:lnTo>
                    <a:pt x="203" y="0"/>
                  </a:ln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51" name="Freeform 20">
              <a:extLst>
                <a:ext uri="{FF2B5EF4-FFF2-40B4-BE49-F238E27FC236}">
                  <a16:creationId xmlns:a16="http://schemas.microsoft.com/office/drawing/2014/main" id="{6B5C1FAC-27A7-4DF6-A32C-73B7D475EC3A}"/>
                </a:ext>
              </a:extLst>
            </p:cNvPr>
            <p:cNvSpPr>
              <a:spLocks/>
            </p:cNvSpPr>
            <p:nvPr/>
          </p:nvSpPr>
          <p:spPr bwMode="auto">
            <a:xfrm>
              <a:off x="7092540" y="2947284"/>
              <a:ext cx="379413" cy="390525"/>
            </a:xfrm>
            <a:custGeom>
              <a:avLst/>
              <a:gdLst>
                <a:gd name="T0" fmla="*/ 173 w 239"/>
                <a:gd name="T1" fmla="*/ 0 h 246"/>
                <a:gd name="T2" fmla="*/ 0 w 239"/>
                <a:gd name="T3" fmla="*/ 12 h 246"/>
                <a:gd name="T4" fmla="*/ 114 w 239"/>
                <a:gd name="T5" fmla="*/ 246 h 246"/>
                <a:gd name="T6" fmla="*/ 239 w 239"/>
                <a:gd name="T7" fmla="*/ 219 h 246"/>
                <a:gd name="T8" fmla="*/ 173 w 239"/>
                <a:gd name="T9" fmla="*/ 0 h 246"/>
              </a:gdLst>
              <a:ahLst/>
              <a:cxnLst>
                <a:cxn ang="0">
                  <a:pos x="T0" y="T1"/>
                </a:cxn>
                <a:cxn ang="0">
                  <a:pos x="T2" y="T3"/>
                </a:cxn>
                <a:cxn ang="0">
                  <a:pos x="T4" y="T5"/>
                </a:cxn>
                <a:cxn ang="0">
                  <a:pos x="T6" y="T7"/>
                </a:cxn>
                <a:cxn ang="0">
                  <a:pos x="T8" y="T9"/>
                </a:cxn>
              </a:cxnLst>
              <a:rect l="0" t="0" r="r" b="b"/>
              <a:pathLst>
                <a:path w="239" h="246">
                  <a:moveTo>
                    <a:pt x="173" y="0"/>
                  </a:moveTo>
                  <a:lnTo>
                    <a:pt x="0" y="12"/>
                  </a:lnTo>
                  <a:lnTo>
                    <a:pt x="114" y="246"/>
                  </a:lnTo>
                  <a:lnTo>
                    <a:pt x="239" y="219"/>
                  </a:lnTo>
                  <a:lnTo>
                    <a:pt x="173"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52" name="Freeform 21">
              <a:extLst>
                <a:ext uri="{FF2B5EF4-FFF2-40B4-BE49-F238E27FC236}">
                  <a16:creationId xmlns:a16="http://schemas.microsoft.com/office/drawing/2014/main" id="{20475DC4-C681-4BFD-9D5E-22D70D20635C}"/>
                </a:ext>
              </a:extLst>
            </p:cNvPr>
            <p:cNvSpPr>
              <a:spLocks/>
            </p:cNvSpPr>
            <p:nvPr/>
          </p:nvSpPr>
          <p:spPr bwMode="auto">
            <a:xfrm>
              <a:off x="7206840" y="2358322"/>
              <a:ext cx="79375" cy="125412"/>
            </a:xfrm>
            <a:custGeom>
              <a:avLst/>
              <a:gdLst>
                <a:gd name="T0" fmla="*/ 0 w 26"/>
                <a:gd name="T1" fmla="*/ 40 h 42"/>
                <a:gd name="T2" fmla="*/ 1 w 26"/>
                <a:gd name="T3" fmla="*/ 40 h 42"/>
                <a:gd name="T4" fmla="*/ 21 w 26"/>
                <a:gd name="T5" fmla="*/ 28 h 42"/>
                <a:gd name="T6" fmla="*/ 26 w 26"/>
                <a:gd name="T7" fmla="*/ 4 h 42"/>
                <a:gd name="T8" fmla="*/ 9 w 26"/>
                <a:gd name="T9" fmla="*/ 0 h 42"/>
                <a:gd name="T10" fmla="*/ 0 w 26"/>
                <a:gd name="T11" fmla="*/ 40 h 42"/>
              </a:gdLst>
              <a:ahLst/>
              <a:cxnLst>
                <a:cxn ang="0">
                  <a:pos x="T0" y="T1"/>
                </a:cxn>
                <a:cxn ang="0">
                  <a:pos x="T2" y="T3"/>
                </a:cxn>
                <a:cxn ang="0">
                  <a:pos x="T4" y="T5"/>
                </a:cxn>
                <a:cxn ang="0">
                  <a:pos x="T6" y="T7"/>
                </a:cxn>
                <a:cxn ang="0">
                  <a:pos x="T8" y="T9"/>
                </a:cxn>
                <a:cxn ang="0">
                  <a:pos x="T10" y="T11"/>
                </a:cxn>
              </a:cxnLst>
              <a:rect l="0" t="0" r="r" b="b"/>
              <a:pathLst>
                <a:path w="26" h="42">
                  <a:moveTo>
                    <a:pt x="0" y="40"/>
                  </a:moveTo>
                  <a:cubicBezTo>
                    <a:pt x="1" y="40"/>
                    <a:pt x="1" y="40"/>
                    <a:pt x="1" y="40"/>
                  </a:cubicBezTo>
                  <a:cubicBezTo>
                    <a:pt x="10" y="42"/>
                    <a:pt x="19" y="37"/>
                    <a:pt x="21" y="28"/>
                  </a:cubicBezTo>
                  <a:cubicBezTo>
                    <a:pt x="26" y="4"/>
                    <a:pt x="26" y="4"/>
                    <a:pt x="26" y="4"/>
                  </a:cubicBezTo>
                  <a:cubicBezTo>
                    <a:pt x="9" y="0"/>
                    <a:pt x="9" y="0"/>
                    <a:pt x="9" y="0"/>
                  </a:cubicBezTo>
                  <a:lnTo>
                    <a:pt x="0" y="4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53" name="Freeform 22">
              <a:extLst>
                <a:ext uri="{FF2B5EF4-FFF2-40B4-BE49-F238E27FC236}">
                  <a16:creationId xmlns:a16="http://schemas.microsoft.com/office/drawing/2014/main" id="{9D4A93C3-C2D2-4712-92F5-422B2BDD0AAB}"/>
                </a:ext>
              </a:extLst>
            </p:cNvPr>
            <p:cNvSpPr>
              <a:spLocks/>
            </p:cNvSpPr>
            <p:nvPr/>
          </p:nvSpPr>
          <p:spPr bwMode="auto">
            <a:xfrm>
              <a:off x="7162390" y="2447222"/>
              <a:ext cx="96838" cy="96837"/>
            </a:xfrm>
            <a:custGeom>
              <a:avLst/>
              <a:gdLst>
                <a:gd name="T0" fmla="*/ 0 w 61"/>
                <a:gd name="T1" fmla="*/ 61 h 61"/>
                <a:gd name="T2" fmla="*/ 61 w 61"/>
                <a:gd name="T3" fmla="*/ 61 h 61"/>
                <a:gd name="T4" fmla="*/ 44 w 61"/>
                <a:gd name="T5" fmla="*/ 0 h 61"/>
                <a:gd name="T6" fmla="*/ 2 w 61"/>
                <a:gd name="T7" fmla="*/ 6 h 61"/>
                <a:gd name="T8" fmla="*/ 0 w 61"/>
                <a:gd name="T9" fmla="*/ 61 h 61"/>
              </a:gdLst>
              <a:ahLst/>
              <a:cxnLst>
                <a:cxn ang="0">
                  <a:pos x="T0" y="T1"/>
                </a:cxn>
                <a:cxn ang="0">
                  <a:pos x="T2" y="T3"/>
                </a:cxn>
                <a:cxn ang="0">
                  <a:pos x="T4" y="T5"/>
                </a:cxn>
                <a:cxn ang="0">
                  <a:pos x="T6" y="T7"/>
                </a:cxn>
                <a:cxn ang="0">
                  <a:pos x="T8" y="T9"/>
                </a:cxn>
              </a:cxnLst>
              <a:rect l="0" t="0" r="r" b="b"/>
              <a:pathLst>
                <a:path w="61" h="61">
                  <a:moveTo>
                    <a:pt x="0" y="61"/>
                  </a:moveTo>
                  <a:lnTo>
                    <a:pt x="61" y="61"/>
                  </a:lnTo>
                  <a:lnTo>
                    <a:pt x="44" y="0"/>
                  </a:lnTo>
                  <a:lnTo>
                    <a:pt x="2" y="6"/>
                  </a:lnTo>
                  <a:lnTo>
                    <a:pt x="0" y="61"/>
                  </a:lnTo>
                  <a:close/>
                </a:path>
              </a:pathLst>
            </a:custGeom>
            <a:solidFill>
              <a:srgbClr val="F4B5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54" name="Freeform 23">
              <a:extLst>
                <a:ext uri="{FF2B5EF4-FFF2-40B4-BE49-F238E27FC236}">
                  <a16:creationId xmlns:a16="http://schemas.microsoft.com/office/drawing/2014/main" id="{B1A31BCA-01D6-4E2F-9415-37B5E9EF1B06}"/>
                </a:ext>
              </a:extLst>
            </p:cNvPr>
            <p:cNvSpPr>
              <a:spLocks/>
            </p:cNvSpPr>
            <p:nvPr/>
          </p:nvSpPr>
          <p:spPr bwMode="auto">
            <a:xfrm>
              <a:off x="7162390" y="2447222"/>
              <a:ext cx="80963" cy="87312"/>
            </a:xfrm>
            <a:custGeom>
              <a:avLst/>
              <a:gdLst>
                <a:gd name="T0" fmla="*/ 1 w 27"/>
                <a:gd name="T1" fmla="*/ 3 h 29"/>
                <a:gd name="T2" fmla="*/ 23 w 27"/>
                <a:gd name="T3" fmla="*/ 0 h 29"/>
                <a:gd name="T4" fmla="*/ 27 w 27"/>
                <a:gd name="T5" fmla="*/ 15 h 29"/>
                <a:gd name="T6" fmla="*/ 7 w 27"/>
                <a:gd name="T7" fmla="*/ 29 h 29"/>
                <a:gd name="T8" fmla="*/ 0 w 27"/>
                <a:gd name="T9" fmla="*/ 27 h 29"/>
                <a:gd name="T10" fmla="*/ 1 w 27"/>
                <a:gd name="T11" fmla="*/ 3 h 29"/>
              </a:gdLst>
              <a:ahLst/>
              <a:cxnLst>
                <a:cxn ang="0">
                  <a:pos x="T0" y="T1"/>
                </a:cxn>
                <a:cxn ang="0">
                  <a:pos x="T2" y="T3"/>
                </a:cxn>
                <a:cxn ang="0">
                  <a:pos x="T4" y="T5"/>
                </a:cxn>
                <a:cxn ang="0">
                  <a:pos x="T6" y="T7"/>
                </a:cxn>
                <a:cxn ang="0">
                  <a:pos x="T8" y="T9"/>
                </a:cxn>
                <a:cxn ang="0">
                  <a:pos x="T10" y="T11"/>
                </a:cxn>
              </a:cxnLst>
              <a:rect l="0" t="0" r="r" b="b"/>
              <a:pathLst>
                <a:path w="27" h="29">
                  <a:moveTo>
                    <a:pt x="1" y="3"/>
                  </a:moveTo>
                  <a:cubicBezTo>
                    <a:pt x="23" y="0"/>
                    <a:pt x="23" y="0"/>
                    <a:pt x="23" y="0"/>
                  </a:cubicBezTo>
                  <a:cubicBezTo>
                    <a:pt x="27" y="15"/>
                    <a:pt x="27" y="15"/>
                    <a:pt x="27" y="15"/>
                  </a:cubicBezTo>
                  <a:cubicBezTo>
                    <a:pt x="22" y="21"/>
                    <a:pt x="15" y="29"/>
                    <a:pt x="7" y="29"/>
                  </a:cubicBezTo>
                  <a:cubicBezTo>
                    <a:pt x="4" y="29"/>
                    <a:pt x="2" y="29"/>
                    <a:pt x="0" y="27"/>
                  </a:cubicBezTo>
                  <a:lnTo>
                    <a:pt x="1" y="3"/>
                  </a:lnTo>
                  <a:close/>
                </a:path>
              </a:pathLst>
            </a:custGeom>
            <a:solidFill>
              <a:srgbClr val="EF8F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55" name="Freeform 24">
              <a:extLst>
                <a:ext uri="{FF2B5EF4-FFF2-40B4-BE49-F238E27FC236}">
                  <a16:creationId xmlns:a16="http://schemas.microsoft.com/office/drawing/2014/main" id="{D47F8BA4-8AFC-4B8E-95B1-9B06F022A619}"/>
                </a:ext>
              </a:extLst>
            </p:cNvPr>
            <p:cNvSpPr>
              <a:spLocks/>
            </p:cNvSpPr>
            <p:nvPr/>
          </p:nvSpPr>
          <p:spPr bwMode="auto">
            <a:xfrm>
              <a:off x="7121115" y="2328159"/>
              <a:ext cx="149225" cy="188912"/>
            </a:xfrm>
            <a:custGeom>
              <a:avLst/>
              <a:gdLst>
                <a:gd name="T0" fmla="*/ 12 w 50"/>
                <a:gd name="T1" fmla="*/ 60 h 63"/>
                <a:gd name="T2" fmla="*/ 44 w 50"/>
                <a:gd name="T3" fmla="*/ 40 h 63"/>
                <a:gd name="T4" fmla="*/ 50 w 50"/>
                <a:gd name="T5" fmla="*/ 10 h 63"/>
                <a:gd name="T6" fmla="*/ 5 w 50"/>
                <a:gd name="T7" fmla="*/ 0 h 63"/>
                <a:gd name="T8" fmla="*/ 0 w 50"/>
                <a:gd name="T9" fmla="*/ 39 h 63"/>
                <a:gd name="T10" fmla="*/ 12 w 50"/>
                <a:gd name="T11" fmla="*/ 60 h 63"/>
              </a:gdLst>
              <a:ahLst/>
              <a:cxnLst>
                <a:cxn ang="0">
                  <a:pos x="T0" y="T1"/>
                </a:cxn>
                <a:cxn ang="0">
                  <a:pos x="T2" y="T3"/>
                </a:cxn>
                <a:cxn ang="0">
                  <a:pos x="T4" y="T5"/>
                </a:cxn>
                <a:cxn ang="0">
                  <a:pos x="T6" y="T7"/>
                </a:cxn>
                <a:cxn ang="0">
                  <a:pos x="T8" y="T9"/>
                </a:cxn>
                <a:cxn ang="0">
                  <a:pos x="T10" y="T11"/>
                </a:cxn>
              </a:cxnLst>
              <a:rect l="0" t="0" r="r" b="b"/>
              <a:pathLst>
                <a:path w="50" h="63">
                  <a:moveTo>
                    <a:pt x="12" y="60"/>
                  </a:moveTo>
                  <a:cubicBezTo>
                    <a:pt x="26" y="63"/>
                    <a:pt x="40" y="54"/>
                    <a:pt x="44" y="40"/>
                  </a:cubicBezTo>
                  <a:cubicBezTo>
                    <a:pt x="50" y="10"/>
                    <a:pt x="50" y="10"/>
                    <a:pt x="50" y="10"/>
                  </a:cubicBezTo>
                  <a:cubicBezTo>
                    <a:pt x="5" y="0"/>
                    <a:pt x="5" y="0"/>
                    <a:pt x="5" y="0"/>
                  </a:cubicBezTo>
                  <a:cubicBezTo>
                    <a:pt x="5" y="0"/>
                    <a:pt x="0" y="23"/>
                    <a:pt x="0" y="39"/>
                  </a:cubicBezTo>
                  <a:cubicBezTo>
                    <a:pt x="0" y="51"/>
                    <a:pt x="4" y="58"/>
                    <a:pt x="12" y="60"/>
                  </a:cubicBezTo>
                  <a:close/>
                </a:path>
              </a:pathLst>
            </a:custGeom>
            <a:solidFill>
              <a:srgbClr val="FCD5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56" name="Freeform 25">
              <a:extLst>
                <a:ext uri="{FF2B5EF4-FFF2-40B4-BE49-F238E27FC236}">
                  <a16:creationId xmlns:a16="http://schemas.microsoft.com/office/drawing/2014/main" id="{62AB3C46-6AA1-4A6C-A8B1-C1358F0B4670}"/>
                </a:ext>
              </a:extLst>
            </p:cNvPr>
            <p:cNvSpPr>
              <a:spLocks/>
            </p:cNvSpPr>
            <p:nvPr/>
          </p:nvSpPr>
          <p:spPr bwMode="auto">
            <a:xfrm>
              <a:off x="7243352" y="2388484"/>
              <a:ext cx="26988" cy="17462"/>
            </a:xfrm>
            <a:custGeom>
              <a:avLst/>
              <a:gdLst>
                <a:gd name="T0" fmla="*/ 2 w 17"/>
                <a:gd name="T1" fmla="*/ 0 h 11"/>
                <a:gd name="T2" fmla="*/ 17 w 17"/>
                <a:gd name="T3" fmla="*/ 3 h 11"/>
                <a:gd name="T4" fmla="*/ 15 w 17"/>
                <a:gd name="T5" fmla="*/ 11 h 11"/>
                <a:gd name="T6" fmla="*/ 0 w 17"/>
                <a:gd name="T7" fmla="*/ 7 h 11"/>
                <a:gd name="T8" fmla="*/ 2 w 17"/>
                <a:gd name="T9" fmla="*/ 0 h 11"/>
              </a:gdLst>
              <a:ahLst/>
              <a:cxnLst>
                <a:cxn ang="0">
                  <a:pos x="T0" y="T1"/>
                </a:cxn>
                <a:cxn ang="0">
                  <a:pos x="T2" y="T3"/>
                </a:cxn>
                <a:cxn ang="0">
                  <a:pos x="T4" y="T5"/>
                </a:cxn>
                <a:cxn ang="0">
                  <a:pos x="T6" y="T7"/>
                </a:cxn>
                <a:cxn ang="0">
                  <a:pos x="T8" y="T9"/>
                </a:cxn>
              </a:cxnLst>
              <a:rect l="0" t="0" r="r" b="b"/>
              <a:pathLst>
                <a:path w="17" h="11">
                  <a:moveTo>
                    <a:pt x="2" y="0"/>
                  </a:moveTo>
                  <a:lnTo>
                    <a:pt x="17" y="3"/>
                  </a:lnTo>
                  <a:lnTo>
                    <a:pt x="15" y="11"/>
                  </a:lnTo>
                  <a:lnTo>
                    <a:pt x="0" y="7"/>
                  </a:lnTo>
                  <a:lnTo>
                    <a:pt x="2" y="0"/>
                  </a:lnTo>
                  <a:close/>
                </a:path>
              </a:pathLst>
            </a:custGeom>
            <a:solidFill>
              <a:srgbClr val="3128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57" name="Freeform 26">
              <a:extLst>
                <a:ext uri="{FF2B5EF4-FFF2-40B4-BE49-F238E27FC236}">
                  <a16:creationId xmlns:a16="http://schemas.microsoft.com/office/drawing/2014/main" id="{4211502F-B6A1-4B8F-A104-5D89B2A7102F}"/>
                </a:ext>
              </a:extLst>
            </p:cNvPr>
            <p:cNvSpPr>
              <a:spLocks/>
            </p:cNvSpPr>
            <p:nvPr/>
          </p:nvSpPr>
          <p:spPr bwMode="auto">
            <a:xfrm>
              <a:off x="7229065" y="2396422"/>
              <a:ext cx="47625" cy="66675"/>
            </a:xfrm>
            <a:custGeom>
              <a:avLst/>
              <a:gdLst>
                <a:gd name="T0" fmla="*/ 1 w 16"/>
                <a:gd name="T1" fmla="*/ 9 h 22"/>
                <a:gd name="T2" fmla="*/ 5 w 16"/>
                <a:gd name="T3" fmla="*/ 21 h 22"/>
                <a:gd name="T4" fmla="*/ 15 w 16"/>
                <a:gd name="T5" fmla="*/ 9 h 22"/>
                <a:gd name="T6" fmla="*/ 10 w 16"/>
                <a:gd name="T7" fmla="*/ 0 h 22"/>
                <a:gd name="T8" fmla="*/ 1 w 16"/>
                <a:gd name="T9" fmla="*/ 9 h 22"/>
              </a:gdLst>
              <a:ahLst/>
              <a:cxnLst>
                <a:cxn ang="0">
                  <a:pos x="T0" y="T1"/>
                </a:cxn>
                <a:cxn ang="0">
                  <a:pos x="T2" y="T3"/>
                </a:cxn>
                <a:cxn ang="0">
                  <a:pos x="T4" y="T5"/>
                </a:cxn>
                <a:cxn ang="0">
                  <a:pos x="T6" y="T7"/>
                </a:cxn>
                <a:cxn ang="0">
                  <a:pos x="T8" y="T9"/>
                </a:cxn>
              </a:cxnLst>
              <a:rect l="0" t="0" r="r" b="b"/>
              <a:pathLst>
                <a:path w="16" h="22">
                  <a:moveTo>
                    <a:pt x="1" y="9"/>
                  </a:moveTo>
                  <a:cubicBezTo>
                    <a:pt x="0" y="15"/>
                    <a:pt x="2" y="20"/>
                    <a:pt x="5" y="21"/>
                  </a:cubicBezTo>
                  <a:cubicBezTo>
                    <a:pt x="8" y="22"/>
                    <a:pt x="14" y="15"/>
                    <a:pt x="15" y="9"/>
                  </a:cubicBezTo>
                  <a:cubicBezTo>
                    <a:pt x="16" y="4"/>
                    <a:pt x="13" y="1"/>
                    <a:pt x="10" y="0"/>
                  </a:cubicBezTo>
                  <a:cubicBezTo>
                    <a:pt x="6" y="0"/>
                    <a:pt x="2" y="4"/>
                    <a:pt x="1" y="9"/>
                  </a:cubicBezTo>
                  <a:close/>
                </a:path>
              </a:pathLst>
            </a:custGeom>
            <a:solidFill>
              <a:srgbClr val="FCD5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58" name="Freeform 27">
              <a:extLst>
                <a:ext uri="{FF2B5EF4-FFF2-40B4-BE49-F238E27FC236}">
                  <a16:creationId xmlns:a16="http://schemas.microsoft.com/office/drawing/2014/main" id="{DC1B6326-941B-4D49-AB21-75AD64F4FC8E}"/>
                </a:ext>
              </a:extLst>
            </p:cNvPr>
            <p:cNvSpPr>
              <a:spLocks/>
            </p:cNvSpPr>
            <p:nvPr/>
          </p:nvSpPr>
          <p:spPr bwMode="auto">
            <a:xfrm>
              <a:off x="7117940" y="2291647"/>
              <a:ext cx="174625" cy="125412"/>
            </a:xfrm>
            <a:custGeom>
              <a:avLst/>
              <a:gdLst>
                <a:gd name="T0" fmla="*/ 0 w 58"/>
                <a:gd name="T1" fmla="*/ 24 h 42"/>
                <a:gd name="T2" fmla="*/ 2 w 58"/>
                <a:gd name="T3" fmla="*/ 12 h 42"/>
                <a:gd name="T4" fmla="*/ 25 w 58"/>
                <a:gd name="T5" fmla="*/ 3 h 42"/>
                <a:gd name="T6" fmla="*/ 28 w 58"/>
                <a:gd name="T7" fmla="*/ 4 h 42"/>
                <a:gd name="T8" fmla="*/ 43 w 58"/>
                <a:gd name="T9" fmla="*/ 7 h 42"/>
                <a:gd name="T10" fmla="*/ 56 w 58"/>
                <a:gd name="T11" fmla="*/ 27 h 42"/>
                <a:gd name="T12" fmla="*/ 55 w 58"/>
                <a:gd name="T13" fmla="*/ 31 h 42"/>
                <a:gd name="T14" fmla="*/ 46 w 58"/>
                <a:gd name="T15" fmla="*/ 36 h 42"/>
                <a:gd name="T16" fmla="*/ 42 w 58"/>
                <a:gd name="T17" fmla="*/ 42 h 42"/>
                <a:gd name="T18" fmla="*/ 42 w 58"/>
                <a:gd name="T19" fmla="*/ 42 h 42"/>
                <a:gd name="T20" fmla="*/ 37 w 58"/>
                <a:gd name="T21" fmla="*/ 36 h 42"/>
                <a:gd name="T22" fmla="*/ 31 w 58"/>
                <a:gd name="T23" fmla="*/ 25 h 42"/>
                <a:gd name="T24" fmla="*/ 18 w 58"/>
                <a:gd name="T25" fmla="*/ 22 h 42"/>
                <a:gd name="T26" fmla="*/ 3 w 58"/>
                <a:gd name="T27" fmla="*/ 30 h 42"/>
                <a:gd name="T28" fmla="*/ 2 w 58"/>
                <a:gd name="T29" fmla="*/ 35 h 42"/>
                <a:gd name="T30" fmla="*/ 0 w 58"/>
                <a:gd name="T31" fmla="*/ 24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8" h="42">
                  <a:moveTo>
                    <a:pt x="0" y="24"/>
                  </a:moveTo>
                  <a:cubicBezTo>
                    <a:pt x="0" y="20"/>
                    <a:pt x="1" y="16"/>
                    <a:pt x="2" y="12"/>
                  </a:cubicBezTo>
                  <a:cubicBezTo>
                    <a:pt x="6" y="4"/>
                    <a:pt x="16" y="0"/>
                    <a:pt x="25" y="3"/>
                  </a:cubicBezTo>
                  <a:cubicBezTo>
                    <a:pt x="26" y="3"/>
                    <a:pt x="27" y="3"/>
                    <a:pt x="28" y="4"/>
                  </a:cubicBezTo>
                  <a:cubicBezTo>
                    <a:pt x="43" y="7"/>
                    <a:pt x="43" y="7"/>
                    <a:pt x="43" y="7"/>
                  </a:cubicBezTo>
                  <a:cubicBezTo>
                    <a:pt x="52" y="9"/>
                    <a:pt x="58" y="18"/>
                    <a:pt x="56" y="27"/>
                  </a:cubicBezTo>
                  <a:cubicBezTo>
                    <a:pt x="55" y="31"/>
                    <a:pt x="55" y="31"/>
                    <a:pt x="55" y="31"/>
                  </a:cubicBezTo>
                  <a:cubicBezTo>
                    <a:pt x="46" y="36"/>
                    <a:pt x="46" y="36"/>
                    <a:pt x="46" y="36"/>
                  </a:cubicBezTo>
                  <a:cubicBezTo>
                    <a:pt x="42" y="42"/>
                    <a:pt x="42" y="42"/>
                    <a:pt x="42" y="42"/>
                  </a:cubicBezTo>
                  <a:cubicBezTo>
                    <a:pt x="42" y="42"/>
                    <a:pt x="42" y="42"/>
                    <a:pt x="42" y="42"/>
                  </a:cubicBezTo>
                  <a:cubicBezTo>
                    <a:pt x="39" y="42"/>
                    <a:pt x="37" y="39"/>
                    <a:pt x="37" y="36"/>
                  </a:cubicBezTo>
                  <a:cubicBezTo>
                    <a:pt x="38" y="31"/>
                    <a:pt x="36" y="26"/>
                    <a:pt x="31" y="25"/>
                  </a:cubicBezTo>
                  <a:cubicBezTo>
                    <a:pt x="18" y="22"/>
                    <a:pt x="18" y="22"/>
                    <a:pt x="18" y="22"/>
                  </a:cubicBezTo>
                  <a:cubicBezTo>
                    <a:pt x="10" y="21"/>
                    <a:pt x="4" y="24"/>
                    <a:pt x="3" y="30"/>
                  </a:cubicBezTo>
                  <a:cubicBezTo>
                    <a:pt x="2" y="35"/>
                    <a:pt x="2" y="35"/>
                    <a:pt x="2" y="35"/>
                  </a:cubicBezTo>
                  <a:lnTo>
                    <a:pt x="0" y="2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59" name="Freeform 28">
              <a:extLst>
                <a:ext uri="{FF2B5EF4-FFF2-40B4-BE49-F238E27FC236}">
                  <a16:creationId xmlns:a16="http://schemas.microsoft.com/office/drawing/2014/main" id="{31EB1FD4-4113-4F70-A69B-DC4426C533B4}"/>
                </a:ext>
              </a:extLst>
            </p:cNvPr>
            <p:cNvSpPr>
              <a:spLocks/>
            </p:cNvSpPr>
            <p:nvPr/>
          </p:nvSpPr>
          <p:spPr bwMode="auto">
            <a:xfrm>
              <a:off x="7092540" y="2297997"/>
              <a:ext cx="166688" cy="95250"/>
            </a:xfrm>
            <a:custGeom>
              <a:avLst/>
              <a:gdLst>
                <a:gd name="T0" fmla="*/ 54 w 55"/>
                <a:gd name="T1" fmla="*/ 11 h 32"/>
                <a:gd name="T2" fmla="*/ 17 w 55"/>
                <a:gd name="T3" fmla="*/ 31 h 32"/>
                <a:gd name="T4" fmla="*/ 1 w 55"/>
                <a:gd name="T5" fmla="*/ 18 h 32"/>
                <a:gd name="T6" fmla="*/ 13 w 55"/>
                <a:gd name="T7" fmla="*/ 1 h 32"/>
                <a:gd name="T8" fmla="*/ 54 w 55"/>
                <a:gd name="T9" fmla="*/ 11 h 32"/>
              </a:gdLst>
              <a:ahLst/>
              <a:cxnLst>
                <a:cxn ang="0">
                  <a:pos x="T0" y="T1"/>
                </a:cxn>
                <a:cxn ang="0">
                  <a:pos x="T2" y="T3"/>
                </a:cxn>
                <a:cxn ang="0">
                  <a:pos x="T4" y="T5"/>
                </a:cxn>
                <a:cxn ang="0">
                  <a:pos x="T6" y="T7"/>
                </a:cxn>
                <a:cxn ang="0">
                  <a:pos x="T8" y="T9"/>
                </a:cxn>
              </a:cxnLst>
              <a:rect l="0" t="0" r="r" b="b"/>
              <a:pathLst>
                <a:path w="55" h="32">
                  <a:moveTo>
                    <a:pt x="54" y="11"/>
                  </a:moveTo>
                  <a:cubicBezTo>
                    <a:pt x="55" y="19"/>
                    <a:pt x="25" y="30"/>
                    <a:pt x="17" y="31"/>
                  </a:cubicBezTo>
                  <a:cubicBezTo>
                    <a:pt x="9" y="32"/>
                    <a:pt x="2" y="26"/>
                    <a:pt x="1" y="18"/>
                  </a:cubicBezTo>
                  <a:cubicBezTo>
                    <a:pt x="0" y="9"/>
                    <a:pt x="5" y="2"/>
                    <a:pt x="13" y="1"/>
                  </a:cubicBezTo>
                  <a:cubicBezTo>
                    <a:pt x="21" y="0"/>
                    <a:pt x="53" y="3"/>
                    <a:pt x="54" y="1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60" name="Freeform 29">
              <a:extLst>
                <a:ext uri="{FF2B5EF4-FFF2-40B4-BE49-F238E27FC236}">
                  <a16:creationId xmlns:a16="http://schemas.microsoft.com/office/drawing/2014/main" id="{A6E95120-3736-4A47-A890-87F9E72B8757}"/>
                </a:ext>
              </a:extLst>
            </p:cNvPr>
            <p:cNvSpPr>
              <a:spLocks/>
            </p:cNvSpPr>
            <p:nvPr/>
          </p:nvSpPr>
          <p:spPr bwMode="auto">
            <a:xfrm>
              <a:off x="7129052" y="2513897"/>
              <a:ext cx="192088" cy="554037"/>
            </a:xfrm>
            <a:custGeom>
              <a:avLst/>
              <a:gdLst>
                <a:gd name="T0" fmla="*/ 61 w 64"/>
                <a:gd name="T1" fmla="*/ 171 h 185"/>
                <a:gd name="T2" fmla="*/ 35 w 64"/>
                <a:gd name="T3" fmla="*/ 184 h 185"/>
                <a:gd name="T4" fmla="*/ 0 w 64"/>
                <a:gd name="T5" fmla="*/ 171 h 185"/>
                <a:gd name="T6" fmla="*/ 10 w 64"/>
                <a:gd name="T7" fmla="*/ 9 h 185"/>
                <a:gd name="T8" fmla="*/ 28 w 64"/>
                <a:gd name="T9" fmla="*/ 6 h 185"/>
                <a:gd name="T10" fmla="*/ 41 w 64"/>
                <a:gd name="T11" fmla="*/ 0 h 185"/>
                <a:gd name="T12" fmla="*/ 61 w 64"/>
                <a:gd name="T13" fmla="*/ 64 h 185"/>
                <a:gd name="T14" fmla="*/ 61 w 64"/>
                <a:gd name="T15" fmla="*/ 171 h 1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 h="185">
                  <a:moveTo>
                    <a:pt x="61" y="171"/>
                  </a:moveTo>
                  <a:cubicBezTo>
                    <a:pt x="61" y="171"/>
                    <a:pt x="45" y="184"/>
                    <a:pt x="35" y="184"/>
                  </a:cubicBezTo>
                  <a:cubicBezTo>
                    <a:pt x="25" y="185"/>
                    <a:pt x="0" y="171"/>
                    <a:pt x="0" y="171"/>
                  </a:cubicBezTo>
                  <a:cubicBezTo>
                    <a:pt x="10" y="9"/>
                    <a:pt x="10" y="9"/>
                    <a:pt x="10" y="9"/>
                  </a:cubicBezTo>
                  <a:cubicBezTo>
                    <a:pt x="28" y="6"/>
                    <a:pt x="28" y="6"/>
                    <a:pt x="28" y="6"/>
                  </a:cubicBezTo>
                  <a:cubicBezTo>
                    <a:pt x="41" y="0"/>
                    <a:pt x="41" y="0"/>
                    <a:pt x="41" y="0"/>
                  </a:cubicBezTo>
                  <a:cubicBezTo>
                    <a:pt x="41" y="0"/>
                    <a:pt x="64" y="49"/>
                    <a:pt x="61" y="64"/>
                  </a:cubicBezTo>
                  <a:cubicBezTo>
                    <a:pt x="59" y="79"/>
                    <a:pt x="61" y="171"/>
                    <a:pt x="61" y="171"/>
                  </a:cubicBez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61" name="Freeform 30">
              <a:extLst>
                <a:ext uri="{FF2B5EF4-FFF2-40B4-BE49-F238E27FC236}">
                  <a16:creationId xmlns:a16="http://schemas.microsoft.com/office/drawing/2014/main" id="{C7C8629E-650A-4476-A682-A741B398868A}"/>
                </a:ext>
              </a:extLst>
            </p:cNvPr>
            <p:cNvSpPr>
              <a:spLocks/>
            </p:cNvSpPr>
            <p:nvPr/>
          </p:nvSpPr>
          <p:spPr bwMode="auto">
            <a:xfrm>
              <a:off x="7068727" y="2537709"/>
              <a:ext cx="100013" cy="514350"/>
            </a:xfrm>
            <a:custGeom>
              <a:avLst/>
              <a:gdLst>
                <a:gd name="T0" fmla="*/ 27 w 33"/>
                <a:gd name="T1" fmla="*/ 128 h 172"/>
                <a:gd name="T2" fmla="*/ 25 w 33"/>
                <a:gd name="T3" fmla="*/ 165 h 172"/>
                <a:gd name="T4" fmla="*/ 0 w 33"/>
                <a:gd name="T5" fmla="*/ 172 h 172"/>
                <a:gd name="T6" fmla="*/ 7 w 33"/>
                <a:gd name="T7" fmla="*/ 26 h 172"/>
                <a:gd name="T8" fmla="*/ 33 w 33"/>
                <a:gd name="T9" fmla="*/ 0 h 172"/>
                <a:gd name="T10" fmla="*/ 27 w 33"/>
                <a:gd name="T11" fmla="*/ 128 h 172"/>
              </a:gdLst>
              <a:ahLst/>
              <a:cxnLst>
                <a:cxn ang="0">
                  <a:pos x="T0" y="T1"/>
                </a:cxn>
                <a:cxn ang="0">
                  <a:pos x="T2" y="T3"/>
                </a:cxn>
                <a:cxn ang="0">
                  <a:pos x="T4" y="T5"/>
                </a:cxn>
                <a:cxn ang="0">
                  <a:pos x="T6" y="T7"/>
                </a:cxn>
                <a:cxn ang="0">
                  <a:pos x="T8" y="T9"/>
                </a:cxn>
                <a:cxn ang="0">
                  <a:pos x="T10" y="T11"/>
                </a:cxn>
              </a:cxnLst>
              <a:rect l="0" t="0" r="r" b="b"/>
              <a:pathLst>
                <a:path w="33" h="172">
                  <a:moveTo>
                    <a:pt x="27" y="128"/>
                  </a:moveTo>
                  <a:cubicBezTo>
                    <a:pt x="25" y="165"/>
                    <a:pt x="25" y="165"/>
                    <a:pt x="25" y="165"/>
                  </a:cubicBezTo>
                  <a:cubicBezTo>
                    <a:pt x="0" y="172"/>
                    <a:pt x="0" y="172"/>
                    <a:pt x="0" y="172"/>
                  </a:cubicBezTo>
                  <a:cubicBezTo>
                    <a:pt x="7" y="26"/>
                    <a:pt x="7" y="26"/>
                    <a:pt x="7" y="26"/>
                  </a:cubicBezTo>
                  <a:cubicBezTo>
                    <a:pt x="8" y="4"/>
                    <a:pt x="9" y="1"/>
                    <a:pt x="33" y="0"/>
                  </a:cubicBezTo>
                  <a:lnTo>
                    <a:pt x="27" y="128"/>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62" name="Freeform 31">
              <a:extLst>
                <a:ext uri="{FF2B5EF4-FFF2-40B4-BE49-F238E27FC236}">
                  <a16:creationId xmlns:a16="http://schemas.microsoft.com/office/drawing/2014/main" id="{3AECD0A7-54BC-4066-9F38-9308E58C6676}"/>
                </a:ext>
              </a:extLst>
            </p:cNvPr>
            <p:cNvSpPr>
              <a:spLocks/>
            </p:cNvSpPr>
            <p:nvPr/>
          </p:nvSpPr>
          <p:spPr bwMode="auto">
            <a:xfrm>
              <a:off x="7235415" y="2513897"/>
              <a:ext cx="182563" cy="538162"/>
            </a:xfrm>
            <a:custGeom>
              <a:avLst/>
              <a:gdLst>
                <a:gd name="T0" fmla="*/ 0 w 61"/>
                <a:gd name="T1" fmla="*/ 3 h 180"/>
                <a:gd name="T2" fmla="*/ 6 w 61"/>
                <a:gd name="T3" fmla="*/ 0 h 180"/>
                <a:gd name="T4" fmla="*/ 34 w 61"/>
                <a:gd name="T5" fmla="*/ 4 h 180"/>
                <a:gd name="T6" fmla="*/ 42 w 61"/>
                <a:gd name="T7" fmla="*/ 37 h 180"/>
                <a:gd name="T8" fmla="*/ 61 w 61"/>
                <a:gd name="T9" fmla="*/ 180 h 180"/>
                <a:gd name="T10" fmla="*/ 21 w 61"/>
                <a:gd name="T11" fmla="*/ 175 h 180"/>
                <a:gd name="T12" fmla="*/ 0 w 61"/>
                <a:gd name="T13" fmla="*/ 3 h 180"/>
              </a:gdLst>
              <a:ahLst/>
              <a:cxnLst>
                <a:cxn ang="0">
                  <a:pos x="T0" y="T1"/>
                </a:cxn>
                <a:cxn ang="0">
                  <a:pos x="T2" y="T3"/>
                </a:cxn>
                <a:cxn ang="0">
                  <a:pos x="T4" y="T5"/>
                </a:cxn>
                <a:cxn ang="0">
                  <a:pos x="T6" y="T7"/>
                </a:cxn>
                <a:cxn ang="0">
                  <a:pos x="T8" y="T9"/>
                </a:cxn>
                <a:cxn ang="0">
                  <a:pos x="T10" y="T11"/>
                </a:cxn>
                <a:cxn ang="0">
                  <a:pos x="T12" y="T13"/>
                </a:cxn>
              </a:cxnLst>
              <a:rect l="0" t="0" r="r" b="b"/>
              <a:pathLst>
                <a:path w="61" h="180">
                  <a:moveTo>
                    <a:pt x="0" y="3"/>
                  </a:moveTo>
                  <a:cubicBezTo>
                    <a:pt x="6" y="0"/>
                    <a:pt x="6" y="0"/>
                    <a:pt x="6" y="0"/>
                  </a:cubicBezTo>
                  <a:cubicBezTo>
                    <a:pt x="34" y="4"/>
                    <a:pt x="34" y="4"/>
                    <a:pt x="34" y="4"/>
                  </a:cubicBezTo>
                  <a:cubicBezTo>
                    <a:pt x="34" y="13"/>
                    <a:pt x="38" y="28"/>
                    <a:pt x="42" y="37"/>
                  </a:cubicBezTo>
                  <a:cubicBezTo>
                    <a:pt x="61" y="180"/>
                    <a:pt x="61" y="180"/>
                    <a:pt x="61" y="180"/>
                  </a:cubicBezTo>
                  <a:cubicBezTo>
                    <a:pt x="21" y="175"/>
                    <a:pt x="21" y="175"/>
                    <a:pt x="21" y="175"/>
                  </a:cubicBezTo>
                  <a:lnTo>
                    <a:pt x="0" y="3"/>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63" name="Freeform 32">
              <a:extLst>
                <a:ext uri="{FF2B5EF4-FFF2-40B4-BE49-F238E27FC236}">
                  <a16:creationId xmlns:a16="http://schemas.microsoft.com/office/drawing/2014/main" id="{829AB549-BC45-4C0F-B5CD-9E770836F898}"/>
                </a:ext>
              </a:extLst>
            </p:cNvPr>
            <p:cNvSpPr>
              <a:spLocks/>
            </p:cNvSpPr>
            <p:nvPr/>
          </p:nvSpPr>
          <p:spPr bwMode="auto">
            <a:xfrm>
              <a:off x="7162390" y="2513897"/>
              <a:ext cx="87313" cy="68262"/>
            </a:xfrm>
            <a:custGeom>
              <a:avLst/>
              <a:gdLst>
                <a:gd name="T0" fmla="*/ 0 w 29"/>
                <a:gd name="T1" fmla="*/ 8 h 23"/>
                <a:gd name="T2" fmla="*/ 29 w 29"/>
                <a:gd name="T3" fmla="*/ 0 h 23"/>
                <a:gd name="T4" fmla="*/ 0 w 29"/>
                <a:gd name="T5" fmla="*/ 8 h 23"/>
              </a:gdLst>
              <a:ahLst/>
              <a:cxnLst>
                <a:cxn ang="0">
                  <a:pos x="T0" y="T1"/>
                </a:cxn>
                <a:cxn ang="0">
                  <a:pos x="T2" y="T3"/>
                </a:cxn>
                <a:cxn ang="0">
                  <a:pos x="T4" y="T5"/>
                </a:cxn>
              </a:cxnLst>
              <a:rect l="0" t="0" r="r" b="b"/>
              <a:pathLst>
                <a:path w="29" h="23">
                  <a:moveTo>
                    <a:pt x="0" y="8"/>
                  </a:moveTo>
                  <a:cubicBezTo>
                    <a:pt x="19" y="3"/>
                    <a:pt x="29" y="0"/>
                    <a:pt x="29" y="0"/>
                  </a:cubicBezTo>
                  <a:cubicBezTo>
                    <a:pt x="26" y="21"/>
                    <a:pt x="16" y="23"/>
                    <a:pt x="0" y="8"/>
                  </a:cubicBezTo>
                  <a:close/>
                </a:path>
              </a:pathLst>
            </a:custGeom>
            <a:solidFill>
              <a:srgbClr val="FCD5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64" name="Freeform 33">
              <a:extLst>
                <a:ext uri="{FF2B5EF4-FFF2-40B4-BE49-F238E27FC236}">
                  <a16:creationId xmlns:a16="http://schemas.microsoft.com/office/drawing/2014/main" id="{624031FE-1BEE-4E5F-83A6-507CEE1C3BD7}"/>
                </a:ext>
              </a:extLst>
            </p:cNvPr>
            <p:cNvSpPr>
              <a:spLocks/>
            </p:cNvSpPr>
            <p:nvPr/>
          </p:nvSpPr>
          <p:spPr bwMode="auto">
            <a:xfrm>
              <a:off x="6984590" y="2507547"/>
              <a:ext cx="403225" cy="415925"/>
            </a:xfrm>
            <a:custGeom>
              <a:avLst/>
              <a:gdLst>
                <a:gd name="T0" fmla="*/ 110 w 134"/>
                <a:gd name="T1" fmla="*/ 5 h 139"/>
                <a:gd name="T2" fmla="*/ 0 w 134"/>
                <a:gd name="T3" fmla="*/ 121 h 139"/>
                <a:gd name="T4" fmla="*/ 7 w 134"/>
                <a:gd name="T5" fmla="*/ 139 h 139"/>
                <a:gd name="T6" fmla="*/ 63 w 134"/>
                <a:gd name="T7" fmla="*/ 110 h 139"/>
                <a:gd name="T8" fmla="*/ 126 w 134"/>
                <a:gd name="T9" fmla="*/ 37 h 139"/>
                <a:gd name="T10" fmla="*/ 110 w 134"/>
                <a:gd name="T11" fmla="*/ 5 h 139"/>
              </a:gdLst>
              <a:ahLst/>
              <a:cxnLst>
                <a:cxn ang="0">
                  <a:pos x="T0" y="T1"/>
                </a:cxn>
                <a:cxn ang="0">
                  <a:pos x="T2" y="T3"/>
                </a:cxn>
                <a:cxn ang="0">
                  <a:pos x="T4" y="T5"/>
                </a:cxn>
                <a:cxn ang="0">
                  <a:pos x="T6" y="T7"/>
                </a:cxn>
                <a:cxn ang="0">
                  <a:pos x="T8" y="T9"/>
                </a:cxn>
                <a:cxn ang="0">
                  <a:pos x="T10" y="T11"/>
                </a:cxn>
              </a:cxnLst>
              <a:rect l="0" t="0" r="r" b="b"/>
              <a:pathLst>
                <a:path w="134" h="139">
                  <a:moveTo>
                    <a:pt x="110" y="5"/>
                  </a:moveTo>
                  <a:cubicBezTo>
                    <a:pt x="62" y="73"/>
                    <a:pt x="68" y="81"/>
                    <a:pt x="0" y="121"/>
                  </a:cubicBezTo>
                  <a:cubicBezTo>
                    <a:pt x="7" y="139"/>
                    <a:pt x="7" y="139"/>
                    <a:pt x="7" y="139"/>
                  </a:cubicBezTo>
                  <a:cubicBezTo>
                    <a:pt x="28" y="133"/>
                    <a:pt x="53" y="114"/>
                    <a:pt x="63" y="110"/>
                  </a:cubicBezTo>
                  <a:cubicBezTo>
                    <a:pt x="74" y="107"/>
                    <a:pt x="127" y="40"/>
                    <a:pt x="126" y="37"/>
                  </a:cubicBezTo>
                  <a:cubicBezTo>
                    <a:pt x="134" y="29"/>
                    <a:pt x="119" y="0"/>
                    <a:pt x="110" y="5"/>
                  </a:cubicBezTo>
                  <a:close/>
                </a:path>
              </a:pathLst>
            </a:custGeom>
            <a:solidFill>
              <a:srgbClr val="FCD5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65" name="Freeform 34">
              <a:extLst>
                <a:ext uri="{FF2B5EF4-FFF2-40B4-BE49-F238E27FC236}">
                  <a16:creationId xmlns:a16="http://schemas.microsoft.com/office/drawing/2014/main" id="{E79BCEAC-E0A3-429A-A70E-25E71BCD40F0}"/>
                </a:ext>
              </a:extLst>
            </p:cNvPr>
            <p:cNvSpPr>
              <a:spLocks/>
            </p:cNvSpPr>
            <p:nvPr/>
          </p:nvSpPr>
          <p:spPr bwMode="auto">
            <a:xfrm>
              <a:off x="6849652" y="2893309"/>
              <a:ext cx="84138" cy="84137"/>
            </a:xfrm>
            <a:custGeom>
              <a:avLst/>
              <a:gdLst>
                <a:gd name="T0" fmla="*/ 10 w 28"/>
                <a:gd name="T1" fmla="*/ 26 h 28"/>
                <a:gd name="T2" fmla="*/ 26 w 28"/>
                <a:gd name="T3" fmla="*/ 18 h 28"/>
                <a:gd name="T4" fmla="*/ 18 w 28"/>
                <a:gd name="T5" fmla="*/ 2 h 28"/>
                <a:gd name="T6" fmla="*/ 2 w 28"/>
                <a:gd name="T7" fmla="*/ 10 h 28"/>
                <a:gd name="T8" fmla="*/ 10 w 28"/>
                <a:gd name="T9" fmla="*/ 26 h 28"/>
              </a:gdLst>
              <a:ahLst/>
              <a:cxnLst>
                <a:cxn ang="0">
                  <a:pos x="T0" y="T1"/>
                </a:cxn>
                <a:cxn ang="0">
                  <a:pos x="T2" y="T3"/>
                </a:cxn>
                <a:cxn ang="0">
                  <a:pos x="T4" y="T5"/>
                </a:cxn>
                <a:cxn ang="0">
                  <a:pos x="T6" y="T7"/>
                </a:cxn>
                <a:cxn ang="0">
                  <a:pos x="T8" y="T9"/>
                </a:cxn>
              </a:cxnLst>
              <a:rect l="0" t="0" r="r" b="b"/>
              <a:pathLst>
                <a:path w="28" h="28">
                  <a:moveTo>
                    <a:pt x="10" y="26"/>
                  </a:moveTo>
                  <a:cubicBezTo>
                    <a:pt x="16" y="28"/>
                    <a:pt x="24" y="25"/>
                    <a:pt x="26" y="18"/>
                  </a:cubicBezTo>
                  <a:cubicBezTo>
                    <a:pt x="28" y="12"/>
                    <a:pt x="25" y="5"/>
                    <a:pt x="18" y="2"/>
                  </a:cubicBezTo>
                  <a:cubicBezTo>
                    <a:pt x="11" y="0"/>
                    <a:pt x="4" y="4"/>
                    <a:pt x="2" y="10"/>
                  </a:cubicBezTo>
                  <a:cubicBezTo>
                    <a:pt x="0" y="17"/>
                    <a:pt x="3" y="24"/>
                    <a:pt x="10" y="26"/>
                  </a:cubicBezTo>
                  <a:close/>
                </a:path>
              </a:pathLst>
            </a:custGeom>
            <a:solidFill>
              <a:srgbClr val="FCD5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66" name="Freeform 35">
              <a:extLst>
                <a:ext uri="{FF2B5EF4-FFF2-40B4-BE49-F238E27FC236}">
                  <a16:creationId xmlns:a16="http://schemas.microsoft.com/office/drawing/2014/main" id="{351C664C-CDFC-46B5-803F-20598EF28383}"/>
                </a:ext>
              </a:extLst>
            </p:cNvPr>
            <p:cNvSpPr>
              <a:spLocks/>
            </p:cNvSpPr>
            <p:nvPr/>
          </p:nvSpPr>
          <p:spPr bwMode="auto">
            <a:xfrm>
              <a:off x="6882990" y="2869497"/>
              <a:ext cx="123825" cy="90487"/>
            </a:xfrm>
            <a:custGeom>
              <a:avLst/>
              <a:gdLst>
                <a:gd name="T0" fmla="*/ 64 w 78"/>
                <a:gd name="T1" fmla="*/ 0 h 57"/>
                <a:gd name="T2" fmla="*/ 0 w 78"/>
                <a:gd name="T3" fmla="*/ 34 h 57"/>
                <a:gd name="T4" fmla="*/ 6 w 78"/>
                <a:gd name="T5" fmla="*/ 57 h 57"/>
                <a:gd name="T6" fmla="*/ 78 w 78"/>
                <a:gd name="T7" fmla="*/ 34 h 57"/>
                <a:gd name="T8" fmla="*/ 64 w 78"/>
                <a:gd name="T9" fmla="*/ 0 h 57"/>
              </a:gdLst>
              <a:ahLst/>
              <a:cxnLst>
                <a:cxn ang="0">
                  <a:pos x="T0" y="T1"/>
                </a:cxn>
                <a:cxn ang="0">
                  <a:pos x="T2" y="T3"/>
                </a:cxn>
                <a:cxn ang="0">
                  <a:pos x="T4" y="T5"/>
                </a:cxn>
                <a:cxn ang="0">
                  <a:pos x="T6" y="T7"/>
                </a:cxn>
                <a:cxn ang="0">
                  <a:pos x="T8" y="T9"/>
                </a:cxn>
              </a:cxnLst>
              <a:rect l="0" t="0" r="r" b="b"/>
              <a:pathLst>
                <a:path w="78" h="57">
                  <a:moveTo>
                    <a:pt x="64" y="0"/>
                  </a:moveTo>
                  <a:lnTo>
                    <a:pt x="0" y="34"/>
                  </a:lnTo>
                  <a:lnTo>
                    <a:pt x="6" y="57"/>
                  </a:lnTo>
                  <a:lnTo>
                    <a:pt x="78" y="34"/>
                  </a:lnTo>
                  <a:lnTo>
                    <a:pt x="64" y="0"/>
                  </a:lnTo>
                  <a:close/>
                </a:path>
              </a:pathLst>
            </a:custGeom>
            <a:solidFill>
              <a:srgbClr val="FCD5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pic>
          <p:nvPicPr>
            <p:cNvPr id="67" name="Graphic 66">
              <a:extLst>
                <a:ext uri="{FF2B5EF4-FFF2-40B4-BE49-F238E27FC236}">
                  <a16:creationId xmlns:a16="http://schemas.microsoft.com/office/drawing/2014/main" id="{C439AA37-8525-4446-9F38-0FC738F7D29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360615" y="3405143"/>
              <a:ext cx="417329" cy="422931"/>
            </a:xfrm>
            <a:prstGeom prst="rect">
              <a:avLst/>
            </a:prstGeom>
          </p:spPr>
        </p:pic>
        <p:sp>
          <p:nvSpPr>
            <p:cNvPr id="100" name="Rectangle: Rounded Corners 99">
              <a:extLst>
                <a:ext uri="{FF2B5EF4-FFF2-40B4-BE49-F238E27FC236}">
                  <a16:creationId xmlns:a16="http://schemas.microsoft.com/office/drawing/2014/main" id="{6F993450-737A-4061-9065-729F4EF03ABC}"/>
                </a:ext>
              </a:extLst>
            </p:cNvPr>
            <p:cNvSpPr/>
            <p:nvPr/>
          </p:nvSpPr>
          <p:spPr>
            <a:xfrm>
              <a:off x="3981450" y="3932975"/>
              <a:ext cx="4229100" cy="107453"/>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grpSp>
        <p:nvGrpSpPr>
          <p:cNvPr id="10" name="Group 9">
            <a:extLst>
              <a:ext uri="{FF2B5EF4-FFF2-40B4-BE49-F238E27FC236}">
                <a16:creationId xmlns:a16="http://schemas.microsoft.com/office/drawing/2014/main" id="{73D83738-73BA-46E2-BA47-4EB6D4202546}"/>
              </a:ext>
            </a:extLst>
          </p:cNvPr>
          <p:cNvGrpSpPr/>
          <p:nvPr/>
        </p:nvGrpSpPr>
        <p:grpSpPr>
          <a:xfrm>
            <a:off x="8678342" y="1799351"/>
            <a:ext cx="2637627" cy="1795339"/>
            <a:chOff x="8678342" y="2042807"/>
            <a:chExt cx="2637627" cy="1795339"/>
          </a:xfrm>
        </p:grpSpPr>
        <p:sp>
          <p:nvSpPr>
            <p:cNvPr id="117" name="Oval 116">
              <a:extLst>
                <a:ext uri="{FF2B5EF4-FFF2-40B4-BE49-F238E27FC236}">
                  <a16:creationId xmlns:a16="http://schemas.microsoft.com/office/drawing/2014/main" id="{76B42810-A289-4415-94CE-C7EB98AC8DCB}"/>
                </a:ext>
              </a:extLst>
            </p:cNvPr>
            <p:cNvSpPr/>
            <p:nvPr/>
          </p:nvSpPr>
          <p:spPr>
            <a:xfrm flipH="1">
              <a:off x="10458718" y="2042807"/>
              <a:ext cx="857251" cy="857250"/>
            </a:xfrm>
            <a:prstGeom prst="ellipse">
              <a:avLst/>
            </a:prstGeom>
            <a:gradFill flip="none" rotWithShape="1">
              <a:gsLst>
                <a:gs pos="7000">
                  <a:schemeClr val="accent5"/>
                </a:gs>
                <a:gs pos="100000">
                  <a:schemeClr val="accent6"/>
                </a:gs>
              </a:gsLst>
              <a:lin ang="16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a:p>
          </p:txBody>
        </p:sp>
        <p:grpSp>
          <p:nvGrpSpPr>
            <p:cNvPr id="118" name="Group 117">
              <a:extLst>
                <a:ext uri="{FF2B5EF4-FFF2-40B4-BE49-F238E27FC236}">
                  <a16:creationId xmlns:a16="http://schemas.microsoft.com/office/drawing/2014/main" id="{C892EC3E-E3FA-479F-9681-08C93ADF2EC5}"/>
                </a:ext>
              </a:extLst>
            </p:cNvPr>
            <p:cNvGrpSpPr/>
            <p:nvPr/>
          </p:nvGrpSpPr>
          <p:grpSpPr>
            <a:xfrm flipH="1">
              <a:off x="8678342" y="2112152"/>
              <a:ext cx="1540593" cy="1725994"/>
              <a:chOff x="1924605" y="1822964"/>
              <a:chExt cx="2153727" cy="1725994"/>
            </a:xfrm>
          </p:grpSpPr>
          <p:sp>
            <p:nvSpPr>
              <p:cNvPr id="119" name="Subtitle 176">
                <a:extLst>
                  <a:ext uri="{FF2B5EF4-FFF2-40B4-BE49-F238E27FC236}">
                    <a16:creationId xmlns:a16="http://schemas.microsoft.com/office/drawing/2014/main" id="{EBA72C96-ADD8-45B7-B7A0-CC1CA5109442}"/>
                  </a:ext>
                </a:extLst>
              </p:cNvPr>
              <p:cNvSpPr txBox="1">
                <a:spLocks/>
              </p:cNvSpPr>
              <p:nvPr/>
            </p:nvSpPr>
            <p:spPr>
              <a:xfrm>
                <a:off x="1924605" y="2191663"/>
                <a:ext cx="2153727" cy="1357295"/>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en-ID" sz="1400" dirty="0"/>
                  <a:t>Lorem ipsum dolor sit amet, consectetur adipiscing elit, sed do eiusmod tempor incididunt ut labore et dolore magna aliqua. </a:t>
                </a:r>
              </a:p>
            </p:txBody>
          </p:sp>
          <p:sp>
            <p:nvSpPr>
              <p:cNvPr id="120" name="Subtitle 176">
                <a:extLst>
                  <a:ext uri="{FF2B5EF4-FFF2-40B4-BE49-F238E27FC236}">
                    <a16:creationId xmlns:a16="http://schemas.microsoft.com/office/drawing/2014/main" id="{A538DAAD-DFAE-4769-A28E-04EBA5EA3B6D}"/>
                  </a:ext>
                </a:extLst>
              </p:cNvPr>
              <p:cNvSpPr txBox="1">
                <a:spLocks/>
              </p:cNvSpPr>
              <p:nvPr/>
            </p:nvSpPr>
            <p:spPr>
              <a:xfrm>
                <a:off x="1924605" y="1822964"/>
                <a:ext cx="2153727" cy="249299"/>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en-ID" sz="1800" b="1" dirty="0">
                    <a:latin typeface="+mj-lt"/>
                  </a:rPr>
                  <a:t>HUMAN</a:t>
                </a:r>
              </a:p>
            </p:txBody>
          </p:sp>
        </p:grpSp>
        <p:grpSp>
          <p:nvGrpSpPr>
            <p:cNvPr id="127" name="Group 47">
              <a:extLst>
                <a:ext uri="{FF2B5EF4-FFF2-40B4-BE49-F238E27FC236}">
                  <a16:creationId xmlns:a16="http://schemas.microsoft.com/office/drawing/2014/main" id="{60ABC94E-F557-44D1-8D3D-353BF10311C4}"/>
                </a:ext>
              </a:extLst>
            </p:cNvPr>
            <p:cNvGrpSpPr>
              <a:grpSpLocks noChangeAspect="1"/>
            </p:cNvGrpSpPr>
            <p:nvPr/>
          </p:nvGrpSpPr>
          <p:grpSpPr bwMode="auto">
            <a:xfrm>
              <a:off x="10719652" y="2209674"/>
              <a:ext cx="389659" cy="519545"/>
              <a:chOff x="6758" y="1337"/>
              <a:chExt cx="225" cy="300"/>
            </a:xfrm>
            <a:solidFill>
              <a:schemeClr val="bg1"/>
            </a:solidFill>
          </p:grpSpPr>
          <p:sp>
            <p:nvSpPr>
              <p:cNvPr id="129" name="Freeform 48">
                <a:extLst>
                  <a:ext uri="{FF2B5EF4-FFF2-40B4-BE49-F238E27FC236}">
                    <a16:creationId xmlns:a16="http://schemas.microsoft.com/office/drawing/2014/main" id="{2A63403F-0366-4043-A1BA-52B5C56EA18D}"/>
                  </a:ext>
                </a:extLst>
              </p:cNvPr>
              <p:cNvSpPr>
                <a:spLocks noEditPoints="1"/>
              </p:cNvSpPr>
              <p:nvPr/>
            </p:nvSpPr>
            <p:spPr bwMode="auto">
              <a:xfrm>
                <a:off x="6758" y="1337"/>
                <a:ext cx="225" cy="300"/>
              </a:xfrm>
              <a:custGeom>
                <a:avLst/>
                <a:gdLst>
                  <a:gd name="T0" fmla="*/ 1764 w 1911"/>
                  <a:gd name="T1" fmla="*/ 1110 h 2557"/>
                  <a:gd name="T2" fmla="*/ 1764 w 1911"/>
                  <a:gd name="T3" fmla="*/ 882 h 2557"/>
                  <a:gd name="T4" fmla="*/ 882 w 1911"/>
                  <a:gd name="T5" fmla="*/ 0 h 2557"/>
                  <a:gd name="T6" fmla="*/ 510 w 1911"/>
                  <a:gd name="T7" fmla="*/ 82 h 2557"/>
                  <a:gd name="T8" fmla="*/ 542 w 1911"/>
                  <a:gd name="T9" fmla="*/ 150 h 2557"/>
                  <a:gd name="T10" fmla="*/ 882 w 1911"/>
                  <a:gd name="T11" fmla="*/ 75 h 2557"/>
                  <a:gd name="T12" fmla="*/ 1689 w 1911"/>
                  <a:gd name="T13" fmla="*/ 882 h 2557"/>
                  <a:gd name="T14" fmla="*/ 1689 w 1911"/>
                  <a:gd name="T15" fmla="*/ 1148 h 2557"/>
                  <a:gd name="T16" fmla="*/ 1746 w 1911"/>
                  <a:gd name="T17" fmla="*/ 1184 h 2557"/>
                  <a:gd name="T18" fmla="*/ 1836 w 1911"/>
                  <a:gd name="T19" fmla="*/ 1274 h 2557"/>
                  <a:gd name="T20" fmla="*/ 1746 w 1911"/>
                  <a:gd name="T21" fmla="*/ 1364 h 2557"/>
                  <a:gd name="T22" fmla="*/ 1699 w 1911"/>
                  <a:gd name="T23" fmla="*/ 1375 h 2557"/>
                  <a:gd name="T24" fmla="*/ 1689 w 1911"/>
                  <a:gd name="T25" fmla="*/ 1431 h 2557"/>
                  <a:gd name="T26" fmla="*/ 1507 w 1911"/>
                  <a:gd name="T27" fmla="*/ 1943 h 2557"/>
                  <a:gd name="T28" fmla="*/ 929 w 1911"/>
                  <a:gd name="T29" fmla="*/ 2113 h 2557"/>
                  <a:gd name="T30" fmla="*/ 892 w 1911"/>
                  <a:gd name="T31" fmla="*/ 2150 h 2557"/>
                  <a:gd name="T32" fmla="*/ 892 w 1911"/>
                  <a:gd name="T33" fmla="*/ 2483 h 2557"/>
                  <a:gd name="T34" fmla="*/ 75 w 1911"/>
                  <a:gd name="T35" fmla="*/ 2483 h 2557"/>
                  <a:gd name="T36" fmla="*/ 75 w 1911"/>
                  <a:gd name="T37" fmla="*/ 882 h 2557"/>
                  <a:gd name="T38" fmla="*/ 375 w 1911"/>
                  <a:gd name="T39" fmla="*/ 254 h 2557"/>
                  <a:gd name="T40" fmla="*/ 328 w 1911"/>
                  <a:gd name="T41" fmla="*/ 196 h 2557"/>
                  <a:gd name="T42" fmla="*/ 0 w 1911"/>
                  <a:gd name="T43" fmla="*/ 882 h 2557"/>
                  <a:gd name="T44" fmla="*/ 0 w 1911"/>
                  <a:gd name="T45" fmla="*/ 2520 h 2557"/>
                  <a:gd name="T46" fmla="*/ 37 w 1911"/>
                  <a:gd name="T47" fmla="*/ 2557 h 2557"/>
                  <a:gd name="T48" fmla="*/ 929 w 1911"/>
                  <a:gd name="T49" fmla="*/ 2557 h 2557"/>
                  <a:gd name="T50" fmla="*/ 967 w 1911"/>
                  <a:gd name="T51" fmla="*/ 2520 h 2557"/>
                  <a:gd name="T52" fmla="*/ 967 w 1911"/>
                  <a:gd name="T53" fmla="*/ 2187 h 2557"/>
                  <a:gd name="T54" fmla="*/ 1557 w 1911"/>
                  <a:gd name="T55" fmla="*/ 1998 h 2557"/>
                  <a:gd name="T56" fmla="*/ 1764 w 1911"/>
                  <a:gd name="T57" fmla="*/ 1438 h 2557"/>
                  <a:gd name="T58" fmla="*/ 1911 w 1911"/>
                  <a:gd name="T59" fmla="*/ 1274 h 2557"/>
                  <a:gd name="T60" fmla="*/ 1764 w 1911"/>
                  <a:gd name="T61" fmla="*/ 1110 h 2557"/>
                  <a:gd name="T62" fmla="*/ 1764 w 1911"/>
                  <a:gd name="T63" fmla="*/ 1110 h 2557"/>
                  <a:gd name="T64" fmla="*/ 1764 w 1911"/>
                  <a:gd name="T65" fmla="*/ 1110 h 2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11" h="2557">
                    <a:moveTo>
                      <a:pt x="1764" y="1110"/>
                    </a:moveTo>
                    <a:cubicBezTo>
                      <a:pt x="1764" y="882"/>
                      <a:pt x="1764" y="882"/>
                      <a:pt x="1764" y="882"/>
                    </a:cubicBezTo>
                    <a:cubicBezTo>
                      <a:pt x="1764" y="396"/>
                      <a:pt x="1368" y="0"/>
                      <a:pt x="882" y="0"/>
                    </a:cubicBezTo>
                    <a:cubicBezTo>
                      <a:pt x="752" y="0"/>
                      <a:pt x="627" y="28"/>
                      <a:pt x="510" y="82"/>
                    </a:cubicBezTo>
                    <a:cubicBezTo>
                      <a:pt x="466" y="102"/>
                      <a:pt x="498" y="171"/>
                      <a:pt x="542" y="150"/>
                    </a:cubicBezTo>
                    <a:cubicBezTo>
                      <a:pt x="649" y="100"/>
                      <a:pt x="763" y="75"/>
                      <a:pt x="882" y="75"/>
                    </a:cubicBezTo>
                    <a:cubicBezTo>
                      <a:pt x="1327" y="75"/>
                      <a:pt x="1689" y="437"/>
                      <a:pt x="1689" y="882"/>
                    </a:cubicBezTo>
                    <a:cubicBezTo>
                      <a:pt x="1689" y="1148"/>
                      <a:pt x="1689" y="1148"/>
                      <a:pt x="1689" y="1148"/>
                    </a:cubicBezTo>
                    <a:cubicBezTo>
                      <a:pt x="1689" y="1183"/>
                      <a:pt x="1720" y="1184"/>
                      <a:pt x="1746" y="1184"/>
                    </a:cubicBezTo>
                    <a:cubicBezTo>
                      <a:pt x="1796" y="1184"/>
                      <a:pt x="1836" y="1224"/>
                      <a:pt x="1836" y="1274"/>
                    </a:cubicBezTo>
                    <a:cubicBezTo>
                      <a:pt x="1836" y="1323"/>
                      <a:pt x="1796" y="1364"/>
                      <a:pt x="1746" y="1364"/>
                    </a:cubicBezTo>
                    <a:cubicBezTo>
                      <a:pt x="1729" y="1364"/>
                      <a:pt x="1713" y="1361"/>
                      <a:pt x="1699" y="1375"/>
                    </a:cubicBezTo>
                    <a:cubicBezTo>
                      <a:pt x="1685" y="1389"/>
                      <a:pt x="1688" y="1421"/>
                      <a:pt x="1689" y="1431"/>
                    </a:cubicBezTo>
                    <a:cubicBezTo>
                      <a:pt x="1689" y="1663"/>
                      <a:pt x="1629" y="1831"/>
                      <a:pt x="1507" y="1943"/>
                    </a:cubicBezTo>
                    <a:cubicBezTo>
                      <a:pt x="1382" y="2057"/>
                      <a:pt x="1193" y="2113"/>
                      <a:pt x="929" y="2113"/>
                    </a:cubicBezTo>
                    <a:cubicBezTo>
                      <a:pt x="909" y="2113"/>
                      <a:pt x="892" y="2130"/>
                      <a:pt x="892" y="2150"/>
                    </a:cubicBezTo>
                    <a:cubicBezTo>
                      <a:pt x="892" y="2483"/>
                      <a:pt x="892" y="2483"/>
                      <a:pt x="892" y="2483"/>
                    </a:cubicBezTo>
                    <a:cubicBezTo>
                      <a:pt x="75" y="2483"/>
                      <a:pt x="75" y="2483"/>
                      <a:pt x="75" y="2483"/>
                    </a:cubicBezTo>
                    <a:cubicBezTo>
                      <a:pt x="75" y="882"/>
                      <a:pt x="75" y="882"/>
                      <a:pt x="75" y="882"/>
                    </a:cubicBezTo>
                    <a:cubicBezTo>
                      <a:pt x="75" y="637"/>
                      <a:pt x="184" y="409"/>
                      <a:pt x="375" y="254"/>
                    </a:cubicBezTo>
                    <a:cubicBezTo>
                      <a:pt x="412" y="224"/>
                      <a:pt x="365" y="166"/>
                      <a:pt x="328" y="196"/>
                    </a:cubicBezTo>
                    <a:cubicBezTo>
                      <a:pt x="119" y="365"/>
                      <a:pt x="0" y="615"/>
                      <a:pt x="0" y="882"/>
                    </a:cubicBezTo>
                    <a:cubicBezTo>
                      <a:pt x="0" y="2520"/>
                      <a:pt x="0" y="2520"/>
                      <a:pt x="0" y="2520"/>
                    </a:cubicBezTo>
                    <a:cubicBezTo>
                      <a:pt x="0" y="2541"/>
                      <a:pt x="17" y="2557"/>
                      <a:pt x="37" y="2557"/>
                    </a:cubicBezTo>
                    <a:cubicBezTo>
                      <a:pt x="929" y="2557"/>
                      <a:pt x="929" y="2557"/>
                      <a:pt x="929" y="2557"/>
                    </a:cubicBezTo>
                    <a:cubicBezTo>
                      <a:pt x="950" y="2557"/>
                      <a:pt x="967" y="2541"/>
                      <a:pt x="967" y="2520"/>
                    </a:cubicBezTo>
                    <a:cubicBezTo>
                      <a:pt x="967" y="2187"/>
                      <a:pt x="967" y="2187"/>
                      <a:pt x="967" y="2187"/>
                    </a:cubicBezTo>
                    <a:cubicBezTo>
                      <a:pt x="1231" y="2182"/>
                      <a:pt x="1424" y="2120"/>
                      <a:pt x="1557" y="1998"/>
                    </a:cubicBezTo>
                    <a:cubicBezTo>
                      <a:pt x="1693" y="1874"/>
                      <a:pt x="1763" y="1686"/>
                      <a:pt x="1764" y="1438"/>
                    </a:cubicBezTo>
                    <a:cubicBezTo>
                      <a:pt x="1847" y="1429"/>
                      <a:pt x="1911" y="1359"/>
                      <a:pt x="1911" y="1274"/>
                    </a:cubicBezTo>
                    <a:cubicBezTo>
                      <a:pt x="1911" y="1189"/>
                      <a:pt x="1847" y="1119"/>
                      <a:pt x="1764" y="1110"/>
                    </a:cubicBezTo>
                    <a:close/>
                    <a:moveTo>
                      <a:pt x="1764" y="1110"/>
                    </a:moveTo>
                    <a:cubicBezTo>
                      <a:pt x="1764" y="1110"/>
                      <a:pt x="1764" y="1110"/>
                      <a:pt x="1764" y="111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30" name="Freeform 49">
                <a:extLst>
                  <a:ext uri="{FF2B5EF4-FFF2-40B4-BE49-F238E27FC236}">
                    <a16:creationId xmlns:a16="http://schemas.microsoft.com/office/drawing/2014/main" id="{EA6820BA-EE51-4241-84DE-15279E27ACAE}"/>
                  </a:ext>
                </a:extLst>
              </p:cNvPr>
              <p:cNvSpPr>
                <a:spLocks noEditPoints="1"/>
              </p:cNvSpPr>
              <p:nvPr/>
            </p:nvSpPr>
            <p:spPr bwMode="auto">
              <a:xfrm>
                <a:off x="6788" y="1386"/>
                <a:ext cx="157" cy="161"/>
              </a:xfrm>
              <a:custGeom>
                <a:avLst/>
                <a:gdLst>
                  <a:gd name="T0" fmla="*/ 81 w 1327"/>
                  <a:gd name="T1" fmla="*/ 239 h 1366"/>
                  <a:gd name="T2" fmla="*/ 65 w 1327"/>
                  <a:gd name="T3" fmla="*/ 270 h 1366"/>
                  <a:gd name="T4" fmla="*/ 40 w 1327"/>
                  <a:gd name="T5" fmla="*/ 556 h 1366"/>
                  <a:gd name="T6" fmla="*/ 0 w 1327"/>
                  <a:gd name="T7" fmla="*/ 770 h 1366"/>
                  <a:gd name="T8" fmla="*/ 589 w 1327"/>
                  <a:gd name="T9" fmla="*/ 1366 h 1366"/>
                  <a:gd name="T10" fmla="*/ 591 w 1327"/>
                  <a:gd name="T11" fmla="*/ 1366 h 1366"/>
                  <a:gd name="T12" fmla="*/ 592 w 1327"/>
                  <a:gd name="T13" fmla="*/ 1366 h 1366"/>
                  <a:gd name="T14" fmla="*/ 596 w 1327"/>
                  <a:gd name="T15" fmla="*/ 1366 h 1366"/>
                  <a:gd name="T16" fmla="*/ 855 w 1327"/>
                  <a:gd name="T17" fmla="*/ 1307 h 1366"/>
                  <a:gd name="T18" fmla="*/ 822 w 1327"/>
                  <a:gd name="T19" fmla="*/ 1240 h 1366"/>
                  <a:gd name="T20" fmla="*/ 628 w 1327"/>
                  <a:gd name="T21" fmla="*/ 1290 h 1366"/>
                  <a:gd name="T22" fmla="*/ 628 w 1327"/>
                  <a:gd name="T23" fmla="*/ 990 h 1366"/>
                  <a:gd name="T24" fmla="*/ 1117 w 1327"/>
                  <a:gd name="T25" fmla="*/ 748 h 1366"/>
                  <a:gd name="T26" fmla="*/ 1117 w 1327"/>
                  <a:gd name="T27" fmla="*/ 770 h 1366"/>
                  <a:gd name="T28" fmla="*/ 980 w 1327"/>
                  <a:gd name="T29" fmla="*/ 1123 h 1366"/>
                  <a:gd name="T30" fmla="*/ 1035 w 1327"/>
                  <a:gd name="T31" fmla="*/ 1174 h 1366"/>
                  <a:gd name="T32" fmla="*/ 1192 w 1327"/>
                  <a:gd name="T33" fmla="*/ 770 h 1366"/>
                  <a:gd name="T34" fmla="*/ 1180 w 1327"/>
                  <a:gd name="T35" fmla="*/ 653 h 1366"/>
                  <a:gd name="T36" fmla="*/ 1214 w 1327"/>
                  <a:gd name="T37" fmla="*/ 28 h 1366"/>
                  <a:gd name="T38" fmla="*/ 1174 w 1327"/>
                  <a:gd name="T39" fmla="*/ 2 h 1366"/>
                  <a:gd name="T40" fmla="*/ 702 w 1327"/>
                  <a:gd name="T41" fmla="*/ 184 h 1366"/>
                  <a:gd name="T42" fmla="*/ 596 w 1327"/>
                  <a:gd name="T43" fmla="*/ 174 h 1366"/>
                  <a:gd name="T44" fmla="*/ 514 w 1327"/>
                  <a:gd name="T45" fmla="*/ 180 h 1366"/>
                  <a:gd name="T46" fmla="*/ 278 w 1327"/>
                  <a:gd name="T47" fmla="*/ 266 h 1366"/>
                  <a:gd name="T48" fmla="*/ 107 w 1327"/>
                  <a:gd name="T49" fmla="*/ 232 h 1366"/>
                  <a:gd name="T50" fmla="*/ 81 w 1327"/>
                  <a:gd name="T51" fmla="*/ 239 h 1366"/>
                  <a:gd name="T52" fmla="*/ 596 w 1327"/>
                  <a:gd name="T53" fmla="*/ 249 h 1366"/>
                  <a:gd name="T54" fmla="*/ 636 w 1327"/>
                  <a:gd name="T55" fmla="*/ 251 h 1366"/>
                  <a:gd name="T56" fmla="*/ 589 w 1327"/>
                  <a:gd name="T57" fmla="*/ 317 h 1366"/>
                  <a:gd name="T58" fmla="*/ 539 w 1327"/>
                  <a:gd name="T59" fmla="*/ 424 h 1366"/>
                  <a:gd name="T60" fmla="*/ 368 w 1327"/>
                  <a:gd name="T61" fmla="*/ 302 h 1366"/>
                  <a:gd name="T62" fmla="*/ 524 w 1327"/>
                  <a:gd name="T63" fmla="*/ 254 h 1366"/>
                  <a:gd name="T64" fmla="*/ 596 w 1327"/>
                  <a:gd name="T65" fmla="*/ 249 h 1366"/>
                  <a:gd name="T66" fmla="*/ 1094 w 1327"/>
                  <a:gd name="T67" fmla="*/ 652 h 1366"/>
                  <a:gd name="T68" fmla="*/ 667 w 1327"/>
                  <a:gd name="T69" fmla="*/ 908 h 1366"/>
                  <a:gd name="T70" fmla="*/ 1161 w 1327"/>
                  <a:gd name="T71" fmla="*/ 122 h 1366"/>
                  <a:gd name="T72" fmla="*/ 1094 w 1327"/>
                  <a:gd name="T73" fmla="*/ 652 h 1366"/>
                  <a:gd name="T74" fmla="*/ 80 w 1327"/>
                  <a:gd name="T75" fmla="*/ 700 h 1366"/>
                  <a:gd name="T76" fmla="*/ 127 w 1327"/>
                  <a:gd name="T77" fmla="*/ 778 h 1366"/>
                  <a:gd name="T78" fmla="*/ 553 w 1327"/>
                  <a:gd name="T79" fmla="*/ 992 h 1366"/>
                  <a:gd name="T80" fmla="*/ 553 w 1327"/>
                  <a:gd name="T81" fmla="*/ 1290 h 1366"/>
                  <a:gd name="T82" fmla="*/ 75 w 1327"/>
                  <a:gd name="T83" fmla="*/ 770 h 1366"/>
                  <a:gd name="T84" fmla="*/ 80 w 1327"/>
                  <a:gd name="T85" fmla="*/ 700 h 1366"/>
                  <a:gd name="T86" fmla="*/ 122 w 1327"/>
                  <a:gd name="T87" fmla="*/ 360 h 1366"/>
                  <a:gd name="T88" fmla="*/ 212 w 1327"/>
                  <a:gd name="T89" fmla="*/ 486 h 1366"/>
                  <a:gd name="T90" fmla="*/ 273 w 1327"/>
                  <a:gd name="T91" fmla="*/ 442 h 1366"/>
                  <a:gd name="T92" fmla="*/ 185 w 1327"/>
                  <a:gd name="T93" fmla="*/ 320 h 1366"/>
                  <a:gd name="T94" fmla="*/ 514 w 1327"/>
                  <a:gd name="T95" fmla="*/ 511 h 1366"/>
                  <a:gd name="T96" fmla="*/ 577 w 1327"/>
                  <a:gd name="T97" fmla="*/ 864 h 1366"/>
                  <a:gd name="T98" fmla="*/ 575 w 1327"/>
                  <a:gd name="T99" fmla="*/ 865 h 1366"/>
                  <a:gd name="T100" fmla="*/ 379 w 1327"/>
                  <a:gd name="T101" fmla="*/ 592 h 1366"/>
                  <a:gd name="T102" fmla="*/ 318 w 1327"/>
                  <a:gd name="T103" fmla="*/ 635 h 1366"/>
                  <a:gd name="T104" fmla="*/ 515 w 1327"/>
                  <a:gd name="T105" fmla="*/ 911 h 1366"/>
                  <a:gd name="T106" fmla="*/ 187 w 1327"/>
                  <a:gd name="T107" fmla="*/ 733 h 1366"/>
                  <a:gd name="T108" fmla="*/ 122 w 1327"/>
                  <a:gd name="T109" fmla="*/ 360 h 1366"/>
                  <a:gd name="T110" fmla="*/ 661 w 1327"/>
                  <a:gd name="T111" fmla="*/ 776 h 1366"/>
                  <a:gd name="T112" fmla="*/ 595 w 1327"/>
                  <a:gd name="T113" fmla="*/ 499 h 1366"/>
                  <a:gd name="T114" fmla="*/ 654 w 1327"/>
                  <a:gd name="T115" fmla="*/ 355 h 1366"/>
                  <a:gd name="T116" fmla="*/ 1091 w 1327"/>
                  <a:gd name="T117" fmla="*/ 91 h 1366"/>
                  <a:gd name="T118" fmla="*/ 661 w 1327"/>
                  <a:gd name="T119" fmla="*/ 776 h 1366"/>
                  <a:gd name="T120" fmla="*/ 661 w 1327"/>
                  <a:gd name="T121" fmla="*/ 776 h 1366"/>
                  <a:gd name="T122" fmla="*/ 661 w 1327"/>
                  <a:gd name="T123" fmla="*/ 776 h 1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27" h="1366">
                    <a:moveTo>
                      <a:pt x="81" y="239"/>
                    </a:moveTo>
                    <a:cubicBezTo>
                      <a:pt x="71" y="246"/>
                      <a:pt x="65" y="258"/>
                      <a:pt x="65" y="270"/>
                    </a:cubicBezTo>
                    <a:cubicBezTo>
                      <a:pt x="38" y="375"/>
                      <a:pt x="30" y="471"/>
                      <a:pt x="40" y="556"/>
                    </a:cubicBezTo>
                    <a:cubicBezTo>
                      <a:pt x="14" y="623"/>
                      <a:pt x="0" y="696"/>
                      <a:pt x="0" y="770"/>
                    </a:cubicBezTo>
                    <a:cubicBezTo>
                      <a:pt x="0" y="1097"/>
                      <a:pt x="264" y="1362"/>
                      <a:pt x="589" y="1366"/>
                    </a:cubicBezTo>
                    <a:cubicBezTo>
                      <a:pt x="590" y="1366"/>
                      <a:pt x="590" y="1366"/>
                      <a:pt x="591" y="1366"/>
                    </a:cubicBezTo>
                    <a:cubicBezTo>
                      <a:pt x="591" y="1366"/>
                      <a:pt x="591" y="1366"/>
                      <a:pt x="592" y="1366"/>
                    </a:cubicBezTo>
                    <a:cubicBezTo>
                      <a:pt x="593" y="1366"/>
                      <a:pt x="595" y="1366"/>
                      <a:pt x="596" y="1366"/>
                    </a:cubicBezTo>
                    <a:cubicBezTo>
                      <a:pt x="687" y="1366"/>
                      <a:pt x="774" y="1347"/>
                      <a:pt x="855" y="1307"/>
                    </a:cubicBezTo>
                    <a:cubicBezTo>
                      <a:pt x="898" y="1287"/>
                      <a:pt x="865" y="1219"/>
                      <a:pt x="822" y="1240"/>
                    </a:cubicBezTo>
                    <a:cubicBezTo>
                      <a:pt x="761" y="1269"/>
                      <a:pt x="696" y="1286"/>
                      <a:pt x="628" y="1290"/>
                    </a:cubicBezTo>
                    <a:cubicBezTo>
                      <a:pt x="628" y="990"/>
                      <a:pt x="628" y="990"/>
                      <a:pt x="628" y="990"/>
                    </a:cubicBezTo>
                    <a:cubicBezTo>
                      <a:pt x="846" y="959"/>
                      <a:pt x="1010" y="877"/>
                      <a:pt x="1117" y="748"/>
                    </a:cubicBezTo>
                    <a:cubicBezTo>
                      <a:pt x="1117" y="756"/>
                      <a:pt x="1117" y="763"/>
                      <a:pt x="1117" y="770"/>
                    </a:cubicBezTo>
                    <a:cubicBezTo>
                      <a:pt x="1117" y="901"/>
                      <a:pt x="1068" y="1027"/>
                      <a:pt x="980" y="1123"/>
                    </a:cubicBezTo>
                    <a:cubicBezTo>
                      <a:pt x="947" y="1158"/>
                      <a:pt x="1002" y="1209"/>
                      <a:pt x="1035" y="1174"/>
                    </a:cubicBezTo>
                    <a:cubicBezTo>
                      <a:pt x="1136" y="1064"/>
                      <a:pt x="1192" y="920"/>
                      <a:pt x="1192" y="770"/>
                    </a:cubicBezTo>
                    <a:cubicBezTo>
                      <a:pt x="1192" y="730"/>
                      <a:pt x="1188" y="691"/>
                      <a:pt x="1180" y="653"/>
                    </a:cubicBezTo>
                    <a:cubicBezTo>
                      <a:pt x="1327" y="376"/>
                      <a:pt x="1219" y="43"/>
                      <a:pt x="1214" y="28"/>
                    </a:cubicBezTo>
                    <a:cubicBezTo>
                      <a:pt x="1208" y="11"/>
                      <a:pt x="1191" y="0"/>
                      <a:pt x="1174" y="2"/>
                    </a:cubicBezTo>
                    <a:cubicBezTo>
                      <a:pt x="972" y="27"/>
                      <a:pt x="814" y="88"/>
                      <a:pt x="702" y="184"/>
                    </a:cubicBezTo>
                    <a:cubicBezTo>
                      <a:pt x="668" y="178"/>
                      <a:pt x="632" y="174"/>
                      <a:pt x="596" y="174"/>
                    </a:cubicBezTo>
                    <a:cubicBezTo>
                      <a:pt x="568" y="174"/>
                      <a:pt x="541" y="176"/>
                      <a:pt x="514" y="180"/>
                    </a:cubicBezTo>
                    <a:cubicBezTo>
                      <a:pt x="429" y="192"/>
                      <a:pt x="350" y="221"/>
                      <a:pt x="278" y="266"/>
                    </a:cubicBezTo>
                    <a:cubicBezTo>
                      <a:pt x="188" y="238"/>
                      <a:pt x="115" y="232"/>
                      <a:pt x="107" y="232"/>
                    </a:cubicBezTo>
                    <a:cubicBezTo>
                      <a:pt x="98" y="231"/>
                      <a:pt x="89" y="233"/>
                      <a:pt x="81" y="239"/>
                    </a:cubicBezTo>
                    <a:close/>
                    <a:moveTo>
                      <a:pt x="596" y="249"/>
                    </a:moveTo>
                    <a:cubicBezTo>
                      <a:pt x="610" y="249"/>
                      <a:pt x="623" y="250"/>
                      <a:pt x="636" y="251"/>
                    </a:cubicBezTo>
                    <a:cubicBezTo>
                      <a:pt x="619" y="272"/>
                      <a:pt x="603" y="294"/>
                      <a:pt x="589" y="317"/>
                    </a:cubicBezTo>
                    <a:cubicBezTo>
                      <a:pt x="568" y="352"/>
                      <a:pt x="552" y="388"/>
                      <a:pt x="539" y="424"/>
                    </a:cubicBezTo>
                    <a:cubicBezTo>
                      <a:pt x="488" y="369"/>
                      <a:pt x="428" y="330"/>
                      <a:pt x="368" y="302"/>
                    </a:cubicBezTo>
                    <a:cubicBezTo>
                      <a:pt x="417" y="278"/>
                      <a:pt x="469" y="262"/>
                      <a:pt x="524" y="254"/>
                    </a:cubicBezTo>
                    <a:cubicBezTo>
                      <a:pt x="548" y="251"/>
                      <a:pt x="572" y="249"/>
                      <a:pt x="596" y="249"/>
                    </a:cubicBezTo>
                    <a:close/>
                    <a:moveTo>
                      <a:pt x="1094" y="652"/>
                    </a:moveTo>
                    <a:cubicBezTo>
                      <a:pt x="1011" y="784"/>
                      <a:pt x="867" y="870"/>
                      <a:pt x="667" y="908"/>
                    </a:cubicBezTo>
                    <a:cubicBezTo>
                      <a:pt x="1161" y="122"/>
                      <a:pt x="1161" y="122"/>
                      <a:pt x="1161" y="122"/>
                    </a:cubicBezTo>
                    <a:cubicBezTo>
                      <a:pt x="1184" y="236"/>
                      <a:pt x="1211" y="467"/>
                      <a:pt x="1094" y="652"/>
                    </a:cubicBezTo>
                    <a:close/>
                    <a:moveTo>
                      <a:pt x="80" y="700"/>
                    </a:moveTo>
                    <a:cubicBezTo>
                      <a:pt x="93" y="727"/>
                      <a:pt x="108" y="754"/>
                      <a:pt x="127" y="778"/>
                    </a:cubicBezTo>
                    <a:cubicBezTo>
                      <a:pt x="251" y="943"/>
                      <a:pt x="464" y="983"/>
                      <a:pt x="553" y="992"/>
                    </a:cubicBezTo>
                    <a:cubicBezTo>
                      <a:pt x="553" y="1290"/>
                      <a:pt x="553" y="1290"/>
                      <a:pt x="553" y="1290"/>
                    </a:cubicBezTo>
                    <a:cubicBezTo>
                      <a:pt x="286" y="1268"/>
                      <a:pt x="75" y="1043"/>
                      <a:pt x="75" y="770"/>
                    </a:cubicBezTo>
                    <a:cubicBezTo>
                      <a:pt x="75" y="747"/>
                      <a:pt x="77" y="723"/>
                      <a:pt x="80" y="700"/>
                    </a:cubicBezTo>
                    <a:close/>
                    <a:moveTo>
                      <a:pt x="122" y="360"/>
                    </a:moveTo>
                    <a:cubicBezTo>
                      <a:pt x="212" y="486"/>
                      <a:pt x="212" y="486"/>
                      <a:pt x="212" y="486"/>
                    </a:cubicBezTo>
                    <a:cubicBezTo>
                      <a:pt x="240" y="525"/>
                      <a:pt x="301" y="482"/>
                      <a:pt x="273" y="442"/>
                    </a:cubicBezTo>
                    <a:cubicBezTo>
                      <a:pt x="185" y="320"/>
                      <a:pt x="185" y="320"/>
                      <a:pt x="185" y="320"/>
                    </a:cubicBezTo>
                    <a:cubicBezTo>
                      <a:pt x="278" y="340"/>
                      <a:pt x="426" y="390"/>
                      <a:pt x="514" y="511"/>
                    </a:cubicBezTo>
                    <a:cubicBezTo>
                      <a:pt x="579" y="603"/>
                      <a:pt x="601" y="722"/>
                      <a:pt x="577" y="864"/>
                    </a:cubicBezTo>
                    <a:cubicBezTo>
                      <a:pt x="576" y="864"/>
                      <a:pt x="575" y="865"/>
                      <a:pt x="575" y="865"/>
                    </a:cubicBezTo>
                    <a:cubicBezTo>
                      <a:pt x="379" y="592"/>
                      <a:pt x="379" y="592"/>
                      <a:pt x="379" y="592"/>
                    </a:cubicBezTo>
                    <a:cubicBezTo>
                      <a:pt x="351" y="553"/>
                      <a:pt x="290" y="596"/>
                      <a:pt x="318" y="635"/>
                    </a:cubicBezTo>
                    <a:cubicBezTo>
                      <a:pt x="515" y="911"/>
                      <a:pt x="515" y="911"/>
                      <a:pt x="515" y="911"/>
                    </a:cubicBezTo>
                    <a:cubicBezTo>
                      <a:pt x="424" y="895"/>
                      <a:pt x="275" y="851"/>
                      <a:pt x="187" y="733"/>
                    </a:cubicBezTo>
                    <a:cubicBezTo>
                      <a:pt x="116" y="640"/>
                      <a:pt x="95" y="515"/>
                      <a:pt x="122" y="360"/>
                    </a:cubicBezTo>
                    <a:close/>
                    <a:moveTo>
                      <a:pt x="661" y="776"/>
                    </a:moveTo>
                    <a:cubicBezTo>
                      <a:pt x="664" y="671"/>
                      <a:pt x="642" y="578"/>
                      <a:pt x="595" y="499"/>
                    </a:cubicBezTo>
                    <a:cubicBezTo>
                      <a:pt x="607" y="450"/>
                      <a:pt x="626" y="401"/>
                      <a:pt x="654" y="355"/>
                    </a:cubicBezTo>
                    <a:cubicBezTo>
                      <a:pt x="735" y="220"/>
                      <a:pt x="882" y="132"/>
                      <a:pt x="1091" y="91"/>
                    </a:cubicBezTo>
                    <a:lnTo>
                      <a:pt x="661" y="776"/>
                    </a:lnTo>
                    <a:close/>
                    <a:moveTo>
                      <a:pt x="661" y="776"/>
                    </a:moveTo>
                    <a:cubicBezTo>
                      <a:pt x="661" y="776"/>
                      <a:pt x="661" y="776"/>
                      <a:pt x="661" y="7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grpSp>
      </p:grpSp>
      <p:grpSp>
        <p:nvGrpSpPr>
          <p:cNvPr id="11" name="Group 10">
            <a:extLst>
              <a:ext uri="{FF2B5EF4-FFF2-40B4-BE49-F238E27FC236}">
                <a16:creationId xmlns:a16="http://schemas.microsoft.com/office/drawing/2014/main" id="{8FF58178-D5E9-4331-BABE-7888F891DD0C}"/>
              </a:ext>
            </a:extLst>
          </p:cNvPr>
          <p:cNvGrpSpPr/>
          <p:nvPr/>
        </p:nvGrpSpPr>
        <p:grpSpPr>
          <a:xfrm>
            <a:off x="8678342" y="4014860"/>
            <a:ext cx="2637627" cy="1746123"/>
            <a:chOff x="8678342" y="4258316"/>
            <a:chExt cx="2637627" cy="1746123"/>
          </a:xfrm>
        </p:grpSpPr>
        <p:sp>
          <p:nvSpPr>
            <p:cNvPr id="116" name="Oval 115">
              <a:extLst>
                <a:ext uri="{FF2B5EF4-FFF2-40B4-BE49-F238E27FC236}">
                  <a16:creationId xmlns:a16="http://schemas.microsoft.com/office/drawing/2014/main" id="{C133458D-DCB2-4232-B312-2149E49F6059}"/>
                </a:ext>
              </a:extLst>
            </p:cNvPr>
            <p:cNvSpPr/>
            <p:nvPr/>
          </p:nvSpPr>
          <p:spPr>
            <a:xfrm flipH="1">
              <a:off x="10458718" y="4258316"/>
              <a:ext cx="857251" cy="857250"/>
            </a:xfrm>
            <a:prstGeom prst="ellipse">
              <a:avLst/>
            </a:prstGeom>
            <a:gradFill flip="none" rotWithShape="1">
              <a:gsLst>
                <a:gs pos="7000">
                  <a:srgbClr val="00B0F0"/>
                </a:gs>
                <a:gs pos="100000">
                  <a:srgbClr val="0070C0"/>
                </a:gs>
              </a:gsLst>
              <a:lin ang="16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ID"/>
            </a:p>
          </p:txBody>
        </p:sp>
        <p:grpSp>
          <p:nvGrpSpPr>
            <p:cNvPr id="121" name="Group 120">
              <a:extLst>
                <a:ext uri="{FF2B5EF4-FFF2-40B4-BE49-F238E27FC236}">
                  <a16:creationId xmlns:a16="http://schemas.microsoft.com/office/drawing/2014/main" id="{F379BC65-A3E1-4E4F-AE16-8CB709D2F802}"/>
                </a:ext>
              </a:extLst>
            </p:cNvPr>
            <p:cNvGrpSpPr/>
            <p:nvPr/>
          </p:nvGrpSpPr>
          <p:grpSpPr>
            <a:xfrm flipH="1">
              <a:off x="8678342" y="4278445"/>
              <a:ext cx="1540593" cy="1725994"/>
              <a:chOff x="1924605" y="1822964"/>
              <a:chExt cx="2153727" cy="1725994"/>
            </a:xfrm>
          </p:grpSpPr>
          <p:sp>
            <p:nvSpPr>
              <p:cNvPr id="122" name="Subtitle 176">
                <a:extLst>
                  <a:ext uri="{FF2B5EF4-FFF2-40B4-BE49-F238E27FC236}">
                    <a16:creationId xmlns:a16="http://schemas.microsoft.com/office/drawing/2014/main" id="{4C21CA61-13AB-44D3-9AF4-6C90A084A0F3}"/>
                  </a:ext>
                </a:extLst>
              </p:cNvPr>
              <p:cNvSpPr txBox="1">
                <a:spLocks/>
              </p:cNvSpPr>
              <p:nvPr/>
            </p:nvSpPr>
            <p:spPr>
              <a:xfrm>
                <a:off x="1924605" y="2191663"/>
                <a:ext cx="2153727" cy="1357295"/>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en-ID" sz="1400" dirty="0"/>
                  <a:t>Lorem ipsum dolor sit amet, consectetur adipiscing elit, sed do eiusmod tempor incididunt ut labore et dolore magna aliqua. </a:t>
                </a:r>
              </a:p>
            </p:txBody>
          </p:sp>
          <p:sp>
            <p:nvSpPr>
              <p:cNvPr id="123" name="Subtitle 176">
                <a:extLst>
                  <a:ext uri="{FF2B5EF4-FFF2-40B4-BE49-F238E27FC236}">
                    <a16:creationId xmlns:a16="http://schemas.microsoft.com/office/drawing/2014/main" id="{6706F3D8-B6D8-4646-9233-A292FB19DAA9}"/>
                  </a:ext>
                </a:extLst>
              </p:cNvPr>
              <p:cNvSpPr txBox="1">
                <a:spLocks/>
              </p:cNvSpPr>
              <p:nvPr/>
            </p:nvSpPr>
            <p:spPr>
              <a:xfrm>
                <a:off x="1924605" y="1822964"/>
                <a:ext cx="2153727" cy="249299"/>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en-ID" sz="1800" b="1" dirty="0">
                    <a:latin typeface="+mj-lt"/>
                  </a:rPr>
                  <a:t>WATER</a:t>
                </a:r>
              </a:p>
            </p:txBody>
          </p:sp>
        </p:grpSp>
        <p:grpSp>
          <p:nvGrpSpPr>
            <p:cNvPr id="132" name="Graphic 130">
              <a:extLst>
                <a:ext uri="{FF2B5EF4-FFF2-40B4-BE49-F238E27FC236}">
                  <a16:creationId xmlns:a16="http://schemas.microsoft.com/office/drawing/2014/main" id="{6374BCDB-B184-44A7-9037-0DD3FFC2A4A1}"/>
                </a:ext>
              </a:extLst>
            </p:cNvPr>
            <p:cNvGrpSpPr/>
            <p:nvPr/>
          </p:nvGrpSpPr>
          <p:grpSpPr>
            <a:xfrm>
              <a:off x="10706232" y="4431677"/>
              <a:ext cx="345032" cy="510527"/>
              <a:chOff x="4457700" y="1004887"/>
              <a:chExt cx="3276600" cy="4848225"/>
            </a:xfrm>
            <a:solidFill>
              <a:schemeClr val="bg1"/>
            </a:solidFill>
          </p:grpSpPr>
          <p:sp>
            <p:nvSpPr>
              <p:cNvPr id="133" name="Freeform: Shape 132">
                <a:extLst>
                  <a:ext uri="{FF2B5EF4-FFF2-40B4-BE49-F238E27FC236}">
                    <a16:creationId xmlns:a16="http://schemas.microsoft.com/office/drawing/2014/main" id="{D08860FA-4F45-437F-91B7-A943C784D073}"/>
                  </a:ext>
                </a:extLst>
              </p:cNvPr>
              <p:cNvSpPr/>
              <p:nvPr/>
            </p:nvSpPr>
            <p:spPr>
              <a:xfrm>
                <a:off x="4457700" y="1004885"/>
                <a:ext cx="3267075" cy="4848225"/>
              </a:xfrm>
              <a:custGeom>
                <a:avLst/>
                <a:gdLst>
                  <a:gd name="connsiteX0" fmla="*/ 2483358 w 3267075"/>
                  <a:gd name="connsiteY0" fmla="*/ 824105 h 4848225"/>
                  <a:gd name="connsiteX1" fmla="*/ 1689259 w 3267075"/>
                  <a:gd name="connsiteY1" fmla="*/ 16385 h 4848225"/>
                  <a:gd name="connsiteX2" fmla="*/ 1585341 w 3267075"/>
                  <a:gd name="connsiteY2" fmla="*/ 17052 h 4848225"/>
                  <a:gd name="connsiteX3" fmla="*/ 1193387 w 3267075"/>
                  <a:gd name="connsiteY3" fmla="*/ 367667 h 4848225"/>
                  <a:gd name="connsiteX4" fmla="*/ 1320546 w 3267075"/>
                  <a:gd name="connsiteY4" fmla="*/ 492444 h 4848225"/>
                  <a:gd name="connsiteX5" fmla="*/ 1638395 w 3267075"/>
                  <a:gd name="connsiteY5" fmla="*/ 201551 h 4848225"/>
                  <a:gd name="connsiteX6" fmla="*/ 2340864 w 3267075"/>
                  <a:gd name="connsiteY6" fmla="*/ 931356 h 4848225"/>
                  <a:gd name="connsiteX7" fmla="*/ 2861310 w 3267075"/>
                  <a:gd name="connsiteY7" fmla="*/ 1857758 h 4848225"/>
                  <a:gd name="connsiteX8" fmla="*/ 3097245 w 3267075"/>
                  <a:gd name="connsiteY8" fmla="*/ 3108295 h 4848225"/>
                  <a:gd name="connsiteX9" fmla="*/ 1637633 w 3267075"/>
                  <a:gd name="connsiteY9" fmla="*/ 4671443 h 4848225"/>
                  <a:gd name="connsiteX10" fmla="*/ 178213 w 3267075"/>
                  <a:gd name="connsiteY10" fmla="*/ 3108105 h 4848225"/>
                  <a:gd name="connsiteX11" fmla="*/ 1040702 w 3267075"/>
                  <a:gd name="connsiteY11" fmla="*/ 806103 h 4848225"/>
                  <a:gd name="connsiteX12" fmla="*/ 902303 w 3267075"/>
                  <a:gd name="connsiteY12" fmla="*/ 693898 h 4848225"/>
                  <a:gd name="connsiteX13" fmla="*/ 0 w 3267075"/>
                  <a:gd name="connsiteY13" fmla="*/ 3108105 h 4848225"/>
                  <a:gd name="connsiteX14" fmla="*/ 1637824 w 3267075"/>
                  <a:gd name="connsiteY14" fmla="*/ 4849370 h 4848225"/>
                  <a:gd name="connsiteX15" fmla="*/ 3275553 w 3267075"/>
                  <a:gd name="connsiteY15" fmla="*/ 3108105 h 4848225"/>
                  <a:gd name="connsiteX16" fmla="*/ 3027521 w 3267075"/>
                  <a:gd name="connsiteY16" fmla="*/ 1792988 h 4848225"/>
                  <a:gd name="connsiteX17" fmla="*/ 2483358 w 3267075"/>
                  <a:gd name="connsiteY17" fmla="*/ 824105 h 4848225"/>
                  <a:gd name="connsiteX18" fmla="*/ 2483358 w 3267075"/>
                  <a:gd name="connsiteY18" fmla="*/ 824105 h 4848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267075" h="4848225">
                    <a:moveTo>
                      <a:pt x="2483358" y="824105"/>
                    </a:moveTo>
                    <a:cubicBezTo>
                      <a:pt x="2092262" y="304516"/>
                      <a:pt x="1705547" y="27910"/>
                      <a:pt x="1689259" y="16385"/>
                    </a:cubicBezTo>
                    <a:cubicBezTo>
                      <a:pt x="1658112" y="-5713"/>
                      <a:pt x="1616297" y="-5427"/>
                      <a:pt x="1585341" y="17052"/>
                    </a:cubicBezTo>
                    <a:cubicBezTo>
                      <a:pt x="1578483" y="22100"/>
                      <a:pt x="1415034" y="141734"/>
                      <a:pt x="1193387" y="367667"/>
                    </a:cubicBezTo>
                    <a:cubicBezTo>
                      <a:pt x="1113187" y="449391"/>
                      <a:pt x="1239298" y="575217"/>
                      <a:pt x="1320546" y="492444"/>
                    </a:cubicBezTo>
                    <a:cubicBezTo>
                      <a:pt x="1459230" y="350998"/>
                      <a:pt x="1575149" y="252510"/>
                      <a:pt x="1638395" y="201551"/>
                    </a:cubicBezTo>
                    <a:cubicBezTo>
                      <a:pt x="1754696" y="293372"/>
                      <a:pt x="2048351" y="542641"/>
                      <a:pt x="2340864" y="931356"/>
                    </a:cubicBezTo>
                    <a:cubicBezTo>
                      <a:pt x="2560701" y="1223584"/>
                      <a:pt x="2735866" y="1535241"/>
                      <a:pt x="2861310" y="1857758"/>
                    </a:cubicBezTo>
                    <a:cubicBezTo>
                      <a:pt x="3017901" y="2260094"/>
                      <a:pt x="3097245" y="2680813"/>
                      <a:pt x="3097245" y="3108295"/>
                    </a:cubicBezTo>
                    <a:cubicBezTo>
                      <a:pt x="3097245" y="3970213"/>
                      <a:pt x="2442496" y="4671443"/>
                      <a:pt x="1637633" y="4671443"/>
                    </a:cubicBezTo>
                    <a:cubicBezTo>
                      <a:pt x="832771" y="4671443"/>
                      <a:pt x="178213" y="3970117"/>
                      <a:pt x="178213" y="3108105"/>
                    </a:cubicBezTo>
                    <a:cubicBezTo>
                      <a:pt x="178213" y="2085310"/>
                      <a:pt x="647224" y="1291687"/>
                      <a:pt x="1040702" y="806103"/>
                    </a:cubicBezTo>
                    <a:cubicBezTo>
                      <a:pt x="1112615" y="717234"/>
                      <a:pt x="975455" y="603696"/>
                      <a:pt x="902303" y="693898"/>
                    </a:cubicBezTo>
                    <a:cubicBezTo>
                      <a:pt x="490728" y="1201962"/>
                      <a:pt x="0" y="2033113"/>
                      <a:pt x="0" y="3108105"/>
                    </a:cubicBezTo>
                    <a:cubicBezTo>
                      <a:pt x="0" y="4068225"/>
                      <a:pt x="734759" y="4849370"/>
                      <a:pt x="1637824" y="4849370"/>
                    </a:cubicBezTo>
                    <a:cubicBezTo>
                      <a:pt x="2540889" y="4849370"/>
                      <a:pt x="3275553" y="4068225"/>
                      <a:pt x="3275553" y="3108105"/>
                    </a:cubicBezTo>
                    <a:cubicBezTo>
                      <a:pt x="3275553" y="2658430"/>
                      <a:pt x="3192113" y="2215993"/>
                      <a:pt x="3027521" y="1792988"/>
                    </a:cubicBezTo>
                    <a:cubicBezTo>
                      <a:pt x="2896076" y="1455327"/>
                      <a:pt x="2713006" y="1129286"/>
                      <a:pt x="2483358" y="824105"/>
                    </a:cubicBezTo>
                    <a:lnTo>
                      <a:pt x="2483358" y="824105"/>
                    </a:lnTo>
                    <a:close/>
                  </a:path>
                </a:pathLst>
              </a:custGeom>
              <a:grpFill/>
              <a:ln w="9525" cap="flat">
                <a:noFill/>
                <a:prstDash val="solid"/>
                <a:miter/>
              </a:ln>
            </p:spPr>
            <p:txBody>
              <a:bodyPr rtlCol="0" anchor="ctr"/>
              <a:lstStyle/>
              <a:p>
                <a:endParaRPr lang="en-ID"/>
              </a:p>
            </p:txBody>
          </p:sp>
          <p:sp>
            <p:nvSpPr>
              <p:cNvPr id="134" name="Freeform: Shape 133">
                <a:extLst>
                  <a:ext uri="{FF2B5EF4-FFF2-40B4-BE49-F238E27FC236}">
                    <a16:creationId xmlns:a16="http://schemas.microsoft.com/office/drawing/2014/main" id="{19E3AD6F-FFC3-4065-9324-8D8A61BFFE8F}"/>
                  </a:ext>
                </a:extLst>
              </p:cNvPr>
              <p:cNvSpPr/>
              <p:nvPr/>
            </p:nvSpPr>
            <p:spPr>
              <a:xfrm>
                <a:off x="6004596" y="4022264"/>
                <a:ext cx="1266825" cy="1343025"/>
              </a:xfrm>
              <a:custGeom>
                <a:avLst/>
                <a:gdLst>
                  <a:gd name="connsiteX0" fmla="*/ 85785 w 1266825"/>
                  <a:gd name="connsiteY0" fmla="*/ 1344120 h 1343025"/>
                  <a:gd name="connsiteX1" fmla="*/ 1270790 w 1266825"/>
                  <a:gd name="connsiteY1" fmla="*/ 85868 h 1343025"/>
                  <a:gd name="connsiteX2" fmla="*/ 1092672 w 1266825"/>
                  <a:gd name="connsiteY2" fmla="*/ 85868 h 1343025"/>
                  <a:gd name="connsiteX3" fmla="*/ 85880 w 1266825"/>
                  <a:gd name="connsiteY3" fmla="*/ 1165908 h 1343025"/>
                  <a:gd name="connsiteX4" fmla="*/ 85785 w 1266825"/>
                  <a:gd name="connsiteY4" fmla="*/ 1344120 h 1343025"/>
                  <a:gd name="connsiteX5" fmla="*/ 85785 w 1266825"/>
                  <a:gd name="connsiteY5" fmla="*/ 1344120 h 1343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6825" h="1343025">
                    <a:moveTo>
                      <a:pt x="85785" y="1344120"/>
                    </a:moveTo>
                    <a:cubicBezTo>
                      <a:pt x="739104" y="1344120"/>
                      <a:pt x="1270790" y="779669"/>
                      <a:pt x="1270790" y="85868"/>
                    </a:cubicBezTo>
                    <a:cubicBezTo>
                      <a:pt x="1270790" y="-28527"/>
                      <a:pt x="1092672" y="-28718"/>
                      <a:pt x="1092672" y="85868"/>
                    </a:cubicBezTo>
                    <a:cubicBezTo>
                      <a:pt x="1092672" y="681466"/>
                      <a:pt x="640997" y="1165908"/>
                      <a:pt x="85880" y="1165908"/>
                    </a:cubicBezTo>
                    <a:cubicBezTo>
                      <a:pt x="-28515" y="1165908"/>
                      <a:pt x="-28706" y="1344120"/>
                      <a:pt x="85785" y="1344120"/>
                    </a:cubicBezTo>
                    <a:lnTo>
                      <a:pt x="85785" y="1344120"/>
                    </a:lnTo>
                    <a:close/>
                  </a:path>
                </a:pathLst>
              </a:custGeom>
              <a:grpFill/>
              <a:ln w="9525" cap="flat">
                <a:noFill/>
                <a:prstDash val="solid"/>
                <a:miter/>
              </a:ln>
            </p:spPr>
            <p:txBody>
              <a:bodyPr rtlCol="0" anchor="ctr"/>
              <a:lstStyle/>
              <a:p>
                <a:endParaRPr lang="en-ID"/>
              </a:p>
            </p:txBody>
          </p:sp>
        </p:grpSp>
      </p:grpSp>
      <p:grpSp>
        <p:nvGrpSpPr>
          <p:cNvPr id="5" name="Group 4">
            <a:extLst>
              <a:ext uri="{FF2B5EF4-FFF2-40B4-BE49-F238E27FC236}">
                <a16:creationId xmlns:a16="http://schemas.microsoft.com/office/drawing/2014/main" id="{5D49752E-314E-49C6-93F7-A1B069B288B2}"/>
              </a:ext>
            </a:extLst>
          </p:cNvPr>
          <p:cNvGrpSpPr/>
          <p:nvPr/>
        </p:nvGrpSpPr>
        <p:grpSpPr>
          <a:xfrm>
            <a:off x="827571" y="1799351"/>
            <a:ext cx="2637627" cy="1795339"/>
            <a:chOff x="827571" y="2042807"/>
            <a:chExt cx="2637627" cy="1795339"/>
          </a:xfrm>
        </p:grpSpPr>
        <p:sp>
          <p:nvSpPr>
            <p:cNvPr id="105" name="Oval 104">
              <a:extLst>
                <a:ext uri="{FF2B5EF4-FFF2-40B4-BE49-F238E27FC236}">
                  <a16:creationId xmlns:a16="http://schemas.microsoft.com/office/drawing/2014/main" id="{58343942-84D4-403C-8F8F-192A65D6C668}"/>
                </a:ext>
              </a:extLst>
            </p:cNvPr>
            <p:cNvSpPr/>
            <p:nvPr/>
          </p:nvSpPr>
          <p:spPr>
            <a:xfrm>
              <a:off x="827571" y="2042807"/>
              <a:ext cx="857251" cy="857250"/>
            </a:xfrm>
            <a:prstGeom prst="ellipse">
              <a:avLst/>
            </a:prstGeom>
            <a:gradFill flip="none" rotWithShape="1">
              <a:gsLst>
                <a:gs pos="7000">
                  <a:schemeClr val="accent1"/>
                </a:gs>
                <a:gs pos="100000">
                  <a:schemeClr val="accent1">
                    <a:lumMod val="50000"/>
                  </a:schemeClr>
                </a:gs>
              </a:gsLst>
              <a:lin ang="16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sz="1400"/>
            </a:p>
          </p:txBody>
        </p:sp>
        <p:sp>
          <p:nvSpPr>
            <p:cNvPr id="106" name="Subtitle 176">
              <a:extLst>
                <a:ext uri="{FF2B5EF4-FFF2-40B4-BE49-F238E27FC236}">
                  <a16:creationId xmlns:a16="http://schemas.microsoft.com/office/drawing/2014/main" id="{952282E4-4DD1-40CE-83FC-5E3C2D81B825}"/>
                </a:ext>
              </a:extLst>
            </p:cNvPr>
            <p:cNvSpPr txBox="1">
              <a:spLocks/>
            </p:cNvSpPr>
            <p:nvPr/>
          </p:nvSpPr>
          <p:spPr>
            <a:xfrm>
              <a:off x="1924605" y="2480851"/>
              <a:ext cx="1540593" cy="1357295"/>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D" sz="1400" dirty="0"/>
                <a:t>Lorem ipsum dolor sit amet, consectetur adipiscing elit, sed do eiusmod tempor incididunt ut labore et dolore magna aliqua. </a:t>
              </a:r>
            </a:p>
          </p:txBody>
        </p:sp>
        <p:sp>
          <p:nvSpPr>
            <p:cNvPr id="107" name="Subtitle 176">
              <a:extLst>
                <a:ext uri="{FF2B5EF4-FFF2-40B4-BE49-F238E27FC236}">
                  <a16:creationId xmlns:a16="http://schemas.microsoft.com/office/drawing/2014/main" id="{3557F5E6-41E1-44F2-AAA0-C2EA7AD53C2E}"/>
                </a:ext>
              </a:extLst>
            </p:cNvPr>
            <p:cNvSpPr txBox="1">
              <a:spLocks/>
            </p:cNvSpPr>
            <p:nvPr/>
          </p:nvSpPr>
          <p:spPr>
            <a:xfrm>
              <a:off x="1924605" y="2112152"/>
              <a:ext cx="1540593" cy="249299"/>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D" sz="1800" b="1" dirty="0">
                  <a:latin typeface="+mj-lt"/>
                </a:rPr>
                <a:t>TREESS</a:t>
              </a:r>
            </a:p>
          </p:txBody>
        </p:sp>
        <p:sp>
          <p:nvSpPr>
            <p:cNvPr id="138" name="Freeform 53">
              <a:extLst>
                <a:ext uri="{FF2B5EF4-FFF2-40B4-BE49-F238E27FC236}">
                  <a16:creationId xmlns:a16="http://schemas.microsoft.com/office/drawing/2014/main" id="{DE7A38EA-F32C-4503-936B-CC01648CA60D}"/>
                </a:ext>
              </a:extLst>
            </p:cNvPr>
            <p:cNvSpPr>
              <a:spLocks noEditPoints="1"/>
            </p:cNvSpPr>
            <p:nvPr/>
          </p:nvSpPr>
          <p:spPr bwMode="auto">
            <a:xfrm>
              <a:off x="1026246" y="2245507"/>
              <a:ext cx="439738" cy="439738"/>
            </a:xfrm>
            <a:custGeom>
              <a:avLst/>
              <a:gdLst>
                <a:gd name="T0" fmla="*/ 2161 w 2560"/>
                <a:gd name="T1" fmla="*/ 2235 h 2560"/>
                <a:gd name="T2" fmla="*/ 1941 w 2560"/>
                <a:gd name="T3" fmla="*/ 1825 h 2560"/>
                <a:gd name="T4" fmla="*/ 2285 w 2560"/>
                <a:gd name="T5" fmla="*/ 1692 h 2560"/>
                <a:gd name="T6" fmla="*/ 2483 w 2560"/>
                <a:gd name="T7" fmla="*/ 1250 h 2560"/>
                <a:gd name="T8" fmla="*/ 2475 w 2560"/>
                <a:gd name="T9" fmla="*/ 1427 h 2560"/>
                <a:gd name="T10" fmla="*/ 2181 w 2560"/>
                <a:gd name="T11" fmla="*/ 1586 h 2560"/>
                <a:gd name="T12" fmla="*/ 2258 w 2560"/>
                <a:gd name="T13" fmla="*/ 1402 h 2560"/>
                <a:gd name="T14" fmla="*/ 2094 w 2560"/>
                <a:gd name="T15" fmla="*/ 1427 h 2560"/>
                <a:gd name="T16" fmla="*/ 2285 w 2560"/>
                <a:gd name="T17" fmla="*/ 1161 h 2560"/>
                <a:gd name="T18" fmla="*/ 2074 w 2560"/>
                <a:gd name="T19" fmla="*/ 1587 h 2560"/>
                <a:gd name="T20" fmla="*/ 1941 w 2560"/>
                <a:gd name="T21" fmla="*/ 1179 h 2560"/>
                <a:gd name="T22" fmla="*/ 1904 w 2560"/>
                <a:gd name="T23" fmla="*/ 0 h 2560"/>
                <a:gd name="T24" fmla="*/ 1866 w 2560"/>
                <a:gd name="T25" fmla="*/ 1179 h 2560"/>
                <a:gd name="T26" fmla="*/ 1778 w 2560"/>
                <a:gd name="T27" fmla="*/ 2053 h 2560"/>
                <a:gd name="T28" fmla="*/ 1536 w 2560"/>
                <a:gd name="T29" fmla="*/ 1882 h 2560"/>
                <a:gd name="T30" fmla="*/ 1295 w 2560"/>
                <a:gd name="T31" fmla="*/ 2087 h 2560"/>
                <a:gd name="T32" fmla="*/ 927 w 2560"/>
                <a:gd name="T33" fmla="*/ 1985 h 2560"/>
                <a:gd name="T34" fmla="*/ 750 w 2560"/>
                <a:gd name="T35" fmla="*/ 1853 h 2560"/>
                <a:gd name="T36" fmla="*/ 1124 w 2560"/>
                <a:gd name="T37" fmla="*/ 627 h 2560"/>
                <a:gd name="T38" fmla="*/ 712 w 2560"/>
                <a:gd name="T39" fmla="*/ 4 h 2560"/>
                <a:gd name="T40" fmla="*/ 469 w 2560"/>
                <a:gd name="T41" fmla="*/ 169 h 2560"/>
                <a:gd name="T42" fmla="*/ 1085 w 2560"/>
                <a:gd name="T43" fmla="*/ 451 h 2560"/>
                <a:gd name="T44" fmla="*/ 1056 w 2560"/>
                <a:gd name="T45" fmla="*/ 670 h 2560"/>
                <a:gd name="T46" fmla="*/ 750 w 2560"/>
                <a:gd name="T47" fmla="*/ 1778 h 2560"/>
                <a:gd name="T48" fmla="*/ 952 w 2560"/>
                <a:gd name="T49" fmla="*/ 890 h 2560"/>
                <a:gd name="T50" fmla="*/ 750 w 2560"/>
                <a:gd name="T51" fmla="*/ 986 h 2560"/>
                <a:gd name="T52" fmla="*/ 675 w 2560"/>
                <a:gd name="T53" fmla="*/ 441 h 2560"/>
                <a:gd name="T54" fmla="*/ 409 w 2560"/>
                <a:gd name="T55" fmla="*/ 1115 h 2560"/>
                <a:gd name="T56" fmla="*/ 675 w 2560"/>
                <a:gd name="T57" fmla="*/ 1487 h 2560"/>
                <a:gd name="T58" fmla="*/ 105 w 2560"/>
                <a:gd name="T59" fmla="*/ 1171 h 2560"/>
                <a:gd name="T60" fmla="*/ 381 w 2560"/>
                <a:gd name="T61" fmla="*/ 622 h 2560"/>
                <a:gd name="T62" fmla="*/ 374 w 2560"/>
                <a:gd name="T63" fmla="*/ 296 h 2560"/>
                <a:gd name="T64" fmla="*/ 265 w 2560"/>
                <a:gd name="T65" fmla="*/ 451 h 2560"/>
                <a:gd name="T66" fmla="*/ 30 w 2560"/>
                <a:gd name="T67" fmla="*/ 1171 h 2560"/>
                <a:gd name="T68" fmla="*/ 675 w 2560"/>
                <a:gd name="T69" fmla="*/ 2078 h 2560"/>
                <a:gd name="T70" fmla="*/ 414 w 2560"/>
                <a:gd name="T71" fmla="*/ 2235 h 2560"/>
                <a:gd name="T72" fmla="*/ 0 w 2560"/>
                <a:gd name="T73" fmla="*/ 2523 h 2560"/>
                <a:gd name="T74" fmla="*/ 2050 w 2560"/>
                <a:gd name="T75" fmla="*/ 2560 h 2560"/>
                <a:gd name="T76" fmla="*/ 78 w 2560"/>
                <a:gd name="T77" fmla="*/ 2485 h 2560"/>
                <a:gd name="T78" fmla="*/ 446 w 2560"/>
                <a:gd name="T79" fmla="*/ 2310 h 2560"/>
                <a:gd name="T80" fmla="*/ 619 w 2560"/>
                <a:gd name="T81" fmla="*/ 2145 h 2560"/>
                <a:gd name="T82" fmla="*/ 765 w 2560"/>
                <a:gd name="T83" fmla="*/ 2165 h 2560"/>
                <a:gd name="T84" fmla="*/ 1104 w 2560"/>
                <a:gd name="T85" fmla="*/ 2224 h 2560"/>
                <a:gd name="T86" fmla="*/ 1284 w 2560"/>
                <a:gd name="T87" fmla="*/ 2162 h 2560"/>
                <a:gd name="T88" fmla="*/ 1538 w 2560"/>
                <a:gd name="T89" fmla="*/ 1957 h 2560"/>
                <a:gd name="T90" fmla="*/ 1716 w 2560"/>
                <a:gd name="T91" fmla="*/ 2119 h 2560"/>
                <a:gd name="T92" fmla="*/ 1901 w 2560"/>
                <a:gd name="T93" fmla="*/ 2095 h 2560"/>
                <a:gd name="T94" fmla="*/ 2127 w 2560"/>
                <a:gd name="T95" fmla="*/ 2310 h 2560"/>
                <a:gd name="T96" fmla="*/ 2482 w 2560"/>
                <a:gd name="T97" fmla="*/ 2485 h 2560"/>
                <a:gd name="T98" fmla="*/ 2275 w 2560"/>
                <a:gd name="T99" fmla="*/ 2560 h 2560"/>
                <a:gd name="T100" fmla="*/ 2560 w 2560"/>
                <a:gd name="T101" fmla="*/ 2523 h 2560"/>
                <a:gd name="T102" fmla="*/ 1904 w 2560"/>
                <a:gd name="T103" fmla="*/ 75 h 2560"/>
                <a:gd name="T104" fmla="*/ 1941 w 2560"/>
                <a:gd name="T105" fmla="*/ 1103 h 2560"/>
                <a:gd name="T106" fmla="*/ 1866 w 2560"/>
                <a:gd name="T107" fmla="*/ 589 h 2560"/>
                <a:gd name="T108" fmla="*/ 1389 w 2560"/>
                <a:gd name="T109" fmla="*/ 590 h 2560"/>
                <a:gd name="T110" fmla="*/ 1904 w 2560"/>
                <a:gd name="T111" fmla="*/ 75 h 2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560" h="2560">
                  <a:moveTo>
                    <a:pt x="2272" y="2235"/>
                  </a:moveTo>
                  <a:cubicBezTo>
                    <a:pt x="2161" y="2235"/>
                    <a:pt x="2161" y="2235"/>
                    <a:pt x="2161" y="2235"/>
                  </a:cubicBezTo>
                  <a:cubicBezTo>
                    <a:pt x="2141" y="2125"/>
                    <a:pt x="2052" y="2039"/>
                    <a:pt x="1941" y="2023"/>
                  </a:cubicBezTo>
                  <a:cubicBezTo>
                    <a:pt x="1941" y="1825"/>
                    <a:pt x="1941" y="1825"/>
                    <a:pt x="1941" y="1825"/>
                  </a:cubicBezTo>
                  <a:cubicBezTo>
                    <a:pt x="2127" y="1640"/>
                    <a:pt x="2127" y="1640"/>
                    <a:pt x="2127" y="1640"/>
                  </a:cubicBezTo>
                  <a:cubicBezTo>
                    <a:pt x="2171" y="1673"/>
                    <a:pt x="2226" y="1692"/>
                    <a:pt x="2285" y="1692"/>
                  </a:cubicBezTo>
                  <a:cubicBezTo>
                    <a:pt x="2431" y="1692"/>
                    <a:pt x="2550" y="1573"/>
                    <a:pt x="2550" y="1427"/>
                  </a:cubicBezTo>
                  <a:cubicBezTo>
                    <a:pt x="2550" y="1362"/>
                    <a:pt x="2526" y="1299"/>
                    <a:pt x="2483" y="1250"/>
                  </a:cubicBezTo>
                  <a:cubicBezTo>
                    <a:pt x="2452" y="1215"/>
                    <a:pt x="2395" y="1264"/>
                    <a:pt x="2427" y="1300"/>
                  </a:cubicBezTo>
                  <a:cubicBezTo>
                    <a:pt x="2458" y="1335"/>
                    <a:pt x="2475" y="1380"/>
                    <a:pt x="2475" y="1427"/>
                  </a:cubicBezTo>
                  <a:cubicBezTo>
                    <a:pt x="2475" y="1532"/>
                    <a:pt x="2390" y="1617"/>
                    <a:pt x="2285" y="1617"/>
                  </a:cubicBezTo>
                  <a:cubicBezTo>
                    <a:pt x="2246" y="1617"/>
                    <a:pt x="2211" y="1606"/>
                    <a:pt x="2181" y="1586"/>
                  </a:cubicBezTo>
                  <a:cubicBezTo>
                    <a:pt x="2312" y="1455"/>
                    <a:pt x="2312" y="1455"/>
                    <a:pt x="2312" y="1455"/>
                  </a:cubicBezTo>
                  <a:cubicBezTo>
                    <a:pt x="2346" y="1421"/>
                    <a:pt x="2293" y="1368"/>
                    <a:pt x="2258" y="1402"/>
                  </a:cubicBezTo>
                  <a:cubicBezTo>
                    <a:pt x="2127" y="1534"/>
                    <a:pt x="2127" y="1534"/>
                    <a:pt x="2127" y="1534"/>
                  </a:cubicBezTo>
                  <a:cubicBezTo>
                    <a:pt x="2106" y="1503"/>
                    <a:pt x="2094" y="1466"/>
                    <a:pt x="2094" y="1427"/>
                  </a:cubicBezTo>
                  <a:cubicBezTo>
                    <a:pt x="2094" y="1322"/>
                    <a:pt x="2180" y="1236"/>
                    <a:pt x="2285" y="1236"/>
                  </a:cubicBezTo>
                  <a:cubicBezTo>
                    <a:pt x="2332" y="1236"/>
                    <a:pt x="2333" y="1161"/>
                    <a:pt x="2285" y="1161"/>
                  </a:cubicBezTo>
                  <a:cubicBezTo>
                    <a:pt x="2138" y="1161"/>
                    <a:pt x="2019" y="1280"/>
                    <a:pt x="2019" y="1427"/>
                  </a:cubicBezTo>
                  <a:cubicBezTo>
                    <a:pt x="2019" y="1487"/>
                    <a:pt x="2039" y="1543"/>
                    <a:pt x="2074" y="1587"/>
                  </a:cubicBezTo>
                  <a:cubicBezTo>
                    <a:pt x="1941" y="1719"/>
                    <a:pt x="1941" y="1719"/>
                    <a:pt x="1941" y="1719"/>
                  </a:cubicBezTo>
                  <a:cubicBezTo>
                    <a:pt x="1941" y="1179"/>
                    <a:pt x="1941" y="1179"/>
                    <a:pt x="1941" y="1179"/>
                  </a:cubicBezTo>
                  <a:cubicBezTo>
                    <a:pt x="2249" y="1159"/>
                    <a:pt x="2494" y="903"/>
                    <a:pt x="2494" y="590"/>
                  </a:cubicBezTo>
                  <a:cubicBezTo>
                    <a:pt x="2494" y="265"/>
                    <a:pt x="2229" y="0"/>
                    <a:pt x="1904" y="0"/>
                  </a:cubicBezTo>
                  <a:cubicBezTo>
                    <a:pt x="1579" y="0"/>
                    <a:pt x="1314" y="265"/>
                    <a:pt x="1314" y="590"/>
                  </a:cubicBezTo>
                  <a:cubicBezTo>
                    <a:pt x="1314" y="903"/>
                    <a:pt x="1559" y="1159"/>
                    <a:pt x="1866" y="1179"/>
                  </a:cubicBezTo>
                  <a:cubicBezTo>
                    <a:pt x="1866" y="2023"/>
                    <a:pt x="1866" y="2023"/>
                    <a:pt x="1866" y="2023"/>
                  </a:cubicBezTo>
                  <a:cubicBezTo>
                    <a:pt x="1836" y="2028"/>
                    <a:pt x="1806" y="2038"/>
                    <a:pt x="1778" y="2053"/>
                  </a:cubicBezTo>
                  <a:cubicBezTo>
                    <a:pt x="1745" y="1953"/>
                    <a:pt x="1651" y="1882"/>
                    <a:pt x="1541" y="1882"/>
                  </a:cubicBezTo>
                  <a:cubicBezTo>
                    <a:pt x="1539" y="1882"/>
                    <a:pt x="1538" y="1882"/>
                    <a:pt x="1536" y="1882"/>
                  </a:cubicBezTo>
                  <a:cubicBezTo>
                    <a:pt x="1471" y="1883"/>
                    <a:pt x="1409" y="1910"/>
                    <a:pt x="1363" y="1956"/>
                  </a:cubicBezTo>
                  <a:cubicBezTo>
                    <a:pt x="1327" y="1992"/>
                    <a:pt x="1304" y="2038"/>
                    <a:pt x="1295" y="2087"/>
                  </a:cubicBezTo>
                  <a:cubicBezTo>
                    <a:pt x="1245" y="2085"/>
                    <a:pt x="1195" y="2102"/>
                    <a:pt x="1158" y="2135"/>
                  </a:cubicBezTo>
                  <a:cubicBezTo>
                    <a:pt x="1118" y="2047"/>
                    <a:pt x="1029" y="1985"/>
                    <a:pt x="927" y="1985"/>
                  </a:cubicBezTo>
                  <a:cubicBezTo>
                    <a:pt x="860" y="1985"/>
                    <a:pt x="797" y="2012"/>
                    <a:pt x="750" y="2058"/>
                  </a:cubicBezTo>
                  <a:cubicBezTo>
                    <a:pt x="750" y="1853"/>
                    <a:pt x="750" y="1853"/>
                    <a:pt x="750" y="1853"/>
                  </a:cubicBezTo>
                  <a:cubicBezTo>
                    <a:pt x="1109" y="1833"/>
                    <a:pt x="1395" y="1535"/>
                    <a:pt x="1395" y="1171"/>
                  </a:cubicBezTo>
                  <a:cubicBezTo>
                    <a:pt x="1395" y="957"/>
                    <a:pt x="1294" y="756"/>
                    <a:pt x="1124" y="627"/>
                  </a:cubicBezTo>
                  <a:cubicBezTo>
                    <a:pt x="1148" y="571"/>
                    <a:pt x="1160" y="512"/>
                    <a:pt x="1160" y="451"/>
                  </a:cubicBezTo>
                  <a:cubicBezTo>
                    <a:pt x="1160" y="205"/>
                    <a:pt x="959" y="4"/>
                    <a:pt x="712" y="4"/>
                  </a:cubicBezTo>
                  <a:cubicBezTo>
                    <a:pt x="605" y="4"/>
                    <a:pt x="502" y="42"/>
                    <a:pt x="421" y="112"/>
                  </a:cubicBezTo>
                  <a:cubicBezTo>
                    <a:pt x="384" y="144"/>
                    <a:pt x="433" y="200"/>
                    <a:pt x="469" y="169"/>
                  </a:cubicBezTo>
                  <a:cubicBezTo>
                    <a:pt x="537" y="111"/>
                    <a:pt x="623" y="79"/>
                    <a:pt x="712" y="79"/>
                  </a:cubicBezTo>
                  <a:cubicBezTo>
                    <a:pt x="918" y="79"/>
                    <a:pt x="1085" y="246"/>
                    <a:pt x="1085" y="451"/>
                  </a:cubicBezTo>
                  <a:cubicBezTo>
                    <a:pt x="1085" y="511"/>
                    <a:pt x="1071" y="569"/>
                    <a:pt x="1044" y="622"/>
                  </a:cubicBezTo>
                  <a:cubicBezTo>
                    <a:pt x="1035" y="639"/>
                    <a:pt x="1040" y="659"/>
                    <a:pt x="1056" y="670"/>
                  </a:cubicBezTo>
                  <a:cubicBezTo>
                    <a:pt x="1221" y="784"/>
                    <a:pt x="1320" y="971"/>
                    <a:pt x="1320" y="1171"/>
                  </a:cubicBezTo>
                  <a:cubicBezTo>
                    <a:pt x="1320" y="1494"/>
                    <a:pt x="1068" y="1758"/>
                    <a:pt x="750" y="1778"/>
                  </a:cubicBezTo>
                  <a:cubicBezTo>
                    <a:pt x="750" y="1092"/>
                    <a:pt x="750" y="1092"/>
                    <a:pt x="750" y="1092"/>
                  </a:cubicBezTo>
                  <a:cubicBezTo>
                    <a:pt x="952" y="890"/>
                    <a:pt x="952" y="890"/>
                    <a:pt x="952" y="890"/>
                  </a:cubicBezTo>
                  <a:cubicBezTo>
                    <a:pt x="986" y="856"/>
                    <a:pt x="933" y="803"/>
                    <a:pt x="898" y="837"/>
                  </a:cubicBezTo>
                  <a:cubicBezTo>
                    <a:pt x="750" y="986"/>
                    <a:pt x="750" y="986"/>
                    <a:pt x="750" y="986"/>
                  </a:cubicBezTo>
                  <a:cubicBezTo>
                    <a:pt x="750" y="441"/>
                    <a:pt x="750" y="441"/>
                    <a:pt x="750" y="441"/>
                  </a:cubicBezTo>
                  <a:cubicBezTo>
                    <a:pt x="750" y="393"/>
                    <a:pt x="675" y="393"/>
                    <a:pt x="675" y="441"/>
                  </a:cubicBezTo>
                  <a:cubicBezTo>
                    <a:pt x="675" y="1381"/>
                    <a:pt x="675" y="1381"/>
                    <a:pt x="675" y="1381"/>
                  </a:cubicBezTo>
                  <a:cubicBezTo>
                    <a:pt x="409" y="1115"/>
                    <a:pt x="409" y="1115"/>
                    <a:pt x="409" y="1115"/>
                  </a:cubicBezTo>
                  <a:cubicBezTo>
                    <a:pt x="375" y="1081"/>
                    <a:pt x="322" y="1134"/>
                    <a:pt x="356" y="1168"/>
                  </a:cubicBezTo>
                  <a:cubicBezTo>
                    <a:pt x="675" y="1487"/>
                    <a:pt x="675" y="1487"/>
                    <a:pt x="675" y="1487"/>
                  </a:cubicBezTo>
                  <a:cubicBezTo>
                    <a:pt x="675" y="1778"/>
                    <a:pt x="675" y="1778"/>
                    <a:pt x="675" y="1778"/>
                  </a:cubicBezTo>
                  <a:cubicBezTo>
                    <a:pt x="357" y="1758"/>
                    <a:pt x="105" y="1494"/>
                    <a:pt x="105" y="1171"/>
                  </a:cubicBezTo>
                  <a:cubicBezTo>
                    <a:pt x="105" y="971"/>
                    <a:pt x="204" y="784"/>
                    <a:pt x="369" y="670"/>
                  </a:cubicBezTo>
                  <a:cubicBezTo>
                    <a:pt x="385" y="659"/>
                    <a:pt x="390" y="639"/>
                    <a:pt x="381" y="622"/>
                  </a:cubicBezTo>
                  <a:cubicBezTo>
                    <a:pt x="354" y="569"/>
                    <a:pt x="340" y="511"/>
                    <a:pt x="340" y="451"/>
                  </a:cubicBezTo>
                  <a:cubicBezTo>
                    <a:pt x="340" y="397"/>
                    <a:pt x="351" y="345"/>
                    <a:pt x="374" y="296"/>
                  </a:cubicBezTo>
                  <a:cubicBezTo>
                    <a:pt x="394" y="252"/>
                    <a:pt x="326" y="221"/>
                    <a:pt x="306" y="265"/>
                  </a:cubicBezTo>
                  <a:cubicBezTo>
                    <a:pt x="279" y="323"/>
                    <a:pt x="265" y="386"/>
                    <a:pt x="265" y="451"/>
                  </a:cubicBezTo>
                  <a:cubicBezTo>
                    <a:pt x="265" y="512"/>
                    <a:pt x="277" y="571"/>
                    <a:pt x="301" y="627"/>
                  </a:cubicBezTo>
                  <a:cubicBezTo>
                    <a:pt x="131" y="756"/>
                    <a:pt x="30" y="957"/>
                    <a:pt x="30" y="1171"/>
                  </a:cubicBezTo>
                  <a:cubicBezTo>
                    <a:pt x="30" y="1535"/>
                    <a:pt x="316" y="1833"/>
                    <a:pt x="675" y="1853"/>
                  </a:cubicBezTo>
                  <a:cubicBezTo>
                    <a:pt x="675" y="2078"/>
                    <a:pt x="675" y="2078"/>
                    <a:pt x="675" y="2078"/>
                  </a:cubicBezTo>
                  <a:cubicBezTo>
                    <a:pt x="657" y="2073"/>
                    <a:pt x="638" y="2070"/>
                    <a:pt x="619" y="2070"/>
                  </a:cubicBezTo>
                  <a:cubicBezTo>
                    <a:pt x="518" y="2070"/>
                    <a:pt x="434" y="2140"/>
                    <a:pt x="414" y="2235"/>
                  </a:cubicBezTo>
                  <a:cubicBezTo>
                    <a:pt x="288" y="2235"/>
                    <a:pt x="288" y="2235"/>
                    <a:pt x="288" y="2235"/>
                  </a:cubicBezTo>
                  <a:cubicBezTo>
                    <a:pt x="129" y="2235"/>
                    <a:pt x="0" y="2364"/>
                    <a:pt x="0" y="2523"/>
                  </a:cubicBezTo>
                  <a:cubicBezTo>
                    <a:pt x="0" y="2544"/>
                    <a:pt x="17" y="2560"/>
                    <a:pt x="37" y="2560"/>
                  </a:cubicBezTo>
                  <a:cubicBezTo>
                    <a:pt x="2050" y="2560"/>
                    <a:pt x="2050" y="2560"/>
                    <a:pt x="2050" y="2560"/>
                  </a:cubicBezTo>
                  <a:cubicBezTo>
                    <a:pt x="2098" y="2560"/>
                    <a:pt x="2098" y="2485"/>
                    <a:pt x="2050" y="2485"/>
                  </a:cubicBezTo>
                  <a:cubicBezTo>
                    <a:pt x="78" y="2485"/>
                    <a:pt x="78" y="2485"/>
                    <a:pt x="78" y="2485"/>
                  </a:cubicBezTo>
                  <a:cubicBezTo>
                    <a:pt x="96" y="2386"/>
                    <a:pt x="183" y="2310"/>
                    <a:pt x="288" y="2310"/>
                  </a:cubicBezTo>
                  <a:cubicBezTo>
                    <a:pt x="446" y="2310"/>
                    <a:pt x="446" y="2310"/>
                    <a:pt x="446" y="2310"/>
                  </a:cubicBezTo>
                  <a:cubicBezTo>
                    <a:pt x="466" y="2310"/>
                    <a:pt x="483" y="2295"/>
                    <a:pt x="484" y="2274"/>
                  </a:cubicBezTo>
                  <a:cubicBezTo>
                    <a:pt x="487" y="2202"/>
                    <a:pt x="546" y="2145"/>
                    <a:pt x="619" y="2145"/>
                  </a:cubicBezTo>
                  <a:cubicBezTo>
                    <a:pt x="651" y="2145"/>
                    <a:pt x="682" y="2157"/>
                    <a:pt x="707" y="2178"/>
                  </a:cubicBezTo>
                  <a:cubicBezTo>
                    <a:pt x="725" y="2193"/>
                    <a:pt x="755" y="2187"/>
                    <a:pt x="765" y="2165"/>
                  </a:cubicBezTo>
                  <a:cubicBezTo>
                    <a:pt x="794" y="2101"/>
                    <a:pt x="857" y="2060"/>
                    <a:pt x="927" y="2060"/>
                  </a:cubicBezTo>
                  <a:cubicBezTo>
                    <a:pt x="1020" y="2060"/>
                    <a:pt x="1097" y="2132"/>
                    <a:pt x="1104" y="2224"/>
                  </a:cubicBezTo>
                  <a:cubicBezTo>
                    <a:pt x="1107" y="2263"/>
                    <a:pt x="1162" y="2272"/>
                    <a:pt x="1176" y="2236"/>
                  </a:cubicBezTo>
                  <a:cubicBezTo>
                    <a:pt x="1194" y="2192"/>
                    <a:pt x="1236" y="2163"/>
                    <a:pt x="1284" y="2162"/>
                  </a:cubicBezTo>
                  <a:cubicBezTo>
                    <a:pt x="1313" y="2161"/>
                    <a:pt x="1365" y="2180"/>
                    <a:pt x="1366" y="2130"/>
                  </a:cubicBezTo>
                  <a:cubicBezTo>
                    <a:pt x="1366" y="2035"/>
                    <a:pt x="1442" y="1959"/>
                    <a:pt x="1538" y="1957"/>
                  </a:cubicBezTo>
                  <a:cubicBezTo>
                    <a:pt x="1539" y="1957"/>
                    <a:pt x="1540" y="1957"/>
                    <a:pt x="1541" y="1957"/>
                  </a:cubicBezTo>
                  <a:cubicBezTo>
                    <a:pt x="1633" y="1957"/>
                    <a:pt x="1709" y="2028"/>
                    <a:pt x="1716" y="2119"/>
                  </a:cubicBezTo>
                  <a:cubicBezTo>
                    <a:pt x="1718" y="2150"/>
                    <a:pt x="1756" y="2165"/>
                    <a:pt x="1779" y="2144"/>
                  </a:cubicBezTo>
                  <a:cubicBezTo>
                    <a:pt x="1812" y="2113"/>
                    <a:pt x="1855" y="2096"/>
                    <a:pt x="1901" y="2095"/>
                  </a:cubicBezTo>
                  <a:cubicBezTo>
                    <a:pt x="2002" y="2093"/>
                    <a:pt x="2086" y="2174"/>
                    <a:pt x="2090" y="2274"/>
                  </a:cubicBezTo>
                  <a:cubicBezTo>
                    <a:pt x="2090" y="2294"/>
                    <a:pt x="2107" y="2310"/>
                    <a:pt x="2127" y="2310"/>
                  </a:cubicBezTo>
                  <a:cubicBezTo>
                    <a:pt x="2272" y="2310"/>
                    <a:pt x="2272" y="2310"/>
                    <a:pt x="2272" y="2310"/>
                  </a:cubicBezTo>
                  <a:cubicBezTo>
                    <a:pt x="2377" y="2310"/>
                    <a:pt x="2464" y="2386"/>
                    <a:pt x="2482" y="2485"/>
                  </a:cubicBezTo>
                  <a:cubicBezTo>
                    <a:pt x="2275" y="2485"/>
                    <a:pt x="2275" y="2485"/>
                    <a:pt x="2275" y="2485"/>
                  </a:cubicBezTo>
                  <a:cubicBezTo>
                    <a:pt x="2227" y="2485"/>
                    <a:pt x="2227" y="2560"/>
                    <a:pt x="2275" y="2560"/>
                  </a:cubicBezTo>
                  <a:cubicBezTo>
                    <a:pt x="2523" y="2560"/>
                    <a:pt x="2523" y="2560"/>
                    <a:pt x="2523" y="2560"/>
                  </a:cubicBezTo>
                  <a:cubicBezTo>
                    <a:pt x="2543" y="2560"/>
                    <a:pt x="2560" y="2544"/>
                    <a:pt x="2560" y="2523"/>
                  </a:cubicBezTo>
                  <a:cubicBezTo>
                    <a:pt x="2560" y="2364"/>
                    <a:pt x="2431" y="2235"/>
                    <a:pt x="2272" y="2235"/>
                  </a:cubicBezTo>
                  <a:close/>
                  <a:moveTo>
                    <a:pt x="1904" y="75"/>
                  </a:moveTo>
                  <a:cubicBezTo>
                    <a:pt x="2188" y="75"/>
                    <a:pt x="2419" y="306"/>
                    <a:pt x="2419" y="590"/>
                  </a:cubicBezTo>
                  <a:cubicBezTo>
                    <a:pt x="2419" y="861"/>
                    <a:pt x="2208" y="1084"/>
                    <a:pt x="1941" y="1103"/>
                  </a:cubicBezTo>
                  <a:cubicBezTo>
                    <a:pt x="1941" y="589"/>
                    <a:pt x="1941" y="589"/>
                    <a:pt x="1941" y="589"/>
                  </a:cubicBezTo>
                  <a:cubicBezTo>
                    <a:pt x="1941" y="541"/>
                    <a:pt x="1866" y="541"/>
                    <a:pt x="1866" y="589"/>
                  </a:cubicBezTo>
                  <a:cubicBezTo>
                    <a:pt x="1866" y="1103"/>
                    <a:pt x="1866" y="1103"/>
                    <a:pt x="1866" y="1103"/>
                  </a:cubicBezTo>
                  <a:cubicBezTo>
                    <a:pt x="1600" y="1084"/>
                    <a:pt x="1389" y="861"/>
                    <a:pt x="1389" y="590"/>
                  </a:cubicBezTo>
                  <a:cubicBezTo>
                    <a:pt x="1389" y="306"/>
                    <a:pt x="1620" y="75"/>
                    <a:pt x="1904" y="75"/>
                  </a:cubicBezTo>
                  <a:close/>
                  <a:moveTo>
                    <a:pt x="1904" y="75"/>
                  </a:moveTo>
                  <a:cubicBezTo>
                    <a:pt x="1904" y="75"/>
                    <a:pt x="1904" y="75"/>
                    <a:pt x="1904" y="75"/>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D"/>
            </a:p>
          </p:txBody>
        </p:sp>
      </p:grpSp>
      <p:grpSp>
        <p:nvGrpSpPr>
          <p:cNvPr id="6" name="Group 5">
            <a:extLst>
              <a:ext uri="{FF2B5EF4-FFF2-40B4-BE49-F238E27FC236}">
                <a16:creationId xmlns:a16="http://schemas.microsoft.com/office/drawing/2014/main" id="{2B046541-302D-48DD-ABEC-C1B84895094C}"/>
              </a:ext>
            </a:extLst>
          </p:cNvPr>
          <p:cNvGrpSpPr/>
          <p:nvPr/>
        </p:nvGrpSpPr>
        <p:grpSpPr>
          <a:xfrm>
            <a:off x="827571" y="4014860"/>
            <a:ext cx="2637627" cy="1746123"/>
            <a:chOff x="827571" y="4258316"/>
            <a:chExt cx="2637627" cy="1746123"/>
          </a:xfrm>
        </p:grpSpPr>
        <p:sp>
          <p:nvSpPr>
            <p:cNvPr id="103" name="Oval 102">
              <a:extLst>
                <a:ext uri="{FF2B5EF4-FFF2-40B4-BE49-F238E27FC236}">
                  <a16:creationId xmlns:a16="http://schemas.microsoft.com/office/drawing/2014/main" id="{B3A71796-D6BA-41EF-89F6-1C1CC8ABB0C0}"/>
                </a:ext>
              </a:extLst>
            </p:cNvPr>
            <p:cNvSpPr/>
            <p:nvPr/>
          </p:nvSpPr>
          <p:spPr>
            <a:xfrm>
              <a:off x="827571" y="4258316"/>
              <a:ext cx="857251" cy="857250"/>
            </a:xfrm>
            <a:prstGeom prst="ellipse">
              <a:avLst/>
            </a:prstGeom>
            <a:gradFill flip="none" rotWithShape="1">
              <a:gsLst>
                <a:gs pos="7000">
                  <a:schemeClr val="accent2"/>
                </a:gs>
                <a:gs pos="100000">
                  <a:schemeClr val="accent4"/>
                </a:gs>
              </a:gsLst>
              <a:lin ang="16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14" name="Subtitle 176">
              <a:extLst>
                <a:ext uri="{FF2B5EF4-FFF2-40B4-BE49-F238E27FC236}">
                  <a16:creationId xmlns:a16="http://schemas.microsoft.com/office/drawing/2014/main" id="{4F60BB9A-15AE-42FD-87F9-537DB6FB65A9}"/>
                </a:ext>
              </a:extLst>
            </p:cNvPr>
            <p:cNvSpPr txBox="1">
              <a:spLocks/>
            </p:cNvSpPr>
            <p:nvPr/>
          </p:nvSpPr>
          <p:spPr>
            <a:xfrm>
              <a:off x="1924605" y="4647144"/>
              <a:ext cx="1540593" cy="1357295"/>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D" sz="1400" dirty="0"/>
                <a:t>Lorem ipsum dolor sit amet, consectetur adipiscing elit, sed do eiusmod tempor incididunt ut labore et dolore magna aliqua. </a:t>
              </a:r>
            </a:p>
          </p:txBody>
        </p:sp>
        <p:sp>
          <p:nvSpPr>
            <p:cNvPr id="115" name="Subtitle 176">
              <a:extLst>
                <a:ext uri="{FF2B5EF4-FFF2-40B4-BE49-F238E27FC236}">
                  <a16:creationId xmlns:a16="http://schemas.microsoft.com/office/drawing/2014/main" id="{D58D4587-5DE7-4EE5-9EC3-9D9BD20DD24B}"/>
                </a:ext>
              </a:extLst>
            </p:cNvPr>
            <p:cNvSpPr txBox="1">
              <a:spLocks/>
            </p:cNvSpPr>
            <p:nvPr/>
          </p:nvSpPr>
          <p:spPr>
            <a:xfrm>
              <a:off x="1924605" y="4278445"/>
              <a:ext cx="1540593" cy="249299"/>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b="1" dirty="0">
                  <a:latin typeface="+mj-lt"/>
                </a:rPr>
                <a:t>A</a:t>
              </a:r>
              <a:r>
                <a:rPr lang="en-ID" sz="1800" b="1" dirty="0">
                  <a:latin typeface="+mj-lt"/>
                </a:rPr>
                <a:t>NIMAL</a:t>
              </a:r>
            </a:p>
          </p:txBody>
        </p:sp>
        <p:grpSp>
          <p:nvGrpSpPr>
            <p:cNvPr id="140" name="Group 56">
              <a:extLst>
                <a:ext uri="{FF2B5EF4-FFF2-40B4-BE49-F238E27FC236}">
                  <a16:creationId xmlns:a16="http://schemas.microsoft.com/office/drawing/2014/main" id="{F65FB2E5-21AA-4A17-A8CF-9AB7D8C8C5C9}"/>
                </a:ext>
              </a:extLst>
            </p:cNvPr>
            <p:cNvGrpSpPr>
              <a:grpSpLocks noChangeAspect="1"/>
            </p:cNvGrpSpPr>
            <p:nvPr/>
          </p:nvGrpSpPr>
          <p:grpSpPr bwMode="auto">
            <a:xfrm>
              <a:off x="1026246" y="4430099"/>
              <a:ext cx="447824" cy="512105"/>
              <a:chOff x="680" y="2764"/>
              <a:chExt cx="209" cy="239"/>
            </a:xfrm>
            <a:solidFill>
              <a:schemeClr val="bg1"/>
            </a:solidFill>
          </p:grpSpPr>
          <p:sp>
            <p:nvSpPr>
              <p:cNvPr id="142" name="Freeform 57">
                <a:extLst>
                  <a:ext uri="{FF2B5EF4-FFF2-40B4-BE49-F238E27FC236}">
                    <a16:creationId xmlns:a16="http://schemas.microsoft.com/office/drawing/2014/main" id="{16959CFA-C84A-4A96-BD24-DD18D58EF579}"/>
                  </a:ext>
                </a:extLst>
              </p:cNvPr>
              <p:cNvSpPr>
                <a:spLocks noEditPoints="1"/>
              </p:cNvSpPr>
              <p:nvPr/>
            </p:nvSpPr>
            <p:spPr bwMode="auto">
              <a:xfrm>
                <a:off x="680" y="2764"/>
                <a:ext cx="209" cy="239"/>
              </a:xfrm>
              <a:custGeom>
                <a:avLst/>
                <a:gdLst>
                  <a:gd name="T0" fmla="*/ 1987 w 2236"/>
                  <a:gd name="T1" fmla="*/ 344 h 2557"/>
                  <a:gd name="T2" fmla="*/ 1017 w 2236"/>
                  <a:gd name="T3" fmla="*/ 497 h 2557"/>
                  <a:gd name="T4" fmla="*/ 481 w 2236"/>
                  <a:gd name="T5" fmla="*/ 501 h 2557"/>
                  <a:gd name="T6" fmla="*/ 108 w 2236"/>
                  <a:gd name="T7" fmla="*/ 592 h 2557"/>
                  <a:gd name="T8" fmla="*/ 168 w 2236"/>
                  <a:gd name="T9" fmla="*/ 852 h 2557"/>
                  <a:gd name="T10" fmla="*/ 989 w 2236"/>
                  <a:gd name="T11" fmla="*/ 1389 h 2557"/>
                  <a:gd name="T12" fmla="*/ 189 w 2236"/>
                  <a:gd name="T13" fmla="*/ 1021 h 2557"/>
                  <a:gd name="T14" fmla="*/ 232 w 2236"/>
                  <a:gd name="T15" fmla="*/ 1350 h 2557"/>
                  <a:gd name="T16" fmla="*/ 0 w 2236"/>
                  <a:gd name="T17" fmla="*/ 1501 h 2557"/>
                  <a:gd name="T18" fmla="*/ 1470 w 2236"/>
                  <a:gd name="T19" fmla="*/ 2474 h 2557"/>
                  <a:gd name="T20" fmla="*/ 1057 w 2236"/>
                  <a:gd name="T21" fmla="*/ 2482 h 2557"/>
                  <a:gd name="T22" fmla="*/ 272 w 2236"/>
                  <a:gd name="T23" fmla="*/ 1414 h 2557"/>
                  <a:gd name="T24" fmla="*/ 1107 w 2236"/>
                  <a:gd name="T25" fmla="*/ 1828 h 2557"/>
                  <a:gd name="T26" fmla="*/ 1451 w 2236"/>
                  <a:gd name="T27" fmla="*/ 1783 h 2557"/>
                  <a:gd name="T28" fmla="*/ 1497 w 2236"/>
                  <a:gd name="T29" fmla="*/ 1399 h 2557"/>
                  <a:gd name="T30" fmla="*/ 1092 w 2236"/>
                  <a:gd name="T31" fmla="*/ 497 h 2557"/>
                  <a:gd name="T32" fmla="*/ 1936 w 2236"/>
                  <a:gd name="T33" fmla="*/ 497 h 2557"/>
                  <a:gd name="T34" fmla="*/ 1821 w 2236"/>
                  <a:gd name="T35" fmla="*/ 885 h 2557"/>
                  <a:gd name="T36" fmla="*/ 1609 w 2236"/>
                  <a:gd name="T37" fmla="*/ 2313 h 2557"/>
                  <a:gd name="T38" fmla="*/ 2113 w 2236"/>
                  <a:gd name="T39" fmla="*/ 1501 h 2557"/>
                  <a:gd name="T40" fmla="*/ 1978 w 2236"/>
                  <a:gd name="T41" fmla="*/ 674 h 2557"/>
                  <a:gd name="T42" fmla="*/ 2212 w 2236"/>
                  <a:gd name="T43" fmla="*/ 474 h 2557"/>
                  <a:gd name="T44" fmla="*/ 2118 w 2236"/>
                  <a:gd name="T45" fmla="*/ 506 h 2557"/>
                  <a:gd name="T46" fmla="*/ 2011 w 2236"/>
                  <a:gd name="T47" fmla="*/ 497 h 2557"/>
                  <a:gd name="T48" fmla="*/ 477 w 2236"/>
                  <a:gd name="T49" fmla="*/ 1532 h 2557"/>
                  <a:gd name="T50" fmla="*/ 1074 w 2236"/>
                  <a:gd name="T51" fmla="*/ 1463 h 2557"/>
                  <a:gd name="T52" fmla="*/ 1108 w 2236"/>
                  <a:gd name="T53" fmla="*/ 1753 h 2557"/>
                  <a:gd name="T54" fmla="*/ 477 w 2236"/>
                  <a:gd name="T55" fmla="*/ 1532 h 2557"/>
                  <a:gd name="T56" fmla="*/ 722 w 2236"/>
                  <a:gd name="T57" fmla="*/ 1052 h 2557"/>
                  <a:gd name="T58" fmla="*/ 1120 w 2236"/>
                  <a:gd name="T59" fmla="*/ 804 h 2557"/>
                  <a:gd name="T60" fmla="*/ 1423 w 2236"/>
                  <a:gd name="T61" fmla="*/ 1673 h 2557"/>
                  <a:gd name="T62" fmla="*/ 647 w 2236"/>
                  <a:gd name="T63" fmla="*/ 986 h 2557"/>
                  <a:gd name="T64" fmla="*/ 482 w 2236"/>
                  <a:gd name="T65" fmla="*/ 576 h 2557"/>
                  <a:gd name="T66" fmla="*/ 647 w 2236"/>
                  <a:gd name="T67" fmla="*/ 586 h 2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236" h="2557">
                    <a:moveTo>
                      <a:pt x="2212" y="474"/>
                    </a:moveTo>
                    <a:cubicBezTo>
                      <a:pt x="1987" y="344"/>
                      <a:pt x="1987" y="344"/>
                      <a:pt x="1987" y="344"/>
                    </a:cubicBezTo>
                    <a:cubicBezTo>
                      <a:pt x="1922" y="145"/>
                      <a:pt x="1735" y="0"/>
                      <a:pt x="1514" y="0"/>
                    </a:cubicBezTo>
                    <a:cubicBezTo>
                      <a:pt x="1240" y="0"/>
                      <a:pt x="1017" y="223"/>
                      <a:pt x="1017" y="497"/>
                    </a:cubicBezTo>
                    <a:cubicBezTo>
                      <a:pt x="1017" y="550"/>
                      <a:pt x="1026" y="603"/>
                      <a:pt x="1042" y="652"/>
                    </a:cubicBezTo>
                    <a:cubicBezTo>
                      <a:pt x="841" y="526"/>
                      <a:pt x="632" y="499"/>
                      <a:pt x="481" y="501"/>
                    </a:cubicBezTo>
                    <a:cubicBezTo>
                      <a:pt x="282" y="503"/>
                      <a:pt x="139" y="554"/>
                      <a:pt x="133" y="556"/>
                    </a:cubicBezTo>
                    <a:cubicBezTo>
                      <a:pt x="119" y="561"/>
                      <a:pt x="108" y="576"/>
                      <a:pt x="108" y="592"/>
                    </a:cubicBezTo>
                    <a:cubicBezTo>
                      <a:pt x="102" y="621"/>
                      <a:pt x="86" y="721"/>
                      <a:pt x="93" y="856"/>
                    </a:cubicBezTo>
                    <a:cubicBezTo>
                      <a:pt x="96" y="904"/>
                      <a:pt x="171" y="901"/>
                      <a:pt x="168" y="852"/>
                    </a:cubicBezTo>
                    <a:cubicBezTo>
                      <a:pt x="164" y="776"/>
                      <a:pt x="168" y="711"/>
                      <a:pt x="173" y="666"/>
                    </a:cubicBezTo>
                    <a:cubicBezTo>
                      <a:pt x="989" y="1389"/>
                      <a:pt x="989" y="1389"/>
                      <a:pt x="989" y="1389"/>
                    </a:cubicBezTo>
                    <a:cubicBezTo>
                      <a:pt x="346" y="1389"/>
                      <a:pt x="346" y="1389"/>
                      <a:pt x="346" y="1389"/>
                    </a:cubicBezTo>
                    <a:cubicBezTo>
                      <a:pt x="270" y="1283"/>
                      <a:pt x="217" y="1160"/>
                      <a:pt x="189" y="1021"/>
                    </a:cubicBezTo>
                    <a:cubicBezTo>
                      <a:pt x="180" y="974"/>
                      <a:pt x="106" y="988"/>
                      <a:pt x="116" y="1036"/>
                    </a:cubicBezTo>
                    <a:cubicBezTo>
                      <a:pt x="139" y="1151"/>
                      <a:pt x="178" y="1256"/>
                      <a:pt x="232" y="1350"/>
                    </a:cubicBezTo>
                    <a:cubicBezTo>
                      <a:pt x="20" y="1468"/>
                      <a:pt x="20" y="1468"/>
                      <a:pt x="20" y="1468"/>
                    </a:cubicBezTo>
                    <a:cubicBezTo>
                      <a:pt x="8" y="1475"/>
                      <a:pt x="0" y="1487"/>
                      <a:pt x="0" y="1501"/>
                    </a:cubicBezTo>
                    <a:cubicBezTo>
                      <a:pt x="0" y="2083"/>
                      <a:pt x="474" y="2557"/>
                      <a:pt x="1057" y="2557"/>
                    </a:cubicBezTo>
                    <a:cubicBezTo>
                      <a:pt x="1200" y="2557"/>
                      <a:pt x="1339" y="2529"/>
                      <a:pt x="1470" y="2474"/>
                    </a:cubicBezTo>
                    <a:cubicBezTo>
                      <a:pt x="1514" y="2455"/>
                      <a:pt x="1485" y="2386"/>
                      <a:pt x="1441" y="2405"/>
                    </a:cubicBezTo>
                    <a:cubicBezTo>
                      <a:pt x="1319" y="2456"/>
                      <a:pt x="1190" y="2482"/>
                      <a:pt x="1057" y="2482"/>
                    </a:cubicBezTo>
                    <a:cubicBezTo>
                      <a:pt x="523" y="2482"/>
                      <a:pt x="87" y="2054"/>
                      <a:pt x="76" y="1523"/>
                    </a:cubicBezTo>
                    <a:cubicBezTo>
                      <a:pt x="272" y="1414"/>
                      <a:pt x="272" y="1414"/>
                      <a:pt x="272" y="1414"/>
                    </a:cubicBezTo>
                    <a:cubicBezTo>
                      <a:pt x="316" y="1477"/>
                      <a:pt x="368" y="1535"/>
                      <a:pt x="427" y="1588"/>
                    </a:cubicBezTo>
                    <a:cubicBezTo>
                      <a:pt x="604" y="1745"/>
                      <a:pt x="840" y="1828"/>
                      <a:pt x="1107" y="1828"/>
                    </a:cubicBezTo>
                    <a:cubicBezTo>
                      <a:pt x="1108" y="1828"/>
                      <a:pt x="1108" y="1828"/>
                      <a:pt x="1108" y="1828"/>
                    </a:cubicBezTo>
                    <a:cubicBezTo>
                      <a:pt x="1281" y="1828"/>
                      <a:pt x="1414" y="1794"/>
                      <a:pt x="1451" y="1783"/>
                    </a:cubicBezTo>
                    <a:cubicBezTo>
                      <a:pt x="1468" y="1782"/>
                      <a:pt x="1484" y="1768"/>
                      <a:pt x="1487" y="1752"/>
                    </a:cubicBezTo>
                    <a:cubicBezTo>
                      <a:pt x="1488" y="1746"/>
                      <a:pt x="1519" y="1597"/>
                      <a:pt x="1497" y="1399"/>
                    </a:cubicBezTo>
                    <a:cubicBezTo>
                      <a:pt x="1467" y="1143"/>
                      <a:pt x="1360" y="923"/>
                      <a:pt x="1186" y="762"/>
                    </a:cubicBezTo>
                    <a:cubicBezTo>
                      <a:pt x="1126" y="688"/>
                      <a:pt x="1092" y="594"/>
                      <a:pt x="1092" y="497"/>
                    </a:cubicBezTo>
                    <a:cubicBezTo>
                      <a:pt x="1092" y="264"/>
                      <a:pt x="1281" y="75"/>
                      <a:pt x="1514" y="75"/>
                    </a:cubicBezTo>
                    <a:cubicBezTo>
                      <a:pt x="1747" y="75"/>
                      <a:pt x="1936" y="264"/>
                      <a:pt x="1936" y="497"/>
                    </a:cubicBezTo>
                    <a:cubicBezTo>
                      <a:pt x="1936" y="614"/>
                      <a:pt x="1887" y="727"/>
                      <a:pt x="1801" y="806"/>
                    </a:cubicBezTo>
                    <a:cubicBezTo>
                      <a:pt x="1772" y="833"/>
                      <a:pt x="1803" y="863"/>
                      <a:pt x="1821" y="885"/>
                    </a:cubicBezTo>
                    <a:cubicBezTo>
                      <a:pt x="1961" y="1059"/>
                      <a:pt x="2038" y="1276"/>
                      <a:pt x="2038" y="1501"/>
                    </a:cubicBezTo>
                    <a:cubicBezTo>
                      <a:pt x="2038" y="1823"/>
                      <a:pt x="1875" y="2131"/>
                      <a:pt x="1609" y="2313"/>
                    </a:cubicBezTo>
                    <a:cubicBezTo>
                      <a:pt x="1569" y="2340"/>
                      <a:pt x="1611" y="2402"/>
                      <a:pt x="1651" y="2375"/>
                    </a:cubicBezTo>
                    <a:cubicBezTo>
                      <a:pt x="1941" y="2177"/>
                      <a:pt x="2113" y="1851"/>
                      <a:pt x="2113" y="1501"/>
                    </a:cubicBezTo>
                    <a:cubicBezTo>
                      <a:pt x="2113" y="1258"/>
                      <a:pt x="2030" y="1023"/>
                      <a:pt x="1878" y="836"/>
                    </a:cubicBezTo>
                    <a:cubicBezTo>
                      <a:pt x="1922" y="789"/>
                      <a:pt x="1956" y="733"/>
                      <a:pt x="1978" y="674"/>
                    </a:cubicBezTo>
                    <a:cubicBezTo>
                      <a:pt x="2212" y="539"/>
                      <a:pt x="2212" y="539"/>
                      <a:pt x="2212" y="539"/>
                    </a:cubicBezTo>
                    <a:cubicBezTo>
                      <a:pt x="2236" y="525"/>
                      <a:pt x="2236" y="488"/>
                      <a:pt x="2212" y="474"/>
                    </a:cubicBezTo>
                    <a:close/>
                    <a:moveTo>
                      <a:pt x="2008" y="443"/>
                    </a:moveTo>
                    <a:cubicBezTo>
                      <a:pt x="2118" y="506"/>
                      <a:pt x="2118" y="506"/>
                      <a:pt x="2118" y="506"/>
                    </a:cubicBezTo>
                    <a:cubicBezTo>
                      <a:pt x="2005" y="572"/>
                      <a:pt x="2005" y="572"/>
                      <a:pt x="2005" y="572"/>
                    </a:cubicBezTo>
                    <a:cubicBezTo>
                      <a:pt x="2009" y="547"/>
                      <a:pt x="2011" y="522"/>
                      <a:pt x="2011" y="497"/>
                    </a:cubicBezTo>
                    <a:cubicBezTo>
                      <a:pt x="2011" y="479"/>
                      <a:pt x="2010" y="461"/>
                      <a:pt x="2008" y="443"/>
                    </a:cubicBezTo>
                    <a:close/>
                    <a:moveTo>
                      <a:pt x="477" y="1532"/>
                    </a:moveTo>
                    <a:cubicBezTo>
                      <a:pt x="452" y="1510"/>
                      <a:pt x="429" y="1487"/>
                      <a:pt x="407" y="1463"/>
                    </a:cubicBezTo>
                    <a:cubicBezTo>
                      <a:pt x="1074" y="1463"/>
                      <a:pt x="1074" y="1463"/>
                      <a:pt x="1074" y="1463"/>
                    </a:cubicBezTo>
                    <a:cubicBezTo>
                      <a:pt x="1370" y="1726"/>
                      <a:pt x="1370" y="1726"/>
                      <a:pt x="1370" y="1726"/>
                    </a:cubicBezTo>
                    <a:cubicBezTo>
                      <a:pt x="1310" y="1738"/>
                      <a:pt x="1217" y="1753"/>
                      <a:pt x="1108" y="1753"/>
                    </a:cubicBezTo>
                    <a:cubicBezTo>
                      <a:pt x="1107" y="1753"/>
                      <a:pt x="1106" y="1753"/>
                      <a:pt x="1105" y="1753"/>
                    </a:cubicBezTo>
                    <a:cubicBezTo>
                      <a:pt x="853" y="1752"/>
                      <a:pt x="642" y="1678"/>
                      <a:pt x="477" y="1532"/>
                    </a:cubicBezTo>
                    <a:close/>
                    <a:moveTo>
                      <a:pt x="1423" y="1673"/>
                    </a:moveTo>
                    <a:cubicBezTo>
                      <a:pt x="722" y="1052"/>
                      <a:pt x="722" y="1052"/>
                      <a:pt x="722" y="1052"/>
                    </a:cubicBezTo>
                    <a:cubicBezTo>
                      <a:pt x="722" y="600"/>
                      <a:pt x="722" y="600"/>
                      <a:pt x="722" y="600"/>
                    </a:cubicBezTo>
                    <a:cubicBezTo>
                      <a:pt x="871" y="633"/>
                      <a:pt x="1005" y="702"/>
                      <a:pt x="1120" y="804"/>
                    </a:cubicBezTo>
                    <a:cubicBezTo>
                      <a:pt x="1291" y="955"/>
                      <a:pt x="1393" y="1157"/>
                      <a:pt x="1422" y="1405"/>
                    </a:cubicBezTo>
                    <a:cubicBezTo>
                      <a:pt x="1435" y="1517"/>
                      <a:pt x="1430" y="1613"/>
                      <a:pt x="1423" y="1673"/>
                    </a:cubicBezTo>
                    <a:close/>
                    <a:moveTo>
                      <a:pt x="647" y="586"/>
                    </a:moveTo>
                    <a:cubicBezTo>
                      <a:pt x="647" y="986"/>
                      <a:pt x="647" y="986"/>
                      <a:pt x="647" y="986"/>
                    </a:cubicBezTo>
                    <a:cubicBezTo>
                      <a:pt x="221" y="609"/>
                      <a:pt x="221" y="609"/>
                      <a:pt x="221" y="609"/>
                    </a:cubicBezTo>
                    <a:cubicBezTo>
                      <a:pt x="278" y="594"/>
                      <a:pt x="371" y="577"/>
                      <a:pt x="482" y="576"/>
                    </a:cubicBezTo>
                    <a:cubicBezTo>
                      <a:pt x="539" y="575"/>
                      <a:pt x="594" y="578"/>
                      <a:pt x="647" y="586"/>
                    </a:cubicBezTo>
                    <a:close/>
                    <a:moveTo>
                      <a:pt x="647" y="586"/>
                    </a:moveTo>
                    <a:cubicBezTo>
                      <a:pt x="647" y="586"/>
                      <a:pt x="647" y="586"/>
                      <a:pt x="647" y="58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43" name="Freeform 58">
                <a:extLst>
                  <a:ext uri="{FF2B5EF4-FFF2-40B4-BE49-F238E27FC236}">
                    <a16:creationId xmlns:a16="http://schemas.microsoft.com/office/drawing/2014/main" id="{9A478CBE-0A61-444A-8C0F-7D690B7A66E9}"/>
                  </a:ext>
                </a:extLst>
              </p:cNvPr>
              <p:cNvSpPr>
                <a:spLocks noEditPoints="1"/>
              </p:cNvSpPr>
              <p:nvPr/>
            </p:nvSpPr>
            <p:spPr bwMode="auto">
              <a:xfrm>
                <a:off x="807" y="2793"/>
                <a:ext cx="34" cy="22"/>
              </a:xfrm>
              <a:custGeom>
                <a:avLst/>
                <a:gdLst>
                  <a:gd name="T0" fmla="*/ 182 w 365"/>
                  <a:gd name="T1" fmla="*/ 0 h 231"/>
                  <a:gd name="T2" fmla="*/ 0 w 365"/>
                  <a:gd name="T3" fmla="*/ 183 h 231"/>
                  <a:gd name="T4" fmla="*/ 75 w 365"/>
                  <a:gd name="T5" fmla="*/ 183 h 231"/>
                  <a:gd name="T6" fmla="*/ 182 w 365"/>
                  <a:gd name="T7" fmla="*/ 75 h 231"/>
                  <a:gd name="T8" fmla="*/ 290 w 365"/>
                  <a:gd name="T9" fmla="*/ 183 h 231"/>
                  <a:gd name="T10" fmla="*/ 365 w 365"/>
                  <a:gd name="T11" fmla="*/ 183 h 231"/>
                  <a:gd name="T12" fmla="*/ 182 w 365"/>
                  <a:gd name="T13" fmla="*/ 0 h 231"/>
                  <a:gd name="T14" fmla="*/ 182 w 365"/>
                  <a:gd name="T15" fmla="*/ 0 h 231"/>
                  <a:gd name="T16" fmla="*/ 182 w 365"/>
                  <a:gd name="T17"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5" h="231">
                    <a:moveTo>
                      <a:pt x="182" y="0"/>
                    </a:moveTo>
                    <a:cubicBezTo>
                      <a:pt x="82" y="0"/>
                      <a:pt x="0" y="82"/>
                      <a:pt x="0" y="183"/>
                    </a:cubicBezTo>
                    <a:cubicBezTo>
                      <a:pt x="0" y="231"/>
                      <a:pt x="75" y="231"/>
                      <a:pt x="75" y="183"/>
                    </a:cubicBezTo>
                    <a:cubicBezTo>
                      <a:pt x="75" y="124"/>
                      <a:pt x="123" y="75"/>
                      <a:pt x="182" y="75"/>
                    </a:cubicBezTo>
                    <a:cubicBezTo>
                      <a:pt x="242" y="75"/>
                      <a:pt x="290" y="124"/>
                      <a:pt x="290" y="183"/>
                    </a:cubicBezTo>
                    <a:cubicBezTo>
                      <a:pt x="290" y="231"/>
                      <a:pt x="365" y="231"/>
                      <a:pt x="365" y="183"/>
                    </a:cubicBezTo>
                    <a:cubicBezTo>
                      <a:pt x="365" y="82"/>
                      <a:pt x="283" y="0"/>
                      <a:pt x="182" y="0"/>
                    </a:cubicBezTo>
                    <a:close/>
                    <a:moveTo>
                      <a:pt x="182" y="0"/>
                    </a:moveTo>
                    <a:cubicBezTo>
                      <a:pt x="182" y="0"/>
                      <a:pt x="182" y="0"/>
                      <a:pt x="18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44" name="Freeform 59">
                <a:extLst>
                  <a:ext uri="{FF2B5EF4-FFF2-40B4-BE49-F238E27FC236}">
                    <a16:creationId xmlns:a16="http://schemas.microsoft.com/office/drawing/2014/main" id="{79052AC8-A15E-46D4-A3F9-60D1957C7CCE}"/>
                  </a:ext>
                </a:extLst>
              </p:cNvPr>
              <p:cNvSpPr>
                <a:spLocks noEditPoints="1"/>
              </p:cNvSpPr>
              <p:nvPr/>
            </p:nvSpPr>
            <p:spPr bwMode="auto">
              <a:xfrm>
                <a:off x="702" y="2934"/>
                <a:ext cx="66" cy="50"/>
              </a:xfrm>
              <a:custGeom>
                <a:avLst/>
                <a:gdLst>
                  <a:gd name="T0" fmla="*/ 671 w 706"/>
                  <a:gd name="T1" fmla="*/ 470 h 545"/>
                  <a:gd name="T2" fmla="*/ 228 w 706"/>
                  <a:gd name="T3" fmla="*/ 232 h 545"/>
                  <a:gd name="T4" fmla="*/ 76 w 706"/>
                  <a:gd name="T5" fmla="*/ 26 h 545"/>
                  <a:gd name="T6" fmla="*/ 25 w 706"/>
                  <a:gd name="T7" fmla="*/ 10 h 545"/>
                  <a:gd name="T8" fmla="*/ 9 w 706"/>
                  <a:gd name="T9" fmla="*/ 60 h 545"/>
                  <a:gd name="T10" fmla="*/ 172 w 706"/>
                  <a:gd name="T11" fmla="*/ 282 h 545"/>
                  <a:gd name="T12" fmla="*/ 662 w 706"/>
                  <a:gd name="T13" fmla="*/ 545 h 545"/>
                  <a:gd name="T14" fmla="*/ 667 w 706"/>
                  <a:gd name="T15" fmla="*/ 545 h 545"/>
                  <a:gd name="T16" fmla="*/ 704 w 706"/>
                  <a:gd name="T17" fmla="*/ 512 h 545"/>
                  <a:gd name="T18" fmla="*/ 671 w 706"/>
                  <a:gd name="T19" fmla="*/ 470 h 545"/>
                  <a:gd name="T20" fmla="*/ 671 w 706"/>
                  <a:gd name="T21" fmla="*/ 470 h 545"/>
                  <a:gd name="T22" fmla="*/ 671 w 706"/>
                  <a:gd name="T23" fmla="*/ 470 h 5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06" h="545">
                    <a:moveTo>
                      <a:pt x="671" y="470"/>
                    </a:moveTo>
                    <a:cubicBezTo>
                      <a:pt x="509" y="451"/>
                      <a:pt x="360" y="371"/>
                      <a:pt x="228" y="232"/>
                    </a:cubicBezTo>
                    <a:cubicBezTo>
                      <a:pt x="128" y="128"/>
                      <a:pt x="76" y="27"/>
                      <a:pt x="76" y="26"/>
                    </a:cubicBezTo>
                    <a:cubicBezTo>
                      <a:pt x="66" y="8"/>
                      <a:pt x="44" y="0"/>
                      <a:pt x="25" y="10"/>
                    </a:cubicBezTo>
                    <a:cubicBezTo>
                      <a:pt x="7" y="19"/>
                      <a:pt x="0" y="42"/>
                      <a:pt x="9" y="60"/>
                    </a:cubicBezTo>
                    <a:cubicBezTo>
                      <a:pt x="11" y="64"/>
                      <a:pt x="65" y="170"/>
                      <a:pt x="172" y="282"/>
                    </a:cubicBezTo>
                    <a:cubicBezTo>
                      <a:pt x="314" y="433"/>
                      <a:pt x="484" y="523"/>
                      <a:pt x="662" y="545"/>
                    </a:cubicBezTo>
                    <a:cubicBezTo>
                      <a:pt x="664" y="545"/>
                      <a:pt x="665" y="545"/>
                      <a:pt x="667" y="545"/>
                    </a:cubicBezTo>
                    <a:cubicBezTo>
                      <a:pt x="686" y="545"/>
                      <a:pt x="702" y="531"/>
                      <a:pt x="704" y="512"/>
                    </a:cubicBezTo>
                    <a:cubicBezTo>
                      <a:pt x="706" y="492"/>
                      <a:pt x="692" y="473"/>
                      <a:pt x="671" y="470"/>
                    </a:cubicBezTo>
                    <a:close/>
                    <a:moveTo>
                      <a:pt x="671" y="470"/>
                    </a:moveTo>
                    <a:cubicBezTo>
                      <a:pt x="671" y="470"/>
                      <a:pt x="671" y="470"/>
                      <a:pt x="671" y="4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grpSp>
      </p:grpSp>
    </p:spTree>
    <p:extLst>
      <p:ext uri="{BB962C8B-B14F-4D97-AF65-F5344CB8AC3E}">
        <p14:creationId xmlns:p14="http://schemas.microsoft.com/office/powerpoint/2010/main" val="293428457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500"/>
                                        <p:tgtEl>
                                          <p:spTgt spid="5"/>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fade">
                                      <p:cBhvr>
                                        <p:cTn id="2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Graphic 20">
            <a:extLst>
              <a:ext uri="{FF2B5EF4-FFF2-40B4-BE49-F238E27FC236}">
                <a16:creationId xmlns:a16="http://schemas.microsoft.com/office/drawing/2014/main" id="{DCD2CBEA-3B9E-4F83-AC48-F3E56C7C8840}"/>
              </a:ext>
            </a:extLst>
          </p:cNvPr>
          <p:cNvSpPr/>
          <p:nvPr/>
        </p:nvSpPr>
        <p:spPr>
          <a:xfrm>
            <a:off x="0" y="1511300"/>
            <a:ext cx="9547233" cy="5346700"/>
          </a:xfrm>
          <a:custGeom>
            <a:avLst/>
            <a:gdLst>
              <a:gd name="connsiteX0" fmla="*/ 0 w 4352925"/>
              <a:gd name="connsiteY0" fmla="*/ 95 h 3514725"/>
              <a:gd name="connsiteX1" fmla="*/ 0 w 4352925"/>
              <a:gd name="connsiteY1" fmla="*/ 3523488 h 3514725"/>
              <a:gd name="connsiteX2" fmla="*/ 4353497 w 4352925"/>
              <a:gd name="connsiteY2" fmla="*/ 3523488 h 3514725"/>
              <a:gd name="connsiteX3" fmla="*/ 4347877 w 4352925"/>
              <a:gd name="connsiteY3" fmla="*/ 3507581 h 3514725"/>
              <a:gd name="connsiteX4" fmla="*/ 3672745 w 4352925"/>
              <a:gd name="connsiteY4" fmla="*/ 2554224 h 3514725"/>
              <a:gd name="connsiteX5" fmla="*/ 3409474 w 4352925"/>
              <a:gd name="connsiteY5" fmla="*/ 2178082 h 3514725"/>
              <a:gd name="connsiteX6" fmla="*/ 3359753 w 4352925"/>
              <a:gd name="connsiteY6" fmla="*/ 1482757 h 3514725"/>
              <a:gd name="connsiteX7" fmla="*/ 3112580 w 4352925"/>
              <a:gd name="connsiteY7" fmla="*/ 1004316 h 3514725"/>
              <a:gd name="connsiteX8" fmla="*/ 2625281 w 4352925"/>
              <a:gd name="connsiteY8" fmla="*/ 758476 h 3514725"/>
              <a:gd name="connsiteX9" fmla="*/ 2140077 w 4352925"/>
              <a:gd name="connsiteY9" fmla="*/ 328517 h 3514725"/>
              <a:gd name="connsiteX10" fmla="*/ 2147030 w 4352925"/>
              <a:gd name="connsiteY10" fmla="*/ 0 h 3514725"/>
              <a:gd name="connsiteX11" fmla="*/ 0 w 4352925"/>
              <a:gd name="connsiteY11" fmla="*/ 0 h 3514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52925" h="3514725">
                <a:moveTo>
                  <a:pt x="0" y="95"/>
                </a:moveTo>
                <a:lnTo>
                  <a:pt x="0" y="3523488"/>
                </a:lnTo>
                <a:lnTo>
                  <a:pt x="4353497" y="3523488"/>
                </a:lnTo>
                <a:cubicBezTo>
                  <a:pt x="4351592" y="3518154"/>
                  <a:pt x="4349687" y="3512915"/>
                  <a:pt x="4347877" y="3507581"/>
                </a:cubicBezTo>
                <a:cubicBezTo>
                  <a:pt x="4218051" y="3124772"/>
                  <a:pt x="4039838" y="2825592"/>
                  <a:pt x="3672745" y="2554224"/>
                </a:cubicBezTo>
                <a:cubicBezTo>
                  <a:pt x="3514344" y="2437162"/>
                  <a:pt x="3511487" y="2357533"/>
                  <a:pt x="3409474" y="2178082"/>
                </a:cubicBezTo>
                <a:cubicBezTo>
                  <a:pt x="3315367" y="2012537"/>
                  <a:pt x="3399282" y="1665446"/>
                  <a:pt x="3359753" y="1482757"/>
                </a:cubicBezTo>
                <a:cubicBezTo>
                  <a:pt x="3320987" y="1303877"/>
                  <a:pt x="3254788" y="1126903"/>
                  <a:pt x="3112580" y="1004316"/>
                </a:cubicBezTo>
                <a:cubicBezTo>
                  <a:pt x="2972276" y="883349"/>
                  <a:pt x="2795207" y="824484"/>
                  <a:pt x="2625281" y="758476"/>
                </a:cubicBezTo>
                <a:cubicBezTo>
                  <a:pt x="2411825" y="675513"/>
                  <a:pt x="2209705" y="563213"/>
                  <a:pt x="2140077" y="328517"/>
                </a:cubicBezTo>
                <a:cubicBezTo>
                  <a:pt x="2107121" y="217456"/>
                  <a:pt x="2111883" y="103537"/>
                  <a:pt x="2147030" y="0"/>
                </a:cubicBezTo>
                <a:lnTo>
                  <a:pt x="0" y="0"/>
                </a:lnTo>
                <a:close/>
              </a:path>
            </a:pathLst>
          </a:custGeom>
          <a:gradFill flip="none" rotWithShape="1">
            <a:gsLst>
              <a:gs pos="0">
                <a:schemeClr val="bg1"/>
              </a:gs>
              <a:gs pos="100000">
                <a:schemeClr val="bg1">
                  <a:lumMod val="95000"/>
                </a:schemeClr>
              </a:gs>
            </a:gsLst>
            <a:lin ang="16200000" scaled="1"/>
            <a:tileRect/>
          </a:gradFill>
          <a:ln w="9525" cap="flat">
            <a:noFill/>
            <a:prstDash val="solid"/>
            <a:miter/>
          </a:ln>
        </p:spPr>
        <p:txBody>
          <a:bodyPr rtlCol="0" anchor="ctr"/>
          <a:lstStyle/>
          <a:p>
            <a:endParaRPr lang="en-ID"/>
          </a:p>
        </p:txBody>
      </p:sp>
      <p:pic>
        <p:nvPicPr>
          <p:cNvPr id="16" name="Graphic 15">
            <a:extLst>
              <a:ext uri="{FF2B5EF4-FFF2-40B4-BE49-F238E27FC236}">
                <a16:creationId xmlns:a16="http://schemas.microsoft.com/office/drawing/2014/main" id="{EECD99A7-6390-4DD0-BB1D-54DC5499455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9169459">
            <a:off x="59525" y="5080340"/>
            <a:ext cx="1213175" cy="1268953"/>
          </a:xfrm>
          <a:prstGeom prst="rect">
            <a:avLst/>
          </a:prstGeom>
        </p:spPr>
      </p:pic>
      <p:pic>
        <p:nvPicPr>
          <p:cNvPr id="17" name="Graphic 16">
            <a:extLst>
              <a:ext uri="{FF2B5EF4-FFF2-40B4-BE49-F238E27FC236}">
                <a16:creationId xmlns:a16="http://schemas.microsoft.com/office/drawing/2014/main" id="{C10E1DAE-CA09-4040-B63A-0B50B99E75D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flipH="1">
            <a:off x="0" y="5503252"/>
            <a:ext cx="3276600" cy="1354748"/>
          </a:xfrm>
          <a:prstGeom prst="rect">
            <a:avLst/>
          </a:prstGeom>
        </p:spPr>
      </p:pic>
      <p:sp>
        <p:nvSpPr>
          <p:cNvPr id="9" name="Graphic 7">
            <a:extLst>
              <a:ext uri="{FF2B5EF4-FFF2-40B4-BE49-F238E27FC236}">
                <a16:creationId xmlns:a16="http://schemas.microsoft.com/office/drawing/2014/main" id="{37BB1BC7-4978-4D54-8B95-47128D6F8966}"/>
              </a:ext>
            </a:extLst>
          </p:cNvPr>
          <p:cNvSpPr/>
          <p:nvPr/>
        </p:nvSpPr>
        <p:spPr>
          <a:xfrm flipH="1">
            <a:off x="-1" y="0"/>
            <a:ext cx="7209323" cy="5014519"/>
          </a:xfrm>
          <a:custGeom>
            <a:avLst/>
            <a:gdLst>
              <a:gd name="connsiteX0" fmla="*/ 151164 w 4505325"/>
              <a:gd name="connsiteY0" fmla="*/ 1401889 h 3133725"/>
              <a:gd name="connsiteX1" fmla="*/ 152592 w 4505325"/>
              <a:gd name="connsiteY1" fmla="*/ 1183577 h 3133725"/>
              <a:gd name="connsiteX2" fmla="*/ 13146 w 4505325"/>
              <a:gd name="connsiteY2" fmla="*/ 855250 h 3133725"/>
              <a:gd name="connsiteX3" fmla="*/ 166594 w 4505325"/>
              <a:gd name="connsiteY3" fmla="*/ 733235 h 3133725"/>
              <a:gd name="connsiteX4" fmla="*/ 487015 w 4505325"/>
              <a:gd name="connsiteY4" fmla="*/ 646081 h 3133725"/>
              <a:gd name="connsiteX5" fmla="*/ 665895 w 4505325"/>
              <a:gd name="connsiteY5" fmla="*/ 322898 h 3133725"/>
              <a:gd name="connsiteX6" fmla="*/ 404052 w 4505325"/>
              <a:gd name="connsiteY6" fmla="*/ 0 h 3133725"/>
              <a:gd name="connsiteX7" fmla="*/ 4510280 w 4505325"/>
              <a:gd name="connsiteY7" fmla="*/ 0 h 3133725"/>
              <a:gd name="connsiteX8" fmla="*/ 4510280 w 4505325"/>
              <a:gd name="connsiteY8" fmla="*/ 2837688 h 3133725"/>
              <a:gd name="connsiteX9" fmla="*/ 3598166 w 4505325"/>
              <a:gd name="connsiteY9" fmla="*/ 2752058 h 3133725"/>
              <a:gd name="connsiteX10" fmla="*/ 2655667 w 4505325"/>
              <a:gd name="connsiteY10" fmla="*/ 3127153 h 3133725"/>
              <a:gd name="connsiteX11" fmla="*/ 1770223 w 4505325"/>
              <a:gd name="connsiteY11" fmla="*/ 2879693 h 3133725"/>
              <a:gd name="connsiteX12" fmla="*/ 1145955 w 4505325"/>
              <a:gd name="connsiteY12" fmla="*/ 2364105 h 3133725"/>
              <a:gd name="connsiteX13" fmla="*/ 593600 w 4505325"/>
              <a:gd name="connsiteY13" fmla="*/ 2104263 h 3133725"/>
              <a:gd name="connsiteX14" fmla="*/ 491492 w 4505325"/>
              <a:gd name="connsiteY14" fmla="*/ 1793939 h 3133725"/>
              <a:gd name="connsiteX15" fmla="*/ 184692 w 4505325"/>
              <a:gd name="connsiteY15" fmla="*/ 1661160 h 3133725"/>
              <a:gd name="connsiteX16" fmla="*/ 90204 w 4505325"/>
              <a:gd name="connsiteY16" fmla="*/ 1488377 h 3133725"/>
              <a:gd name="connsiteX17" fmla="*/ 151164 w 4505325"/>
              <a:gd name="connsiteY17" fmla="*/ 1401889 h 3133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05325" h="3133725">
                <a:moveTo>
                  <a:pt x="151164" y="1401889"/>
                </a:moveTo>
                <a:cubicBezTo>
                  <a:pt x="205361" y="1332357"/>
                  <a:pt x="202122" y="1254062"/>
                  <a:pt x="152592" y="1183577"/>
                </a:cubicBezTo>
                <a:cubicBezTo>
                  <a:pt x="82298" y="1083374"/>
                  <a:pt x="-40384" y="973360"/>
                  <a:pt x="13146" y="855250"/>
                </a:cubicBezTo>
                <a:cubicBezTo>
                  <a:pt x="37245" y="802291"/>
                  <a:pt x="97824" y="760571"/>
                  <a:pt x="166594" y="733235"/>
                </a:cubicBezTo>
                <a:cubicBezTo>
                  <a:pt x="267178" y="693230"/>
                  <a:pt x="384050" y="682657"/>
                  <a:pt x="487015" y="646081"/>
                </a:cubicBezTo>
                <a:cubicBezTo>
                  <a:pt x="671705" y="580549"/>
                  <a:pt x="728950" y="457010"/>
                  <a:pt x="665895" y="322898"/>
                </a:cubicBezTo>
                <a:cubicBezTo>
                  <a:pt x="610554" y="205169"/>
                  <a:pt x="520829" y="93917"/>
                  <a:pt x="404052" y="0"/>
                </a:cubicBezTo>
                <a:lnTo>
                  <a:pt x="4510280" y="0"/>
                </a:lnTo>
                <a:cubicBezTo>
                  <a:pt x="4510280" y="0"/>
                  <a:pt x="4510280" y="2835402"/>
                  <a:pt x="4510280" y="2837688"/>
                </a:cubicBezTo>
                <a:cubicBezTo>
                  <a:pt x="4510280" y="2837688"/>
                  <a:pt x="4072987" y="2518029"/>
                  <a:pt x="3598166" y="2752058"/>
                </a:cubicBezTo>
                <a:cubicBezTo>
                  <a:pt x="3280317" y="2908649"/>
                  <a:pt x="3018951" y="3086672"/>
                  <a:pt x="2655667" y="3127153"/>
                </a:cubicBezTo>
                <a:cubicBezTo>
                  <a:pt x="2344676" y="3161824"/>
                  <a:pt x="1999490" y="3109055"/>
                  <a:pt x="1770223" y="2879693"/>
                </a:cubicBezTo>
                <a:cubicBezTo>
                  <a:pt x="1575342" y="2684716"/>
                  <a:pt x="1425132" y="2449449"/>
                  <a:pt x="1145955" y="2364105"/>
                </a:cubicBezTo>
                <a:cubicBezTo>
                  <a:pt x="980124" y="2313337"/>
                  <a:pt x="600648" y="2359533"/>
                  <a:pt x="593600" y="2104263"/>
                </a:cubicBezTo>
                <a:cubicBezTo>
                  <a:pt x="590361" y="1986915"/>
                  <a:pt x="599410" y="1870329"/>
                  <a:pt x="491492" y="1793939"/>
                </a:cubicBezTo>
                <a:cubicBezTo>
                  <a:pt x="406529" y="1733741"/>
                  <a:pt x="274893" y="1717453"/>
                  <a:pt x="184692" y="1661160"/>
                </a:cubicBezTo>
                <a:cubicBezTo>
                  <a:pt x="121065" y="1621441"/>
                  <a:pt x="64867" y="1549051"/>
                  <a:pt x="90204" y="1488377"/>
                </a:cubicBezTo>
                <a:cubicBezTo>
                  <a:pt x="103158" y="1457230"/>
                  <a:pt x="129161" y="1430084"/>
                  <a:pt x="151164" y="1401889"/>
                </a:cubicBezTo>
                <a:close/>
              </a:path>
            </a:pathLst>
          </a:custGeom>
          <a:gradFill flip="none" rotWithShape="1">
            <a:gsLst>
              <a:gs pos="7000">
                <a:schemeClr val="accent2"/>
              </a:gs>
              <a:gs pos="100000">
                <a:schemeClr val="accent4">
                  <a:lumMod val="90000"/>
                </a:schemeClr>
              </a:gs>
            </a:gsLst>
            <a:lin ang="168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a:solidFill>
                <a:schemeClr val="lt1"/>
              </a:solidFill>
            </a:endParaRPr>
          </a:p>
        </p:txBody>
      </p:sp>
      <p:sp>
        <p:nvSpPr>
          <p:cNvPr id="2" name="Title 1">
            <a:extLst>
              <a:ext uri="{FF2B5EF4-FFF2-40B4-BE49-F238E27FC236}">
                <a16:creationId xmlns:a16="http://schemas.microsoft.com/office/drawing/2014/main" id="{B191C205-8900-466F-A402-42E3F836422C}"/>
              </a:ext>
            </a:extLst>
          </p:cNvPr>
          <p:cNvSpPr>
            <a:spLocks noGrp="1"/>
          </p:cNvSpPr>
          <p:nvPr>
            <p:ph type="title"/>
          </p:nvPr>
        </p:nvSpPr>
        <p:spPr>
          <a:xfrm>
            <a:off x="905576" y="1910492"/>
            <a:ext cx="5190424" cy="553998"/>
          </a:xfrm>
        </p:spPr>
        <p:txBody>
          <a:bodyPr vert="horz" wrap="square" lIns="0" tIns="0" rIns="0" bIns="0" rtlCol="0" anchor="t">
            <a:spAutoFit/>
          </a:bodyPr>
          <a:lstStyle/>
          <a:p>
            <a:pPr algn="l"/>
            <a:r>
              <a:rPr lang="en-US" sz="4000" dirty="0"/>
              <a:t>Problem Statement</a:t>
            </a:r>
            <a:endParaRPr lang="en-ID" sz="4000" dirty="0"/>
          </a:p>
        </p:txBody>
      </p:sp>
      <p:sp>
        <p:nvSpPr>
          <p:cNvPr id="14" name="Title 1">
            <a:extLst>
              <a:ext uri="{FF2B5EF4-FFF2-40B4-BE49-F238E27FC236}">
                <a16:creationId xmlns:a16="http://schemas.microsoft.com/office/drawing/2014/main" id="{FCAADB5B-1CC0-42AE-9586-D750C8EA3FA2}"/>
              </a:ext>
            </a:extLst>
          </p:cNvPr>
          <p:cNvSpPr txBox="1">
            <a:spLocks/>
          </p:cNvSpPr>
          <p:nvPr/>
        </p:nvSpPr>
        <p:spPr>
          <a:xfrm>
            <a:off x="905576" y="1036087"/>
            <a:ext cx="4089935" cy="830997"/>
          </a:xfrm>
          <a:prstGeom prst="rect">
            <a:avLst/>
          </a:prstGeom>
        </p:spPr>
        <p:txBody>
          <a:bodyPr vert="horz" wrap="square" lIns="0" tIns="0" rIns="0" bIns="0" rtlCol="0" anchor="ctr">
            <a:spAutoFit/>
          </a:bodyPr>
          <a:lstStyle>
            <a:lvl1pPr algn="ctr" defTabSz="914400" rtl="0" eaLnBrk="1" latinLnBrk="0" hangingPunct="1">
              <a:lnSpc>
                <a:spcPct val="90000"/>
              </a:lnSpc>
              <a:spcBef>
                <a:spcPct val="0"/>
              </a:spcBef>
              <a:buNone/>
              <a:defRPr sz="3200" b="1" kern="1200">
                <a:solidFill>
                  <a:schemeClr val="accent1"/>
                </a:solidFill>
                <a:latin typeface="+mj-lt"/>
                <a:ea typeface="+mj-ea"/>
                <a:cs typeface="+mj-cs"/>
              </a:defRPr>
            </a:lvl1pPr>
          </a:lstStyle>
          <a:p>
            <a:pPr algn="l"/>
            <a:r>
              <a:rPr lang="en-US" sz="6000" dirty="0">
                <a:solidFill>
                  <a:schemeClr val="bg1"/>
                </a:solidFill>
              </a:rPr>
              <a:t>1</a:t>
            </a:r>
            <a:endParaRPr lang="en-ID" sz="6000" dirty="0">
              <a:solidFill>
                <a:schemeClr val="bg1"/>
              </a:solidFill>
            </a:endParaRPr>
          </a:p>
        </p:txBody>
      </p:sp>
      <p:pic>
        <p:nvPicPr>
          <p:cNvPr id="15" name="Graphic 14">
            <a:extLst>
              <a:ext uri="{FF2B5EF4-FFF2-40B4-BE49-F238E27FC236}">
                <a16:creationId xmlns:a16="http://schemas.microsoft.com/office/drawing/2014/main" id="{60AFC9D5-65AE-4417-B25A-18F128E9492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613583" y="5602774"/>
            <a:ext cx="5038583" cy="1255226"/>
          </a:xfrm>
          <a:prstGeom prst="rect">
            <a:avLst/>
          </a:prstGeom>
        </p:spPr>
      </p:pic>
      <p:grpSp>
        <p:nvGrpSpPr>
          <p:cNvPr id="18" name="Group 17">
            <a:extLst>
              <a:ext uri="{FF2B5EF4-FFF2-40B4-BE49-F238E27FC236}">
                <a16:creationId xmlns:a16="http://schemas.microsoft.com/office/drawing/2014/main" id="{543F344E-37D6-4053-90E8-8CA724CE387F}"/>
              </a:ext>
            </a:extLst>
          </p:cNvPr>
          <p:cNvGrpSpPr/>
          <p:nvPr/>
        </p:nvGrpSpPr>
        <p:grpSpPr>
          <a:xfrm>
            <a:off x="6902145" y="4420868"/>
            <a:ext cx="5038584" cy="2742628"/>
            <a:chOff x="8654986" y="-1310744"/>
            <a:chExt cx="2142545" cy="1166241"/>
          </a:xfrm>
        </p:grpSpPr>
        <p:sp>
          <p:nvSpPr>
            <p:cNvPr id="19" name="Freeform: Shape 18">
              <a:extLst>
                <a:ext uri="{FF2B5EF4-FFF2-40B4-BE49-F238E27FC236}">
                  <a16:creationId xmlns:a16="http://schemas.microsoft.com/office/drawing/2014/main" id="{7C81D808-DB73-4E62-84E4-148AD7F938BB}"/>
                </a:ext>
              </a:extLst>
            </p:cNvPr>
            <p:cNvSpPr/>
            <p:nvPr/>
          </p:nvSpPr>
          <p:spPr>
            <a:xfrm>
              <a:off x="9261910" y="-586749"/>
              <a:ext cx="76200" cy="104775"/>
            </a:xfrm>
            <a:custGeom>
              <a:avLst/>
              <a:gdLst>
                <a:gd name="connsiteX0" fmla="*/ 6667 w 76200"/>
                <a:gd name="connsiteY0" fmla="*/ 107347 h 104775"/>
                <a:gd name="connsiteX1" fmla="*/ 31432 w 76200"/>
                <a:gd name="connsiteY1" fmla="*/ 84582 h 104775"/>
                <a:gd name="connsiteX2" fmla="*/ 52006 w 76200"/>
                <a:gd name="connsiteY2" fmla="*/ 58769 h 104775"/>
                <a:gd name="connsiteX3" fmla="*/ 68294 w 76200"/>
                <a:gd name="connsiteY3" fmla="*/ 30385 h 104775"/>
                <a:gd name="connsiteX4" fmla="*/ 79629 w 76200"/>
                <a:gd name="connsiteY4" fmla="*/ 0 h 104775"/>
                <a:gd name="connsiteX5" fmla="*/ 65723 w 76200"/>
                <a:gd name="connsiteY5" fmla="*/ 29051 h 104775"/>
                <a:gd name="connsiteX6" fmla="*/ 47244 w 76200"/>
                <a:gd name="connsiteY6" fmla="*/ 55340 h 104775"/>
                <a:gd name="connsiteX7" fmla="*/ 25051 w 76200"/>
                <a:gd name="connsiteY7" fmla="*/ 78486 h 104775"/>
                <a:gd name="connsiteX8" fmla="*/ 0 w 76200"/>
                <a:gd name="connsiteY8" fmla="*/ 97726 h 104775"/>
                <a:gd name="connsiteX9" fmla="*/ 6667 w 76200"/>
                <a:gd name="connsiteY9" fmla="*/ 107347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200" h="104775">
                  <a:moveTo>
                    <a:pt x="6667" y="107347"/>
                  </a:moveTo>
                  <a:cubicBezTo>
                    <a:pt x="16002" y="100298"/>
                    <a:pt x="23908" y="92773"/>
                    <a:pt x="31432" y="84582"/>
                  </a:cubicBezTo>
                  <a:cubicBezTo>
                    <a:pt x="38957" y="76486"/>
                    <a:pt x="45910" y="67818"/>
                    <a:pt x="52006" y="58769"/>
                  </a:cubicBezTo>
                  <a:cubicBezTo>
                    <a:pt x="58198" y="49721"/>
                    <a:pt x="63722" y="40291"/>
                    <a:pt x="68294" y="30385"/>
                  </a:cubicBezTo>
                  <a:cubicBezTo>
                    <a:pt x="73152" y="20669"/>
                    <a:pt x="76486" y="10287"/>
                    <a:pt x="79629" y="0"/>
                  </a:cubicBezTo>
                  <a:cubicBezTo>
                    <a:pt x="75629" y="10001"/>
                    <a:pt x="71342" y="19907"/>
                    <a:pt x="65723" y="29051"/>
                  </a:cubicBezTo>
                  <a:cubicBezTo>
                    <a:pt x="60388" y="38290"/>
                    <a:pt x="54102" y="47053"/>
                    <a:pt x="47244" y="55340"/>
                  </a:cubicBezTo>
                  <a:cubicBezTo>
                    <a:pt x="40481" y="63627"/>
                    <a:pt x="33052" y="71342"/>
                    <a:pt x="25051" y="78486"/>
                  </a:cubicBezTo>
                  <a:cubicBezTo>
                    <a:pt x="17145" y="85534"/>
                    <a:pt x="8573" y="92297"/>
                    <a:pt x="0" y="97726"/>
                  </a:cubicBezTo>
                  <a:lnTo>
                    <a:pt x="6667" y="107347"/>
                  </a:lnTo>
                  <a:close/>
                </a:path>
              </a:pathLst>
            </a:custGeom>
            <a:solidFill>
              <a:srgbClr val="018673"/>
            </a:solidFill>
            <a:ln w="9525" cap="flat">
              <a:noFill/>
              <a:prstDash val="solid"/>
              <a:miter/>
            </a:ln>
          </p:spPr>
          <p:txBody>
            <a:bodyPr rtlCol="0" anchor="ctr"/>
            <a:lstStyle/>
            <a:p>
              <a:endParaRPr lang="en-ID"/>
            </a:p>
          </p:txBody>
        </p:sp>
        <p:sp>
          <p:nvSpPr>
            <p:cNvPr id="20" name="Freeform: Shape 19">
              <a:extLst>
                <a:ext uri="{FF2B5EF4-FFF2-40B4-BE49-F238E27FC236}">
                  <a16:creationId xmlns:a16="http://schemas.microsoft.com/office/drawing/2014/main" id="{ABD5B5D1-1EB1-4876-BA8F-789FBFB44095}"/>
                </a:ext>
              </a:extLst>
            </p:cNvPr>
            <p:cNvSpPr/>
            <p:nvPr/>
          </p:nvSpPr>
          <p:spPr>
            <a:xfrm>
              <a:off x="9176852" y="-771819"/>
              <a:ext cx="152400" cy="457200"/>
            </a:xfrm>
            <a:custGeom>
              <a:avLst/>
              <a:gdLst>
                <a:gd name="connsiteX0" fmla="*/ 15240 w 152400"/>
                <a:gd name="connsiteY0" fmla="*/ 466058 h 457200"/>
                <a:gd name="connsiteX1" fmla="*/ 66294 w 152400"/>
                <a:gd name="connsiteY1" fmla="*/ 354044 h 457200"/>
                <a:gd name="connsiteX2" fmla="*/ 110014 w 152400"/>
                <a:gd name="connsiteY2" fmla="*/ 239268 h 457200"/>
                <a:gd name="connsiteX3" fmla="*/ 143637 w 152400"/>
                <a:gd name="connsiteY3" fmla="*/ 121348 h 457200"/>
                <a:gd name="connsiteX4" fmla="*/ 158306 w 152400"/>
                <a:gd name="connsiteY4" fmla="*/ 0 h 457200"/>
                <a:gd name="connsiteX5" fmla="*/ 139446 w 152400"/>
                <a:gd name="connsiteY5" fmla="*/ 120396 h 457200"/>
                <a:gd name="connsiteX6" fmla="*/ 101917 w 152400"/>
                <a:gd name="connsiteY6" fmla="*/ 236506 h 457200"/>
                <a:gd name="connsiteX7" fmla="*/ 54483 w 152400"/>
                <a:gd name="connsiteY7" fmla="*/ 349091 h 457200"/>
                <a:gd name="connsiteX8" fmla="*/ 0 w 152400"/>
                <a:gd name="connsiteY8" fmla="*/ 458343 h 457200"/>
                <a:gd name="connsiteX9" fmla="*/ 15240 w 152400"/>
                <a:gd name="connsiteY9" fmla="*/ 466058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2400" h="457200">
                  <a:moveTo>
                    <a:pt x="15240" y="466058"/>
                  </a:moveTo>
                  <a:cubicBezTo>
                    <a:pt x="33719" y="429101"/>
                    <a:pt x="50387" y="391859"/>
                    <a:pt x="66294" y="354044"/>
                  </a:cubicBezTo>
                  <a:cubicBezTo>
                    <a:pt x="82105" y="316230"/>
                    <a:pt x="96965" y="278035"/>
                    <a:pt x="110014" y="239268"/>
                  </a:cubicBezTo>
                  <a:cubicBezTo>
                    <a:pt x="122968" y="200501"/>
                    <a:pt x="135065" y="161353"/>
                    <a:pt x="143637" y="121348"/>
                  </a:cubicBezTo>
                  <a:cubicBezTo>
                    <a:pt x="152209" y="81439"/>
                    <a:pt x="158686" y="40862"/>
                    <a:pt x="158306" y="0"/>
                  </a:cubicBezTo>
                  <a:cubicBezTo>
                    <a:pt x="157258" y="40862"/>
                    <a:pt x="149352" y="80963"/>
                    <a:pt x="139446" y="120396"/>
                  </a:cubicBezTo>
                  <a:cubicBezTo>
                    <a:pt x="129540" y="159829"/>
                    <a:pt x="116110" y="198406"/>
                    <a:pt x="101917" y="236506"/>
                  </a:cubicBezTo>
                  <a:cubicBezTo>
                    <a:pt x="87630" y="274606"/>
                    <a:pt x="71533" y="312039"/>
                    <a:pt x="54483" y="349091"/>
                  </a:cubicBezTo>
                  <a:cubicBezTo>
                    <a:pt x="37338" y="386048"/>
                    <a:pt x="19336" y="422719"/>
                    <a:pt x="0" y="458343"/>
                  </a:cubicBezTo>
                  <a:lnTo>
                    <a:pt x="15240" y="466058"/>
                  </a:lnTo>
                  <a:close/>
                </a:path>
              </a:pathLst>
            </a:custGeom>
            <a:solidFill>
              <a:srgbClr val="018673"/>
            </a:solidFill>
            <a:ln w="9525" cap="flat">
              <a:noFill/>
              <a:prstDash val="solid"/>
              <a:miter/>
            </a:ln>
          </p:spPr>
          <p:txBody>
            <a:bodyPr rtlCol="0" anchor="ctr"/>
            <a:lstStyle/>
            <a:p>
              <a:endParaRPr lang="en-ID"/>
            </a:p>
          </p:txBody>
        </p:sp>
        <p:sp>
          <p:nvSpPr>
            <p:cNvPr id="21" name="Freeform: Shape 20">
              <a:extLst>
                <a:ext uri="{FF2B5EF4-FFF2-40B4-BE49-F238E27FC236}">
                  <a16:creationId xmlns:a16="http://schemas.microsoft.com/office/drawing/2014/main" id="{93138FE6-FDD5-4990-BFD6-1E92B485DB33}"/>
                </a:ext>
              </a:extLst>
            </p:cNvPr>
            <p:cNvSpPr/>
            <p:nvPr/>
          </p:nvSpPr>
          <p:spPr>
            <a:xfrm>
              <a:off x="9204538" y="-662854"/>
              <a:ext cx="19050" cy="266700"/>
            </a:xfrm>
            <a:custGeom>
              <a:avLst/>
              <a:gdLst>
                <a:gd name="connsiteX0" fmla="*/ 26987 w 19050"/>
                <a:gd name="connsiteY0" fmla="*/ 272225 h 266700"/>
                <a:gd name="connsiteX1" fmla="*/ 14986 w 19050"/>
                <a:gd name="connsiteY1" fmla="*/ 205454 h 266700"/>
                <a:gd name="connsiteX2" fmla="*/ 8700 w 19050"/>
                <a:gd name="connsiteY2" fmla="*/ 137255 h 266700"/>
                <a:gd name="connsiteX3" fmla="*/ 7366 w 19050"/>
                <a:gd name="connsiteY3" fmla="*/ 68675 h 266700"/>
                <a:gd name="connsiteX4" fmla="*/ 10509 w 19050"/>
                <a:gd name="connsiteY4" fmla="*/ 0 h 266700"/>
                <a:gd name="connsiteX5" fmla="*/ 2984 w 19050"/>
                <a:gd name="connsiteY5" fmla="*/ 68485 h 266700"/>
                <a:gd name="connsiteX6" fmla="*/ 32 w 19050"/>
                <a:gd name="connsiteY6" fmla="*/ 137446 h 266700"/>
                <a:gd name="connsiteX7" fmla="*/ 2032 w 19050"/>
                <a:gd name="connsiteY7" fmla="*/ 206597 h 266700"/>
                <a:gd name="connsiteX8" fmla="*/ 10033 w 19050"/>
                <a:gd name="connsiteY8" fmla="*/ 275939 h 266700"/>
                <a:gd name="connsiteX9" fmla="*/ 26987 w 19050"/>
                <a:gd name="connsiteY9" fmla="*/ 272225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050" h="266700">
                  <a:moveTo>
                    <a:pt x="26987" y="272225"/>
                  </a:moveTo>
                  <a:cubicBezTo>
                    <a:pt x="21654" y="250698"/>
                    <a:pt x="17939" y="227933"/>
                    <a:pt x="14986" y="205454"/>
                  </a:cubicBezTo>
                  <a:cubicBezTo>
                    <a:pt x="12033" y="182880"/>
                    <a:pt x="9938" y="160115"/>
                    <a:pt x="8700" y="137255"/>
                  </a:cubicBezTo>
                  <a:cubicBezTo>
                    <a:pt x="7652" y="114491"/>
                    <a:pt x="6890" y="91535"/>
                    <a:pt x="7366" y="68675"/>
                  </a:cubicBezTo>
                  <a:cubicBezTo>
                    <a:pt x="7557" y="45815"/>
                    <a:pt x="8890" y="22860"/>
                    <a:pt x="10509" y="0"/>
                  </a:cubicBezTo>
                  <a:cubicBezTo>
                    <a:pt x="7461" y="22765"/>
                    <a:pt x="4699" y="45530"/>
                    <a:pt x="2984" y="68485"/>
                  </a:cubicBezTo>
                  <a:cubicBezTo>
                    <a:pt x="1080" y="91440"/>
                    <a:pt x="317" y="114395"/>
                    <a:pt x="32" y="137446"/>
                  </a:cubicBezTo>
                  <a:cubicBezTo>
                    <a:pt x="-159" y="160496"/>
                    <a:pt x="508" y="183547"/>
                    <a:pt x="2032" y="206597"/>
                  </a:cubicBezTo>
                  <a:cubicBezTo>
                    <a:pt x="3651" y="229743"/>
                    <a:pt x="5842" y="252508"/>
                    <a:pt x="10033" y="275939"/>
                  </a:cubicBezTo>
                  <a:lnTo>
                    <a:pt x="26987" y="272225"/>
                  </a:lnTo>
                  <a:close/>
                </a:path>
              </a:pathLst>
            </a:custGeom>
            <a:solidFill>
              <a:srgbClr val="018673"/>
            </a:solidFill>
            <a:ln w="9525" cap="flat">
              <a:noFill/>
              <a:prstDash val="solid"/>
              <a:miter/>
            </a:ln>
          </p:spPr>
          <p:txBody>
            <a:bodyPr rtlCol="0" anchor="ctr"/>
            <a:lstStyle/>
            <a:p>
              <a:endParaRPr lang="en-ID"/>
            </a:p>
          </p:txBody>
        </p:sp>
        <p:sp>
          <p:nvSpPr>
            <p:cNvPr id="22" name="Freeform: Shape 21">
              <a:extLst>
                <a:ext uri="{FF2B5EF4-FFF2-40B4-BE49-F238E27FC236}">
                  <a16:creationId xmlns:a16="http://schemas.microsoft.com/office/drawing/2014/main" id="{9C8686E2-B102-4F1E-AFE9-E40D2456AB34}"/>
                </a:ext>
              </a:extLst>
            </p:cNvPr>
            <p:cNvSpPr/>
            <p:nvPr/>
          </p:nvSpPr>
          <p:spPr>
            <a:xfrm>
              <a:off x="9324965" y="-666949"/>
              <a:ext cx="95250" cy="95250"/>
            </a:xfrm>
            <a:custGeom>
              <a:avLst/>
              <a:gdLst>
                <a:gd name="connsiteX0" fmla="*/ 0 w 95250"/>
                <a:gd name="connsiteY0" fmla="*/ 104585 h 95250"/>
                <a:gd name="connsiteX1" fmla="*/ 96774 w 95250"/>
                <a:gd name="connsiteY1" fmla="*/ 0 h 95250"/>
                <a:gd name="connsiteX2" fmla="*/ 2762 w 95250"/>
                <a:gd name="connsiteY2" fmla="*/ 103727 h 95250"/>
              </a:gdLst>
              <a:ahLst/>
              <a:cxnLst>
                <a:cxn ang="0">
                  <a:pos x="connsiteX0" y="connsiteY0"/>
                </a:cxn>
                <a:cxn ang="0">
                  <a:pos x="connsiteX1" y="connsiteY1"/>
                </a:cxn>
                <a:cxn ang="0">
                  <a:pos x="connsiteX2" y="connsiteY2"/>
                </a:cxn>
              </a:cxnLst>
              <a:rect l="l" t="t" r="r" b="b"/>
              <a:pathLst>
                <a:path w="95250" h="95250">
                  <a:moveTo>
                    <a:pt x="0" y="104585"/>
                  </a:moveTo>
                  <a:cubicBezTo>
                    <a:pt x="0" y="104585"/>
                    <a:pt x="25146" y="13907"/>
                    <a:pt x="96774" y="0"/>
                  </a:cubicBezTo>
                  <a:cubicBezTo>
                    <a:pt x="96774" y="0"/>
                    <a:pt x="144780" y="84487"/>
                    <a:pt x="2762" y="103727"/>
                  </a:cubicBezTo>
                </a:path>
              </a:pathLst>
            </a:custGeom>
            <a:solidFill>
              <a:srgbClr val="018673"/>
            </a:solidFill>
            <a:ln w="9525" cap="flat">
              <a:noFill/>
              <a:prstDash val="solid"/>
              <a:miter/>
            </a:ln>
          </p:spPr>
          <p:txBody>
            <a:bodyPr rtlCol="0" anchor="ctr"/>
            <a:lstStyle/>
            <a:p>
              <a:endParaRPr lang="en-ID"/>
            </a:p>
          </p:txBody>
        </p:sp>
        <p:sp>
          <p:nvSpPr>
            <p:cNvPr id="23" name="Freeform: Shape 22">
              <a:extLst>
                <a:ext uri="{FF2B5EF4-FFF2-40B4-BE49-F238E27FC236}">
                  <a16:creationId xmlns:a16="http://schemas.microsoft.com/office/drawing/2014/main" id="{8A164524-7E1C-4E9C-9B2E-94DADFF6F650}"/>
                </a:ext>
              </a:extLst>
            </p:cNvPr>
            <p:cNvSpPr/>
            <p:nvPr/>
          </p:nvSpPr>
          <p:spPr>
            <a:xfrm>
              <a:off x="9242574" y="-772413"/>
              <a:ext cx="76200" cy="104775"/>
            </a:xfrm>
            <a:custGeom>
              <a:avLst/>
              <a:gdLst>
                <a:gd name="connsiteX0" fmla="*/ 80963 w 76200"/>
                <a:gd name="connsiteY0" fmla="*/ 106321 h 104775"/>
                <a:gd name="connsiteX1" fmla="*/ 18955 w 76200"/>
                <a:gd name="connsiteY1" fmla="*/ 307 h 104775"/>
                <a:gd name="connsiteX2" fmla="*/ 80963 w 76200"/>
                <a:gd name="connsiteY2" fmla="*/ 106321 h 104775"/>
              </a:gdLst>
              <a:ahLst/>
              <a:cxnLst>
                <a:cxn ang="0">
                  <a:pos x="connsiteX0" y="connsiteY0"/>
                </a:cxn>
                <a:cxn ang="0">
                  <a:pos x="connsiteX1" y="connsiteY1"/>
                </a:cxn>
                <a:cxn ang="0">
                  <a:pos x="connsiteX2" y="connsiteY2"/>
                </a:cxn>
              </a:cxnLst>
              <a:rect l="l" t="t" r="r" b="b"/>
              <a:pathLst>
                <a:path w="76200" h="104775">
                  <a:moveTo>
                    <a:pt x="80963" y="106321"/>
                  </a:moveTo>
                  <a:cubicBezTo>
                    <a:pt x="80963" y="106321"/>
                    <a:pt x="56008" y="7070"/>
                    <a:pt x="18955" y="307"/>
                  </a:cubicBezTo>
                  <a:cubicBezTo>
                    <a:pt x="-18192" y="-6455"/>
                    <a:pt x="-2381" y="100606"/>
                    <a:pt x="80963" y="106321"/>
                  </a:cubicBezTo>
                  <a:close/>
                </a:path>
              </a:pathLst>
            </a:custGeom>
            <a:solidFill>
              <a:srgbClr val="018673"/>
            </a:solidFill>
            <a:ln w="9525" cap="flat">
              <a:noFill/>
              <a:prstDash val="solid"/>
              <a:miter/>
            </a:ln>
          </p:spPr>
          <p:txBody>
            <a:bodyPr rtlCol="0" anchor="ctr"/>
            <a:lstStyle/>
            <a:p>
              <a:endParaRPr lang="en-ID"/>
            </a:p>
          </p:txBody>
        </p:sp>
        <p:sp>
          <p:nvSpPr>
            <p:cNvPr id="24" name="Freeform: Shape 23">
              <a:extLst>
                <a:ext uri="{FF2B5EF4-FFF2-40B4-BE49-F238E27FC236}">
                  <a16:creationId xmlns:a16="http://schemas.microsoft.com/office/drawing/2014/main" id="{F670CDCC-6F32-4A73-A96B-F1E0B69DBB8D}"/>
                </a:ext>
              </a:extLst>
            </p:cNvPr>
            <p:cNvSpPr/>
            <p:nvPr/>
          </p:nvSpPr>
          <p:spPr>
            <a:xfrm>
              <a:off x="9175290" y="-748674"/>
              <a:ext cx="47625" cy="123825"/>
            </a:xfrm>
            <a:custGeom>
              <a:avLst/>
              <a:gdLst>
                <a:gd name="connsiteX0" fmla="*/ 42043 w 47625"/>
                <a:gd name="connsiteY0" fmla="*/ 130016 h 123825"/>
                <a:gd name="connsiteX1" fmla="*/ 31947 w 47625"/>
                <a:gd name="connsiteY1" fmla="*/ 0 h 123825"/>
                <a:gd name="connsiteX2" fmla="*/ 42043 w 47625"/>
                <a:gd name="connsiteY2" fmla="*/ 130016 h 123825"/>
              </a:gdLst>
              <a:ahLst/>
              <a:cxnLst>
                <a:cxn ang="0">
                  <a:pos x="connsiteX0" y="connsiteY0"/>
                </a:cxn>
                <a:cxn ang="0">
                  <a:pos x="connsiteX1" y="connsiteY1"/>
                </a:cxn>
                <a:cxn ang="0">
                  <a:pos x="connsiteX2" y="connsiteY2"/>
                </a:cxn>
              </a:cxnLst>
              <a:rect l="l" t="t" r="r" b="b"/>
              <a:pathLst>
                <a:path w="47625" h="123825">
                  <a:moveTo>
                    <a:pt x="42043" y="130016"/>
                  </a:moveTo>
                  <a:cubicBezTo>
                    <a:pt x="42043" y="130016"/>
                    <a:pt x="75095" y="34862"/>
                    <a:pt x="31947" y="0"/>
                  </a:cubicBezTo>
                  <a:cubicBezTo>
                    <a:pt x="31947" y="-95"/>
                    <a:pt x="-46254" y="56198"/>
                    <a:pt x="42043" y="130016"/>
                  </a:cubicBezTo>
                  <a:close/>
                </a:path>
              </a:pathLst>
            </a:custGeom>
            <a:solidFill>
              <a:srgbClr val="018673"/>
            </a:solidFill>
            <a:ln w="9525" cap="flat">
              <a:noFill/>
              <a:prstDash val="solid"/>
              <a:miter/>
            </a:ln>
          </p:spPr>
          <p:txBody>
            <a:bodyPr rtlCol="0" anchor="ctr"/>
            <a:lstStyle/>
            <a:p>
              <a:endParaRPr lang="en-ID"/>
            </a:p>
          </p:txBody>
        </p:sp>
        <p:sp>
          <p:nvSpPr>
            <p:cNvPr id="25" name="Freeform: Shape 24">
              <a:extLst>
                <a:ext uri="{FF2B5EF4-FFF2-40B4-BE49-F238E27FC236}">
                  <a16:creationId xmlns:a16="http://schemas.microsoft.com/office/drawing/2014/main" id="{82AC34D5-7FD1-4AE1-95B1-3638A81929D9}"/>
                </a:ext>
              </a:extLst>
            </p:cNvPr>
            <p:cNvSpPr/>
            <p:nvPr/>
          </p:nvSpPr>
          <p:spPr>
            <a:xfrm>
              <a:off x="9140900" y="-599423"/>
              <a:ext cx="66675" cy="133350"/>
            </a:xfrm>
            <a:custGeom>
              <a:avLst/>
              <a:gdLst>
                <a:gd name="connsiteX0" fmla="*/ 68909 w 66675"/>
                <a:gd name="connsiteY0" fmla="*/ 134213 h 133350"/>
                <a:gd name="connsiteX1" fmla="*/ 32904 w 66675"/>
                <a:gd name="connsiteY1" fmla="*/ 6 h 133350"/>
                <a:gd name="connsiteX2" fmla="*/ 68909 w 66675"/>
                <a:gd name="connsiteY2" fmla="*/ 134213 h 133350"/>
              </a:gdLst>
              <a:ahLst/>
              <a:cxnLst>
                <a:cxn ang="0">
                  <a:pos x="connsiteX0" y="connsiteY0"/>
                </a:cxn>
                <a:cxn ang="0">
                  <a:pos x="connsiteX1" y="connsiteY1"/>
                </a:cxn>
                <a:cxn ang="0">
                  <a:pos x="connsiteX2" y="connsiteY2"/>
                </a:cxn>
              </a:cxnLst>
              <a:rect l="l" t="t" r="r" b="b"/>
              <a:pathLst>
                <a:path w="66675" h="133350">
                  <a:moveTo>
                    <a:pt x="68909" y="134213"/>
                  </a:moveTo>
                  <a:cubicBezTo>
                    <a:pt x="68909" y="134213"/>
                    <a:pt x="75957" y="-1042"/>
                    <a:pt x="32904" y="6"/>
                  </a:cubicBezTo>
                  <a:cubicBezTo>
                    <a:pt x="-58250" y="2292"/>
                    <a:pt x="68909" y="134213"/>
                    <a:pt x="68909" y="134213"/>
                  </a:cubicBezTo>
                  <a:close/>
                </a:path>
              </a:pathLst>
            </a:custGeom>
            <a:solidFill>
              <a:srgbClr val="018673"/>
            </a:solidFill>
            <a:ln w="9525" cap="flat">
              <a:noFill/>
              <a:prstDash val="solid"/>
              <a:miter/>
            </a:ln>
          </p:spPr>
          <p:txBody>
            <a:bodyPr rtlCol="0" anchor="ctr"/>
            <a:lstStyle/>
            <a:p>
              <a:endParaRPr lang="en-ID"/>
            </a:p>
          </p:txBody>
        </p:sp>
        <p:sp>
          <p:nvSpPr>
            <p:cNvPr id="26" name="Freeform: Shape 25">
              <a:extLst>
                <a:ext uri="{FF2B5EF4-FFF2-40B4-BE49-F238E27FC236}">
                  <a16:creationId xmlns:a16="http://schemas.microsoft.com/office/drawing/2014/main" id="{E4F20A76-C8EC-41A1-A2EA-8391BD7D37EF}"/>
                </a:ext>
              </a:extLst>
            </p:cNvPr>
            <p:cNvSpPr/>
            <p:nvPr/>
          </p:nvSpPr>
          <p:spPr>
            <a:xfrm>
              <a:off x="8824808" y="-420728"/>
              <a:ext cx="161925" cy="276225"/>
            </a:xfrm>
            <a:custGeom>
              <a:avLst/>
              <a:gdLst>
                <a:gd name="connsiteX0" fmla="*/ 170974 w 161925"/>
                <a:gd name="connsiteY0" fmla="*/ 272796 h 276225"/>
                <a:gd name="connsiteX1" fmla="*/ 122301 w 161925"/>
                <a:gd name="connsiteY1" fmla="*/ 208502 h 276225"/>
                <a:gd name="connsiteX2" fmla="*/ 76867 w 161925"/>
                <a:gd name="connsiteY2" fmla="*/ 141732 h 276225"/>
                <a:gd name="connsiteX3" fmla="*/ 0 w 161925"/>
                <a:gd name="connsiteY3" fmla="*/ 0 h 276225"/>
                <a:gd name="connsiteX4" fmla="*/ 69818 w 161925"/>
                <a:gd name="connsiteY4" fmla="*/ 145923 h 276225"/>
                <a:gd name="connsiteX5" fmla="*/ 112014 w 161925"/>
                <a:gd name="connsiteY5" fmla="*/ 215265 h 276225"/>
                <a:gd name="connsiteX6" fmla="*/ 157925 w 161925"/>
                <a:gd name="connsiteY6" fmla="*/ 282607 h 276225"/>
                <a:gd name="connsiteX7" fmla="*/ 170974 w 161925"/>
                <a:gd name="connsiteY7" fmla="*/ 272796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1925" h="276225">
                  <a:moveTo>
                    <a:pt x="170974" y="272796"/>
                  </a:moveTo>
                  <a:cubicBezTo>
                    <a:pt x="154210" y="252031"/>
                    <a:pt x="138017" y="230410"/>
                    <a:pt x="122301" y="208502"/>
                  </a:cubicBezTo>
                  <a:cubicBezTo>
                    <a:pt x="106585" y="186595"/>
                    <a:pt x="91440" y="164401"/>
                    <a:pt x="76867" y="141732"/>
                  </a:cubicBezTo>
                  <a:cubicBezTo>
                    <a:pt x="47816" y="96393"/>
                    <a:pt x="21241" y="49530"/>
                    <a:pt x="0" y="0"/>
                  </a:cubicBezTo>
                  <a:cubicBezTo>
                    <a:pt x="18669" y="50482"/>
                    <a:pt x="42958" y="98965"/>
                    <a:pt x="69818" y="145923"/>
                  </a:cubicBezTo>
                  <a:cubicBezTo>
                    <a:pt x="83249" y="169354"/>
                    <a:pt x="97345" y="192500"/>
                    <a:pt x="112014" y="215265"/>
                  </a:cubicBezTo>
                  <a:cubicBezTo>
                    <a:pt x="126682" y="238030"/>
                    <a:pt x="141827" y="260509"/>
                    <a:pt x="157925" y="282607"/>
                  </a:cubicBezTo>
                  <a:lnTo>
                    <a:pt x="170974" y="272796"/>
                  </a:lnTo>
                  <a:close/>
                </a:path>
              </a:pathLst>
            </a:custGeom>
            <a:solidFill>
              <a:srgbClr val="018673"/>
            </a:solidFill>
            <a:ln w="9525" cap="flat">
              <a:noFill/>
              <a:prstDash val="solid"/>
              <a:miter/>
            </a:ln>
          </p:spPr>
          <p:txBody>
            <a:bodyPr rtlCol="0" anchor="ctr"/>
            <a:lstStyle/>
            <a:p>
              <a:endParaRPr lang="en-ID"/>
            </a:p>
          </p:txBody>
        </p:sp>
        <p:sp>
          <p:nvSpPr>
            <p:cNvPr id="27" name="Freeform: Shape 26">
              <a:extLst>
                <a:ext uri="{FF2B5EF4-FFF2-40B4-BE49-F238E27FC236}">
                  <a16:creationId xmlns:a16="http://schemas.microsoft.com/office/drawing/2014/main" id="{69995CDE-9726-4C3E-A2AB-D9DABE57F2DE}"/>
                </a:ext>
              </a:extLst>
            </p:cNvPr>
            <p:cNvSpPr/>
            <p:nvPr/>
          </p:nvSpPr>
          <p:spPr>
            <a:xfrm>
              <a:off x="8783088" y="-347576"/>
              <a:ext cx="104775" cy="66675"/>
            </a:xfrm>
            <a:custGeom>
              <a:avLst/>
              <a:gdLst>
                <a:gd name="connsiteX0" fmla="*/ 110204 w 104775"/>
                <a:gd name="connsiteY0" fmla="*/ 54007 h 66675"/>
                <a:gd name="connsiteX1" fmla="*/ 80486 w 104775"/>
                <a:gd name="connsiteY1" fmla="*/ 49149 h 66675"/>
                <a:gd name="connsiteX2" fmla="*/ 51245 w 104775"/>
                <a:gd name="connsiteY2" fmla="*/ 37719 h 66675"/>
                <a:gd name="connsiteX3" fmla="*/ 24289 w 104775"/>
                <a:gd name="connsiteY3" fmla="*/ 20955 h 66675"/>
                <a:gd name="connsiteX4" fmla="*/ 0 w 104775"/>
                <a:gd name="connsiteY4" fmla="*/ 0 h 66675"/>
                <a:gd name="connsiteX5" fmla="*/ 21527 w 104775"/>
                <a:gd name="connsiteY5" fmla="*/ 24003 h 66675"/>
                <a:gd name="connsiteX6" fmla="*/ 46958 w 104775"/>
                <a:gd name="connsiteY6" fmla="*/ 44672 h 66675"/>
                <a:gd name="connsiteX7" fmla="*/ 76200 w 104775"/>
                <a:gd name="connsiteY7" fmla="*/ 60579 h 66675"/>
                <a:gd name="connsiteX8" fmla="*/ 109538 w 104775"/>
                <a:gd name="connsiteY8" fmla="*/ 70199 h 66675"/>
                <a:gd name="connsiteX9" fmla="*/ 110204 w 104775"/>
                <a:gd name="connsiteY9" fmla="*/ 54007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775" h="66675">
                  <a:moveTo>
                    <a:pt x="110204" y="54007"/>
                  </a:moveTo>
                  <a:cubicBezTo>
                    <a:pt x="101156" y="53911"/>
                    <a:pt x="90297" y="51911"/>
                    <a:pt x="80486" y="49149"/>
                  </a:cubicBezTo>
                  <a:cubicBezTo>
                    <a:pt x="70485" y="46292"/>
                    <a:pt x="60674" y="42386"/>
                    <a:pt x="51245" y="37719"/>
                  </a:cubicBezTo>
                  <a:cubicBezTo>
                    <a:pt x="41910" y="32766"/>
                    <a:pt x="32766" y="27432"/>
                    <a:pt x="24289" y="20955"/>
                  </a:cubicBezTo>
                  <a:cubicBezTo>
                    <a:pt x="15621" y="14669"/>
                    <a:pt x="7715" y="7525"/>
                    <a:pt x="0" y="0"/>
                  </a:cubicBezTo>
                  <a:cubicBezTo>
                    <a:pt x="6667" y="8382"/>
                    <a:pt x="13621" y="16573"/>
                    <a:pt x="21527" y="24003"/>
                  </a:cubicBezTo>
                  <a:cubicBezTo>
                    <a:pt x="29242" y="31623"/>
                    <a:pt x="37910" y="38290"/>
                    <a:pt x="46958" y="44672"/>
                  </a:cubicBezTo>
                  <a:cubicBezTo>
                    <a:pt x="56102" y="50768"/>
                    <a:pt x="65913" y="56197"/>
                    <a:pt x="76200" y="60579"/>
                  </a:cubicBezTo>
                  <a:cubicBezTo>
                    <a:pt x="86677" y="64960"/>
                    <a:pt x="96964" y="68485"/>
                    <a:pt x="109538" y="70199"/>
                  </a:cubicBezTo>
                  <a:lnTo>
                    <a:pt x="110204" y="54007"/>
                  </a:lnTo>
                  <a:close/>
                </a:path>
              </a:pathLst>
            </a:custGeom>
            <a:solidFill>
              <a:srgbClr val="018673"/>
            </a:solidFill>
            <a:ln w="9525" cap="flat">
              <a:noFill/>
              <a:prstDash val="solid"/>
              <a:miter/>
            </a:ln>
          </p:spPr>
          <p:txBody>
            <a:bodyPr rtlCol="0" anchor="ctr"/>
            <a:lstStyle/>
            <a:p>
              <a:endParaRPr lang="en-ID"/>
            </a:p>
          </p:txBody>
        </p:sp>
        <p:sp>
          <p:nvSpPr>
            <p:cNvPr id="28" name="Freeform: Shape 27">
              <a:extLst>
                <a:ext uri="{FF2B5EF4-FFF2-40B4-BE49-F238E27FC236}">
                  <a16:creationId xmlns:a16="http://schemas.microsoft.com/office/drawing/2014/main" id="{F0B574C3-BD23-4569-8DB9-5B73EA62874C}"/>
                </a:ext>
              </a:extLst>
            </p:cNvPr>
            <p:cNvSpPr/>
            <p:nvPr/>
          </p:nvSpPr>
          <p:spPr>
            <a:xfrm>
              <a:off x="8799194" y="-619229"/>
              <a:ext cx="57150" cy="142875"/>
            </a:xfrm>
            <a:custGeom>
              <a:avLst/>
              <a:gdLst>
                <a:gd name="connsiteX0" fmla="*/ 12946 w 57150"/>
                <a:gd name="connsiteY0" fmla="*/ 144209 h 142875"/>
                <a:gd name="connsiteX1" fmla="*/ 41997 w 57150"/>
                <a:gd name="connsiteY1" fmla="*/ 0 h 142875"/>
                <a:gd name="connsiteX2" fmla="*/ 54475 w 57150"/>
                <a:gd name="connsiteY2" fmla="*/ 91440 h 142875"/>
                <a:gd name="connsiteX3" fmla="*/ 12946 w 57150"/>
                <a:gd name="connsiteY3" fmla="*/ 144209 h 142875"/>
              </a:gdLst>
              <a:ahLst/>
              <a:cxnLst>
                <a:cxn ang="0">
                  <a:pos x="connsiteX0" y="connsiteY0"/>
                </a:cxn>
                <a:cxn ang="0">
                  <a:pos x="connsiteX1" y="connsiteY1"/>
                </a:cxn>
                <a:cxn ang="0">
                  <a:pos x="connsiteX2" y="connsiteY2"/>
                </a:cxn>
                <a:cxn ang="0">
                  <a:pos x="connsiteX3" y="connsiteY3"/>
                </a:cxn>
              </a:cxnLst>
              <a:rect l="l" t="t" r="r" b="b"/>
              <a:pathLst>
                <a:path w="57150" h="142875">
                  <a:moveTo>
                    <a:pt x="12946" y="144209"/>
                  </a:moveTo>
                  <a:cubicBezTo>
                    <a:pt x="12946" y="144209"/>
                    <a:pt x="-30584" y="34385"/>
                    <a:pt x="41997" y="0"/>
                  </a:cubicBezTo>
                  <a:cubicBezTo>
                    <a:pt x="41997" y="0"/>
                    <a:pt x="73048" y="43815"/>
                    <a:pt x="54475" y="91440"/>
                  </a:cubicBezTo>
                  <a:cubicBezTo>
                    <a:pt x="43711" y="118872"/>
                    <a:pt x="12946" y="144209"/>
                    <a:pt x="12946" y="144209"/>
                  </a:cubicBezTo>
                  <a:close/>
                </a:path>
              </a:pathLst>
            </a:custGeom>
            <a:solidFill>
              <a:srgbClr val="018673"/>
            </a:solidFill>
            <a:ln w="9525" cap="flat">
              <a:noFill/>
              <a:prstDash val="solid"/>
              <a:miter/>
            </a:ln>
          </p:spPr>
          <p:txBody>
            <a:bodyPr rtlCol="0" anchor="ctr"/>
            <a:lstStyle/>
            <a:p>
              <a:endParaRPr lang="en-ID"/>
            </a:p>
          </p:txBody>
        </p:sp>
        <p:sp>
          <p:nvSpPr>
            <p:cNvPr id="29" name="Freeform: Shape 28">
              <a:extLst>
                <a:ext uri="{FF2B5EF4-FFF2-40B4-BE49-F238E27FC236}">
                  <a16:creationId xmlns:a16="http://schemas.microsoft.com/office/drawing/2014/main" id="{89974453-119B-463D-A59E-F40A1B9812FB}"/>
                </a:ext>
              </a:extLst>
            </p:cNvPr>
            <p:cNvSpPr/>
            <p:nvPr/>
          </p:nvSpPr>
          <p:spPr>
            <a:xfrm>
              <a:off x="8855369" y="-505882"/>
              <a:ext cx="66675" cy="114300"/>
            </a:xfrm>
            <a:custGeom>
              <a:avLst/>
              <a:gdLst>
                <a:gd name="connsiteX0" fmla="*/ 2300 w 66675"/>
                <a:gd name="connsiteY0" fmla="*/ 121253 h 114300"/>
                <a:gd name="connsiteX1" fmla="*/ 56973 w 66675"/>
                <a:gd name="connsiteY1" fmla="*/ 0 h 114300"/>
                <a:gd name="connsiteX2" fmla="*/ 61259 w 66675"/>
                <a:gd name="connsiteY2" fmla="*/ 72581 h 114300"/>
                <a:gd name="connsiteX3" fmla="*/ 2300 w 66675"/>
                <a:gd name="connsiteY3" fmla="*/ 121253 h 114300"/>
              </a:gdLst>
              <a:ahLst/>
              <a:cxnLst>
                <a:cxn ang="0">
                  <a:pos x="connsiteX0" y="connsiteY0"/>
                </a:cxn>
                <a:cxn ang="0">
                  <a:pos x="connsiteX1" y="connsiteY1"/>
                </a:cxn>
                <a:cxn ang="0">
                  <a:pos x="connsiteX2" y="connsiteY2"/>
                </a:cxn>
                <a:cxn ang="0">
                  <a:pos x="connsiteX3" y="connsiteY3"/>
                </a:cxn>
              </a:cxnLst>
              <a:rect l="l" t="t" r="r" b="b"/>
              <a:pathLst>
                <a:path w="66675" h="114300">
                  <a:moveTo>
                    <a:pt x="2300" y="121253"/>
                  </a:moveTo>
                  <a:cubicBezTo>
                    <a:pt x="2300" y="121253"/>
                    <a:pt x="-17131" y="13430"/>
                    <a:pt x="56973" y="0"/>
                  </a:cubicBezTo>
                  <a:cubicBezTo>
                    <a:pt x="56973" y="0"/>
                    <a:pt x="87929" y="30290"/>
                    <a:pt x="61259" y="72581"/>
                  </a:cubicBezTo>
                  <a:cubicBezTo>
                    <a:pt x="34589" y="114871"/>
                    <a:pt x="2300" y="121253"/>
                    <a:pt x="2300" y="121253"/>
                  </a:cubicBezTo>
                  <a:close/>
                </a:path>
              </a:pathLst>
            </a:custGeom>
            <a:solidFill>
              <a:srgbClr val="018673"/>
            </a:solidFill>
            <a:ln w="9525" cap="flat">
              <a:noFill/>
              <a:prstDash val="solid"/>
              <a:miter/>
            </a:ln>
          </p:spPr>
          <p:txBody>
            <a:bodyPr rtlCol="0" anchor="ctr"/>
            <a:lstStyle/>
            <a:p>
              <a:endParaRPr lang="en-ID"/>
            </a:p>
          </p:txBody>
        </p:sp>
        <p:sp>
          <p:nvSpPr>
            <p:cNvPr id="30" name="Freeform: Shape 29">
              <a:extLst>
                <a:ext uri="{FF2B5EF4-FFF2-40B4-BE49-F238E27FC236}">
                  <a16:creationId xmlns:a16="http://schemas.microsoft.com/office/drawing/2014/main" id="{C53D2D6A-D770-4856-8AF4-CA574752C4CB}"/>
                </a:ext>
              </a:extLst>
            </p:cNvPr>
            <p:cNvSpPr/>
            <p:nvPr/>
          </p:nvSpPr>
          <p:spPr>
            <a:xfrm>
              <a:off x="8718233" y="-484994"/>
              <a:ext cx="95250" cy="76200"/>
            </a:xfrm>
            <a:custGeom>
              <a:avLst/>
              <a:gdLst>
                <a:gd name="connsiteX0" fmla="*/ 102860 w 95250"/>
                <a:gd name="connsiteY0" fmla="*/ 81030 h 76200"/>
                <a:gd name="connsiteX1" fmla="*/ 11706 w 95250"/>
                <a:gd name="connsiteY1" fmla="*/ 5306 h 76200"/>
                <a:gd name="connsiteX2" fmla="*/ 102860 w 95250"/>
                <a:gd name="connsiteY2" fmla="*/ 81030 h 76200"/>
              </a:gdLst>
              <a:ahLst/>
              <a:cxnLst>
                <a:cxn ang="0">
                  <a:pos x="connsiteX0" y="connsiteY0"/>
                </a:cxn>
                <a:cxn ang="0">
                  <a:pos x="connsiteX1" y="connsiteY1"/>
                </a:cxn>
                <a:cxn ang="0">
                  <a:pos x="connsiteX2" y="connsiteY2"/>
                </a:cxn>
              </a:cxnLst>
              <a:rect l="l" t="t" r="r" b="b"/>
              <a:pathLst>
                <a:path w="95250" h="76200">
                  <a:moveTo>
                    <a:pt x="102860" y="81030"/>
                  </a:moveTo>
                  <a:cubicBezTo>
                    <a:pt x="102860" y="81030"/>
                    <a:pt x="41329" y="-24507"/>
                    <a:pt x="11706" y="5306"/>
                  </a:cubicBezTo>
                  <a:cubicBezTo>
                    <a:pt x="-18012" y="35024"/>
                    <a:pt x="7610" y="83697"/>
                    <a:pt x="102860" y="81030"/>
                  </a:cubicBezTo>
                  <a:close/>
                </a:path>
              </a:pathLst>
            </a:custGeom>
            <a:solidFill>
              <a:srgbClr val="018673"/>
            </a:solidFill>
            <a:ln w="9525" cap="flat">
              <a:noFill/>
              <a:prstDash val="solid"/>
              <a:miter/>
            </a:ln>
          </p:spPr>
          <p:txBody>
            <a:bodyPr rtlCol="0" anchor="ctr"/>
            <a:lstStyle/>
            <a:p>
              <a:endParaRPr lang="en-ID"/>
            </a:p>
          </p:txBody>
        </p:sp>
        <p:sp>
          <p:nvSpPr>
            <p:cNvPr id="31" name="Freeform: Shape 30">
              <a:extLst>
                <a:ext uri="{FF2B5EF4-FFF2-40B4-BE49-F238E27FC236}">
                  <a16:creationId xmlns:a16="http://schemas.microsoft.com/office/drawing/2014/main" id="{0259A2F8-E337-4965-AE55-07610FB0C47E}"/>
                </a:ext>
              </a:extLst>
            </p:cNvPr>
            <p:cNvSpPr/>
            <p:nvPr/>
          </p:nvSpPr>
          <p:spPr>
            <a:xfrm>
              <a:off x="8654986" y="-401667"/>
              <a:ext cx="95250" cy="47625"/>
            </a:xfrm>
            <a:custGeom>
              <a:avLst/>
              <a:gdLst>
                <a:gd name="connsiteX0" fmla="*/ 99717 w 95250"/>
                <a:gd name="connsiteY0" fmla="*/ 43804 h 47625"/>
                <a:gd name="connsiteX1" fmla="*/ 2562 w 95250"/>
                <a:gd name="connsiteY1" fmla="*/ 17039 h 47625"/>
                <a:gd name="connsiteX2" fmla="*/ 99717 w 95250"/>
                <a:gd name="connsiteY2" fmla="*/ 43804 h 47625"/>
              </a:gdLst>
              <a:ahLst/>
              <a:cxnLst>
                <a:cxn ang="0">
                  <a:pos x="connsiteX0" y="connsiteY0"/>
                </a:cxn>
                <a:cxn ang="0">
                  <a:pos x="connsiteX1" y="connsiteY1"/>
                </a:cxn>
                <a:cxn ang="0">
                  <a:pos x="connsiteX2" y="connsiteY2"/>
                </a:cxn>
              </a:cxnLst>
              <a:rect l="l" t="t" r="r" b="b"/>
              <a:pathLst>
                <a:path w="95250" h="47625">
                  <a:moveTo>
                    <a:pt x="99717" y="43804"/>
                  </a:moveTo>
                  <a:cubicBezTo>
                    <a:pt x="99717" y="43804"/>
                    <a:pt x="20660" y="-33254"/>
                    <a:pt x="2562" y="17039"/>
                  </a:cubicBezTo>
                  <a:cubicBezTo>
                    <a:pt x="-14773" y="65044"/>
                    <a:pt x="60093" y="52281"/>
                    <a:pt x="99717" y="43804"/>
                  </a:cubicBezTo>
                  <a:close/>
                </a:path>
              </a:pathLst>
            </a:custGeom>
            <a:solidFill>
              <a:srgbClr val="018673"/>
            </a:solidFill>
            <a:ln w="9525" cap="flat">
              <a:noFill/>
              <a:prstDash val="solid"/>
              <a:miter/>
            </a:ln>
          </p:spPr>
          <p:txBody>
            <a:bodyPr rtlCol="0" anchor="ctr"/>
            <a:lstStyle/>
            <a:p>
              <a:endParaRPr lang="en-ID"/>
            </a:p>
          </p:txBody>
        </p:sp>
        <p:sp>
          <p:nvSpPr>
            <p:cNvPr id="32" name="Freeform: Shape 31">
              <a:extLst>
                <a:ext uri="{FF2B5EF4-FFF2-40B4-BE49-F238E27FC236}">
                  <a16:creationId xmlns:a16="http://schemas.microsoft.com/office/drawing/2014/main" id="{BFCCEA7E-B42F-4CF2-A570-19B59DC70C35}"/>
                </a:ext>
              </a:extLst>
            </p:cNvPr>
            <p:cNvSpPr/>
            <p:nvPr/>
          </p:nvSpPr>
          <p:spPr>
            <a:xfrm>
              <a:off x="8729496" y="-322454"/>
              <a:ext cx="95250" cy="76200"/>
            </a:xfrm>
            <a:custGeom>
              <a:avLst/>
              <a:gdLst>
                <a:gd name="connsiteX0" fmla="*/ 99884 w 95250"/>
                <a:gd name="connsiteY0" fmla="*/ 310 h 76200"/>
                <a:gd name="connsiteX1" fmla="*/ 2538 w 95250"/>
                <a:gd name="connsiteY1" fmla="*/ 36124 h 76200"/>
                <a:gd name="connsiteX2" fmla="*/ 46068 w 95250"/>
                <a:gd name="connsiteY2" fmla="*/ 78034 h 76200"/>
                <a:gd name="connsiteX3" fmla="*/ 99884 w 95250"/>
                <a:gd name="connsiteY3" fmla="*/ 310 h 76200"/>
              </a:gdLst>
              <a:ahLst/>
              <a:cxnLst>
                <a:cxn ang="0">
                  <a:pos x="connsiteX0" y="connsiteY0"/>
                </a:cxn>
                <a:cxn ang="0">
                  <a:pos x="connsiteX1" y="connsiteY1"/>
                </a:cxn>
                <a:cxn ang="0">
                  <a:pos x="connsiteX2" y="connsiteY2"/>
                </a:cxn>
                <a:cxn ang="0">
                  <a:pos x="connsiteX3" y="connsiteY3"/>
                </a:cxn>
              </a:cxnLst>
              <a:rect l="l" t="t" r="r" b="b"/>
              <a:pathLst>
                <a:path w="95250" h="76200">
                  <a:moveTo>
                    <a:pt x="99884" y="310"/>
                  </a:moveTo>
                  <a:cubicBezTo>
                    <a:pt x="99884" y="310"/>
                    <a:pt x="13587" y="-5786"/>
                    <a:pt x="2538" y="36124"/>
                  </a:cubicBezTo>
                  <a:cubicBezTo>
                    <a:pt x="-8511" y="78034"/>
                    <a:pt x="18445" y="92226"/>
                    <a:pt x="46068" y="78034"/>
                  </a:cubicBezTo>
                  <a:cubicBezTo>
                    <a:pt x="73690" y="63937"/>
                    <a:pt x="99884" y="310"/>
                    <a:pt x="99884" y="310"/>
                  </a:cubicBezTo>
                  <a:close/>
                </a:path>
              </a:pathLst>
            </a:custGeom>
            <a:solidFill>
              <a:srgbClr val="018673"/>
            </a:solidFill>
            <a:ln w="9525" cap="flat">
              <a:noFill/>
              <a:prstDash val="solid"/>
              <a:miter/>
            </a:ln>
          </p:spPr>
          <p:txBody>
            <a:bodyPr rtlCol="0" anchor="ctr"/>
            <a:lstStyle/>
            <a:p>
              <a:endParaRPr lang="en-ID"/>
            </a:p>
          </p:txBody>
        </p:sp>
        <p:sp>
          <p:nvSpPr>
            <p:cNvPr id="33" name="Freeform: Shape 32">
              <a:extLst>
                <a:ext uri="{FF2B5EF4-FFF2-40B4-BE49-F238E27FC236}">
                  <a16:creationId xmlns:a16="http://schemas.microsoft.com/office/drawing/2014/main" id="{CB5961AB-E815-4314-B773-76A99AF71EF8}"/>
                </a:ext>
              </a:extLst>
            </p:cNvPr>
            <p:cNvSpPr/>
            <p:nvPr/>
          </p:nvSpPr>
          <p:spPr>
            <a:xfrm>
              <a:off x="10108206" y="-755532"/>
              <a:ext cx="76200" cy="476250"/>
            </a:xfrm>
            <a:custGeom>
              <a:avLst/>
              <a:gdLst>
                <a:gd name="connsiteX0" fmla="*/ 50673 w 76200"/>
                <a:gd name="connsiteY0" fmla="*/ 391096 h 476250"/>
                <a:gd name="connsiteX1" fmla="*/ 18002 w 76200"/>
                <a:gd name="connsiteY1" fmla="*/ 481679 h 476250"/>
                <a:gd name="connsiteX2" fmla="*/ 0 w 76200"/>
                <a:gd name="connsiteY2" fmla="*/ 481679 h 476250"/>
                <a:gd name="connsiteX3" fmla="*/ 38290 w 76200"/>
                <a:gd name="connsiteY3" fmla="*/ 387477 h 476250"/>
                <a:gd name="connsiteX4" fmla="*/ 66484 w 76200"/>
                <a:gd name="connsiteY4" fmla="*/ 260223 h 476250"/>
                <a:gd name="connsiteX5" fmla="*/ 71152 w 76200"/>
                <a:gd name="connsiteY5" fmla="*/ 129731 h 476250"/>
                <a:gd name="connsiteX6" fmla="*/ 64675 w 76200"/>
                <a:gd name="connsiteY6" fmla="*/ 64484 h 476250"/>
                <a:gd name="connsiteX7" fmla="*/ 58960 w 76200"/>
                <a:gd name="connsiteY7" fmla="*/ 32194 h 476250"/>
                <a:gd name="connsiteX8" fmla="*/ 52483 w 76200"/>
                <a:gd name="connsiteY8" fmla="*/ 0 h 476250"/>
                <a:gd name="connsiteX9" fmla="*/ 60007 w 76200"/>
                <a:gd name="connsiteY9" fmla="*/ 32004 h 476250"/>
                <a:gd name="connsiteX10" fmla="*/ 66770 w 76200"/>
                <a:gd name="connsiteY10" fmla="*/ 64198 h 476250"/>
                <a:gd name="connsiteX11" fmla="*/ 75438 w 76200"/>
                <a:gd name="connsiteY11" fmla="*/ 129445 h 476250"/>
                <a:gd name="connsiteX12" fmla="*/ 75057 w 76200"/>
                <a:gd name="connsiteY12" fmla="*/ 261175 h 476250"/>
                <a:gd name="connsiteX13" fmla="*/ 50673 w 76200"/>
                <a:gd name="connsiteY13" fmla="*/ 391096 h 476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6200" h="476250">
                  <a:moveTo>
                    <a:pt x="50673" y="391096"/>
                  </a:moveTo>
                  <a:cubicBezTo>
                    <a:pt x="41815" y="421957"/>
                    <a:pt x="31337" y="452247"/>
                    <a:pt x="18002" y="481679"/>
                  </a:cubicBezTo>
                  <a:lnTo>
                    <a:pt x="0" y="481679"/>
                  </a:lnTo>
                  <a:cubicBezTo>
                    <a:pt x="15335" y="451675"/>
                    <a:pt x="28003" y="419767"/>
                    <a:pt x="38290" y="387477"/>
                  </a:cubicBezTo>
                  <a:cubicBezTo>
                    <a:pt x="51435" y="346043"/>
                    <a:pt x="61341" y="303467"/>
                    <a:pt x="66484" y="260223"/>
                  </a:cubicBezTo>
                  <a:cubicBezTo>
                    <a:pt x="71723" y="217075"/>
                    <a:pt x="74200" y="173260"/>
                    <a:pt x="71152" y="129731"/>
                  </a:cubicBezTo>
                  <a:cubicBezTo>
                    <a:pt x="70675" y="107823"/>
                    <a:pt x="67342" y="86201"/>
                    <a:pt x="64675" y="64484"/>
                  </a:cubicBezTo>
                  <a:cubicBezTo>
                    <a:pt x="63627" y="53530"/>
                    <a:pt x="61055" y="42958"/>
                    <a:pt x="58960" y="32194"/>
                  </a:cubicBezTo>
                  <a:lnTo>
                    <a:pt x="52483" y="0"/>
                  </a:lnTo>
                  <a:lnTo>
                    <a:pt x="60007" y="32004"/>
                  </a:lnTo>
                  <a:cubicBezTo>
                    <a:pt x="62389" y="42672"/>
                    <a:pt x="65437" y="53340"/>
                    <a:pt x="66770" y="64198"/>
                  </a:cubicBezTo>
                  <a:cubicBezTo>
                    <a:pt x="70199" y="85820"/>
                    <a:pt x="74200" y="107537"/>
                    <a:pt x="75438" y="129445"/>
                  </a:cubicBezTo>
                  <a:cubicBezTo>
                    <a:pt x="79915" y="173165"/>
                    <a:pt x="78962" y="217361"/>
                    <a:pt x="75057" y="261175"/>
                  </a:cubicBezTo>
                  <a:cubicBezTo>
                    <a:pt x="71152" y="304990"/>
                    <a:pt x="62579" y="348520"/>
                    <a:pt x="50673" y="391096"/>
                  </a:cubicBezTo>
                  <a:close/>
                </a:path>
              </a:pathLst>
            </a:custGeom>
            <a:solidFill>
              <a:srgbClr val="018673"/>
            </a:solidFill>
            <a:ln w="9525" cap="flat">
              <a:noFill/>
              <a:prstDash val="solid"/>
              <a:miter/>
            </a:ln>
          </p:spPr>
          <p:txBody>
            <a:bodyPr rtlCol="0" anchor="ctr"/>
            <a:lstStyle/>
            <a:p>
              <a:endParaRPr lang="en-ID"/>
            </a:p>
          </p:txBody>
        </p:sp>
        <p:sp>
          <p:nvSpPr>
            <p:cNvPr id="34" name="Freeform: Shape 33">
              <a:extLst>
                <a:ext uri="{FF2B5EF4-FFF2-40B4-BE49-F238E27FC236}">
                  <a16:creationId xmlns:a16="http://schemas.microsoft.com/office/drawing/2014/main" id="{06D54653-6366-45A2-80C2-EA2B672C4A98}"/>
                </a:ext>
              </a:extLst>
            </p:cNvPr>
            <p:cNvSpPr/>
            <p:nvPr/>
          </p:nvSpPr>
          <p:spPr>
            <a:xfrm>
              <a:off x="10147259" y="-581986"/>
              <a:ext cx="28575" cy="304800"/>
            </a:xfrm>
            <a:custGeom>
              <a:avLst/>
              <a:gdLst>
                <a:gd name="connsiteX0" fmla="*/ 17717 w 28575"/>
                <a:gd name="connsiteY0" fmla="*/ 308134 h 304800"/>
                <a:gd name="connsiteX1" fmla="*/ 1333 w 28575"/>
                <a:gd name="connsiteY1" fmla="*/ 308134 h 304800"/>
                <a:gd name="connsiteX2" fmla="*/ 16383 w 28575"/>
                <a:gd name="connsiteY2" fmla="*/ 252698 h 304800"/>
                <a:gd name="connsiteX3" fmla="*/ 27908 w 28575"/>
                <a:gd name="connsiteY3" fmla="*/ 168021 h 304800"/>
                <a:gd name="connsiteX4" fmla="*/ 23908 w 28575"/>
                <a:gd name="connsiteY4" fmla="*/ 82582 h 304800"/>
                <a:gd name="connsiteX5" fmla="*/ 0 w 28575"/>
                <a:gd name="connsiteY5" fmla="*/ 0 h 304800"/>
                <a:gd name="connsiteX6" fmla="*/ 28099 w 28575"/>
                <a:gd name="connsiteY6" fmla="*/ 81820 h 304800"/>
                <a:gd name="connsiteX7" fmla="*/ 36481 w 28575"/>
                <a:gd name="connsiteY7" fmla="*/ 168211 h 304800"/>
                <a:gd name="connsiteX8" fmla="*/ 29051 w 28575"/>
                <a:gd name="connsiteY8" fmla="*/ 254984 h 304800"/>
                <a:gd name="connsiteX9" fmla="*/ 17717 w 28575"/>
                <a:gd name="connsiteY9" fmla="*/ 308134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575" h="304800">
                  <a:moveTo>
                    <a:pt x="17717" y="308134"/>
                  </a:moveTo>
                  <a:lnTo>
                    <a:pt x="1333" y="308134"/>
                  </a:lnTo>
                  <a:cubicBezTo>
                    <a:pt x="7239" y="290036"/>
                    <a:pt x="12287" y="271367"/>
                    <a:pt x="16383" y="252698"/>
                  </a:cubicBezTo>
                  <a:cubicBezTo>
                    <a:pt x="22384" y="224885"/>
                    <a:pt x="26289" y="196501"/>
                    <a:pt x="27908" y="168021"/>
                  </a:cubicBezTo>
                  <a:cubicBezTo>
                    <a:pt x="29813" y="139541"/>
                    <a:pt x="27908" y="110871"/>
                    <a:pt x="23908" y="82582"/>
                  </a:cubicBezTo>
                  <a:cubicBezTo>
                    <a:pt x="19812" y="54197"/>
                    <a:pt x="11049" y="26670"/>
                    <a:pt x="0" y="0"/>
                  </a:cubicBezTo>
                  <a:cubicBezTo>
                    <a:pt x="12287" y="26098"/>
                    <a:pt x="22574" y="53340"/>
                    <a:pt x="28099" y="81820"/>
                  </a:cubicBezTo>
                  <a:cubicBezTo>
                    <a:pt x="33623" y="110204"/>
                    <a:pt x="36957" y="139160"/>
                    <a:pt x="36481" y="168211"/>
                  </a:cubicBezTo>
                  <a:cubicBezTo>
                    <a:pt x="36290" y="197263"/>
                    <a:pt x="33814" y="226219"/>
                    <a:pt x="29051" y="254984"/>
                  </a:cubicBezTo>
                  <a:cubicBezTo>
                    <a:pt x="26099" y="272891"/>
                    <a:pt x="22384" y="290608"/>
                    <a:pt x="17717" y="308134"/>
                  </a:cubicBezTo>
                  <a:close/>
                </a:path>
              </a:pathLst>
            </a:custGeom>
            <a:solidFill>
              <a:srgbClr val="018673"/>
            </a:solidFill>
            <a:ln w="9525" cap="flat">
              <a:noFill/>
              <a:prstDash val="solid"/>
              <a:miter/>
            </a:ln>
          </p:spPr>
          <p:txBody>
            <a:bodyPr rtlCol="0" anchor="ctr"/>
            <a:lstStyle/>
            <a:p>
              <a:endParaRPr lang="en-ID"/>
            </a:p>
          </p:txBody>
        </p:sp>
        <p:sp>
          <p:nvSpPr>
            <p:cNvPr id="35" name="Freeform: Shape 34">
              <a:extLst>
                <a:ext uri="{FF2B5EF4-FFF2-40B4-BE49-F238E27FC236}">
                  <a16:creationId xmlns:a16="http://schemas.microsoft.com/office/drawing/2014/main" id="{0753442A-D35C-459A-AB67-F6C11445ECAE}"/>
                </a:ext>
              </a:extLst>
            </p:cNvPr>
            <p:cNvSpPr/>
            <p:nvPr/>
          </p:nvSpPr>
          <p:spPr>
            <a:xfrm>
              <a:off x="10091345" y="-676474"/>
              <a:ext cx="76200" cy="123825"/>
            </a:xfrm>
            <a:custGeom>
              <a:avLst/>
              <a:gdLst>
                <a:gd name="connsiteX0" fmla="*/ 77535 w 76200"/>
                <a:gd name="connsiteY0" fmla="*/ 130302 h 123825"/>
                <a:gd name="connsiteX1" fmla="*/ 7907 w 76200"/>
                <a:gd name="connsiteY1" fmla="*/ 0 h 123825"/>
                <a:gd name="connsiteX2" fmla="*/ 11527 w 76200"/>
                <a:gd name="connsiteY2" fmla="*/ 91726 h 123825"/>
                <a:gd name="connsiteX3" fmla="*/ 77535 w 76200"/>
                <a:gd name="connsiteY3" fmla="*/ 130302 h 123825"/>
              </a:gdLst>
              <a:ahLst/>
              <a:cxnLst>
                <a:cxn ang="0">
                  <a:pos x="connsiteX0" y="connsiteY0"/>
                </a:cxn>
                <a:cxn ang="0">
                  <a:pos x="connsiteX1" y="connsiteY1"/>
                </a:cxn>
                <a:cxn ang="0">
                  <a:pos x="connsiteX2" y="connsiteY2"/>
                </a:cxn>
                <a:cxn ang="0">
                  <a:pos x="connsiteX3" y="connsiteY3"/>
                </a:cxn>
              </a:cxnLst>
              <a:rect l="l" t="t" r="r" b="b"/>
              <a:pathLst>
                <a:path w="76200" h="123825">
                  <a:moveTo>
                    <a:pt x="77535" y="130302"/>
                  </a:moveTo>
                  <a:cubicBezTo>
                    <a:pt x="77535" y="130302"/>
                    <a:pt x="47817" y="27813"/>
                    <a:pt x="7907" y="0"/>
                  </a:cubicBezTo>
                  <a:cubicBezTo>
                    <a:pt x="7907" y="0"/>
                    <a:pt x="-12095" y="42005"/>
                    <a:pt x="11527" y="91726"/>
                  </a:cubicBezTo>
                  <a:cubicBezTo>
                    <a:pt x="35149" y="141351"/>
                    <a:pt x="77535" y="130302"/>
                    <a:pt x="77535" y="130302"/>
                  </a:cubicBezTo>
                  <a:close/>
                </a:path>
              </a:pathLst>
            </a:custGeom>
            <a:solidFill>
              <a:srgbClr val="018673"/>
            </a:solidFill>
            <a:ln w="9525" cap="flat">
              <a:noFill/>
              <a:prstDash val="solid"/>
              <a:miter/>
            </a:ln>
          </p:spPr>
          <p:txBody>
            <a:bodyPr rtlCol="0" anchor="ctr"/>
            <a:lstStyle/>
            <a:p>
              <a:endParaRPr lang="en-ID"/>
            </a:p>
          </p:txBody>
        </p:sp>
        <p:sp>
          <p:nvSpPr>
            <p:cNvPr id="36" name="Freeform: Shape 35">
              <a:extLst>
                <a:ext uri="{FF2B5EF4-FFF2-40B4-BE49-F238E27FC236}">
                  <a16:creationId xmlns:a16="http://schemas.microsoft.com/office/drawing/2014/main" id="{4D9B2F98-76D4-4DEB-B8B6-0A89A238B9CA}"/>
                </a:ext>
              </a:extLst>
            </p:cNvPr>
            <p:cNvSpPr/>
            <p:nvPr/>
          </p:nvSpPr>
          <p:spPr>
            <a:xfrm>
              <a:off x="10121066" y="-838854"/>
              <a:ext cx="57150" cy="133350"/>
            </a:xfrm>
            <a:custGeom>
              <a:avLst/>
              <a:gdLst>
                <a:gd name="connsiteX0" fmla="*/ 52481 w 57150"/>
                <a:gd name="connsiteY0" fmla="*/ 138282 h 133350"/>
                <a:gd name="connsiteX1" fmla="*/ 2761 w 57150"/>
                <a:gd name="connsiteY1" fmla="*/ 5598 h 133350"/>
                <a:gd name="connsiteX2" fmla="*/ 52481 w 57150"/>
                <a:gd name="connsiteY2" fmla="*/ 138282 h 133350"/>
              </a:gdLst>
              <a:ahLst/>
              <a:cxnLst>
                <a:cxn ang="0">
                  <a:pos x="connsiteX0" y="connsiteY0"/>
                </a:cxn>
                <a:cxn ang="0">
                  <a:pos x="connsiteX1" y="connsiteY1"/>
                </a:cxn>
                <a:cxn ang="0">
                  <a:pos x="connsiteX2" y="connsiteY2"/>
                </a:cxn>
              </a:cxnLst>
              <a:rect l="l" t="t" r="r" b="b"/>
              <a:pathLst>
                <a:path w="57150" h="133350">
                  <a:moveTo>
                    <a:pt x="52481" y="138282"/>
                  </a:moveTo>
                  <a:cubicBezTo>
                    <a:pt x="52481" y="138282"/>
                    <a:pt x="-14194" y="35983"/>
                    <a:pt x="2761" y="5598"/>
                  </a:cubicBezTo>
                  <a:cubicBezTo>
                    <a:pt x="19620" y="-24691"/>
                    <a:pt x="97535" y="74845"/>
                    <a:pt x="52481" y="138282"/>
                  </a:cubicBezTo>
                  <a:close/>
                </a:path>
              </a:pathLst>
            </a:custGeom>
            <a:solidFill>
              <a:srgbClr val="018673"/>
            </a:solidFill>
            <a:ln w="9525" cap="flat">
              <a:noFill/>
              <a:prstDash val="solid"/>
              <a:miter/>
            </a:ln>
          </p:spPr>
          <p:txBody>
            <a:bodyPr rtlCol="0" anchor="ctr"/>
            <a:lstStyle/>
            <a:p>
              <a:endParaRPr lang="en-ID"/>
            </a:p>
          </p:txBody>
        </p:sp>
        <p:sp>
          <p:nvSpPr>
            <p:cNvPr id="37" name="Freeform: Shape 36">
              <a:extLst>
                <a:ext uri="{FF2B5EF4-FFF2-40B4-BE49-F238E27FC236}">
                  <a16:creationId xmlns:a16="http://schemas.microsoft.com/office/drawing/2014/main" id="{D6671F72-0E52-40E8-A420-AB2E976DA167}"/>
                </a:ext>
              </a:extLst>
            </p:cNvPr>
            <p:cNvSpPr/>
            <p:nvPr/>
          </p:nvSpPr>
          <p:spPr>
            <a:xfrm>
              <a:off x="10196122" y="-583889"/>
              <a:ext cx="66675" cy="95250"/>
            </a:xfrm>
            <a:custGeom>
              <a:avLst/>
              <a:gdLst>
                <a:gd name="connsiteX0" fmla="*/ 0 w 66675"/>
                <a:gd name="connsiteY0" fmla="*/ 96581 h 95250"/>
                <a:gd name="connsiteX1" fmla="*/ 60293 w 66675"/>
                <a:gd name="connsiteY1" fmla="*/ 1046 h 95250"/>
                <a:gd name="connsiteX2" fmla="*/ 0 w 66675"/>
                <a:gd name="connsiteY2" fmla="*/ 96581 h 95250"/>
              </a:gdLst>
              <a:ahLst/>
              <a:cxnLst>
                <a:cxn ang="0">
                  <a:pos x="connsiteX0" y="connsiteY0"/>
                </a:cxn>
                <a:cxn ang="0">
                  <a:pos x="connsiteX1" y="connsiteY1"/>
                </a:cxn>
                <a:cxn ang="0">
                  <a:pos x="connsiteX2" y="connsiteY2"/>
                </a:cxn>
              </a:cxnLst>
              <a:rect l="l" t="t" r="r" b="b"/>
              <a:pathLst>
                <a:path w="66675" h="95250">
                  <a:moveTo>
                    <a:pt x="0" y="96581"/>
                  </a:moveTo>
                  <a:cubicBezTo>
                    <a:pt x="0" y="96581"/>
                    <a:pt x="10573" y="-11718"/>
                    <a:pt x="60293" y="1046"/>
                  </a:cubicBezTo>
                  <a:cubicBezTo>
                    <a:pt x="110014" y="13809"/>
                    <a:pt x="0" y="96581"/>
                    <a:pt x="0" y="96581"/>
                  </a:cubicBezTo>
                  <a:close/>
                </a:path>
              </a:pathLst>
            </a:custGeom>
            <a:solidFill>
              <a:srgbClr val="018673"/>
            </a:solidFill>
            <a:ln w="9525" cap="flat">
              <a:noFill/>
              <a:prstDash val="solid"/>
              <a:miter/>
            </a:ln>
          </p:spPr>
          <p:txBody>
            <a:bodyPr rtlCol="0" anchor="ctr"/>
            <a:lstStyle/>
            <a:p>
              <a:endParaRPr lang="en-ID"/>
            </a:p>
          </p:txBody>
        </p:sp>
        <p:sp>
          <p:nvSpPr>
            <p:cNvPr id="38" name="Freeform: Shape 37">
              <a:extLst>
                <a:ext uri="{FF2B5EF4-FFF2-40B4-BE49-F238E27FC236}">
                  <a16:creationId xmlns:a16="http://schemas.microsoft.com/office/drawing/2014/main" id="{053F3FDA-F1BE-4DFC-A914-E847E1FF1108}"/>
                </a:ext>
              </a:extLst>
            </p:cNvPr>
            <p:cNvSpPr/>
            <p:nvPr/>
          </p:nvSpPr>
          <p:spPr>
            <a:xfrm>
              <a:off x="10583313" y="-544077"/>
              <a:ext cx="114300" cy="314325"/>
            </a:xfrm>
            <a:custGeom>
              <a:avLst/>
              <a:gdLst>
                <a:gd name="connsiteX0" fmla="*/ 24384 w 114300"/>
                <a:gd name="connsiteY0" fmla="*/ 315373 h 314325"/>
                <a:gd name="connsiteX1" fmla="*/ 75629 w 114300"/>
                <a:gd name="connsiteY1" fmla="*/ 158687 h 314325"/>
                <a:gd name="connsiteX2" fmla="*/ 117824 w 114300"/>
                <a:gd name="connsiteY2" fmla="*/ 0 h 314325"/>
                <a:gd name="connsiteX3" fmla="*/ 63151 w 114300"/>
                <a:gd name="connsiteY3" fmla="*/ 154686 h 314325"/>
                <a:gd name="connsiteX4" fmla="*/ 0 w 114300"/>
                <a:gd name="connsiteY4" fmla="*/ 305562 h 314325"/>
                <a:gd name="connsiteX5" fmla="*/ 24384 w 114300"/>
                <a:gd name="connsiteY5" fmla="*/ 315373 h 31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300" h="314325">
                  <a:moveTo>
                    <a:pt x="24384" y="315373"/>
                  </a:moveTo>
                  <a:cubicBezTo>
                    <a:pt x="43434" y="263366"/>
                    <a:pt x="60103" y="211265"/>
                    <a:pt x="75629" y="158687"/>
                  </a:cubicBezTo>
                  <a:cubicBezTo>
                    <a:pt x="91154" y="106108"/>
                    <a:pt x="105156" y="53150"/>
                    <a:pt x="117824" y="0"/>
                  </a:cubicBezTo>
                  <a:cubicBezTo>
                    <a:pt x="100965" y="52102"/>
                    <a:pt x="82772" y="103632"/>
                    <a:pt x="63151" y="154686"/>
                  </a:cubicBezTo>
                  <a:cubicBezTo>
                    <a:pt x="43529" y="205645"/>
                    <a:pt x="22670" y="256318"/>
                    <a:pt x="0" y="305562"/>
                  </a:cubicBezTo>
                  <a:lnTo>
                    <a:pt x="24384" y="315373"/>
                  </a:lnTo>
                  <a:close/>
                </a:path>
              </a:pathLst>
            </a:custGeom>
            <a:solidFill>
              <a:srgbClr val="018673"/>
            </a:solidFill>
            <a:ln w="9525" cap="flat">
              <a:noFill/>
              <a:prstDash val="solid"/>
              <a:miter/>
            </a:ln>
          </p:spPr>
          <p:txBody>
            <a:bodyPr rtlCol="0" anchor="ctr"/>
            <a:lstStyle/>
            <a:p>
              <a:endParaRPr lang="en-ID"/>
            </a:p>
          </p:txBody>
        </p:sp>
        <p:sp>
          <p:nvSpPr>
            <p:cNvPr id="39" name="Freeform: Shape 38">
              <a:extLst>
                <a:ext uri="{FF2B5EF4-FFF2-40B4-BE49-F238E27FC236}">
                  <a16:creationId xmlns:a16="http://schemas.microsoft.com/office/drawing/2014/main" id="{40767337-5F48-42F2-BB45-A0D87FE7D7E4}"/>
                </a:ext>
              </a:extLst>
            </p:cNvPr>
            <p:cNvSpPr/>
            <p:nvPr/>
          </p:nvSpPr>
          <p:spPr>
            <a:xfrm>
              <a:off x="10387670" y="-922791"/>
              <a:ext cx="76200" cy="400050"/>
            </a:xfrm>
            <a:custGeom>
              <a:avLst/>
              <a:gdLst>
                <a:gd name="connsiteX0" fmla="*/ 84106 w 76200"/>
                <a:gd name="connsiteY0" fmla="*/ 393764 h 400050"/>
                <a:gd name="connsiteX1" fmla="*/ 70009 w 76200"/>
                <a:gd name="connsiteY1" fmla="*/ 374428 h 400050"/>
                <a:gd name="connsiteX2" fmla="*/ 57912 w 76200"/>
                <a:gd name="connsiteY2" fmla="*/ 352330 h 400050"/>
                <a:gd name="connsiteX3" fmla="*/ 39052 w 76200"/>
                <a:gd name="connsiteY3" fmla="*/ 305086 h 400050"/>
                <a:gd name="connsiteX4" fmla="*/ 15335 w 76200"/>
                <a:gd name="connsiteY4" fmla="*/ 205454 h 400050"/>
                <a:gd name="connsiteX5" fmla="*/ 13240 w 76200"/>
                <a:gd name="connsiteY5" fmla="*/ 192786 h 400050"/>
                <a:gd name="connsiteX6" fmla="*/ 11621 w 76200"/>
                <a:gd name="connsiteY6" fmla="*/ 180023 h 400050"/>
                <a:gd name="connsiteX7" fmla="*/ 8477 w 76200"/>
                <a:gd name="connsiteY7" fmla="*/ 154496 h 400050"/>
                <a:gd name="connsiteX8" fmla="*/ 4381 w 76200"/>
                <a:gd name="connsiteY8" fmla="*/ 103156 h 400050"/>
                <a:gd name="connsiteX9" fmla="*/ 2476 w 76200"/>
                <a:gd name="connsiteY9" fmla="*/ 51626 h 400050"/>
                <a:gd name="connsiteX10" fmla="*/ 2381 w 76200"/>
                <a:gd name="connsiteY10" fmla="*/ 0 h 400050"/>
                <a:gd name="connsiteX11" fmla="*/ 286 w 76200"/>
                <a:gd name="connsiteY11" fmla="*/ 51626 h 400050"/>
                <a:gd name="connsiteX12" fmla="*/ 0 w 76200"/>
                <a:gd name="connsiteY12" fmla="*/ 103346 h 400050"/>
                <a:gd name="connsiteX13" fmla="*/ 2000 w 76200"/>
                <a:gd name="connsiteY13" fmla="*/ 155067 h 400050"/>
                <a:gd name="connsiteX14" fmla="*/ 4096 w 76200"/>
                <a:gd name="connsiteY14" fmla="*/ 180880 h 400050"/>
                <a:gd name="connsiteX15" fmla="*/ 5143 w 76200"/>
                <a:gd name="connsiteY15" fmla="*/ 193834 h 400050"/>
                <a:gd name="connsiteX16" fmla="*/ 6763 w 76200"/>
                <a:gd name="connsiteY16" fmla="*/ 206693 h 400050"/>
                <a:gd name="connsiteX17" fmla="*/ 26575 w 76200"/>
                <a:gd name="connsiteY17" fmla="*/ 308896 h 400050"/>
                <a:gd name="connsiteX18" fmla="*/ 44005 w 76200"/>
                <a:gd name="connsiteY18" fmla="*/ 358521 h 400050"/>
                <a:gd name="connsiteX19" fmla="*/ 55817 w 76200"/>
                <a:gd name="connsiteY19" fmla="*/ 382429 h 400050"/>
                <a:gd name="connsiteX20" fmla="*/ 71438 w 76200"/>
                <a:gd name="connsiteY20" fmla="*/ 405574 h 400050"/>
                <a:gd name="connsiteX21" fmla="*/ 84106 w 76200"/>
                <a:gd name="connsiteY21" fmla="*/ 393764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6200" h="400050">
                  <a:moveTo>
                    <a:pt x="84106" y="393764"/>
                  </a:moveTo>
                  <a:cubicBezTo>
                    <a:pt x="79343" y="388715"/>
                    <a:pt x="74295" y="381286"/>
                    <a:pt x="70009" y="374428"/>
                  </a:cubicBezTo>
                  <a:cubicBezTo>
                    <a:pt x="65627" y="367379"/>
                    <a:pt x="61817" y="359855"/>
                    <a:pt x="57912" y="352330"/>
                  </a:cubicBezTo>
                  <a:cubicBezTo>
                    <a:pt x="50768" y="336995"/>
                    <a:pt x="44291" y="321278"/>
                    <a:pt x="39052" y="305086"/>
                  </a:cubicBezTo>
                  <a:cubicBezTo>
                    <a:pt x="28480" y="272701"/>
                    <a:pt x="20479" y="239268"/>
                    <a:pt x="15335" y="205454"/>
                  </a:cubicBezTo>
                  <a:lnTo>
                    <a:pt x="13240" y="192786"/>
                  </a:lnTo>
                  <a:lnTo>
                    <a:pt x="11621" y="180023"/>
                  </a:lnTo>
                  <a:lnTo>
                    <a:pt x="8477" y="154496"/>
                  </a:lnTo>
                  <a:cubicBezTo>
                    <a:pt x="6953" y="137446"/>
                    <a:pt x="5525" y="120301"/>
                    <a:pt x="4381" y="103156"/>
                  </a:cubicBezTo>
                  <a:cubicBezTo>
                    <a:pt x="3810" y="86011"/>
                    <a:pt x="2858" y="68771"/>
                    <a:pt x="2476" y="51626"/>
                  </a:cubicBezTo>
                  <a:lnTo>
                    <a:pt x="2381" y="0"/>
                  </a:lnTo>
                  <a:lnTo>
                    <a:pt x="286" y="51626"/>
                  </a:lnTo>
                  <a:cubicBezTo>
                    <a:pt x="-95" y="68866"/>
                    <a:pt x="95" y="86106"/>
                    <a:pt x="0" y="103346"/>
                  </a:cubicBezTo>
                  <a:cubicBezTo>
                    <a:pt x="476" y="120587"/>
                    <a:pt x="1143" y="137827"/>
                    <a:pt x="2000" y="155067"/>
                  </a:cubicBezTo>
                  <a:lnTo>
                    <a:pt x="4096" y="180880"/>
                  </a:lnTo>
                  <a:lnTo>
                    <a:pt x="5143" y="193834"/>
                  </a:lnTo>
                  <a:lnTo>
                    <a:pt x="6763" y="206693"/>
                  </a:lnTo>
                  <a:cubicBezTo>
                    <a:pt x="10477" y="241078"/>
                    <a:pt x="17145" y="275272"/>
                    <a:pt x="26575" y="308896"/>
                  </a:cubicBezTo>
                  <a:cubicBezTo>
                    <a:pt x="31147" y="325755"/>
                    <a:pt x="37243" y="342233"/>
                    <a:pt x="44005" y="358521"/>
                  </a:cubicBezTo>
                  <a:cubicBezTo>
                    <a:pt x="47720" y="366522"/>
                    <a:pt x="51435" y="374618"/>
                    <a:pt x="55817" y="382429"/>
                  </a:cubicBezTo>
                  <a:cubicBezTo>
                    <a:pt x="60388" y="390335"/>
                    <a:pt x="64579" y="397669"/>
                    <a:pt x="71438" y="405574"/>
                  </a:cubicBezTo>
                  <a:lnTo>
                    <a:pt x="84106" y="393764"/>
                  </a:lnTo>
                  <a:close/>
                </a:path>
              </a:pathLst>
            </a:custGeom>
            <a:solidFill>
              <a:srgbClr val="018673"/>
            </a:solidFill>
            <a:ln w="9525" cap="flat">
              <a:noFill/>
              <a:prstDash val="solid"/>
              <a:miter/>
            </a:ln>
          </p:spPr>
          <p:txBody>
            <a:bodyPr rtlCol="0" anchor="ctr"/>
            <a:lstStyle/>
            <a:p>
              <a:endParaRPr lang="en-ID"/>
            </a:p>
          </p:txBody>
        </p:sp>
        <p:sp>
          <p:nvSpPr>
            <p:cNvPr id="40" name="Freeform: Shape 39">
              <a:extLst>
                <a:ext uri="{FF2B5EF4-FFF2-40B4-BE49-F238E27FC236}">
                  <a16:creationId xmlns:a16="http://schemas.microsoft.com/office/drawing/2014/main" id="{A4BC6113-2ACE-4A30-97CE-D44DD997A620}"/>
                </a:ext>
              </a:extLst>
            </p:cNvPr>
            <p:cNvSpPr/>
            <p:nvPr/>
          </p:nvSpPr>
          <p:spPr>
            <a:xfrm>
              <a:off x="10438275" y="-1087764"/>
              <a:ext cx="228600" cy="828675"/>
            </a:xfrm>
            <a:custGeom>
              <a:avLst/>
              <a:gdLst>
                <a:gd name="connsiteX0" fmla="*/ 18356 w 228600"/>
                <a:gd name="connsiteY0" fmla="*/ 827627 h 828675"/>
                <a:gd name="connsiteX1" fmla="*/ 25881 w 228600"/>
                <a:gd name="connsiteY1" fmla="*/ 612267 h 828675"/>
                <a:gd name="connsiteX2" fmla="*/ 66457 w 228600"/>
                <a:gd name="connsiteY2" fmla="*/ 399479 h 828675"/>
                <a:gd name="connsiteX3" fmla="*/ 137037 w 228600"/>
                <a:gd name="connsiteY3" fmla="*/ 194024 h 828675"/>
                <a:gd name="connsiteX4" fmla="*/ 147705 w 228600"/>
                <a:gd name="connsiteY4" fmla="*/ 168974 h 828675"/>
                <a:gd name="connsiteX5" fmla="*/ 153039 w 228600"/>
                <a:gd name="connsiteY5" fmla="*/ 156401 h 828675"/>
                <a:gd name="connsiteX6" fmla="*/ 159040 w 228600"/>
                <a:gd name="connsiteY6" fmla="*/ 144209 h 828675"/>
                <a:gd name="connsiteX7" fmla="*/ 183138 w 228600"/>
                <a:gd name="connsiteY7" fmla="*/ 95345 h 828675"/>
                <a:gd name="connsiteX8" fmla="*/ 209142 w 228600"/>
                <a:gd name="connsiteY8" fmla="*/ 47434 h 828675"/>
                <a:gd name="connsiteX9" fmla="*/ 236193 w 228600"/>
                <a:gd name="connsiteY9" fmla="*/ 0 h 828675"/>
                <a:gd name="connsiteX10" fmla="*/ 208189 w 228600"/>
                <a:gd name="connsiteY10" fmla="*/ 46958 h 828675"/>
                <a:gd name="connsiteX11" fmla="*/ 181233 w 228600"/>
                <a:gd name="connsiteY11" fmla="*/ 94488 h 828675"/>
                <a:gd name="connsiteX12" fmla="*/ 156087 w 228600"/>
                <a:gd name="connsiteY12" fmla="*/ 142970 h 828675"/>
                <a:gd name="connsiteX13" fmla="*/ 149801 w 228600"/>
                <a:gd name="connsiteY13" fmla="*/ 155067 h 828675"/>
                <a:gd name="connsiteX14" fmla="*/ 144181 w 228600"/>
                <a:gd name="connsiteY14" fmla="*/ 167545 h 828675"/>
                <a:gd name="connsiteX15" fmla="*/ 133037 w 228600"/>
                <a:gd name="connsiteY15" fmla="*/ 192500 h 828675"/>
                <a:gd name="connsiteX16" fmla="*/ 58075 w 228600"/>
                <a:gd name="connsiteY16" fmla="*/ 397383 h 828675"/>
                <a:gd name="connsiteX17" fmla="*/ 12927 w 228600"/>
                <a:gd name="connsiteY17" fmla="*/ 610838 h 828675"/>
                <a:gd name="connsiteX18" fmla="*/ 1020 w 228600"/>
                <a:gd name="connsiteY18" fmla="*/ 829247 h 828675"/>
                <a:gd name="connsiteX19" fmla="*/ 18356 w 228600"/>
                <a:gd name="connsiteY19" fmla="*/ 827627 h 828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28600" h="828675">
                  <a:moveTo>
                    <a:pt x="18356" y="827627"/>
                  </a:moveTo>
                  <a:cubicBezTo>
                    <a:pt x="13689" y="756476"/>
                    <a:pt x="17594" y="683800"/>
                    <a:pt x="25881" y="612267"/>
                  </a:cubicBezTo>
                  <a:cubicBezTo>
                    <a:pt x="34453" y="540639"/>
                    <a:pt x="47407" y="469297"/>
                    <a:pt x="66457" y="399479"/>
                  </a:cubicBezTo>
                  <a:cubicBezTo>
                    <a:pt x="85317" y="329660"/>
                    <a:pt x="107891" y="260604"/>
                    <a:pt x="137037" y="194024"/>
                  </a:cubicBezTo>
                  <a:lnTo>
                    <a:pt x="147705" y="168974"/>
                  </a:lnTo>
                  <a:lnTo>
                    <a:pt x="153039" y="156401"/>
                  </a:lnTo>
                  <a:lnTo>
                    <a:pt x="159040" y="144209"/>
                  </a:lnTo>
                  <a:lnTo>
                    <a:pt x="183138" y="95345"/>
                  </a:lnTo>
                  <a:cubicBezTo>
                    <a:pt x="190758" y="78772"/>
                    <a:pt x="200283" y="63246"/>
                    <a:pt x="209142" y="47434"/>
                  </a:cubicBezTo>
                  <a:lnTo>
                    <a:pt x="236193" y="0"/>
                  </a:lnTo>
                  <a:lnTo>
                    <a:pt x="208189" y="46958"/>
                  </a:lnTo>
                  <a:cubicBezTo>
                    <a:pt x="198950" y="62675"/>
                    <a:pt x="189139" y="78105"/>
                    <a:pt x="181233" y="94488"/>
                  </a:cubicBezTo>
                  <a:lnTo>
                    <a:pt x="156087" y="142970"/>
                  </a:lnTo>
                  <a:lnTo>
                    <a:pt x="149801" y="155067"/>
                  </a:lnTo>
                  <a:lnTo>
                    <a:pt x="144181" y="167545"/>
                  </a:lnTo>
                  <a:lnTo>
                    <a:pt x="133037" y="192500"/>
                  </a:lnTo>
                  <a:cubicBezTo>
                    <a:pt x="102462" y="258699"/>
                    <a:pt x="78459" y="327565"/>
                    <a:pt x="58075" y="397383"/>
                  </a:cubicBezTo>
                  <a:cubicBezTo>
                    <a:pt x="37501" y="467201"/>
                    <a:pt x="23023" y="538734"/>
                    <a:pt x="12927" y="610838"/>
                  </a:cubicBezTo>
                  <a:cubicBezTo>
                    <a:pt x="3116" y="683038"/>
                    <a:pt x="-2409" y="755618"/>
                    <a:pt x="1020" y="829247"/>
                  </a:cubicBezTo>
                  <a:lnTo>
                    <a:pt x="18356" y="827627"/>
                  </a:lnTo>
                  <a:close/>
                </a:path>
              </a:pathLst>
            </a:custGeom>
            <a:solidFill>
              <a:srgbClr val="018673"/>
            </a:solidFill>
            <a:ln w="9525" cap="flat">
              <a:noFill/>
              <a:prstDash val="solid"/>
              <a:miter/>
            </a:ln>
          </p:spPr>
          <p:txBody>
            <a:bodyPr rtlCol="0" anchor="ctr"/>
            <a:lstStyle/>
            <a:p>
              <a:endParaRPr lang="en-ID"/>
            </a:p>
          </p:txBody>
        </p:sp>
        <p:sp>
          <p:nvSpPr>
            <p:cNvPr id="41" name="Freeform: Shape 40">
              <a:extLst>
                <a:ext uri="{FF2B5EF4-FFF2-40B4-BE49-F238E27FC236}">
                  <a16:creationId xmlns:a16="http://schemas.microsoft.com/office/drawing/2014/main" id="{DD50DF3E-FB91-4F49-B391-E964A92AEEC6}"/>
                </a:ext>
              </a:extLst>
            </p:cNvPr>
            <p:cNvSpPr/>
            <p:nvPr/>
          </p:nvSpPr>
          <p:spPr>
            <a:xfrm>
              <a:off x="10527116" y="-840872"/>
              <a:ext cx="200025" cy="95250"/>
            </a:xfrm>
            <a:custGeom>
              <a:avLst/>
              <a:gdLst>
                <a:gd name="connsiteX0" fmla="*/ 0 w 200025"/>
                <a:gd name="connsiteY0" fmla="*/ 69910 h 95250"/>
                <a:gd name="connsiteX1" fmla="*/ 200882 w 200025"/>
                <a:gd name="connsiteY1" fmla="*/ 6473 h 95250"/>
                <a:gd name="connsiteX2" fmla="*/ 0 w 200025"/>
                <a:gd name="connsiteY2" fmla="*/ 69910 h 95250"/>
              </a:gdLst>
              <a:ahLst/>
              <a:cxnLst>
                <a:cxn ang="0">
                  <a:pos x="connsiteX0" y="connsiteY0"/>
                </a:cxn>
                <a:cxn ang="0">
                  <a:pos x="connsiteX1" y="connsiteY1"/>
                </a:cxn>
                <a:cxn ang="0">
                  <a:pos x="connsiteX2" y="connsiteY2"/>
                </a:cxn>
              </a:cxnLst>
              <a:rect l="l" t="t" r="r" b="b"/>
              <a:pathLst>
                <a:path w="200025" h="95250">
                  <a:moveTo>
                    <a:pt x="0" y="69910"/>
                  </a:moveTo>
                  <a:cubicBezTo>
                    <a:pt x="0" y="69910"/>
                    <a:pt x="41053" y="-25245"/>
                    <a:pt x="200882" y="6473"/>
                  </a:cubicBezTo>
                  <a:cubicBezTo>
                    <a:pt x="200882" y="6473"/>
                    <a:pt x="158782" y="156587"/>
                    <a:pt x="0" y="69910"/>
                  </a:cubicBezTo>
                  <a:close/>
                </a:path>
              </a:pathLst>
            </a:custGeom>
            <a:solidFill>
              <a:srgbClr val="018673"/>
            </a:solidFill>
            <a:ln w="9525" cap="flat">
              <a:noFill/>
              <a:prstDash val="solid"/>
              <a:miter/>
            </a:ln>
          </p:spPr>
          <p:txBody>
            <a:bodyPr rtlCol="0" anchor="ctr"/>
            <a:lstStyle/>
            <a:p>
              <a:endParaRPr lang="en-ID"/>
            </a:p>
          </p:txBody>
        </p:sp>
        <p:sp>
          <p:nvSpPr>
            <p:cNvPr id="42" name="Freeform: Shape 41">
              <a:extLst>
                <a:ext uri="{FF2B5EF4-FFF2-40B4-BE49-F238E27FC236}">
                  <a16:creationId xmlns:a16="http://schemas.microsoft.com/office/drawing/2014/main" id="{18AD601C-C5BA-4A58-BB81-CF6E4D679361}"/>
                </a:ext>
              </a:extLst>
            </p:cNvPr>
            <p:cNvSpPr/>
            <p:nvPr/>
          </p:nvSpPr>
          <p:spPr>
            <a:xfrm>
              <a:off x="10577884" y="-1310744"/>
              <a:ext cx="95250" cy="238125"/>
            </a:xfrm>
            <a:custGeom>
              <a:avLst/>
              <a:gdLst>
                <a:gd name="connsiteX0" fmla="*/ 0 w 95250"/>
                <a:gd name="connsiteY0" fmla="*/ 0 h 238125"/>
                <a:gd name="connsiteX1" fmla="*/ 87821 w 95250"/>
                <a:gd name="connsiteY1" fmla="*/ 242411 h 238125"/>
                <a:gd name="connsiteX2" fmla="*/ 0 w 95250"/>
                <a:gd name="connsiteY2" fmla="*/ 0 h 238125"/>
              </a:gdLst>
              <a:ahLst/>
              <a:cxnLst>
                <a:cxn ang="0">
                  <a:pos x="connsiteX0" y="connsiteY0"/>
                </a:cxn>
                <a:cxn ang="0">
                  <a:pos x="connsiteX1" y="connsiteY1"/>
                </a:cxn>
                <a:cxn ang="0">
                  <a:pos x="connsiteX2" y="connsiteY2"/>
                </a:cxn>
              </a:cxnLst>
              <a:rect l="l" t="t" r="r" b="b"/>
              <a:pathLst>
                <a:path w="95250" h="238125">
                  <a:moveTo>
                    <a:pt x="0" y="0"/>
                  </a:moveTo>
                  <a:cubicBezTo>
                    <a:pt x="0" y="0"/>
                    <a:pt x="139636" y="80105"/>
                    <a:pt x="87821" y="242411"/>
                  </a:cubicBezTo>
                  <a:cubicBezTo>
                    <a:pt x="87821" y="242411"/>
                    <a:pt x="1429" y="260794"/>
                    <a:pt x="0" y="0"/>
                  </a:cubicBezTo>
                  <a:close/>
                </a:path>
              </a:pathLst>
            </a:custGeom>
            <a:solidFill>
              <a:srgbClr val="018673"/>
            </a:solidFill>
            <a:ln w="9525" cap="flat">
              <a:noFill/>
              <a:prstDash val="solid"/>
              <a:miter/>
            </a:ln>
          </p:spPr>
          <p:txBody>
            <a:bodyPr rtlCol="0" anchor="ctr"/>
            <a:lstStyle/>
            <a:p>
              <a:endParaRPr lang="en-ID"/>
            </a:p>
          </p:txBody>
        </p:sp>
        <p:sp>
          <p:nvSpPr>
            <p:cNvPr id="43" name="Freeform: Shape 42">
              <a:extLst>
                <a:ext uri="{FF2B5EF4-FFF2-40B4-BE49-F238E27FC236}">
                  <a16:creationId xmlns:a16="http://schemas.microsoft.com/office/drawing/2014/main" id="{14B41EF6-BD09-40FE-954A-6CA06967D583}"/>
                </a:ext>
              </a:extLst>
            </p:cNvPr>
            <p:cNvSpPr/>
            <p:nvPr/>
          </p:nvSpPr>
          <p:spPr>
            <a:xfrm>
              <a:off x="10662106" y="-1183014"/>
              <a:ext cx="66675" cy="114300"/>
            </a:xfrm>
            <a:custGeom>
              <a:avLst/>
              <a:gdLst>
                <a:gd name="connsiteX0" fmla="*/ 70274 w 66675"/>
                <a:gd name="connsiteY0" fmla="*/ 0 h 114300"/>
                <a:gd name="connsiteX1" fmla="*/ 1122 w 66675"/>
                <a:gd name="connsiteY1" fmla="*/ 114871 h 114300"/>
                <a:gd name="connsiteX2" fmla="*/ 70274 w 66675"/>
                <a:gd name="connsiteY2" fmla="*/ 0 h 114300"/>
              </a:gdLst>
              <a:ahLst/>
              <a:cxnLst>
                <a:cxn ang="0">
                  <a:pos x="connsiteX0" y="connsiteY0"/>
                </a:cxn>
                <a:cxn ang="0">
                  <a:pos x="connsiteX1" y="connsiteY1"/>
                </a:cxn>
                <a:cxn ang="0">
                  <a:pos x="connsiteX2" y="connsiteY2"/>
                </a:cxn>
              </a:cxnLst>
              <a:rect l="l" t="t" r="r" b="b"/>
              <a:pathLst>
                <a:path w="66675" h="114300">
                  <a:moveTo>
                    <a:pt x="70274" y="0"/>
                  </a:moveTo>
                  <a:cubicBezTo>
                    <a:pt x="70274" y="0"/>
                    <a:pt x="86085" y="84582"/>
                    <a:pt x="1122" y="114871"/>
                  </a:cubicBezTo>
                  <a:cubicBezTo>
                    <a:pt x="1217" y="114967"/>
                    <a:pt x="-14689" y="35243"/>
                    <a:pt x="70274" y="0"/>
                  </a:cubicBezTo>
                  <a:close/>
                </a:path>
              </a:pathLst>
            </a:custGeom>
            <a:solidFill>
              <a:srgbClr val="018673"/>
            </a:solidFill>
            <a:ln w="9525" cap="flat">
              <a:noFill/>
              <a:prstDash val="solid"/>
              <a:miter/>
            </a:ln>
          </p:spPr>
          <p:txBody>
            <a:bodyPr rtlCol="0" anchor="ctr"/>
            <a:lstStyle/>
            <a:p>
              <a:endParaRPr lang="en-ID"/>
            </a:p>
          </p:txBody>
        </p:sp>
        <p:sp>
          <p:nvSpPr>
            <p:cNvPr id="44" name="Freeform: Shape 43">
              <a:extLst>
                <a:ext uri="{FF2B5EF4-FFF2-40B4-BE49-F238E27FC236}">
                  <a16:creationId xmlns:a16="http://schemas.microsoft.com/office/drawing/2014/main" id="{81638158-403D-488D-99D4-4ABD21999E01}"/>
                </a:ext>
              </a:extLst>
            </p:cNvPr>
            <p:cNvSpPr/>
            <p:nvPr/>
          </p:nvSpPr>
          <p:spPr>
            <a:xfrm>
              <a:off x="10534024" y="-1129388"/>
              <a:ext cx="66675" cy="180975"/>
            </a:xfrm>
            <a:custGeom>
              <a:avLst/>
              <a:gdLst>
                <a:gd name="connsiteX0" fmla="*/ 15095 w 66675"/>
                <a:gd name="connsiteY0" fmla="*/ 0 h 180975"/>
                <a:gd name="connsiteX1" fmla="*/ 61577 w 66675"/>
                <a:gd name="connsiteY1" fmla="*/ 189262 h 180975"/>
                <a:gd name="connsiteX2" fmla="*/ 15095 w 66675"/>
                <a:gd name="connsiteY2" fmla="*/ 0 h 180975"/>
              </a:gdLst>
              <a:ahLst/>
              <a:cxnLst>
                <a:cxn ang="0">
                  <a:pos x="connsiteX0" y="connsiteY0"/>
                </a:cxn>
                <a:cxn ang="0">
                  <a:pos x="connsiteX1" y="connsiteY1"/>
                </a:cxn>
                <a:cxn ang="0">
                  <a:pos x="connsiteX2" y="connsiteY2"/>
                </a:cxn>
              </a:cxnLst>
              <a:rect l="l" t="t" r="r" b="b"/>
              <a:pathLst>
                <a:path w="66675" h="180975">
                  <a:moveTo>
                    <a:pt x="15095" y="0"/>
                  </a:moveTo>
                  <a:cubicBezTo>
                    <a:pt x="15095" y="0"/>
                    <a:pt x="106916" y="43339"/>
                    <a:pt x="61577" y="189262"/>
                  </a:cubicBezTo>
                  <a:cubicBezTo>
                    <a:pt x="61482" y="189262"/>
                    <a:pt x="-36721" y="160782"/>
                    <a:pt x="15095" y="0"/>
                  </a:cubicBezTo>
                  <a:close/>
                </a:path>
              </a:pathLst>
            </a:custGeom>
            <a:solidFill>
              <a:srgbClr val="018673"/>
            </a:solidFill>
            <a:ln w="9525" cap="flat">
              <a:noFill/>
              <a:prstDash val="solid"/>
              <a:miter/>
            </a:ln>
          </p:spPr>
          <p:txBody>
            <a:bodyPr rtlCol="0" anchor="ctr"/>
            <a:lstStyle/>
            <a:p>
              <a:endParaRPr lang="en-ID"/>
            </a:p>
          </p:txBody>
        </p:sp>
        <p:sp>
          <p:nvSpPr>
            <p:cNvPr id="45" name="Freeform: Shape 44">
              <a:extLst>
                <a:ext uri="{FF2B5EF4-FFF2-40B4-BE49-F238E27FC236}">
                  <a16:creationId xmlns:a16="http://schemas.microsoft.com/office/drawing/2014/main" id="{1FA9FF93-D017-44A3-A567-1DC582F726B2}"/>
                </a:ext>
              </a:extLst>
            </p:cNvPr>
            <p:cNvSpPr/>
            <p:nvPr/>
          </p:nvSpPr>
          <p:spPr>
            <a:xfrm>
              <a:off x="10387764" y="-1055014"/>
              <a:ext cx="104775" cy="180975"/>
            </a:xfrm>
            <a:custGeom>
              <a:avLst/>
              <a:gdLst>
                <a:gd name="connsiteX0" fmla="*/ 1 w 104775"/>
                <a:gd name="connsiteY0" fmla="*/ 183182 h 180975"/>
                <a:gd name="connsiteX1" fmla="*/ 86392 w 104775"/>
                <a:gd name="connsiteY1" fmla="*/ 207 h 180975"/>
                <a:gd name="connsiteX2" fmla="*/ 1 w 104775"/>
                <a:gd name="connsiteY2" fmla="*/ 183182 h 180975"/>
              </a:gdLst>
              <a:ahLst/>
              <a:cxnLst>
                <a:cxn ang="0">
                  <a:pos x="connsiteX0" y="connsiteY0"/>
                </a:cxn>
                <a:cxn ang="0">
                  <a:pos x="connsiteX1" y="connsiteY1"/>
                </a:cxn>
                <a:cxn ang="0">
                  <a:pos x="connsiteX2" y="connsiteY2"/>
                </a:cxn>
              </a:cxnLst>
              <a:rect l="l" t="t" r="r" b="b"/>
              <a:pathLst>
                <a:path w="104775" h="180975">
                  <a:moveTo>
                    <a:pt x="1" y="183182"/>
                  </a:moveTo>
                  <a:cubicBezTo>
                    <a:pt x="1" y="183182"/>
                    <a:pt x="-1047" y="-7128"/>
                    <a:pt x="86392" y="207"/>
                  </a:cubicBezTo>
                  <a:cubicBezTo>
                    <a:pt x="173832" y="7636"/>
                    <a:pt x="1" y="183182"/>
                    <a:pt x="1" y="183182"/>
                  </a:cubicBezTo>
                  <a:close/>
                </a:path>
              </a:pathLst>
            </a:custGeom>
            <a:solidFill>
              <a:srgbClr val="018673"/>
            </a:solidFill>
            <a:ln w="9525" cap="flat">
              <a:noFill/>
              <a:prstDash val="solid"/>
              <a:miter/>
            </a:ln>
          </p:spPr>
          <p:txBody>
            <a:bodyPr rtlCol="0" anchor="ctr"/>
            <a:lstStyle/>
            <a:p>
              <a:endParaRPr lang="en-ID"/>
            </a:p>
          </p:txBody>
        </p:sp>
        <p:sp>
          <p:nvSpPr>
            <p:cNvPr id="46" name="Freeform: Shape 45">
              <a:extLst>
                <a:ext uri="{FF2B5EF4-FFF2-40B4-BE49-F238E27FC236}">
                  <a16:creationId xmlns:a16="http://schemas.microsoft.com/office/drawing/2014/main" id="{B7060DED-F0F9-4D36-B8B4-668653F1ECA8}"/>
                </a:ext>
              </a:extLst>
            </p:cNvPr>
            <p:cNvSpPr/>
            <p:nvPr/>
          </p:nvSpPr>
          <p:spPr>
            <a:xfrm>
              <a:off x="10271606" y="-853552"/>
              <a:ext cx="123825" cy="152400"/>
            </a:xfrm>
            <a:custGeom>
              <a:avLst/>
              <a:gdLst>
                <a:gd name="connsiteX0" fmla="*/ 129780 w 123825"/>
                <a:gd name="connsiteY0" fmla="*/ 156027 h 152400"/>
                <a:gd name="connsiteX1" fmla="*/ 20719 w 123825"/>
                <a:gd name="connsiteY1" fmla="*/ 579 h 152400"/>
                <a:gd name="connsiteX2" fmla="*/ 129780 w 123825"/>
                <a:gd name="connsiteY2" fmla="*/ 156027 h 152400"/>
              </a:gdLst>
              <a:ahLst/>
              <a:cxnLst>
                <a:cxn ang="0">
                  <a:pos x="connsiteX0" y="connsiteY0"/>
                </a:cxn>
                <a:cxn ang="0">
                  <a:pos x="connsiteX1" y="connsiteY1"/>
                </a:cxn>
                <a:cxn ang="0">
                  <a:pos x="connsiteX2" y="connsiteY2"/>
                </a:cxn>
              </a:cxnLst>
              <a:rect l="l" t="t" r="r" b="b"/>
              <a:pathLst>
                <a:path w="123825" h="152400">
                  <a:moveTo>
                    <a:pt x="129780" y="156027"/>
                  </a:moveTo>
                  <a:cubicBezTo>
                    <a:pt x="129780" y="156027"/>
                    <a:pt x="90918" y="-11041"/>
                    <a:pt x="20719" y="579"/>
                  </a:cubicBezTo>
                  <a:cubicBezTo>
                    <a:pt x="-49481" y="12200"/>
                    <a:pt x="76916" y="148598"/>
                    <a:pt x="129780" y="156027"/>
                  </a:cubicBezTo>
                  <a:close/>
                </a:path>
              </a:pathLst>
            </a:custGeom>
            <a:solidFill>
              <a:srgbClr val="018673"/>
            </a:solidFill>
            <a:ln w="9525" cap="flat">
              <a:noFill/>
              <a:prstDash val="solid"/>
              <a:miter/>
            </a:ln>
          </p:spPr>
          <p:txBody>
            <a:bodyPr rtlCol="0" anchor="ctr"/>
            <a:lstStyle/>
            <a:p>
              <a:endParaRPr lang="en-ID"/>
            </a:p>
          </p:txBody>
        </p:sp>
        <p:sp>
          <p:nvSpPr>
            <p:cNvPr id="47" name="Freeform: Shape 46">
              <a:extLst>
                <a:ext uri="{FF2B5EF4-FFF2-40B4-BE49-F238E27FC236}">
                  <a16:creationId xmlns:a16="http://schemas.microsoft.com/office/drawing/2014/main" id="{5542198B-E628-42B0-AC9C-88E45CF21B7F}"/>
                </a:ext>
              </a:extLst>
            </p:cNvPr>
            <p:cNvSpPr/>
            <p:nvPr/>
          </p:nvSpPr>
          <p:spPr>
            <a:xfrm>
              <a:off x="10420153" y="-751887"/>
              <a:ext cx="66675" cy="133350"/>
            </a:xfrm>
            <a:custGeom>
              <a:avLst/>
              <a:gdLst>
                <a:gd name="connsiteX0" fmla="*/ 283 w 66675"/>
                <a:gd name="connsiteY0" fmla="*/ 137801 h 133350"/>
                <a:gd name="connsiteX1" fmla="*/ 55337 w 66675"/>
                <a:gd name="connsiteY1" fmla="*/ 356 h 133350"/>
                <a:gd name="connsiteX2" fmla="*/ 283 w 66675"/>
                <a:gd name="connsiteY2" fmla="*/ 137801 h 133350"/>
              </a:gdLst>
              <a:ahLst/>
              <a:cxnLst>
                <a:cxn ang="0">
                  <a:pos x="connsiteX0" y="connsiteY0"/>
                </a:cxn>
                <a:cxn ang="0">
                  <a:pos x="connsiteX1" y="connsiteY1"/>
                </a:cxn>
                <a:cxn ang="0">
                  <a:pos x="connsiteX2" y="connsiteY2"/>
                </a:cxn>
              </a:cxnLst>
              <a:rect l="l" t="t" r="r" b="b"/>
              <a:pathLst>
                <a:path w="66675" h="133350">
                  <a:moveTo>
                    <a:pt x="283" y="137801"/>
                  </a:moveTo>
                  <a:cubicBezTo>
                    <a:pt x="283" y="137801"/>
                    <a:pt x="-7242" y="8833"/>
                    <a:pt x="55337" y="356"/>
                  </a:cubicBezTo>
                  <a:cubicBezTo>
                    <a:pt x="117916" y="-8122"/>
                    <a:pt x="283" y="137801"/>
                    <a:pt x="283" y="137801"/>
                  </a:cubicBezTo>
                  <a:close/>
                </a:path>
              </a:pathLst>
            </a:custGeom>
            <a:solidFill>
              <a:srgbClr val="018673"/>
            </a:solidFill>
            <a:ln w="9525" cap="flat">
              <a:noFill/>
              <a:prstDash val="solid"/>
              <a:miter/>
            </a:ln>
          </p:spPr>
          <p:txBody>
            <a:bodyPr rtlCol="0" anchor="ctr"/>
            <a:lstStyle/>
            <a:p>
              <a:endParaRPr lang="en-ID"/>
            </a:p>
          </p:txBody>
        </p:sp>
        <p:sp>
          <p:nvSpPr>
            <p:cNvPr id="48" name="Freeform: Shape 47">
              <a:extLst>
                <a:ext uri="{FF2B5EF4-FFF2-40B4-BE49-F238E27FC236}">
                  <a16:creationId xmlns:a16="http://schemas.microsoft.com/office/drawing/2014/main" id="{108512B9-74CC-4C6E-B809-C3FB46129864}"/>
                </a:ext>
              </a:extLst>
            </p:cNvPr>
            <p:cNvSpPr/>
            <p:nvPr/>
          </p:nvSpPr>
          <p:spPr>
            <a:xfrm>
              <a:off x="10664181" y="-487103"/>
              <a:ext cx="133350" cy="66675"/>
            </a:xfrm>
            <a:custGeom>
              <a:avLst/>
              <a:gdLst>
                <a:gd name="connsiteX0" fmla="*/ 0 w 133350"/>
                <a:gd name="connsiteY0" fmla="*/ 68470 h 66675"/>
                <a:gd name="connsiteX1" fmla="*/ 125921 w 133350"/>
                <a:gd name="connsiteY1" fmla="*/ 6367 h 66675"/>
                <a:gd name="connsiteX2" fmla="*/ 0 w 133350"/>
                <a:gd name="connsiteY2" fmla="*/ 68470 h 66675"/>
              </a:gdLst>
              <a:ahLst/>
              <a:cxnLst>
                <a:cxn ang="0">
                  <a:pos x="connsiteX0" y="connsiteY0"/>
                </a:cxn>
                <a:cxn ang="0">
                  <a:pos x="connsiteX1" y="connsiteY1"/>
                </a:cxn>
                <a:cxn ang="0">
                  <a:pos x="connsiteX2" y="connsiteY2"/>
                </a:cxn>
              </a:cxnLst>
              <a:rect l="l" t="t" r="r" b="b"/>
              <a:pathLst>
                <a:path w="133350" h="66675">
                  <a:moveTo>
                    <a:pt x="0" y="68470"/>
                  </a:moveTo>
                  <a:cubicBezTo>
                    <a:pt x="0" y="68470"/>
                    <a:pt x="63437" y="-24780"/>
                    <a:pt x="125921" y="6367"/>
                  </a:cubicBezTo>
                  <a:cubicBezTo>
                    <a:pt x="188404" y="37609"/>
                    <a:pt x="0" y="68470"/>
                    <a:pt x="0" y="68470"/>
                  </a:cubicBezTo>
                  <a:close/>
                </a:path>
              </a:pathLst>
            </a:custGeom>
            <a:solidFill>
              <a:srgbClr val="018673"/>
            </a:solidFill>
            <a:ln w="9525" cap="flat">
              <a:noFill/>
              <a:prstDash val="solid"/>
              <a:miter/>
            </a:ln>
          </p:spPr>
          <p:txBody>
            <a:bodyPr rtlCol="0" anchor="ctr"/>
            <a:lstStyle/>
            <a:p>
              <a:endParaRPr lang="en-ID"/>
            </a:p>
          </p:txBody>
        </p:sp>
        <p:sp>
          <p:nvSpPr>
            <p:cNvPr id="49" name="Freeform: Shape 48">
              <a:extLst>
                <a:ext uri="{FF2B5EF4-FFF2-40B4-BE49-F238E27FC236}">
                  <a16:creationId xmlns:a16="http://schemas.microsoft.com/office/drawing/2014/main" id="{CC020472-F4D9-4135-8C92-873296E709D9}"/>
                </a:ext>
              </a:extLst>
            </p:cNvPr>
            <p:cNvSpPr/>
            <p:nvPr/>
          </p:nvSpPr>
          <p:spPr>
            <a:xfrm>
              <a:off x="10692368" y="-628521"/>
              <a:ext cx="95250" cy="114300"/>
            </a:xfrm>
            <a:custGeom>
              <a:avLst/>
              <a:gdLst>
                <a:gd name="connsiteX0" fmla="*/ 6 w 95250"/>
                <a:gd name="connsiteY0" fmla="*/ 114448 h 114300"/>
                <a:gd name="connsiteX1" fmla="*/ 80112 w 95250"/>
                <a:gd name="connsiteY1" fmla="*/ 1768 h 114300"/>
                <a:gd name="connsiteX2" fmla="*/ 6 w 95250"/>
                <a:gd name="connsiteY2" fmla="*/ 114448 h 114300"/>
              </a:gdLst>
              <a:ahLst/>
              <a:cxnLst>
                <a:cxn ang="0">
                  <a:pos x="connsiteX0" y="connsiteY0"/>
                </a:cxn>
                <a:cxn ang="0">
                  <a:pos x="connsiteX1" y="connsiteY1"/>
                </a:cxn>
                <a:cxn ang="0">
                  <a:pos x="connsiteX2" y="connsiteY2"/>
                </a:cxn>
              </a:cxnLst>
              <a:rect l="l" t="t" r="r" b="b"/>
              <a:pathLst>
                <a:path w="95250" h="114300">
                  <a:moveTo>
                    <a:pt x="6" y="114448"/>
                  </a:moveTo>
                  <a:cubicBezTo>
                    <a:pt x="6" y="114448"/>
                    <a:pt x="-2280" y="-16616"/>
                    <a:pt x="80112" y="1768"/>
                  </a:cubicBezTo>
                  <a:cubicBezTo>
                    <a:pt x="162503" y="20151"/>
                    <a:pt x="6" y="114448"/>
                    <a:pt x="6" y="114448"/>
                  </a:cubicBezTo>
                  <a:close/>
                </a:path>
              </a:pathLst>
            </a:custGeom>
            <a:solidFill>
              <a:srgbClr val="018673"/>
            </a:solidFill>
            <a:ln w="9525" cap="flat">
              <a:noFill/>
              <a:prstDash val="solid"/>
              <a:miter/>
            </a:ln>
          </p:spPr>
          <p:txBody>
            <a:bodyPr rtlCol="0" anchor="ctr"/>
            <a:lstStyle/>
            <a:p>
              <a:endParaRPr lang="en-ID"/>
            </a:p>
          </p:txBody>
        </p:sp>
        <p:sp>
          <p:nvSpPr>
            <p:cNvPr id="50" name="Freeform: Shape 49">
              <a:extLst>
                <a:ext uri="{FF2B5EF4-FFF2-40B4-BE49-F238E27FC236}">
                  <a16:creationId xmlns:a16="http://schemas.microsoft.com/office/drawing/2014/main" id="{637A6E35-1EAF-4A02-B2D3-36A92DD573EC}"/>
                </a:ext>
              </a:extLst>
            </p:cNvPr>
            <p:cNvSpPr/>
            <p:nvPr/>
          </p:nvSpPr>
          <p:spPr>
            <a:xfrm>
              <a:off x="10608666" y="-583639"/>
              <a:ext cx="66675" cy="114300"/>
            </a:xfrm>
            <a:custGeom>
              <a:avLst/>
              <a:gdLst>
                <a:gd name="connsiteX0" fmla="*/ 67040 w 66675"/>
                <a:gd name="connsiteY0" fmla="*/ 120239 h 114300"/>
                <a:gd name="connsiteX1" fmla="*/ 20081 w 66675"/>
                <a:gd name="connsiteY1" fmla="*/ 1557 h 114300"/>
                <a:gd name="connsiteX2" fmla="*/ 67040 w 66675"/>
                <a:gd name="connsiteY2" fmla="*/ 120239 h 114300"/>
              </a:gdLst>
              <a:ahLst/>
              <a:cxnLst>
                <a:cxn ang="0">
                  <a:pos x="connsiteX0" y="connsiteY0"/>
                </a:cxn>
                <a:cxn ang="0">
                  <a:pos x="connsiteX1" y="connsiteY1"/>
                </a:cxn>
                <a:cxn ang="0">
                  <a:pos x="connsiteX2" y="connsiteY2"/>
                </a:cxn>
              </a:cxnLst>
              <a:rect l="l" t="t" r="r" b="b"/>
              <a:pathLst>
                <a:path w="66675" h="114300">
                  <a:moveTo>
                    <a:pt x="67040" y="120239"/>
                  </a:moveTo>
                  <a:cubicBezTo>
                    <a:pt x="67040" y="120239"/>
                    <a:pt x="84566" y="-15969"/>
                    <a:pt x="20081" y="1557"/>
                  </a:cubicBezTo>
                  <a:cubicBezTo>
                    <a:pt x="-44403" y="19274"/>
                    <a:pt x="67040" y="120239"/>
                    <a:pt x="67040" y="120239"/>
                  </a:cubicBezTo>
                  <a:close/>
                </a:path>
              </a:pathLst>
            </a:custGeom>
            <a:solidFill>
              <a:srgbClr val="018673"/>
            </a:solidFill>
            <a:ln w="9525" cap="flat">
              <a:noFill/>
              <a:prstDash val="solid"/>
              <a:miter/>
            </a:ln>
          </p:spPr>
          <p:txBody>
            <a:bodyPr rtlCol="0" anchor="ctr"/>
            <a:lstStyle/>
            <a:p>
              <a:endParaRPr lang="en-ID"/>
            </a:p>
          </p:txBody>
        </p:sp>
        <p:sp>
          <p:nvSpPr>
            <p:cNvPr id="51" name="Freeform: Shape 50">
              <a:extLst>
                <a:ext uri="{FF2B5EF4-FFF2-40B4-BE49-F238E27FC236}">
                  <a16:creationId xmlns:a16="http://schemas.microsoft.com/office/drawing/2014/main" id="{ABB2406D-E13E-454B-9CF6-51592123030F}"/>
                </a:ext>
              </a:extLst>
            </p:cNvPr>
            <p:cNvSpPr/>
            <p:nvPr/>
          </p:nvSpPr>
          <p:spPr>
            <a:xfrm>
              <a:off x="9769638" y="-645232"/>
              <a:ext cx="200025" cy="457200"/>
            </a:xfrm>
            <a:custGeom>
              <a:avLst/>
              <a:gdLst>
                <a:gd name="connsiteX0" fmla="*/ 129114 w 200025"/>
                <a:gd name="connsiteY0" fmla="*/ 317754 h 457200"/>
                <a:gd name="connsiteX1" fmla="*/ 118446 w 200025"/>
                <a:gd name="connsiteY1" fmla="*/ 184213 h 457200"/>
                <a:gd name="connsiteX2" fmla="*/ 121970 w 200025"/>
                <a:gd name="connsiteY2" fmla="*/ 117538 h 457200"/>
                <a:gd name="connsiteX3" fmla="*/ 134829 w 200025"/>
                <a:gd name="connsiteY3" fmla="*/ 53054 h 457200"/>
                <a:gd name="connsiteX4" fmla="*/ 115302 w 200025"/>
                <a:gd name="connsiteY4" fmla="*/ 115157 h 457200"/>
                <a:gd name="connsiteX5" fmla="*/ 104920 w 200025"/>
                <a:gd name="connsiteY5" fmla="*/ 181927 h 457200"/>
                <a:gd name="connsiteX6" fmla="*/ 102729 w 200025"/>
                <a:gd name="connsiteY6" fmla="*/ 251174 h 457200"/>
                <a:gd name="connsiteX7" fmla="*/ 102729 w 200025"/>
                <a:gd name="connsiteY7" fmla="*/ 252127 h 457200"/>
                <a:gd name="connsiteX8" fmla="*/ 60057 w 200025"/>
                <a:gd name="connsiteY8" fmla="*/ 78867 h 457200"/>
                <a:gd name="connsiteX9" fmla="*/ 73392 w 200025"/>
                <a:gd name="connsiteY9" fmla="*/ 178308 h 457200"/>
                <a:gd name="connsiteX10" fmla="*/ 55581 w 200025"/>
                <a:gd name="connsiteY10" fmla="*/ 156877 h 457200"/>
                <a:gd name="connsiteX11" fmla="*/ 28053 w 200025"/>
                <a:gd name="connsiteY11" fmla="*/ 110204 h 457200"/>
                <a:gd name="connsiteX12" fmla="*/ 9765 w 200025"/>
                <a:gd name="connsiteY12" fmla="*/ 56959 h 457200"/>
                <a:gd name="connsiteX13" fmla="*/ 2145 w 200025"/>
                <a:gd name="connsiteY13" fmla="*/ 0 h 457200"/>
                <a:gd name="connsiteX14" fmla="*/ 1193 w 200025"/>
                <a:gd name="connsiteY14" fmla="*/ 49149 h 457200"/>
                <a:gd name="connsiteX15" fmla="*/ 13956 w 200025"/>
                <a:gd name="connsiteY15" fmla="*/ 107347 h 457200"/>
                <a:gd name="connsiteX16" fmla="*/ 36150 w 200025"/>
                <a:gd name="connsiteY16" fmla="*/ 153448 h 457200"/>
                <a:gd name="connsiteX17" fmla="*/ 82632 w 200025"/>
                <a:gd name="connsiteY17" fmla="*/ 214884 h 457200"/>
                <a:gd name="connsiteX18" fmla="*/ 80631 w 200025"/>
                <a:gd name="connsiteY18" fmla="*/ 209836 h 457200"/>
                <a:gd name="connsiteX19" fmla="*/ 115017 w 200025"/>
                <a:gd name="connsiteY19" fmla="*/ 320802 h 457200"/>
                <a:gd name="connsiteX20" fmla="*/ 155593 w 200025"/>
                <a:gd name="connsiteY20" fmla="*/ 417862 h 457200"/>
                <a:gd name="connsiteX21" fmla="*/ 177882 w 200025"/>
                <a:gd name="connsiteY21" fmla="*/ 463391 h 457200"/>
                <a:gd name="connsiteX22" fmla="*/ 202170 w 200025"/>
                <a:gd name="connsiteY22" fmla="*/ 458057 h 457200"/>
                <a:gd name="connsiteX23" fmla="*/ 172738 w 200025"/>
                <a:gd name="connsiteY23" fmla="*/ 406432 h 457200"/>
                <a:gd name="connsiteX24" fmla="*/ 129114 w 200025"/>
                <a:gd name="connsiteY24" fmla="*/ 317754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00025" h="457200">
                  <a:moveTo>
                    <a:pt x="129114" y="317754"/>
                  </a:moveTo>
                  <a:cubicBezTo>
                    <a:pt x="129114" y="317754"/>
                    <a:pt x="114636" y="252794"/>
                    <a:pt x="118446" y="184213"/>
                  </a:cubicBezTo>
                  <a:cubicBezTo>
                    <a:pt x="119684" y="162020"/>
                    <a:pt x="119303" y="139541"/>
                    <a:pt x="121970" y="117538"/>
                  </a:cubicBezTo>
                  <a:cubicBezTo>
                    <a:pt x="124256" y="95345"/>
                    <a:pt x="129304" y="74104"/>
                    <a:pt x="134829" y="53054"/>
                  </a:cubicBezTo>
                  <a:cubicBezTo>
                    <a:pt x="127113" y="72866"/>
                    <a:pt x="119874" y="93345"/>
                    <a:pt x="115302" y="115157"/>
                  </a:cubicBezTo>
                  <a:cubicBezTo>
                    <a:pt x="110349" y="136779"/>
                    <a:pt x="106730" y="159163"/>
                    <a:pt x="104920" y="181927"/>
                  </a:cubicBezTo>
                  <a:cubicBezTo>
                    <a:pt x="102920" y="204692"/>
                    <a:pt x="102063" y="227838"/>
                    <a:pt x="102729" y="251174"/>
                  </a:cubicBezTo>
                  <a:cubicBezTo>
                    <a:pt x="102729" y="251555"/>
                    <a:pt x="102729" y="251841"/>
                    <a:pt x="102729" y="252127"/>
                  </a:cubicBezTo>
                  <a:cubicBezTo>
                    <a:pt x="96633" y="235267"/>
                    <a:pt x="64629" y="115252"/>
                    <a:pt x="60057" y="78867"/>
                  </a:cubicBezTo>
                  <a:cubicBezTo>
                    <a:pt x="62248" y="112014"/>
                    <a:pt x="66725" y="145351"/>
                    <a:pt x="73392" y="178308"/>
                  </a:cubicBezTo>
                  <a:cubicBezTo>
                    <a:pt x="67201" y="171640"/>
                    <a:pt x="61105" y="164401"/>
                    <a:pt x="55581" y="156877"/>
                  </a:cubicBezTo>
                  <a:cubicBezTo>
                    <a:pt x="45008" y="142684"/>
                    <a:pt x="35673" y="126968"/>
                    <a:pt x="28053" y="110204"/>
                  </a:cubicBezTo>
                  <a:cubicBezTo>
                    <a:pt x="20338" y="93440"/>
                    <a:pt x="13861" y="75533"/>
                    <a:pt x="9765" y="56959"/>
                  </a:cubicBezTo>
                  <a:cubicBezTo>
                    <a:pt x="5098" y="38386"/>
                    <a:pt x="3288" y="19240"/>
                    <a:pt x="2145" y="0"/>
                  </a:cubicBezTo>
                  <a:cubicBezTo>
                    <a:pt x="1002" y="18955"/>
                    <a:pt x="-1474" y="29623"/>
                    <a:pt x="1193" y="49149"/>
                  </a:cubicBezTo>
                  <a:cubicBezTo>
                    <a:pt x="3193" y="68770"/>
                    <a:pt x="7670" y="88392"/>
                    <a:pt x="13956" y="107347"/>
                  </a:cubicBezTo>
                  <a:cubicBezTo>
                    <a:pt x="20148" y="126397"/>
                    <a:pt x="26339" y="136112"/>
                    <a:pt x="36150" y="153448"/>
                  </a:cubicBezTo>
                  <a:cubicBezTo>
                    <a:pt x="46151" y="170974"/>
                    <a:pt x="68344" y="199358"/>
                    <a:pt x="82632" y="214884"/>
                  </a:cubicBezTo>
                  <a:lnTo>
                    <a:pt x="80631" y="209836"/>
                  </a:lnTo>
                  <a:cubicBezTo>
                    <a:pt x="87680" y="238125"/>
                    <a:pt x="115017" y="320802"/>
                    <a:pt x="115017" y="320802"/>
                  </a:cubicBezTo>
                  <a:cubicBezTo>
                    <a:pt x="127304" y="353759"/>
                    <a:pt x="140829" y="386144"/>
                    <a:pt x="155593" y="417862"/>
                  </a:cubicBezTo>
                  <a:cubicBezTo>
                    <a:pt x="162832" y="433197"/>
                    <a:pt x="170262" y="448342"/>
                    <a:pt x="177882" y="463391"/>
                  </a:cubicBezTo>
                  <a:lnTo>
                    <a:pt x="202170" y="458057"/>
                  </a:lnTo>
                  <a:cubicBezTo>
                    <a:pt x="191979" y="441103"/>
                    <a:pt x="182168" y="423863"/>
                    <a:pt x="172738" y="406432"/>
                  </a:cubicBezTo>
                  <a:cubicBezTo>
                    <a:pt x="156927" y="377666"/>
                    <a:pt x="142544" y="348044"/>
                    <a:pt x="129114" y="317754"/>
                  </a:cubicBezTo>
                  <a:close/>
                </a:path>
              </a:pathLst>
            </a:custGeom>
            <a:solidFill>
              <a:srgbClr val="018673"/>
            </a:solidFill>
            <a:ln w="9525" cap="flat">
              <a:noFill/>
              <a:prstDash val="solid"/>
              <a:miter/>
            </a:ln>
          </p:spPr>
          <p:txBody>
            <a:bodyPr rtlCol="0" anchor="ctr"/>
            <a:lstStyle/>
            <a:p>
              <a:endParaRPr lang="en-ID"/>
            </a:p>
          </p:txBody>
        </p:sp>
        <p:sp>
          <p:nvSpPr>
            <p:cNvPr id="52" name="Freeform: Shape 51">
              <a:extLst>
                <a:ext uri="{FF2B5EF4-FFF2-40B4-BE49-F238E27FC236}">
                  <a16:creationId xmlns:a16="http://schemas.microsoft.com/office/drawing/2014/main" id="{BDC2F471-7074-4188-8FB9-26BD6D4B5D0F}"/>
                </a:ext>
              </a:extLst>
            </p:cNvPr>
            <p:cNvSpPr/>
            <p:nvPr/>
          </p:nvSpPr>
          <p:spPr>
            <a:xfrm>
              <a:off x="9659079" y="-771486"/>
              <a:ext cx="114300" cy="152400"/>
            </a:xfrm>
            <a:custGeom>
              <a:avLst/>
              <a:gdLst>
                <a:gd name="connsiteX0" fmla="*/ 117943 w 114300"/>
                <a:gd name="connsiteY0" fmla="*/ 153496 h 152400"/>
                <a:gd name="connsiteX1" fmla="*/ 27265 w 114300"/>
                <a:gd name="connsiteY1" fmla="*/ 8430 h 152400"/>
                <a:gd name="connsiteX2" fmla="*/ 117943 w 114300"/>
                <a:gd name="connsiteY2" fmla="*/ 153496 h 152400"/>
              </a:gdLst>
              <a:ahLst/>
              <a:cxnLst>
                <a:cxn ang="0">
                  <a:pos x="connsiteX0" y="connsiteY0"/>
                </a:cxn>
                <a:cxn ang="0">
                  <a:pos x="connsiteX1" y="connsiteY1"/>
                </a:cxn>
                <a:cxn ang="0">
                  <a:pos x="connsiteX2" y="connsiteY2"/>
                </a:cxn>
              </a:cxnLst>
              <a:rect l="l" t="t" r="r" b="b"/>
              <a:pathLst>
                <a:path w="114300" h="152400">
                  <a:moveTo>
                    <a:pt x="117943" y="153496"/>
                  </a:moveTo>
                  <a:cubicBezTo>
                    <a:pt x="117943" y="153496"/>
                    <a:pt x="122705" y="-42434"/>
                    <a:pt x="27265" y="8430"/>
                  </a:cubicBezTo>
                  <a:cubicBezTo>
                    <a:pt x="-68271" y="59293"/>
                    <a:pt x="117943" y="153496"/>
                    <a:pt x="117943" y="153496"/>
                  </a:cubicBezTo>
                  <a:close/>
                </a:path>
              </a:pathLst>
            </a:custGeom>
            <a:solidFill>
              <a:srgbClr val="018673"/>
            </a:solidFill>
            <a:ln w="9525" cap="flat">
              <a:noFill/>
              <a:prstDash val="solid"/>
              <a:miter/>
            </a:ln>
          </p:spPr>
          <p:txBody>
            <a:bodyPr rtlCol="0" anchor="ctr"/>
            <a:lstStyle/>
            <a:p>
              <a:endParaRPr lang="en-ID"/>
            </a:p>
          </p:txBody>
        </p:sp>
        <p:sp>
          <p:nvSpPr>
            <p:cNvPr id="53" name="Freeform: Shape 52">
              <a:extLst>
                <a:ext uri="{FF2B5EF4-FFF2-40B4-BE49-F238E27FC236}">
                  <a16:creationId xmlns:a16="http://schemas.microsoft.com/office/drawing/2014/main" id="{62228E8D-65F6-4D20-9A83-59EEE0594B1F}"/>
                </a:ext>
              </a:extLst>
            </p:cNvPr>
            <p:cNvSpPr/>
            <p:nvPr/>
          </p:nvSpPr>
          <p:spPr>
            <a:xfrm>
              <a:off x="9810551" y="-673435"/>
              <a:ext cx="47625" cy="133350"/>
            </a:xfrm>
            <a:custGeom>
              <a:avLst/>
              <a:gdLst>
                <a:gd name="connsiteX0" fmla="*/ 20287 w 47625"/>
                <a:gd name="connsiteY0" fmla="*/ 135549 h 133350"/>
                <a:gd name="connsiteX1" fmla="*/ 22001 w 47625"/>
                <a:gd name="connsiteY1" fmla="*/ 3342 h 133350"/>
                <a:gd name="connsiteX2" fmla="*/ 20287 w 47625"/>
                <a:gd name="connsiteY2" fmla="*/ 135549 h 133350"/>
              </a:gdLst>
              <a:ahLst/>
              <a:cxnLst>
                <a:cxn ang="0">
                  <a:pos x="connsiteX0" y="connsiteY0"/>
                </a:cxn>
                <a:cxn ang="0">
                  <a:pos x="connsiteX1" y="connsiteY1"/>
                </a:cxn>
                <a:cxn ang="0">
                  <a:pos x="connsiteX2" y="connsiteY2"/>
                </a:cxn>
              </a:cxnLst>
              <a:rect l="l" t="t" r="r" b="b"/>
              <a:pathLst>
                <a:path w="47625" h="133350">
                  <a:moveTo>
                    <a:pt x="20287" y="135549"/>
                  </a:moveTo>
                  <a:cubicBezTo>
                    <a:pt x="20287" y="135549"/>
                    <a:pt x="-26481" y="27822"/>
                    <a:pt x="22001" y="3342"/>
                  </a:cubicBezTo>
                  <a:cubicBezTo>
                    <a:pt x="70388" y="-21137"/>
                    <a:pt x="66388" y="95544"/>
                    <a:pt x="20287" y="135549"/>
                  </a:cubicBezTo>
                  <a:close/>
                </a:path>
              </a:pathLst>
            </a:custGeom>
            <a:solidFill>
              <a:srgbClr val="018673"/>
            </a:solidFill>
            <a:ln w="9525" cap="flat">
              <a:noFill/>
              <a:prstDash val="solid"/>
              <a:miter/>
            </a:ln>
          </p:spPr>
          <p:txBody>
            <a:bodyPr rtlCol="0" anchor="ctr"/>
            <a:lstStyle/>
            <a:p>
              <a:endParaRPr lang="en-ID"/>
            </a:p>
          </p:txBody>
        </p:sp>
        <p:sp>
          <p:nvSpPr>
            <p:cNvPr id="54" name="Freeform: Shape 53">
              <a:extLst>
                <a:ext uri="{FF2B5EF4-FFF2-40B4-BE49-F238E27FC236}">
                  <a16:creationId xmlns:a16="http://schemas.microsoft.com/office/drawing/2014/main" id="{607DBEBC-D196-4A6C-B033-BFCE7E44158A}"/>
                </a:ext>
              </a:extLst>
            </p:cNvPr>
            <p:cNvSpPr/>
            <p:nvPr/>
          </p:nvSpPr>
          <p:spPr>
            <a:xfrm>
              <a:off x="9898520" y="-698993"/>
              <a:ext cx="85725" cy="114300"/>
            </a:xfrm>
            <a:custGeom>
              <a:avLst/>
              <a:gdLst>
                <a:gd name="connsiteX0" fmla="*/ 1565 w 85725"/>
                <a:gd name="connsiteY0" fmla="*/ 115007 h 114300"/>
                <a:gd name="connsiteX1" fmla="*/ 69002 w 85725"/>
                <a:gd name="connsiteY1" fmla="*/ 326 h 114300"/>
                <a:gd name="connsiteX2" fmla="*/ 1565 w 85725"/>
                <a:gd name="connsiteY2" fmla="*/ 115007 h 114300"/>
              </a:gdLst>
              <a:ahLst/>
              <a:cxnLst>
                <a:cxn ang="0">
                  <a:pos x="connsiteX0" y="connsiteY0"/>
                </a:cxn>
                <a:cxn ang="0">
                  <a:pos x="connsiteX1" y="connsiteY1"/>
                </a:cxn>
                <a:cxn ang="0">
                  <a:pos x="connsiteX2" y="connsiteY2"/>
                </a:cxn>
              </a:cxnLst>
              <a:rect l="l" t="t" r="r" b="b"/>
              <a:pathLst>
                <a:path w="85725" h="114300">
                  <a:moveTo>
                    <a:pt x="1565" y="115007"/>
                  </a:moveTo>
                  <a:cubicBezTo>
                    <a:pt x="1565" y="115007"/>
                    <a:pt x="-16342" y="-7104"/>
                    <a:pt x="69002" y="326"/>
                  </a:cubicBezTo>
                  <a:cubicBezTo>
                    <a:pt x="154346" y="7851"/>
                    <a:pt x="1565" y="115007"/>
                    <a:pt x="1565" y="115007"/>
                  </a:cubicBezTo>
                  <a:close/>
                </a:path>
              </a:pathLst>
            </a:custGeom>
            <a:solidFill>
              <a:srgbClr val="018673"/>
            </a:solidFill>
            <a:ln w="9525" cap="flat">
              <a:noFill/>
              <a:prstDash val="solid"/>
              <a:miter/>
            </a:ln>
          </p:spPr>
          <p:txBody>
            <a:bodyPr rtlCol="0" anchor="ctr"/>
            <a:lstStyle/>
            <a:p>
              <a:endParaRPr lang="en-ID"/>
            </a:p>
          </p:txBody>
        </p:sp>
        <p:sp>
          <p:nvSpPr>
            <p:cNvPr id="55" name="Freeform: Shape 54">
              <a:extLst>
                <a:ext uri="{FF2B5EF4-FFF2-40B4-BE49-F238E27FC236}">
                  <a16:creationId xmlns:a16="http://schemas.microsoft.com/office/drawing/2014/main" id="{CFB5FEEB-362E-4766-A301-02C562B610D9}"/>
                </a:ext>
              </a:extLst>
            </p:cNvPr>
            <p:cNvSpPr/>
            <p:nvPr/>
          </p:nvSpPr>
          <p:spPr>
            <a:xfrm>
              <a:off x="9885798" y="-598426"/>
              <a:ext cx="123825" cy="66675"/>
            </a:xfrm>
            <a:custGeom>
              <a:avLst/>
              <a:gdLst>
                <a:gd name="connsiteX0" fmla="*/ 0 w 123825"/>
                <a:gd name="connsiteY0" fmla="*/ 70161 h 66675"/>
                <a:gd name="connsiteX1" fmla="*/ 123539 w 123825"/>
                <a:gd name="connsiteY1" fmla="*/ 33680 h 66675"/>
                <a:gd name="connsiteX2" fmla="*/ 0 w 123825"/>
                <a:gd name="connsiteY2" fmla="*/ 70161 h 66675"/>
              </a:gdLst>
              <a:ahLst/>
              <a:cxnLst>
                <a:cxn ang="0">
                  <a:pos x="connsiteX0" y="connsiteY0"/>
                </a:cxn>
                <a:cxn ang="0">
                  <a:pos x="connsiteX1" y="connsiteY1"/>
                </a:cxn>
                <a:cxn ang="0">
                  <a:pos x="connsiteX2" y="connsiteY2"/>
                </a:cxn>
              </a:cxnLst>
              <a:rect l="l" t="t" r="r" b="b"/>
              <a:pathLst>
                <a:path w="123825" h="66675">
                  <a:moveTo>
                    <a:pt x="0" y="70161"/>
                  </a:moveTo>
                  <a:cubicBezTo>
                    <a:pt x="0" y="70161"/>
                    <a:pt x="84772" y="-59474"/>
                    <a:pt x="123539" y="33680"/>
                  </a:cubicBezTo>
                  <a:cubicBezTo>
                    <a:pt x="138017" y="68351"/>
                    <a:pt x="0" y="70161"/>
                    <a:pt x="0" y="70161"/>
                  </a:cubicBezTo>
                  <a:close/>
                </a:path>
              </a:pathLst>
            </a:custGeom>
            <a:solidFill>
              <a:srgbClr val="018673"/>
            </a:solidFill>
            <a:ln w="9525" cap="flat">
              <a:noFill/>
              <a:prstDash val="solid"/>
              <a:miter/>
            </a:ln>
          </p:spPr>
          <p:txBody>
            <a:bodyPr rtlCol="0" anchor="ctr"/>
            <a:lstStyle/>
            <a:p>
              <a:endParaRPr lang="en-ID"/>
            </a:p>
          </p:txBody>
        </p:sp>
        <p:sp>
          <p:nvSpPr>
            <p:cNvPr id="56" name="Freeform: Shape 55">
              <a:extLst>
                <a:ext uri="{FF2B5EF4-FFF2-40B4-BE49-F238E27FC236}">
                  <a16:creationId xmlns:a16="http://schemas.microsoft.com/office/drawing/2014/main" id="{17ACFA0E-1DC4-4CAF-B62A-46625F18D209}"/>
                </a:ext>
              </a:extLst>
            </p:cNvPr>
            <p:cNvSpPr/>
            <p:nvPr/>
          </p:nvSpPr>
          <p:spPr>
            <a:xfrm>
              <a:off x="9643860" y="-605105"/>
              <a:ext cx="142875" cy="47625"/>
            </a:xfrm>
            <a:custGeom>
              <a:avLst/>
              <a:gdLst>
                <a:gd name="connsiteX0" fmla="*/ 145259 w 142875"/>
                <a:gd name="connsiteY0" fmla="*/ 46360 h 47625"/>
                <a:gd name="connsiteX1" fmla="*/ 13433 w 142875"/>
                <a:gd name="connsiteY1" fmla="*/ 13880 h 47625"/>
                <a:gd name="connsiteX2" fmla="*/ 145259 w 142875"/>
                <a:gd name="connsiteY2" fmla="*/ 46360 h 47625"/>
              </a:gdLst>
              <a:ahLst/>
              <a:cxnLst>
                <a:cxn ang="0">
                  <a:pos x="connsiteX0" y="connsiteY0"/>
                </a:cxn>
                <a:cxn ang="0">
                  <a:pos x="connsiteX1" y="connsiteY1"/>
                </a:cxn>
                <a:cxn ang="0">
                  <a:pos x="connsiteX2" y="connsiteY2"/>
                </a:cxn>
              </a:cxnLst>
              <a:rect l="l" t="t" r="r" b="b"/>
              <a:pathLst>
                <a:path w="142875" h="47625">
                  <a:moveTo>
                    <a:pt x="145259" y="46360"/>
                  </a:moveTo>
                  <a:cubicBezTo>
                    <a:pt x="145259" y="46360"/>
                    <a:pt x="70012" y="-30697"/>
                    <a:pt x="13433" y="13880"/>
                  </a:cubicBezTo>
                  <a:cubicBezTo>
                    <a:pt x="-43241" y="58552"/>
                    <a:pt x="94586" y="61981"/>
                    <a:pt x="145259" y="46360"/>
                  </a:cubicBezTo>
                  <a:close/>
                </a:path>
              </a:pathLst>
            </a:custGeom>
            <a:solidFill>
              <a:srgbClr val="018673"/>
            </a:solidFill>
            <a:ln w="9525" cap="flat">
              <a:noFill/>
              <a:prstDash val="solid"/>
              <a:miter/>
            </a:ln>
          </p:spPr>
          <p:txBody>
            <a:bodyPr rtlCol="0" anchor="ctr"/>
            <a:lstStyle/>
            <a:p>
              <a:endParaRPr lang="en-ID"/>
            </a:p>
          </p:txBody>
        </p:sp>
      </p:grpSp>
      <p:sp>
        <p:nvSpPr>
          <p:cNvPr id="4" name="Slide Number Placeholder 3">
            <a:extLst>
              <a:ext uri="{FF2B5EF4-FFF2-40B4-BE49-F238E27FC236}">
                <a16:creationId xmlns:a16="http://schemas.microsoft.com/office/drawing/2014/main" id="{775E3828-BD55-472A-8D55-E0380BB4C472}"/>
              </a:ext>
            </a:extLst>
          </p:cNvPr>
          <p:cNvSpPr>
            <a:spLocks noGrp="1"/>
          </p:cNvSpPr>
          <p:nvPr>
            <p:ph type="sldNum" sz="quarter" idx="12"/>
          </p:nvPr>
        </p:nvSpPr>
        <p:spPr>
          <a:xfrm>
            <a:off x="10798102" y="6400006"/>
            <a:ext cx="583406" cy="277812"/>
          </a:xfrm>
        </p:spPr>
        <p:txBody>
          <a:bodyPr/>
          <a:lstStyle/>
          <a:p>
            <a:fld id="{FFA84B14-57FB-4834-9351-A79C9F9528A4}" type="slidenum">
              <a:rPr lang="en-ID" smtClean="0"/>
              <a:pPr/>
              <a:t>3</a:t>
            </a:fld>
            <a:endParaRPr lang="en-ID"/>
          </a:p>
        </p:txBody>
      </p:sp>
      <p:pic>
        <p:nvPicPr>
          <p:cNvPr id="58" name="Graphic 57">
            <a:extLst>
              <a:ext uri="{FF2B5EF4-FFF2-40B4-BE49-F238E27FC236}">
                <a16:creationId xmlns:a16="http://schemas.microsoft.com/office/drawing/2014/main" id="{641243EE-A67D-465F-B209-D80D0274E5A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8343946">
            <a:off x="1376944" y="6199196"/>
            <a:ext cx="865641" cy="905441"/>
          </a:xfrm>
          <a:prstGeom prst="rect">
            <a:avLst/>
          </a:prstGeom>
        </p:spPr>
      </p:pic>
      <p:pic>
        <p:nvPicPr>
          <p:cNvPr id="57" name="Graphic 56">
            <a:extLst>
              <a:ext uri="{FF2B5EF4-FFF2-40B4-BE49-F238E27FC236}">
                <a16:creationId xmlns:a16="http://schemas.microsoft.com/office/drawing/2014/main" id="{97839378-765D-4EA7-9AB9-98515EFB8DA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9924886">
            <a:off x="2138411" y="6084114"/>
            <a:ext cx="1155107" cy="1208215"/>
          </a:xfrm>
          <a:prstGeom prst="rect">
            <a:avLst/>
          </a:prstGeom>
        </p:spPr>
      </p:pic>
      <p:grpSp>
        <p:nvGrpSpPr>
          <p:cNvPr id="59" name="Group 58">
            <a:extLst>
              <a:ext uri="{FF2B5EF4-FFF2-40B4-BE49-F238E27FC236}">
                <a16:creationId xmlns:a16="http://schemas.microsoft.com/office/drawing/2014/main" id="{5F5E7906-8AC1-4641-819C-B4BE968E2FA7}"/>
              </a:ext>
            </a:extLst>
          </p:cNvPr>
          <p:cNvGrpSpPr/>
          <p:nvPr/>
        </p:nvGrpSpPr>
        <p:grpSpPr>
          <a:xfrm rot="20358220">
            <a:off x="833575" y="5716415"/>
            <a:ext cx="688579" cy="1028714"/>
            <a:chOff x="4528901" y="5179824"/>
            <a:chExt cx="688579" cy="1028714"/>
          </a:xfrm>
        </p:grpSpPr>
        <p:sp>
          <p:nvSpPr>
            <p:cNvPr id="60" name="Freeform: Shape 59">
              <a:extLst>
                <a:ext uri="{FF2B5EF4-FFF2-40B4-BE49-F238E27FC236}">
                  <a16:creationId xmlns:a16="http://schemas.microsoft.com/office/drawing/2014/main" id="{D10CCD9B-7652-4F23-AF5B-4614851816D5}"/>
                </a:ext>
              </a:extLst>
            </p:cNvPr>
            <p:cNvSpPr/>
            <p:nvPr/>
          </p:nvSpPr>
          <p:spPr>
            <a:xfrm rot="21301151" flipH="1">
              <a:off x="4885569" y="5797936"/>
              <a:ext cx="264214" cy="52843"/>
            </a:xfrm>
            <a:custGeom>
              <a:avLst/>
              <a:gdLst>
                <a:gd name="connsiteX0" fmla="*/ 233959 w 238125"/>
                <a:gd name="connsiteY0" fmla="*/ 43950 h 47625"/>
                <a:gd name="connsiteX1" fmla="*/ 232435 w 238125"/>
                <a:gd name="connsiteY1" fmla="*/ 43474 h 47625"/>
                <a:gd name="connsiteX2" fmla="*/ 230244 w 238125"/>
                <a:gd name="connsiteY2" fmla="*/ 35664 h 47625"/>
                <a:gd name="connsiteX3" fmla="*/ 5454 w 238125"/>
                <a:gd name="connsiteY3" fmla="*/ 8327 h 47625"/>
                <a:gd name="connsiteX4" fmla="*/ 5835 w 238125"/>
                <a:gd name="connsiteY4" fmla="*/ 21567 h 47625"/>
                <a:gd name="connsiteX5" fmla="*/ 229196 w 238125"/>
                <a:gd name="connsiteY5" fmla="*/ 56523 h 47625"/>
                <a:gd name="connsiteX6" fmla="*/ 233959 w 238125"/>
                <a:gd name="connsiteY6" fmla="*/ 43950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8125" h="47625">
                  <a:moveTo>
                    <a:pt x="233959" y="43950"/>
                  </a:moveTo>
                  <a:cubicBezTo>
                    <a:pt x="233482" y="43760"/>
                    <a:pt x="233006" y="43665"/>
                    <a:pt x="232435" y="43474"/>
                  </a:cubicBezTo>
                  <a:cubicBezTo>
                    <a:pt x="233578" y="40902"/>
                    <a:pt x="233292" y="37759"/>
                    <a:pt x="230244" y="35664"/>
                  </a:cubicBezTo>
                  <a:cubicBezTo>
                    <a:pt x="163759" y="-10914"/>
                    <a:pt x="81559" y="-2151"/>
                    <a:pt x="5454" y="8327"/>
                  </a:cubicBezTo>
                  <a:cubicBezTo>
                    <a:pt x="-1880" y="9375"/>
                    <a:pt x="-1880" y="21757"/>
                    <a:pt x="5835" y="21567"/>
                  </a:cubicBezTo>
                  <a:cubicBezTo>
                    <a:pt x="82035" y="19566"/>
                    <a:pt x="157187" y="31282"/>
                    <a:pt x="229196" y="56523"/>
                  </a:cubicBezTo>
                  <a:cubicBezTo>
                    <a:pt x="237388" y="59286"/>
                    <a:pt x="242150" y="46808"/>
                    <a:pt x="233959" y="43950"/>
                  </a:cubicBezTo>
                  <a:close/>
                </a:path>
              </a:pathLst>
            </a:custGeom>
            <a:solidFill>
              <a:schemeClr val="accent4"/>
            </a:solidFill>
            <a:ln w="9525" cap="flat">
              <a:noFill/>
              <a:prstDash val="solid"/>
              <a:miter/>
            </a:ln>
          </p:spPr>
          <p:txBody>
            <a:bodyPr rtlCol="0" anchor="ctr"/>
            <a:lstStyle/>
            <a:p>
              <a:endParaRPr lang="en-ID"/>
            </a:p>
          </p:txBody>
        </p:sp>
        <p:sp>
          <p:nvSpPr>
            <p:cNvPr id="61" name="Freeform: Shape 60">
              <a:extLst>
                <a:ext uri="{FF2B5EF4-FFF2-40B4-BE49-F238E27FC236}">
                  <a16:creationId xmlns:a16="http://schemas.microsoft.com/office/drawing/2014/main" id="{35565645-3CCF-4553-8C3E-86FA8987BEA5}"/>
                </a:ext>
              </a:extLst>
            </p:cNvPr>
            <p:cNvSpPr/>
            <p:nvPr/>
          </p:nvSpPr>
          <p:spPr>
            <a:xfrm rot="21301151" flipH="1">
              <a:off x="4860226" y="5615638"/>
              <a:ext cx="84548" cy="274783"/>
            </a:xfrm>
            <a:custGeom>
              <a:avLst/>
              <a:gdLst>
                <a:gd name="connsiteX0" fmla="*/ 4494 w 76200"/>
                <a:gd name="connsiteY0" fmla="*/ 5848 h 247650"/>
                <a:gd name="connsiteX1" fmla="*/ 69645 w 76200"/>
                <a:gd name="connsiteY1" fmla="*/ 246450 h 247650"/>
                <a:gd name="connsiteX2" fmla="*/ 81837 w 76200"/>
                <a:gd name="connsiteY2" fmla="*/ 240926 h 247650"/>
                <a:gd name="connsiteX3" fmla="*/ 81361 w 76200"/>
                <a:gd name="connsiteY3" fmla="*/ 240068 h 247650"/>
                <a:gd name="connsiteX4" fmla="*/ 81265 w 76200"/>
                <a:gd name="connsiteY4" fmla="*/ 235211 h 247650"/>
                <a:gd name="connsiteX5" fmla="*/ 17638 w 76200"/>
                <a:gd name="connsiteY5" fmla="*/ 5467 h 247650"/>
                <a:gd name="connsiteX6" fmla="*/ 4494 w 76200"/>
                <a:gd name="connsiteY6" fmla="*/ 5848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00" h="247650">
                  <a:moveTo>
                    <a:pt x="4494" y="5848"/>
                  </a:moveTo>
                  <a:cubicBezTo>
                    <a:pt x="-14080" y="92717"/>
                    <a:pt x="28306" y="173012"/>
                    <a:pt x="69645" y="246450"/>
                  </a:cubicBezTo>
                  <a:cubicBezTo>
                    <a:pt x="73836" y="253879"/>
                    <a:pt x="86123" y="248450"/>
                    <a:pt x="81837" y="240926"/>
                  </a:cubicBezTo>
                  <a:cubicBezTo>
                    <a:pt x="81646" y="240640"/>
                    <a:pt x="81551" y="240354"/>
                    <a:pt x="81361" y="240068"/>
                  </a:cubicBezTo>
                  <a:cubicBezTo>
                    <a:pt x="81932" y="238640"/>
                    <a:pt x="82027" y="237020"/>
                    <a:pt x="81265" y="235211"/>
                  </a:cubicBezTo>
                  <a:cubicBezTo>
                    <a:pt x="52309" y="160820"/>
                    <a:pt x="31069" y="84049"/>
                    <a:pt x="17638" y="5467"/>
                  </a:cubicBezTo>
                  <a:cubicBezTo>
                    <a:pt x="16400" y="-2438"/>
                    <a:pt x="6018" y="-1295"/>
                    <a:pt x="4494" y="5848"/>
                  </a:cubicBezTo>
                  <a:close/>
                </a:path>
              </a:pathLst>
            </a:custGeom>
            <a:solidFill>
              <a:schemeClr val="accent4"/>
            </a:solidFill>
            <a:ln w="9525" cap="flat">
              <a:noFill/>
              <a:prstDash val="solid"/>
              <a:miter/>
            </a:ln>
          </p:spPr>
          <p:txBody>
            <a:bodyPr rtlCol="0" anchor="ctr"/>
            <a:lstStyle/>
            <a:p>
              <a:endParaRPr lang="en-ID"/>
            </a:p>
          </p:txBody>
        </p:sp>
        <p:sp>
          <p:nvSpPr>
            <p:cNvPr id="62" name="Freeform: Shape 61">
              <a:extLst>
                <a:ext uri="{FF2B5EF4-FFF2-40B4-BE49-F238E27FC236}">
                  <a16:creationId xmlns:a16="http://schemas.microsoft.com/office/drawing/2014/main" id="{4F245B62-ADC5-4EE8-AC3C-861CC09F6570}"/>
                </a:ext>
              </a:extLst>
            </p:cNvPr>
            <p:cNvSpPr/>
            <p:nvPr/>
          </p:nvSpPr>
          <p:spPr>
            <a:xfrm rot="21301151" flipH="1">
              <a:off x="4699994" y="5648404"/>
              <a:ext cx="422742" cy="560134"/>
            </a:xfrm>
            <a:custGeom>
              <a:avLst/>
              <a:gdLst>
                <a:gd name="connsiteX0" fmla="*/ 387345 w 381000"/>
                <a:gd name="connsiteY0" fmla="*/ 496477 h 504825"/>
                <a:gd name="connsiteX1" fmla="*/ 13965 w 381000"/>
                <a:gd name="connsiteY1" fmla="*/ 1748 h 504825"/>
                <a:gd name="connsiteX2" fmla="*/ 3678 w 381000"/>
                <a:gd name="connsiteY2" fmla="*/ 16321 h 504825"/>
                <a:gd name="connsiteX3" fmla="*/ 371152 w 381000"/>
                <a:gd name="connsiteY3" fmla="*/ 503906 h 504825"/>
                <a:gd name="connsiteX4" fmla="*/ 387345 w 381000"/>
                <a:gd name="connsiteY4" fmla="*/ 496477 h 504825"/>
                <a:gd name="connsiteX5" fmla="*/ 387345 w 381000"/>
                <a:gd name="connsiteY5" fmla="*/ 496477 h 50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1000" h="504825">
                  <a:moveTo>
                    <a:pt x="387345" y="496477"/>
                  </a:moveTo>
                  <a:cubicBezTo>
                    <a:pt x="315241" y="298642"/>
                    <a:pt x="184272" y="125383"/>
                    <a:pt x="13965" y="1748"/>
                  </a:cubicBezTo>
                  <a:cubicBezTo>
                    <a:pt x="4630" y="-5015"/>
                    <a:pt x="-5657" y="9559"/>
                    <a:pt x="3678" y="16321"/>
                  </a:cubicBezTo>
                  <a:cubicBezTo>
                    <a:pt x="171699" y="138337"/>
                    <a:pt x="300096" y="308834"/>
                    <a:pt x="371152" y="503906"/>
                  </a:cubicBezTo>
                  <a:cubicBezTo>
                    <a:pt x="375057" y="514669"/>
                    <a:pt x="391250" y="507240"/>
                    <a:pt x="387345" y="496477"/>
                  </a:cubicBezTo>
                  <a:lnTo>
                    <a:pt x="387345" y="496477"/>
                  </a:lnTo>
                  <a:close/>
                </a:path>
              </a:pathLst>
            </a:custGeom>
            <a:solidFill>
              <a:schemeClr val="accent4"/>
            </a:solidFill>
            <a:ln w="9525" cap="flat">
              <a:noFill/>
              <a:prstDash val="solid"/>
              <a:miter/>
            </a:ln>
          </p:spPr>
          <p:txBody>
            <a:bodyPr rtlCol="0" anchor="ctr"/>
            <a:lstStyle/>
            <a:p>
              <a:endParaRPr lang="en-ID"/>
            </a:p>
          </p:txBody>
        </p:sp>
        <p:sp>
          <p:nvSpPr>
            <p:cNvPr id="63" name="Freeform: Shape 62">
              <a:extLst>
                <a:ext uri="{FF2B5EF4-FFF2-40B4-BE49-F238E27FC236}">
                  <a16:creationId xmlns:a16="http://schemas.microsoft.com/office/drawing/2014/main" id="{43678640-A950-49B3-A26A-9E7200B06F89}"/>
                </a:ext>
              </a:extLst>
            </p:cNvPr>
            <p:cNvSpPr/>
            <p:nvPr/>
          </p:nvSpPr>
          <p:spPr>
            <a:xfrm rot="21301151" flipH="1">
              <a:off x="5006109" y="5543194"/>
              <a:ext cx="211371" cy="158528"/>
            </a:xfrm>
            <a:custGeom>
              <a:avLst/>
              <a:gdLst>
                <a:gd name="connsiteX0" fmla="*/ 185767 w 190500"/>
                <a:gd name="connsiteY0" fmla="*/ 102133 h 142875"/>
                <a:gd name="connsiteX1" fmla="*/ 35367 w 190500"/>
                <a:gd name="connsiteY1" fmla="*/ 2121 h 142875"/>
                <a:gd name="connsiteX2" fmla="*/ 16508 w 190500"/>
                <a:gd name="connsiteY2" fmla="*/ 52222 h 142875"/>
                <a:gd name="connsiteX3" fmla="*/ 144619 w 190500"/>
                <a:gd name="connsiteY3" fmla="*/ 136328 h 142875"/>
                <a:gd name="connsiteX4" fmla="*/ 185767 w 190500"/>
                <a:gd name="connsiteY4" fmla="*/ 102133 h 142875"/>
                <a:gd name="connsiteX5" fmla="*/ 185767 w 190500"/>
                <a:gd name="connsiteY5" fmla="*/ 102133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142875">
                  <a:moveTo>
                    <a:pt x="185767" y="102133"/>
                  </a:moveTo>
                  <a:cubicBezTo>
                    <a:pt x="142238" y="58890"/>
                    <a:pt x="92232" y="25266"/>
                    <a:pt x="35367" y="2121"/>
                  </a:cubicBezTo>
                  <a:cubicBezTo>
                    <a:pt x="3363" y="-10833"/>
                    <a:pt x="-15401" y="39268"/>
                    <a:pt x="16508" y="52222"/>
                  </a:cubicBezTo>
                  <a:cubicBezTo>
                    <a:pt x="64419" y="71653"/>
                    <a:pt x="107948" y="99847"/>
                    <a:pt x="144619" y="136328"/>
                  </a:cubicBezTo>
                  <a:cubicBezTo>
                    <a:pt x="168717" y="160426"/>
                    <a:pt x="210246" y="126517"/>
                    <a:pt x="185767" y="102133"/>
                  </a:cubicBezTo>
                  <a:lnTo>
                    <a:pt x="185767" y="102133"/>
                  </a:lnTo>
                  <a:close/>
                </a:path>
              </a:pathLst>
            </a:custGeom>
            <a:solidFill>
              <a:schemeClr val="accent5"/>
            </a:solidFill>
            <a:ln w="9525" cap="flat">
              <a:noFill/>
              <a:prstDash val="solid"/>
              <a:miter/>
            </a:ln>
          </p:spPr>
          <p:txBody>
            <a:bodyPr rtlCol="0" anchor="ctr"/>
            <a:lstStyle/>
            <a:p>
              <a:endParaRPr lang="en-ID"/>
            </a:p>
          </p:txBody>
        </p:sp>
        <p:sp>
          <p:nvSpPr>
            <p:cNvPr id="64" name="Freeform: Shape 63">
              <a:extLst>
                <a:ext uri="{FF2B5EF4-FFF2-40B4-BE49-F238E27FC236}">
                  <a16:creationId xmlns:a16="http://schemas.microsoft.com/office/drawing/2014/main" id="{A00EB68C-2E24-4751-99DD-B29F593CCA02}"/>
                </a:ext>
              </a:extLst>
            </p:cNvPr>
            <p:cNvSpPr/>
            <p:nvPr/>
          </p:nvSpPr>
          <p:spPr>
            <a:xfrm rot="21301151" flipH="1">
              <a:off x="4582713" y="5707008"/>
              <a:ext cx="137391" cy="169097"/>
            </a:xfrm>
            <a:custGeom>
              <a:avLst/>
              <a:gdLst>
                <a:gd name="connsiteX0" fmla="*/ 12350 w 123825"/>
                <a:gd name="connsiteY0" fmla="*/ 154829 h 152400"/>
                <a:gd name="connsiteX1" fmla="*/ 129889 w 123825"/>
                <a:gd name="connsiteY1" fmla="*/ 9192 h 152400"/>
                <a:gd name="connsiteX2" fmla="*/ 122745 w 123825"/>
                <a:gd name="connsiteY2" fmla="*/ 905 h 152400"/>
                <a:gd name="connsiteX3" fmla="*/ 158 w 123825"/>
                <a:gd name="connsiteY3" fmla="*/ 142637 h 152400"/>
                <a:gd name="connsiteX4" fmla="*/ 3206 w 123825"/>
                <a:gd name="connsiteY4" fmla="*/ 148638 h 152400"/>
                <a:gd name="connsiteX5" fmla="*/ 2539 w 123825"/>
                <a:gd name="connsiteY5" fmla="*/ 149781 h 152400"/>
                <a:gd name="connsiteX6" fmla="*/ 12350 w 123825"/>
                <a:gd name="connsiteY6" fmla="*/ 154829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825" h="152400">
                  <a:moveTo>
                    <a:pt x="12350" y="154829"/>
                  </a:moveTo>
                  <a:cubicBezTo>
                    <a:pt x="42449" y="99298"/>
                    <a:pt x="82073" y="50435"/>
                    <a:pt x="129889" y="9192"/>
                  </a:cubicBezTo>
                  <a:cubicBezTo>
                    <a:pt x="134746" y="5001"/>
                    <a:pt x="127793" y="-2619"/>
                    <a:pt x="122745" y="905"/>
                  </a:cubicBezTo>
                  <a:cubicBezTo>
                    <a:pt x="70262" y="36719"/>
                    <a:pt x="15017" y="77010"/>
                    <a:pt x="158" y="142637"/>
                  </a:cubicBezTo>
                  <a:cubicBezTo>
                    <a:pt x="-509" y="145590"/>
                    <a:pt x="1015" y="147685"/>
                    <a:pt x="3206" y="148638"/>
                  </a:cubicBezTo>
                  <a:cubicBezTo>
                    <a:pt x="3016" y="149019"/>
                    <a:pt x="2825" y="149400"/>
                    <a:pt x="2539" y="149781"/>
                  </a:cubicBezTo>
                  <a:cubicBezTo>
                    <a:pt x="-985" y="156067"/>
                    <a:pt x="8921" y="161115"/>
                    <a:pt x="12350" y="154829"/>
                  </a:cubicBezTo>
                  <a:close/>
                </a:path>
              </a:pathLst>
            </a:custGeom>
            <a:solidFill>
              <a:schemeClr val="accent4"/>
            </a:solidFill>
            <a:ln w="9525" cap="flat">
              <a:noFill/>
              <a:prstDash val="solid"/>
              <a:miter/>
            </a:ln>
          </p:spPr>
          <p:txBody>
            <a:bodyPr rtlCol="0" anchor="ctr"/>
            <a:lstStyle/>
            <a:p>
              <a:endParaRPr lang="en-ID"/>
            </a:p>
          </p:txBody>
        </p:sp>
        <p:sp>
          <p:nvSpPr>
            <p:cNvPr id="65" name="Freeform: Shape 64">
              <a:extLst>
                <a:ext uri="{FF2B5EF4-FFF2-40B4-BE49-F238E27FC236}">
                  <a16:creationId xmlns:a16="http://schemas.microsoft.com/office/drawing/2014/main" id="{FE9E6F28-327F-4417-BD9D-9DCB010DD8FC}"/>
                </a:ext>
              </a:extLst>
            </p:cNvPr>
            <p:cNvSpPr/>
            <p:nvPr/>
          </p:nvSpPr>
          <p:spPr>
            <a:xfrm rot="21301151" flipH="1">
              <a:off x="4618224" y="5549203"/>
              <a:ext cx="116254" cy="570702"/>
            </a:xfrm>
            <a:custGeom>
              <a:avLst/>
              <a:gdLst>
                <a:gd name="connsiteX0" fmla="*/ 6235 w 104775"/>
                <a:gd name="connsiteY0" fmla="*/ 508892 h 514350"/>
                <a:gd name="connsiteX1" fmla="*/ 96722 w 104775"/>
                <a:gd name="connsiteY1" fmla="*/ 3877 h 514350"/>
                <a:gd name="connsiteX2" fmla="*/ 109771 w 104775"/>
                <a:gd name="connsiteY2" fmla="*/ 10735 h 514350"/>
                <a:gd name="connsiteX3" fmla="*/ 20998 w 104775"/>
                <a:gd name="connsiteY3" fmla="*/ 508226 h 514350"/>
                <a:gd name="connsiteX4" fmla="*/ 6235 w 104775"/>
                <a:gd name="connsiteY4" fmla="*/ 508892 h 514350"/>
                <a:gd name="connsiteX5" fmla="*/ 6235 w 104775"/>
                <a:gd name="connsiteY5" fmla="*/ 508892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514350">
                  <a:moveTo>
                    <a:pt x="6235" y="508892"/>
                  </a:moveTo>
                  <a:cubicBezTo>
                    <a:pt x="-14625" y="335823"/>
                    <a:pt x="17188" y="158944"/>
                    <a:pt x="96722" y="3877"/>
                  </a:cubicBezTo>
                  <a:cubicBezTo>
                    <a:pt x="101104" y="-4600"/>
                    <a:pt x="114153" y="2258"/>
                    <a:pt x="109771" y="10735"/>
                  </a:cubicBezTo>
                  <a:cubicBezTo>
                    <a:pt x="31381" y="163706"/>
                    <a:pt x="520" y="337633"/>
                    <a:pt x="20998" y="508226"/>
                  </a:cubicBezTo>
                  <a:cubicBezTo>
                    <a:pt x="22141" y="517655"/>
                    <a:pt x="7378" y="518322"/>
                    <a:pt x="6235" y="508892"/>
                  </a:cubicBezTo>
                  <a:lnTo>
                    <a:pt x="6235" y="508892"/>
                  </a:lnTo>
                  <a:close/>
                </a:path>
              </a:pathLst>
            </a:custGeom>
            <a:solidFill>
              <a:schemeClr val="accent4"/>
            </a:solidFill>
            <a:ln w="9525" cap="flat">
              <a:noFill/>
              <a:prstDash val="solid"/>
              <a:miter/>
            </a:ln>
          </p:spPr>
          <p:txBody>
            <a:bodyPr rtlCol="0" anchor="ctr"/>
            <a:lstStyle/>
            <a:p>
              <a:endParaRPr lang="en-ID"/>
            </a:p>
          </p:txBody>
        </p:sp>
        <p:sp>
          <p:nvSpPr>
            <p:cNvPr id="66" name="Freeform: Shape 65">
              <a:extLst>
                <a:ext uri="{FF2B5EF4-FFF2-40B4-BE49-F238E27FC236}">
                  <a16:creationId xmlns:a16="http://schemas.microsoft.com/office/drawing/2014/main" id="{53E5DE5B-456F-4FDF-AD64-50932EA824AF}"/>
                </a:ext>
              </a:extLst>
            </p:cNvPr>
            <p:cNvSpPr/>
            <p:nvPr/>
          </p:nvSpPr>
          <p:spPr>
            <a:xfrm rot="21301151" flipH="1">
              <a:off x="4528901" y="5451983"/>
              <a:ext cx="116254" cy="179666"/>
            </a:xfrm>
            <a:custGeom>
              <a:avLst/>
              <a:gdLst>
                <a:gd name="connsiteX0" fmla="*/ 1235 w 104775"/>
                <a:gd name="connsiteY0" fmla="*/ 137591 h 161925"/>
                <a:gd name="connsiteX1" fmla="*/ 74863 w 104775"/>
                <a:gd name="connsiteY1" fmla="*/ 7479 h 161925"/>
                <a:gd name="connsiteX2" fmla="*/ 107534 w 104775"/>
                <a:gd name="connsiteY2" fmla="*/ 37388 h 161925"/>
                <a:gd name="connsiteX3" fmla="*/ 44479 w 104775"/>
                <a:gd name="connsiteY3" fmla="*/ 147402 h 161925"/>
                <a:gd name="connsiteX4" fmla="*/ 1235 w 104775"/>
                <a:gd name="connsiteY4" fmla="*/ 137591 h 161925"/>
                <a:gd name="connsiteX5" fmla="*/ 1235 w 104775"/>
                <a:gd name="connsiteY5" fmla="*/ 137591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161925">
                  <a:moveTo>
                    <a:pt x="1235" y="137591"/>
                  </a:moveTo>
                  <a:cubicBezTo>
                    <a:pt x="17142" y="89395"/>
                    <a:pt x="41526" y="45865"/>
                    <a:pt x="74863" y="7479"/>
                  </a:cubicBezTo>
                  <a:cubicBezTo>
                    <a:pt x="93628" y="-14142"/>
                    <a:pt x="126298" y="15862"/>
                    <a:pt x="107534" y="37388"/>
                  </a:cubicBezTo>
                  <a:cubicBezTo>
                    <a:pt x="79435" y="69678"/>
                    <a:pt x="57909" y="106730"/>
                    <a:pt x="44479" y="147402"/>
                  </a:cubicBezTo>
                  <a:cubicBezTo>
                    <a:pt x="35525" y="174358"/>
                    <a:pt x="-7814" y="164737"/>
                    <a:pt x="1235" y="137591"/>
                  </a:cubicBezTo>
                  <a:lnTo>
                    <a:pt x="1235" y="137591"/>
                  </a:lnTo>
                  <a:close/>
                </a:path>
              </a:pathLst>
            </a:custGeom>
            <a:solidFill>
              <a:schemeClr val="accent5"/>
            </a:solidFill>
            <a:ln w="9525" cap="flat">
              <a:noFill/>
              <a:prstDash val="solid"/>
              <a:miter/>
            </a:ln>
          </p:spPr>
          <p:txBody>
            <a:bodyPr rtlCol="0" anchor="ctr"/>
            <a:lstStyle/>
            <a:p>
              <a:endParaRPr lang="en-ID"/>
            </a:p>
          </p:txBody>
        </p:sp>
        <p:sp>
          <p:nvSpPr>
            <p:cNvPr id="67" name="Freeform: Shape 66">
              <a:extLst>
                <a:ext uri="{FF2B5EF4-FFF2-40B4-BE49-F238E27FC236}">
                  <a16:creationId xmlns:a16="http://schemas.microsoft.com/office/drawing/2014/main" id="{6493A7AA-1C46-479E-B054-F6C2179618EE}"/>
                </a:ext>
              </a:extLst>
            </p:cNvPr>
            <p:cNvSpPr/>
            <p:nvPr/>
          </p:nvSpPr>
          <p:spPr>
            <a:xfrm rot="21301151" flipH="1">
              <a:off x="4807060" y="5502975"/>
              <a:ext cx="285351" cy="147960"/>
            </a:xfrm>
            <a:custGeom>
              <a:avLst/>
              <a:gdLst>
                <a:gd name="connsiteX0" fmla="*/ 260041 w 257175"/>
                <a:gd name="connsiteY0" fmla="*/ 127094 h 133350"/>
                <a:gd name="connsiteX1" fmla="*/ 258517 w 257175"/>
                <a:gd name="connsiteY1" fmla="*/ 125951 h 133350"/>
                <a:gd name="connsiteX2" fmla="*/ 258993 w 257175"/>
                <a:gd name="connsiteY2" fmla="*/ 116045 h 133350"/>
                <a:gd name="connsiteX3" fmla="*/ 9438 w 257175"/>
                <a:gd name="connsiteY3" fmla="*/ 126 h 133350"/>
                <a:gd name="connsiteX4" fmla="*/ 4866 w 257175"/>
                <a:gd name="connsiteY4" fmla="*/ 15652 h 133350"/>
                <a:gd name="connsiteX5" fmla="*/ 249944 w 257175"/>
                <a:gd name="connsiteY5" fmla="*/ 139858 h 133350"/>
                <a:gd name="connsiteX6" fmla="*/ 260041 w 257175"/>
                <a:gd name="connsiteY6" fmla="*/ 127094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7175" h="133350">
                  <a:moveTo>
                    <a:pt x="260041" y="127094"/>
                  </a:moveTo>
                  <a:cubicBezTo>
                    <a:pt x="259564" y="126713"/>
                    <a:pt x="258993" y="126332"/>
                    <a:pt x="258517" y="125951"/>
                  </a:cubicBezTo>
                  <a:cubicBezTo>
                    <a:pt x="260803" y="123379"/>
                    <a:pt x="261660" y="119665"/>
                    <a:pt x="258993" y="116045"/>
                  </a:cubicBezTo>
                  <a:cubicBezTo>
                    <a:pt x="199557" y="37178"/>
                    <a:pt x="101354" y="16509"/>
                    <a:pt x="9438" y="126"/>
                  </a:cubicBezTo>
                  <a:cubicBezTo>
                    <a:pt x="580" y="-1493"/>
                    <a:pt x="-4183" y="12985"/>
                    <a:pt x="4866" y="15652"/>
                  </a:cubicBezTo>
                  <a:cubicBezTo>
                    <a:pt x="93734" y="41941"/>
                    <a:pt x="176221" y="83660"/>
                    <a:pt x="249944" y="139858"/>
                  </a:cubicBezTo>
                  <a:cubicBezTo>
                    <a:pt x="258231" y="146144"/>
                    <a:pt x="268327" y="133476"/>
                    <a:pt x="260041" y="127094"/>
                  </a:cubicBezTo>
                  <a:close/>
                </a:path>
              </a:pathLst>
            </a:custGeom>
            <a:solidFill>
              <a:schemeClr val="accent4"/>
            </a:solidFill>
            <a:ln w="9525" cap="flat">
              <a:noFill/>
              <a:prstDash val="solid"/>
              <a:miter/>
            </a:ln>
          </p:spPr>
          <p:txBody>
            <a:bodyPr rtlCol="0" anchor="ctr"/>
            <a:lstStyle/>
            <a:p>
              <a:endParaRPr lang="en-ID"/>
            </a:p>
          </p:txBody>
        </p:sp>
        <p:sp>
          <p:nvSpPr>
            <p:cNvPr id="68" name="Freeform: Shape 67">
              <a:extLst>
                <a:ext uri="{FF2B5EF4-FFF2-40B4-BE49-F238E27FC236}">
                  <a16:creationId xmlns:a16="http://schemas.microsoft.com/office/drawing/2014/main" id="{96D14AD8-0699-4886-9D6F-05053FA6F33F}"/>
                </a:ext>
              </a:extLst>
            </p:cNvPr>
            <p:cNvSpPr/>
            <p:nvPr/>
          </p:nvSpPr>
          <p:spPr>
            <a:xfrm rot="21301151" flipH="1">
              <a:off x="4762785" y="5360757"/>
              <a:ext cx="52843" cy="338194"/>
            </a:xfrm>
            <a:custGeom>
              <a:avLst/>
              <a:gdLst>
                <a:gd name="connsiteX0" fmla="*/ 35393 w 47625"/>
                <a:gd name="connsiteY0" fmla="*/ 4494 h 304800"/>
                <a:gd name="connsiteX1" fmla="*/ 20438 w 47625"/>
                <a:gd name="connsiteY1" fmla="*/ 307104 h 304800"/>
                <a:gd name="connsiteX2" fmla="*/ 36631 w 47625"/>
                <a:gd name="connsiteY2" fmla="*/ 305294 h 304800"/>
                <a:gd name="connsiteX3" fmla="*/ 36440 w 47625"/>
                <a:gd name="connsiteY3" fmla="*/ 304151 h 304800"/>
                <a:gd name="connsiteX4" fmla="*/ 38155 w 47625"/>
                <a:gd name="connsiteY4" fmla="*/ 298531 h 304800"/>
                <a:gd name="connsiteX5" fmla="*/ 50918 w 47625"/>
                <a:gd name="connsiteY5" fmla="*/ 9066 h 304800"/>
                <a:gd name="connsiteX6" fmla="*/ 35393 w 47625"/>
                <a:gd name="connsiteY6" fmla="*/ 4494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625" h="304800">
                  <a:moveTo>
                    <a:pt x="35393" y="4494"/>
                  </a:moveTo>
                  <a:cubicBezTo>
                    <a:pt x="-18709" y="98030"/>
                    <a:pt x="150" y="206710"/>
                    <a:pt x="20438" y="307104"/>
                  </a:cubicBezTo>
                  <a:cubicBezTo>
                    <a:pt x="22534" y="317295"/>
                    <a:pt x="38726" y="315581"/>
                    <a:pt x="36631" y="305294"/>
                  </a:cubicBezTo>
                  <a:cubicBezTo>
                    <a:pt x="36536" y="304913"/>
                    <a:pt x="36440" y="304532"/>
                    <a:pt x="36440" y="304151"/>
                  </a:cubicBezTo>
                  <a:cubicBezTo>
                    <a:pt x="37583" y="302722"/>
                    <a:pt x="38345" y="300912"/>
                    <a:pt x="38155" y="298531"/>
                  </a:cubicBezTo>
                  <a:cubicBezTo>
                    <a:pt x="32630" y="201662"/>
                    <a:pt x="36917" y="104983"/>
                    <a:pt x="50918" y="9066"/>
                  </a:cubicBezTo>
                  <a:cubicBezTo>
                    <a:pt x="52252" y="-554"/>
                    <a:pt x="39869" y="-3221"/>
                    <a:pt x="35393" y="4494"/>
                  </a:cubicBezTo>
                  <a:close/>
                </a:path>
              </a:pathLst>
            </a:custGeom>
            <a:solidFill>
              <a:schemeClr val="accent4"/>
            </a:solidFill>
            <a:ln w="9525" cap="flat">
              <a:noFill/>
              <a:prstDash val="solid"/>
              <a:miter/>
            </a:ln>
          </p:spPr>
          <p:txBody>
            <a:bodyPr rtlCol="0" anchor="ctr"/>
            <a:lstStyle/>
            <a:p>
              <a:endParaRPr lang="en-ID"/>
            </a:p>
          </p:txBody>
        </p:sp>
        <p:sp>
          <p:nvSpPr>
            <p:cNvPr id="69" name="Freeform: Shape 68">
              <a:extLst>
                <a:ext uri="{FF2B5EF4-FFF2-40B4-BE49-F238E27FC236}">
                  <a16:creationId xmlns:a16="http://schemas.microsoft.com/office/drawing/2014/main" id="{A8CBA459-7FE9-48C8-8859-779091A923CC}"/>
                </a:ext>
              </a:extLst>
            </p:cNvPr>
            <p:cNvSpPr/>
            <p:nvPr/>
          </p:nvSpPr>
          <p:spPr>
            <a:xfrm rot="21301151" flipH="1">
              <a:off x="4717132" y="5331107"/>
              <a:ext cx="285351" cy="803211"/>
            </a:xfrm>
            <a:custGeom>
              <a:avLst/>
              <a:gdLst>
                <a:gd name="connsiteX0" fmla="*/ 265598 w 257175"/>
                <a:gd name="connsiteY0" fmla="*/ 716469 h 723900"/>
                <a:gd name="connsiteX1" fmla="*/ 19567 w 257175"/>
                <a:gd name="connsiteY1" fmla="*/ 4380 h 723900"/>
                <a:gd name="connsiteX2" fmla="*/ 2137 w 257175"/>
                <a:gd name="connsiteY2" fmla="*/ 17334 h 723900"/>
                <a:gd name="connsiteX3" fmla="*/ 243976 w 257175"/>
                <a:gd name="connsiteY3" fmla="*/ 718850 h 723900"/>
                <a:gd name="connsiteX4" fmla="*/ 265598 w 257175"/>
                <a:gd name="connsiteY4" fmla="*/ 716469 h 723900"/>
                <a:gd name="connsiteX5" fmla="*/ 265598 w 257175"/>
                <a:gd name="connsiteY5" fmla="*/ 716469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7175" h="723900">
                  <a:moveTo>
                    <a:pt x="265598" y="716469"/>
                  </a:moveTo>
                  <a:cubicBezTo>
                    <a:pt x="256454" y="460722"/>
                    <a:pt x="170158" y="211358"/>
                    <a:pt x="19567" y="4380"/>
                  </a:cubicBezTo>
                  <a:cubicBezTo>
                    <a:pt x="11376" y="-6955"/>
                    <a:pt x="-6055" y="5999"/>
                    <a:pt x="2137" y="17334"/>
                  </a:cubicBezTo>
                  <a:cubicBezTo>
                    <a:pt x="150536" y="221359"/>
                    <a:pt x="235023" y="466723"/>
                    <a:pt x="243976" y="718850"/>
                  </a:cubicBezTo>
                  <a:cubicBezTo>
                    <a:pt x="244548" y="732852"/>
                    <a:pt x="266074" y="730375"/>
                    <a:pt x="265598" y="716469"/>
                  </a:cubicBezTo>
                  <a:lnTo>
                    <a:pt x="265598" y="716469"/>
                  </a:lnTo>
                  <a:close/>
                </a:path>
              </a:pathLst>
            </a:custGeom>
            <a:solidFill>
              <a:schemeClr val="accent4"/>
            </a:solidFill>
            <a:ln w="9525" cap="flat">
              <a:noFill/>
              <a:prstDash val="solid"/>
              <a:miter/>
            </a:ln>
          </p:spPr>
          <p:txBody>
            <a:bodyPr rtlCol="0" anchor="ctr"/>
            <a:lstStyle/>
            <a:p>
              <a:endParaRPr lang="en-ID"/>
            </a:p>
          </p:txBody>
        </p:sp>
        <p:sp>
          <p:nvSpPr>
            <p:cNvPr id="70" name="Freeform: Shape 69">
              <a:extLst>
                <a:ext uri="{FF2B5EF4-FFF2-40B4-BE49-F238E27FC236}">
                  <a16:creationId xmlns:a16="http://schemas.microsoft.com/office/drawing/2014/main" id="{87134173-928B-4DA5-9A12-C883EA0C047A}"/>
                </a:ext>
              </a:extLst>
            </p:cNvPr>
            <p:cNvSpPr/>
            <p:nvPr/>
          </p:nvSpPr>
          <p:spPr>
            <a:xfrm rot="21301151" flipH="1">
              <a:off x="4870150" y="5179824"/>
              <a:ext cx="211371" cy="243077"/>
            </a:xfrm>
            <a:custGeom>
              <a:avLst/>
              <a:gdLst>
                <a:gd name="connsiteX0" fmla="*/ 188739 w 190500"/>
                <a:gd name="connsiteY0" fmla="*/ 179707 h 219075"/>
                <a:gd name="connsiteX1" fmla="*/ 52341 w 190500"/>
                <a:gd name="connsiteY1" fmla="*/ 7686 h 219075"/>
                <a:gd name="connsiteX2" fmla="*/ 11669 w 190500"/>
                <a:gd name="connsiteY2" fmla="*/ 58549 h 219075"/>
                <a:gd name="connsiteX3" fmla="*/ 128160 w 190500"/>
                <a:gd name="connsiteY3" fmla="*/ 203901 h 219075"/>
                <a:gd name="connsiteX4" fmla="*/ 188739 w 190500"/>
                <a:gd name="connsiteY4" fmla="*/ 179707 h 219075"/>
                <a:gd name="connsiteX5" fmla="*/ 188739 w 190500"/>
                <a:gd name="connsiteY5" fmla="*/ 179707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219075">
                  <a:moveTo>
                    <a:pt x="188739" y="179707"/>
                  </a:moveTo>
                  <a:cubicBezTo>
                    <a:pt x="154640" y="113413"/>
                    <a:pt x="109396" y="55692"/>
                    <a:pt x="52341" y="7686"/>
                  </a:cubicBezTo>
                  <a:cubicBezTo>
                    <a:pt x="20242" y="-19365"/>
                    <a:pt x="-20335" y="31593"/>
                    <a:pt x="11669" y="58549"/>
                  </a:cubicBezTo>
                  <a:cubicBezTo>
                    <a:pt x="59771" y="99030"/>
                    <a:pt x="99490" y="147894"/>
                    <a:pt x="128160" y="203901"/>
                  </a:cubicBezTo>
                  <a:cubicBezTo>
                    <a:pt x="147210" y="240762"/>
                    <a:pt x="207980" y="217045"/>
                    <a:pt x="188739" y="179707"/>
                  </a:cubicBezTo>
                  <a:lnTo>
                    <a:pt x="188739" y="179707"/>
                  </a:lnTo>
                  <a:close/>
                </a:path>
              </a:pathLst>
            </a:custGeom>
            <a:solidFill>
              <a:schemeClr val="accent5"/>
            </a:solidFill>
            <a:ln w="9525" cap="flat">
              <a:noFill/>
              <a:prstDash val="solid"/>
              <a:miter/>
            </a:ln>
          </p:spPr>
          <p:txBody>
            <a:bodyPr rtlCol="0" anchor="ctr"/>
            <a:lstStyle/>
            <a:p>
              <a:endParaRPr lang="en-ID"/>
            </a:p>
          </p:txBody>
        </p:sp>
      </p:grpSp>
      <p:grpSp>
        <p:nvGrpSpPr>
          <p:cNvPr id="3" name="Group 2">
            <a:extLst>
              <a:ext uri="{FF2B5EF4-FFF2-40B4-BE49-F238E27FC236}">
                <a16:creationId xmlns:a16="http://schemas.microsoft.com/office/drawing/2014/main" id="{2818C45F-36A1-4DF1-8F8A-5C190CDD6C32}"/>
              </a:ext>
            </a:extLst>
          </p:cNvPr>
          <p:cNvGrpSpPr/>
          <p:nvPr/>
        </p:nvGrpSpPr>
        <p:grpSpPr>
          <a:xfrm>
            <a:off x="905576" y="3221527"/>
            <a:ext cx="10500361" cy="0"/>
            <a:chOff x="905576" y="3221527"/>
            <a:chExt cx="10500361" cy="0"/>
          </a:xfrm>
        </p:grpSpPr>
        <p:cxnSp>
          <p:nvCxnSpPr>
            <p:cNvPr id="72" name="Straight Connector 71">
              <a:extLst>
                <a:ext uri="{FF2B5EF4-FFF2-40B4-BE49-F238E27FC236}">
                  <a16:creationId xmlns:a16="http://schemas.microsoft.com/office/drawing/2014/main" id="{E4AE6FA8-A918-42E9-BC9E-E5FBC384A40A}"/>
                </a:ext>
              </a:extLst>
            </p:cNvPr>
            <p:cNvCxnSpPr>
              <a:cxnSpLocks/>
            </p:cNvCxnSpPr>
            <p:nvPr/>
          </p:nvCxnSpPr>
          <p:spPr>
            <a:xfrm>
              <a:off x="905576" y="3221527"/>
              <a:ext cx="534122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56002B35-D2F6-456D-A785-5131E91EC39E}"/>
                </a:ext>
              </a:extLst>
            </p:cNvPr>
            <p:cNvCxnSpPr>
              <a:cxnSpLocks/>
            </p:cNvCxnSpPr>
            <p:nvPr/>
          </p:nvCxnSpPr>
          <p:spPr>
            <a:xfrm>
              <a:off x="6243776" y="3221527"/>
              <a:ext cx="5162161" cy="0"/>
            </a:xfrm>
            <a:prstGeom prst="line">
              <a:avLst/>
            </a:prstGeom>
            <a:ln>
              <a:solidFill>
                <a:schemeClr val="accent5"/>
              </a:solidFill>
              <a:tailEnd type="none" w="sm" len="sm"/>
            </a:ln>
          </p:spPr>
          <p:style>
            <a:lnRef idx="1">
              <a:schemeClr val="accent1"/>
            </a:lnRef>
            <a:fillRef idx="0">
              <a:schemeClr val="accent1"/>
            </a:fillRef>
            <a:effectRef idx="0">
              <a:schemeClr val="accent1"/>
            </a:effectRef>
            <a:fontRef idx="minor">
              <a:schemeClr val="tx1"/>
            </a:fontRef>
          </p:style>
        </p:cxnSp>
      </p:grpSp>
      <p:sp>
        <p:nvSpPr>
          <p:cNvPr id="80" name="Freeform: Shape 79">
            <a:extLst>
              <a:ext uri="{FF2B5EF4-FFF2-40B4-BE49-F238E27FC236}">
                <a16:creationId xmlns:a16="http://schemas.microsoft.com/office/drawing/2014/main" id="{8C55A0D0-B606-448C-8C6D-B231CFCDA3AE}"/>
              </a:ext>
            </a:extLst>
          </p:cNvPr>
          <p:cNvSpPr/>
          <p:nvPr/>
        </p:nvSpPr>
        <p:spPr>
          <a:xfrm rot="21389182" flipH="1">
            <a:off x="8934591" y="5715954"/>
            <a:ext cx="1190986" cy="1207256"/>
          </a:xfrm>
          <a:custGeom>
            <a:avLst/>
            <a:gdLst>
              <a:gd name="connsiteX0" fmla="*/ 1199516 w 1266825"/>
              <a:gd name="connsiteY0" fmla="*/ 0 h 1038225"/>
              <a:gd name="connsiteX1" fmla="*/ 1128841 w 1266825"/>
              <a:gd name="connsiteY1" fmla="*/ 45244 h 1038225"/>
              <a:gd name="connsiteX2" fmla="*/ 1040449 w 1266825"/>
              <a:gd name="connsiteY2" fmla="*/ 34671 h 1038225"/>
              <a:gd name="connsiteX3" fmla="*/ 955962 w 1266825"/>
              <a:gd name="connsiteY3" fmla="*/ 53340 h 1038225"/>
              <a:gd name="connsiteX4" fmla="*/ 906051 w 1266825"/>
              <a:gd name="connsiteY4" fmla="*/ 133160 h 1038225"/>
              <a:gd name="connsiteX5" fmla="*/ 725838 w 1266825"/>
              <a:gd name="connsiteY5" fmla="*/ 188119 h 1038225"/>
              <a:gd name="connsiteX6" fmla="*/ 631540 w 1266825"/>
              <a:gd name="connsiteY6" fmla="*/ 303371 h 1038225"/>
              <a:gd name="connsiteX7" fmla="*/ 585058 w 1266825"/>
              <a:gd name="connsiteY7" fmla="*/ 449199 h 1038225"/>
              <a:gd name="connsiteX8" fmla="*/ 479902 w 1266825"/>
              <a:gd name="connsiteY8" fmla="*/ 553117 h 1038225"/>
              <a:gd name="connsiteX9" fmla="*/ 354172 w 1266825"/>
              <a:gd name="connsiteY9" fmla="*/ 557213 h 1038225"/>
              <a:gd name="connsiteX10" fmla="*/ 245397 w 1266825"/>
              <a:gd name="connsiteY10" fmla="*/ 647890 h 1038225"/>
              <a:gd name="connsiteX11" fmla="*/ 229776 w 1266825"/>
              <a:gd name="connsiteY11" fmla="*/ 748094 h 1038225"/>
              <a:gd name="connsiteX12" fmla="*/ 179008 w 1266825"/>
              <a:gd name="connsiteY12" fmla="*/ 831628 h 1038225"/>
              <a:gd name="connsiteX13" fmla="*/ 99855 w 1266825"/>
              <a:gd name="connsiteY13" fmla="*/ 847439 h 1038225"/>
              <a:gd name="connsiteX14" fmla="*/ 26512 w 1266825"/>
              <a:gd name="connsiteY14" fmla="*/ 927640 h 1038225"/>
              <a:gd name="connsiteX15" fmla="*/ 14797 w 1266825"/>
              <a:gd name="connsiteY15" fmla="*/ 1039463 h 1038225"/>
              <a:gd name="connsiteX16" fmla="*/ 1270096 w 1266825"/>
              <a:gd name="connsiteY16" fmla="*/ 986600 h 1038225"/>
              <a:gd name="connsiteX17" fmla="*/ 1199516 w 1266825"/>
              <a:gd name="connsiteY17" fmla="*/ 0 h 1038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66825" h="1038225">
                <a:moveTo>
                  <a:pt x="1199516" y="0"/>
                </a:moveTo>
                <a:cubicBezTo>
                  <a:pt x="1190372" y="28289"/>
                  <a:pt x="1158559" y="43529"/>
                  <a:pt x="1128841" y="45244"/>
                </a:cubicBezTo>
                <a:cubicBezTo>
                  <a:pt x="1099123" y="46863"/>
                  <a:pt x="1069976" y="38291"/>
                  <a:pt x="1040449" y="34671"/>
                </a:cubicBezTo>
                <a:cubicBezTo>
                  <a:pt x="1010921" y="31052"/>
                  <a:pt x="978155" y="33528"/>
                  <a:pt x="955962" y="53340"/>
                </a:cubicBezTo>
                <a:cubicBezTo>
                  <a:pt x="932435" y="74390"/>
                  <a:pt x="926815" y="109442"/>
                  <a:pt x="906051" y="133160"/>
                </a:cubicBezTo>
                <a:cubicBezTo>
                  <a:pt x="863950" y="181356"/>
                  <a:pt x="784607" y="162687"/>
                  <a:pt x="725838" y="188119"/>
                </a:cubicBezTo>
                <a:cubicBezTo>
                  <a:pt x="678975" y="208407"/>
                  <a:pt x="649257" y="255461"/>
                  <a:pt x="631540" y="303371"/>
                </a:cubicBezTo>
                <a:cubicBezTo>
                  <a:pt x="613824" y="351282"/>
                  <a:pt x="605251" y="402336"/>
                  <a:pt x="585058" y="449199"/>
                </a:cubicBezTo>
                <a:cubicBezTo>
                  <a:pt x="564865" y="496062"/>
                  <a:pt x="529432" y="540449"/>
                  <a:pt x="479902" y="553117"/>
                </a:cubicBezTo>
                <a:cubicBezTo>
                  <a:pt x="439135" y="563499"/>
                  <a:pt x="395701" y="550831"/>
                  <a:pt x="354172" y="557213"/>
                </a:cubicBezTo>
                <a:cubicBezTo>
                  <a:pt x="305214" y="564832"/>
                  <a:pt x="261685" y="601028"/>
                  <a:pt x="245397" y="647890"/>
                </a:cubicBezTo>
                <a:cubicBezTo>
                  <a:pt x="234253" y="679895"/>
                  <a:pt x="235300" y="714661"/>
                  <a:pt x="229776" y="748094"/>
                </a:cubicBezTo>
                <a:cubicBezTo>
                  <a:pt x="224251" y="781526"/>
                  <a:pt x="209583" y="816864"/>
                  <a:pt x="179008" y="831628"/>
                </a:cubicBezTo>
                <a:cubicBezTo>
                  <a:pt x="154719" y="843344"/>
                  <a:pt x="125668" y="839438"/>
                  <a:pt x="99855" y="847439"/>
                </a:cubicBezTo>
                <a:cubicBezTo>
                  <a:pt x="63850" y="858488"/>
                  <a:pt x="38228" y="891921"/>
                  <a:pt x="26512" y="927640"/>
                </a:cubicBezTo>
                <a:cubicBezTo>
                  <a:pt x="14797" y="963454"/>
                  <a:pt x="-19398" y="1023747"/>
                  <a:pt x="14797" y="1039463"/>
                </a:cubicBezTo>
                <a:cubicBezTo>
                  <a:pt x="29370" y="1046131"/>
                  <a:pt x="1270096" y="986600"/>
                  <a:pt x="1270096" y="986600"/>
                </a:cubicBezTo>
                <a:lnTo>
                  <a:pt x="1199516" y="0"/>
                </a:lnTo>
                <a:close/>
              </a:path>
            </a:pathLst>
          </a:custGeom>
          <a:solidFill>
            <a:schemeClr val="accent4">
              <a:lumMod val="90000"/>
            </a:schemeClr>
          </a:solidFill>
          <a:ln w="9525" cap="flat">
            <a:noFill/>
            <a:prstDash val="solid"/>
            <a:miter/>
          </a:ln>
        </p:spPr>
        <p:txBody>
          <a:bodyPr rtlCol="0" anchor="ctr"/>
          <a:lstStyle/>
          <a:p>
            <a:endParaRPr lang="en-ID"/>
          </a:p>
        </p:txBody>
      </p:sp>
      <p:sp>
        <p:nvSpPr>
          <p:cNvPr id="81" name="Freeform: Shape 80">
            <a:extLst>
              <a:ext uri="{FF2B5EF4-FFF2-40B4-BE49-F238E27FC236}">
                <a16:creationId xmlns:a16="http://schemas.microsoft.com/office/drawing/2014/main" id="{1EAAE87B-1D1B-4FA2-B1B8-88E9FF25AB8F}"/>
              </a:ext>
            </a:extLst>
          </p:cNvPr>
          <p:cNvSpPr/>
          <p:nvPr/>
        </p:nvSpPr>
        <p:spPr>
          <a:xfrm rot="21301151" flipH="1">
            <a:off x="7657953" y="5751963"/>
            <a:ext cx="2068554" cy="1217851"/>
          </a:xfrm>
          <a:custGeom>
            <a:avLst/>
            <a:gdLst>
              <a:gd name="connsiteX0" fmla="*/ 60686 w 2200275"/>
              <a:gd name="connsiteY0" fmla="*/ 1297753 h 1295400"/>
              <a:gd name="connsiteX1" fmla="*/ 12 w 2200275"/>
              <a:gd name="connsiteY1" fmla="*/ 1078392 h 1295400"/>
              <a:gd name="connsiteX2" fmla="*/ 104882 w 2200275"/>
              <a:gd name="connsiteY2" fmla="*/ 889226 h 1295400"/>
              <a:gd name="connsiteX3" fmla="*/ 269188 w 2200275"/>
              <a:gd name="connsiteY3" fmla="*/ 838838 h 1295400"/>
              <a:gd name="connsiteX4" fmla="*/ 323862 w 2200275"/>
              <a:gd name="connsiteY4" fmla="*/ 703298 h 1295400"/>
              <a:gd name="connsiteX5" fmla="*/ 332434 w 2200275"/>
              <a:gd name="connsiteY5" fmla="*/ 552898 h 1295400"/>
              <a:gd name="connsiteX6" fmla="*/ 436543 w 2200275"/>
              <a:gd name="connsiteY6" fmla="*/ 459458 h 1295400"/>
              <a:gd name="connsiteX7" fmla="*/ 531793 w 2200275"/>
              <a:gd name="connsiteY7" fmla="*/ 480317 h 1295400"/>
              <a:gd name="connsiteX8" fmla="*/ 616565 w 2200275"/>
              <a:gd name="connsiteY8" fmla="*/ 400022 h 1295400"/>
              <a:gd name="connsiteX9" fmla="*/ 618184 w 2200275"/>
              <a:gd name="connsiteY9" fmla="*/ 275435 h 1295400"/>
              <a:gd name="connsiteX10" fmla="*/ 667333 w 2200275"/>
              <a:gd name="connsiteY10" fmla="*/ 58646 h 1295400"/>
              <a:gd name="connsiteX11" fmla="*/ 867073 w 2200275"/>
              <a:gd name="connsiteY11" fmla="*/ 29975 h 1295400"/>
              <a:gd name="connsiteX12" fmla="*/ 946321 w 2200275"/>
              <a:gd name="connsiteY12" fmla="*/ 158563 h 1295400"/>
              <a:gd name="connsiteX13" fmla="*/ 1221879 w 2200275"/>
              <a:gd name="connsiteY13" fmla="*/ 246193 h 1295400"/>
              <a:gd name="connsiteX14" fmla="*/ 1315129 w 2200275"/>
              <a:gd name="connsiteY14" fmla="*/ 514607 h 1295400"/>
              <a:gd name="connsiteX15" fmla="*/ 1466195 w 2200275"/>
              <a:gd name="connsiteY15" fmla="*/ 611572 h 1295400"/>
              <a:gd name="connsiteX16" fmla="*/ 1649361 w 2200275"/>
              <a:gd name="connsiteY16" fmla="*/ 633670 h 1295400"/>
              <a:gd name="connsiteX17" fmla="*/ 2206669 w 2200275"/>
              <a:gd name="connsiteY17" fmla="*/ 1117159 h 1295400"/>
              <a:gd name="connsiteX18" fmla="*/ 60686 w 2200275"/>
              <a:gd name="connsiteY18" fmla="*/ 1297753 h 129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00275" h="1295400">
                <a:moveTo>
                  <a:pt x="60686" y="1297753"/>
                </a:moveTo>
                <a:cubicBezTo>
                  <a:pt x="30968" y="1227363"/>
                  <a:pt x="774" y="1154783"/>
                  <a:pt x="12" y="1078392"/>
                </a:cubicBezTo>
                <a:cubicBezTo>
                  <a:pt x="-750" y="1002002"/>
                  <a:pt x="34969" y="919991"/>
                  <a:pt x="104882" y="889226"/>
                </a:cubicBezTo>
                <a:cubicBezTo>
                  <a:pt x="157746" y="865985"/>
                  <a:pt x="223278" y="873890"/>
                  <a:pt x="269188" y="838838"/>
                </a:cubicBezTo>
                <a:cubicBezTo>
                  <a:pt x="309193" y="808263"/>
                  <a:pt x="322052" y="753685"/>
                  <a:pt x="323862" y="703298"/>
                </a:cubicBezTo>
                <a:cubicBezTo>
                  <a:pt x="325672" y="653006"/>
                  <a:pt x="319290" y="601475"/>
                  <a:pt x="332434" y="552898"/>
                </a:cubicBezTo>
                <a:cubicBezTo>
                  <a:pt x="345579" y="504320"/>
                  <a:pt x="386251" y="457648"/>
                  <a:pt x="436543" y="459458"/>
                </a:cubicBezTo>
                <a:cubicBezTo>
                  <a:pt x="469213" y="460601"/>
                  <a:pt x="499122" y="481556"/>
                  <a:pt x="531793" y="480317"/>
                </a:cubicBezTo>
                <a:cubicBezTo>
                  <a:pt x="573512" y="478793"/>
                  <a:pt x="606088" y="440408"/>
                  <a:pt x="616565" y="400022"/>
                </a:cubicBezTo>
                <a:cubicBezTo>
                  <a:pt x="627138" y="359636"/>
                  <a:pt x="621137" y="317059"/>
                  <a:pt x="618184" y="275435"/>
                </a:cubicBezTo>
                <a:cubicBezTo>
                  <a:pt x="612850" y="199806"/>
                  <a:pt x="620089" y="117986"/>
                  <a:pt x="667333" y="58646"/>
                </a:cubicBezTo>
                <a:cubicBezTo>
                  <a:pt x="714577" y="-695"/>
                  <a:pt x="812971" y="-23174"/>
                  <a:pt x="867073" y="29975"/>
                </a:cubicBezTo>
                <a:cubicBezTo>
                  <a:pt x="903172" y="65408"/>
                  <a:pt x="910602" y="122558"/>
                  <a:pt x="946321" y="158563"/>
                </a:cubicBezTo>
                <a:cubicBezTo>
                  <a:pt x="1015567" y="228381"/>
                  <a:pt x="1147108" y="182375"/>
                  <a:pt x="1221879" y="246193"/>
                </a:cubicBezTo>
                <a:cubicBezTo>
                  <a:pt x="1295221" y="308867"/>
                  <a:pt x="1266266" y="431549"/>
                  <a:pt x="1315129" y="514607"/>
                </a:cubicBezTo>
                <a:cubicBezTo>
                  <a:pt x="1346371" y="567662"/>
                  <a:pt x="1406188" y="597856"/>
                  <a:pt x="1466195" y="611572"/>
                </a:cubicBezTo>
                <a:cubicBezTo>
                  <a:pt x="1526203" y="625288"/>
                  <a:pt x="1588401" y="625288"/>
                  <a:pt x="1649361" y="633670"/>
                </a:cubicBezTo>
                <a:cubicBezTo>
                  <a:pt x="1907203" y="668912"/>
                  <a:pt x="2135422" y="866937"/>
                  <a:pt x="2206669" y="1117159"/>
                </a:cubicBezTo>
                <a:lnTo>
                  <a:pt x="60686" y="1297753"/>
                </a:lnTo>
                <a:close/>
              </a:path>
            </a:pathLst>
          </a:custGeom>
          <a:solidFill>
            <a:srgbClr val="5ACF8B"/>
          </a:solidFill>
          <a:ln w="9525" cap="flat">
            <a:noFill/>
            <a:prstDash val="solid"/>
            <a:miter/>
          </a:ln>
        </p:spPr>
        <p:txBody>
          <a:bodyPr rtlCol="0" anchor="ctr"/>
          <a:lstStyle/>
          <a:p>
            <a:endParaRPr lang="en-ID"/>
          </a:p>
        </p:txBody>
      </p:sp>
      <p:sp>
        <p:nvSpPr>
          <p:cNvPr id="82" name="Freeform: Shape 81">
            <a:extLst>
              <a:ext uri="{FF2B5EF4-FFF2-40B4-BE49-F238E27FC236}">
                <a16:creationId xmlns:a16="http://schemas.microsoft.com/office/drawing/2014/main" id="{08DC9D62-9C13-4826-BB03-3E22DC5E116B}"/>
              </a:ext>
            </a:extLst>
          </p:cNvPr>
          <p:cNvSpPr/>
          <p:nvPr/>
        </p:nvSpPr>
        <p:spPr>
          <a:xfrm rot="21301151" flipH="1">
            <a:off x="9006245" y="6175776"/>
            <a:ext cx="295507" cy="734292"/>
          </a:xfrm>
          <a:custGeom>
            <a:avLst/>
            <a:gdLst>
              <a:gd name="connsiteX0" fmla="*/ 257444 w 314325"/>
              <a:gd name="connsiteY0" fmla="*/ 486644 h 781050"/>
              <a:gd name="connsiteX1" fmla="*/ 256778 w 314325"/>
              <a:gd name="connsiteY1" fmla="*/ 183559 h 781050"/>
              <a:gd name="connsiteX2" fmla="*/ 243824 w 314325"/>
              <a:gd name="connsiteY2" fmla="*/ 187083 h 781050"/>
              <a:gd name="connsiteX3" fmla="*/ 250967 w 314325"/>
              <a:gd name="connsiteY3" fmla="*/ 467594 h 781050"/>
              <a:gd name="connsiteX4" fmla="*/ 92090 w 314325"/>
              <a:gd name="connsiteY4" fmla="*/ 149745 h 781050"/>
              <a:gd name="connsiteX5" fmla="*/ 92662 w 314325"/>
              <a:gd name="connsiteY5" fmla="*/ 6394 h 781050"/>
              <a:gd name="connsiteX6" fmla="*/ 79232 w 314325"/>
              <a:gd name="connsiteY6" fmla="*/ 6394 h 781050"/>
              <a:gd name="connsiteX7" fmla="*/ 80089 w 314325"/>
              <a:gd name="connsiteY7" fmla="*/ 132219 h 781050"/>
              <a:gd name="connsiteX8" fmla="*/ 29797 w 314325"/>
              <a:gd name="connsiteY8" fmla="*/ 64687 h 781050"/>
              <a:gd name="connsiteX9" fmla="*/ 20367 w 314325"/>
              <a:gd name="connsiteY9" fmla="*/ 74116 h 781050"/>
              <a:gd name="connsiteX10" fmla="*/ 78946 w 314325"/>
              <a:gd name="connsiteY10" fmla="*/ 153841 h 781050"/>
              <a:gd name="connsiteX11" fmla="*/ 80184 w 314325"/>
              <a:gd name="connsiteY11" fmla="*/ 155746 h 781050"/>
              <a:gd name="connsiteX12" fmla="*/ 160099 w 314325"/>
              <a:gd name="connsiteY12" fmla="*/ 289858 h 781050"/>
              <a:gd name="connsiteX13" fmla="*/ 10271 w 314325"/>
              <a:gd name="connsiteY13" fmla="*/ 259949 h 781050"/>
              <a:gd name="connsiteX14" fmla="*/ 3508 w 314325"/>
              <a:gd name="connsiteY14" fmla="*/ 271475 h 781050"/>
              <a:gd name="connsiteX15" fmla="*/ 166481 w 314325"/>
              <a:gd name="connsiteY15" fmla="*/ 303097 h 781050"/>
              <a:gd name="connsiteX16" fmla="*/ 166957 w 314325"/>
              <a:gd name="connsiteY16" fmla="*/ 303002 h 781050"/>
              <a:gd name="connsiteX17" fmla="*/ 305831 w 314325"/>
              <a:gd name="connsiteY17" fmla="*/ 776680 h 781050"/>
              <a:gd name="connsiteX18" fmla="*/ 319262 w 314325"/>
              <a:gd name="connsiteY18" fmla="*/ 776680 h 781050"/>
              <a:gd name="connsiteX19" fmla="*/ 257444 w 314325"/>
              <a:gd name="connsiteY19" fmla="*/ 486644 h 781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14325" h="781050">
                <a:moveTo>
                  <a:pt x="257444" y="486644"/>
                </a:moveTo>
                <a:cubicBezTo>
                  <a:pt x="299831" y="392918"/>
                  <a:pt x="288972" y="278523"/>
                  <a:pt x="256778" y="183559"/>
                </a:cubicBezTo>
                <a:cubicBezTo>
                  <a:pt x="254015" y="175462"/>
                  <a:pt x="241061" y="178892"/>
                  <a:pt x="243824" y="187083"/>
                </a:cubicBezTo>
                <a:cubicBezTo>
                  <a:pt x="273351" y="274237"/>
                  <a:pt x="285448" y="379679"/>
                  <a:pt x="250967" y="467594"/>
                </a:cubicBezTo>
                <a:cubicBezTo>
                  <a:pt x="212105" y="355390"/>
                  <a:pt x="158670" y="248424"/>
                  <a:pt x="92090" y="149745"/>
                </a:cubicBezTo>
                <a:cubicBezTo>
                  <a:pt x="96377" y="102120"/>
                  <a:pt x="97139" y="54114"/>
                  <a:pt x="92662" y="6394"/>
                </a:cubicBezTo>
                <a:cubicBezTo>
                  <a:pt x="91900" y="-2084"/>
                  <a:pt x="78470" y="-2179"/>
                  <a:pt x="79232" y="6394"/>
                </a:cubicBezTo>
                <a:cubicBezTo>
                  <a:pt x="83137" y="48208"/>
                  <a:pt x="83042" y="90309"/>
                  <a:pt x="80089" y="132219"/>
                </a:cubicBezTo>
                <a:cubicBezTo>
                  <a:pt x="64087" y="109264"/>
                  <a:pt x="47323" y="86689"/>
                  <a:pt x="29797" y="64687"/>
                </a:cubicBezTo>
                <a:cubicBezTo>
                  <a:pt x="24463" y="57924"/>
                  <a:pt x="15033" y="67449"/>
                  <a:pt x="20367" y="74116"/>
                </a:cubicBezTo>
                <a:cubicBezTo>
                  <a:pt x="40941" y="99929"/>
                  <a:pt x="60467" y="126599"/>
                  <a:pt x="78946" y="153841"/>
                </a:cubicBezTo>
                <a:cubicBezTo>
                  <a:pt x="79232" y="154603"/>
                  <a:pt x="79613" y="155174"/>
                  <a:pt x="80184" y="155746"/>
                </a:cubicBezTo>
                <a:cubicBezTo>
                  <a:pt x="109426" y="198894"/>
                  <a:pt x="136096" y="243662"/>
                  <a:pt x="160099" y="289858"/>
                </a:cubicBezTo>
                <a:cubicBezTo>
                  <a:pt x="108283" y="290905"/>
                  <a:pt x="57705" y="281000"/>
                  <a:pt x="10271" y="259949"/>
                </a:cubicBezTo>
                <a:cubicBezTo>
                  <a:pt x="2460" y="256520"/>
                  <a:pt x="-4398" y="268046"/>
                  <a:pt x="3508" y="271475"/>
                </a:cubicBezTo>
                <a:cubicBezTo>
                  <a:pt x="55133" y="294430"/>
                  <a:pt x="109902" y="305288"/>
                  <a:pt x="166481" y="303097"/>
                </a:cubicBezTo>
                <a:cubicBezTo>
                  <a:pt x="166671" y="303097"/>
                  <a:pt x="166766" y="303097"/>
                  <a:pt x="166957" y="303002"/>
                </a:cubicBezTo>
                <a:cubicBezTo>
                  <a:pt x="241633" y="450544"/>
                  <a:pt x="289163" y="611612"/>
                  <a:pt x="305831" y="776680"/>
                </a:cubicBezTo>
                <a:cubicBezTo>
                  <a:pt x="306689" y="785158"/>
                  <a:pt x="320119" y="785253"/>
                  <a:pt x="319262" y="776680"/>
                </a:cubicBezTo>
                <a:cubicBezTo>
                  <a:pt x="309260" y="677811"/>
                  <a:pt x="288401" y="580561"/>
                  <a:pt x="257444" y="486644"/>
                </a:cubicBezTo>
                <a:close/>
              </a:path>
            </a:pathLst>
          </a:custGeom>
          <a:solidFill>
            <a:srgbClr val="69E299"/>
          </a:solidFill>
          <a:ln w="9525" cap="flat">
            <a:noFill/>
            <a:prstDash val="solid"/>
            <a:miter/>
          </a:ln>
        </p:spPr>
        <p:txBody>
          <a:bodyPr rtlCol="0" anchor="ctr"/>
          <a:lstStyle/>
          <a:p>
            <a:endParaRPr lang="en-ID"/>
          </a:p>
        </p:txBody>
      </p:sp>
      <p:sp>
        <p:nvSpPr>
          <p:cNvPr id="83" name="Freeform: Shape 82">
            <a:extLst>
              <a:ext uri="{FF2B5EF4-FFF2-40B4-BE49-F238E27FC236}">
                <a16:creationId xmlns:a16="http://schemas.microsoft.com/office/drawing/2014/main" id="{46CFAA9D-B48C-4423-8B87-05B9E2001E4D}"/>
              </a:ext>
            </a:extLst>
          </p:cNvPr>
          <p:cNvSpPr/>
          <p:nvPr/>
        </p:nvSpPr>
        <p:spPr>
          <a:xfrm rot="21301151" flipH="1">
            <a:off x="8591957" y="5795819"/>
            <a:ext cx="456694" cy="1002935"/>
          </a:xfrm>
          <a:custGeom>
            <a:avLst/>
            <a:gdLst>
              <a:gd name="connsiteX0" fmla="*/ 478881 w 485775"/>
              <a:gd name="connsiteY0" fmla="*/ 686694 h 1066800"/>
              <a:gd name="connsiteX1" fmla="*/ 323433 w 485775"/>
              <a:gd name="connsiteY1" fmla="*/ 930058 h 1066800"/>
              <a:gd name="connsiteX2" fmla="*/ 254091 w 485775"/>
              <a:gd name="connsiteY2" fmla="*/ 498956 h 1066800"/>
              <a:gd name="connsiteX3" fmla="*/ 346007 w 485775"/>
              <a:gd name="connsiteY3" fmla="*/ 426661 h 1066800"/>
              <a:gd name="connsiteX4" fmla="*/ 405824 w 485775"/>
              <a:gd name="connsiteY4" fmla="*/ 215587 h 1066800"/>
              <a:gd name="connsiteX5" fmla="*/ 392394 w 485775"/>
              <a:gd name="connsiteY5" fmla="*/ 215587 h 1066800"/>
              <a:gd name="connsiteX6" fmla="*/ 340007 w 485775"/>
              <a:gd name="connsiteY6" fmla="*/ 411802 h 1066800"/>
              <a:gd name="connsiteX7" fmla="*/ 250853 w 485775"/>
              <a:gd name="connsiteY7" fmla="*/ 486002 h 1066800"/>
              <a:gd name="connsiteX8" fmla="*/ 172843 w 485775"/>
              <a:gd name="connsiteY8" fmla="*/ 225589 h 1066800"/>
              <a:gd name="connsiteX9" fmla="*/ 83212 w 485775"/>
              <a:gd name="connsiteY9" fmla="*/ 3466 h 1066800"/>
              <a:gd name="connsiteX10" fmla="*/ 71687 w 485775"/>
              <a:gd name="connsiteY10" fmla="*/ 10228 h 1066800"/>
              <a:gd name="connsiteX11" fmla="*/ 179225 w 485775"/>
              <a:gd name="connsiteY11" fmla="*/ 285596 h 1066800"/>
              <a:gd name="connsiteX12" fmla="*/ 11204 w 485775"/>
              <a:gd name="connsiteY12" fmla="*/ 189870 h 1066800"/>
              <a:gd name="connsiteX13" fmla="*/ 1774 w 485775"/>
              <a:gd name="connsiteY13" fmla="*/ 199300 h 1066800"/>
              <a:gd name="connsiteX14" fmla="*/ 183796 w 485775"/>
              <a:gd name="connsiteY14" fmla="*/ 299598 h 1066800"/>
              <a:gd name="connsiteX15" fmla="*/ 295334 w 485775"/>
              <a:gd name="connsiteY15" fmla="*/ 790612 h 1066800"/>
              <a:gd name="connsiteX16" fmla="*/ 156936 w 485775"/>
              <a:gd name="connsiteY16" fmla="*/ 623257 h 1066800"/>
              <a:gd name="connsiteX17" fmla="*/ 143982 w 485775"/>
              <a:gd name="connsiteY17" fmla="*/ 626782 h 1066800"/>
              <a:gd name="connsiteX18" fmla="*/ 295906 w 485775"/>
              <a:gd name="connsiteY18" fmla="*/ 806423 h 1066800"/>
              <a:gd name="connsiteX19" fmla="*/ 297430 w 485775"/>
              <a:gd name="connsiteY19" fmla="*/ 807090 h 1066800"/>
              <a:gd name="connsiteX20" fmla="*/ 299716 w 485775"/>
              <a:gd name="connsiteY20" fmla="*/ 825187 h 1066800"/>
              <a:gd name="connsiteX21" fmla="*/ 317813 w 485775"/>
              <a:gd name="connsiteY21" fmla="*/ 1062265 h 1066800"/>
              <a:gd name="connsiteX22" fmla="*/ 331244 w 485775"/>
              <a:gd name="connsiteY22" fmla="*/ 1062265 h 1066800"/>
              <a:gd name="connsiteX23" fmla="*/ 324576 w 485775"/>
              <a:gd name="connsiteY23" fmla="*/ 943774 h 1066800"/>
              <a:gd name="connsiteX24" fmla="*/ 492311 w 485775"/>
              <a:gd name="connsiteY24" fmla="*/ 686694 h 1066800"/>
              <a:gd name="connsiteX25" fmla="*/ 478881 w 485775"/>
              <a:gd name="connsiteY25" fmla="*/ 686694 h 106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85775" h="1066800">
                <a:moveTo>
                  <a:pt x="478881" y="686694"/>
                </a:moveTo>
                <a:cubicBezTo>
                  <a:pt x="473452" y="784420"/>
                  <a:pt x="421445" y="896815"/>
                  <a:pt x="323433" y="930058"/>
                </a:cubicBezTo>
                <a:cubicBezTo>
                  <a:pt x="311527" y="784801"/>
                  <a:pt x="288381" y="640593"/>
                  <a:pt x="254091" y="498956"/>
                </a:cubicBezTo>
                <a:cubicBezTo>
                  <a:pt x="292286" y="491717"/>
                  <a:pt x="324671" y="456284"/>
                  <a:pt x="346007" y="426661"/>
                </a:cubicBezTo>
                <a:cubicBezTo>
                  <a:pt x="390013" y="365606"/>
                  <a:pt x="407253" y="289882"/>
                  <a:pt x="405824" y="215587"/>
                </a:cubicBezTo>
                <a:cubicBezTo>
                  <a:pt x="405634" y="207015"/>
                  <a:pt x="392299" y="206920"/>
                  <a:pt x="392394" y="215587"/>
                </a:cubicBezTo>
                <a:cubicBezTo>
                  <a:pt x="393728" y="284548"/>
                  <a:pt x="378678" y="353890"/>
                  <a:pt x="340007" y="411802"/>
                </a:cubicBezTo>
                <a:cubicBezTo>
                  <a:pt x="320766" y="440568"/>
                  <a:pt x="288191" y="479906"/>
                  <a:pt x="250853" y="486002"/>
                </a:cubicBezTo>
                <a:cubicBezTo>
                  <a:pt x="229136" y="397991"/>
                  <a:pt x="203132" y="311123"/>
                  <a:pt x="172843" y="225589"/>
                </a:cubicBezTo>
                <a:cubicBezTo>
                  <a:pt x="146173" y="150246"/>
                  <a:pt x="116169" y="76237"/>
                  <a:pt x="83212" y="3466"/>
                </a:cubicBezTo>
                <a:cubicBezTo>
                  <a:pt x="79688" y="-4345"/>
                  <a:pt x="68163" y="2418"/>
                  <a:pt x="71687" y="10228"/>
                </a:cubicBezTo>
                <a:cubicBezTo>
                  <a:pt x="112359" y="100049"/>
                  <a:pt x="148268" y="191965"/>
                  <a:pt x="179225" y="285596"/>
                </a:cubicBezTo>
                <a:cubicBezTo>
                  <a:pt x="112931" y="276262"/>
                  <a:pt x="55400" y="239495"/>
                  <a:pt x="11204" y="189870"/>
                </a:cubicBezTo>
                <a:cubicBezTo>
                  <a:pt x="5489" y="183393"/>
                  <a:pt x="-3941" y="192918"/>
                  <a:pt x="1774" y="199300"/>
                </a:cubicBezTo>
                <a:cubicBezTo>
                  <a:pt x="49494" y="252830"/>
                  <a:pt x="111978" y="290930"/>
                  <a:pt x="183796" y="299598"/>
                </a:cubicBezTo>
                <a:cubicBezTo>
                  <a:pt x="235708" y="459427"/>
                  <a:pt x="273141" y="623924"/>
                  <a:pt x="295334" y="790612"/>
                </a:cubicBezTo>
                <a:cubicBezTo>
                  <a:pt x="230850" y="752893"/>
                  <a:pt x="181796" y="694028"/>
                  <a:pt x="156936" y="623257"/>
                </a:cubicBezTo>
                <a:cubicBezTo>
                  <a:pt x="154079" y="615161"/>
                  <a:pt x="141125" y="618685"/>
                  <a:pt x="143982" y="626782"/>
                </a:cubicBezTo>
                <a:cubicBezTo>
                  <a:pt x="170938" y="703458"/>
                  <a:pt x="224659" y="767180"/>
                  <a:pt x="295906" y="806423"/>
                </a:cubicBezTo>
                <a:cubicBezTo>
                  <a:pt x="296477" y="806709"/>
                  <a:pt x="296954" y="806899"/>
                  <a:pt x="297430" y="807090"/>
                </a:cubicBezTo>
                <a:cubicBezTo>
                  <a:pt x="298192" y="813091"/>
                  <a:pt x="298954" y="819187"/>
                  <a:pt x="299716" y="825187"/>
                </a:cubicBezTo>
                <a:cubicBezTo>
                  <a:pt x="309146" y="903959"/>
                  <a:pt x="315146" y="983017"/>
                  <a:pt x="317813" y="1062265"/>
                </a:cubicBezTo>
                <a:cubicBezTo>
                  <a:pt x="318099" y="1070837"/>
                  <a:pt x="331529" y="1070932"/>
                  <a:pt x="331244" y="1062265"/>
                </a:cubicBezTo>
                <a:cubicBezTo>
                  <a:pt x="329910" y="1022736"/>
                  <a:pt x="327624" y="983207"/>
                  <a:pt x="324576" y="943774"/>
                </a:cubicBezTo>
                <a:cubicBezTo>
                  <a:pt x="430208" y="909865"/>
                  <a:pt x="486501" y="791374"/>
                  <a:pt x="492311" y="686694"/>
                </a:cubicBezTo>
                <a:cubicBezTo>
                  <a:pt x="492692" y="678121"/>
                  <a:pt x="479357" y="678121"/>
                  <a:pt x="478881" y="686694"/>
                </a:cubicBezTo>
                <a:close/>
              </a:path>
            </a:pathLst>
          </a:custGeom>
          <a:solidFill>
            <a:srgbClr val="69E299"/>
          </a:solidFill>
          <a:ln w="9525" cap="flat">
            <a:noFill/>
            <a:prstDash val="solid"/>
            <a:miter/>
          </a:ln>
        </p:spPr>
        <p:txBody>
          <a:bodyPr rtlCol="0" anchor="ctr"/>
          <a:lstStyle/>
          <a:p>
            <a:endParaRPr lang="en-ID"/>
          </a:p>
        </p:txBody>
      </p:sp>
      <p:sp>
        <p:nvSpPr>
          <p:cNvPr id="84" name="Freeform: Shape 83">
            <a:extLst>
              <a:ext uri="{FF2B5EF4-FFF2-40B4-BE49-F238E27FC236}">
                <a16:creationId xmlns:a16="http://schemas.microsoft.com/office/drawing/2014/main" id="{B30070DF-F1B1-4850-83EF-F2A0AC9373E9}"/>
              </a:ext>
            </a:extLst>
          </p:cNvPr>
          <p:cNvSpPr/>
          <p:nvPr/>
        </p:nvSpPr>
        <p:spPr>
          <a:xfrm rot="21301151" flipH="1">
            <a:off x="8130371" y="6339396"/>
            <a:ext cx="331327" cy="546241"/>
          </a:xfrm>
          <a:custGeom>
            <a:avLst/>
            <a:gdLst>
              <a:gd name="connsiteX0" fmla="*/ 347517 w 352425"/>
              <a:gd name="connsiteY0" fmla="*/ 230575 h 581025"/>
              <a:gd name="connsiteX1" fmla="*/ 65006 w 352425"/>
              <a:gd name="connsiteY1" fmla="*/ 366402 h 581025"/>
              <a:gd name="connsiteX2" fmla="*/ 141301 w 352425"/>
              <a:gd name="connsiteY2" fmla="*/ 148756 h 581025"/>
              <a:gd name="connsiteX3" fmla="*/ 304464 w 352425"/>
              <a:gd name="connsiteY3" fmla="*/ 56935 h 581025"/>
              <a:gd name="connsiteX4" fmla="*/ 292939 w 352425"/>
              <a:gd name="connsiteY4" fmla="*/ 50172 h 581025"/>
              <a:gd name="connsiteX5" fmla="*/ 147207 w 352425"/>
              <a:gd name="connsiteY5" fmla="*/ 134563 h 581025"/>
              <a:gd name="connsiteX6" fmla="*/ 203404 w 352425"/>
              <a:gd name="connsiteY6" fmla="*/ 10167 h 581025"/>
              <a:gd name="connsiteX7" fmla="*/ 191879 w 352425"/>
              <a:gd name="connsiteY7" fmla="*/ 3404 h 581025"/>
              <a:gd name="connsiteX8" fmla="*/ 77293 w 352425"/>
              <a:gd name="connsiteY8" fmla="*/ 282868 h 581025"/>
              <a:gd name="connsiteX9" fmla="*/ 57100 w 352425"/>
              <a:gd name="connsiteY9" fmla="*/ 60840 h 581025"/>
              <a:gd name="connsiteX10" fmla="*/ 43670 w 352425"/>
              <a:gd name="connsiteY10" fmla="*/ 60840 h 581025"/>
              <a:gd name="connsiteX11" fmla="*/ 68625 w 352425"/>
              <a:gd name="connsiteY11" fmla="*/ 300965 h 581025"/>
              <a:gd name="connsiteX12" fmla="*/ 70435 w 352425"/>
              <a:gd name="connsiteY12" fmla="*/ 303918 h 581025"/>
              <a:gd name="connsiteX13" fmla="*/ 141 w 352425"/>
              <a:gd name="connsiteY13" fmla="*/ 576523 h 581025"/>
              <a:gd name="connsiteX14" fmla="*/ 13095 w 352425"/>
              <a:gd name="connsiteY14" fmla="*/ 580048 h 581025"/>
              <a:gd name="connsiteX15" fmla="*/ 61101 w 352425"/>
              <a:gd name="connsiteY15" fmla="*/ 380213 h 581025"/>
              <a:gd name="connsiteX16" fmla="*/ 357042 w 352425"/>
              <a:gd name="connsiteY16" fmla="*/ 240100 h 581025"/>
              <a:gd name="connsiteX17" fmla="*/ 347517 w 352425"/>
              <a:gd name="connsiteY17" fmla="*/ 230575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2425" h="581025">
                <a:moveTo>
                  <a:pt x="347517" y="230575"/>
                </a:moveTo>
                <a:cubicBezTo>
                  <a:pt x="273413" y="309157"/>
                  <a:pt x="172543" y="357639"/>
                  <a:pt x="65006" y="366402"/>
                </a:cubicBezTo>
                <a:cubicBezTo>
                  <a:pt x="86723" y="292583"/>
                  <a:pt x="112155" y="219907"/>
                  <a:pt x="141301" y="148756"/>
                </a:cubicBezTo>
                <a:cubicBezTo>
                  <a:pt x="205690" y="140374"/>
                  <a:pt x="274270" y="120181"/>
                  <a:pt x="304464" y="56935"/>
                </a:cubicBezTo>
                <a:cubicBezTo>
                  <a:pt x="308179" y="49219"/>
                  <a:pt x="296654" y="42361"/>
                  <a:pt x="292939" y="50172"/>
                </a:cubicBezTo>
                <a:cubicBezTo>
                  <a:pt x="265793" y="106941"/>
                  <a:pt x="205309" y="126277"/>
                  <a:pt x="147207" y="134563"/>
                </a:cubicBezTo>
                <a:cubicBezTo>
                  <a:pt x="164637" y="92558"/>
                  <a:pt x="183402" y="51124"/>
                  <a:pt x="203404" y="10167"/>
                </a:cubicBezTo>
                <a:cubicBezTo>
                  <a:pt x="207214" y="2452"/>
                  <a:pt x="195594" y="-4311"/>
                  <a:pt x="191879" y="3404"/>
                </a:cubicBezTo>
                <a:cubicBezTo>
                  <a:pt x="147588" y="93987"/>
                  <a:pt x="109297" y="187427"/>
                  <a:pt x="77293" y="282868"/>
                </a:cubicBezTo>
                <a:cubicBezTo>
                  <a:pt x="56910" y="210573"/>
                  <a:pt x="50147" y="135802"/>
                  <a:pt x="57100" y="60840"/>
                </a:cubicBezTo>
                <a:cubicBezTo>
                  <a:pt x="57862" y="52267"/>
                  <a:pt x="44527" y="52363"/>
                  <a:pt x="43670" y="60840"/>
                </a:cubicBezTo>
                <a:cubicBezTo>
                  <a:pt x="36145" y="141993"/>
                  <a:pt x="44622" y="223051"/>
                  <a:pt x="68625" y="300965"/>
                </a:cubicBezTo>
                <a:cubicBezTo>
                  <a:pt x="69006" y="302203"/>
                  <a:pt x="69673" y="303156"/>
                  <a:pt x="70435" y="303918"/>
                </a:cubicBezTo>
                <a:cubicBezTo>
                  <a:pt x="41479" y="393167"/>
                  <a:pt x="17952" y="484226"/>
                  <a:pt x="141" y="576523"/>
                </a:cubicBezTo>
                <a:cubicBezTo>
                  <a:pt x="-1479" y="584906"/>
                  <a:pt x="11380" y="588525"/>
                  <a:pt x="13095" y="580048"/>
                </a:cubicBezTo>
                <a:cubicBezTo>
                  <a:pt x="26049" y="512706"/>
                  <a:pt x="42146" y="446031"/>
                  <a:pt x="61101" y="380213"/>
                </a:cubicBezTo>
                <a:cubicBezTo>
                  <a:pt x="173591" y="372117"/>
                  <a:pt x="279509" y="322301"/>
                  <a:pt x="357042" y="240100"/>
                </a:cubicBezTo>
                <a:cubicBezTo>
                  <a:pt x="362853" y="233814"/>
                  <a:pt x="353423" y="224289"/>
                  <a:pt x="347517" y="230575"/>
                </a:cubicBezTo>
                <a:close/>
              </a:path>
            </a:pathLst>
          </a:custGeom>
          <a:solidFill>
            <a:srgbClr val="69E299"/>
          </a:solidFill>
          <a:ln w="9525" cap="flat">
            <a:noFill/>
            <a:prstDash val="solid"/>
            <a:miter/>
          </a:ln>
        </p:spPr>
        <p:txBody>
          <a:bodyPr rtlCol="0" anchor="ctr"/>
          <a:lstStyle/>
          <a:p>
            <a:endParaRPr lang="en-ID"/>
          </a:p>
        </p:txBody>
      </p:sp>
      <p:sp>
        <p:nvSpPr>
          <p:cNvPr id="71" name="Freeform: Shape 70">
            <a:extLst>
              <a:ext uri="{FF2B5EF4-FFF2-40B4-BE49-F238E27FC236}">
                <a16:creationId xmlns:a16="http://schemas.microsoft.com/office/drawing/2014/main" id="{32857F76-F834-48A1-A53D-077490FEB127}"/>
              </a:ext>
            </a:extLst>
          </p:cNvPr>
          <p:cNvSpPr/>
          <p:nvPr/>
        </p:nvSpPr>
        <p:spPr>
          <a:xfrm>
            <a:off x="0" y="6188837"/>
            <a:ext cx="1676174" cy="690189"/>
          </a:xfrm>
          <a:custGeom>
            <a:avLst/>
            <a:gdLst>
              <a:gd name="connsiteX0" fmla="*/ 0 w 1295400"/>
              <a:gd name="connsiteY0" fmla="*/ 130851 h 533400"/>
              <a:gd name="connsiteX1" fmla="*/ 143161 w 1295400"/>
              <a:gd name="connsiteY1" fmla="*/ 10550 h 533400"/>
              <a:gd name="connsiteX2" fmla="*/ 309086 w 1295400"/>
              <a:gd name="connsiteY2" fmla="*/ 57508 h 533400"/>
              <a:gd name="connsiteX3" fmla="*/ 361760 w 1295400"/>
              <a:gd name="connsiteY3" fmla="*/ 165236 h 533400"/>
              <a:gd name="connsiteX4" fmla="*/ 527304 w 1295400"/>
              <a:gd name="connsiteY4" fmla="*/ 131136 h 533400"/>
              <a:gd name="connsiteX5" fmla="*/ 700659 w 1295400"/>
              <a:gd name="connsiteY5" fmla="*/ 278583 h 533400"/>
              <a:gd name="connsiteX6" fmla="*/ 917258 w 1295400"/>
              <a:gd name="connsiteY6" fmla="*/ 241531 h 533400"/>
              <a:gd name="connsiteX7" fmla="*/ 1000411 w 1295400"/>
              <a:gd name="connsiteY7" fmla="*/ 366309 h 533400"/>
              <a:gd name="connsiteX8" fmla="*/ 1115568 w 1295400"/>
              <a:gd name="connsiteY8" fmla="*/ 411171 h 533400"/>
              <a:gd name="connsiteX9" fmla="*/ 1240060 w 1295400"/>
              <a:gd name="connsiteY9" fmla="*/ 430983 h 533400"/>
              <a:gd name="connsiteX10" fmla="*/ 1300067 w 1295400"/>
              <a:gd name="connsiteY10" fmla="*/ 530520 h 533400"/>
              <a:gd name="connsiteX11" fmla="*/ 0 w 1295400"/>
              <a:gd name="connsiteY11" fmla="*/ 536139 h 533400"/>
              <a:gd name="connsiteX12" fmla="*/ 0 w 1295400"/>
              <a:gd name="connsiteY12" fmla="*/ 130851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95400" h="533400">
                <a:moveTo>
                  <a:pt x="0" y="130851"/>
                </a:moveTo>
                <a:cubicBezTo>
                  <a:pt x="41053" y="83035"/>
                  <a:pt x="84487" y="33505"/>
                  <a:pt x="143161" y="10550"/>
                </a:cubicBezTo>
                <a:cubicBezTo>
                  <a:pt x="201835" y="-12405"/>
                  <a:pt x="280130" y="1596"/>
                  <a:pt x="309086" y="57508"/>
                </a:cubicBezTo>
                <a:cubicBezTo>
                  <a:pt x="327850" y="93798"/>
                  <a:pt x="326231" y="144852"/>
                  <a:pt x="361760" y="165236"/>
                </a:cubicBezTo>
                <a:cubicBezTo>
                  <a:pt x="412242" y="194192"/>
                  <a:pt x="469201" y="126755"/>
                  <a:pt x="527304" y="131136"/>
                </a:cubicBezTo>
                <a:cubicBezTo>
                  <a:pt x="605314" y="137042"/>
                  <a:pt x="624840" y="259248"/>
                  <a:pt x="700659" y="278583"/>
                </a:cubicBezTo>
                <a:cubicBezTo>
                  <a:pt x="773811" y="297252"/>
                  <a:pt x="850106" y="206860"/>
                  <a:pt x="917258" y="241531"/>
                </a:cubicBezTo>
                <a:cubicBezTo>
                  <a:pt x="962406" y="264867"/>
                  <a:pt x="966597" y="328399"/>
                  <a:pt x="1000411" y="366309"/>
                </a:cubicBezTo>
                <a:cubicBezTo>
                  <a:pt x="1028510" y="397836"/>
                  <a:pt x="1073468" y="407647"/>
                  <a:pt x="1115568" y="411171"/>
                </a:cubicBezTo>
                <a:cubicBezTo>
                  <a:pt x="1157669" y="414696"/>
                  <a:pt x="1201388" y="414029"/>
                  <a:pt x="1240060" y="430983"/>
                </a:cubicBezTo>
                <a:cubicBezTo>
                  <a:pt x="1278731" y="447938"/>
                  <a:pt x="1310926" y="489753"/>
                  <a:pt x="1300067" y="530520"/>
                </a:cubicBezTo>
                <a:lnTo>
                  <a:pt x="0" y="536139"/>
                </a:lnTo>
                <a:lnTo>
                  <a:pt x="0" y="130851"/>
                </a:lnTo>
                <a:close/>
              </a:path>
            </a:pathLst>
          </a:custGeom>
          <a:solidFill>
            <a:schemeClr val="accent4"/>
          </a:solidFill>
          <a:ln w="9525" cap="flat">
            <a:noFill/>
            <a:prstDash val="solid"/>
            <a:miter/>
          </a:ln>
        </p:spPr>
        <p:txBody>
          <a:bodyPr rtlCol="0" anchor="ctr"/>
          <a:lstStyle/>
          <a:p>
            <a:endParaRPr lang="en-ID"/>
          </a:p>
        </p:txBody>
      </p:sp>
    </p:spTree>
    <p:extLst>
      <p:ext uri="{BB962C8B-B14F-4D97-AF65-F5344CB8AC3E}">
        <p14:creationId xmlns:p14="http://schemas.microsoft.com/office/powerpoint/2010/main" val="3898285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p:bld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3" name="Graphic 20">
            <a:extLst>
              <a:ext uri="{FF2B5EF4-FFF2-40B4-BE49-F238E27FC236}">
                <a16:creationId xmlns:a16="http://schemas.microsoft.com/office/drawing/2014/main" id="{5B52A802-2CAE-4C08-A23E-C9C6EACC1269}"/>
              </a:ext>
            </a:extLst>
          </p:cNvPr>
          <p:cNvSpPr/>
          <p:nvPr/>
        </p:nvSpPr>
        <p:spPr>
          <a:xfrm>
            <a:off x="-22147" y="5033"/>
            <a:ext cx="4196546" cy="6852967"/>
          </a:xfrm>
          <a:custGeom>
            <a:avLst/>
            <a:gdLst>
              <a:gd name="connsiteX0" fmla="*/ 0 w 4352925"/>
              <a:gd name="connsiteY0" fmla="*/ 95 h 3514725"/>
              <a:gd name="connsiteX1" fmla="*/ 0 w 4352925"/>
              <a:gd name="connsiteY1" fmla="*/ 3523488 h 3514725"/>
              <a:gd name="connsiteX2" fmla="*/ 4353497 w 4352925"/>
              <a:gd name="connsiteY2" fmla="*/ 3523488 h 3514725"/>
              <a:gd name="connsiteX3" fmla="*/ 4347877 w 4352925"/>
              <a:gd name="connsiteY3" fmla="*/ 3507581 h 3514725"/>
              <a:gd name="connsiteX4" fmla="*/ 3672745 w 4352925"/>
              <a:gd name="connsiteY4" fmla="*/ 2554224 h 3514725"/>
              <a:gd name="connsiteX5" fmla="*/ 3409474 w 4352925"/>
              <a:gd name="connsiteY5" fmla="*/ 2178082 h 3514725"/>
              <a:gd name="connsiteX6" fmla="*/ 3359753 w 4352925"/>
              <a:gd name="connsiteY6" fmla="*/ 1482757 h 3514725"/>
              <a:gd name="connsiteX7" fmla="*/ 3112580 w 4352925"/>
              <a:gd name="connsiteY7" fmla="*/ 1004316 h 3514725"/>
              <a:gd name="connsiteX8" fmla="*/ 2625281 w 4352925"/>
              <a:gd name="connsiteY8" fmla="*/ 758476 h 3514725"/>
              <a:gd name="connsiteX9" fmla="*/ 2140077 w 4352925"/>
              <a:gd name="connsiteY9" fmla="*/ 328517 h 3514725"/>
              <a:gd name="connsiteX10" fmla="*/ 2147030 w 4352925"/>
              <a:gd name="connsiteY10" fmla="*/ 0 h 3514725"/>
              <a:gd name="connsiteX11" fmla="*/ 0 w 4352925"/>
              <a:gd name="connsiteY11" fmla="*/ 0 h 3514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52925" h="3514725">
                <a:moveTo>
                  <a:pt x="0" y="95"/>
                </a:moveTo>
                <a:lnTo>
                  <a:pt x="0" y="3523488"/>
                </a:lnTo>
                <a:lnTo>
                  <a:pt x="4353497" y="3523488"/>
                </a:lnTo>
                <a:cubicBezTo>
                  <a:pt x="4351592" y="3518154"/>
                  <a:pt x="4349687" y="3512915"/>
                  <a:pt x="4347877" y="3507581"/>
                </a:cubicBezTo>
                <a:cubicBezTo>
                  <a:pt x="4218051" y="3124772"/>
                  <a:pt x="4039838" y="2825592"/>
                  <a:pt x="3672745" y="2554224"/>
                </a:cubicBezTo>
                <a:cubicBezTo>
                  <a:pt x="3514344" y="2437162"/>
                  <a:pt x="3511487" y="2357533"/>
                  <a:pt x="3409474" y="2178082"/>
                </a:cubicBezTo>
                <a:cubicBezTo>
                  <a:pt x="3315367" y="2012537"/>
                  <a:pt x="3399282" y="1665446"/>
                  <a:pt x="3359753" y="1482757"/>
                </a:cubicBezTo>
                <a:cubicBezTo>
                  <a:pt x="3320987" y="1303877"/>
                  <a:pt x="3254788" y="1126903"/>
                  <a:pt x="3112580" y="1004316"/>
                </a:cubicBezTo>
                <a:cubicBezTo>
                  <a:pt x="2972276" y="883349"/>
                  <a:pt x="2795207" y="824484"/>
                  <a:pt x="2625281" y="758476"/>
                </a:cubicBezTo>
                <a:cubicBezTo>
                  <a:pt x="2411825" y="675513"/>
                  <a:pt x="2209705" y="563213"/>
                  <a:pt x="2140077" y="328517"/>
                </a:cubicBezTo>
                <a:cubicBezTo>
                  <a:pt x="2107121" y="217456"/>
                  <a:pt x="2111883" y="103537"/>
                  <a:pt x="2147030" y="0"/>
                </a:cubicBezTo>
                <a:lnTo>
                  <a:pt x="0" y="0"/>
                </a:lnTo>
                <a:close/>
              </a:path>
            </a:pathLst>
          </a:custGeom>
          <a:gradFill flip="none" rotWithShape="1">
            <a:gsLst>
              <a:gs pos="7000">
                <a:schemeClr val="accent2"/>
              </a:gs>
              <a:gs pos="100000">
                <a:schemeClr val="accent4">
                  <a:alpha val="52000"/>
                </a:schemeClr>
              </a:gs>
            </a:gsLst>
            <a:lin ang="16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solidFill>
                <a:schemeClr val="lt1"/>
              </a:solidFill>
            </a:endParaRPr>
          </a:p>
        </p:txBody>
      </p:sp>
      <p:sp>
        <p:nvSpPr>
          <p:cNvPr id="2" name="Title 1">
            <a:extLst>
              <a:ext uri="{FF2B5EF4-FFF2-40B4-BE49-F238E27FC236}">
                <a16:creationId xmlns:a16="http://schemas.microsoft.com/office/drawing/2014/main" id="{1B00FB5B-9B3B-4492-9E11-D0EEF991FC27}"/>
              </a:ext>
            </a:extLst>
          </p:cNvPr>
          <p:cNvSpPr>
            <a:spLocks noGrp="1"/>
          </p:cNvSpPr>
          <p:nvPr>
            <p:ph type="title"/>
          </p:nvPr>
        </p:nvSpPr>
        <p:spPr>
          <a:xfrm>
            <a:off x="838200" y="623746"/>
            <a:ext cx="10515600" cy="443198"/>
          </a:xfrm>
        </p:spPr>
        <p:txBody>
          <a:bodyPr/>
          <a:lstStyle/>
          <a:p>
            <a:r>
              <a:rPr lang="en-US" dirty="0"/>
              <a:t>Environmental Pie Chart.</a:t>
            </a:r>
            <a:endParaRPr lang="en-ID" dirty="0"/>
          </a:p>
        </p:txBody>
      </p:sp>
      <p:sp>
        <p:nvSpPr>
          <p:cNvPr id="4" name="Slide Number Placeholder 3">
            <a:extLst>
              <a:ext uri="{FF2B5EF4-FFF2-40B4-BE49-F238E27FC236}">
                <a16:creationId xmlns:a16="http://schemas.microsoft.com/office/drawing/2014/main" id="{D1F82ADE-9951-4770-80DE-2FC5B475CC9D}"/>
              </a:ext>
            </a:extLst>
          </p:cNvPr>
          <p:cNvSpPr>
            <a:spLocks noGrp="1"/>
          </p:cNvSpPr>
          <p:nvPr>
            <p:ph type="sldNum" sz="quarter" idx="12"/>
          </p:nvPr>
        </p:nvSpPr>
        <p:spPr/>
        <p:txBody>
          <a:bodyPr/>
          <a:lstStyle/>
          <a:p>
            <a:fld id="{FFA84B14-57FB-4834-9351-A79C9F9528A4}" type="slidenum">
              <a:rPr lang="en-ID" smtClean="0"/>
              <a:pPr/>
              <a:t>30</a:t>
            </a:fld>
            <a:endParaRPr lang="en-ID"/>
          </a:p>
        </p:txBody>
      </p:sp>
      <p:sp>
        <p:nvSpPr>
          <p:cNvPr id="12" name="Oval 11">
            <a:extLst>
              <a:ext uri="{FF2B5EF4-FFF2-40B4-BE49-F238E27FC236}">
                <a16:creationId xmlns:a16="http://schemas.microsoft.com/office/drawing/2014/main" id="{B4D1C453-3CC6-4AAB-9D85-1FF95C7B1EB0}"/>
              </a:ext>
            </a:extLst>
          </p:cNvPr>
          <p:cNvSpPr/>
          <p:nvPr/>
        </p:nvSpPr>
        <p:spPr>
          <a:xfrm>
            <a:off x="6325112" y="1759408"/>
            <a:ext cx="857251" cy="857250"/>
          </a:xfrm>
          <a:prstGeom prst="ellipse">
            <a:avLst/>
          </a:prstGeom>
          <a:gradFill flip="none" rotWithShape="1">
            <a:gsLst>
              <a:gs pos="7000">
                <a:schemeClr val="accent1"/>
              </a:gs>
              <a:gs pos="100000">
                <a:schemeClr val="accent1">
                  <a:lumMod val="50000"/>
                </a:schemeClr>
              </a:gs>
            </a:gsLst>
            <a:lin ang="16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2000" b="1" dirty="0">
                <a:latin typeface="+mj-lt"/>
              </a:rPr>
              <a:t>60%</a:t>
            </a:r>
            <a:endParaRPr lang="en-ID" sz="2000" b="1" dirty="0">
              <a:latin typeface="+mj-lt"/>
            </a:endParaRPr>
          </a:p>
        </p:txBody>
      </p:sp>
      <p:grpSp>
        <p:nvGrpSpPr>
          <p:cNvPr id="61" name="Group 60">
            <a:extLst>
              <a:ext uri="{FF2B5EF4-FFF2-40B4-BE49-F238E27FC236}">
                <a16:creationId xmlns:a16="http://schemas.microsoft.com/office/drawing/2014/main" id="{D8DC61EE-AD11-4EF0-BF5B-00EBFE0CB8F6}"/>
              </a:ext>
            </a:extLst>
          </p:cNvPr>
          <p:cNvGrpSpPr/>
          <p:nvPr/>
        </p:nvGrpSpPr>
        <p:grpSpPr>
          <a:xfrm>
            <a:off x="7421486" y="1759408"/>
            <a:ext cx="3929466" cy="882286"/>
            <a:chOff x="7424334" y="1851103"/>
            <a:chExt cx="3929466" cy="882286"/>
          </a:xfrm>
        </p:grpSpPr>
        <p:sp>
          <p:nvSpPr>
            <p:cNvPr id="14" name="Subtitle 176">
              <a:extLst>
                <a:ext uri="{FF2B5EF4-FFF2-40B4-BE49-F238E27FC236}">
                  <a16:creationId xmlns:a16="http://schemas.microsoft.com/office/drawing/2014/main" id="{39187D64-69D2-4391-BC4F-538639212759}"/>
                </a:ext>
              </a:extLst>
            </p:cNvPr>
            <p:cNvSpPr txBox="1">
              <a:spLocks/>
            </p:cNvSpPr>
            <p:nvPr/>
          </p:nvSpPr>
          <p:spPr>
            <a:xfrm>
              <a:off x="7424334" y="2151691"/>
              <a:ext cx="3929466" cy="581698"/>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D" sz="1400" dirty="0"/>
                <a:t>Lorem ipsum dolor sit amet, consectetur adipiscing elit, sed do eiusmod tempor incididunt ut labore et dolore magna aliqua. </a:t>
              </a:r>
            </a:p>
          </p:txBody>
        </p:sp>
        <p:sp>
          <p:nvSpPr>
            <p:cNvPr id="15" name="Subtitle 176">
              <a:extLst>
                <a:ext uri="{FF2B5EF4-FFF2-40B4-BE49-F238E27FC236}">
                  <a16:creationId xmlns:a16="http://schemas.microsoft.com/office/drawing/2014/main" id="{528A8EEA-76E5-4559-8D95-980AD61770FB}"/>
                </a:ext>
              </a:extLst>
            </p:cNvPr>
            <p:cNvSpPr txBox="1">
              <a:spLocks/>
            </p:cNvSpPr>
            <p:nvPr/>
          </p:nvSpPr>
          <p:spPr>
            <a:xfrm>
              <a:off x="7424334" y="1851103"/>
              <a:ext cx="1540593" cy="249299"/>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D" sz="1800" b="1" dirty="0">
                  <a:latin typeface="+mj-lt"/>
                </a:rPr>
                <a:t>Your Title.</a:t>
              </a:r>
            </a:p>
          </p:txBody>
        </p:sp>
      </p:grpSp>
      <p:sp>
        <p:nvSpPr>
          <p:cNvPr id="10" name="Oval 9">
            <a:extLst>
              <a:ext uri="{FF2B5EF4-FFF2-40B4-BE49-F238E27FC236}">
                <a16:creationId xmlns:a16="http://schemas.microsoft.com/office/drawing/2014/main" id="{5BE0E0F2-C2D9-4CAA-80EF-B71E51B8BAAA}"/>
              </a:ext>
            </a:extLst>
          </p:cNvPr>
          <p:cNvSpPr/>
          <p:nvPr/>
        </p:nvSpPr>
        <p:spPr>
          <a:xfrm>
            <a:off x="6322265" y="3171476"/>
            <a:ext cx="857251" cy="857250"/>
          </a:xfrm>
          <a:prstGeom prst="ellipse">
            <a:avLst/>
          </a:prstGeom>
          <a:gradFill flip="none" rotWithShape="1">
            <a:gsLst>
              <a:gs pos="7000">
                <a:schemeClr val="accent2"/>
              </a:gs>
              <a:gs pos="100000">
                <a:schemeClr val="accent4"/>
              </a:gs>
            </a:gsLst>
            <a:lin ang="16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000" b="1" dirty="0">
                <a:latin typeface="+mj-lt"/>
              </a:rPr>
              <a:t>30%</a:t>
            </a:r>
            <a:endParaRPr lang="en-ID" sz="2000" b="1" dirty="0">
              <a:latin typeface="+mj-lt"/>
            </a:endParaRPr>
          </a:p>
        </p:txBody>
      </p:sp>
      <p:grpSp>
        <p:nvGrpSpPr>
          <p:cNvPr id="60" name="Group 59">
            <a:extLst>
              <a:ext uri="{FF2B5EF4-FFF2-40B4-BE49-F238E27FC236}">
                <a16:creationId xmlns:a16="http://schemas.microsoft.com/office/drawing/2014/main" id="{38885392-A6C8-4D91-A4A6-DB8C20FCA3A6}"/>
              </a:ext>
            </a:extLst>
          </p:cNvPr>
          <p:cNvGrpSpPr/>
          <p:nvPr/>
        </p:nvGrpSpPr>
        <p:grpSpPr>
          <a:xfrm>
            <a:off x="7424334" y="3183994"/>
            <a:ext cx="3929466" cy="882286"/>
            <a:chOff x="7424334" y="2931586"/>
            <a:chExt cx="3929466" cy="882286"/>
          </a:xfrm>
        </p:grpSpPr>
        <p:sp>
          <p:nvSpPr>
            <p:cNvPr id="16" name="Subtitle 176">
              <a:extLst>
                <a:ext uri="{FF2B5EF4-FFF2-40B4-BE49-F238E27FC236}">
                  <a16:creationId xmlns:a16="http://schemas.microsoft.com/office/drawing/2014/main" id="{4FE4CC77-AD32-45FD-AA6C-5902CE1A6B93}"/>
                </a:ext>
              </a:extLst>
            </p:cNvPr>
            <p:cNvSpPr txBox="1">
              <a:spLocks/>
            </p:cNvSpPr>
            <p:nvPr/>
          </p:nvSpPr>
          <p:spPr>
            <a:xfrm>
              <a:off x="7424334" y="3232174"/>
              <a:ext cx="3929466" cy="581698"/>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D" sz="1400" dirty="0"/>
                <a:t>Lorem ipsum dolor sit amet, consectetur adipiscing elit, sed do eiusmod tempor incididunt ut labore et dolore magna aliqua. </a:t>
              </a:r>
            </a:p>
          </p:txBody>
        </p:sp>
        <p:sp>
          <p:nvSpPr>
            <p:cNvPr id="17" name="Subtitle 176">
              <a:extLst>
                <a:ext uri="{FF2B5EF4-FFF2-40B4-BE49-F238E27FC236}">
                  <a16:creationId xmlns:a16="http://schemas.microsoft.com/office/drawing/2014/main" id="{1420F2D6-6456-4145-B541-432912CCC4D4}"/>
                </a:ext>
              </a:extLst>
            </p:cNvPr>
            <p:cNvSpPr txBox="1">
              <a:spLocks/>
            </p:cNvSpPr>
            <p:nvPr/>
          </p:nvSpPr>
          <p:spPr>
            <a:xfrm>
              <a:off x="7424334" y="2931586"/>
              <a:ext cx="1540593" cy="249299"/>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D" sz="1800" b="1" dirty="0">
                  <a:latin typeface="+mj-lt"/>
                </a:rPr>
                <a:t>Your Title.</a:t>
              </a:r>
            </a:p>
          </p:txBody>
        </p:sp>
      </p:grpSp>
      <p:sp>
        <p:nvSpPr>
          <p:cNvPr id="11" name="Oval 10">
            <a:extLst>
              <a:ext uri="{FF2B5EF4-FFF2-40B4-BE49-F238E27FC236}">
                <a16:creationId xmlns:a16="http://schemas.microsoft.com/office/drawing/2014/main" id="{57C715CA-B9A3-4EDB-A127-4B519C11B632}"/>
              </a:ext>
            </a:extLst>
          </p:cNvPr>
          <p:cNvSpPr/>
          <p:nvPr/>
        </p:nvSpPr>
        <p:spPr>
          <a:xfrm>
            <a:off x="6336007" y="4608580"/>
            <a:ext cx="857251" cy="857250"/>
          </a:xfrm>
          <a:prstGeom prst="ellipse">
            <a:avLst/>
          </a:prstGeom>
          <a:gradFill flip="none" rotWithShape="1">
            <a:gsLst>
              <a:gs pos="7000">
                <a:schemeClr val="accent5"/>
              </a:gs>
              <a:gs pos="100000">
                <a:schemeClr val="accent6"/>
              </a:gs>
            </a:gsLst>
            <a:lin ang="16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2000" b="1" dirty="0">
                <a:latin typeface="+mj-lt"/>
              </a:rPr>
              <a:t>20%</a:t>
            </a:r>
            <a:endParaRPr lang="en-ID" sz="2000" b="1" dirty="0">
              <a:latin typeface="+mj-lt"/>
            </a:endParaRPr>
          </a:p>
        </p:txBody>
      </p:sp>
      <p:grpSp>
        <p:nvGrpSpPr>
          <p:cNvPr id="59" name="Group 58">
            <a:extLst>
              <a:ext uri="{FF2B5EF4-FFF2-40B4-BE49-F238E27FC236}">
                <a16:creationId xmlns:a16="http://schemas.microsoft.com/office/drawing/2014/main" id="{8FF3EEC6-2358-4665-8B25-38974533F7AF}"/>
              </a:ext>
            </a:extLst>
          </p:cNvPr>
          <p:cNvGrpSpPr/>
          <p:nvPr/>
        </p:nvGrpSpPr>
        <p:grpSpPr>
          <a:xfrm>
            <a:off x="7410591" y="4608580"/>
            <a:ext cx="3929466" cy="882286"/>
            <a:chOff x="7424334" y="4197561"/>
            <a:chExt cx="3929466" cy="882286"/>
          </a:xfrm>
        </p:grpSpPr>
        <p:sp>
          <p:nvSpPr>
            <p:cNvPr id="18" name="Subtitle 176">
              <a:extLst>
                <a:ext uri="{FF2B5EF4-FFF2-40B4-BE49-F238E27FC236}">
                  <a16:creationId xmlns:a16="http://schemas.microsoft.com/office/drawing/2014/main" id="{9489FFD8-6CD5-4DF7-8677-2DB6B3133BB7}"/>
                </a:ext>
              </a:extLst>
            </p:cNvPr>
            <p:cNvSpPr txBox="1">
              <a:spLocks/>
            </p:cNvSpPr>
            <p:nvPr/>
          </p:nvSpPr>
          <p:spPr>
            <a:xfrm>
              <a:off x="7424334" y="4498149"/>
              <a:ext cx="3929466" cy="581698"/>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D" sz="1400" dirty="0"/>
                <a:t>Lorem ipsum dolor sit amet, consectetur adipiscing elit, sed do eiusmod tempor incididunt ut labore et dolore magna aliqua. </a:t>
              </a:r>
            </a:p>
          </p:txBody>
        </p:sp>
        <p:sp>
          <p:nvSpPr>
            <p:cNvPr id="19" name="Subtitle 176">
              <a:extLst>
                <a:ext uri="{FF2B5EF4-FFF2-40B4-BE49-F238E27FC236}">
                  <a16:creationId xmlns:a16="http://schemas.microsoft.com/office/drawing/2014/main" id="{2CB698AB-A54F-4E3C-BCED-DCD89D16C94C}"/>
                </a:ext>
              </a:extLst>
            </p:cNvPr>
            <p:cNvSpPr txBox="1">
              <a:spLocks/>
            </p:cNvSpPr>
            <p:nvPr/>
          </p:nvSpPr>
          <p:spPr>
            <a:xfrm>
              <a:off x="7424334" y="4197561"/>
              <a:ext cx="1540593" cy="249299"/>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D" sz="1800" b="1" dirty="0">
                  <a:latin typeface="+mj-lt"/>
                </a:rPr>
                <a:t>Your Title.</a:t>
              </a:r>
            </a:p>
          </p:txBody>
        </p:sp>
      </p:grpSp>
      <p:grpSp>
        <p:nvGrpSpPr>
          <p:cNvPr id="3" name="Group 2">
            <a:extLst>
              <a:ext uri="{FF2B5EF4-FFF2-40B4-BE49-F238E27FC236}">
                <a16:creationId xmlns:a16="http://schemas.microsoft.com/office/drawing/2014/main" id="{09DB3D87-A3EA-4A59-8919-9278E02CE012}"/>
              </a:ext>
            </a:extLst>
          </p:cNvPr>
          <p:cNvGrpSpPr/>
          <p:nvPr/>
        </p:nvGrpSpPr>
        <p:grpSpPr>
          <a:xfrm>
            <a:off x="-21903" y="4372193"/>
            <a:ext cx="974004" cy="1451490"/>
            <a:chOff x="-21903" y="4372193"/>
            <a:chExt cx="974004" cy="1451490"/>
          </a:xfrm>
        </p:grpSpPr>
        <p:sp>
          <p:nvSpPr>
            <p:cNvPr id="42" name="Freeform: Shape 41">
              <a:extLst>
                <a:ext uri="{FF2B5EF4-FFF2-40B4-BE49-F238E27FC236}">
                  <a16:creationId xmlns:a16="http://schemas.microsoft.com/office/drawing/2014/main" id="{EB847B7E-BDBE-4550-9BF1-EC9730327FF2}"/>
                </a:ext>
              </a:extLst>
            </p:cNvPr>
            <p:cNvSpPr/>
            <p:nvPr/>
          </p:nvSpPr>
          <p:spPr>
            <a:xfrm>
              <a:off x="215646" y="4599991"/>
              <a:ext cx="562899" cy="1223692"/>
            </a:xfrm>
            <a:custGeom>
              <a:avLst/>
              <a:gdLst>
                <a:gd name="connsiteX0" fmla="*/ 155424 w 219075"/>
                <a:gd name="connsiteY0" fmla="*/ 230399 h 476250"/>
                <a:gd name="connsiteX1" fmla="*/ 155329 w 219075"/>
                <a:gd name="connsiteY1" fmla="*/ 229256 h 476250"/>
                <a:gd name="connsiteX2" fmla="*/ 126087 w 219075"/>
                <a:gd name="connsiteY2" fmla="*/ 153723 h 476250"/>
                <a:gd name="connsiteX3" fmla="*/ 1024 w 219075"/>
                <a:gd name="connsiteY3" fmla="*/ 105812 h 476250"/>
                <a:gd name="connsiteX4" fmla="*/ 7025 w 219075"/>
                <a:gd name="connsiteY4" fmla="*/ 100954 h 476250"/>
                <a:gd name="connsiteX5" fmla="*/ 118848 w 219075"/>
                <a:gd name="connsiteY5" fmla="*/ 138959 h 476250"/>
                <a:gd name="connsiteX6" fmla="*/ 63889 w 219075"/>
                <a:gd name="connsiteY6" fmla="*/ 42947 h 476250"/>
                <a:gd name="connsiteX7" fmla="*/ 70842 w 219075"/>
                <a:gd name="connsiteY7" fmla="*/ 39804 h 476250"/>
                <a:gd name="connsiteX8" fmla="*/ 105704 w 219075"/>
                <a:gd name="connsiteY8" fmla="*/ 98573 h 476250"/>
                <a:gd name="connsiteX9" fmla="*/ 118372 w 219075"/>
                <a:gd name="connsiteY9" fmla="*/ 69998 h 476250"/>
                <a:gd name="connsiteX10" fmla="*/ 146185 w 219075"/>
                <a:gd name="connsiteY10" fmla="*/ 3323 h 476250"/>
                <a:gd name="connsiteX11" fmla="*/ 153805 w 219075"/>
                <a:gd name="connsiteY11" fmla="*/ 4085 h 476250"/>
                <a:gd name="connsiteX12" fmla="*/ 137708 w 219075"/>
                <a:gd name="connsiteY12" fmla="*/ 58663 h 476250"/>
                <a:gd name="connsiteX13" fmla="*/ 118086 w 219075"/>
                <a:gd name="connsiteY13" fmla="*/ 82476 h 476250"/>
                <a:gd name="connsiteX14" fmla="*/ 113609 w 219075"/>
                <a:gd name="connsiteY14" fmla="*/ 110955 h 476250"/>
                <a:gd name="connsiteX15" fmla="*/ 113514 w 219075"/>
                <a:gd name="connsiteY15" fmla="*/ 112670 h 476250"/>
                <a:gd name="connsiteX16" fmla="*/ 132469 w 219075"/>
                <a:gd name="connsiteY16" fmla="*/ 149341 h 476250"/>
                <a:gd name="connsiteX17" fmla="*/ 133040 w 219075"/>
                <a:gd name="connsiteY17" fmla="*/ 150579 h 476250"/>
                <a:gd name="connsiteX18" fmla="*/ 155043 w 219075"/>
                <a:gd name="connsiteY18" fmla="*/ 203157 h 476250"/>
                <a:gd name="connsiteX19" fmla="*/ 185047 w 219075"/>
                <a:gd name="connsiteY19" fmla="*/ 132196 h 476250"/>
                <a:gd name="connsiteX20" fmla="*/ 191238 w 219075"/>
                <a:gd name="connsiteY20" fmla="*/ 136768 h 476250"/>
                <a:gd name="connsiteX21" fmla="*/ 162758 w 219075"/>
                <a:gd name="connsiteY21" fmla="*/ 227351 h 476250"/>
                <a:gd name="connsiteX22" fmla="*/ 166283 w 219075"/>
                <a:gd name="connsiteY22" fmla="*/ 240495 h 476250"/>
                <a:gd name="connsiteX23" fmla="*/ 176093 w 219075"/>
                <a:gd name="connsiteY23" fmla="*/ 304980 h 476250"/>
                <a:gd name="connsiteX24" fmla="*/ 214765 w 219075"/>
                <a:gd name="connsiteY24" fmla="*/ 250306 h 476250"/>
                <a:gd name="connsiteX25" fmla="*/ 219623 w 219075"/>
                <a:gd name="connsiteY25" fmla="*/ 256307 h 476250"/>
                <a:gd name="connsiteX26" fmla="*/ 176665 w 219075"/>
                <a:gd name="connsiteY26" fmla="*/ 328316 h 476250"/>
                <a:gd name="connsiteX27" fmla="*/ 175808 w 219075"/>
                <a:gd name="connsiteY27" fmla="*/ 350509 h 476250"/>
                <a:gd name="connsiteX28" fmla="*/ 183428 w 219075"/>
                <a:gd name="connsiteY28" fmla="*/ 472524 h 476250"/>
                <a:gd name="connsiteX29" fmla="*/ 176474 w 219075"/>
                <a:gd name="connsiteY29" fmla="*/ 475668 h 476250"/>
                <a:gd name="connsiteX30" fmla="*/ 166378 w 219075"/>
                <a:gd name="connsiteY30" fmla="*/ 371369 h 476250"/>
                <a:gd name="connsiteX31" fmla="*/ 167616 w 219075"/>
                <a:gd name="connsiteY31" fmla="*/ 354795 h 476250"/>
                <a:gd name="connsiteX32" fmla="*/ 167140 w 219075"/>
                <a:gd name="connsiteY32" fmla="*/ 353462 h 476250"/>
                <a:gd name="connsiteX33" fmla="*/ 111704 w 219075"/>
                <a:gd name="connsiteY33" fmla="*/ 307266 h 476250"/>
                <a:gd name="connsiteX34" fmla="*/ 114467 w 219075"/>
                <a:gd name="connsiteY34" fmla="*/ 300122 h 476250"/>
                <a:gd name="connsiteX35" fmla="*/ 167997 w 219075"/>
                <a:gd name="connsiteY35" fmla="*/ 334412 h 476250"/>
                <a:gd name="connsiteX36" fmla="*/ 167997 w 219075"/>
                <a:gd name="connsiteY36" fmla="*/ 332983 h 476250"/>
                <a:gd name="connsiteX37" fmla="*/ 168569 w 219075"/>
                <a:gd name="connsiteY37" fmla="*/ 330126 h 476250"/>
                <a:gd name="connsiteX38" fmla="*/ 161615 w 219075"/>
                <a:gd name="connsiteY38" fmla="*/ 254402 h 476250"/>
                <a:gd name="connsiteX39" fmla="*/ 160282 w 219075"/>
                <a:gd name="connsiteY39" fmla="*/ 253259 h 476250"/>
                <a:gd name="connsiteX40" fmla="*/ 65222 w 219075"/>
                <a:gd name="connsiteY40" fmla="*/ 223446 h 476250"/>
                <a:gd name="connsiteX41" fmla="*/ 62079 w 219075"/>
                <a:gd name="connsiteY41" fmla="*/ 216492 h 476250"/>
                <a:gd name="connsiteX42" fmla="*/ 157615 w 219075"/>
                <a:gd name="connsiteY42" fmla="*/ 237828 h 476250"/>
                <a:gd name="connsiteX43" fmla="*/ 156091 w 219075"/>
                <a:gd name="connsiteY43" fmla="*/ 232304 h 476250"/>
                <a:gd name="connsiteX44" fmla="*/ 155424 w 219075"/>
                <a:gd name="connsiteY44" fmla="*/ 230399 h 476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19075" h="476250">
                  <a:moveTo>
                    <a:pt x="155424" y="230399"/>
                  </a:moveTo>
                  <a:cubicBezTo>
                    <a:pt x="155329" y="230018"/>
                    <a:pt x="155329" y="229637"/>
                    <a:pt x="155329" y="229256"/>
                  </a:cubicBezTo>
                  <a:cubicBezTo>
                    <a:pt x="147804" y="203062"/>
                    <a:pt x="137708" y="178011"/>
                    <a:pt x="126087" y="153723"/>
                  </a:cubicBezTo>
                  <a:cubicBezTo>
                    <a:pt x="91988" y="120576"/>
                    <a:pt x="34647" y="141340"/>
                    <a:pt x="1024" y="105812"/>
                  </a:cubicBezTo>
                  <a:cubicBezTo>
                    <a:pt x="-2405" y="102192"/>
                    <a:pt x="3596" y="97430"/>
                    <a:pt x="7025" y="100954"/>
                  </a:cubicBezTo>
                  <a:cubicBezTo>
                    <a:pt x="35981" y="131529"/>
                    <a:pt x="84177" y="119337"/>
                    <a:pt x="118848" y="138959"/>
                  </a:cubicBezTo>
                  <a:cubicBezTo>
                    <a:pt x="102179" y="106193"/>
                    <a:pt x="83034" y="74570"/>
                    <a:pt x="63889" y="42947"/>
                  </a:cubicBezTo>
                  <a:cubicBezTo>
                    <a:pt x="61317" y="38756"/>
                    <a:pt x="68366" y="35613"/>
                    <a:pt x="70842" y="39804"/>
                  </a:cubicBezTo>
                  <a:cubicBezTo>
                    <a:pt x="82653" y="59330"/>
                    <a:pt x="94464" y="78856"/>
                    <a:pt x="105704" y="98573"/>
                  </a:cubicBezTo>
                  <a:cubicBezTo>
                    <a:pt x="106751" y="88095"/>
                    <a:pt x="111228" y="78285"/>
                    <a:pt x="118372" y="69998"/>
                  </a:cubicBezTo>
                  <a:cubicBezTo>
                    <a:pt x="135612" y="50186"/>
                    <a:pt x="146756" y="30374"/>
                    <a:pt x="146185" y="3323"/>
                  </a:cubicBezTo>
                  <a:cubicBezTo>
                    <a:pt x="146090" y="-1630"/>
                    <a:pt x="153710" y="-773"/>
                    <a:pt x="153805" y="4085"/>
                  </a:cubicBezTo>
                  <a:cubicBezTo>
                    <a:pt x="154186" y="23611"/>
                    <a:pt x="148947" y="42566"/>
                    <a:pt x="137708" y="58663"/>
                  </a:cubicBezTo>
                  <a:cubicBezTo>
                    <a:pt x="131897" y="67045"/>
                    <a:pt x="123230" y="73617"/>
                    <a:pt x="118086" y="82476"/>
                  </a:cubicBezTo>
                  <a:cubicBezTo>
                    <a:pt x="113419" y="90572"/>
                    <a:pt x="112085" y="101811"/>
                    <a:pt x="113609" y="110955"/>
                  </a:cubicBezTo>
                  <a:cubicBezTo>
                    <a:pt x="113705" y="111622"/>
                    <a:pt x="113705" y="112194"/>
                    <a:pt x="113514" y="112670"/>
                  </a:cubicBezTo>
                  <a:cubicBezTo>
                    <a:pt x="120182" y="124767"/>
                    <a:pt x="126563" y="136959"/>
                    <a:pt x="132469" y="149341"/>
                  </a:cubicBezTo>
                  <a:cubicBezTo>
                    <a:pt x="132755" y="149722"/>
                    <a:pt x="132945" y="150198"/>
                    <a:pt x="133040" y="150579"/>
                  </a:cubicBezTo>
                  <a:cubicBezTo>
                    <a:pt x="141232" y="167724"/>
                    <a:pt x="148661" y="185155"/>
                    <a:pt x="155043" y="203157"/>
                  </a:cubicBezTo>
                  <a:cubicBezTo>
                    <a:pt x="157520" y="177154"/>
                    <a:pt x="167902" y="151913"/>
                    <a:pt x="185047" y="132196"/>
                  </a:cubicBezTo>
                  <a:cubicBezTo>
                    <a:pt x="188285" y="128481"/>
                    <a:pt x="194477" y="132958"/>
                    <a:pt x="191238" y="136768"/>
                  </a:cubicBezTo>
                  <a:cubicBezTo>
                    <a:pt x="169807" y="161343"/>
                    <a:pt x="159234" y="194871"/>
                    <a:pt x="162758" y="227351"/>
                  </a:cubicBezTo>
                  <a:cubicBezTo>
                    <a:pt x="163997" y="231732"/>
                    <a:pt x="165235" y="236114"/>
                    <a:pt x="166283" y="240495"/>
                  </a:cubicBezTo>
                  <a:cubicBezTo>
                    <a:pt x="171617" y="261736"/>
                    <a:pt x="174855" y="283263"/>
                    <a:pt x="176093" y="304980"/>
                  </a:cubicBezTo>
                  <a:cubicBezTo>
                    <a:pt x="184666" y="284215"/>
                    <a:pt x="198096" y="265832"/>
                    <a:pt x="214765" y="250306"/>
                  </a:cubicBezTo>
                  <a:cubicBezTo>
                    <a:pt x="218384" y="246972"/>
                    <a:pt x="223242" y="252878"/>
                    <a:pt x="219623" y="256307"/>
                  </a:cubicBezTo>
                  <a:cubicBezTo>
                    <a:pt x="198668" y="275738"/>
                    <a:pt x="182951" y="300408"/>
                    <a:pt x="176665" y="328316"/>
                  </a:cubicBezTo>
                  <a:cubicBezTo>
                    <a:pt x="176570" y="335745"/>
                    <a:pt x="176379" y="343080"/>
                    <a:pt x="175808" y="350509"/>
                  </a:cubicBezTo>
                  <a:cubicBezTo>
                    <a:pt x="172760" y="391467"/>
                    <a:pt x="165616" y="433758"/>
                    <a:pt x="183428" y="472524"/>
                  </a:cubicBezTo>
                  <a:cubicBezTo>
                    <a:pt x="185523" y="477001"/>
                    <a:pt x="178475" y="480144"/>
                    <a:pt x="176474" y="475668"/>
                  </a:cubicBezTo>
                  <a:cubicBezTo>
                    <a:pt x="161330" y="442711"/>
                    <a:pt x="163139" y="406707"/>
                    <a:pt x="166378" y="371369"/>
                  </a:cubicBezTo>
                  <a:cubicBezTo>
                    <a:pt x="166854" y="365844"/>
                    <a:pt x="167330" y="360320"/>
                    <a:pt x="167616" y="354795"/>
                  </a:cubicBezTo>
                  <a:cubicBezTo>
                    <a:pt x="167426" y="354414"/>
                    <a:pt x="167235" y="354033"/>
                    <a:pt x="167140" y="353462"/>
                  </a:cubicBezTo>
                  <a:cubicBezTo>
                    <a:pt x="162568" y="325935"/>
                    <a:pt x="135326" y="315076"/>
                    <a:pt x="111704" y="307266"/>
                  </a:cubicBezTo>
                  <a:cubicBezTo>
                    <a:pt x="107037" y="305742"/>
                    <a:pt x="109799" y="298598"/>
                    <a:pt x="114467" y="300122"/>
                  </a:cubicBezTo>
                  <a:cubicBezTo>
                    <a:pt x="134945" y="306885"/>
                    <a:pt x="156853" y="316314"/>
                    <a:pt x="167997" y="334412"/>
                  </a:cubicBezTo>
                  <a:cubicBezTo>
                    <a:pt x="167902" y="333936"/>
                    <a:pt x="167902" y="333459"/>
                    <a:pt x="167997" y="332983"/>
                  </a:cubicBezTo>
                  <a:cubicBezTo>
                    <a:pt x="168188" y="332031"/>
                    <a:pt x="168378" y="331078"/>
                    <a:pt x="168569" y="330126"/>
                  </a:cubicBezTo>
                  <a:cubicBezTo>
                    <a:pt x="168950" y="304789"/>
                    <a:pt x="167045" y="279738"/>
                    <a:pt x="161615" y="254402"/>
                  </a:cubicBezTo>
                  <a:cubicBezTo>
                    <a:pt x="161139" y="254116"/>
                    <a:pt x="160663" y="253735"/>
                    <a:pt x="160282" y="253259"/>
                  </a:cubicBezTo>
                  <a:cubicBezTo>
                    <a:pt x="139613" y="222874"/>
                    <a:pt x="99512" y="212587"/>
                    <a:pt x="65222" y="223446"/>
                  </a:cubicBezTo>
                  <a:cubicBezTo>
                    <a:pt x="60555" y="224874"/>
                    <a:pt x="57317" y="217921"/>
                    <a:pt x="62079" y="216492"/>
                  </a:cubicBezTo>
                  <a:cubicBezTo>
                    <a:pt x="95131" y="206015"/>
                    <a:pt x="133517" y="212968"/>
                    <a:pt x="157615" y="237828"/>
                  </a:cubicBezTo>
                  <a:cubicBezTo>
                    <a:pt x="157139" y="235923"/>
                    <a:pt x="156567" y="234114"/>
                    <a:pt x="156091" y="232304"/>
                  </a:cubicBezTo>
                  <a:cubicBezTo>
                    <a:pt x="155805" y="231828"/>
                    <a:pt x="155519" y="231161"/>
                    <a:pt x="155424" y="230399"/>
                  </a:cubicBezTo>
                  <a:close/>
                </a:path>
              </a:pathLst>
            </a:custGeom>
            <a:solidFill>
              <a:srgbClr val="018673"/>
            </a:solidFill>
            <a:ln w="9525" cap="flat">
              <a:noFill/>
              <a:prstDash val="solid"/>
              <a:miter/>
            </a:ln>
          </p:spPr>
          <p:txBody>
            <a:bodyPr rtlCol="0" anchor="ctr"/>
            <a:lstStyle/>
            <a:p>
              <a:endParaRPr lang="en-ID"/>
            </a:p>
          </p:txBody>
        </p:sp>
        <p:sp>
          <p:nvSpPr>
            <p:cNvPr id="43" name="Freeform: Shape 42">
              <a:extLst>
                <a:ext uri="{FF2B5EF4-FFF2-40B4-BE49-F238E27FC236}">
                  <a16:creationId xmlns:a16="http://schemas.microsoft.com/office/drawing/2014/main" id="{B7E99C6E-8FE1-4650-992F-EC659E381F87}"/>
                </a:ext>
              </a:extLst>
            </p:cNvPr>
            <p:cNvSpPr/>
            <p:nvPr/>
          </p:nvSpPr>
          <p:spPr>
            <a:xfrm>
              <a:off x="323038" y="5296277"/>
              <a:ext cx="269212" cy="146843"/>
            </a:xfrm>
            <a:custGeom>
              <a:avLst/>
              <a:gdLst>
                <a:gd name="connsiteX0" fmla="*/ 757 w 104775"/>
                <a:gd name="connsiteY0" fmla="*/ 21037 h 57150"/>
                <a:gd name="connsiteX1" fmla="*/ 102960 w 104775"/>
                <a:gd name="connsiteY1" fmla="*/ 50279 h 57150"/>
                <a:gd name="connsiteX2" fmla="*/ 105056 w 104775"/>
                <a:gd name="connsiteY2" fmla="*/ 47802 h 57150"/>
                <a:gd name="connsiteX3" fmla="*/ 107151 w 104775"/>
                <a:gd name="connsiteY3" fmla="*/ 43897 h 57150"/>
                <a:gd name="connsiteX4" fmla="*/ 78767 w 104775"/>
                <a:gd name="connsiteY4" fmla="*/ 1320 h 57150"/>
                <a:gd name="connsiteX5" fmla="*/ 4091 w 104775"/>
                <a:gd name="connsiteY5" fmla="*/ 14751 h 57150"/>
                <a:gd name="connsiteX6" fmla="*/ 757 w 104775"/>
                <a:gd name="connsiteY6" fmla="*/ 21037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775" h="57150">
                  <a:moveTo>
                    <a:pt x="757" y="21037"/>
                  </a:moveTo>
                  <a:cubicBezTo>
                    <a:pt x="23522" y="54851"/>
                    <a:pt x="65717" y="66662"/>
                    <a:pt x="102960" y="50279"/>
                  </a:cubicBezTo>
                  <a:cubicBezTo>
                    <a:pt x="104198" y="49707"/>
                    <a:pt x="104865" y="48850"/>
                    <a:pt x="105056" y="47802"/>
                  </a:cubicBezTo>
                  <a:cubicBezTo>
                    <a:pt x="106389" y="47136"/>
                    <a:pt x="107437" y="45802"/>
                    <a:pt x="107151" y="43897"/>
                  </a:cubicBezTo>
                  <a:cubicBezTo>
                    <a:pt x="104579" y="25419"/>
                    <a:pt x="99245" y="6369"/>
                    <a:pt x="78767" y="1320"/>
                  </a:cubicBezTo>
                  <a:cubicBezTo>
                    <a:pt x="52573" y="-5157"/>
                    <a:pt x="29618" y="14274"/>
                    <a:pt x="4091" y="14751"/>
                  </a:cubicBezTo>
                  <a:cubicBezTo>
                    <a:pt x="757" y="14941"/>
                    <a:pt x="-1148" y="18084"/>
                    <a:pt x="757" y="21037"/>
                  </a:cubicBezTo>
                  <a:close/>
                </a:path>
              </a:pathLst>
            </a:custGeom>
            <a:solidFill>
              <a:srgbClr val="018673"/>
            </a:solidFill>
            <a:ln w="9525" cap="flat">
              <a:noFill/>
              <a:prstDash val="solid"/>
              <a:miter/>
            </a:ln>
          </p:spPr>
          <p:txBody>
            <a:bodyPr rtlCol="0" anchor="ctr"/>
            <a:lstStyle/>
            <a:p>
              <a:endParaRPr lang="en-ID"/>
            </a:p>
          </p:txBody>
        </p:sp>
        <p:sp>
          <p:nvSpPr>
            <p:cNvPr id="44" name="Freeform: Shape 43">
              <a:extLst>
                <a:ext uri="{FF2B5EF4-FFF2-40B4-BE49-F238E27FC236}">
                  <a16:creationId xmlns:a16="http://schemas.microsoft.com/office/drawing/2014/main" id="{BEFC4A29-D3ED-4656-B4E8-198A514CD05D}"/>
                </a:ext>
              </a:extLst>
            </p:cNvPr>
            <p:cNvSpPr/>
            <p:nvPr/>
          </p:nvSpPr>
          <p:spPr>
            <a:xfrm>
              <a:off x="166138" y="4498149"/>
              <a:ext cx="244738" cy="244738"/>
            </a:xfrm>
            <a:custGeom>
              <a:avLst/>
              <a:gdLst>
                <a:gd name="connsiteX0" fmla="*/ 4 w 95250"/>
                <a:gd name="connsiteY0" fmla="*/ 3811 h 95250"/>
                <a:gd name="connsiteX1" fmla="*/ 26865 w 95250"/>
                <a:gd name="connsiteY1" fmla="*/ 81821 h 95250"/>
                <a:gd name="connsiteX2" fmla="*/ 95064 w 95250"/>
                <a:gd name="connsiteY2" fmla="*/ 99347 h 95250"/>
                <a:gd name="connsiteX3" fmla="*/ 97445 w 95250"/>
                <a:gd name="connsiteY3" fmla="*/ 98299 h 95250"/>
                <a:gd name="connsiteX4" fmla="*/ 98397 w 95250"/>
                <a:gd name="connsiteY4" fmla="*/ 95632 h 95250"/>
                <a:gd name="connsiteX5" fmla="*/ 83253 w 95250"/>
                <a:gd name="connsiteY5" fmla="*/ 27623 h 95250"/>
                <a:gd name="connsiteX6" fmla="*/ 4100 w 95250"/>
                <a:gd name="connsiteY6" fmla="*/ 191 h 95250"/>
                <a:gd name="connsiteX7" fmla="*/ 3243 w 95250"/>
                <a:gd name="connsiteY7" fmla="*/ 382 h 95250"/>
                <a:gd name="connsiteX8" fmla="*/ 4 w 95250"/>
                <a:gd name="connsiteY8" fmla="*/ 3811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250" h="95250">
                  <a:moveTo>
                    <a:pt x="4" y="3811"/>
                  </a:moveTo>
                  <a:cubicBezTo>
                    <a:pt x="99" y="31624"/>
                    <a:pt x="6481" y="61532"/>
                    <a:pt x="26865" y="81821"/>
                  </a:cubicBezTo>
                  <a:cubicBezTo>
                    <a:pt x="44772" y="99728"/>
                    <a:pt x="70870" y="107538"/>
                    <a:pt x="95064" y="99347"/>
                  </a:cubicBezTo>
                  <a:cubicBezTo>
                    <a:pt x="96016" y="99347"/>
                    <a:pt x="96873" y="98966"/>
                    <a:pt x="97445" y="98299"/>
                  </a:cubicBezTo>
                  <a:cubicBezTo>
                    <a:pt x="98207" y="97632"/>
                    <a:pt x="98493" y="96680"/>
                    <a:pt x="98397" y="95632"/>
                  </a:cubicBezTo>
                  <a:cubicBezTo>
                    <a:pt x="103731" y="72486"/>
                    <a:pt x="99445" y="45721"/>
                    <a:pt x="83253" y="27623"/>
                  </a:cubicBezTo>
                  <a:cubicBezTo>
                    <a:pt x="64012" y="6097"/>
                    <a:pt x="31818" y="-1333"/>
                    <a:pt x="4100" y="191"/>
                  </a:cubicBezTo>
                  <a:cubicBezTo>
                    <a:pt x="3814" y="191"/>
                    <a:pt x="3528" y="287"/>
                    <a:pt x="3243" y="382"/>
                  </a:cubicBezTo>
                  <a:cubicBezTo>
                    <a:pt x="1433" y="477"/>
                    <a:pt x="-91" y="1620"/>
                    <a:pt x="4" y="3811"/>
                  </a:cubicBezTo>
                  <a:close/>
                </a:path>
              </a:pathLst>
            </a:custGeom>
            <a:solidFill>
              <a:srgbClr val="018673"/>
            </a:solidFill>
            <a:ln w="9525" cap="flat">
              <a:noFill/>
              <a:prstDash val="solid"/>
              <a:miter/>
            </a:ln>
          </p:spPr>
          <p:txBody>
            <a:bodyPr rtlCol="0" anchor="ctr"/>
            <a:lstStyle/>
            <a:p>
              <a:endParaRPr lang="en-ID"/>
            </a:p>
          </p:txBody>
        </p:sp>
        <p:sp>
          <p:nvSpPr>
            <p:cNvPr id="45" name="Freeform: Shape 44">
              <a:extLst>
                <a:ext uri="{FF2B5EF4-FFF2-40B4-BE49-F238E27FC236}">
                  <a16:creationId xmlns:a16="http://schemas.microsoft.com/office/drawing/2014/main" id="{B3D204A3-3199-478E-890D-C9FB5DEE85AC}"/>
                </a:ext>
              </a:extLst>
            </p:cNvPr>
            <p:cNvSpPr/>
            <p:nvPr/>
          </p:nvSpPr>
          <p:spPr>
            <a:xfrm>
              <a:off x="-21903" y="4788457"/>
              <a:ext cx="318160" cy="171317"/>
            </a:xfrm>
            <a:custGeom>
              <a:avLst/>
              <a:gdLst>
                <a:gd name="connsiteX0" fmla="*/ 1083 w 123825"/>
                <a:gd name="connsiteY0" fmla="*/ 21604 h 66675"/>
                <a:gd name="connsiteX1" fmla="*/ 67473 w 123825"/>
                <a:gd name="connsiteY1" fmla="*/ 68181 h 66675"/>
                <a:gd name="connsiteX2" fmla="*/ 131100 w 123825"/>
                <a:gd name="connsiteY2" fmla="*/ 49512 h 66675"/>
                <a:gd name="connsiteX3" fmla="*/ 131766 w 123825"/>
                <a:gd name="connsiteY3" fmla="*/ 48655 h 66675"/>
                <a:gd name="connsiteX4" fmla="*/ 132433 w 123825"/>
                <a:gd name="connsiteY4" fmla="*/ 46940 h 66675"/>
                <a:gd name="connsiteX5" fmla="*/ 96619 w 123825"/>
                <a:gd name="connsiteY5" fmla="*/ 1411 h 66675"/>
                <a:gd name="connsiteX6" fmla="*/ 6227 w 123825"/>
                <a:gd name="connsiteY6" fmla="*/ 15508 h 66675"/>
                <a:gd name="connsiteX7" fmla="*/ 5465 w 123825"/>
                <a:gd name="connsiteY7" fmla="*/ 15698 h 66675"/>
                <a:gd name="connsiteX8" fmla="*/ 1083 w 123825"/>
                <a:gd name="connsiteY8" fmla="*/ 2160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825" h="66675">
                  <a:moveTo>
                    <a:pt x="1083" y="21604"/>
                  </a:moveTo>
                  <a:cubicBezTo>
                    <a:pt x="19848" y="40463"/>
                    <a:pt x="40993" y="61133"/>
                    <a:pt x="67473" y="68181"/>
                  </a:cubicBezTo>
                  <a:cubicBezTo>
                    <a:pt x="90809" y="74372"/>
                    <a:pt x="113859" y="65324"/>
                    <a:pt x="131100" y="49512"/>
                  </a:cubicBezTo>
                  <a:cubicBezTo>
                    <a:pt x="131385" y="49226"/>
                    <a:pt x="131576" y="48941"/>
                    <a:pt x="131766" y="48655"/>
                  </a:cubicBezTo>
                  <a:cubicBezTo>
                    <a:pt x="132147" y="48179"/>
                    <a:pt x="132338" y="47607"/>
                    <a:pt x="132433" y="46940"/>
                  </a:cubicBezTo>
                  <a:cubicBezTo>
                    <a:pt x="135862" y="24271"/>
                    <a:pt x="117860" y="5888"/>
                    <a:pt x="96619" y="1411"/>
                  </a:cubicBezTo>
                  <a:cubicBezTo>
                    <a:pt x="65758" y="-4971"/>
                    <a:pt x="36326" y="12174"/>
                    <a:pt x="6227" y="15508"/>
                  </a:cubicBezTo>
                  <a:cubicBezTo>
                    <a:pt x="5941" y="15508"/>
                    <a:pt x="5655" y="15603"/>
                    <a:pt x="5465" y="15698"/>
                  </a:cubicBezTo>
                  <a:cubicBezTo>
                    <a:pt x="2036" y="14651"/>
                    <a:pt x="-1965" y="18556"/>
                    <a:pt x="1083" y="21604"/>
                  </a:cubicBezTo>
                  <a:close/>
                </a:path>
              </a:pathLst>
            </a:custGeom>
            <a:solidFill>
              <a:srgbClr val="018673"/>
            </a:solidFill>
            <a:ln w="9525" cap="flat">
              <a:noFill/>
              <a:prstDash val="solid"/>
              <a:miter/>
            </a:ln>
          </p:spPr>
          <p:txBody>
            <a:bodyPr rtlCol="0" anchor="ctr"/>
            <a:lstStyle/>
            <a:p>
              <a:endParaRPr lang="en-ID"/>
            </a:p>
          </p:txBody>
        </p:sp>
        <p:sp>
          <p:nvSpPr>
            <p:cNvPr id="46" name="Freeform: Shape 45">
              <a:extLst>
                <a:ext uri="{FF2B5EF4-FFF2-40B4-BE49-F238E27FC236}">
                  <a16:creationId xmlns:a16="http://schemas.microsoft.com/office/drawing/2014/main" id="{291F312F-0FB5-4B94-A729-7D9D54B54D75}"/>
                </a:ext>
              </a:extLst>
            </p:cNvPr>
            <p:cNvSpPr/>
            <p:nvPr/>
          </p:nvSpPr>
          <p:spPr>
            <a:xfrm>
              <a:off x="519101" y="4372193"/>
              <a:ext cx="195791" cy="318160"/>
            </a:xfrm>
            <a:custGeom>
              <a:avLst/>
              <a:gdLst>
                <a:gd name="connsiteX0" fmla="*/ 27607 w 76200"/>
                <a:gd name="connsiteY0" fmla="*/ 125793 h 123825"/>
                <a:gd name="connsiteX1" fmla="*/ 29035 w 76200"/>
                <a:gd name="connsiteY1" fmla="*/ 126079 h 123825"/>
                <a:gd name="connsiteX2" fmla="*/ 31036 w 76200"/>
                <a:gd name="connsiteY2" fmla="*/ 126269 h 123825"/>
                <a:gd name="connsiteX3" fmla="*/ 66469 w 76200"/>
                <a:gd name="connsiteY3" fmla="*/ 111029 h 123825"/>
                <a:gd name="connsiteX4" fmla="*/ 78470 w 76200"/>
                <a:gd name="connsiteY4" fmla="*/ 75692 h 123825"/>
                <a:gd name="connsiteX5" fmla="*/ 72565 w 76200"/>
                <a:gd name="connsiteY5" fmla="*/ 38068 h 123825"/>
                <a:gd name="connsiteX6" fmla="*/ 61230 w 76200"/>
                <a:gd name="connsiteY6" fmla="*/ 2159 h 123825"/>
                <a:gd name="connsiteX7" fmla="*/ 54181 w 76200"/>
                <a:gd name="connsiteY7" fmla="*/ 2349 h 123825"/>
                <a:gd name="connsiteX8" fmla="*/ 3889 w 76200"/>
                <a:gd name="connsiteY8" fmla="*/ 67405 h 123825"/>
                <a:gd name="connsiteX9" fmla="*/ 27607 w 76200"/>
                <a:gd name="connsiteY9" fmla="*/ 125793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200" h="123825">
                  <a:moveTo>
                    <a:pt x="27607" y="125793"/>
                  </a:moveTo>
                  <a:cubicBezTo>
                    <a:pt x="28083" y="125984"/>
                    <a:pt x="28559" y="126079"/>
                    <a:pt x="29035" y="126079"/>
                  </a:cubicBezTo>
                  <a:cubicBezTo>
                    <a:pt x="29607" y="126269"/>
                    <a:pt x="30274" y="126365"/>
                    <a:pt x="31036" y="126269"/>
                  </a:cubicBezTo>
                  <a:cubicBezTo>
                    <a:pt x="43990" y="123983"/>
                    <a:pt x="57229" y="121126"/>
                    <a:pt x="66469" y="111029"/>
                  </a:cubicBezTo>
                  <a:cubicBezTo>
                    <a:pt x="75136" y="101600"/>
                    <a:pt x="78756" y="88265"/>
                    <a:pt x="78470" y="75692"/>
                  </a:cubicBezTo>
                  <a:cubicBezTo>
                    <a:pt x="78089" y="63214"/>
                    <a:pt x="75041" y="50260"/>
                    <a:pt x="72565" y="38068"/>
                  </a:cubicBezTo>
                  <a:cubicBezTo>
                    <a:pt x="70088" y="25876"/>
                    <a:pt x="67326" y="13112"/>
                    <a:pt x="61230" y="2159"/>
                  </a:cubicBezTo>
                  <a:cubicBezTo>
                    <a:pt x="59515" y="-889"/>
                    <a:pt x="55705" y="-604"/>
                    <a:pt x="54181" y="2349"/>
                  </a:cubicBezTo>
                  <a:cubicBezTo>
                    <a:pt x="41323" y="26638"/>
                    <a:pt x="15319" y="42545"/>
                    <a:pt x="3889" y="67405"/>
                  </a:cubicBezTo>
                  <a:cubicBezTo>
                    <a:pt x="-6588" y="90551"/>
                    <a:pt x="5032" y="115887"/>
                    <a:pt x="27607" y="125793"/>
                  </a:cubicBezTo>
                  <a:close/>
                </a:path>
              </a:pathLst>
            </a:custGeom>
            <a:solidFill>
              <a:srgbClr val="018673"/>
            </a:solidFill>
            <a:ln w="9525" cap="flat">
              <a:noFill/>
              <a:prstDash val="solid"/>
              <a:miter/>
            </a:ln>
          </p:spPr>
          <p:txBody>
            <a:bodyPr rtlCol="0" anchor="ctr"/>
            <a:lstStyle/>
            <a:p>
              <a:endParaRPr lang="en-ID"/>
            </a:p>
          </p:txBody>
        </p:sp>
        <p:sp>
          <p:nvSpPr>
            <p:cNvPr id="47" name="Freeform: Shape 46">
              <a:extLst>
                <a:ext uri="{FF2B5EF4-FFF2-40B4-BE49-F238E27FC236}">
                  <a16:creationId xmlns:a16="http://schemas.microsoft.com/office/drawing/2014/main" id="{C007C251-62C1-4817-A8CA-E3D397DFFF5F}"/>
                </a:ext>
              </a:extLst>
            </p:cNvPr>
            <p:cNvSpPr/>
            <p:nvPr/>
          </p:nvSpPr>
          <p:spPr>
            <a:xfrm>
              <a:off x="707363" y="5095011"/>
              <a:ext cx="244738" cy="220265"/>
            </a:xfrm>
            <a:custGeom>
              <a:avLst/>
              <a:gdLst>
                <a:gd name="connsiteX0" fmla="*/ 3485 w 95250"/>
                <a:gd name="connsiteY0" fmla="*/ 81937 h 85725"/>
                <a:gd name="connsiteX1" fmla="*/ 6057 w 95250"/>
                <a:gd name="connsiteY1" fmla="*/ 84128 h 85725"/>
                <a:gd name="connsiteX2" fmla="*/ 7010 w 95250"/>
                <a:gd name="connsiteY2" fmla="*/ 85366 h 85725"/>
                <a:gd name="connsiteX3" fmla="*/ 57206 w 95250"/>
                <a:gd name="connsiteY3" fmla="*/ 79080 h 85725"/>
                <a:gd name="connsiteX4" fmla="*/ 98450 w 95250"/>
                <a:gd name="connsiteY4" fmla="*/ 6785 h 85725"/>
                <a:gd name="connsiteX5" fmla="*/ 95402 w 95250"/>
                <a:gd name="connsiteY5" fmla="*/ 22 h 85725"/>
                <a:gd name="connsiteX6" fmla="*/ 19487 w 95250"/>
                <a:gd name="connsiteY6" fmla="*/ 23930 h 85725"/>
                <a:gd name="connsiteX7" fmla="*/ 3485 w 95250"/>
                <a:gd name="connsiteY7" fmla="*/ 81937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5250" h="85725">
                  <a:moveTo>
                    <a:pt x="3485" y="81937"/>
                  </a:moveTo>
                  <a:cubicBezTo>
                    <a:pt x="4057" y="83271"/>
                    <a:pt x="5009" y="83938"/>
                    <a:pt x="6057" y="84128"/>
                  </a:cubicBezTo>
                  <a:cubicBezTo>
                    <a:pt x="6248" y="84604"/>
                    <a:pt x="6533" y="84985"/>
                    <a:pt x="7010" y="85366"/>
                  </a:cubicBezTo>
                  <a:cubicBezTo>
                    <a:pt x="22345" y="99654"/>
                    <a:pt x="44348" y="93463"/>
                    <a:pt x="57206" y="79080"/>
                  </a:cubicBezTo>
                  <a:cubicBezTo>
                    <a:pt x="76256" y="57934"/>
                    <a:pt x="75875" y="25359"/>
                    <a:pt x="98450" y="6785"/>
                  </a:cubicBezTo>
                  <a:cubicBezTo>
                    <a:pt x="101498" y="4213"/>
                    <a:pt x="99116" y="-359"/>
                    <a:pt x="95402" y="22"/>
                  </a:cubicBezTo>
                  <a:cubicBezTo>
                    <a:pt x="68922" y="2594"/>
                    <a:pt x="40347" y="5737"/>
                    <a:pt x="19487" y="23930"/>
                  </a:cubicBezTo>
                  <a:cubicBezTo>
                    <a:pt x="2628" y="38503"/>
                    <a:pt x="-4992" y="60887"/>
                    <a:pt x="3485" y="81937"/>
                  </a:cubicBezTo>
                  <a:close/>
                </a:path>
              </a:pathLst>
            </a:custGeom>
            <a:solidFill>
              <a:srgbClr val="018673"/>
            </a:solidFill>
            <a:ln w="9525" cap="flat">
              <a:noFill/>
              <a:prstDash val="solid"/>
              <a:miter/>
            </a:ln>
          </p:spPr>
          <p:txBody>
            <a:bodyPr rtlCol="0" anchor="ctr"/>
            <a:lstStyle/>
            <a:p>
              <a:endParaRPr lang="en-ID"/>
            </a:p>
          </p:txBody>
        </p:sp>
        <p:sp>
          <p:nvSpPr>
            <p:cNvPr id="48" name="Freeform: Shape 47">
              <a:extLst>
                <a:ext uri="{FF2B5EF4-FFF2-40B4-BE49-F238E27FC236}">
                  <a16:creationId xmlns:a16="http://schemas.microsoft.com/office/drawing/2014/main" id="{656634BF-0187-4815-B419-9645AB345951}"/>
                </a:ext>
              </a:extLst>
            </p:cNvPr>
            <p:cNvSpPr/>
            <p:nvPr/>
          </p:nvSpPr>
          <p:spPr>
            <a:xfrm>
              <a:off x="612554" y="4723216"/>
              <a:ext cx="269212" cy="293686"/>
            </a:xfrm>
            <a:custGeom>
              <a:avLst/>
              <a:gdLst>
                <a:gd name="connsiteX0" fmla="*/ 1332 w 104775"/>
                <a:gd name="connsiteY0" fmla="*/ 102525 h 114300"/>
                <a:gd name="connsiteX1" fmla="*/ 17715 w 104775"/>
                <a:gd name="connsiteY1" fmla="*/ 48423 h 114300"/>
                <a:gd name="connsiteX2" fmla="*/ 108488 w 104775"/>
                <a:gd name="connsiteY2" fmla="*/ 417 h 114300"/>
                <a:gd name="connsiteX3" fmla="*/ 113156 w 104775"/>
                <a:gd name="connsiteY3" fmla="*/ 6132 h 114300"/>
                <a:gd name="connsiteX4" fmla="*/ 78485 w 104775"/>
                <a:gd name="connsiteY4" fmla="*/ 95096 h 114300"/>
                <a:gd name="connsiteX5" fmla="*/ 17239 w 104775"/>
                <a:gd name="connsiteY5" fmla="*/ 119861 h 114300"/>
                <a:gd name="connsiteX6" fmla="*/ 16667 w 104775"/>
                <a:gd name="connsiteY6" fmla="*/ 119575 h 114300"/>
                <a:gd name="connsiteX7" fmla="*/ 1332 w 104775"/>
                <a:gd name="connsiteY7" fmla="*/ 102525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775" h="114300">
                  <a:moveTo>
                    <a:pt x="1332" y="102525"/>
                  </a:moveTo>
                  <a:cubicBezTo>
                    <a:pt x="-3145" y="83666"/>
                    <a:pt x="3999" y="63092"/>
                    <a:pt x="17715" y="48423"/>
                  </a:cubicBezTo>
                  <a:cubicBezTo>
                    <a:pt x="41718" y="22706"/>
                    <a:pt x="78008" y="15372"/>
                    <a:pt x="108488" y="417"/>
                  </a:cubicBezTo>
                  <a:cubicBezTo>
                    <a:pt x="112298" y="-1392"/>
                    <a:pt x="114870" y="3084"/>
                    <a:pt x="113156" y="6132"/>
                  </a:cubicBezTo>
                  <a:cubicBezTo>
                    <a:pt x="97439" y="34136"/>
                    <a:pt x="96392" y="68140"/>
                    <a:pt x="78485" y="95096"/>
                  </a:cubicBezTo>
                  <a:cubicBezTo>
                    <a:pt x="65150" y="115289"/>
                    <a:pt x="41147" y="128148"/>
                    <a:pt x="17239" y="119861"/>
                  </a:cubicBezTo>
                  <a:cubicBezTo>
                    <a:pt x="17048" y="119766"/>
                    <a:pt x="16858" y="119670"/>
                    <a:pt x="16667" y="119575"/>
                  </a:cubicBezTo>
                  <a:cubicBezTo>
                    <a:pt x="16763" y="119670"/>
                    <a:pt x="5809" y="116527"/>
                    <a:pt x="1332" y="102525"/>
                  </a:cubicBezTo>
                  <a:close/>
                </a:path>
              </a:pathLst>
            </a:custGeom>
            <a:solidFill>
              <a:srgbClr val="018673"/>
            </a:solidFill>
            <a:ln w="9525" cap="flat">
              <a:noFill/>
              <a:prstDash val="solid"/>
              <a:miter/>
            </a:ln>
          </p:spPr>
          <p:txBody>
            <a:bodyPr rtlCol="0" anchor="ctr"/>
            <a:lstStyle/>
            <a:p>
              <a:endParaRPr lang="en-ID"/>
            </a:p>
          </p:txBody>
        </p:sp>
        <p:sp>
          <p:nvSpPr>
            <p:cNvPr id="49" name="Freeform: Shape 48">
              <a:extLst>
                <a:ext uri="{FF2B5EF4-FFF2-40B4-BE49-F238E27FC236}">
                  <a16:creationId xmlns:a16="http://schemas.microsoft.com/office/drawing/2014/main" id="{8CBFB5E5-A073-4A11-94ED-EF9BC602420D}"/>
                </a:ext>
              </a:extLst>
            </p:cNvPr>
            <p:cNvSpPr/>
            <p:nvPr/>
          </p:nvSpPr>
          <p:spPr>
            <a:xfrm>
              <a:off x="76943" y="5063594"/>
              <a:ext cx="367108" cy="195791"/>
            </a:xfrm>
            <a:custGeom>
              <a:avLst/>
              <a:gdLst>
                <a:gd name="connsiteX0" fmla="*/ 1190 w 142875"/>
                <a:gd name="connsiteY0" fmla="*/ 45492 h 76200"/>
                <a:gd name="connsiteX1" fmla="*/ 3381 w 142875"/>
                <a:gd name="connsiteY1" fmla="*/ 44349 h 76200"/>
                <a:gd name="connsiteX2" fmla="*/ 97011 w 142875"/>
                <a:gd name="connsiteY2" fmla="*/ 248 h 76200"/>
                <a:gd name="connsiteX3" fmla="*/ 152066 w 142875"/>
                <a:gd name="connsiteY3" fmla="*/ 34824 h 76200"/>
                <a:gd name="connsiteX4" fmla="*/ 147684 w 142875"/>
                <a:gd name="connsiteY4" fmla="*/ 50064 h 76200"/>
                <a:gd name="connsiteX5" fmla="*/ 2428 w 142875"/>
                <a:gd name="connsiteY5" fmla="*/ 51874 h 76200"/>
                <a:gd name="connsiteX6" fmla="*/ 1571 w 142875"/>
                <a:gd name="connsiteY6" fmla="*/ 51302 h 76200"/>
                <a:gd name="connsiteX7" fmla="*/ 1190 w 142875"/>
                <a:gd name="connsiteY7" fmla="*/ 45492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2875" h="76200">
                  <a:moveTo>
                    <a:pt x="1190" y="45492"/>
                  </a:moveTo>
                  <a:cubicBezTo>
                    <a:pt x="1761" y="44825"/>
                    <a:pt x="2523" y="44444"/>
                    <a:pt x="3381" y="44349"/>
                  </a:cubicBezTo>
                  <a:cubicBezTo>
                    <a:pt x="34908" y="30919"/>
                    <a:pt x="61578" y="3487"/>
                    <a:pt x="97011" y="248"/>
                  </a:cubicBezTo>
                  <a:cubicBezTo>
                    <a:pt x="121014" y="-1943"/>
                    <a:pt x="145779" y="10440"/>
                    <a:pt x="152066" y="34824"/>
                  </a:cubicBezTo>
                  <a:cubicBezTo>
                    <a:pt x="152066" y="34824"/>
                    <a:pt x="152066" y="42253"/>
                    <a:pt x="147684" y="50064"/>
                  </a:cubicBezTo>
                  <a:cubicBezTo>
                    <a:pt x="119109" y="98546"/>
                    <a:pt x="42433" y="73686"/>
                    <a:pt x="2428" y="51874"/>
                  </a:cubicBezTo>
                  <a:cubicBezTo>
                    <a:pt x="2142" y="51683"/>
                    <a:pt x="1857" y="51493"/>
                    <a:pt x="1571" y="51302"/>
                  </a:cubicBezTo>
                  <a:cubicBezTo>
                    <a:pt x="-144" y="49873"/>
                    <a:pt x="-715" y="47016"/>
                    <a:pt x="1190" y="45492"/>
                  </a:cubicBezTo>
                  <a:close/>
                </a:path>
              </a:pathLst>
            </a:custGeom>
            <a:solidFill>
              <a:srgbClr val="018673"/>
            </a:solidFill>
            <a:ln w="9525" cap="flat">
              <a:noFill/>
              <a:prstDash val="solid"/>
              <a:miter/>
            </a:ln>
          </p:spPr>
          <p:txBody>
            <a:bodyPr rtlCol="0" anchor="ctr"/>
            <a:lstStyle/>
            <a:p>
              <a:endParaRPr lang="en-ID"/>
            </a:p>
          </p:txBody>
        </p:sp>
        <p:sp>
          <p:nvSpPr>
            <p:cNvPr id="50" name="Freeform: Shape 49">
              <a:extLst>
                <a:ext uri="{FF2B5EF4-FFF2-40B4-BE49-F238E27FC236}">
                  <a16:creationId xmlns:a16="http://schemas.microsoft.com/office/drawing/2014/main" id="{B4F1737E-571F-4613-85AC-756853BB55E1}"/>
                </a:ext>
              </a:extLst>
            </p:cNvPr>
            <p:cNvSpPr/>
            <p:nvPr/>
          </p:nvSpPr>
          <p:spPr>
            <a:xfrm>
              <a:off x="581713" y="4466987"/>
              <a:ext cx="73422" cy="220265"/>
            </a:xfrm>
            <a:custGeom>
              <a:avLst/>
              <a:gdLst>
                <a:gd name="connsiteX0" fmla="*/ 0 w 28575"/>
                <a:gd name="connsiteY0" fmla="*/ 87281 h 85725"/>
                <a:gd name="connsiteX1" fmla="*/ 17145 w 28575"/>
                <a:gd name="connsiteY1" fmla="*/ 49277 h 85725"/>
                <a:gd name="connsiteX2" fmla="*/ 26479 w 28575"/>
                <a:gd name="connsiteY2" fmla="*/ 1461 h 85725"/>
                <a:gd name="connsiteX3" fmla="*/ 28956 w 28575"/>
                <a:gd name="connsiteY3" fmla="*/ 1080 h 85725"/>
                <a:gd name="connsiteX4" fmla="*/ 22098 w 28575"/>
                <a:gd name="connsiteY4" fmla="*/ 44038 h 85725"/>
                <a:gd name="connsiteX5" fmla="*/ 2286 w 28575"/>
                <a:gd name="connsiteY5" fmla="*/ 88520 h 85725"/>
                <a:gd name="connsiteX6" fmla="*/ 0 w 28575"/>
                <a:gd name="connsiteY6" fmla="*/ 87281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575" h="85725">
                  <a:moveTo>
                    <a:pt x="0" y="87281"/>
                  </a:moveTo>
                  <a:cubicBezTo>
                    <a:pt x="2191" y="73184"/>
                    <a:pt x="11239" y="61945"/>
                    <a:pt x="17145" y="49277"/>
                  </a:cubicBezTo>
                  <a:cubicBezTo>
                    <a:pt x="24098" y="34322"/>
                    <a:pt x="27146" y="17939"/>
                    <a:pt x="26479" y="1461"/>
                  </a:cubicBezTo>
                  <a:cubicBezTo>
                    <a:pt x="26384" y="-158"/>
                    <a:pt x="28956" y="-634"/>
                    <a:pt x="28956" y="1080"/>
                  </a:cubicBezTo>
                  <a:cubicBezTo>
                    <a:pt x="29527" y="15749"/>
                    <a:pt x="27337" y="30322"/>
                    <a:pt x="22098" y="44038"/>
                  </a:cubicBezTo>
                  <a:cubicBezTo>
                    <a:pt x="16288" y="59183"/>
                    <a:pt x="4477" y="72137"/>
                    <a:pt x="2286" y="88520"/>
                  </a:cubicBezTo>
                  <a:cubicBezTo>
                    <a:pt x="1524" y="88139"/>
                    <a:pt x="762" y="87758"/>
                    <a:pt x="0" y="87281"/>
                  </a:cubicBezTo>
                  <a:close/>
                </a:path>
              </a:pathLst>
            </a:custGeom>
            <a:solidFill>
              <a:srgbClr val="34A7A4"/>
            </a:solidFill>
            <a:ln w="9525" cap="flat">
              <a:noFill/>
              <a:prstDash val="solid"/>
              <a:miter/>
            </a:ln>
          </p:spPr>
          <p:txBody>
            <a:bodyPr rtlCol="0" anchor="ctr"/>
            <a:lstStyle/>
            <a:p>
              <a:endParaRPr lang="en-ID"/>
            </a:p>
          </p:txBody>
        </p:sp>
        <p:sp>
          <p:nvSpPr>
            <p:cNvPr id="51" name="Freeform: Shape 50">
              <a:extLst>
                <a:ext uri="{FF2B5EF4-FFF2-40B4-BE49-F238E27FC236}">
                  <a16:creationId xmlns:a16="http://schemas.microsoft.com/office/drawing/2014/main" id="{E8D5B39F-DF80-4676-B16C-4A732ACBAFCD}"/>
                </a:ext>
              </a:extLst>
            </p:cNvPr>
            <p:cNvSpPr/>
            <p:nvPr/>
          </p:nvSpPr>
          <p:spPr>
            <a:xfrm>
              <a:off x="250690" y="4573241"/>
              <a:ext cx="146843" cy="171317"/>
            </a:xfrm>
            <a:custGeom>
              <a:avLst/>
              <a:gdLst>
                <a:gd name="connsiteX0" fmla="*/ 2530 w 57150"/>
                <a:gd name="connsiteY0" fmla="*/ 685 h 66675"/>
                <a:gd name="connsiteX1" fmla="*/ 37296 w 57150"/>
                <a:gd name="connsiteY1" fmla="*/ 44214 h 66675"/>
                <a:gd name="connsiteX2" fmla="*/ 57679 w 57150"/>
                <a:gd name="connsiteY2" fmla="*/ 58978 h 66675"/>
                <a:gd name="connsiteX3" fmla="*/ 65490 w 57150"/>
                <a:gd name="connsiteY3" fmla="*/ 65836 h 66675"/>
                <a:gd name="connsiteX4" fmla="*/ 65395 w 57150"/>
                <a:gd name="connsiteY4" fmla="*/ 66407 h 66675"/>
                <a:gd name="connsiteX5" fmla="*/ 64537 w 57150"/>
                <a:gd name="connsiteY5" fmla="*/ 68884 h 66675"/>
                <a:gd name="connsiteX6" fmla="*/ 47964 w 57150"/>
                <a:gd name="connsiteY6" fmla="*/ 55644 h 66675"/>
                <a:gd name="connsiteX7" fmla="*/ 29390 w 57150"/>
                <a:gd name="connsiteY7" fmla="*/ 40404 h 66675"/>
                <a:gd name="connsiteX8" fmla="*/ 148 w 57150"/>
                <a:gd name="connsiteY8" fmla="*/ 1637 h 66675"/>
                <a:gd name="connsiteX9" fmla="*/ 2530 w 57150"/>
                <a:gd name="connsiteY9" fmla="*/ 685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150" h="66675">
                  <a:moveTo>
                    <a:pt x="2530" y="685"/>
                  </a:moveTo>
                  <a:cubicBezTo>
                    <a:pt x="11388" y="17163"/>
                    <a:pt x="23104" y="32022"/>
                    <a:pt x="37296" y="44214"/>
                  </a:cubicBezTo>
                  <a:cubicBezTo>
                    <a:pt x="43678" y="49738"/>
                    <a:pt x="50631" y="54310"/>
                    <a:pt x="57679" y="58978"/>
                  </a:cubicBezTo>
                  <a:cubicBezTo>
                    <a:pt x="60727" y="60978"/>
                    <a:pt x="63490" y="63169"/>
                    <a:pt x="65490" y="65836"/>
                  </a:cubicBezTo>
                  <a:cubicBezTo>
                    <a:pt x="65490" y="66026"/>
                    <a:pt x="65395" y="66217"/>
                    <a:pt x="65395" y="66407"/>
                  </a:cubicBezTo>
                  <a:cubicBezTo>
                    <a:pt x="65490" y="67360"/>
                    <a:pt x="65204" y="68217"/>
                    <a:pt x="64537" y="68884"/>
                  </a:cubicBezTo>
                  <a:cubicBezTo>
                    <a:pt x="61108" y="62883"/>
                    <a:pt x="53488" y="59454"/>
                    <a:pt x="47964" y="55644"/>
                  </a:cubicBezTo>
                  <a:cubicBezTo>
                    <a:pt x="41392" y="51072"/>
                    <a:pt x="35200" y="46024"/>
                    <a:pt x="29390" y="40404"/>
                  </a:cubicBezTo>
                  <a:cubicBezTo>
                    <a:pt x="17579" y="29069"/>
                    <a:pt x="7864" y="16020"/>
                    <a:pt x="148" y="1637"/>
                  </a:cubicBezTo>
                  <a:cubicBezTo>
                    <a:pt x="-614" y="304"/>
                    <a:pt x="1768" y="-744"/>
                    <a:pt x="2530" y="685"/>
                  </a:cubicBezTo>
                  <a:close/>
                </a:path>
              </a:pathLst>
            </a:custGeom>
            <a:solidFill>
              <a:srgbClr val="34A7A4"/>
            </a:solidFill>
            <a:ln w="9525" cap="flat">
              <a:noFill/>
              <a:prstDash val="solid"/>
              <a:miter/>
            </a:ln>
          </p:spPr>
          <p:txBody>
            <a:bodyPr rtlCol="0" anchor="ctr"/>
            <a:lstStyle/>
            <a:p>
              <a:endParaRPr lang="en-ID"/>
            </a:p>
          </p:txBody>
        </p:sp>
        <p:sp>
          <p:nvSpPr>
            <p:cNvPr id="52" name="Freeform: Shape 51">
              <a:extLst>
                <a:ext uri="{FF2B5EF4-FFF2-40B4-BE49-F238E27FC236}">
                  <a16:creationId xmlns:a16="http://schemas.microsoft.com/office/drawing/2014/main" id="{7D721751-B970-45B8-87E4-8B4E415A043A}"/>
                </a:ext>
              </a:extLst>
            </p:cNvPr>
            <p:cNvSpPr/>
            <p:nvPr/>
          </p:nvSpPr>
          <p:spPr>
            <a:xfrm>
              <a:off x="67356" y="4857372"/>
              <a:ext cx="244738" cy="48948"/>
            </a:xfrm>
            <a:custGeom>
              <a:avLst/>
              <a:gdLst>
                <a:gd name="connsiteX0" fmla="*/ 1682 w 95250"/>
                <a:gd name="connsiteY0" fmla="*/ 117 h 19050"/>
                <a:gd name="connsiteX1" fmla="*/ 53022 w 95250"/>
                <a:gd name="connsiteY1" fmla="*/ 14880 h 19050"/>
                <a:gd name="connsiteX2" fmla="*/ 97694 w 95250"/>
                <a:gd name="connsiteY2" fmla="*/ 19929 h 19050"/>
                <a:gd name="connsiteX3" fmla="*/ 97694 w 95250"/>
                <a:gd name="connsiteY3" fmla="*/ 20119 h 19050"/>
                <a:gd name="connsiteX4" fmla="*/ 97028 w 95250"/>
                <a:gd name="connsiteY4" fmla="*/ 21834 h 19050"/>
                <a:gd name="connsiteX5" fmla="*/ 96647 w 95250"/>
                <a:gd name="connsiteY5" fmla="*/ 22310 h 19050"/>
                <a:gd name="connsiteX6" fmla="*/ 48069 w 95250"/>
                <a:gd name="connsiteY6" fmla="*/ 16690 h 19050"/>
                <a:gd name="connsiteX7" fmla="*/ 730 w 95250"/>
                <a:gd name="connsiteY7" fmla="*/ 2498 h 19050"/>
                <a:gd name="connsiteX8" fmla="*/ 1682 w 95250"/>
                <a:gd name="connsiteY8" fmla="*/ 117 h 1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250" h="19050">
                  <a:moveTo>
                    <a:pt x="1682" y="117"/>
                  </a:moveTo>
                  <a:cubicBezTo>
                    <a:pt x="18065" y="7260"/>
                    <a:pt x="35306" y="12309"/>
                    <a:pt x="53022" y="14880"/>
                  </a:cubicBezTo>
                  <a:cubicBezTo>
                    <a:pt x="67786" y="16976"/>
                    <a:pt x="83216" y="16023"/>
                    <a:pt x="97694" y="19929"/>
                  </a:cubicBezTo>
                  <a:cubicBezTo>
                    <a:pt x="97694" y="20024"/>
                    <a:pt x="97694" y="20024"/>
                    <a:pt x="97694" y="20119"/>
                  </a:cubicBezTo>
                  <a:cubicBezTo>
                    <a:pt x="97599" y="20786"/>
                    <a:pt x="97313" y="21357"/>
                    <a:pt x="97028" y="21834"/>
                  </a:cubicBezTo>
                  <a:cubicBezTo>
                    <a:pt x="96932" y="22024"/>
                    <a:pt x="96742" y="22119"/>
                    <a:pt x="96647" y="22310"/>
                  </a:cubicBezTo>
                  <a:cubicBezTo>
                    <a:pt x="80930" y="18119"/>
                    <a:pt x="64071" y="19357"/>
                    <a:pt x="48069" y="16690"/>
                  </a:cubicBezTo>
                  <a:cubicBezTo>
                    <a:pt x="31781" y="13928"/>
                    <a:pt x="15875" y="9165"/>
                    <a:pt x="730" y="2498"/>
                  </a:cubicBezTo>
                  <a:cubicBezTo>
                    <a:pt x="-699" y="1831"/>
                    <a:pt x="158" y="-550"/>
                    <a:pt x="1682" y="117"/>
                  </a:cubicBezTo>
                  <a:close/>
                </a:path>
              </a:pathLst>
            </a:custGeom>
            <a:solidFill>
              <a:srgbClr val="34A7A4"/>
            </a:solidFill>
            <a:ln w="9525" cap="flat">
              <a:noFill/>
              <a:prstDash val="solid"/>
              <a:miter/>
            </a:ln>
          </p:spPr>
          <p:txBody>
            <a:bodyPr rtlCol="0" anchor="ctr"/>
            <a:lstStyle/>
            <a:p>
              <a:endParaRPr lang="en-ID"/>
            </a:p>
          </p:txBody>
        </p:sp>
        <p:sp>
          <p:nvSpPr>
            <p:cNvPr id="53" name="Freeform: Shape 52">
              <a:extLst>
                <a:ext uri="{FF2B5EF4-FFF2-40B4-BE49-F238E27FC236}">
                  <a16:creationId xmlns:a16="http://schemas.microsoft.com/office/drawing/2014/main" id="{D3531BA9-49D9-457A-8463-85B588227B01}"/>
                </a:ext>
              </a:extLst>
            </p:cNvPr>
            <p:cNvSpPr/>
            <p:nvPr/>
          </p:nvSpPr>
          <p:spPr>
            <a:xfrm>
              <a:off x="169486" y="5141543"/>
              <a:ext cx="293686" cy="24474"/>
            </a:xfrm>
            <a:custGeom>
              <a:avLst/>
              <a:gdLst>
                <a:gd name="connsiteX0" fmla="*/ 58613 w 114300"/>
                <a:gd name="connsiteY0" fmla="*/ 7154 h 9525"/>
                <a:gd name="connsiteX1" fmla="*/ 28037 w 114300"/>
                <a:gd name="connsiteY1" fmla="*/ 15060 h 9525"/>
                <a:gd name="connsiteX2" fmla="*/ 796 w 114300"/>
                <a:gd name="connsiteY2" fmla="*/ 15536 h 9525"/>
                <a:gd name="connsiteX3" fmla="*/ 1748 w 114300"/>
                <a:gd name="connsiteY3" fmla="*/ 13155 h 9525"/>
                <a:gd name="connsiteX4" fmla="*/ 36610 w 114300"/>
                <a:gd name="connsiteY4" fmla="*/ 10107 h 9525"/>
                <a:gd name="connsiteX5" fmla="*/ 67376 w 114300"/>
                <a:gd name="connsiteY5" fmla="*/ 2677 h 9525"/>
                <a:gd name="connsiteX6" fmla="*/ 115191 w 114300"/>
                <a:gd name="connsiteY6" fmla="*/ 2106 h 9525"/>
                <a:gd name="connsiteX7" fmla="*/ 115953 w 114300"/>
                <a:gd name="connsiteY7" fmla="*/ 4582 h 9525"/>
                <a:gd name="connsiteX8" fmla="*/ 115953 w 114300"/>
                <a:gd name="connsiteY8" fmla="*/ 4868 h 9525"/>
                <a:gd name="connsiteX9" fmla="*/ 58613 w 114300"/>
                <a:gd name="connsiteY9" fmla="*/ 7154 h 9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4300" h="9525">
                  <a:moveTo>
                    <a:pt x="58613" y="7154"/>
                  </a:moveTo>
                  <a:cubicBezTo>
                    <a:pt x="48326" y="9440"/>
                    <a:pt x="38229" y="12488"/>
                    <a:pt x="28037" y="15060"/>
                  </a:cubicBezTo>
                  <a:cubicBezTo>
                    <a:pt x="18893" y="17346"/>
                    <a:pt x="9845" y="18775"/>
                    <a:pt x="796" y="15536"/>
                  </a:cubicBezTo>
                  <a:cubicBezTo>
                    <a:pt x="-728" y="14965"/>
                    <a:pt x="129" y="12583"/>
                    <a:pt x="1748" y="13155"/>
                  </a:cubicBezTo>
                  <a:cubicBezTo>
                    <a:pt x="13369" y="17251"/>
                    <a:pt x="25275" y="13155"/>
                    <a:pt x="36610" y="10107"/>
                  </a:cubicBezTo>
                  <a:cubicBezTo>
                    <a:pt x="46802" y="7345"/>
                    <a:pt x="56993" y="4678"/>
                    <a:pt x="67376" y="2677"/>
                  </a:cubicBezTo>
                  <a:cubicBezTo>
                    <a:pt x="83282" y="-275"/>
                    <a:pt x="99475" y="-1228"/>
                    <a:pt x="115191" y="2106"/>
                  </a:cubicBezTo>
                  <a:cubicBezTo>
                    <a:pt x="115477" y="2963"/>
                    <a:pt x="115763" y="3725"/>
                    <a:pt x="115953" y="4582"/>
                  </a:cubicBezTo>
                  <a:cubicBezTo>
                    <a:pt x="115953" y="4582"/>
                    <a:pt x="115953" y="4678"/>
                    <a:pt x="115953" y="4868"/>
                  </a:cubicBezTo>
                  <a:cubicBezTo>
                    <a:pt x="97094" y="582"/>
                    <a:pt x="77567" y="2868"/>
                    <a:pt x="58613" y="7154"/>
                  </a:cubicBezTo>
                  <a:close/>
                </a:path>
              </a:pathLst>
            </a:custGeom>
            <a:solidFill>
              <a:srgbClr val="34A7A4"/>
            </a:solidFill>
            <a:ln w="9525" cap="flat">
              <a:noFill/>
              <a:prstDash val="solid"/>
              <a:miter/>
            </a:ln>
          </p:spPr>
          <p:txBody>
            <a:bodyPr rtlCol="0" anchor="ctr"/>
            <a:lstStyle/>
            <a:p>
              <a:endParaRPr lang="en-ID"/>
            </a:p>
          </p:txBody>
        </p:sp>
        <p:sp>
          <p:nvSpPr>
            <p:cNvPr id="54" name="Freeform: Shape 53">
              <a:extLst>
                <a:ext uri="{FF2B5EF4-FFF2-40B4-BE49-F238E27FC236}">
                  <a16:creationId xmlns:a16="http://schemas.microsoft.com/office/drawing/2014/main" id="{F43F11C0-0E49-4C74-8189-D3BFE80B0152}"/>
                </a:ext>
              </a:extLst>
            </p:cNvPr>
            <p:cNvSpPr/>
            <p:nvPr/>
          </p:nvSpPr>
          <p:spPr>
            <a:xfrm>
              <a:off x="376351" y="5352617"/>
              <a:ext cx="220265" cy="48948"/>
            </a:xfrm>
            <a:custGeom>
              <a:avLst/>
              <a:gdLst>
                <a:gd name="connsiteX0" fmla="*/ 1725 w 85725"/>
                <a:gd name="connsiteY0" fmla="*/ 63 h 19050"/>
                <a:gd name="connsiteX1" fmla="*/ 86497 w 85725"/>
                <a:gd name="connsiteY1" fmla="*/ 22732 h 19050"/>
                <a:gd name="connsiteX2" fmla="*/ 85449 w 85725"/>
                <a:gd name="connsiteY2" fmla="*/ 25209 h 19050"/>
                <a:gd name="connsiteX3" fmla="*/ 772 w 85725"/>
                <a:gd name="connsiteY3" fmla="*/ 2539 h 19050"/>
                <a:gd name="connsiteX4" fmla="*/ 1725 w 85725"/>
                <a:gd name="connsiteY4" fmla="*/ 63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19050">
                  <a:moveTo>
                    <a:pt x="1725" y="63"/>
                  </a:moveTo>
                  <a:cubicBezTo>
                    <a:pt x="28204" y="9302"/>
                    <a:pt x="63923" y="4254"/>
                    <a:pt x="86497" y="22732"/>
                  </a:cubicBezTo>
                  <a:cubicBezTo>
                    <a:pt x="86497" y="23780"/>
                    <a:pt x="86116" y="24542"/>
                    <a:pt x="85449" y="25209"/>
                  </a:cubicBezTo>
                  <a:cubicBezTo>
                    <a:pt x="63256" y="6349"/>
                    <a:pt x="27156" y="11683"/>
                    <a:pt x="772" y="2539"/>
                  </a:cubicBezTo>
                  <a:cubicBezTo>
                    <a:pt x="-752" y="1968"/>
                    <a:pt x="201" y="-414"/>
                    <a:pt x="1725" y="63"/>
                  </a:cubicBezTo>
                  <a:close/>
                </a:path>
              </a:pathLst>
            </a:custGeom>
            <a:solidFill>
              <a:srgbClr val="34A7A4"/>
            </a:solidFill>
            <a:ln w="9525" cap="flat">
              <a:noFill/>
              <a:prstDash val="solid"/>
              <a:miter/>
            </a:ln>
          </p:spPr>
          <p:txBody>
            <a:bodyPr rtlCol="0" anchor="ctr"/>
            <a:lstStyle/>
            <a:p>
              <a:endParaRPr lang="en-ID"/>
            </a:p>
          </p:txBody>
        </p:sp>
        <p:sp>
          <p:nvSpPr>
            <p:cNvPr id="55" name="Freeform: Shape 54">
              <a:extLst>
                <a:ext uri="{FF2B5EF4-FFF2-40B4-BE49-F238E27FC236}">
                  <a16:creationId xmlns:a16="http://schemas.microsoft.com/office/drawing/2014/main" id="{251B9B8C-3B13-4C00-B715-F08AD0784A30}"/>
                </a:ext>
              </a:extLst>
            </p:cNvPr>
            <p:cNvSpPr/>
            <p:nvPr/>
          </p:nvSpPr>
          <p:spPr>
            <a:xfrm>
              <a:off x="718278" y="5138966"/>
              <a:ext cx="146843" cy="171317"/>
            </a:xfrm>
            <a:custGeom>
              <a:avLst/>
              <a:gdLst>
                <a:gd name="connsiteX0" fmla="*/ 61150 w 57150"/>
                <a:gd name="connsiteY0" fmla="*/ 251 h 66675"/>
                <a:gd name="connsiteX1" fmla="*/ 62770 w 57150"/>
                <a:gd name="connsiteY1" fmla="*/ 2251 h 66675"/>
                <a:gd name="connsiteX2" fmla="*/ 2095 w 57150"/>
                <a:gd name="connsiteY2" fmla="*/ 67593 h 66675"/>
                <a:gd name="connsiteX3" fmla="*/ 1714 w 57150"/>
                <a:gd name="connsiteY3" fmla="*/ 67021 h 66675"/>
                <a:gd name="connsiteX4" fmla="*/ 0 w 57150"/>
                <a:gd name="connsiteY4" fmla="*/ 66069 h 66675"/>
                <a:gd name="connsiteX5" fmla="*/ 61150 w 57150"/>
                <a:gd name="connsiteY5" fmla="*/ 251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150" h="66675">
                  <a:moveTo>
                    <a:pt x="61150" y="251"/>
                  </a:moveTo>
                  <a:cubicBezTo>
                    <a:pt x="62484" y="-702"/>
                    <a:pt x="64103" y="1299"/>
                    <a:pt x="62770" y="2251"/>
                  </a:cubicBezTo>
                  <a:cubicBezTo>
                    <a:pt x="38291" y="19682"/>
                    <a:pt x="17717" y="41875"/>
                    <a:pt x="2095" y="67593"/>
                  </a:cubicBezTo>
                  <a:cubicBezTo>
                    <a:pt x="2000" y="67402"/>
                    <a:pt x="1810" y="67212"/>
                    <a:pt x="1714" y="67021"/>
                  </a:cubicBezTo>
                  <a:cubicBezTo>
                    <a:pt x="1048" y="66926"/>
                    <a:pt x="476" y="66640"/>
                    <a:pt x="0" y="66069"/>
                  </a:cubicBezTo>
                  <a:cubicBezTo>
                    <a:pt x="15811" y="40256"/>
                    <a:pt x="36481" y="17872"/>
                    <a:pt x="61150" y="251"/>
                  </a:cubicBezTo>
                  <a:close/>
                </a:path>
              </a:pathLst>
            </a:custGeom>
            <a:solidFill>
              <a:srgbClr val="34A7A4"/>
            </a:solidFill>
            <a:ln w="9525" cap="flat">
              <a:noFill/>
              <a:prstDash val="solid"/>
              <a:miter/>
            </a:ln>
          </p:spPr>
          <p:txBody>
            <a:bodyPr rtlCol="0" anchor="ctr"/>
            <a:lstStyle/>
            <a:p>
              <a:endParaRPr lang="en-ID"/>
            </a:p>
          </p:txBody>
        </p:sp>
        <p:sp>
          <p:nvSpPr>
            <p:cNvPr id="56" name="Freeform: Shape 55">
              <a:extLst>
                <a:ext uri="{FF2B5EF4-FFF2-40B4-BE49-F238E27FC236}">
                  <a16:creationId xmlns:a16="http://schemas.microsoft.com/office/drawing/2014/main" id="{9CF1BB7B-B9D3-4B3E-9572-E00A8E6196DB}"/>
                </a:ext>
              </a:extLst>
            </p:cNvPr>
            <p:cNvSpPr/>
            <p:nvPr/>
          </p:nvSpPr>
          <p:spPr>
            <a:xfrm>
              <a:off x="650486" y="4791080"/>
              <a:ext cx="171317" cy="220265"/>
            </a:xfrm>
            <a:custGeom>
              <a:avLst/>
              <a:gdLst>
                <a:gd name="connsiteX0" fmla="*/ 71056 w 66675"/>
                <a:gd name="connsiteY0" fmla="*/ 295 h 85725"/>
                <a:gd name="connsiteX1" fmla="*/ 72676 w 66675"/>
                <a:gd name="connsiteY1" fmla="*/ 2295 h 85725"/>
                <a:gd name="connsiteX2" fmla="*/ 2381 w 66675"/>
                <a:gd name="connsiteY2" fmla="*/ 93545 h 85725"/>
                <a:gd name="connsiteX3" fmla="*/ 1905 w 66675"/>
                <a:gd name="connsiteY3" fmla="*/ 93354 h 85725"/>
                <a:gd name="connsiteX4" fmla="*/ 0 w 66675"/>
                <a:gd name="connsiteY4" fmla="*/ 92592 h 85725"/>
                <a:gd name="connsiteX5" fmla="*/ 71056 w 66675"/>
                <a:gd name="connsiteY5" fmla="*/ 295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675" h="85725">
                  <a:moveTo>
                    <a:pt x="71056" y="295"/>
                  </a:moveTo>
                  <a:cubicBezTo>
                    <a:pt x="72295" y="-753"/>
                    <a:pt x="73914" y="1247"/>
                    <a:pt x="72676" y="2295"/>
                  </a:cubicBezTo>
                  <a:cubicBezTo>
                    <a:pt x="42386" y="26774"/>
                    <a:pt x="18383" y="58112"/>
                    <a:pt x="2381" y="93545"/>
                  </a:cubicBezTo>
                  <a:cubicBezTo>
                    <a:pt x="2191" y="93449"/>
                    <a:pt x="2095" y="93449"/>
                    <a:pt x="1905" y="93354"/>
                  </a:cubicBezTo>
                  <a:cubicBezTo>
                    <a:pt x="1905" y="93354"/>
                    <a:pt x="1143" y="93164"/>
                    <a:pt x="0" y="92592"/>
                  </a:cubicBezTo>
                  <a:cubicBezTo>
                    <a:pt x="16192" y="56683"/>
                    <a:pt x="40481" y="25060"/>
                    <a:pt x="71056" y="295"/>
                  </a:cubicBezTo>
                  <a:close/>
                </a:path>
              </a:pathLst>
            </a:custGeom>
            <a:solidFill>
              <a:srgbClr val="34A7A4"/>
            </a:solidFill>
            <a:ln w="9525" cap="flat">
              <a:noFill/>
              <a:prstDash val="solid"/>
              <a:miter/>
            </a:ln>
          </p:spPr>
          <p:txBody>
            <a:bodyPr rtlCol="0" anchor="ctr"/>
            <a:lstStyle/>
            <a:p>
              <a:endParaRPr lang="en-ID"/>
            </a:p>
          </p:txBody>
        </p:sp>
      </p:grpSp>
      <p:sp>
        <p:nvSpPr>
          <p:cNvPr id="57" name="Freeform: Shape 56">
            <a:extLst>
              <a:ext uri="{FF2B5EF4-FFF2-40B4-BE49-F238E27FC236}">
                <a16:creationId xmlns:a16="http://schemas.microsoft.com/office/drawing/2014/main" id="{7488FAEF-64AA-4183-A982-95836CD44642}"/>
              </a:ext>
            </a:extLst>
          </p:cNvPr>
          <p:cNvSpPr/>
          <p:nvPr/>
        </p:nvSpPr>
        <p:spPr>
          <a:xfrm>
            <a:off x="196005" y="5183024"/>
            <a:ext cx="3817921" cy="1737643"/>
          </a:xfrm>
          <a:custGeom>
            <a:avLst/>
            <a:gdLst>
              <a:gd name="connsiteX0" fmla="*/ 42863 w 1485900"/>
              <a:gd name="connsiteY0" fmla="*/ 325528 h 676275"/>
              <a:gd name="connsiteX1" fmla="*/ 157925 w 1485900"/>
              <a:gd name="connsiteY1" fmla="*/ 302858 h 676275"/>
              <a:gd name="connsiteX2" fmla="*/ 278702 w 1485900"/>
              <a:gd name="connsiteY2" fmla="*/ 304573 h 676275"/>
              <a:gd name="connsiteX3" fmla="*/ 416528 w 1485900"/>
              <a:gd name="connsiteY3" fmla="*/ 94832 h 676275"/>
              <a:gd name="connsiteX4" fmla="*/ 575596 w 1485900"/>
              <a:gd name="connsiteY4" fmla="*/ 64447 h 676275"/>
              <a:gd name="connsiteX5" fmla="*/ 688181 w 1485900"/>
              <a:gd name="connsiteY5" fmla="*/ 1582 h 676275"/>
              <a:gd name="connsiteX6" fmla="*/ 806577 w 1485900"/>
              <a:gd name="connsiteY6" fmla="*/ 60923 h 676275"/>
              <a:gd name="connsiteX7" fmla="*/ 870395 w 1485900"/>
              <a:gd name="connsiteY7" fmla="*/ 185415 h 676275"/>
              <a:gd name="connsiteX8" fmla="*/ 972503 w 1485900"/>
              <a:gd name="connsiteY8" fmla="*/ 274378 h 676275"/>
              <a:gd name="connsiteX9" fmla="*/ 1152906 w 1485900"/>
              <a:gd name="connsiteY9" fmla="*/ 278950 h 676275"/>
              <a:gd name="connsiteX10" fmla="*/ 1245680 w 1485900"/>
              <a:gd name="connsiteY10" fmla="*/ 454401 h 676275"/>
              <a:gd name="connsiteX11" fmla="*/ 1374172 w 1485900"/>
              <a:gd name="connsiteY11" fmla="*/ 452782 h 676275"/>
              <a:gd name="connsiteX12" fmla="*/ 1474184 w 1485900"/>
              <a:gd name="connsiteY12" fmla="*/ 540793 h 676275"/>
              <a:gd name="connsiteX13" fmla="*/ 1488186 w 1485900"/>
              <a:gd name="connsiteY13" fmla="*/ 679762 h 676275"/>
              <a:gd name="connsiteX14" fmla="*/ 0 w 1485900"/>
              <a:gd name="connsiteY14" fmla="*/ 679762 h 676275"/>
              <a:gd name="connsiteX15" fmla="*/ 42863 w 1485900"/>
              <a:gd name="connsiteY15" fmla="*/ 325528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85900" h="676275">
                <a:moveTo>
                  <a:pt x="42863" y="325528"/>
                </a:moveTo>
                <a:cubicBezTo>
                  <a:pt x="69533" y="294381"/>
                  <a:pt x="117634" y="295238"/>
                  <a:pt x="157925" y="302858"/>
                </a:cubicBezTo>
                <a:cubicBezTo>
                  <a:pt x="198215" y="310478"/>
                  <a:pt x="241649" y="322099"/>
                  <a:pt x="278702" y="304573"/>
                </a:cubicBezTo>
                <a:cubicBezTo>
                  <a:pt x="356235" y="267997"/>
                  <a:pt x="343281" y="139504"/>
                  <a:pt x="416528" y="94832"/>
                </a:cubicBezTo>
                <a:cubicBezTo>
                  <a:pt x="462915" y="66352"/>
                  <a:pt x="524923" y="84450"/>
                  <a:pt x="575596" y="64447"/>
                </a:cubicBezTo>
                <a:cubicBezTo>
                  <a:pt x="615791" y="48541"/>
                  <a:pt x="645700" y="9869"/>
                  <a:pt x="688181" y="1582"/>
                </a:cubicBezTo>
                <a:cubicBezTo>
                  <a:pt x="733997" y="-7371"/>
                  <a:pt x="779431" y="22918"/>
                  <a:pt x="806577" y="60923"/>
                </a:cubicBezTo>
                <a:cubicBezTo>
                  <a:pt x="833723" y="98833"/>
                  <a:pt x="848201" y="144267"/>
                  <a:pt x="870395" y="185415"/>
                </a:cubicBezTo>
                <a:cubicBezTo>
                  <a:pt x="892588" y="226468"/>
                  <a:pt x="926592" y="265711"/>
                  <a:pt x="972503" y="274378"/>
                </a:cubicBezTo>
                <a:cubicBezTo>
                  <a:pt x="1032986" y="285713"/>
                  <a:pt x="1103186" y="242660"/>
                  <a:pt x="1152906" y="278950"/>
                </a:cubicBezTo>
                <a:cubicBezTo>
                  <a:pt x="1207865" y="319241"/>
                  <a:pt x="1184910" y="423540"/>
                  <a:pt x="1245680" y="454401"/>
                </a:cubicBezTo>
                <a:cubicBezTo>
                  <a:pt x="1284446" y="474118"/>
                  <a:pt x="1330928" y="448686"/>
                  <a:pt x="1374172" y="452782"/>
                </a:cubicBezTo>
                <a:cubicBezTo>
                  <a:pt x="1420844" y="457258"/>
                  <a:pt x="1458087" y="496787"/>
                  <a:pt x="1474184" y="540793"/>
                </a:cubicBezTo>
                <a:cubicBezTo>
                  <a:pt x="1490282" y="584798"/>
                  <a:pt x="1489329" y="632899"/>
                  <a:pt x="1488186" y="679762"/>
                </a:cubicBezTo>
                <a:lnTo>
                  <a:pt x="0" y="679762"/>
                </a:lnTo>
                <a:lnTo>
                  <a:pt x="42863" y="325528"/>
                </a:lnTo>
                <a:close/>
              </a:path>
            </a:pathLst>
          </a:custGeom>
          <a:solidFill>
            <a:schemeClr val="accent2"/>
          </a:solidFill>
          <a:ln w="9525" cap="flat">
            <a:noFill/>
            <a:prstDash val="solid"/>
            <a:miter/>
          </a:ln>
        </p:spPr>
        <p:txBody>
          <a:bodyPr rtlCol="0" anchor="ctr"/>
          <a:lstStyle/>
          <a:p>
            <a:endParaRPr lang="en-ID"/>
          </a:p>
        </p:txBody>
      </p:sp>
      <p:sp>
        <p:nvSpPr>
          <p:cNvPr id="58" name="Freeform: Shape 57">
            <a:extLst>
              <a:ext uri="{FF2B5EF4-FFF2-40B4-BE49-F238E27FC236}">
                <a16:creationId xmlns:a16="http://schemas.microsoft.com/office/drawing/2014/main" id="{57F408EC-D5EC-436B-8DB8-AF5489C2117B}"/>
              </a:ext>
            </a:extLst>
          </p:cNvPr>
          <p:cNvSpPr/>
          <p:nvPr/>
        </p:nvSpPr>
        <p:spPr>
          <a:xfrm>
            <a:off x="-39188" y="5508491"/>
            <a:ext cx="3328444" cy="1370535"/>
          </a:xfrm>
          <a:custGeom>
            <a:avLst/>
            <a:gdLst>
              <a:gd name="connsiteX0" fmla="*/ 0 w 1295400"/>
              <a:gd name="connsiteY0" fmla="*/ 130851 h 533400"/>
              <a:gd name="connsiteX1" fmla="*/ 143161 w 1295400"/>
              <a:gd name="connsiteY1" fmla="*/ 10550 h 533400"/>
              <a:gd name="connsiteX2" fmla="*/ 309086 w 1295400"/>
              <a:gd name="connsiteY2" fmla="*/ 57508 h 533400"/>
              <a:gd name="connsiteX3" fmla="*/ 361760 w 1295400"/>
              <a:gd name="connsiteY3" fmla="*/ 165236 h 533400"/>
              <a:gd name="connsiteX4" fmla="*/ 527304 w 1295400"/>
              <a:gd name="connsiteY4" fmla="*/ 131136 h 533400"/>
              <a:gd name="connsiteX5" fmla="*/ 700659 w 1295400"/>
              <a:gd name="connsiteY5" fmla="*/ 278583 h 533400"/>
              <a:gd name="connsiteX6" fmla="*/ 917258 w 1295400"/>
              <a:gd name="connsiteY6" fmla="*/ 241531 h 533400"/>
              <a:gd name="connsiteX7" fmla="*/ 1000411 w 1295400"/>
              <a:gd name="connsiteY7" fmla="*/ 366309 h 533400"/>
              <a:gd name="connsiteX8" fmla="*/ 1115568 w 1295400"/>
              <a:gd name="connsiteY8" fmla="*/ 411171 h 533400"/>
              <a:gd name="connsiteX9" fmla="*/ 1240060 w 1295400"/>
              <a:gd name="connsiteY9" fmla="*/ 430983 h 533400"/>
              <a:gd name="connsiteX10" fmla="*/ 1300067 w 1295400"/>
              <a:gd name="connsiteY10" fmla="*/ 530520 h 533400"/>
              <a:gd name="connsiteX11" fmla="*/ 0 w 1295400"/>
              <a:gd name="connsiteY11" fmla="*/ 536139 h 533400"/>
              <a:gd name="connsiteX12" fmla="*/ 0 w 1295400"/>
              <a:gd name="connsiteY12" fmla="*/ 130851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95400" h="533400">
                <a:moveTo>
                  <a:pt x="0" y="130851"/>
                </a:moveTo>
                <a:cubicBezTo>
                  <a:pt x="41053" y="83035"/>
                  <a:pt x="84487" y="33505"/>
                  <a:pt x="143161" y="10550"/>
                </a:cubicBezTo>
                <a:cubicBezTo>
                  <a:pt x="201835" y="-12405"/>
                  <a:pt x="280130" y="1596"/>
                  <a:pt x="309086" y="57508"/>
                </a:cubicBezTo>
                <a:cubicBezTo>
                  <a:pt x="327850" y="93798"/>
                  <a:pt x="326231" y="144852"/>
                  <a:pt x="361760" y="165236"/>
                </a:cubicBezTo>
                <a:cubicBezTo>
                  <a:pt x="412242" y="194192"/>
                  <a:pt x="469201" y="126755"/>
                  <a:pt x="527304" y="131136"/>
                </a:cubicBezTo>
                <a:cubicBezTo>
                  <a:pt x="605314" y="137042"/>
                  <a:pt x="624840" y="259248"/>
                  <a:pt x="700659" y="278583"/>
                </a:cubicBezTo>
                <a:cubicBezTo>
                  <a:pt x="773811" y="297252"/>
                  <a:pt x="850106" y="206860"/>
                  <a:pt x="917258" y="241531"/>
                </a:cubicBezTo>
                <a:cubicBezTo>
                  <a:pt x="962406" y="264867"/>
                  <a:pt x="966597" y="328399"/>
                  <a:pt x="1000411" y="366309"/>
                </a:cubicBezTo>
                <a:cubicBezTo>
                  <a:pt x="1028510" y="397836"/>
                  <a:pt x="1073468" y="407647"/>
                  <a:pt x="1115568" y="411171"/>
                </a:cubicBezTo>
                <a:cubicBezTo>
                  <a:pt x="1157669" y="414696"/>
                  <a:pt x="1201388" y="414029"/>
                  <a:pt x="1240060" y="430983"/>
                </a:cubicBezTo>
                <a:cubicBezTo>
                  <a:pt x="1278731" y="447938"/>
                  <a:pt x="1310926" y="489753"/>
                  <a:pt x="1300067" y="530520"/>
                </a:cubicBezTo>
                <a:lnTo>
                  <a:pt x="0" y="536139"/>
                </a:lnTo>
                <a:lnTo>
                  <a:pt x="0" y="130851"/>
                </a:lnTo>
                <a:close/>
              </a:path>
            </a:pathLst>
          </a:custGeom>
          <a:solidFill>
            <a:schemeClr val="accent4"/>
          </a:solidFill>
          <a:ln w="9525" cap="flat">
            <a:noFill/>
            <a:prstDash val="solid"/>
            <a:miter/>
          </a:ln>
        </p:spPr>
        <p:txBody>
          <a:bodyPr rtlCol="0" anchor="ctr"/>
          <a:lstStyle/>
          <a:p>
            <a:endParaRPr lang="en-ID"/>
          </a:p>
        </p:txBody>
      </p:sp>
      <p:grpSp>
        <p:nvGrpSpPr>
          <p:cNvPr id="5" name="Group 4">
            <a:extLst>
              <a:ext uri="{FF2B5EF4-FFF2-40B4-BE49-F238E27FC236}">
                <a16:creationId xmlns:a16="http://schemas.microsoft.com/office/drawing/2014/main" id="{71B3F54B-BD34-47EE-B00A-EB45B350F798}"/>
              </a:ext>
            </a:extLst>
          </p:cNvPr>
          <p:cNvGrpSpPr/>
          <p:nvPr/>
        </p:nvGrpSpPr>
        <p:grpSpPr>
          <a:xfrm>
            <a:off x="4528901" y="5179824"/>
            <a:ext cx="688579" cy="1028714"/>
            <a:chOff x="4528901" y="5179824"/>
            <a:chExt cx="688579" cy="1028714"/>
          </a:xfrm>
        </p:grpSpPr>
        <p:sp>
          <p:nvSpPr>
            <p:cNvPr id="25" name="Freeform: Shape 24">
              <a:extLst>
                <a:ext uri="{FF2B5EF4-FFF2-40B4-BE49-F238E27FC236}">
                  <a16:creationId xmlns:a16="http://schemas.microsoft.com/office/drawing/2014/main" id="{E219CB1D-D7B3-40EA-A394-D39EF4A44C49}"/>
                </a:ext>
              </a:extLst>
            </p:cNvPr>
            <p:cNvSpPr/>
            <p:nvPr/>
          </p:nvSpPr>
          <p:spPr>
            <a:xfrm rot="21301151" flipH="1">
              <a:off x="4885569" y="5797936"/>
              <a:ext cx="264214" cy="52843"/>
            </a:xfrm>
            <a:custGeom>
              <a:avLst/>
              <a:gdLst>
                <a:gd name="connsiteX0" fmla="*/ 233959 w 238125"/>
                <a:gd name="connsiteY0" fmla="*/ 43950 h 47625"/>
                <a:gd name="connsiteX1" fmla="*/ 232435 w 238125"/>
                <a:gd name="connsiteY1" fmla="*/ 43474 h 47625"/>
                <a:gd name="connsiteX2" fmla="*/ 230244 w 238125"/>
                <a:gd name="connsiteY2" fmla="*/ 35664 h 47625"/>
                <a:gd name="connsiteX3" fmla="*/ 5454 w 238125"/>
                <a:gd name="connsiteY3" fmla="*/ 8327 h 47625"/>
                <a:gd name="connsiteX4" fmla="*/ 5835 w 238125"/>
                <a:gd name="connsiteY4" fmla="*/ 21567 h 47625"/>
                <a:gd name="connsiteX5" fmla="*/ 229196 w 238125"/>
                <a:gd name="connsiteY5" fmla="*/ 56523 h 47625"/>
                <a:gd name="connsiteX6" fmla="*/ 233959 w 238125"/>
                <a:gd name="connsiteY6" fmla="*/ 43950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8125" h="47625">
                  <a:moveTo>
                    <a:pt x="233959" y="43950"/>
                  </a:moveTo>
                  <a:cubicBezTo>
                    <a:pt x="233482" y="43760"/>
                    <a:pt x="233006" y="43665"/>
                    <a:pt x="232435" y="43474"/>
                  </a:cubicBezTo>
                  <a:cubicBezTo>
                    <a:pt x="233578" y="40902"/>
                    <a:pt x="233292" y="37759"/>
                    <a:pt x="230244" y="35664"/>
                  </a:cubicBezTo>
                  <a:cubicBezTo>
                    <a:pt x="163759" y="-10914"/>
                    <a:pt x="81559" y="-2151"/>
                    <a:pt x="5454" y="8327"/>
                  </a:cubicBezTo>
                  <a:cubicBezTo>
                    <a:pt x="-1880" y="9375"/>
                    <a:pt x="-1880" y="21757"/>
                    <a:pt x="5835" y="21567"/>
                  </a:cubicBezTo>
                  <a:cubicBezTo>
                    <a:pt x="82035" y="19566"/>
                    <a:pt x="157187" y="31282"/>
                    <a:pt x="229196" y="56523"/>
                  </a:cubicBezTo>
                  <a:cubicBezTo>
                    <a:pt x="237388" y="59286"/>
                    <a:pt x="242150" y="46808"/>
                    <a:pt x="233959" y="43950"/>
                  </a:cubicBezTo>
                  <a:close/>
                </a:path>
              </a:pathLst>
            </a:custGeom>
            <a:solidFill>
              <a:schemeClr val="accent4"/>
            </a:solidFill>
            <a:ln w="9525" cap="flat">
              <a:noFill/>
              <a:prstDash val="solid"/>
              <a:miter/>
            </a:ln>
          </p:spPr>
          <p:txBody>
            <a:bodyPr rtlCol="0" anchor="ctr"/>
            <a:lstStyle/>
            <a:p>
              <a:endParaRPr lang="en-ID"/>
            </a:p>
          </p:txBody>
        </p:sp>
        <p:sp>
          <p:nvSpPr>
            <p:cNvPr id="26" name="Freeform: Shape 25">
              <a:extLst>
                <a:ext uri="{FF2B5EF4-FFF2-40B4-BE49-F238E27FC236}">
                  <a16:creationId xmlns:a16="http://schemas.microsoft.com/office/drawing/2014/main" id="{0B8D9717-78C6-4D30-B0C9-65F871397F90}"/>
                </a:ext>
              </a:extLst>
            </p:cNvPr>
            <p:cNvSpPr/>
            <p:nvPr/>
          </p:nvSpPr>
          <p:spPr>
            <a:xfrm rot="21301151" flipH="1">
              <a:off x="4860226" y="5615638"/>
              <a:ext cx="84548" cy="274783"/>
            </a:xfrm>
            <a:custGeom>
              <a:avLst/>
              <a:gdLst>
                <a:gd name="connsiteX0" fmla="*/ 4494 w 76200"/>
                <a:gd name="connsiteY0" fmla="*/ 5848 h 247650"/>
                <a:gd name="connsiteX1" fmla="*/ 69645 w 76200"/>
                <a:gd name="connsiteY1" fmla="*/ 246450 h 247650"/>
                <a:gd name="connsiteX2" fmla="*/ 81837 w 76200"/>
                <a:gd name="connsiteY2" fmla="*/ 240926 h 247650"/>
                <a:gd name="connsiteX3" fmla="*/ 81361 w 76200"/>
                <a:gd name="connsiteY3" fmla="*/ 240068 h 247650"/>
                <a:gd name="connsiteX4" fmla="*/ 81265 w 76200"/>
                <a:gd name="connsiteY4" fmla="*/ 235211 h 247650"/>
                <a:gd name="connsiteX5" fmla="*/ 17638 w 76200"/>
                <a:gd name="connsiteY5" fmla="*/ 5467 h 247650"/>
                <a:gd name="connsiteX6" fmla="*/ 4494 w 76200"/>
                <a:gd name="connsiteY6" fmla="*/ 5848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00" h="247650">
                  <a:moveTo>
                    <a:pt x="4494" y="5848"/>
                  </a:moveTo>
                  <a:cubicBezTo>
                    <a:pt x="-14080" y="92717"/>
                    <a:pt x="28306" y="173012"/>
                    <a:pt x="69645" y="246450"/>
                  </a:cubicBezTo>
                  <a:cubicBezTo>
                    <a:pt x="73836" y="253879"/>
                    <a:pt x="86123" y="248450"/>
                    <a:pt x="81837" y="240926"/>
                  </a:cubicBezTo>
                  <a:cubicBezTo>
                    <a:pt x="81646" y="240640"/>
                    <a:pt x="81551" y="240354"/>
                    <a:pt x="81361" y="240068"/>
                  </a:cubicBezTo>
                  <a:cubicBezTo>
                    <a:pt x="81932" y="238640"/>
                    <a:pt x="82027" y="237020"/>
                    <a:pt x="81265" y="235211"/>
                  </a:cubicBezTo>
                  <a:cubicBezTo>
                    <a:pt x="52309" y="160820"/>
                    <a:pt x="31069" y="84049"/>
                    <a:pt x="17638" y="5467"/>
                  </a:cubicBezTo>
                  <a:cubicBezTo>
                    <a:pt x="16400" y="-2438"/>
                    <a:pt x="6018" y="-1295"/>
                    <a:pt x="4494" y="5848"/>
                  </a:cubicBezTo>
                  <a:close/>
                </a:path>
              </a:pathLst>
            </a:custGeom>
            <a:solidFill>
              <a:schemeClr val="accent4"/>
            </a:solidFill>
            <a:ln w="9525" cap="flat">
              <a:noFill/>
              <a:prstDash val="solid"/>
              <a:miter/>
            </a:ln>
          </p:spPr>
          <p:txBody>
            <a:bodyPr rtlCol="0" anchor="ctr"/>
            <a:lstStyle/>
            <a:p>
              <a:endParaRPr lang="en-ID"/>
            </a:p>
          </p:txBody>
        </p:sp>
        <p:sp>
          <p:nvSpPr>
            <p:cNvPr id="27" name="Freeform: Shape 26">
              <a:extLst>
                <a:ext uri="{FF2B5EF4-FFF2-40B4-BE49-F238E27FC236}">
                  <a16:creationId xmlns:a16="http://schemas.microsoft.com/office/drawing/2014/main" id="{30B0A46A-7915-4470-93D0-B2DEF9821BD0}"/>
                </a:ext>
              </a:extLst>
            </p:cNvPr>
            <p:cNvSpPr/>
            <p:nvPr/>
          </p:nvSpPr>
          <p:spPr>
            <a:xfrm rot="21301151" flipH="1">
              <a:off x="4699994" y="5648404"/>
              <a:ext cx="422742" cy="560134"/>
            </a:xfrm>
            <a:custGeom>
              <a:avLst/>
              <a:gdLst>
                <a:gd name="connsiteX0" fmla="*/ 387345 w 381000"/>
                <a:gd name="connsiteY0" fmla="*/ 496477 h 504825"/>
                <a:gd name="connsiteX1" fmla="*/ 13965 w 381000"/>
                <a:gd name="connsiteY1" fmla="*/ 1748 h 504825"/>
                <a:gd name="connsiteX2" fmla="*/ 3678 w 381000"/>
                <a:gd name="connsiteY2" fmla="*/ 16321 h 504825"/>
                <a:gd name="connsiteX3" fmla="*/ 371152 w 381000"/>
                <a:gd name="connsiteY3" fmla="*/ 503906 h 504825"/>
                <a:gd name="connsiteX4" fmla="*/ 387345 w 381000"/>
                <a:gd name="connsiteY4" fmla="*/ 496477 h 504825"/>
                <a:gd name="connsiteX5" fmla="*/ 387345 w 381000"/>
                <a:gd name="connsiteY5" fmla="*/ 496477 h 50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1000" h="504825">
                  <a:moveTo>
                    <a:pt x="387345" y="496477"/>
                  </a:moveTo>
                  <a:cubicBezTo>
                    <a:pt x="315241" y="298642"/>
                    <a:pt x="184272" y="125383"/>
                    <a:pt x="13965" y="1748"/>
                  </a:cubicBezTo>
                  <a:cubicBezTo>
                    <a:pt x="4630" y="-5015"/>
                    <a:pt x="-5657" y="9559"/>
                    <a:pt x="3678" y="16321"/>
                  </a:cubicBezTo>
                  <a:cubicBezTo>
                    <a:pt x="171699" y="138337"/>
                    <a:pt x="300096" y="308834"/>
                    <a:pt x="371152" y="503906"/>
                  </a:cubicBezTo>
                  <a:cubicBezTo>
                    <a:pt x="375057" y="514669"/>
                    <a:pt x="391250" y="507240"/>
                    <a:pt x="387345" y="496477"/>
                  </a:cubicBezTo>
                  <a:lnTo>
                    <a:pt x="387345" y="496477"/>
                  </a:lnTo>
                  <a:close/>
                </a:path>
              </a:pathLst>
            </a:custGeom>
            <a:solidFill>
              <a:schemeClr val="accent4"/>
            </a:solidFill>
            <a:ln w="9525" cap="flat">
              <a:noFill/>
              <a:prstDash val="solid"/>
              <a:miter/>
            </a:ln>
          </p:spPr>
          <p:txBody>
            <a:bodyPr rtlCol="0" anchor="ctr"/>
            <a:lstStyle/>
            <a:p>
              <a:endParaRPr lang="en-ID"/>
            </a:p>
          </p:txBody>
        </p:sp>
        <p:sp>
          <p:nvSpPr>
            <p:cNvPr id="28" name="Freeform: Shape 27">
              <a:extLst>
                <a:ext uri="{FF2B5EF4-FFF2-40B4-BE49-F238E27FC236}">
                  <a16:creationId xmlns:a16="http://schemas.microsoft.com/office/drawing/2014/main" id="{59DA0C52-874C-4018-9AE5-F0BEEB3C506D}"/>
                </a:ext>
              </a:extLst>
            </p:cNvPr>
            <p:cNvSpPr/>
            <p:nvPr/>
          </p:nvSpPr>
          <p:spPr>
            <a:xfrm rot="21301151" flipH="1">
              <a:off x="5006109" y="5543194"/>
              <a:ext cx="211371" cy="158528"/>
            </a:xfrm>
            <a:custGeom>
              <a:avLst/>
              <a:gdLst>
                <a:gd name="connsiteX0" fmla="*/ 185767 w 190500"/>
                <a:gd name="connsiteY0" fmla="*/ 102133 h 142875"/>
                <a:gd name="connsiteX1" fmla="*/ 35367 w 190500"/>
                <a:gd name="connsiteY1" fmla="*/ 2121 h 142875"/>
                <a:gd name="connsiteX2" fmla="*/ 16508 w 190500"/>
                <a:gd name="connsiteY2" fmla="*/ 52222 h 142875"/>
                <a:gd name="connsiteX3" fmla="*/ 144619 w 190500"/>
                <a:gd name="connsiteY3" fmla="*/ 136328 h 142875"/>
                <a:gd name="connsiteX4" fmla="*/ 185767 w 190500"/>
                <a:gd name="connsiteY4" fmla="*/ 102133 h 142875"/>
                <a:gd name="connsiteX5" fmla="*/ 185767 w 190500"/>
                <a:gd name="connsiteY5" fmla="*/ 102133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142875">
                  <a:moveTo>
                    <a:pt x="185767" y="102133"/>
                  </a:moveTo>
                  <a:cubicBezTo>
                    <a:pt x="142238" y="58890"/>
                    <a:pt x="92232" y="25266"/>
                    <a:pt x="35367" y="2121"/>
                  </a:cubicBezTo>
                  <a:cubicBezTo>
                    <a:pt x="3363" y="-10833"/>
                    <a:pt x="-15401" y="39268"/>
                    <a:pt x="16508" y="52222"/>
                  </a:cubicBezTo>
                  <a:cubicBezTo>
                    <a:pt x="64419" y="71653"/>
                    <a:pt x="107948" y="99847"/>
                    <a:pt x="144619" y="136328"/>
                  </a:cubicBezTo>
                  <a:cubicBezTo>
                    <a:pt x="168717" y="160426"/>
                    <a:pt x="210246" y="126517"/>
                    <a:pt x="185767" y="102133"/>
                  </a:cubicBezTo>
                  <a:lnTo>
                    <a:pt x="185767" y="102133"/>
                  </a:lnTo>
                  <a:close/>
                </a:path>
              </a:pathLst>
            </a:custGeom>
            <a:solidFill>
              <a:schemeClr val="accent5"/>
            </a:solidFill>
            <a:ln w="9525" cap="flat">
              <a:noFill/>
              <a:prstDash val="solid"/>
              <a:miter/>
            </a:ln>
          </p:spPr>
          <p:txBody>
            <a:bodyPr rtlCol="0" anchor="ctr"/>
            <a:lstStyle/>
            <a:p>
              <a:endParaRPr lang="en-ID"/>
            </a:p>
          </p:txBody>
        </p:sp>
        <p:sp>
          <p:nvSpPr>
            <p:cNvPr id="29" name="Freeform: Shape 28">
              <a:extLst>
                <a:ext uri="{FF2B5EF4-FFF2-40B4-BE49-F238E27FC236}">
                  <a16:creationId xmlns:a16="http://schemas.microsoft.com/office/drawing/2014/main" id="{2CA1174E-F706-4579-A2D6-B3E8CA187227}"/>
                </a:ext>
              </a:extLst>
            </p:cNvPr>
            <p:cNvSpPr/>
            <p:nvPr/>
          </p:nvSpPr>
          <p:spPr>
            <a:xfrm rot="21301151" flipH="1">
              <a:off x="4582713" y="5707008"/>
              <a:ext cx="137391" cy="169097"/>
            </a:xfrm>
            <a:custGeom>
              <a:avLst/>
              <a:gdLst>
                <a:gd name="connsiteX0" fmla="*/ 12350 w 123825"/>
                <a:gd name="connsiteY0" fmla="*/ 154829 h 152400"/>
                <a:gd name="connsiteX1" fmla="*/ 129889 w 123825"/>
                <a:gd name="connsiteY1" fmla="*/ 9192 h 152400"/>
                <a:gd name="connsiteX2" fmla="*/ 122745 w 123825"/>
                <a:gd name="connsiteY2" fmla="*/ 905 h 152400"/>
                <a:gd name="connsiteX3" fmla="*/ 158 w 123825"/>
                <a:gd name="connsiteY3" fmla="*/ 142637 h 152400"/>
                <a:gd name="connsiteX4" fmla="*/ 3206 w 123825"/>
                <a:gd name="connsiteY4" fmla="*/ 148638 h 152400"/>
                <a:gd name="connsiteX5" fmla="*/ 2539 w 123825"/>
                <a:gd name="connsiteY5" fmla="*/ 149781 h 152400"/>
                <a:gd name="connsiteX6" fmla="*/ 12350 w 123825"/>
                <a:gd name="connsiteY6" fmla="*/ 154829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825" h="152400">
                  <a:moveTo>
                    <a:pt x="12350" y="154829"/>
                  </a:moveTo>
                  <a:cubicBezTo>
                    <a:pt x="42449" y="99298"/>
                    <a:pt x="82073" y="50435"/>
                    <a:pt x="129889" y="9192"/>
                  </a:cubicBezTo>
                  <a:cubicBezTo>
                    <a:pt x="134746" y="5001"/>
                    <a:pt x="127793" y="-2619"/>
                    <a:pt x="122745" y="905"/>
                  </a:cubicBezTo>
                  <a:cubicBezTo>
                    <a:pt x="70262" y="36719"/>
                    <a:pt x="15017" y="77010"/>
                    <a:pt x="158" y="142637"/>
                  </a:cubicBezTo>
                  <a:cubicBezTo>
                    <a:pt x="-509" y="145590"/>
                    <a:pt x="1015" y="147685"/>
                    <a:pt x="3206" y="148638"/>
                  </a:cubicBezTo>
                  <a:cubicBezTo>
                    <a:pt x="3016" y="149019"/>
                    <a:pt x="2825" y="149400"/>
                    <a:pt x="2539" y="149781"/>
                  </a:cubicBezTo>
                  <a:cubicBezTo>
                    <a:pt x="-985" y="156067"/>
                    <a:pt x="8921" y="161115"/>
                    <a:pt x="12350" y="154829"/>
                  </a:cubicBezTo>
                  <a:close/>
                </a:path>
              </a:pathLst>
            </a:custGeom>
            <a:solidFill>
              <a:schemeClr val="accent4"/>
            </a:solidFill>
            <a:ln w="9525" cap="flat">
              <a:noFill/>
              <a:prstDash val="solid"/>
              <a:miter/>
            </a:ln>
          </p:spPr>
          <p:txBody>
            <a:bodyPr rtlCol="0" anchor="ctr"/>
            <a:lstStyle/>
            <a:p>
              <a:endParaRPr lang="en-ID"/>
            </a:p>
          </p:txBody>
        </p:sp>
        <p:sp>
          <p:nvSpPr>
            <p:cNvPr id="30" name="Freeform: Shape 29">
              <a:extLst>
                <a:ext uri="{FF2B5EF4-FFF2-40B4-BE49-F238E27FC236}">
                  <a16:creationId xmlns:a16="http://schemas.microsoft.com/office/drawing/2014/main" id="{53D95CD9-3AE0-458E-BA64-2301249C2B3D}"/>
                </a:ext>
              </a:extLst>
            </p:cNvPr>
            <p:cNvSpPr/>
            <p:nvPr/>
          </p:nvSpPr>
          <p:spPr>
            <a:xfrm rot="21301151" flipH="1">
              <a:off x="4618224" y="5549203"/>
              <a:ext cx="116254" cy="570702"/>
            </a:xfrm>
            <a:custGeom>
              <a:avLst/>
              <a:gdLst>
                <a:gd name="connsiteX0" fmla="*/ 6235 w 104775"/>
                <a:gd name="connsiteY0" fmla="*/ 508892 h 514350"/>
                <a:gd name="connsiteX1" fmla="*/ 96722 w 104775"/>
                <a:gd name="connsiteY1" fmla="*/ 3877 h 514350"/>
                <a:gd name="connsiteX2" fmla="*/ 109771 w 104775"/>
                <a:gd name="connsiteY2" fmla="*/ 10735 h 514350"/>
                <a:gd name="connsiteX3" fmla="*/ 20998 w 104775"/>
                <a:gd name="connsiteY3" fmla="*/ 508226 h 514350"/>
                <a:gd name="connsiteX4" fmla="*/ 6235 w 104775"/>
                <a:gd name="connsiteY4" fmla="*/ 508892 h 514350"/>
                <a:gd name="connsiteX5" fmla="*/ 6235 w 104775"/>
                <a:gd name="connsiteY5" fmla="*/ 508892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514350">
                  <a:moveTo>
                    <a:pt x="6235" y="508892"/>
                  </a:moveTo>
                  <a:cubicBezTo>
                    <a:pt x="-14625" y="335823"/>
                    <a:pt x="17188" y="158944"/>
                    <a:pt x="96722" y="3877"/>
                  </a:cubicBezTo>
                  <a:cubicBezTo>
                    <a:pt x="101104" y="-4600"/>
                    <a:pt x="114153" y="2258"/>
                    <a:pt x="109771" y="10735"/>
                  </a:cubicBezTo>
                  <a:cubicBezTo>
                    <a:pt x="31381" y="163706"/>
                    <a:pt x="520" y="337633"/>
                    <a:pt x="20998" y="508226"/>
                  </a:cubicBezTo>
                  <a:cubicBezTo>
                    <a:pt x="22141" y="517655"/>
                    <a:pt x="7378" y="518322"/>
                    <a:pt x="6235" y="508892"/>
                  </a:cubicBezTo>
                  <a:lnTo>
                    <a:pt x="6235" y="508892"/>
                  </a:lnTo>
                  <a:close/>
                </a:path>
              </a:pathLst>
            </a:custGeom>
            <a:solidFill>
              <a:schemeClr val="accent4"/>
            </a:solidFill>
            <a:ln w="9525" cap="flat">
              <a:noFill/>
              <a:prstDash val="solid"/>
              <a:miter/>
            </a:ln>
          </p:spPr>
          <p:txBody>
            <a:bodyPr rtlCol="0" anchor="ctr"/>
            <a:lstStyle/>
            <a:p>
              <a:endParaRPr lang="en-ID"/>
            </a:p>
          </p:txBody>
        </p:sp>
        <p:sp>
          <p:nvSpPr>
            <p:cNvPr id="31" name="Freeform: Shape 30">
              <a:extLst>
                <a:ext uri="{FF2B5EF4-FFF2-40B4-BE49-F238E27FC236}">
                  <a16:creationId xmlns:a16="http://schemas.microsoft.com/office/drawing/2014/main" id="{178402DB-DFE6-4350-A76E-6EB87200E72A}"/>
                </a:ext>
              </a:extLst>
            </p:cNvPr>
            <p:cNvSpPr/>
            <p:nvPr/>
          </p:nvSpPr>
          <p:spPr>
            <a:xfrm rot="21301151" flipH="1">
              <a:off x="4528901" y="5451983"/>
              <a:ext cx="116254" cy="179666"/>
            </a:xfrm>
            <a:custGeom>
              <a:avLst/>
              <a:gdLst>
                <a:gd name="connsiteX0" fmla="*/ 1235 w 104775"/>
                <a:gd name="connsiteY0" fmla="*/ 137591 h 161925"/>
                <a:gd name="connsiteX1" fmla="*/ 74863 w 104775"/>
                <a:gd name="connsiteY1" fmla="*/ 7479 h 161925"/>
                <a:gd name="connsiteX2" fmla="*/ 107534 w 104775"/>
                <a:gd name="connsiteY2" fmla="*/ 37388 h 161925"/>
                <a:gd name="connsiteX3" fmla="*/ 44479 w 104775"/>
                <a:gd name="connsiteY3" fmla="*/ 147402 h 161925"/>
                <a:gd name="connsiteX4" fmla="*/ 1235 w 104775"/>
                <a:gd name="connsiteY4" fmla="*/ 137591 h 161925"/>
                <a:gd name="connsiteX5" fmla="*/ 1235 w 104775"/>
                <a:gd name="connsiteY5" fmla="*/ 137591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161925">
                  <a:moveTo>
                    <a:pt x="1235" y="137591"/>
                  </a:moveTo>
                  <a:cubicBezTo>
                    <a:pt x="17142" y="89395"/>
                    <a:pt x="41526" y="45865"/>
                    <a:pt x="74863" y="7479"/>
                  </a:cubicBezTo>
                  <a:cubicBezTo>
                    <a:pt x="93628" y="-14142"/>
                    <a:pt x="126298" y="15862"/>
                    <a:pt x="107534" y="37388"/>
                  </a:cubicBezTo>
                  <a:cubicBezTo>
                    <a:pt x="79435" y="69678"/>
                    <a:pt x="57909" y="106730"/>
                    <a:pt x="44479" y="147402"/>
                  </a:cubicBezTo>
                  <a:cubicBezTo>
                    <a:pt x="35525" y="174358"/>
                    <a:pt x="-7814" y="164737"/>
                    <a:pt x="1235" y="137591"/>
                  </a:cubicBezTo>
                  <a:lnTo>
                    <a:pt x="1235" y="137591"/>
                  </a:lnTo>
                  <a:close/>
                </a:path>
              </a:pathLst>
            </a:custGeom>
            <a:solidFill>
              <a:schemeClr val="accent5"/>
            </a:solidFill>
            <a:ln w="9525" cap="flat">
              <a:noFill/>
              <a:prstDash val="solid"/>
              <a:miter/>
            </a:ln>
          </p:spPr>
          <p:txBody>
            <a:bodyPr rtlCol="0" anchor="ctr"/>
            <a:lstStyle/>
            <a:p>
              <a:endParaRPr lang="en-ID"/>
            </a:p>
          </p:txBody>
        </p:sp>
        <p:sp>
          <p:nvSpPr>
            <p:cNvPr id="32" name="Freeform: Shape 31">
              <a:extLst>
                <a:ext uri="{FF2B5EF4-FFF2-40B4-BE49-F238E27FC236}">
                  <a16:creationId xmlns:a16="http://schemas.microsoft.com/office/drawing/2014/main" id="{1D85A117-CF10-4198-AC3A-503029C3C089}"/>
                </a:ext>
              </a:extLst>
            </p:cNvPr>
            <p:cNvSpPr/>
            <p:nvPr/>
          </p:nvSpPr>
          <p:spPr>
            <a:xfrm rot="21301151" flipH="1">
              <a:off x="4807060" y="5502975"/>
              <a:ext cx="285351" cy="147960"/>
            </a:xfrm>
            <a:custGeom>
              <a:avLst/>
              <a:gdLst>
                <a:gd name="connsiteX0" fmla="*/ 260041 w 257175"/>
                <a:gd name="connsiteY0" fmla="*/ 127094 h 133350"/>
                <a:gd name="connsiteX1" fmla="*/ 258517 w 257175"/>
                <a:gd name="connsiteY1" fmla="*/ 125951 h 133350"/>
                <a:gd name="connsiteX2" fmla="*/ 258993 w 257175"/>
                <a:gd name="connsiteY2" fmla="*/ 116045 h 133350"/>
                <a:gd name="connsiteX3" fmla="*/ 9438 w 257175"/>
                <a:gd name="connsiteY3" fmla="*/ 126 h 133350"/>
                <a:gd name="connsiteX4" fmla="*/ 4866 w 257175"/>
                <a:gd name="connsiteY4" fmla="*/ 15652 h 133350"/>
                <a:gd name="connsiteX5" fmla="*/ 249944 w 257175"/>
                <a:gd name="connsiteY5" fmla="*/ 139858 h 133350"/>
                <a:gd name="connsiteX6" fmla="*/ 260041 w 257175"/>
                <a:gd name="connsiteY6" fmla="*/ 127094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7175" h="133350">
                  <a:moveTo>
                    <a:pt x="260041" y="127094"/>
                  </a:moveTo>
                  <a:cubicBezTo>
                    <a:pt x="259564" y="126713"/>
                    <a:pt x="258993" y="126332"/>
                    <a:pt x="258517" y="125951"/>
                  </a:cubicBezTo>
                  <a:cubicBezTo>
                    <a:pt x="260803" y="123379"/>
                    <a:pt x="261660" y="119665"/>
                    <a:pt x="258993" y="116045"/>
                  </a:cubicBezTo>
                  <a:cubicBezTo>
                    <a:pt x="199557" y="37178"/>
                    <a:pt x="101354" y="16509"/>
                    <a:pt x="9438" y="126"/>
                  </a:cubicBezTo>
                  <a:cubicBezTo>
                    <a:pt x="580" y="-1493"/>
                    <a:pt x="-4183" y="12985"/>
                    <a:pt x="4866" y="15652"/>
                  </a:cubicBezTo>
                  <a:cubicBezTo>
                    <a:pt x="93734" y="41941"/>
                    <a:pt x="176221" y="83660"/>
                    <a:pt x="249944" y="139858"/>
                  </a:cubicBezTo>
                  <a:cubicBezTo>
                    <a:pt x="258231" y="146144"/>
                    <a:pt x="268327" y="133476"/>
                    <a:pt x="260041" y="127094"/>
                  </a:cubicBezTo>
                  <a:close/>
                </a:path>
              </a:pathLst>
            </a:custGeom>
            <a:solidFill>
              <a:schemeClr val="accent4"/>
            </a:solidFill>
            <a:ln w="9525" cap="flat">
              <a:noFill/>
              <a:prstDash val="solid"/>
              <a:miter/>
            </a:ln>
          </p:spPr>
          <p:txBody>
            <a:bodyPr rtlCol="0" anchor="ctr"/>
            <a:lstStyle/>
            <a:p>
              <a:endParaRPr lang="en-ID"/>
            </a:p>
          </p:txBody>
        </p:sp>
        <p:sp>
          <p:nvSpPr>
            <p:cNvPr id="33" name="Freeform: Shape 32">
              <a:extLst>
                <a:ext uri="{FF2B5EF4-FFF2-40B4-BE49-F238E27FC236}">
                  <a16:creationId xmlns:a16="http://schemas.microsoft.com/office/drawing/2014/main" id="{7364B02C-A427-47E2-BE6F-963319B8EDC4}"/>
                </a:ext>
              </a:extLst>
            </p:cNvPr>
            <p:cNvSpPr/>
            <p:nvPr/>
          </p:nvSpPr>
          <p:spPr>
            <a:xfrm rot="21301151" flipH="1">
              <a:off x="4762785" y="5360757"/>
              <a:ext cx="52843" cy="338194"/>
            </a:xfrm>
            <a:custGeom>
              <a:avLst/>
              <a:gdLst>
                <a:gd name="connsiteX0" fmla="*/ 35393 w 47625"/>
                <a:gd name="connsiteY0" fmla="*/ 4494 h 304800"/>
                <a:gd name="connsiteX1" fmla="*/ 20438 w 47625"/>
                <a:gd name="connsiteY1" fmla="*/ 307104 h 304800"/>
                <a:gd name="connsiteX2" fmla="*/ 36631 w 47625"/>
                <a:gd name="connsiteY2" fmla="*/ 305294 h 304800"/>
                <a:gd name="connsiteX3" fmla="*/ 36440 w 47625"/>
                <a:gd name="connsiteY3" fmla="*/ 304151 h 304800"/>
                <a:gd name="connsiteX4" fmla="*/ 38155 w 47625"/>
                <a:gd name="connsiteY4" fmla="*/ 298531 h 304800"/>
                <a:gd name="connsiteX5" fmla="*/ 50918 w 47625"/>
                <a:gd name="connsiteY5" fmla="*/ 9066 h 304800"/>
                <a:gd name="connsiteX6" fmla="*/ 35393 w 47625"/>
                <a:gd name="connsiteY6" fmla="*/ 4494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625" h="304800">
                  <a:moveTo>
                    <a:pt x="35393" y="4494"/>
                  </a:moveTo>
                  <a:cubicBezTo>
                    <a:pt x="-18709" y="98030"/>
                    <a:pt x="150" y="206710"/>
                    <a:pt x="20438" y="307104"/>
                  </a:cubicBezTo>
                  <a:cubicBezTo>
                    <a:pt x="22534" y="317295"/>
                    <a:pt x="38726" y="315581"/>
                    <a:pt x="36631" y="305294"/>
                  </a:cubicBezTo>
                  <a:cubicBezTo>
                    <a:pt x="36536" y="304913"/>
                    <a:pt x="36440" y="304532"/>
                    <a:pt x="36440" y="304151"/>
                  </a:cubicBezTo>
                  <a:cubicBezTo>
                    <a:pt x="37583" y="302722"/>
                    <a:pt x="38345" y="300912"/>
                    <a:pt x="38155" y="298531"/>
                  </a:cubicBezTo>
                  <a:cubicBezTo>
                    <a:pt x="32630" y="201662"/>
                    <a:pt x="36917" y="104983"/>
                    <a:pt x="50918" y="9066"/>
                  </a:cubicBezTo>
                  <a:cubicBezTo>
                    <a:pt x="52252" y="-554"/>
                    <a:pt x="39869" y="-3221"/>
                    <a:pt x="35393" y="4494"/>
                  </a:cubicBezTo>
                  <a:close/>
                </a:path>
              </a:pathLst>
            </a:custGeom>
            <a:solidFill>
              <a:schemeClr val="accent4"/>
            </a:solidFill>
            <a:ln w="9525" cap="flat">
              <a:noFill/>
              <a:prstDash val="solid"/>
              <a:miter/>
            </a:ln>
          </p:spPr>
          <p:txBody>
            <a:bodyPr rtlCol="0" anchor="ctr"/>
            <a:lstStyle/>
            <a:p>
              <a:endParaRPr lang="en-ID"/>
            </a:p>
          </p:txBody>
        </p:sp>
        <p:sp>
          <p:nvSpPr>
            <p:cNvPr id="34" name="Freeform: Shape 33">
              <a:extLst>
                <a:ext uri="{FF2B5EF4-FFF2-40B4-BE49-F238E27FC236}">
                  <a16:creationId xmlns:a16="http://schemas.microsoft.com/office/drawing/2014/main" id="{21A5F5B3-1CA4-46D5-A4BD-5745837E37BA}"/>
                </a:ext>
              </a:extLst>
            </p:cNvPr>
            <p:cNvSpPr/>
            <p:nvPr/>
          </p:nvSpPr>
          <p:spPr>
            <a:xfrm rot="21301151" flipH="1">
              <a:off x="4717132" y="5331107"/>
              <a:ext cx="285351" cy="803211"/>
            </a:xfrm>
            <a:custGeom>
              <a:avLst/>
              <a:gdLst>
                <a:gd name="connsiteX0" fmla="*/ 265598 w 257175"/>
                <a:gd name="connsiteY0" fmla="*/ 716469 h 723900"/>
                <a:gd name="connsiteX1" fmla="*/ 19567 w 257175"/>
                <a:gd name="connsiteY1" fmla="*/ 4380 h 723900"/>
                <a:gd name="connsiteX2" fmla="*/ 2137 w 257175"/>
                <a:gd name="connsiteY2" fmla="*/ 17334 h 723900"/>
                <a:gd name="connsiteX3" fmla="*/ 243976 w 257175"/>
                <a:gd name="connsiteY3" fmla="*/ 718850 h 723900"/>
                <a:gd name="connsiteX4" fmla="*/ 265598 w 257175"/>
                <a:gd name="connsiteY4" fmla="*/ 716469 h 723900"/>
                <a:gd name="connsiteX5" fmla="*/ 265598 w 257175"/>
                <a:gd name="connsiteY5" fmla="*/ 716469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7175" h="723900">
                  <a:moveTo>
                    <a:pt x="265598" y="716469"/>
                  </a:moveTo>
                  <a:cubicBezTo>
                    <a:pt x="256454" y="460722"/>
                    <a:pt x="170158" y="211358"/>
                    <a:pt x="19567" y="4380"/>
                  </a:cubicBezTo>
                  <a:cubicBezTo>
                    <a:pt x="11376" y="-6955"/>
                    <a:pt x="-6055" y="5999"/>
                    <a:pt x="2137" y="17334"/>
                  </a:cubicBezTo>
                  <a:cubicBezTo>
                    <a:pt x="150536" y="221359"/>
                    <a:pt x="235023" y="466723"/>
                    <a:pt x="243976" y="718850"/>
                  </a:cubicBezTo>
                  <a:cubicBezTo>
                    <a:pt x="244548" y="732852"/>
                    <a:pt x="266074" y="730375"/>
                    <a:pt x="265598" y="716469"/>
                  </a:cubicBezTo>
                  <a:lnTo>
                    <a:pt x="265598" y="716469"/>
                  </a:lnTo>
                  <a:close/>
                </a:path>
              </a:pathLst>
            </a:custGeom>
            <a:solidFill>
              <a:schemeClr val="accent4"/>
            </a:solidFill>
            <a:ln w="9525" cap="flat">
              <a:noFill/>
              <a:prstDash val="solid"/>
              <a:miter/>
            </a:ln>
          </p:spPr>
          <p:txBody>
            <a:bodyPr rtlCol="0" anchor="ctr"/>
            <a:lstStyle/>
            <a:p>
              <a:endParaRPr lang="en-ID"/>
            </a:p>
          </p:txBody>
        </p:sp>
        <p:sp>
          <p:nvSpPr>
            <p:cNvPr id="35" name="Freeform: Shape 34">
              <a:extLst>
                <a:ext uri="{FF2B5EF4-FFF2-40B4-BE49-F238E27FC236}">
                  <a16:creationId xmlns:a16="http://schemas.microsoft.com/office/drawing/2014/main" id="{02D55CEF-FC17-4B28-92A5-73223B0F0AA7}"/>
                </a:ext>
              </a:extLst>
            </p:cNvPr>
            <p:cNvSpPr/>
            <p:nvPr/>
          </p:nvSpPr>
          <p:spPr>
            <a:xfrm rot="21301151" flipH="1">
              <a:off x="4870150" y="5179824"/>
              <a:ext cx="211371" cy="243077"/>
            </a:xfrm>
            <a:custGeom>
              <a:avLst/>
              <a:gdLst>
                <a:gd name="connsiteX0" fmla="*/ 188739 w 190500"/>
                <a:gd name="connsiteY0" fmla="*/ 179707 h 219075"/>
                <a:gd name="connsiteX1" fmla="*/ 52341 w 190500"/>
                <a:gd name="connsiteY1" fmla="*/ 7686 h 219075"/>
                <a:gd name="connsiteX2" fmla="*/ 11669 w 190500"/>
                <a:gd name="connsiteY2" fmla="*/ 58549 h 219075"/>
                <a:gd name="connsiteX3" fmla="*/ 128160 w 190500"/>
                <a:gd name="connsiteY3" fmla="*/ 203901 h 219075"/>
                <a:gd name="connsiteX4" fmla="*/ 188739 w 190500"/>
                <a:gd name="connsiteY4" fmla="*/ 179707 h 219075"/>
                <a:gd name="connsiteX5" fmla="*/ 188739 w 190500"/>
                <a:gd name="connsiteY5" fmla="*/ 179707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219075">
                  <a:moveTo>
                    <a:pt x="188739" y="179707"/>
                  </a:moveTo>
                  <a:cubicBezTo>
                    <a:pt x="154640" y="113413"/>
                    <a:pt x="109396" y="55692"/>
                    <a:pt x="52341" y="7686"/>
                  </a:cubicBezTo>
                  <a:cubicBezTo>
                    <a:pt x="20242" y="-19365"/>
                    <a:pt x="-20335" y="31593"/>
                    <a:pt x="11669" y="58549"/>
                  </a:cubicBezTo>
                  <a:cubicBezTo>
                    <a:pt x="59771" y="99030"/>
                    <a:pt x="99490" y="147894"/>
                    <a:pt x="128160" y="203901"/>
                  </a:cubicBezTo>
                  <a:cubicBezTo>
                    <a:pt x="147210" y="240762"/>
                    <a:pt x="207980" y="217045"/>
                    <a:pt x="188739" y="179707"/>
                  </a:cubicBezTo>
                  <a:lnTo>
                    <a:pt x="188739" y="179707"/>
                  </a:lnTo>
                  <a:close/>
                </a:path>
              </a:pathLst>
            </a:custGeom>
            <a:solidFill>
              <a:schemeClr val="accent5"/>
            </a:solidFill>
            <a:ln w="9525" cap="flat">
              <a:noFill/>
              <a:prstDash val="solid"/>
              <a:miter/>
            </a:ln>
          </p:spPr>
          <p:txBody>
            <a:bodyPr rtlCol="0" anchor="ctr"/>
            <a:lstStyle/>
            <a:p>
              <a:endParaRPr lang="en-ID"/>
            </a:p>
          </p:txBody>
        </p:sp>
      </p:grpSp>
      <p:sp>
        <p:nvSpPr>
          <p:cNvPr id="36" name="Freeform: Shape 35">
            <a:extLst>
              <a:ext uri="{FF2B5EF4-FFF2-40B4-BE49-F238E27FC236}">
                <a16:creationId xmlns:a16="http://schemas.microsoft.com/office/drawing/2014/main" id="{BBFFF98A-D5B0-440D-B100-C30EF108D79B}"/>
              </a:ext>
            </a:extLst>
          </p:cNvPr>
          <p:cNvSpPr/>
          <p:nvPr/>
        </p:nvSpPr>
        <p:spPr>
          <a:xfrm rot="21389182" flipH="1">
            <a:off x="3932299" y="5480441"/>
            <a:ext cx="1405619" cy="1424821"/>
          </a:xfrm>
          <a:custGeom>
            <a:avLst/>
            <a:gdLst>
              <a:gd name="connsiteX0" fmla="*/ 1199516 w 1266825"/>
              <a:gd name="connsiteY0" fmla="*/ 0 h 1038225"/>
              <a:gd name="connsiteX1" fmla="*/ 1128841 w 1266825"/>
              <a:gd name="connsiteY1" fmla="*/ 45244 h 1038225"/>
              <a:gd name="connsiteX2" fmla="*/ 1040449 w 1266825"/>
              <a:gd name="connsiteY2" fmla="*/ 34671 h 1038225"/>
              <a:gd name="connsiteX3" fmla="*/ 955962 w 1266825"/>
              <a:gd name="connsiteY3" fmla="*/ 53340 h 1038225"/>
              <a:gd name="connsiteX4" fmla="*/ 906051 w 1266825"/>
              <a:gd name="connsiteY4" fmla="*/ 133160 h 1038225"/>
              <a:gd name="connsiteX5" fmla="*/ 725838 w 1266825"/>
              <a:gd name="connsiteY5" fmla="*/ 188119 h 1038225"/>
              <a:gd name="connsiteX6" fmla="*/ 631540 w 1266825"/>
              <a:gd name="connsiteY6" fmla="*/ 303371 h 1038225"/>
              <a:gd name="connsiteX7" fmla="*/ 585058 w 1266825"/>
              <a:gd name="connsiteY7" fmla="*/ 449199 h 1038225"/>
              <a:gd name="connsiteX8" fmla="*/ 479902 w 1266825"/>
              <a:gd name="connsiteY8" fmla="*/ 553117 h 1038225"/>
              <a:gd name="connsiteX9" fmla="*/ 354172 w 1266825"/>
              <a:gd name="connsiteY9" fmla="*/ 557213 h 1038225"/>
              <a:gd name="connsiteX10" fmla="*/ 245397 w 1266825"/>
              <a:gd name="connsiteY10" fmla="*/ 647890 h 1038225"/>
              <a:gd name="connsiteX11" fmla="*/ 229776 w 1266825"/>
              <a:gd name="connsiteY11" fmla="*/ 748094 h 1038225"/>
              <a:gd name="connsiteX12" fmla="*/ 179008 w 1266825"/>
              <a:gd name="connsiteY12" fmla="*/ 831628 h 1038225"/>
              <a:gd name="connsiteX13" fmla="*/ 99855 w 1266825"/>
              <a:gd name="connsiteY13" fmla="*/ 847439 h 1038225"/>
              <a:gd name="connsiteX14" fmla="*/ 26512 w 1266825"/>
              <a:gd name="connsiteY14" fmla="*/ 927640 h 1038225"/>
              <a:gd name="connsiteX15" fmla="*/ 14797 w 1266825"/>
              <a:gd name="connsiteY15" fmla="*/ 1039463 h 1038225"/>
              <a:gd name="connsiteX16" fmla="*/ 1270096 w 1266825"/>
              <a:gd name="connsiteY16" fmla="*/ 986600 h 1038225"/>
              <a:gd name="connsiteX17" fmla="*/ 1199516 w 1266825"/>
              <a:gd name="connsiteY17" fmla="*/ 0 h 1038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66825" h="1038225">
                <a:moveTo>
                  <a:pt x="1199516" y="0"/>
                </a:moveTo>
                <a:cubicBezTo>
                  <a:pt x="1190372" y="28289"/>
                  <a:pt x="1158559" y="43529"/>
                  <a:pt x="1128841" y="45244"/>
                </a:cubicBezTo>
                <a:cubicBezTo>
                  <a:pt x="1099123" y="46863"/>
                  <a:pt x="1069976" y="38291"/>
                  <a:pt x="1040449" y="34671"/>
                </a:cubicBezTo>
                <a:cubicBezTo>
                  <a:pt x="1010921" y="31052"/>
                  <a:pt x="978155" y="33528"/>
                  <a:pt x="955962" y="53340"/>
                </a:cubicBezTo>
                <a:cubicBezTo>
                  <a:pt x="932435" y="74390"/>
                  <a:pt x="926815" y="109442"/>
                  <a:pt x="906051" y="133160"/>
                </a:cubicBezTo>
                <a:cubicBezTo>
                  <a:pt x="863950" y="181356"/>
                  <a:pt x="784607" y="162687"/>
                  <a:pt x="725838" y="188119"/>
                </a:cubicBezTo>
                <a:cubicBezTo>
                  <a:pt x="678975" y="208407"/>
                  <a:pt x="649257" y="255461"/>
                  <a:pt x="631540" y="303371"/>
                </a:cubicBezTo>
                <a:cubicBezTo>
                  <a:pt x="613824" y="351282"/>
                  <a:pt x="605251" y="402336"/>
                  <a:pt x="585058" y="449199"/>
                </a:cubicBezTo>
                <a:cubicBezTo>
                  <a:pt x="564865" y="496062"/>
                  <a:pt x="529432" y="540449"/>
                  <a:pt x="479902" y="553117"/>
                </a:cubicBezTo>
                <a:cubicBezTo>
                  <a:pt x="439135" y="563499"/>
                  <a:pt x="395701" y="550831"/>
                  <a:pt x="354172" y="557213"/>
                </a:cubicBezTo>
                <a:cubicBezTo>
                  <a:pt x="305214" y="564832"/>
                  <a:pt x="261685" y="601028"/>
                  <a:pt x="245397" y="647890"/>
                </a:cubicBezTo>
                <a:cubicBezTo>
                  <a:pt x="234253" y="679895"/>
                  <a:pt x="235300" y="714661"/>
                  <a:pt x="229776" y="748094"/>
                </a:cubicBezTo>
                <a:cubicBezTo>
                  <a:pt x="224251" y="781526"/>
                  <a:pt x="209583" y="816864"/>
                  <a:pt x="179008" y="831628"/>
                </a:cubicBezTo>
                <a:cubicBezTo>
                  <a:pt x="154719" y="843344"/>
                  <a:pt x="125668" y="839438"/>
                  <a:pt x="99855" y="847439"/>
                </a:cubicBezTo>
                <a:cubicBezTo>
                  <a:pt x="63850" y="858488"/>
                  <a:pt x="38228" y="891921"/>
                  <a:pt x="26512" y="927640"/>
                </a:cubicBezTo>
                <a:cubicBezTo>
                  <a:pt x="14797" y="963454"/>
                  <a:pt x="-19398" y="1023747"/>
                  <a:pt x="14797" y="1039463"/>
                </a:cubicBezTo>
                <a:cubicBezTo>
                  <a:pt x="29370" y="1046131"/>
                  <a:pt x="1270096" y="986600"/>
                  <a:pt x="1270096" y="986600"/>
                </a:cubicBezTo>
                <a:lnTo>
                  <a:pt x="1199516" y="0"/>
                </a:lnTo>
                <a:close/>
              </a:path>
            </a:pathLst>
          </a:custGeom>
          <a:solidFill>
            <a:schemeClr val="accent4">
              <a:lumMod val="90000"/>
            </a:schemeClr>
          </a:solidFill>
          <a:ln w="9525" cap="flat">
            <a:noFill/>
            <a:prstDash val="solid"/>
            <a:miter/>
          </a:ln>
        </p:spPr>
        <p:txBody>
          <a:bodyPr rtlCol="0" anchor="ctr"/>
          <a:lstStyle/>
          <a:p>
            <a:endParaRPr lang="en-ID"/>
          </a:p>
        </p:txBody>
      </p:sp>
      <p:sp>
        <p:nvSpPr>
          <p:cNvPr id="37" name="Freeform: Shape 36">
            <a:extLst>
              <a:ext uri="{FF2B5EF4-FFF2-40B4-BE49-F238E27FC236}">
                <a16:creationId xmlns:a16="http://schemas.microsoft.com/office/drawing/2014/main" id="{E8F9A75F-33C0-4114-9F95-5212F40BD00F}"/>
              </a:ext>
            </a:extLst>
          </p:cNvPr>
          <p:cNvSpPr/>
          <p:nvPr/>
        </p:nvSpPr>
        <p:spPr>
          <a:xfrm rot="21301151" flipH="1">
            <a:off x="2425593" y="5522940"/>
            <a:ext cx="2441337" cy="1437325"/>
          </a:xfrm>
          <a:custGeom>
            <a:avLst/>
            <a:gdLst>
              <a:gd name="connsiteX0" fmla="*/ 60686 w 2200275"/>
              <a:gd name="connsiteY0" fmla="*/ 1297753 h 1295400"/>
              <a:gd name="connsiteX1" fmla="*/ 12 w 2200275"/>
              <a:gd name="connsiteY1" fmla="*/ 1078392 h 1295400"/>
              <a:gd name="connsiteX2" fmla="*/ 104882 w 2200275"/>
              <a:gd name="connsiteY2" fmla="*/ 889226 h 1295400"/>
              <a:gd name="connsiteX3" fmla="*/ 269188 w 2200275"/>
              <a:gd name="connsiteY3" fmla="*/ 838838 h 1295400"/>
              <a:gd name="connsiteX4" fmla="*/ 323862 w 2200275"/>
              <a:gd name="connsiteY4" fmla="*/ 703298 h 1295400"/>
              <a:gd name="connsiteX5" fmla="*/ 332434 w 2200275"/>
              <a:gd name="connsiteY5" fmla="*/ 552898 h 1295400"/>
              <a:gd name="connsiteX6" fmla="*/ 436543 w 2200275"/>
              <a:gd name="connsiteY6" fmla="*/ 459458 h 1295400"/>
              <a:gd name="connsiteX7" fmla="*/ 531793 w 2200275"/>
              <a:gd name="connsiteY7" fmla="*/ 480317 h 1295400"/>
              <a:gd name="connsiteX8" fmla="*/ 616565 w 2200275"/>
              <a:gd name="connsiteY8" fmla="*/ 400022 h 1295400"/>
              <a:gd name="connsiteX9" fmla="*/ 618184 w 2200275"/>
              <a:gd name="connsiteY9" fmla="*/ 275435 h 1295400"/>
              <a:gd name="connsiteX10" fmla="*/ 667333 w 2200275"/>
              <a:gd name="connsiteY10" fmla="*/ 58646 h 1295400"/>
              <a:gd name="connsiteX11" fmla="*/ 867073 w 2200275"/>
              <a:gd name="connsiteY11" fmla="*/ 29975 h 1295400"/>
              <a:gd name="connsiteX12" fmla="*/ 946321 w 2200275"/>
              <a:gd name="connsiteY12" fmla="*/ 158563 h 1295400"/>
              <a:gd name="connsiteX13" fmla="*/ 1221879 w 2200275"/>
              <a:gd name="connsiteY13" fmla="*/ 246193 h 1295400"/>
              <a:gd name="connsiteX14" fmla="*/ 1315129 w 2200275"/>
              <a:gd name="connsiteY14" fmla="*/ 514607 h 1295400"/>
              <a:gd name="connsiteX15" fmla="*/ 1466195 w 2200275"/>
              <a:gd name="connsiteY15" fmla="*/ 611572 h 1295400"/>
              <a:gd name="connsiteX16" fmla="*/ 1649361 w 2200275"/>
              <a:gd name="connsiteY16" fmla="*/ 633670 h 1295400"/>
              <a:gd name="connsiteX17" fmla="*/ 2206669 w 2200275"/>
              <a:gd name="connsiteY17" fmla="*/ 1117159 h 1295400"/>
              <a:gd name="connsiteX18" fmla="*/ 60686 w 2200275"/>
              <a:gd name="connsiteY18" fmla="*/ 1297753 h 129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00275" h="1295400">
                <a:moveTo>
                  <a:pt x="60686" y="1297753"/>
                </a:moveTo>
                <a:cubicBezTo>
                  <a:pt x="30968" y="1227363"/>
                  <a:pt x="774" y="1154783"/>
                  <a:pt x="12" y="1078392"/>
                </a:cubicBezTo>
                <a:cubicBezTo>
                  <a:pt x="-750" y="1002002"/>
                  <a:pt x="34969" y="919991"/>
                  <a:pt x="104882" y="889226"/>
                </a:cubicBezTo>
                <a:cubicBezTo>
                  <a:pt x="157746" y="865985"/>
                  <a:pt x="223278" y="873890"/>
                  <a:pt x="269188" y="838838"/>
                </a:cubicBezTo>
                <a:cubicBezTo>
                  <a:pt x="309193" y="808263"/>
                  <a:pt x="322052" y="753685"/>
                  <a:pt x="323862" y="703298"/>
                </a:cubicBezTo>
                <a:cubicBezTo>
                  <a:pt x="325672" y="653006"/>
                  <a:pt x="319290" y="601475"/>
                  <a:pt x="332434" y="552898"/>
                </a:cubicBezTo>
                <a:cubicBezTo>
                  <a:pt x="345579" y="504320"/>
                  <a:pt x="386251" y="457648"/>
                  <a:pt x="436543" y="459458"/>
                </a:cubicBezTo>
                <a:cubicBezTo>
                  <a:pt x="469213" y="460601"/>
                  <a:pt x="499122" y="481556"/>
                  <a:pt x="531793" y="480317"/>
                </a:cubicBezTo>
                <a:cubicBezTo>
                  <a:pt x="573512" y="478793"/>
                  <a:pt x="606088" y="440408"/>
                  <a:pt x="616565" y="400022"/>
                </a:cubicBezTo>
                <a:cubicBezTo>
                  <a:pt x="627138" y="359636"/>
                  <a:pt x="621137" y="317059"/>
                  <a:pt x="618184" y="275435"/>
                </a:cubicBezTo>
                <a:cubicBezTo>
                  <a:pt x="612850" y="199806"/>
                  <a:pt x="620089" y="117986"/>
                  <a:pt x="667333" y="58646"/>
                </a:cubicBezTo>
                <a:cubicBezTo>
                  <a:pt x="714577" y="-695"/>
                  <a:pt x="812971" y="-23174"/>
                  <a:pt x="867073" y="29975"/>
                </a:cubicBezTo>
                <a:cubicBezTo>
                  <a:pt x="903172" y="65408"/>
                  <a:pt x="910602" y="122558"/>
                  <a:pt x="946321" y="158563"/>
                </a:cubicBezTo>
                <a:cubicBezTo>
                  <a:pt x="1015567" y="228381"/>
                  <a:pt x="1147108" y="182375"/>
                  <a:pt x="1221879" y="246193"/>
                </a:cubicBezTo>
                <a:cubicBezTo>
                  <a:pt x="1295221" y="308867"/>
                  <a:pt x="1266266" y="431549"/>
                  <a:pt x="1315129" y="514607"/>
                </a:cubicBezTo>
                <a:cubicBezTo>
                  <a:pt x="1346371" y="567662"/>
                  <a:pt x="1406188" y="597856"/>
                  <a:pt x="1466195" y="611572"/>
                </a:cubicBezTo>
                <a:cubicBezTo>
                  <a:pt x="1526203" y="625288"/>
                  <a:pt x="1588401" y="625288"/>
                  <a:pt x="1649361" y="633670"/>
                </a:cubicBezTo>
                <a:cubicBezTo>
                  <a:pt x="1907203" y="668912"/>
                  <a:pt x="2135422" y="866937"/>
                  <a:pt x="2206669" y="1117159"/>
                </a:cubicBezTo>
                <a:lnTo>
                  <a:pt x="60686" y="1297753"/>
                </a:lnTo>
                <a:close/>
              </a:path>
            </a:pathLst>
          </a:custGeom>
          <a:solidFill>
            <a:srgbClr val="5ACF8B"/>
          </a:solidFill>
          <a:ln w="9525" cap="flat">
            <a:noFill/>
            <a:prstDash val="solid"/>
            <a:miter/>
          </a:ln>
        </p:spPr>
        <p:txBody>
          <a:bodyPr rtlCol="0" anchor="ctr"/>
          <a:lstStyle/>
          <a:p>
            <a:endParaRPr lang="en-ID"/>
          </a:p>
        </p:txBody>
      </p:sp>
      <p:sp>
        <p:nvSpPr>
          <p:cNvPr id="38" name="Freeform: Shape 37">
            <a:extLst>
              <a:ext uri="{FF2B5EF4-FFF2-40B4-BE49-F238E27FC236}">
                <a16:creationId xmlns:a16="http://schemas.microsoft.com/office/drawing/2014/main" id="{91F32986-909F-4C3B-B040-771EA3E12FDE}"/>
              </a:ext>
            </a:extLst>
          </p:cNvPr>
          <p:cNvSpPr/>
          <p:nvPr/>
        </p:nvSpPr>
        <p:spPr>
          <a:xfrm rot="21301151" flipH="1">
            <a:off x="4016866" y="6023130"/>
            <a:ext cx="348762" cy="866622"/>
          </a:xfrm>
          <a:custGeom>
            <a:avLst/>
            <a:gdLst>
              <a:gd name="connsiteX0" fmla="*/ 257444 w 314325"/>
              <a:gd name="connsiteY0" fmla="*/ 486644 h 781050"/>
              <a:gd name="connsiteX1" fmla="*/ 256778 w 314325"/>
              <a:gd name="connsiteY1" fmla="*/ 183559 h 781050"/>
              <a:gd name="connsiteX2" fmla="*/ 243824 w 314325"/>
              <a:gd name="connsiteY2" fmla="*/ 187083 h 781050"/>
              <a:gd name="connsiteX3" fmla="*/ 250967 w 314325"/>
              <a:gd name="connsiteY3" fmla="*/ 467594 h 781050"/>
              <a:gd name="connsiteX4" fmla="*/ 92090 w 314325"/>
              <a:gd name="connsiteY4" fmla="*/ 149745 h 781050"/>
              <a:gd name="connsiteX5" fmla="*/ 92662 w 314325"/>
              <a:gd name="connsiteY5" fmla="*/ 6394 h 781050"/>
              <a:gd name="connsiteX6" fmla="*/ 79232 w 314325"/>
              <a:gd name="connsiteY6" fmla="*/ 6394 h 781050"/>
              <a:gd name="connsiteX7" fmla="*/ 80089 w 314325"/>
              <a:gd name="connsiteY7" fmla="*/ 132219 h 781050"/>
              <a:gd name="connsiteX8" fmla="*/ 29797 w 314325"/>
              <a:gd name="connsiteY8" fmla="*/ 64687 h 781050"/>
              <a:gd name="connsiteX9" fmla="*/ 20367 w 314325"/>
              <a:gd name="connsiteY9" fmla="*/ 74116 h 781050"/>
              <a:gd name="connsiteX10" fmla="*/ 78946 w 314325"/>
              <a:gd name="connsiteY10" fmla="*/ 153841 h 781050"/>
              <a:gd name="connsiteX11" fmla="*/ 80184 w 314325"/>
              <a:gd name="connsiteY11" fmla="*/ 155746 h 781050"/>
              <a:gd name="connsiteX12" fmla="*/ 160099 w 314325"/>
              <a:gd name="connsiteY12" fmla="*/ 289858 h 781050"/>
              <a:gd name="connsiteX13" fmla="*/ 10271 w 314325"/>
              <a:gd name="connsiteY13" fmla="*/ 259949 h 781050"/>
              <a:gd name="connsiteX14" fmla="*/ 3508 w 314325"/>
              <a:gd name="connsiteY14" fmla="*/ 271475 h 781050"/>
              <a:gd name="connsiteX15" fmla="*/ 166481 w 314325"/>
              <a:gd name="connsiteY15" fmla="*/ 303097 h 781050"/>
              <a:gd name="connsiteX16" fmla="*/ 166957 w 314325"/>
              <a:gd name="connsiteY16" fmla="*/ 303002 h 781050"/>
              <a:gd name="connsiteX17" fmla="*/ 305831 w 314325"/>
              <a:gd name="connsiteY17" fmla="*/ 776680 h 781050"/>
              <a:gd name="connsiteX18" fmla="*/ 319262 w 314325"/>
              <a:gd name="connsiteY18" fmla="*/ 776680 h 781050"/>
              <a:gd name="connsiteX19" fmla="*/ 257444 w 314325"/>
              <a:gd name="connsiteY19" fmla="*/ 486644 h 781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14325" h="781050">
                <a:moveTo>
                  <a:pt x="257444" y="486644"/>
                </a:moveTo>
                <a:cubicBezTo>
                  <a:pt x="299831" y="392918"/>
                  <a:pt x="288972" y="278523"/>
                  <a:pt x="256778" y="183559"/>
                </a:cubicBezTo>
                <a:cubicBezTo>
                  <a:pt x="254015" y="175462"/>
                  <a:pt x="241061" y="178892"/>
                  <a:pt x="243824" y="187083"/>
                </a:cubicBezTo>
                <a:cubicBezTo>
                  <a:pt x="273351" y="274237"/>
                  <a:pt x="285448" y="379679"/>
                  <a:pt x="250967" y="467594"/>
                </a:cubicBezTo>
                <a:cubicBezTo>
                  <a:pt x="212105" y="355390"/>
                  <a:pt x="158670" y="248424"/>
                  <a:pt x="92090" y="149745"/>
                </a:cubicBezTo>
                <a:cubicBezTo>
                  <a:pt x="96377" y="102120"/>
                  <a:pt x="97139" y="54114"/>
                  <a:pt x="92662" y="6394"/>
                </a:cubicBezTo>
                <a:cubicBezTo>
                  <a:pt x="91900" y="-2084"/>
                  <a:pt x="78470" y="-2179"/>
                  <a:pt x="79232" y="6394"/>
                </a:cubicBezTo>
                <a:cubicBezTo>
                  <a:pt x="83137" y="48208"/>
                  <a:pt x="83042" y="90309"/>
                  <a:pt x="80089" y="132219"/>
                </a:cubicBezTo>
                <a:cubicBezTo>
                  <a:pt x="64087" y="109264"/>
                  <a:pt x="47323" y="86689"/>
                  <a:pt x="29797" y="64687"/>
                </a:cubicBezTo>
                <a:cubicBezTo>
                  <a:pt x="24463" y="57924"/>
                  <a:pt x="15033" y="67449"/>
                  <a:pt x="20367" y="74116"/>
                </a:cubicBezTo>
                <a:cubicBezTo>
                  <a:pt x="40941" y="99929"/>
                  <a:pt x="60467" y="126599"/>
                  <a:pt x="78946" y="153841"/>
                </a:cubicBezTo>
                <a:cubicBezTo>
                  <a:pt x="79232" y="154603"/>
                  <a:pt x="79613" y="155174"/>
                  <a:pt x="80184" y="155746"/>
                </a:cubicBezTo>
                <a:cubicBezTo>
                  <a:pt x="109426" y="198894"/>
                  <a:pt x="136096" y="243662"/>
                  <a:pt x="160099" y="289858"/>
                </a:cubicBezTo>
                <a:cubicBezTo>
                  <a:pt x="108283" y="290905"/>
                  <a:pt x="57705" y="281000"/>
                  <a:pt x="10271" y="259949"/>
                </a:cubicBezTo>
                <a:cubicBezTo>
                  <a:pt x="2460" y="256520"/>
                  <a:pt x="-4398" y="268046"/>
                  <a:pt x="3508" y="271475"/>
                </a:cubicBezTo>
                <a:cubicBezTo>
                  <a:pt x="55133" y="294430"/>
                  <a:pt x="109902" y="305288"/>
                  <a:pt x="166481" y="303097"/>
                </a:cubicBezTo>
                <a:cubicBezTo>
                  <a:pt x="166671" y="303097"/>
                  <a:pt x="166766" y="303097"/>
                  <a:pt x="166957" y="303002"/>
                </a:cubicBezTo>
                <a:cubicBezTo>
                  <a:pt x="241633" y="450544"/>
                  <a:pt x="289163" y="611612"/>
                  <a:pt x="305831" y="776680"/>
                </a:cubicBezTo>
                <a:cubicBezTo>
                  <a:pt x="306689" y="785158"/>
                  <a:pt x="320119" y="785253"/>
                  <a:pt x="319262" y="776680"/>
                </a:cubicBezTo>
                <a:cubicBezTo>
                  <a:pt x="309260" y="677811"/>
                  <a:pt x="288401" y="580561"/>
                  <a:pt x="257444" y="486644"/>
                </a:cubicBezTo>
                <a:close/>
              </a:path>
            </a:pathLst>
          </a:custGeom>
          <a:solidFill>
            <a:srgbClr val="69E299"/>
          </a:solidFill>
          <a:ln w="9525" cap="flat">
            <a:noFill/>
            <a:prstDash val="solid"/>
            <a:miter/>
          </a:ln>
        </p:spPr>
        <p:txBody>
          <a:bodyPr rtlCol="0" anchor="ctr"/>
          <a:lstStyle/>
          <a:p>
            <a:endParaRPr lang="en-ID"/>
          </a:p>
        </p:txBody>
      </p:sp>
      <p:sp>
        <p:nvSpPr>
          <p:cNvPr id="39" name="Freeform: Shape 38">
            <a:extLst>
              <a:ext uri="{FF2B5EF4-FFF2-40B4-BE49-F238E27FC236}">
                <a16:creationId xmlns:a16="http://schemas.microsoft.com/office/drawing/2014/main" id="{F6FA83C8-C2E7-4701-9082-D1FF9C9CB420}"/>
              </a:ext>
            </a:extLst>
          </p:cNvPr>
          <p:cNvSpPr/>
          <p:nvPr/>
        </p:nvSpPr>
        <p:spPr>
          <a:xfrm rot="21301151" flipH="1">
            <a:off x="3527918" y="5574699"/>
            <a:ext cx="538997" cy="1183679"/>
          </a:xfrm>
          <a:custGeom>
            <a:avLst/>
            <a:gdLst>
              <a:gd name="connsiteX0" fmla="*/ 478881 w 485775"/>
              <a:gd name="connsiteY0" fmla="*/ 686694 h 1066800"/>
              <a:gd name="connsiteX1" fmla="*/ 323433 w 485775"/>
              <a:gd name="connsiteY1" fmla="*/ 930058 h 1066800"/>
              <a:gd name="connsiteX2" fmla="*/ 254091 w 485775"/>
              <a:gd name="connsiteY2" fmla="*/ 498956 h 1066800"/>
              <a:gd name="connsiteX3" fmla="*/ 346007 w 485775"/>
              <a:gd name="connsiteY3" fmla="*/ 426661 h 1066800"/>
              <a:gd name="connsiteX4" fmla="*/ 405824 w 485775"/>
              <a:gd name="connsiteY4" fmla="*/ 215587 h 1066800"/>
              <a:gd name="connsiteX5" fmla="*/ 392394 w 485775"/>
              <a:gd name="connsiteY5" fmla="*/ 215587 h 1066800"/>
              <a:gd name="connsiteX6" fmla="*/ 340007 w 485775"/>
              <a:gd name="connsiteY6" fmla="*/ 411802 h 1066800"/>
              <a:gd name="connsiteX7" fmla="*/ 250853 w 485775"/>
              <a:gd name="connsiteY7" fmla="*/ 486002 h 1066800"/>
              <a:gd name="connsiteX8" fmla="*/ 172843 w 485775"/>
              <a:gd name="connsiteY8" fmla="*/ 225589 h 1066800"/>
              <a:gd name="connsiteX9" fmla="*/ 83212 w 485775"/>
              <a:gd name="connsiteY9" fmla="*/ 3466 h 1066800"/>
              <a:gd name="connsiteX10" fmla="*/ 71687 w 485775"/>
              <a:gd name="connsiteY10" fmla="*/ 10228 h 1066800"/>
              <a:gd name="connsiteX11" fmla="*/ 179225 w 485775"/>
              <a:gd name="connsiteY11" fmla="*/ 285596 h 1066800"/>
              <a:gd name="connsiteX12" fmla="*/ 11204 w 485775"/>
              <a:gd name="connsiteY12" fmla="*/ 189870 h 1066800"/>
              <a:gd name="connsiteX13" fmla="*/ 1774 w 485775"/>
              <a:gd name="connsiteY13" fmla="*/ 199300 h 1066800"/>
              <a:gd name="connsiteX14" fmla="*/ 183796 w 485775"/>
              <a:gd name="connsiteY14" fmla="*/ 299598 h 1066800"/>
              <a:gd name="connsiteX15" fmla="*/ 295334 w 485775"/>
              <a:gd name="connsiteY15" fmla="*/ 790612 h 1066800"/>
              <a:gd name="connsiteX16" fmla="*/ 156936 w 485775"/>
              <a:gd name="connsiteY16" fmla="*/ 623257 h 1066800"/>
              <a:gd name="connsiteX17" fmla="*/ 143982 w 485775"/>
              <a:gd name="connsiteY17" fmla="*/ 626782 h 1066800"/>
              <a:gd name="connsiteX18" fmla="*/ 295906 w 485775"/>
              <a:gd name="connsiteY18" fmla="*/ 806423 h 1066800"/>
              <a:gd name="connsiteX19" fmla="*/ 297430 w 485775"/>
              <a:gd name="connsiteY19" fmla="*/ 807090 h 1066800"/>
              <a:gd name="connsiteX20" fmla="*/ 299716 w 485775"/>
              <a:gd name="connsiteY20" fmla="*/ 825187 h 1066800"/>
              <a:gd name="connsiteX21" fmla="*/ 317813 w 485775"/>
              <a:gd name="connsiteY21" fmla="*/ 1062265 h 1066800"/>
              <a:gd name="connsiteX22" fmla="*/ 331244 w 485775"/>
              <a:gd name="connsiteY22" fmla="*/ 1062265 h 1066800"/>
              <a:gd name="connsiteX23" fmla="*/ 324576 w 485775"/>
              <a:gd name="connsiteY23" fmla="*/ 943774 h 1066800"/>
              <a:gd name="connsiteX24" fmla="*/ 492311 w 485775"/>
              <a:gd name="connsiteY24" fmla="*/ 686694 h 1066800"/>
              <a:gd name="connsiteX25" fmla="*/ 478881 w 485775"/>
              <a:gd name="connsiteY25" fmla="*/ 686694 h 106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85775" h="1066800">
                <a:moveTo>
                  <a:pt x="478881" y="686694"/>
                </a:moveTo>
                <a:cubicBezTo>
                  <a:pt x="473452" y="784420"/>
                  <a:pt x="421445" y="896815"/>
                  <a:pt x="323433" y="930058"/>
                </a:cubicBezTo>
                <a:cubicBezTo>
                  <a:pt x="311527" y="784801"/>
                  <a:pt x="288381" y="640593"/>
                  <a:pt x="254091" y="498956"/>
                </a:cubicBezTo>
                <a:cubicBezTo>
                  <a:pt x="292286" y="491717"/>
                  <a:pt x="324671" y="456284"/>
                  <a:pt x="346007" y="426661"/>
                </a:cubicBezTo>
                <a:cubicBezTo>
                  <a:pt x="390013" y="365606"/>
                  <a:pt x="407253" y="289882"/>
                  <a:pt x="405824" y="215587"/>
                </a:cubicBezTo>
                <a:cubicBezTo>
                  <a:pt x="405634" y="207015"/>
                  <a:pt x="392299" y="206920"/>
                  <a:pt x="392394" y="215587"/>
                </a:cubicBezTo>
                <a:cubicBezTo>
                  <a:pt x="393728" y="284548"/>
                  <a:pt x="378678" y="353890"/>
                  <a:pt x="340007" y="411802"/>
                </a:cubicBezTo>
                <a:cubicBezTo>
                  <a:pt x="320766" y="440568"/>
                  <a:pt x="288191" y="479906"/>
                  <a:pt x="250853" y="486002"/>
                </a:cubicBezTo>
                <a:cubicBezTo>
                  <a:pt x="229136" y="397991"/>
                  <a:pt x="203132" y="311123"/>
                  <a:pt x="172843" y="225589"/>
                </a:cubicBezTo>
                <a:cubicBezTo>
                  <a:pt x="146173" y="150246"/>
                  <a:pt x="116169" y="76237"/>
                  <a:pt x="83212" y="3466"/>
                </a:cubicBezTo>
                <a:cubicBezTo>
                  <a:pt x="79688" y="-4345"/>
                  <a:pt x="68163" y="2418"/>
                  <a:pt x="71687" y="10228"/>
                </a:cubicBezTo>
                <a:cubicBezTo>
                  <a:pt x="112359" y="100049"/>
                  <a:pt x="148268" y="191965"/>
                  <a:pt x="179225" y="285596"/>
                </a:cubicBezTo>
                <a:cubicBezTo>
                  <a:pt x="112931" y="276262"/>
                  <a:pt x="55400" y="239495"/>
                  <a:pt x="11204" y="189870"/>
                </a:cubicBezTo>
                <a:cubicBezTo>
                  <a:pt x="5489" y="183393"/>
                  <a:pt x="-3941" y="192918"/>
                  <a:pt x="1774" y="199300"/>
                </a:cubicBezTo>
                <a:cubicBezTo>
                  <a:pt x="49494" y="252830"/>
                  <a:pt x="111978" y="290930"/>
                  <a:pt x="183796" y="299598"/>
                </a:cubicBezTo>
                <a:cubicBezTo>
                  <a:pt x="235708" y="459427"/>
                  <a:pt x="273141" y="623924"/>
                  <a:pt x="295334" y="790612"/>
                </a:cubicBezTo>
                <a:cubicBezTo>
                  <a:pt x="230850" y="752893"/>
                  <a:pt x="181796" y="694028"/>
                  <a:pt x="156936" y="623257"/>
                </a:cubicBezTo>
                <a:cubicBezTo>
                  <a:pt x="154079" y="615161"/>
                  <a:pt x="141125" y="618685"/>
                  <a:pt x="143982" y="626782"/>
                </a:cubicBezTo>
                <a:cubicBezTo>
                  <a:pt x="170938" y="703458"/>
                  <a:pt x="224659" y="767180"/>
                  <a:pt x="295906" y="806423"/>
                </a:cubicBezTo>
                <a:cubicBezTo>
                  <a:pt x="296477" y="806709"/>
                  <a:pt x="296954" y="806899"/>
                  <a:pt x="297430" y="807090"/>
                </a:cubicBezTo>
                <a:cubicBezTo>
                  <a:pt x="298192" y="813091"/>
                  <a:pt x="298954" y="819187"/>
                  <a:pt x="299716" y="825187"/>
                </a:cubicBezTo>
                <a:cubicBezTo>
                  <a:pt x="309146" y="903959"/>
                  <a:pt x="315146" y="983017"/>
                  <a:pt x="317813" y="1062265"/>
                </a:cubicBezTo>
                <a:cubicBezTo>
                  <a:pt x="318099" y="1070837"/>
                  <a:pt x="331529" y="1070932"/>
                  <a:pt x="331244" y="1062265"/>
                </a:cubicBezTo>
                <a:cubicBezTo>
                  <a:pt x="329910" y="1022736"/>
                  <a:pt x="327624" y="983207"/>
                  <a:pt x="324576" y="943774"/>
                </a:cubicBezTo>
                <a:cubicBezTo>
                  <a:pt x="430208" y="909865"/>
                  <a:pt x="486501" y="791374"/>
                  <a:pt x="492311" y="686694"/>
                </a:cubicBezTo>
                <a:cubicBezTo>
                  <a:pt x="492692" y="678121"/>
                  <a:pt x="479357" y="678121"/>
                  <a:pt x="478881" y="686694"/>
                </a:cubicBezTo>
                <a:close/>
              </a:path>
            </a:pathLst>
          </a:custGeom>
          <a:solidFill>
            <a:srgbClr val="69E299"/>
          </a:solidFill>
          <a:ln w="9525" cap="flat">
            <a:noFill/>
            <a:prstDash val="solid"/>
            <a:miter/>
          </a:ln>
        </p:spPr>
        <p:txBody>
          <a:bodyPr rtlCol="0" anchor="ctr"/>
          <a:lstStyle/>
          <a:p>
            <a:endParaRPr lang="en-ID"/>
          </a:p>
        </p:txBody>
      </p:sp>
      <p:sp>
        <p:nvSpPr>
          <p:cNvPr id="40" name="Freeform: Shape 39">
            <a:extLst>
              <a:ext uri="{FF2B5EF4-FFF2-40B4-BE49-F238E27FC236}">
                <a16:creationId xmlns:a16="http://schemas.microsoft.com/office/drawing/2014/main" id="{DDFE961E-D8EA-4764-83B1-32FC95270533}"/>
              </a:ext>
            </a:extLst>
          </p:cNvPr>
          <p:cNvSpPr/>
          <p:nvPr/>
        </p:nvSpPr>
        <p:spPr>
          <a:xfrm rot="21301151" flipH="1">
            <a:off x="2983148" y="6216236"/>
            <a:ext cx="391037" cy="644682"/>
          </a:xfrm>
          <a:custGeom>
            <a:avLst/>
            <a:gdLst>
              <a:gd name="connsiteX0" fmla="*/ 347517 w 352425"/>
              <a:gd name="connsiteY0" fmla="*/ 230575 h 581025"/>
              <a:gd name="connsiteX1" fmla="*/ 65006 w 352425"/>
              <a:gd name="connsiteY1" fmla="*/ 366402 h 581025"/>
              <a:gd name="connsiteX2" fmla="*/ 141301 w 352425"/>
              <a:gd name="connsiteY2" fmla="*/ 148756 h 581025"/>
              <a:gd name="connsiteX3" fmla="*/ 304464 w 352425"/>
              <a:gd name="connsiteY3" fmla="*/ 56935 h 581025"/>
              <a:gd name="connsiteX4" fmla="*/ 292939 w 352425"/>
              <a:gd name="connsiteY4" fmla="*/ 50172 h 581025"/>
              <a:gd name="connsiteX5" fmla="*/ 147207 w 352425"/>
              <a:gd name="connsiteY5" fmla="*/ 134563 h 581025"/>
              <a:gd name="connsiteX6" fmla="*/ 203404 w 352425"/>
              <a:gd name="connsiteY6" fmla="*/ 10167 h 581025"/>
              <a:gd name="connsiteX7" fmla="*/ 191879 w 352425"/>
              <a:gd name="connsiteY7" fmla="*/ 3404 h 581025"/>
              <a:gd name="connsiteX8" fmla="*/ 77293 w 352425"/>
              <a:gd name="connsiteY8" fmla="*/ 282868 h 581025"/>
              <a:gd name="connsiteX9" fmla="*/ 57100 w 352425"/>
              <a:gd name="connsiteY9" fmla="*/ 60840 h 581025"/>
              <a:gd name="connsiteX10" fmla="*/ 43670 w 352425"/>
              <a:gd name="connsiteY10" fmla="*/ 60840 h 581025"/>
              <a:gd name="connsiteX11" fmla="*/ 68625 w 352425"/>
              <a:gd name="connsiteY11" fmla="*/ 300965 h 581025"/>
              <a:gd name="connsiteX12" fmla="*/ 70435 w 352425"/>
              <a:gd name="connsiteY12" fmla="*/ 303918 h 581025"/>
              <a:gd name="connsiteX13" fmla="*/ 141 w 352425"/>
              <a:gd name="connsiteY13" fmla="*/ 576523 h 581025"/>
              <a:gd name="connsiteX14" fmla="*/ 13095 w 352425"/>
              <a:gd name="connsiteY14" fmla="*/ 580048 h 581025"/>
              <a:gd name="connsiteX15" fmla="*/ 61101 w 352425"/>
              <a:gd name="connsiteY15" fmla="*/ 380213 h 581025"/>
              <a:gd name="connsiteX16" fmla="*/ 357042 w 352425"/>
              <a:gd name="connsiteY16" fmla="*/ 240100 h 581025"/>
              <a:gd name="connsiteX17" fmla="*/ 347517 w 352425"/>
              <a:gd name="connsiteY17" fmla="*/ 230575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2425" h="581025">
                <a:moveTo>
                  <a:pt x="347517" y="230575"/>
                </a:moveTo>
                <a:cubicBezTo>
                  <a:pt x="273413" y="309157"/>
                  <a:pt x="172543" y="357639"/>
                  <a:pt x="65006" y="366402"/>
                </a:cubicBezTo>
                <a:cubicBezTo>
                  <a:pt x="86723" y="292583"/>
                  <a:pt x="112155" y="219907"/>
                  <a:pt x="141301" y="148756"/>
                </a:cubicBezTo>
                <a:cubicBezTo>
                  <a:pt x="205690" y="140374"/>
                  <a:pt x="274270" y="120181"/>
                  <a:pt x="304464" y="56935"/>
                </a:cubicBezTo>
                <a:cubicBezTo>
                  <a:pt x="308179" y="49219"/>
                  <a:pt x="296654" y="42361"/>
                  <a:pt x="292939" y="50172"/>
                </a:cubicBezTo>
                <a:cubicBezTo>
                  <a:pt x="265793" y="106941"/>
                  <a:pt x="205309" y="126277"/>
                  <a:pt x="147207" y="134563"/>
                </a:cubicBezTo>
                <a:cubicBezTo>
                  <a:pt x="164637" y="92558"/>
                  <a:pt x="183402" y="51124"/>
                  <a:pt x="203404" y="10167"/>
                </a:cubicBezTo>
                <a:cubicBezTo>
                  <a:pt x="207214" y="2452"/>
                  <a:pt x="195594" y="-4311"/>
                  <a:pt x="191879" y="3404"/>
                </a:cubicBezTo>
                <a:cubicBezTo>
                  <a:pt x="147588" y="93987"/>
                  <a:pt x="109297" y="187427"/>
                  <a:pt x="77293" y="282868"/>
                </a:cubicBezTo>
                <a:cubicBezTo>
                  <a:pt x="56910" y="210573"/>
                  <a:pt x="50147" y="135802"/>
                  <a:pt x="57100" y="60840"/>
                </a:cubicBezTo>
                <a:cubicBezTo>
                  <a:pt x="57862" y="52267"/>
                  <a:pt x="44527" y="52363"/>
                  <a:pt x="43670" y="60840"/>
                </a:cubicBezTo>
                <a:cubicBezTo>
                  <a:pt x="36145" y="141993"/>
                  <a:pt x="44622" y="223051"/>
                  <a:pt x="68625" y="300965"/>
                </a:cubicBezTo>
                <a:cubicBezTo>
                  <a:pt x="69006" y="302203"/>
                  <a:pt x="69673" y="303156"/>
                  <a:pt x="70435" y="303918"/>
                </a:cubicBezTo>
                <a:cubicBezTo>
                  <a:pt x="41479" y="393167"/>
                  <a:pt x="17952" y="484226"/>
                  <a:pt x="141" y="576523"/>
                </a:cubicBezTo>
                <a:cubicBezTo>
                  <a:pt x="-1479" y="584906"/>
                  <a:pt x="11380" y="588525"/>
                  <a:pt x="13095" y="580048"/>
                </a:cubicBezTo>
                <a:cubicBezTo>
                  <a:pt x="26049" y="512706"/>
                  <a:pt x="42146" y="446031"/>
                  <a:pt x="61101" y="380213"/>
                </a:cubicBezTo>
                <a:cubicBezTo>
                  <a:pt x="173591" y="372117"/>
                  <a:pt x="279509" y="322301"/>
                  <a:pt x="357042" y="240100"/>
                </a:cubicBezTo>
                <a:cubicBezTo>
                  <a:pt x="362853" y="233814"/>
                  <a:pt x="353423" y="224289"/>
                  <a:pt x="347517" y="230575"/>
                </a:cubicBezTo>
                <a:close/>
              </a:path>
            </a:pathLst>
          </a:custGeom>
          <a:solidFill>
            <a:srgbClr val="69E299"/>
          </a:solidFill>
          <a:ln w="9525" cap="flat">
            <a:noFill/>
            <a:prstDash val="solid"/>
            <a:miter/>
          </a:ln>
        </p:spPr>
        <p:txBody>
          <a:bodyPr rtlCol="0" anchor="ctr"/>
          <a:lstStyle/>
          <a:p>
            <a:endParaRPr lang="en-ID"/>
          </a:p>
        </p:txBody>
      </p:sp>
      <p:grpSp>
        <p:nvGrpSpPr>
          <p:cNvPr id="7" name="Group 6">
            <a:extLst>
              <a:ext uri="{FF2B5EF4-FFF2-40B4-BE49-F238E27FC236}">
                <a16:creationId xmlns:a16="http://schemas.microsoft.com/office/drawing/2014/main" id="{51EC7237-FABC-46E9-8CD2-5685D8B419B9}"/>
              </a:ext>
            </a:extLst>
          </p:cNvPr>
          <p:cNvGrpSpPr/>
          <p:nvPr/>
        </p:nvGrpSpPr>
        <p:grpSpPr>
          <a:xfrm>
            <a:off x="688975" y="1406822"/>
            <a:ext cx="4784956" cy="3945190"/>
            <a:chOff x="688975" y="1406822"/>
            <a:chExt cx="4784956" cy="3945190"/>
          </a:xfrm>
        </p:grpSpPr>
        <p:graphicFrame>
          <p:nvGraphicFramePr>
            <p:cNvPr id="8" name="Chart 7">
              <a:extLst>
                <a:ext uri="{FF2B5EF4-FFF2-40B4-BE49-F238E27FC236}">
                  <a16:creationId xmlns:a16="http://schemas.microsoft.com/office/drawing/2014/main" id="{568BB093-9EA8-433F-B3C7-D8FA569D5B5B}"/>
                </a:ext>
              </a:extLst>
            </p:cNvPr>
            <p:cNvGraphicFramePr/>
            <p:nvPr>
              <p:extLst>
                <p:ext uri="{D42A27DB-BD31-4B8C-83A1-F6EECF244321}">
                  <p14:modId xmlns:p14="http://schemas.microsoft.com/office/powerpoint/2010/main" val="393383081"/>
                </p:ext>
              </p:extLst>
            </p:nvPr>
          </p:nvGraphicFramePr>
          <p:xfrm>
            <a:off x="688975" y="1406822"/>
            <a:ext cx="4784956" cy="3945190"/>
          </p:xfrm>
          <a:graphic>
            <a:graphicData uri="http://schemas.openxmlformats.org/drawingml/2006/chart">
              <c:chart xmlns:c="http://schemas.openxmlformats.org/drawingml/2006/chart" xmlns:r="http://schemas.openxmlformats.org/officeDocument/2006/relationships" r:id="rId3"/>
            </a:graphicData>
          </a:graphic>
        </p:graphicFrame>
        <p:sp>
          <p:nvSpPr>
            <p:cNvPr id="13" name="Oval 12">
              <a:extLst>
                <a:ext uri="{FF2B5EF4-FFF2-40B4-BE49-F238E27FC236}">
                  <a16:creationId xmlns:a16="http://schemas.microsoft.com/office/drawing/2014/main" id="{9C050791-9E00-414A-8ED5-3AF89E1070EC}"/>
                </a:ext>
              </a:extLst>
            </p:cNvPr>
            <p:cNvSpPr/>
            <p:nvPr/>
          </p:nvSpPr>
          <p:spPr>
            <a:xfrm>
              <a:off x="1912361" y="2202627"/>
              <a:ext cx="2352675" cy="2352675"/>
            </a:xfrm>
            <a:prstGeom prst="ellipse">
              <a:avLst/>
            </a:prstGeom>
            <a:solidFill>
              <a:schemeClr val="bg1"/>
            </a:solidFill>
            <a:ln>
              <a:noFill/>
            </a:ln>
            <a:effectLst>
              <a:outerShdw blurRad="381000" dist="38100" dir="2700000" algn="tl"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nvGrpSpPr>
            <p:cNvPr id="66" name="Graphic 64">
              <a:extLst>
                <a:ext uri="{FF2B5EF4-FFF2-40B4-BE49-F238E27FC236}">
                  <a16:creationId xmlns:a16="http://schemas.microsoft.com/office/drawing/2014/main" id="{A27DA662-8ED4-48D4-9354-555ED59E36D2}"/>
                </a:ext>
              </a:extLst>
            </p:cNvPr>
            <p:cNvGrpSpPr/>
            <p:nvPr/>
          </p:nvGrpSpPr>
          <p:grpSpPr>
            <a:xfrm>
              <a:off x="2405646" y="2600268"/>
              <a:ext cx="1341298" cy="1467188"/>
              <a:chOff x="2449718" y="2597942"/>
              <a:chExt cx="1226127" cy="1341207"/>
            </a:xfrm>
            <a:gradFill>
              <a:gsLst>
                <a:gs pos="7000">
                  <a:schemeClr val="accent1"/>
                </a:gs>
                <a:gs pos="100000">
                  <a:schemeClr val="accent3"/>
                </a:gs>
              </a:gsLst>
              <a:lin ang="16800000" scaled="0"/>
            </a:gradFill>
          </p:grpSpPr>
          <p:sp>
            <p:nvSpPr>
              <p:cNvPr id="67" name="Freeform: Shape 66">
                <a:extLst>
                  <a:ext uri="{FF2B5EF4-FFF2-40B4-BE49-F238E27FC236}">
                    <a16:creationId xmlns:a16="http://schemas.microsoft.com/office/drawing/2014/main" id="{103A3B3F-112D-46DB-AAA4-AA81DC478965}"/>
                  </a:ext>
                </a:extLst>
              </p:cNvPr>
              <p:cNvSpPr/>
              <p:nvPr/>
            </p:nvSpPr>
            <p:spPr>
              <a:xfrm>
                <a:off x="3358056" y="3659577"/>
                <a:ext cx="165297" cy="276192"/>
              </a:xfrm>
              <a:custGeom>
                <a:avLst/>
                <a:gdLst>
                  <a:gd name="connsiteX0" fmla="*/ 15735 w 165296"/>
                  <a:gd name="connsiteY0" fmla="*/ 134424 h 276192"/>
                  <a:gd name="connsiteX1" fmla="*/ 0 w 165296"/>
                  <a:gd name="connsiteY1" fmla="*/ 175204 h 276192"/>
                  <a:gd name="connsiteX2" fmla="*/ 0 w 165296"/>
                  <a:gd name="connsiteY2" fmla="*/ 258627 h 276192"/>
                  <a:gd name="connsiteX3" fmla="*/ 39190 w 165296"/>
                  <a:gd name="connsiteY3" fmla="*/ 258627 h 276192"/>
                  <a:gd name="connsiteX4" fmla="*/ 39190 w 165296"/>
                  <a:gd name="connsiteY4" fmla="*/ 175204 h 276192"/>
                  <a:gd name="connsiteX5" fmla="*/ 44777 w 165296"/>
                  <a:gd name="connsiteY5" fmla="*/ 160725 h 276192"/>
                  <a:gd name="connsiteX6" fmla="*/ 109012 w 165296"/>
                  <a:gd name="connsiteY6" fmla="*/ 89815 h 276192"/>
                  <a:gd name="connsiteX7" fmla="*/ 160757 w 165296"/>
                  <a:gd name="connsiteY7" fmla="*/ 32693 h 276192"/>
                  <a:gd name="connsiteX8" fmla="*/ 147700 w 165296"/>
                  <a:gd name="connsiteY8" fmla="*/ 10 h 276192"/>
                  <a:gd name="connsiteX9" fmla="*/ 127153 w 165296"/>
                  <a:gd name="connsiteY9" fmla="*/ 11435 h 276192"/>
                  <a:gd name="connsiteX10" fmla="*/ 15735 w 165296"/>
                  <a:gd name="connsiteY10" fmla="*/ 134424 h 276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5296" h="276192">
                    <a:moveTo>
                      <a:pt x="15735" y="134424"/>
                    </a:moveTo>
                    <a:cubicBezTo>
                      <a:pt x="5608" y="145618"/>
                      <a:pt x="0" y="160097"/>
                      <a:pt x="0" y="175204"/>
                    </a:cubicBezTo>
                    <a:lnTo>
                      <a:pt x="0" y="258627"/>
                    </a:lnTo>
                    <a:cubicBezTo>
                      <a:pt x="0" y="283777"/>
                      <a:pt x="39190" y="283819"/>
                      <a:pt x="39190" y="258627"/>
                    </a:cubicBezTo>
                    <a:lnTo>
                      <a:pt x="39190" y="175204"/>
                    </a:lnTo>
                    <a:cubicBezTo>
                      <a:pt x="39190" y="169848"/>
                      <a:pt x="41178" y="164701"/>
                      <a:pt x="44777" y="160725"/>
                    </a:cubicBezTo>
                    <a:lnTo>
                      <a:pt x="109012" y="89815"/>
                    </a:lnTo>
                    <a:lnTo>
                      <a:pt x="160757" y="32693"/>
                    </a:lnTo>
                    <a:cubicBezTo>
                      <a:pt x="171156" y="21227"/>
                      <a:pt x="163853" y="554"/>
                      <a:pt x="147700" y="10"/>
                    </a:cubicBezTo>
                    <a:cubicBezTo>
                      <a:pt x="139101" y="-303"/>
                      <a:pt x="133598" y="6497"/>
                      <a:pt x="127153" y="11435"/>
                    </a:cubicBezTo>
                    <a:lnTo>
                      <a:pt x="15735" y="134424"/>
                    </a:lnTo>
                    <a:close/>
                  </a:path>
                </a:pathLst>
              </a:custGeom>
              <a:grpFill/>
              <a:ln w="2081" cap="flat">
                <a:noFill/>
                <a:prstDash val="solid"/>
                <a:miter/>
              </a:ln>
            </p:spPr>
            <p:txBody>
              <a:bodyPr rtlCol="0" anchor="ctr"/>
              <a:lstStyle/>
              <a:p>
                <a:endParaRPr lang="en-ID"/>
              </a:p>
            </p:txBody>
          </p:sp>
          <p:sp>
            <p:nvSpPr>
              <p:cNvPr id="68" name="Freeform: Shape 67">
                <a:extLst>
                  <a:ext uri="{FF2B5EF4-FFF2-40B4-BE49-F238E27FC236}">
                    <a16:creationId xmlns:a16="http://schemas.microsoft.com/office/drawing/2014/main" id="{8DD01E4D-6758-4CEB-8A37-B80BD8AEE4CD}"/>
                  </a:ext>
                </a:extLst>
              </p:cNvPr>
              <p:cNvSpPr/>
              <p:nvPr/>
            </p:nvSpPr>
            <p:spPr>
              <a:xfrm>
                <a:off x="2748187" y="2600013"/>
                <a:ext cx="924826" cy="1337022"/>
              </a:xfrm>
              <a:custGeom>
                <a:avLst/>
                <a:gdLst>
                  <a:gd name="connsiteX0" fmla="*/ 925273 w 924826"/>
                  <a:gd name="connsiteY0" fmla="*/ 612373 h 1337022"/>
                  <a:gd name="connsiteX1" fmla="*/ 858756 w 924826"/>
                  <a:gd name="connsiteY1" fmla="*/ 546087 h 1337022"/>
                  <a:gd name="connsiteX2" fmla="*/ 833773 w 924826"/>
                  <a:gd name="connsiteY2" fmla="*/ 551485 h 1337022"/>
                  <a:gd name="connsiteX3" fmla="*/ 834652 w 924826"/>
                  <a:gd name="connsiteY3" fmla="*/ 521501 h 1337022"/>
                  <a:gd name="connsiteX4" fmla="*/ 313172 w 924826"/>
                  <a:gd name="connsiteY4" fmla="*/ 0 h 1337022"/>
                  <a:gd name="connsiteX5" fmla="*/ 7833 w 924826"/>
                  <a:gd name="connsiteY5" fmla="*/ 98697 h 1337022"/>
                  <a:gd name="connsiteX6" fmla="*/ 30807 w 924826"/>
                  <a:gd name="connsiteY6" fmla="*/ 130438 h 1337022"/>
                  <a:gd name="connsiteX7" fmla="*/ 321478 w 924826"/>
                  <a:gd name="connsiteY7" fmla="*/ 39274 h 1337022"/>
                  <a:gd name="connsiteX8" fmla="*/ 306706 w 924826"/>
                  <a:gd name="connsiteY8" fmla="*/ 93529 h 1337022"/>
                  <a:gd name="connsiteX9" fmla="*/ 237553 w 924826"/>
                  <a:gd name="connsiteY9" fmla="*/ 198043 h 1337022"/>
                  <a:gd name="connsiteX10" fmla="*/ 138605 w 924826"/>
                  <a:gd name="connsiteY10" fmla="*/ 436049 h 1337022"/>
                  <a:gd name="connsiteX11" fmla="*/ 347068 w 924826"/>
                  <a:gd name="connsiteY11" fmla="*/ 494343 h 1337022"/>
                  <a:gd name="connsiteX12" fmla="*/ 398331 w 924826"/>
                  <a:gd name="connsiteY12" fmla="*/ 490074 h 1337022"/>
                  <a:gd name="connsiteX13" fmla="*/ 417309 w 924826"/>
                  <a:gd name="connsiteY13" fmla="*/ 634134 h 1337022"/>
                  <a:gd name="connsiteX14" fmla="*/ 445158 w 924826"/>
                  <a:gd name="connsiteY14" fmla="*/ 811483 h 1337022"/>
                  <a:gd name="connsiteX15" fmla="*/ 510942 w 924826"/>
                  <a:gd name="connsiteY15" fmla="*/ 836424 h 1337022"/>
                  <a:gd name="connsiteX16" fmla="*/ 445284 w 924826"/>
                  <a:gd name="connsiteY16" fmla="*/ 985421 h 1337022"/>
                  <a:gd name="connsiteX17" fmla="*/ 184303 w 924826"/>
                  <a:gd name="connsiteY17" fmla="*/ 986363 h 1337022"/>
                  <a:gd name="connsiteX18" fmla="*/ 152624 w 924826"/>
                  <a:gd name="connsiteY18" fmla="*/ 914427 h 1337022"/>
                  <a:gd name="connsiteX19" fmla="*/ 116740 w 924826"/>
                  <a:gd name="connsiteY19" fmla="*/ 930245 h 1337022"/>
                  <a:gd name="connsiteX20" fmla="*/ 153629 w 924826"/>
                  <a:gd name="connsiteY20" fmla="*/ 1013961 h 1337022"/>
                  <a:gd name="connsiteX21" fmla="*/ 197757 w 924826"/>
                  <a:gd name="connsiteY21" fmla="*/ 1114143 h 1337022"/>
                  <a:gd name="connsiteX22" fmla="*/ 199493 w 924826"/>
                  <a:gd name="connsiteY22" fmla="*/ 1122785 h 1337022"/>
                  <a:gd name="connsiteX23" fmla="*/ 196962 w 924826"/>
                  <a:gd name="connsiteY23" fmla="*/ 1317961 h 1337022"/>
                  <a:gd name="connsiteX24" fmla="*/ 236152 w 924826"/>
                  <a:gd name="connsiteY24" fmla="*/ 1318463 h 1337022"/>
                  <a:gd name="connsiteX25" fmla="*/ 238683 w 924826"/>
                  <a:gd name="connsiteY25" fmla="*/ 1123245 h 1337022"/>
                  <a:gd name="connsiteX26" fmla="*/ 233724 w 924826"/>
                  <a:gd name="connsiteY26" fmla="*/ 1098576 h 1337022"/>
                  <a:gd name="connsiteX27" fmla="*/ 204222 w 924826"/>
                  <a:gd name="connsiteY27" fmla="*/ 1031620 h 1337022"/>
                  <a:gd name="connsiteX28" fmla="*/ 425260 w 924826"/>
                  <a:gd name="connsiteY28" fmla="*/ 1030846 h 1337022"/>
                  <a:gd name="connsiteX29" fmla="*/ 395339 w 924826"/>
                  <a:gd name="connsiteY29" fmla="*/ 1098765 h 1337022"/>
                  <a:gd name="connsiteX30" fmla="*/ 390464 w 924826"/>
                  <a:gd name="connsiteY30" fmla="*/ 1123308 h 1337022"/>
                  <a:gd name="connsiteX31" fmla="*/ 392995 w 924826"/>
                  <a:gd name="connsiteY31" fmla="*/ 1318463 h 1337022"/>
                  <a:gd name="connsiteX32" fmla="*/ 432186 w 924826"/>
                  <a:gd name="connsiteY32" fmla="*/ 1317961 h 1337022"/>
                  <a:gd name="connsiteX33" fmla="*/ 429675 w 924826"/>
                  <a:gd name="connsiteY33" fmla="*/ 1122848 h 1337022"/>
                  <a:gd name="connsiteX34" fmla="*/ 431328 w 924826"/>
                  <a:gd name="connsiteY34" fmla="*/ 1114353 h 1337022"/>
                  <a:gd name="connsiteX35" fmla="*/ 570700 w 924826"/>
                  <a:gd name="connsiteY35" fmla="*/ 798008 h 1337022"/>
                  <a:gd name="connsiteX36" fmla="*/ 613782 w 924826"/>
                  <a:gd name="connsiteY36" fmla="*/ 817676 h 1337022"/>
                  <a:gd name="connsiteX37" fmla="*/ 566704 w 924826"/>
                  <a:gd name="connsiteY37" fmla="*/ 918340 h 1337022"/>
                  <a:gd name="connsiteX38" fmla="*/ 566411 w 924826"/>
                  <a:gd name="connsiteY38" fmla="*/ 918967 h 1337022"/>
                  <a:gd name="connsiteX39" fmla="*/ 583652 w 924826"/>
                  <a:gd name="connsiteY39" fmla="*/ 989564 h 1337022"/>
                  <a:gd name="connsiteX40" fmla="*/ 656257 w 924826"/>
                  <a:gd name="connsiteY40" fmla="*/ 993142 h 1337022"/>
                  <a:gd name="connsiteX41" fmla="*/ 810381 w 924826"/>
                  <a:gd name="connsiteY41" fmla="*/ 889444 h 1337022"/>
                  <a:gd name="connsiteX42" fmla="*/ 837226 w 924826"/>
                  <a:gd name="connsiteY42" fmla="*/ 839039 h 1337022"/>
                  <a:gd name="connsiteX43" fmla="*/ 837226 w 924826"/>
                  <a:gd name="connsiteY43" fmla="*/ 606828 h 1337022"/>
                  <a:gd name="connsiteX44" fmla="*/ 886104 w 924826"/>
                  <a:gd name="connsiteY44" fmla="*/ 612499 h 1337022"/>
                  <a:gd name="connsiteX45" fmla="*/ 886836 w 924826"/>
                  <a:gd name="connsiteY45" fmla="*/ 897332 h 1337022"/>
                  <a:gd name="connsiteX46" fmla="*/ 881270 w 924826"/>
                  <a:gd name="connsiteY46" fmla="*/ 911812 h 1337022"/>
                  <a:gd name="connsiteX47" fmla="*/ 807891 w 924826"/>
                  <a:gd name="connsiteY47" fmla="*/ 992786 h 1337022"/>
                  <a:gd name="connsiteX48" fmla="*/ 836954 w 924826"/>
                  <a:gd name="connsiteY48" fmla="*/ 1019087 h 1337022"/>
                  <a:gd name="connsiteX49" fmla="*/ 910312 w 924826"/>
                  <a:gd name="connsiteY49" fmla="*/ 938113 h 1337022"/>
                  <a:gd name="connsiteX50" fmla="*/ 926047 w 924826"/>
                  <a:gd name="connsiteY50" fmla="*/ 897249 h 1337022"/>
                  <a:gd name="connsiteX51" fmla="*/ 925273 w 924826"/>
                  <a:gd name="connsiteY51" fmla="*/ 612373 h 1337022"/>
                  <a:gd name="connsiteX52" fmla="*/ 925273 w 924826"/>
                  <a:gd name="connsiteY52" fmla="*/ 612373 h 1337022"/>
                  <a:gd name="connsiteX53" fmla="*/ 608593 w 924826"/>
                  <a:gd name="connsiteY53" fmla="*/ 959329 h 1337022"/>
                  <a:gd name="connsiteX54" fmla="*/ 603990 w 924826"/>
                  <a:gd name="connsiteY54" fmla="*/ 954182 h 1337022"/>
                  <a:gd name="connsiteX55" fmla="*/ 714404 w 924826"/>
                  <a:gd name="connsiteY55" fmla="*/ 854251 h 1337022"/>
                  <a:gd name="connsiteX56" fmla="*/ 714404 w 924826"/>
                  <a:gd name="connsiteY56" fmla="*/ 906748 h 1337022"/>
                  <a:gd name="connsiteX57" fmla="*/ 634350 w 924826"/>
                  <a:gd name="connsiteY57" fmla="*/ 960606 h 1337022"/>
                  <a:gd name="connsiteX58" fmla="*/ 608593 w 924826"/>
                  <a:gd name="connsiteY58" fmla="*/ 959329 h 1337022"/>
                  <a:gd name="connsiteX59" fmla="*/ 608593 w 924826"/>
                  <a:gd name="connsiteY59" fmla="*/ 959329 h 1337022"/>
                  <a:gd name="connsiteX60" fmla="*/ 649457 w 924826"/>
                  <a:gd name="connsiteY60" fmla="*/ 833892 h 1337022"/>
                  <a:gd name="connsiteX61" fmla="*/ 649729 w 924826"/>
                  <a:gd name="connsiteY61" fmla="*/ 833243 h 1337022"/>
                  <a:gd name="connsiteX62" fmla="*/ 628177 w 924826"/>
                  <a:gd name="connsiteY62" fmla="*/ 758023 h 1337022"/>
                  <a:gd name="connsiteX63" fmla="*/ 633973 w 924826"/>
                  <a:gd name="connsiteY63" fmla="*/ 750385 h 1337022"/>
                  <a:gd name="connsiteX64" fmla="*/ 668330 w 924826"/>
                  <a:gd name="connsiteY64" fmla="*/ 641478 h 1337022"/>
                  <a:gd name="connsiteX65" fmla="*/ 666133 w 924826"/>
                  <a:gd name="connsiteY65" fmla="*/ 505851 h 1337022"/>
                  <a:gd name="connsiteX66" fmla="*/ 781904 w 924826"/>
                  <a:gd name="connsiteY66" fmla="*/ 407739 h 1337022"/>
                  <a:gd name="connsiteX67" fmla="*/ 795462 w 924826"/>
                  <a:gd name="connsiteY67" fmla="*/ 521481 h 1337022"/>
                  <a:gd name="connsiteX68" fmla="*/ 622737 w 924826"/>
                  <a:gd name="connsiteY68" fmla="*/ 891034 h 1337022"/>
                  <a:gd name="connsiteX69" fmla="*/ 649457 w 924826"/>
                  <a:gd name="connsiteY69" fmla="*/ 833892 h 1337022"/>
                  <a:gd name="connsiteX70" fmla="*/ 788474 w 924826"/>
                  <a:gd name="connsiteY70" fmla="*/ 856887 h 1337022"/>
                  <a:gd name="connsiteX71" fmla="*/ 753594 w 924826"/>
                  <a:gd name="connsiteY71" fmla="*/ 880363 h 1337022"/>
                  <a:gd name="connsiteX72" fmla="*/ 753594 w 924826"/>
                  <a:gd name="connsiteY72" fmla="*/ 800435 h 1337022"/>
                  <a:gd name="connsiteX73" fmla="*/ 796718 w 924826"/>
                  <a:gd name="connsiteY73" fmla="*/ 716719 h 1337022"/>
                  <a:gd name="connsiteX74" fmla="*/ 796718 w 924826"/>
                  <a:gd name="connsiteY74" fmla="*/ 846341 h 1337022"/>
                  <a:gd name="connsiteX75" fmla="*/ 788474 w 924826"/>
                  <a:gd name="connsiteY75" fmla="*/ 856887 h 1337022"/>
                  <a:gd name="connsiteX76" fmla="*/ 788474 w 924826"/>
                  <a:gd name="connsiteY76" fmla="*/ 856887 h 1337022"/>
                  <a:gd name="connsiteX77" fmla="*/ 527597 w 924826"/>
                  <a:gd name="connsiteY77" fmla="*/ 791040 h 1337022"/>
                  <a:gd name="connsiteX78" fmla="*/ 475958 w 924826"/>
                  <a:gd name="connsiteY78" fmla="*/ 787232 h 1337022"/>
                  <a:gd name="connsiteX79" fmla="*/ 456499 w 924826"/>
                  <a:gd name="connsiteY79" fmla="*/ 633924 h 1337022"/>
                  <a:gd name="connsiteX80" fmla="*/ 424067 w 924826"/>
                  <a:gd name="connsiteY80" fmla="*/ 460446 h 1337022"/>
                  <a:gd name="connsiteX81" fmla="*/ 340456 w 924826"/>
                  <a:gd name="connsiteY81" fmla="*/ 455634 h 1337022"/>
                  <a:gd name="connsiteX82" fmla="*/ 173653 w 924826"/>
                  <a:gd name="connsiteY82" fmla="*/ 418452 h 1337022"/>
                  <a:gd name="connsiteX83" fmla="*/ 258331 w 924826"/>
                  <a:gd name="connsiteY83" fmla="*/ 231207 h 1337022"/>
                  <a:gd name="connsiteX84" fmla="*/ 361045 w 924826"/>
                  <a:gd name="connsiteY84" fmla="*/ 41492 h 1337022"/>
                  <a:gd name="connsiteX85" fmla="*/ 770793 w 924826"/>
                  <a:gd name="connsiteY85" fmla="*/ 369093 h 1337022"/>
                  <a:gd name="connsiteX86" fmla="*/ 630291 w 924826"/>
                  <a:gd name="connsiteY86" fmla="*/ 489990 h 1337022"/>
                  <a:gd name="connsiteX87" fmla="*/ 629705 w 924826"/>
                  <a:gd name="connsiteY87" fmla="*/ 647880 h 1337022"/>
                  <a:gd name="connsiteX88" fmla="*/ 587711 w 924826"/>
                  <a:gd name="connsiteY88" fmla="*/ 745720 h 1337022"/>
                  <a:gd name="connsiteX89" fmla="*/ 568838 w 924826"/>
                  <a:gd name="connsiteY89" fmla="*/ 749674 h 1337022"/>
                  <a:gd name="connsiteX90" fmla="*/ 534753 w 924826"/>
                  <a:gd name="connsiteY90" fmla="*/ 782336 h 1337022"/>
                  <a:gd name="connsiteX91" fmla="*/ 531803 w 924826"/>
                  <a:gd name="connsiteY91" fmla="*/ 789031 h 1337022"/>
                  <a:gd name="connsiteX92" fmla="*/ 527597 w 924826"/>
                  <a:gd name="connsiteY92" fmla="*/ 791040 h 1337022"/>
                  <a:gd name="connsiteX93" fmla="*/ 527597 w 924826"/>
                  <a:gd name="connsiteY93" fmla="*/ 791040 h 1337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924826" h="1337022">
                    <a:moveTo>
                      <a:pt x="925273" y="612373"/>
                    </a:moveTo>
                    <a:cubicBezTo>
                      <a:pt x="925147" y="575819"/>
                      <a:pt x="895310" y="546087"/>
                      <a:pt x="858756" y="546087"/>
                    </a:cubicBezTo>
                    <a:cubicBezTo>
                      <a:pt x="849864" y="546087"/>
                      <a:pt x="841390" y="548033"/>
                      <a:pt x="833773" y="551485"/>
                    </a:cubicBezTo>
                    <a:cubicBezTo>
                      <a:pt x="834338" y="541546"/>
                      <a:pt x="834652" y="531566"/>
                      <a:pt x="834652" y="521501"/>
                    </a:cubicBezTo>
                    <a:cubicBezTo>
                      <a:pt x="834652" y="233948"/>
                      <a:pt x="600705" y="0"/>
                      <a:pt x="313172" y="0"/>
                    </a:cubicBezTo>
                    <a:cubicBezTo>
                      <a:pt x="202674" y="0"/>
                      <a:pt x="97093" y="34126"/>
                      <a:pt x="7833" y="98697"/>
                    </a:cubicBezTo>
                    <a:cubicBezTo>
                      <a:pt x="-12212" y="113176"/>
                      <a:pt x="10155" y="145378"/>
                      <a:pt x="30807" y="130438"/>
                    </a:cubicBezTo>
                    <a:cubicBezTo>
                      <a:pt x="115004" y="69529"/>
                      <a:pt x="217613" y="37537"/>
                      <a:pt x="321478" y="39274"/>
                    </a:cubicBezTo>
                    <a:cubicBezTo>
                      <a:pt x="318612" y="53062"/>
                      <a:pt x="313904" y="72521"/>
                      <a:pt x="306706" y="93529"/>
                    </a:cubicBezTo>
                    <a:cubicBezTo>
                      <a:pt x="294529" y="129099"/>
                      <a:pt x="272622" y="176115"/>
                      <a:pt x="237553" y="198043"/>
                    </a:cubicBezTo>
                    <a:cubicBezTo>
                      <a:pt x="133584" y="263011"/>
                      <a:pt x="96570" y="351999"/>
                      <a:pt x="138605" y="436049"/>
                    </a:cubicBezTo>
                    <a:cubicBezTo>
                      <a:pt x="181834" y="522548"/>
                      <a:pt x="269609" y="507566"/>
                      <a:pt x="347068" y="494343"/>
                    </a:cubicBezTo>
                    <a:cubicBezTo>
                      <a:pt x="357300" y="492585"/>
                      <a:pt x="389355" y="482249"/>
                      <a:pt x="398331" y="490074"/>
                    </a:cubicBezTo>
                    <a:cubicBezTo>
                      <a:pt x="416786" y="506102"/>
                      <a:pt x="417058" y="577096"/>
                      <a:pt x="417309" y="634134"/>
                    </a:cubicBezTo>
                    <a:cubicBezTo>
                      <a:pt x="417602" y="707492"/>
                      <a:pt x="417895" y="776770"/>
                      <a:pt x="445158" y="811483"/>
                    </a:cubicBezTo>
                    <a:cubicBezTo>
                      <a:pt x="461081" y="831737"/>
                      <a:pt x="485855" y="839771"/>
                      <a:pt x="510942" y="836424"/>
                    </a:cubicBezTo>
                    <a:lnTo>
                      <a:pt x="445284" y="985421"/>
                    </a:lnTo>
                    <a:cubicBezTo>
                      <a:pt x="360480" y="1009609"/>
                      <a:pt x="269274" y="1009881"/>
                      <a:pt x="184303" y="986363"/>
                    </a:cubicBezTo>
                    <a:lnTo>
                      <a:pt x="152624" y="914427"/>
                    </a:lnTo>
                    <a:cubicBezTo>
                      <a:pt x="142476" y="891411"/>
                      <a:pt x="106592" y="907187"/>
                      <a:pt x="116740" y="930245"/>
                    </a:cubicBezTo>
                    <a:lnTo>
                      <a:pt x="153629" y="1013961"/>
                    </a:lnTo>
                    <a:lnTo>
                      <a:pt x="197757" y="1114143"/>
                    </a:lnTo>
                    <a:cubicBezTo>
                      <a:pt x="198949" y="1116905"/>
                      <a:pt x="199514" y="1119835"/>
                      <a:pt x="199493" y="1122785"/>
                    </a:cubicBezTo>
                    <a:lnTo>
                      <a:pt x="196962" y="1317961"/>
                    </a:lnTo>
                    <a:cubicBezTo>
                      <a:pt x="196648" y="1343153"/>
                      <a:pt x="235817" y="1344011"/>
                      <a:pt x="236152" y="1318463"/>
                    </a:cubicBezTo>
                    <a:lnTo>
                      <a:pt x="238683" y="1123245"/>
                    </a:lnTo>
                    <a:cubicBezTo>
                      <a:pt x="238767" y="1114792"/>
                      <a:pt x="237114" y="1106548"/>
                      <a:pt x="233724" y="1098576"/>
                    </a:cubicBezTo>
                    <a:lnTo>
                      <a:pt x="204222" y="1031620"/>
                    </a:lnTo>
                    <a:cubicBezTo>
                      <a:pt x="276848" y="1047062"/>
                      <a:pt x="352738" y="1046832"/>
                      <a:pt x="425260" y="1030846"/>
                    </a:cubicBezTo>
                    <a:lnTo>
                      <a:pt x="395339" y="1098765"/>
                    </a:lnTo>
                    <a:cubicBezTo>
                      <a:pt x="392012" y="1106548"/>
                      <a:pt x="390359" y="1114771"/>
                      <a:pt x="390464" y="1123308"/>
                    </a:cubicBezTo>
                    <a:lnTo>
                      <a:pt x="392995" y="1318463"/>
                    </a:lnTo>
                    <a:cubicBezTo>
                      <a:pt x="393330" y="1343655"/>
                      <a:pt x="432520" y="1343530"/>
                      <a:pt x="432186" y="1317961"/>
                    </a:cubicBezTo>
                    <a:lnTo>
                      <a:pt x="429675" y="1122848"/>
                    </a:lnTo>
                    <a:cubicBezTo>
                      <a:pt x="429633" y="1119856"/>
                      <a:pt x="430219" y="1116926"/>
                      <a:pt x="431328" y="1114353"/>
                    </a:cubicBezTo>
                    <a:lnTo>
                      <a:pt x="570700" y="798008"/>
                    </a:lnTo>
                    <a:cubicBezTo>
                      <a:pt x="582145" y="771225"/>
                      <a:pt x="624746" y="790956"/>
                      <a:pt x="613782" y="817676"/>
                    </a:cubicBezTo>
                    <a:lnTo>
                      <a:pt x="566704" y="918340"/>
                    </a:lnTo>
                    <a:cubicBezTo>
                      <a:pt x="566599" y="918528"/>
                      <a:pt x="566515" y="918758"/>
                      <a:pt x="566411" y="918967"/>
                    </a:cubicBezTo>
                    <a:cubicBezTo>
                      <a:pt x="555635" y="944327"/>
                      <a:pt x="562414" y="972030"/>
                      <a:pt x="583652" y="989564"/>
                    </a:cubicBezTo>
                    <a:cubicBezTo>
                      <a:pt x="604889" y="1007098"/>
                      <a:pt x="633387" y="1008500"/>
                      <a:pt x="656257" y="993142"/>
                    </a:cubicBezTo>
                    <a:lnTo>
                      <a:pt x="810381" y="889444"/>
                    </a:lnTo>
                    <a:cubicBezTo>
                      <a:pt x="827203" y="878145"/>
                      <a:pt x="837226" y="859293"/>
                      <a:pt x="837226" y="839039"/>
                    </a:cubicBezTo>
                    <a:lnTo>
                      <a:pt x="837226" y="606828"/>
                    </a:lnTo>
                    <a:cubicBezTo>
                      <a:pt x="837226" y="574250"/>
                      <a:pt x="885999" y="582829"/>
                      <a:pt x="886104" y="612499"/>
                    </a:cubicBezTo>
                    <a:cubicBezTo>
                      <a:pt x="886334" y="676734"/>
                      <a:pt x="886773" y="852598"/>
                      <a:pt x="886836" y="897332"/>
                    </a:cubicBezTo>
                    <a:cubicBezTo>
                      <a:pt x="886836" y="902689"/>
                      <a:pt x="884869" y="907836"/>
                      <a:pt x="881270" y="911812"/>
                    </a:cubicBezTo>
                    <a:lnTo>
                      <a:pt x="807891" y="992786"/>
                    </a:lnTo>
                    <a:cubicBezTo>
                      <a:pt x="790880" y="1011576"/>
                      <a:pt x="820069" y="1037730"/>
                      <a:pt x="836954" y="1019087"/>
                    </a:cubicBezTo>
                    <a:lnTo>
                      <a:pt x="910312" y="938113"/>
                    </a:lnTo>
                    <a:cubicBezTo>
                      <a:pt x="920481" y="926898"/>
                      <a:pt x="926068" y="912377"/>
                      <a:pt x="926047" y="897249"/>
                    </a:cubicBezTo>
                    <a:cubicBezTo>
                      <a:pt x="925942" y="852514"/>
                      <a:pt x="925524" y="676630"/>
                      <a:pt x="925273" y="612373"/>
                    </a:cubicBezTo>
                    <a:lnTo>
                      <a:pt x="925273" y="612373"/>
                    </a:lnTo>
                    <a:close/>
                    <a:moveTo>
                      <a:pt x="608593" y="959329"/>
                    </a:moveTo>
                    <a:cubicBezTo>
                      <a:pt x="607526" y="958450"/>
                      <a:pt x="605664" y="956714"/>
                      <a:pt x="603990" y="954182"/>
                    </a:cubicBezTo>
                    <a:cubicBezTo>
                      <a:pt x="645398" y="926270"/>
                      <a:pt x="682558" y="892562"/>
                      <a:pt x="714404" y="854251"/>
                    </a:cubicBezTo>
                    <a:lnTo>
                      <a:pt x="714404" y="906748"/>
                    </a:lnTo>
                    <a:lnTo>
                      <a:pt x="634350" y="960606"/>
                    </a:lnTo>
                    <a:cubicBezTo>
                      <a:pt x="621984" y="968933"/>
                      <a:pt x="611522" y="961735"/>
                      <a:pt x="608593" y="959329"/>
                    </a:cubicBezTo>
                    <a:lnTo>
                      <a:pt x="608593" y="959329"/>
                    </a:lnTo>
                    <a:close/>
                    <a:moveTo>
                      <a:pt x="649457" y="833892"/>
                    </a:moveTo>
                    <a:cubicBezTo>
                      <a:pt x="649541" y="833662"/>
                      <a:pt x="649645" y="833452"/>
                      <a:pt x="649729" y="833243"/>
                    </a:cubicBezTo>
                    <a:cubicBezTo>
                      <a:pt x="661446" y="805645"/>
                      <a:pt x="651947" y="774552"/>
                      <a:pt x="628177" y="758023"/>
                    </a:cubicBezTo>
                    <a:cubicBezTo>
                      <a:pt x="630165" y="755512"/>
                      <a:pt x="632111" y="752980"/>
                      <a:pt x="633973" y="750385"/>
                    </a:cubicBezTo>
                    <a:cubicBezTo>
                      <a:pt x="661530" y="712493"/>
                      <a:pt x="673728" y="673805"/>
                      <a:pt x="668330" y="641478"/>
                    </a:cubicBezTo>
                    <a:cubicBezTo>
                      <a:pt x="658098" y="579983"/>
                      <a:pt x="651319" y="539370"/>
                      <a:pt x="666133" y="505851"/>
                    </a:cubicBezTo>
                    <a:cubicBezTo>
                      <a:pt x="680026" y="474423"/>
                      <a:pt x="714132" y="445297"/>
                      <a:pt x="781904" y="407739"/>
                    </a:cubicBezTo>
                    <a:cubicBezTo>
                      <a:pt x="790754" y="444209"/>
                      <a:pt x="795462" y="482311"/>
                      <a:pt x="795462" y="521481"/>
                    </a:cubicBezTo>
                    <a:cubicBezTo>
                      <a:pt x="795462" y="669704"/>
                      <a:pt x="728255" y="802485"/>
                      <a:pt x="622737" y="891034"/>
                    </a:cubicBezTo>
                    <a:lnTo>
                      <a:pt x="649457" y="833892"/>
                    </a:lnTo>
                    <a:close/>
                    <a:moveTo>
                      <a:pt x="788474" y="856887"/>
                    </a:moveTo>
                    <a:lnTo>
                      <a:pt x="753594" y="880363"/>
                    </a:lnTo>
                    <a:lnTo>
                      <a:pt x="753594" y="800435"/>
                    </a:lnTo>
                    <a:cubicBezTo>
                      <a:pt x="770375" y="774050"/>
                      <a:pt x="784812" y="746033"/>
                      <a:pt x="796718" y="716719"/>
                    </a:cubicBezTo>
                    <a:lnTo>
                      <a:pt x="796718" y="846341"/>
                    </a:lnTo>
                    <a:cubicBezTo>
                      <a:pt x="795169" y="850589"/>
                      <a:pt x="792345" y="854313"/>
                      <a:pt x="788474" y="856887"/>
                    </a:cubicBezTo>
                    <a:lnTo>
                      <a:pt x="788474" y="856887"/>
                    </a:lnTo>
                    <a:close/>
                    <a:moveTo>
                      <a:pt x="527597" y="791040"/>
                    </a:moveTo>
                    <a:cubicBezTo>
                      <a:pt x="503640" y="801627"/>
                      <a:pt x="486273" y="800330"/>
                      <a:pt x="475958" y="787232"/>
                    </a:cubicBezTo>
                    <a:cubicBezTo>
                      <a:pt x="457022" y="763107"/>
                      <a:pt x="456729" y="694477"/>
                      <a:pt x="456499" y="633924"/>
                    </a:cubicBezTo>
                    <a:cubicBezTo>
                      <a:pt x="456185" y="555691"/>
                      <a:pt x="455892" y="488149"/>
                      <a:pt x="424067" y="460446"/>
                    </a:cubicBezTo>
                    <a:cubicBezTo>
                      <a:pt x="400758" y="440150"/>
                      <a:pt x="367531" y="451031"/>
                      <a:pt x="340456" y="455634"/>
                    </a:cubicBezTo>
                    <a:cubicBezTo>
                      <a:pt x="255485" y="470155"/>
                      <a:pt x="201858" y="474884"/>
                      <a:pt x="173653" y="418452"/>
                    </a:cubicBezTo>
                    <a:cubicBezTo>
                      <a:pt x="158274" y="387674"/>
                      <a:pt x="135718" y="307850"/>
                      <a:pt x="258331" y="231207"/>
                    </a:cubicBezTo>
                    <a:cubicBezTo>
                      <a:pt x="326375" y="188669"/>
                      <a:pt x="352906" y="83548"/>
                      <a:pt x="361045" y="41492"/>
                    </a:cubicBezTo>
                    <a:cubicBezTo>
                      <a:pt x="552706" y="60469"/>
                      <a:pt x="711726" y="192100"/>
                      <a:pt x="770793" y="369093"/>
                    </a:cubicBezTo>
                    <a:cubicBezTo>
                      <a:pt x="689588" y="413326"/>
                      <a:pt x="648453" y="448875"/>
                      <a:pt x="630291" y="489990"/>
                    </a:cubicBezTo>
                    <a:cubicBezTo>
                      <a:pt x="610748" y="534223"/>
                      <a:pt x="618678" y="581887"/>
                      <a:pt x="629705" y="647880"/>
                    </a:cubicBezTo>
                    <a:cubicBezTo>
                      <a:pt x="633952" y="673428"/>
                      <a:pt x="616690" y="713099"/>
                      <a:pt x="587711" y="745720"/>
                    </a:cubicBezTo>
                    <a:cubicBezTo>
                      <a:pt x="581350" y="746012"/>
                      <a:pt x="574990" y="747331"/>
                      <a:pt x="568838" y="749674"/>
                    </a:cubicBezTo>
                    <a:cubicBezTo>
                      <a:pt x="553334" y="755595"/>
                      <a:pt x="541198" y="767271"/>
                      <a:pt x="534753" y="782336"/>
                    </a:cubicBezTo>
                    <a:lnTo>
                      <a:pt x="531803" y="789031"/>
                    </a:lnTo>
                    <a:cubicBezTo>
                      <a:pt x="530401" y="789764"/>
                      <a:pt x="529020" y="790433"/>
                      <a:pt x="527597" y="791040"/>
                    </a:cubicBezTo>
                    <a:lnTo>
                      <a:pt x="527597" y="791040"/>
                    </a:lnTo>
                    <a:close/>
                  </a:path>
                </a:pathLst>
              </a:custGeom>
              <a:grpFill/>
              <a:ln w="2081" cap="flat">
                <a:noFill/>
                <a:prstDash val="solid"/>
                <a:miter/>
              </a:ln>
            </p:spPr>
            <p:txBody>
              <a:bodyPr rtlCol="0" anchor="ctr"/>
              <a:lstStyle/>
              <a:p>
                <a:endParaRPr lang="en-ID"/>
              </a:p>
            </p:txBody>
          </p:sp>
          <p:sp>
            <p:nvSpPr>
              <p:cNvPr id="69" name="Freeform: Shape 68">
                <a:extLst>
                  <a:ext uri="{FF2B5EF4-FFF2-40B4-BE49-F238E27FC236}">
                    <a16:creationId xmlns:a16="http://schemas.microsoft.com/office/drawing/2014/main" id="{F6155E0E-BBC9-4620-96B2-066416970E92}"/>
                  </a:ext>
                </a:extLst>
              </p:cNvPr>
              <p:cNvSpPr/>
              <p:nvPr/>
            </p:nvSpPr>
            <p:spPr>
              <a:xfrm>
                <a:off x="2451371" y="2758082"/>
                <a:ext cx="412196" cy="1178002"/>
              </a:xfrm>
              <a:custGeom>
                <a:avLst/>
                <a:gdLst>
                  <a:gd name="connsiteX0" fmla="*/ 411443 w 412196"/>
                  <a:gd name="connsiteY0" fmla="*/ 670132 h 1178002"/>
                  <a:gd name="connsiteX1" fmla="*/ 391356 w 412196"/>
                  <a:gd name="connsiteY1" fmla="*/ 624518 h 1178002"/>
                  <a:gd name="connsiteX2" fmla="*/ 303121 w 412196"/>
                  <a:gd name="connsiteY2" fmla="*/ 596544 h 1178002"/>
                  <a:gd name="connsiteX3" fmla="*/ 292973 w 412196"/>
                  <a:gd name="connsiteY3" fmla="*/ 579763 h 1178002"/>
                  <a:gd name="connsiteX4" fmla="*/ 309189 w 412196"/>
                  <a:gd name="connsiteY4" fmla="*/ 515987 h 1178002"/>
                  <a:gd name="connsiteX5" fmla="*/ 351288 w 412196"/>
                  <a:gd name="connsiteY5" fmla="*/ 380507 h 1178002"/>
                  <a:gd name="connsiteX6" fmla="*/ 308164 w 412196"/>
                  <a:gd name="connsiteY6" fmla="*/ 337048 h 1178002"/>
                  <a:gd name="connsiteX7" fmla="*/ 245539 w 412196"/>
                  <a:gd name="connsiteY7" fmla="*/ 314430 h 1178002"/>
                  <a:gd name="connsiteX8" fmla="*/ 205659 w 412196"/>
                  <a:gd name="connsiteY8" fmla="*/ 251408 h 1178002"/>
                  <a:gd name="connsiteX9" fmla="*/ 162661 w 412196"/>
                  <a:gd name="connsiteY9" fmla="*/ 182904 h 1178002"/>
                  <a:gd name="connsiteX10" fmla="*/ 247736 w 412196"/>
                  <a:gd name="connsiteY10" fmla="*/ 45079 h 1178002"/>
                  <a:gd name="connsiteX11" fmla="*/ 258679 w 412196"/>
                  <a:gd name="connsiteY11" fmla="*/ 33006 h 1178002"/>
                  <a:gd name="connsiteX12" fmla="*/ 230119 w 412196"/>
                  <a:gd name="connsiteY12" fmla="*/ 6140 h 1178002"/>
                  <a:gd name="connsiteX13" fmla="*/ 88528 w 412196"/>
                  <a:gd name="connsiteY13" fmla="*/ 363412 h 1178002"/>
                  <a:gd name="connsiteX14" fmla="*/ 89365 w 412196"/>
                  <a:gd name="connsiteY14" fmla="*/ 392203 h 1178002"/>
                  <a:gd name="connsiteX15" fmla="*/ 67249 w 412196"/>
                  <a:gd name="connsiteY15" fmla="*/ 388018 h 1178002"/>
                  <a:gd name="connsiteX16" fmla="*/ 732 w 412196"/>
                  <a:gd name="connsiteY16" fmla="*/ 454304 h 1178002"/>
                  <a:gd name="connsiteX17" fmla="*/ 0 w 412196"/>
                  <a:gd name="connsiteY17" fmla="*/ 739201 h 1178002"/>
                  <a:gd name="connsiteX18" fmla="*/ 15735 w 412196"/>
                  <a:gd name="connsiteY18" fmla="*/ 780065 h 1178002"/>
                  <a:gd name="connsiteX19" fmla="*/ 271359 w 412196"/>
                  <a:gd name="connsiteY19" fmla="*/ 1062221 h 1178002"/>
                  <a:gd name="connsiteX20" fmla="*/ 276946 w 412196"/>
                  <a:gd name="connsiteY20" fmla="*/ 1076700 h 1178002"/>
                  <a:gd name="connsiteX21" fmla="*/ 276946 w 412196"/>
                  <a:gd name="connsiteY21" fmla="*/ 1160122 h 1178002"/>
                  <a:gd name="connsiteX22" fmla="*/ 296530 w 412196"/>
                  <a:gd name="connsiteY22" fmla="*/ 1179728 h 1178002"/>
                  <a:gd name="connsiteX23" fmla="*/ 316136 w 412196"/>
                  <a:gd name="connsiteY23" fmla="*/ 1160122 h 1178002"/>
                  <a:gd name="connsiteX24" fmla="*/ 316136 w 412196"/>
                  <a:gd name="connsiteY24" fmla="*/ 1076700 h 1178002"/>
                  <a:gd name="connsiteX25" fmla="*/ 315278 w 412196"/>
                  <a:gd name="connsiteY25" fmla="*/ 1066887 h 1178002"/>
                  <a:gd name="connsiteX26" fmla="*/ 300401 w 412196"/>
                  <a:gd name="connsiteY26" fmla="*/ 1035920 h 1178002"/>
                  <a:gd name="connsiteX27" fmla="*/ 44777 w 412196"/>
                  <a:gd name="connsiteY27" fmla="*/ 753743 h 1178002"/>
                  <a:gd name="connsiteX28" fmla="*/ 39190 w 412196"/>
                  <a:gd name="connsiteY28" fmla="*/ 739264 h 1178002"/>
                  <a:gd name="connsiteX29" fmla="*/ 39922 w 412196"/>
                  <a:gd name="connsiteY29" fmla="*/ 454430 h 1178002"/>
                  <a:gd name="connsiteX30" fmla="*/ 88800 w 412196"/>
                  <a:gd name="connsiteY30" fmla="*/ 448760 h 1178002"/>
                  <a:gd name="connsiteX31" fmla="*/ 88800 w 412196"/>
                  <a:gd name="connsiteY31" fmla="*/ 680950 h 1178002"/>
                  <a:gd name="connsiteX32" fmla="*/ 115645 w 412196"/>
                  <a:gd name="connsiteY32" fmla="*/ 731355 h 1178002"/>
                  <a:gd name="connsiteX33" fmla="*/ 269769 w 412196"/>
                  <a:gd name="connsiteY33" fmla="*/ 835052 h 1178002"/>
                  <a:gd name="connsiteX34" fmla="*/ 342374 w 412196"/>
                  <a:gd name="connsiteY34" fmla="*/ 831474 h 1178002"/>
                  <a:gd name="connsiteX35" fmla="*/ 359594 w 412196"/>
                  <a:gd name="connsiteY35" fmla="*/ 760878 h 1178002"/>
                  <a:gd name="connsiteX36" fmla="*/ 359301 w 412196"/>
                  <a:gd name="connsiteY36" fmla="*/ 760250 h 1178002"/>
                  <a:gd name="connsiteX37" fmla="*/ 311700 w 412196"/>
                  <a:gd name="connsiteY37" fmla="*/ 658352 h 1178002"/>
                  <a:gd name="connsiteX38" fmla="*/ 355410 w 412196"/>
                  <a:gd name="connsiteY38" fmla="*/ 640107 h 1178002"/>
                  <a:gd name="connsiteX39" fmla="*/ 375580 w 412196"/>
                  <a:gd name="connsiteY39" fmla="*/ 685929 h 1178002"/>
                  <a:gd name="connsiteX40" fmla="*/ 411443 w 412196"/>
                  <a:gd name="connsiteY40" fmla="*/ 670132 h 1178002"/>
                  <a:gd name="connsiteX41" fmla="*/ 411443 w 412196"/>
                  <a:gd name="connsiteY41" fmla="*/ 670132 h 1178002"/>
                  <a:gd name="connsiteX42" fmla="*/ 317412 w 412196"/>
                  <a:gd name="connsiteY42" fmla="*/ 801261 h 1178002"/>
                  <a:gd name="connsiteX43" fmla="*/ 291655 w 412196"/>
                  <a:gd name="connsiteY43" fmla="*/ 802516 h 1178002"/>
                  <a:gd name="connsiteX44" fmla="*/ 211601 w 412196"/>
                  <a:gd name="connsiteY44" fmla="*/ 748679 h 1178002"/>
                  <a:gd name="connsiteX45" fmla="*/ 211601 w 412196"/>
                  <a:gd name="connsiteY45" fmla="*/ 699885 h 1178002"/>
                  <a:gd name="connsiteX46" fmla="*/ 320969 w 412196"/>
                  <a:gd name="connsiteY46" fmla="*/ 797536 h 1178002"/>
                  <a:gd name="connsiteX47" fmla="*/ 317412 w 412196"/>
                  <a:gd name="connsiteY47" fmla="*/ 801261 h 1178002"/>
                  <a:gd name="connsiteX48" fmla="*/ 317412 w 412196"/>
                  <a:gd name="connsiteY48" fmla="*/ 801261 h 1178002"/>
                  <a:gd name="connsiteX49" fmla="*/ 129308 w 412196"/>
                  <a:gd name="connsiteY49" fmla="*/ 565681 h 1178002"/>
                  <a:gd name="connsiteX50" fmla="*/ 156153 w 412196"/>
                  <a:gd name="connsiteY50" fmla="*/ 620438 h 1178002"/>
                  <a:gd name="connsiteX51" fmla="*/ 172411 w 412196"/>
                  <a:gd name="connsiteY51" fmla="*/ 647158 h 1178002"/>
                  <a:gd name="connsiteX52" fmla="*/ 172411 w 412196"/>
                  <a:gd name="connsiteY52" fmla="*/ 722295 h 1178002"/>
                  <a:gd name="connsiteX53" fmla="*/ 137531 w 412196"/>
                  <a:gd name="connsiteY53" fmla="*/ 698839 h 1178002"/>
                  <a:gd name="connsiteX54" fmla="*/ 129308 w 412196"/>
                  <a:gd name="connsiteY54" fmla="*/ 688294 h 1178002"/>
                  <a:gd name="connsiteX55" fmla="*/ 129308 w 412196"/>
                  <a:gd name="connsiteY55" fmla="*/ 565681 h 1178002"/>
                  <a:gd name="connsiteX56" fmla="*/ 171177 w 412196"/>
                  <a:gd name="connsiteY56" fmla="*/ 270051 h 1178002"/>
                  <a:gd name="connsiteX57" fmla="*/ 220703 w 412196"/>
                  <a:gd name="connsiteY57" fmla="*/ 344748 h 1178002"/>
                  <a:gd name="connsiteX58" fmla="*/ 309733 w 412196"/>
                  <a:gd name="connsiteY58" fmla="*/ 384168 h 1178002"/>
                  <a:gd name="connsiteX59" fmla="*/ 283662 w 412196"/>
                  <a:gd name="connsiteY59" fmla="*/ 478116 h 1178002"/>
                  <a:gd name="connsiteX60" fmla="*/ 260228 w 412196"/>
                  <a:gd name="connsiteY60" fmla="*/ 601314 h 1178002"/>
                  <a:gd name="connsiteX61" fmla="*/ 275125 w 412196"/>
                  <a:gd name="connsiteY61" fmla="*/ 627803 h 1178002"/>
                  <a:gd name="connsiteX62" fmla="*/ 275753 w 412196"/>
                  <a:gd name="connsiteY62" fmla="*/ 673961 h 1178002"/>
                  <a:gd name="connsiteX63" fmla="*/ 276046 w 412196"/>
                  <a:gd name="connsiteY63" fmla="*/ 674589 h 1178002"/>
                  <a:gd name="connsiteX64" fmla="*/ 296363 w 412196"/>
                  <a:gd name="connsiteY64" fmla="*/ 718068 h 1178002"/>
                  <a:gd name="connsiteX65" fmla="*/ 296237 w 412196"/>
                  <a:gd name="connsiteY65" fmla="*/ 729660 h 1178002"/>
                  <a:gd name="connsiteX66" fmla="*/ 190259 w 412196"/>
                  <a:gd name="connsiteY66" fmla="*/ 601105 h 1178002"/>
                  <a:gd name="connsiteX67" fmla="*/ 127718 w 412196"/>
                  <a:gd name="connsiteY67" fmla="*/ 363433 h 1178002"/>
                  <a:gd name="connsiteX68" fmla="*/ 147114 w 412196"/>
                  <a:gd name="connsiteY68" fmla="*/ 227638 h 1178002"/>
                  <a:gd name="connsiteX69" fmla="*/ 171177 w 412196"/>
                  <a:gd name="connsiteY69" fmla="*/ 270051 h 1178002"/>
                  <a:gd name="connsiteX70" fmla="*/ 171177 w 412196"/>
                  <a:gd name="connsiteY70" fmla="*/ 270051 h 11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412196" h="1178002">
                    <a:moveTo>
                      <a:pt x="411443" y="670132"/>
                    </a:moveTo>
                    <a:lnTo>
                      <a:pt x="391356" y="624518"/>
                    </a:lnTo>
                    <a:cubicBezTo>
                      <a:pt x="376333" y="589367"/>
                      <a:pt x="335427" y="579428"/>
                      <a:pt x="303121" y="596544"/>
                    </a:cubicBezTo>
                    <a:cubicBezTo>
                      <a:pt x="300025" y="590978"/>
                      <a:pt x="296635" y="585370"/>
                      <a:pt x="292973" y="579763"/>
                    </a:cubicBezTo>
                    <a:cubicBezTo>
                      <a:pt x="286508" y="569929"/>
                      <a:pt x="297242" y="542205"/>
                      <a:pt x="309189" y="515987"/>
                    </a:cubicBezTo>
                    <a:cubicBezTo>
                      <a:pt x="326639" y="477655"/>
                      <a:pt x="363235" y="424530"/>
                      <a:pt x="351288" y="380507"/>
                    </a:cubicBezTo>
                    <a:cubicBezTo>
                      <a:pt x="345450" y="359018"/>
                      <a:pt x="327853" y="345606"/>
                      <a:pt x="308164" y="337048"/>
                    </a:cubicBezTo>
                    <a:cubicBezTo>
                      <a:pt x="289102" y="328762"/>
                      <a:pt x="261776" y="327716"/>
                      <a:pt x="245539" y="314430"/>
                    </a:cubicBezTo>
                    <a:cubicBezTo>
                      <a:pt x="235224" y="305997"/>
                      <a:pt x="218820" y="275721"/>
                      <a:pt x="205659" y="251408"/>
                    </a:cubicBezTo>
                    <a:cubicBezTo>
                      <a:pt x="190845" y="224039"/>
                      <a:pt x="176742" y="198052"/>
                      <a:pt x="162661" y="182904"/>
                    </a:cubicBezTo>
                    <a:cubicBezTo>
                      <a:pt x="182831" y="132917"/>
                      <a:pt x="211434" y="86341"/>
                      <a:pt x="247736" y="45079"/>
                    </a:cubicBezTo>
                    <a:cubicBezTo>
                      <a:pt x="251314" y="40999"/>
                      <a:pt x="254934" y="36961"/>
                      <a:pt x="258679" y="33006"/>
                    </a:cubicBezTo>
                    <a:cubicBezTo>
                      <a:pt x="275921" y="14677"/>
                      <a:pt x="247381" y="-12210"/>
                      <a:pt x="230119" y="6140"/>
                    </a:cubicBezTo>
                    <a:cubicBezTo>
                      <a:pt x="138808" y="103205"/>
                      <a:pt x="88528" y="230086"/>
                      <a:pt x="88528" y="363412"/>
                    </a:cubicBezTo>
                    <a:cubicBezTo>
                      <a:pt x="88528" y="373016"/>
                      <a:pt x="88842" y="382620"/>
                      <a:pt x="89365" y="392203"/>
                    </a:cubicBezTo>
                    <a:cubicBezTo>
                      <a:pt x="82502" y="389504"/>
                      <a:pt x="75053" y="388018"/>
                      <a:pt x="67249" y="388018"/>
                    </a:cubicBezTo>
                    <a:cubicBezTo>
                      <a:pt x="30695" y="388018"/>
                      <a:pt x="858" y="417751"/>
                      <a:pt x="732" y="454304"/>
                    </a:cubicBezTo>
                    <a:cubicBezTo>
                      <a:pt x="502" y="518561"/>
                      <a:pt x="63" y="694445"/>
                      <a:pt x="0" y="739201"/>
                    </a:cubicBezTo>
                    <a:cubicBezTo>
                      <a:pt x="-21" y="754329"/>
                      <a:pt x="5566" y="768850"/>
                      <a:pt x="15735" y="780065"/>
                    </a:cubicBezTo>
                    <a:lnTo>
                      <a:pt x="271359" y="1062221"/>
                    </a:lnTo>
                    <a:cubicBezTo>
                      <a:pt x="274958" y="1066196"/>
                      <a:pt x="276946" y="1071343"/>
                      <a:pt x="276946" y="1076700"/>
                    </a:cubicBezTo>
                    <a:lnTo>
                      <a:pt x="276946" y="1160122"/>
                    </a:lnTo>
                    <a:cubicBezTo>
                      <a:pt x="276946" y="1170940"/>
                      <a:pt x="285692" y="1179728"/>
                      <a:pt x="296530" y="1179728"/>
                    </a:cubicBezTo>
                    <a:cubicBezTo>
                      <a:pt x="307348" y="1179728"/>
                      <a:pt x="316136" y="1170961"/>
                      <a:pt x="316136" y="1160122"/>
                    </a:cubicBezTo>
                    <a:lnTo>
                      <a:pt x="316136" y="1076700"/>
                    </a:lnTo>
                    <a:cubicBezTo>
                      <a:pt x="316136" y="1073394"/>
                      <a:pt x="315822" y="1070130"/>
                      <a:pt x="315278" y="1066887"/>
                    </a:cubicBezTo>
                    <a:cubicBezTo>
                      <a:pt x="313395" y="1055400"/>
                      <a:pt x="308310" y="1044645"/>
                      <a:pt x="300401" y="1035920"/>
                    </a:cubicBezTo>
                    <a:lnTo>
                      <a:pt x="44777" y="753743"/>
                    </a:lnTo>
                    <a:cubicBezTo>
                      <a:pt x="41157" y="749767"/>
                      <a:pt x="39190" y="744620"/>
                      <a:pt x="39190" y="739264"/>
                    </a:cubicBezTo>
                    <a:cubicBezTo>
                      <a:pt x="39253" y="694508"/>
                      <a:pt x="39671" y="518666"/>
                      <a:pt x="39922" y="454430"/>
                    </a:cubicBezTo>
                    <a:cubicBezTo>
                      <a:pt x="40048" y="424865"/>
                      <a:pt x="88800" y="416077"/>
                      <a:pt x="88800" y="448760"/>
                    </a:cubicBezTo>
                    <a:lnTo>
                      <a:pt x="88800" y="680950"/>
                    </a:lnTo>
                    <a:cubicBezTo>
                      <a:pt x="88800" y="701204"/>
                      <a:pt x="98843" y="720056"/>
                      <a:pt x="115645" y="731355"/>
                    </a:cubicBezTo>
                    <a:lnTo>
                      <a:pt x="269769" y="835052"/>
                    </a:lnTo>
                    <a:cubicBezTo>
                      <a:pt x="292638" y="850431"/>
                      <a:pt x="321116" y="849029"/>
                      <a:pt x="342374" y="831474"/>
                    </a:cubicBezTo>
                    <a:cubicBezTo>
                      <a:pt x="363612" y="813940"/>
                      <a:pt x="370370" y="786217"/>
                      <a:pt x="359594" y="760878"/>
                    </a:cubicBezTo>
                    <a:cubicBezTo>
                      <a:pt x="359511" y="760669"/>
                      <a:pt x="359406" y="760460"/>
                      <a:pt x="359301" y="760250"/>
                    </a:cubicBezTo>
                    <a:lnTo>
                      <a:pt x="311700" y="658352"/>
                    </a:lnTo>
                    <a:cubicBezTo>
                      <a:pt x="300924" y="632030"/>
                      <a:pt x="344194" y="613931"/>
                      <a:pt x="355410" y="640107"/>
                    </a:cubicBezTo>
                    <a:lnTo>
                      <a:pt x="375580" y="685929"/>
                    </a:lnTo>
                    <a:cubicBezTo>
                      <a:pt x="385749" y="708987"/>
                      <a:pt x="421612" y="693190"/>
                      <a:pt x="411443" y="670132"/>
                    </a:cubicBezTo>
                    <a:lnTo>
                      <a:pt x="411443" y="670132"/>
                    </a:lnTo>
                    <a:close/>
                    <a:moveTo>
                      <a:pt x="317412" y="801261"/>
                    </a:moveTo>
                    <a:cubicBezTo>
                      <a:pt x="314504" y="803667"/>
                      <a:pt x="304042" y="810844"/>
                      <a:pt x="291655" y="802516"/>
                    </a:cubicBezTo>
                    <a:lnTo>
                      <a:pt x="211601" y="748679"/>
                    </a:lnTo>
                    <a:lnTo>
                      <a:pt x="211601" y="699885"/>
                    </a:lnTo>
                    <a:cubicBezTo>
                      <a:pt x="243259" y="737318"/>
                      <a:pt x="280105" y="770294"/>
                      <a:pt x="320969" y="797536"/>
                    </a:cubicBezTo>
                    <a:cubicBezTo>
                      <a:pt x="319609" y="799294"/>
                      <a:pt x="318270" y="800549"/>
                      <a:pt x="317412" y="801261"/>
                    </a:cubicBezTo>
                    <a:lnTo>
                      <a:pt x="317412" y="801261"/>
                    </a:lnTo>
                    <a:close/>
                    <a:moveTo>
                      <a:pt x="129308" y="565681"/>
                    </a:moveTo>
                    <a:cubicBezTo>
                      <a:pt x="137197" y="584408"/>
                      <a:pt x="146110" y="602716"/>
                      <a:pt x="156153" y="620438"/>
                    </a:cubicBezTo>
                    <a:cubicBezTo>
                      <a:pt x="161301" y="629519"/>
                      <a:pt x="166741" y="638412"/>
                      <a:pt x="172411" y="647158"/>
                    </a:cubicBezTo>
                    <a:lnTo>
                      <a:pt x="172411" y="722295"/>
                    </a:lnTo>
                    <a:lnTo>
                      <a:pt x="137531" y="698839"/>
                    </a:lnTo>
                    <a:cubicBezTo>
                      <a:pt x="133681" y="696245"/>
                      <a:pt x="130836" y="692520"/>
                      <a:pt x="129308" y="688294"/>
                    </a:cubicBezTo>
                    <a:lnTo>
                      <a:pt x="129308" y="565681"/>
                    </a:lnTo>
                    <a:close/>
                    <a:moveTo>
                      <a:pt x="171177" y="270051"/>
                    </a:moveTo>
                    <a:cubicBezTo>
                      <a:pt x="188271" y="301624"/>
                      <a:pt x="204424" y="331420"/>
                      <a:pt x="220703" y="344748"/>
                    </a:cubicBezTo>
                    <a:cubicBezTo>
                      <a:pt x="244137" y="363935"/>
                      <a:pt x="291634" y="359499"/>
                      <a:pt x="309733" y="384168"/>
                    </a:cubicBezTo>
                    <a:cubicBezTo>
                      <a:pt x="326430" y="406954"/>
                      <a:pt x="293517" y="457401"/>
                      <a:pt x="283662" y="478116"/>
                    </a:cubicBezTo>
                    <a:cubicBezTo>
                      <a:pt x="261127" y="525508"/>
                      <a:pt x="239827" y="570284"/>
                      <a:pt x="260228" y="601314"/>
                    </a:cubicBezTo>
                    <a:cubicBezTo>
                      <a:pt x="266045" y="610207"/>
                      <a:pt x="270962" y="619057"/>
                      <a:pt x="275125" y="627803"/>
                    </a:cubicBezTo>
                    <a:cubicBezTo>
                      <a:pt x="269434" y="642115"/>
                      <a:pt x="269225" y="658582"/>
                      <a:pt x="275753" y="673961"/>
                    </a:cubicBezTo>
                    <a:cubicBezTo>
                      <a:pt x="275858" y="674170"/>
                      <a:pt x="275941" y="674380"/>
                      <a:pt x="276046" y="674589"/>
                    </a:cubicBezTo>
                    <a:lnTo>
                      <a:pt x="296363" y="718068"/>
                    </a:lnTo>
                    <a:cubicBezTo>
                      <a:pt x="296447" y="722253"/>
                      <a:pt x="296384" y="726124"/>
                      <a:pt x="296237" y="729660"/>
                    </a:cubicBezTo>
                    <a:cubicBezTo>
                      <a:pt x="253888" y="693315"/>
                      <a:pt x="217857" y="649752"/>
                      <a:pt x="190259" y="601105"/>
                    </a:cubicBezTo>
                    <a:cubicBezTo>
                      <a:pt x="149353" y="529023"/>
                      <a:pt x="127718" y="446835"/>
                      <a:pt x="127718" y="363433"/>
                    </a:cubicBezTo>
                    <a:cubicBezTo>
                      <a:pt x="127718" y="316941"/>
                      <a:pt x="134351" y="271264"/>
                      <a:pt x="147114" y="227638"/>
                    </a:cubicBezTo>
                    <a:cubicBezTo>
                      <a:pt x="155024" y="240234"/>
                      <a:pt x="163623" y="256115"/>
                      <a:pt x="171177" y="270051"/>
                    </a:cubicBezTo>
                    <a:lnTo>
                      <a:pt x="171177" y="270051"/>
                    </a:lnTo>
                    <a:close/>
                  </a:path>
                </a:pathLst>
              </a:custGeom>
              <a:grpFill/>
              <a:ln w="2081" cap="flat">
                <a:noFill/>
                <a:prstDash val="solid"/>
                <a:miter/>
              </a:ln>
            </p:spPr>
            <p:txBody>
              <a:bodyPr rtlCol="0" anchor="ctr"/>
              <a:lstStyle/>
              <a:p>
                <a:endParaRPr lang="en-ID"/>
              </a:p>
            </p:txBody>
          </p:sp>
        </p:grpSp>
      </p:grpSp>
      <p:cxnSp>
        <p:nvCxnSpPr>
          <p:cNvPr id="71" name="Straight Connector 70">
            <a:extLst>
              <a:ext uri="{FF2B5EF4-FFF2-40B4-BE49-F238E27FC236}">
                <a16:creationId xmlns:a16="http://schemas.microsoft.com/office/drawing/2014/main" id="{4B9A807A-EB50-4024-974A-21911C3480BB}"/>
              </a:ext>
            </a:extLst>
          </p:cNvPr>
          <p:cNvCxnSpPr/>
          <p:nvPr/>
        </p:nvCxnSpPr>
        <p:spPr>
          <a:xfrm>
            <a:off x="7421486" y="2912844"/>
            <a:ext cx="3853239"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B2E3C82E-31BE-4FEB-AA12-130D5BBCC7A0}"/>
              </a:ext>
            </a:extLst>
          </p:cNvPr>
          <p:cNvCxnSpPr/>
          <p:nvPr/>
        </p:nvCxnSpPr>
        <p:spPr>
          <a:xfrm>
            <a:off x="7421486" y="4337430"/>
            <a:ext cx="3853239"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348400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fltVal val="0"/>
                                          </p:val>
                                        </p:tav>
                                        <p:tav tm="100000">
                                          <p:val>
                                            <p:strVal val="#ppt_w"/>
                                          </p:val>
                                        </p:tav>
                                      </p:tavLst>
                                    </p:anim>
                                    <p:anim calcmode="lin" valueType="num">
                                      <p:cBhvr>
                                        <p:cTn id="8" dur="1000" fill="hold"/>
                                        <p:tgtEl>
                                          <p:spTgt spid="7"/>
                                        </p:tgtEl>
                                        <p:attrNameLst>
                                          <p:attrName>ppt_h</p:attrName>
                                        </p:attrNameLst>
                                      </p:cBhvr>
                                      <p:tavLst>
                                        <p:tav tm="0">
                                          <p:val>
                                            <p:fltVal val="0"/>
                                          </p:val>
                                        </p:tav>
                                        <p:tav tm="100000">
                                          <p:val>
                                            <p:strVal val="#ppt_h"/>
                                          </p:val>
                                        </p:tav>
                                      </p:tavLst>
                                    </p:anim>
                                    <p:anim calcmode="lin" valueType="num">
                                      <p:cBhvr>
                                        <p:cTn id="9" dur="1000" fill="hold"/>
                                        <p:tgtEl>
                                          <p:spTgt spid="7"/>
                                        </p:tgtEl>
                                        <p:attrNameLst>
                                          <p:attrName>style.rotation</p:attrName>
                                        </p:attrNameLst>
                                      </p:cBhvr>
                                      <p:tavLst>
                                        <p:tav tm="0">
                                          <p:val>
                                            <p:fltVal val="90"/>
                                          </p:val>
                                        </p:tav>
                                        <p:tav tm="100000">
                                          <p:val>
                                            <p:fltVal val="0"/>
                                          </p:val>
                                        </p:tav>
                                      </p:tavLst>
                                    </p:anim>
                                    <p:animEffect transition="in" filter="fade">
                                      <p:cBhvr>
                                        <p:cTn id="10" dur="10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1000"/>
                                        <p:tgtEl>
                                          <p:spTgt spid="12"/>
                                        </p:tgtEl>
                                      </p:cBhvr>
                                    </p:animEffect>
                                    <p:anim calcmode="lin" valueType="num">
                                      <p:cBhvr>
                                        <p:cTn id="16" dur="1000" fill="hold"/>
                                        <p:tgtEl>
                                          <p:spTgt spid="12"/>
                                        </p:tgtEl>
                                        <p:attrNameLst>
                                          <p:attrName>ppt_x</p:attrName>
                                        </p:attrNameLst>
                                      </p:cBhvr>
                                      <p:tavLst>
                                        <p:tav tm="0">
                                          <p:val>
                                            <p:strVal val="#ppt_x"/>
                                          </p:val>
                                        </p:tav>
                                        <p:tav tm="100000">
                                          <p:val>
                                            <p:strVal val="#ppt_x"/>
                                          </p:val>
                                        </p:tav>
                                      </p:tavLst>
                                    </p:anim>
                                    <p:anim calcmode="lin" valueType="num">
                                      <p:cBhvr>
                                        <p:cTn id="17" dur="1000" fill="hold"/>
                                        <p:tgtEl>
                                          <p:spTgt spid="12"/>
                                        </p:tgtEl>
                                        <p:attrNameLst>
                                          <p:attrName>ppt_y</p:attrName>
                                        </p:attrNameLst>
                                      </p:cBhvr>
                                      <p:tavLst>
                                        <p:tav tm="0">
                                          <p:val>
                                            <p:strVal val="#ppt_y+.1"/>
                                          </p:val>
                                        </p:tav>
                                        <p:tav tm="100000">
                                          <p:val>
                                            <p:strVal val="#ppt_y"/>
                                          </p:val>
                                        </p:tav>
                                      </p:tavLst>
                                    </p:anim>
                                  </p:childTnLst>
                                </p:cTn>
                              </p:par>
                              <p:par>
                                <p:cTn id="18" presetID="10" presetClass="entr" presetSubtype="0" fill="hold" nodeType="withEffect">
                                  <p:stCondLst>
                                    <p:cond delay="0"/>
                                  </p:stCondLst>
                                  <p:childTnLst>
                                    <p:set>
                                      <p:cBhvr>
                                        <p:cTn id="19" dur="1" fill="hold">
                                          <p:stCondLst>
                                            <p:cond delay="0"/>
                                          </p:stCondLst>
                                        </p:cTn>
                                        <p:tgtEl>
                                          <p:spTgt spid="61"/>
                                        </p:tgtEl>
                                        <p:attrNameLst>
                                          <p:attrName>style.visibility</p:attrName>
                                        </p:attrNameLst>
                                      </p:cBhvr>
                                      <p:to>
                                        <p:strVal val="visible"/>
                                      </p:to>
                                    </p:set>
                                    <p:animEffect transition="in" filter="fade">
                                      <p:cBhvr>
                                        <p:cTn id="20" dur="500"/>
                                        <p:tgtEl>
                                          <p:spTgt spid="61"/>
                                        </p:tgtEl>
                                      </p:cBhvr>
                                    </p:animEffect>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1000"/>
                                        <p:tgtEl>
                                          <p:spTgt spid="10"/>
                                        </p:tgtEl>
                                      </p:cBhvr>
                                    </p:animEffect>
                                    <p:anim calcmode="lin" valueType="num">
                                      <p:cBhvr>
                                        <p:cTn id="26" dur="1000" fill="hold"/>
                                        <p:tgtEl>
                                          <p:spTgt spid="10"/>
                                        </p:tgtEl>
                                        <p:attrNameLst>
                                          <p:attrName>ppt_x</p:attrName>
                                        </p:attrNameLst>
                                      </p:cBhvr>
                                      <p:tavLst>
                                        <p:tav tm="0">
                                          <p:val>
                                            <p:strVal val="#ppt_x"/>
                                          </p:val>
                                        </p:tav>
                                        <p:tav tm="100000">
                                          <p:val>
                                            <p:strVal val="#ppt_x"/>
                                          </p:val>
                                        </p:tav>
                                      </p:tavLst>
                                    </p:anim>
                                    <p:anim calcmode="lin" valueType="num">
                                      <p:cBhvr>
                                        <p:cTn id="27" dur="1000" fill="hold"/>
                                        <p:tgtEl>
                                          <p:spTgt spid="10"/>
                                        </p:tgtEl>
                                        <p:attrNameLst>
                                          <p:attrName>ppt_y</p:attrName>
                                        </p:attrNameLst>
                                      </p:cBhvr>
                                      <p:tavLst>
                                        <p:tav tm="0">
                                          <p:val>
                                            <p:strVal val="#ppt_y+.1"/>
                                          </p:val>
                                        </p:tav>
                                        <p:tav tm="100000">
                                          <p:val>
                                            <p:strVal val="#ppt_y"/>
                                          </p:val>
                                        </p:tav>
                                      </p:tavLst>
                                    </p:anim>
                                  </p:childTnLst>
                                </p:cTn>
                              </p:par>
                              <p:par>
                                <p:cTn id="28" presetID="22" presetClass="entr" presetSubtype="8" fill="hold" nodeType="withEffect">
                                  <p:stCondLst>
                                    <p:cond delay="0"/>
                                  </p:stCondLst>
                                  <p:childTnLst>
                                    <p:set>
                                      <p:cBhvr>
                                        <p:cTn id="29" dur="1" fill="hold">
                                          <p:stCondLst>
                                            <p:cond delay="0"/>
                                          </p:stCondLst>
                                        </p:cTn>
                                        <p:tgtEl>
                                          <p:spTgt spid="71"/>
                                        </p:tgtEl>
                                        <p:attrNameLst>
                                          <p:attrName>style.visibility</p:attrName>
                                        </p:attrNameLst>
                                      </p:cBhvr>
                                      <p:to>
                                        <p:strVal val="visible"/>
                                      </p:to>
                                    </p:set>
                                    <p:animEffect transition="in" filter="wipe(left)">
                                      <p:cBhvr>
                                        <p:cTn id="30" dur="500"/>
                                        <p:tgtEl>
                                          <p:spTgt spid="71"/>
                                        </p:tgtEl>
                                      </p:cBhvr>
                                    </p:animEffect>
                                  </p:childTnLst>
                                </p:cTn>
                              </p:par>
                              <p:par>
                                <p:cTn id="31" presetID="10" presetClass="entr" presetSubtype="0" fill="hold" nodeType="withEffect">
                                  <p:stCondLst>
                                    <p:cond delay="0"/>
                                  </p:stCondLst>
                                  <p:childTnLst>
                                    <p:set>
                                      <p:cBhvr>
                                        <p:cTn id="32" dur="1" fill="hold">
                                          <p:stCondLst>
                                            <p:cond delay="0"/>
                                          </p:stCondLst>
                                        </p:cTn>
                                        <p:tgtEl>
                                          <p:spTgt spid="60"/>
                                        </p:tgtEl>
                                        <p:attrNameLst>
                                          <p:attrName>style.visibility</p:attrName>
                                        </p:attrNameLst>
                                      </p:cBhvr>
                                      <p:to>
                                        <p:strVal val="visible"/>
                                      </p:to>
                                    </p:set>
                                    <p:animEffect transition="in" filter="fade">
                                      <p:cBhvr>
                                        <p:cTn id="33" dur="500"/>
                                        <p:tgtEl>
                                          <p:spTgt spid="60"/>
                                        </p:tgtEl>
                                      </p:cBhvr>
                                    </p:animEffect>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grpId="0" nodeType="click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fade">
                                      <p:cBhvr>
                                        <p:cTn id="38" dur="1000"/>
                                        <p:tgtEl>
                                          <p:spTgt spid="11"/>
                                        </p:tgtEl>
                                      </p:cBhvr>
                                    </p:animEffect>
                                    <p:anim calcmode="lin" valueType="num">
                                      <p:cBhvr>
                                        <p:cTn id="39" dur="1000" fill="hold"/>
                                        <p:tgtEl>
                                          <p:spTgt spid="11"/>
                                        </p:tgtEl>
                                        <p:attrNameLst>
                                          <p:attrName>ppt_x</p:attrName>
                                        </p:attrNameLst>
                                      </p:cBhvr>
                                      <p:tavLst>
                                        <p:tav tm="0">
                                          <p:val>
                                            <p:strVal val="#ppt_x"/>
                                          </p:val>
                                        </p:tav>
                                        <p:tav tm="100000">
                                          <p:val>
                                            <p:strVal val="#ppt_x"/>
                                          </p:val>
                                        </p:tav>
                                      </p:tavLst>
                                    </p:anim>
                                    <p:anim calcmode="lin" valueType="num">
                                      <p:cBhvr>
                                        <p:cTn id="40" dur="1000" fill="hold"/>
                                        <p:tgtEl>
                                          <p:spTgt spid="11"/>
                                        </p:tgtEl>
                                        <p:attrNameLst>
                                          <p:attrName>ppt_y</p:attrName>
                                        </p:attrNameLst>
                                      </p:cBhvr>
                                      <p:tavLst>
                                        <p:tav tm="0">
                                          <p:val>
                                            <p:strVal val="#ppt_y+.1"/>
                                          </p:val>
                                        </p:tav>
                                        <p:tav tm="100000">
                                          <p:val>
                                            <p:strVal val="#ppt_y"/>
                                          </p:val>
                                        </p:tav>
                                      </p:tavLst>
                                    </p:anim>
                                  </p:childTnLst>
                                </p:cTn>
                              </p:par>
                              <p:par>
                                <p:cTn id="41" presetID="10" presetClass="entr" presetSubtype="0" fill="hold" nodeType="withEffect">
                                  <p:stCondLst>
                                    <p:cond delay="0"/>
                                  </p:stCondLst>
                                  <p:childTnLst>
                                    <p:set>
                                      <p:cBhvr>
                                        <p:cTn id="42" dur="1" fill="hold">
                                          <p:stCondLst>
                                            <p:cond delay="0"/>
                                          </p:stCondLst>
                                        </p:cTn>
                                        <p:tgtEl>
                                          <p:spTgt spid="59"/>
                                        </p:tgtEl>
                                        <p:attrNameLst>
                                          <p:attrName>style.visibility</p:attrName>
                                        </p:attrNameLst>
                                      </p:cBhvr>
                                      <p:to>
                                        <p:strVal val="visible"/>
                                      </p:to>
                                    </p:set>
                                    <p:animEffect transition="in" filter="fade">
                                      <p:cBhvr>
                                        <p:cTn id="43" dur="500"/>
                                        <p:tgtEl>
                                          <p:spTgt spid="59"/>
                                        </p:tgtEl>
                                      </p:cBhvr>
                                    </p:animEffect>
                                  </p:childTnLst>
                                </p:cTn>
                              </p:par>
                              <p:par>
                                <p:cTn id="44" presetID="22" presetClass="entr" presetSubtype="8" fill="hold" nodeType="withEffect">
                                  <p:stCondLst>
                                    <p:cond delay="0"/>
                                  </p:stCondLst>
                                  <p:childTnLst>
                                    <p:set>
                                      <p:cBhvr>
                                        <p:cTn id="45" dur="1" fill="hold">
                                          <p:stCondLst>
                                            <p:cond delay="0"/>
                                          </p:stCondLst>
                                        </p:cTn>
                                        <p:tgtEl>
                                          <p:spTgt spid="72"/>
                                        </p:tgtEl>
                                        <p:attrNameLst>
                                          <p:attrName>style.visibility</p:attrName>
                                        </p:attrNameLst>
                                      </p:cBhvr>
                                      <p:to>
                                        <p:strVal val="visible"/>
                                      </p:to>
                                    </p:set>
                                    <p:animEffect transition="in" filter="wipe(left)">
                                      <p:cBhvr>
                                        <p:cTn id="46" dur="500"/>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4" name="Freeform: Shape 63">
            <a:extLst>
              <a:ext uri="{FF2B5EF4-FFF2-40B4-BE49-F238E27FC236}">
                <a16:creationId xmlns:a16="http://schemas.microsoft.com/office/drawing/2014/main" id="{12A2EBAD-1188-4A2E-BABD-F54D48F26C7C}"/>
              </a:ext>
            </a:extLst>
          </p:cNvPr>
          <p:cNvSpPr/>
          <p:nvPr/>
        </p:nvSpPr>
        <p:spPr>
          <a:xfrm>
            <a:off x="-58" y="1911247"/>
            <a:ext cx="12194084" cy="3917640"/>
          </a:xfrm>
          <a:custGeom>
            <a:avLst/>
            <a:gdLst>
              <a:gd name="connsiteX0" fmla="*/ 2864412 w 12194084"/>
              <a:gd name="connsiteY0" fmla="*/ 2386434 h 3917640"/>
              <a:gd name="connsiteX1" fmla="*/ 12192057 w 12194084"/>
              <a:gd name="connsiteY1" fmla="*/ 2386434 h 3917640"/>
              <a:gd name="connsiteX2" fmla="*/ 12192057 w 12194084"/>
              <a:gd name="connsiteY2" fmla="*/ 3917640 h 3917640"/>
              <a:gd name="connsiteX3" fmla="*/ 2864412 w 12194084"/>
              <a:gd name="connsiteY3" fmla="*/ 3917640 h 3917640"/>
              <a:gd name="connsiteX4" fmla="*/ 5746100 w 12194084"/>
              <a:gd name="connsiteY4" fmla="*/ 258 h 3917640"/>
              <a:gd name="connsiteX5" fmla="*/ 6249253 w 12194084"/>
              <a:gd name="connsiteY5" fmla="*/ 582839 h 3917640"/>
              <a:gd name="connsiteX6" fmla="*/ 6514234 w 12194084"/>
              <a:gd name="connsiteY6" fmla="*/ 557365 h 3917640"/>
              <a:gd name="connsiteX7" fmla="*/ 6421274 w 12194084"/>
              <a:gd name="connsiteY7" fmla="*/ 1184019 h 3917640"/>
              <a:gd name="connsiteX8" fmla="*/ 6537402 w 12194084"/>
              <a:gd name="connsiteY8" fmla="*/ 1397149 h 3917640"/>
              <a:gd name="connsiteX9" fmla="*/ 6657005 w 12194084"/>
              <a:gd name="connsiteY9" fmla="*/ 1344220 h 3917640"/>
              <a:gd name="connsiteX10" fmla="*/ 6957895 w 12194084"/>
              <a:gd name="connsiteY10" fmla="*/ 1023534 h 3917640"/>
              <a:gd name="connsiteX11" fmla="*/ 7342190 w 12194084"/>
              <a:gd name="connsiteY11" fmla="*/ 1188265 h 3917640"/>
              <a:gd name="connsiteX12" fmla="*/ 7621071 w 12194084"/>
              <a:gd name="connsiteY12" fmla="*/ 977965 h 3917640"/>
              <a:gd name="connsiteX13" fmla="*/ 7720402 w 12194084"/>
              <a:gd name="connsiteY13" fmla="*/ 1114391 h 3917640"/>
              <a:gd name="connsiteX14" fmla="*/ 8059809 w 12194084"/>
              <a:gd name="connsiteY14" fmla="*/ 1077312 h 3917640"/>
              <a:gd name="connsiteX15" fmla="*/ 8134235 w 12194084"/>
              <a:gd name="connsiteY15" fmla="*/ 1367147 h 3917640"/>
              <a:gd name="connsiteX16" fmla="*/ 8273821 w 12194084"/>
              <a:gd name="connsiteY16" fmla="*/ 1422623 h 3917640"/>
              <a:gd name="connsiteX17" fmla="*/ 8413405 w 12194084"/>
              <a:gd name="connsiteY17" fmla="*/ 1490836 h 3917640"/>
              <a:gd name="connsiteX18" fmla="*/ 8934100 w 12194084"/>
              <a:gd name="connsiteY18" fmla="*/ 1397149 h 3917640"/>
              <a:gd name="connsiteX19" fmla="*/ 9050228 w 12194084"/>
              <a:gd name="connsiteY19" fmla="*/ 1184019 h 3917640"/>
              <a:gd name="connsiteX20" fmla="*/ 8957267 w 12194084"/>
              <a:gd name="connsiteY20" fmla="*/ 557365 h 3917640"/>
              <a:gd name="connsiteX21" fmla="*/ 9222248 w 12194084"/>
              <a:gd name="connsiteY21" fmla="*/ 582839 h 3917640"/>
              <a:gd name="connsiteX22" fmla="*/ 9834454 w 12194084"/>
              <a:gd name="connsiteY22" fmla="*/ 11661 h 3917640"/>
              <a:gd name="connsiteX23" fmla="*/ 10088720 w 12194084"/>
              <a:gd name="connsiteY23" fmla="*/ 477830 h 3917640"/>
              <a:gd name="connsiteX24" fmla="*/ 10225119 w 12194084"/>
              <a:gd name="connsiteY24" fmla="*/ 563026 h 3917640"/>
              <a:gd name="connsiteX25" fmla="*/ 10404959 w 12194084"/>
              <a:gd name="connsiteY25" fmla="*/ 602935 h 3917640"/>
              <a:gd name="connsiteX26" fmla="*/ 10789253 w 12194084"/>
              <a:gd name="connsiteY26" fmla="*/ 483491 h 3917640"/>
              <a:gd name="connsiteX27" fmla="*/ 11062053 w 12194084"/>
              <a:gd name="connsiteY27" fmla="*/ 1097408 h 3917640"/>
              <a:gd name="connsiteX28" fmla="*/ 11297784 w 12194084"/>
              <a:gd name="connsiteY28" fmla="*/ 1199586 h 3917640"/>
              <a:gd name="connsiteX29" fmla="*/ 11508610 w 12194084"/>
              <a:gd name="connsiteY29" fmla="*/ 1210908 h 3917640"/>
              <a:gd name="connsiteX30" fmla="*/ 12141667 w 12194084"/>
              <a:gd name="connsiteY30" fmla="*/ 1079011 h 3917640"/>
              <a:gd name="connsiteX31" fmla="*/ 12194084 w 12194084"/>
              <a:gd name="connsiteY31" fmla="*/ 1101371 h 3917640"/>
              <a:gd name="connsiteX32" fmla="*/ 12193794 w 12194084"/>
              <a:gd name="connsiteY32" fmla="*/ 1101371 h 3917640"/>
              <a:gd name="connsiteX33" fmla="*/ 12193794 w 12194084"/>
              <a:gd name="connsiteY33" fmla="*/ 2384681 h 3917640"/>
              <a:gd name="connsiteX34" fmla="*/ 170339 w 12194084"/>
              <a:gd name="connsiteY34" fmla="*/ 2384681 h 3917640"/>
              <a:gd name="connsiteX35" fmla="*/ 24383 w 12194084"/>
              <a:gd name="connsiteY35" fmla="*/ 1409603 h 3917640"/>
              <a:gd name="connsiteX36" fmla="*/ 576064 w 12194084"/>
              <a:gd name="connsiteY36" fmla="*/ 1253364 h 3917640"/>
              <a:gd name="connsiteX37" fmla="*/ 1188270 w 12194084"/>
              <a:gd name="connsiteY37" fmla="*/ 682186 h 3917640"/>
              <a:gd name="connsiteX38" fmla="*/ 1442536 w 12194084"/>
              <a:gd name="connsiteY38" fmla="*/ 1148356 h 3917640"/>
              <a:gd name="connsiteX39" fmla="*/ 1578935 w 12194084"/>
              <a:gd name="connsiteY39" fmla="*/ 1233551 h 3917640"/>
              <a:gd name="connsiteX40" fmla="*/ 1758775 w 12194084"/>
              <a:gd name="connsiteY40" fmla="*/ 1273460 h 3917640"/>
              <a:gd name="connsiteX41" fmla="*/ 2143359 w 12194084"/>
              <a:gd name="connsiteY41" fmla="*/ 1154300 h 3917640"/>
              <a:gd name="connsiteX42" fmla="*/ 2337098 w 12194084"/>
              <a:gd name="connsiteY42" fmla="*/ 1296103 h 3917640"/>
              <a:gd name="connsiteX43" fmla="*/ 2426294 w 12194084"/>
              <a:gd name="connsiteY43" fmla="*/ 1230721 h 3917640"/>
              <a:gd name="connsiteX44" fmla="*/ 2691275 w 12194084"/>
              <a:gd name="connsiteY44" fmla="*/ 1256195 h 3917640"/>
              <a:gd name="connsiteX45" fmla="*/ 3303481 w 12194084"/>
              <a:gd name="connsiteY45" fmla="*/ 685017 h 3917640"/>
              <a:gd name="connsiteX46" fmla="*/ 3583520 w 12194084"/>
              <a:gd name="connsiteY46" fmla="*/ 1054103 h 3917640"/>
              <a:gd name="connsiteX47" fmla="*/ 3950728 w 12194084"/>
              <a:gd name="connsiteY47" fmla="*/ 1197322 h 3917640"/>
              <a:gd name="connsiteX48" fmla="*/ 3995326 w 12194084"/>
              <a:gd name="connsiteY48" fmla="*/ 1171282 h 3917640"/>
              <a:gd name="connsiteX49" fmla="*/ 4091183 w 12194084"/>
              <a:gd name="connsiteY49" fmla="*/ 1142978 h 3917640"/>
              <a:gd name="connsiteX50" fmla="*/ 4196016 w 12194084"/>
              <a:gd name="connsiteY50" fmla="*/ 1143827 h 3917640"/>
              <a:gd name="connsiteX51" fmla="*/ 4409449 w 12194084"/>
              <a:gd name="connsiteY51" fmla="*/ 1097408 h 3917640"/>
              <a:gd name="connsiteX52" fmla="*/ 4682248 w 12194084"/>
              <a:gd name="connsiteY52" fmla="*/ 483491 h 3917640"/>
              <a:gd name="connsiteX53" fmla="*/ 5066543 w 12194084"/>
              <a:gd name="connsiteY53" fmla="*/ 602935 h 3917640"/>
              <a:gd name="connsiteX54" fmla="*/ 5246382 w 12194084"/>
              <a:gd name="connsiteY54" fmla="*/ 563026 h 3917640"/>
              <a:gd name="connsiteX55" fmla="*/ 5382782 w 12194084"/>
              <a:gd name="connsiteY55" fmla="*/ 477830 h 3917640"/>
              <a:gd name="connsiteX56" fmla="*/ 5637047 w 12194084"/>
              <a:gd name="connsiteY56" fmla="*/ 11661 h 3917640"/>
              <a:gd name="connsiteX57" fmla="*/ 5746100 w 12194084"/>
              <a:gd name="connsiteY57" fmla="*/ 258 h 3917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12194084" h="3917640">
                <a:moveTo>
                  <a:pt x="2864412" y="2386434"/>
                </a:moveTo>
                <a:lnTo>
                  <a:pt x="12192057" y="2386434"/>
                </a:lnTo>
                <a:lnTo>
                  <a:pt x="12192057" y="3917640"/>
                </a:lnTo>
                <a:lnTo>
                  <a:pt x="2864412" y="3917640"/>
                </a:lnTo>
                <a:close/>
                <a:moveTo>
                  <a:pt x="5746100" y="258"/>
                </a:moveTo>
                <a:cubicBezTo>
                  <a:pt x="6256126" y="-14202"/>
                  <a:pt x="6249253" y="582839"/>
                  <a:pt x="6249253" y="582839"/>
                </a:cubicBezTo>
                <a:cubicBezTo>
                  <a:pt x="6346848" y="467924"/>
                  <a:pt x="6514234" y="557365"/>
                  <a:pt x="6514234" y="557365"/>
                </a:cubicBezTo>
                <a:cubicBezTo>
                  <a:pt x="6904899" y="766250"/>
                  <a:pt x="6421274" y="1184019"/>
                  <a:pt x="6421274" y="1184019"/>
                </a:cubicBezTo>
                <a:cubicBezTo>
                  <a:pt x="6639629" y="1226758"/>
                  <a:pt x="6537402" y="1397149"/>
                  <a:pt x="6537402" y="1397149"/>
                </a:cubicBezTo>
                <a:cubicBezTo>
                  <a:pt x="6579973" y="1372525"/>
                  <a:pt x="6619647" y="1355259"/>
                  <a:pt x="6657005" y="1344220"/>
                </a:cubicBezTo>
                <a:cubicBezTo>
                  <a:pt x="6661059" y="1202983"/>
                  <a:pt x="6726508" y="1060613"/>
                  <a:pt x="6957895" y="1023534"/>
                </a:cubicBezTo>
                <a:cubicBezTo>
                  <a:pt x="6957895" y="1023534"/>
                  <a:pt x="7274134" y="983625"/>
                  <a:pt x="7342190" y="1188265"/>
                </a:cubicBezTo>
                <a:cubicBezTo>
                  <a:pt x="7342190" y="1188265"/>
                  <a:pt x="7317284" y="921073"/>
                  <a:pt x="7621071" y="977965"/>
                </a:cubicBezTo>
                <a:cubicBezTo>
                  <a:pt x="7621071" y="977965"/>
                  <a:pt x="7714321" y="1057499"/>
                  <a:pt x="7720402" y="1114391"/>
                </a:cubicBezTo>
                <a:cubicBezTo>
                  <a:pt x="7720402" y="1114391"/>
                  <a:pt x="7869255" y="966643"/>
                  <a:pt x="8059809" y="1077312"/>
                </a:cubicBezTo>
                <a:cubicBezTo>
                  <a:pt x="8250364" y="1187982"/>
                  <a:pt x="8134235" y="1367147"/>
                  <a:pt x="8134235" y="1367147"/>
                </a:cubicBezTo>
                <a:cubicBezTo>
                  <a:pt x="8134235" y="1367147"/>
                  <a:pt x="8236753" y="1303179"/>
                  <a:pt x="8273821" y="1422623"/>
                </a:cubicBezTo>
                <a:cubicBezTo>
                  <a:pt x="8273821" y="1422623"/>
                  <a:pt x="8385605" y="1397149"/>
                  <a:pt x="8413405" y="1490836"/>
                </a:cubicBezTo>
                <a:cubicBezTo>
                  <a:pt x="8413405" y="1490836"/>
                  <a:pt x="8590059" y="1196756"/>
                  <a:pt x="8934100" y="1397149"/>
                </a:cubicBezTo>
                <a:cubicBezTo>
                  <a:pt x="8934100" y="1397149"/>
                  <a:pt x="8831582" y="1226758"/>
                  <a:pt x="9050228" y="1184019"/>
                </a:cubicBezTo>
                <a:cubicBezTo>
                  <a:pt x="9050228" y="1184019"/>
                  <a:pt x="8566602" y="766250"/>
                  <a:pt x="8957267" y="557365"/>
                </a:cubicBezTo>
                <a:cubicBezTo>
                  <a:pt x="8957267" y="557365"/>
                  <a:pt x="9124654" y="467641"/>
                  <a:pt x="9222248" y="582839"/>
                </a:cubicBezTo>
                <a:cubicBezTo>
                  <a:pt x="9222248" y="582839"/>
                  <a:pt x="9214429" y="-96461"/>
                  <a:pt x="9834454" y="11661"/>
                </a:cubicBezTo>
                <a:cubicBezTo>
                  <a:pt x="9834454" y="11661"/>
                  <a:pt x="10225119" y="131104"/>
                  <a:pt x="10088720" y="477830"/>
                </a:cubicBezTo>
                <a:cubicBezTo>
                  <a:pt x="10088720" y="477830"/>
                  <a:pt x="10243654" y="426600"/>
                  <a:pt x="10225119" y="563026"/>
                </a:cubicBezTo>
                <a:cubicBezTo>
                  <a:pt x="10225119" y="563026"/>
                  <a:pt x="10361520" y="455187"/>
                  <a:pt x="10404959" y="602935"/>
                </a:cubicBezTo>
                <a:cubicBezTo>
                  <a:pt x="10404959" y="602935"/>
                  <a:pt x="10516454" y="409617"/>
                  <a:pt x="10789253" y="483491"/>
                </a:cubicBezTo>
                <a:cubicBezTo>
                  <a:pt x="11062053" y="557365"/>
                  <a:pt x="11093039" y="904091"/>
                  <a:pt x="11062053" y="1097408"/>
                </a:cubicBezTo>
                <a:cubicBezTo>
                  <a:pt x="11062053" y="1097408"/>
                  <a:pt x="11254344" y="1017590"/>
                  <a:pt x="11297784" y="1199586"/>
                </a:cubicBezTo>
                <a:cubicBezTo>
                  <a:pt x="11297784" y="1199586"/>
                  <a:pt x="11409278" y="1057499"/>
                  <a:pt x="11508610" y="1210908"/>
                </a:cubicBezTo>
                <a:cubicBezTo>
                  <a:pt x="11508610" y="1210908"/>
                  <a:pt x="11755635" y="921639"/>
                  <a:pt x="12141667" y="1079011"/>
                </a:cubicBezTo>
                <a:cubicBezTo>
                  <a:pt x="12159912" y="1086370"/>
                  <a:pt x="12176998" y="1093729"/>
                  <a:pt x="12194084" y="1101371"/>
                </a:cubicBezTo>
                <a:lnTo>
                  <a:pt x="12193794" y="1101371"/>
                </a:lnTo>
                <a:lnTo>
                  <a:pt x="12193794" y="2384681"/>
                </a:lnTo>
                <a:lnTo>
                  <a:pt x="170339" y="2384681"/>
                </a:lnTo>
                <a:cubicBezTo>
                  <a:pt x="125162" y="2268917"/>
                  <a:pt x="-67129" y="1629526"/>
                  <a:pt x="24383" y="1409603"/>
                </a:cubicBezTo>
                <a:cubicBezTo>
                  <a:pt x="24383" y="1409603"/>
                  <a:pt x="196982" y="948811"/>
                  <a:pt x="576064" y="1253364"/>
                </a:cubicBezTo>
                <a:cubicBezTo>
                  <a:pt x="576064" y="1253364"/>
                  <a:pt x="568245" y="574347"/>
                  <a:pt x="1188270" y="682186"/>
                </a:cubicBezTo>
                <a:cubicBezTo>
                  <a:pt x="1188270" y="682186"/>
                  <a:pt x="1578935" y="801630"/>
                  <a:pt x="1442536" y="1148356"/>
                </a:cubicBezTo>
                <a:cubicBezTo>
                  <a:pt x="1442536" y="1148356"/>
                  <a:pt x="1597470" y="1097125"/>
                  <a:pt x="1578935" y="1233551"/>
                </a:cubicBezTo>
                <a:cubicBezTo>
                  <a:pt x="1578935" y="1233551"/>
                  <a:pt x="1715335" y="1125712"/>
                  <a:pt x="1758775" y="1273460"/>
                </a:cubicBezTo>
                <a:cubicBezTo>
                  <a:pt x="1758775" y="1273460"/>
                  <a:pt x="1870269" y="1080143"/>
                  <a:pt x="2143359" y="1154300"/>
                </a:cubicBezTo>
                <a:cubicBezTo>
                  <a:pt x="2230817" y="1178075"/>
                  <a:pt x="2293369" y="1230155"/>
                  <a:pt x="2337098" y="1296103"/>
                </a:cubicBezTo>
                <a:cubicBezTo>
                  <a:pt x="2359687" y="1272894"/>
                  <a:pt x="2388647" y="1250817"/>
                  <a:pt x="2426294" y="1230721"/>
                </a:cubicBezTo>
                <a:cubicBezTo>
                  <a:pt x="2426294" y="1230721"/>
                  <a:pt x="2593681" y="1140997"/>
                  <a:pt x="2691275" y="1256195"/>
                </a:cubicBezTo>
                <a:cubicBezTo>
                  <a:pt x="2691275" y="1256195"/>
                  <a:pt x="2683456" y="576895"/>
                  <a:pt x="3303481" y="685017"/>
                </a:cubicBezTo>
                <a:cubicBezTo>
                  <a:pt x="3303481" y="685017"/>
                  <a:pt x="3620010" y="781817"/>
                  <a:pt x="3583520" y="1054103"/>
                </a:cubicBezTo>
                <a:cubicBezTo>
                  <a:pt x="3765387" y="1016741"/>
                  <a:pt x="3909316" y="1152884"/>
                  <a:pt x="3950728" y="1197322"/>
                </a:cubicBezTo>
                <a:cubicBezTo>
                  <a:pt x="3963760" y="1188265"/>
                  <a:pt x="3978530" y="1179207"/>
                  <a:pt x="3995326" y="1171282"/>
                </a:cubicBezTo>
                <a:cubicBezTo>
                  <a:pt x="4028919" y="1139581"/>
                  <a:pt x="4062512" y="1135619"/>
                  <a:pt x="4091183" y="1142978"/>
                </a:cubicBezTo>
                <a:cubicBezTo>
                  <a:pt x="4122459" y="1138732"/>
                  <a:pt x="4157211" y="1138449"/>
                  <a:pt x="4196016" y="1143827"/>
                </a:cubicBezTo>
                <a:cubicBezTo>
                  <a:pt x="4261465" y="1036271"/>
                  <a:pt x="4409449" y="1097408"/>
                  <a:pt x="4409449" y="1097408"/>
                </a:cubicBezTo>
                <a:cubicBezTo>
                  <a:pt x="4378463" y="904091"/>
                  <a:pt x="4409449" y="557365"/>
                  <a:pt x="4682248" y="483491"/>
                </a:cubicBezTo>
                <a:cubicBezTo>
                  <a:pt x="4955048" y="409617"/>
                  <a:pt x="5066543" y="602935"/>
                  <a:pt x="5066543" y="602935"/>
                </a:cubicBezTo>
                <a:cubicBezTo>
                  <a:pt x="5109982" y="454904"/>
                  <a:pt x="5246382" y="563026"/>
                  <a:pt x="5246382" y="563026"/>
                </a:cubicBezTo>
                <a:cubicBezTo>
                  <a:pt x="5227848" y="426600"/>
                  <a:pt x="5382782" y="477830"/>
                  <a:pt x="5382782" y="477830"/>
                </a:cubicBezTo>
                <a:cubicBezTo>
                  <a:pt x="5246382" y="131104"/>
                  <a:pt x="5637047" y="11661"/>
                  <a:pt x="5637047" y="11661"/>
                </a:cubicBezTo>
                <a:cubicBezTo>
                  <a:pt x="5675799" y="4903"/>
                  <a:pt x="5712098" y="1222"/>
                  <a:pt x="5746100" y="258"/>
                </a:cubicBezTo>
                <a:close/>
              </a:path>
            </a:pathLst>
          </a:custGeom>
          <a:solidFill>
            <a:schemeClr val="accent5">
              <a:alpha val="24000"/>
            </a:schemeClr>
          </a:solidFill>
          <a:ln w="2896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D">
              <a:solidFill>
                <a:schemeClr val="tx1"/>
              </a:solidFill>
            </a:endParaRPr>
          </a:p>
        </p:txBody>
      </p:sp>
      <p:sp>
        <p:nvSpPr>
          <p:cNvPr id="52" name="Freeform: Shape 51">
            <a:extLst>
              <a:ext uri="{FF2B5EF4-FFF2-40B4-BE49-F238E27FC236}">
                <a16:creationId xmlns:a16="http://schemas.microsoft.com/office/drawing/2014/main" id="{89E94B9E-B665-4448-8F53-A8893E7BC5F6}"/>
              </a:ext>
            </a:extLst>
          </p:cNvPr>
          <p:cNvSpPr/>
          <p:nvPr/>
        </p:nvSpPr>
        <p:spPr>
          <a:xfrm>
            <a:off x="0" y="3694176"/>
            <a:ext cx="12192000" cy="3163824"/>
          </a:xfrm>
          <a:custGeom>
            <a:avLst/>
            <a:gdLst>
              <a:gd name="connsiteX0" fmla="*/ 2003797 w 12192000"/>
              <a:gd name="connsiteY0" fmla="*/ 997 h 4474299"/>
              <a:gd name="connsiteX1" fmla="*/ 2400300 w 12192000"/>
              <a:gd name="connsiteY1" fmla="*/ 16599 h 4474299"/>
              <a:gd name="connsiteX2" fmla="*/ 5435601 w 12192000"/>
              <a:gd name="connsiteY2" fmla="*/ 1248499 h 4474299"/>
              <a:gd name="connsiteX3" fmla="*/ 7899401 w 12192000"/>
              <a:gd name="connsiteY3" fmla="*/ 1235799 h 4474299"/>
              <a:gd name="connsiteX4" fmla="*/ 10147300 w 12192000"/>
              <a:gd name="connsiteY4" fmla="*/ 2315299 h 4474299"/>
              <a:gd name="connsiteX5" fmla="*/ 12091619 w 12192000"/>
              <a:gd name="connsiteY5" fmla="*/ 1580532 h 4474299"/>
              <a:gd name="connsiteX6" fmla="*/ 12192000 w 12192000"/>
              <a:gd name="connsiteY6" fmla="*/ 1543563 h 4474299"/>
              <a:gd name="connsiteX7" fmla="*/ 12192000 w 12192000"/>
              <a:gd name="connsiteY7" fmla="*/ 4474299 h 4474299"/>
              <a:gd name="connsiteX8" fmla="*/ 0 w 12192000"/>
              <a:gd name="connsiteY8" fmla="*/ 4474299 h 4474299"/>
              <a:gd name="connsiteX9" fmla="*/ 0 w 12192000"/>
              <a:gd name="connsiteY9" fmla="*/ 383415 h 4474299"/>
              <a:gd name="connsiteX10" fmla="*/ 329481 w 12192000"/>
              <a:gd name="connsiteY10" fmla="*/ 292799 h 4474299"/>
              <a:gd name="connsiteX11" fmla="*/ 2003797 w 12192000"/>
              <a:gd name="connsiteY11" fmla="*/ 997 h 4474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4474299">
                <a:moveTo>
                  <a:pt x="2003797" y="997"/>
                </a:moveTo>
                <a:cubicBezTo>
                  <a:pt x="2140182" y="-2252"/>
                  <a:pt x="2273036" y="2312"/>
                  <a:pt x="2400300" y="16599"/>
                </a:cubicBezTo>
                <a:cubicBezTo>
                  <a:pt x="3418417" y="130899"/>
                  <a:pt x="4519085" y="1045299"/>
                  <a:pt x="5435601" y="1248499"/>
                </a:cubicBezTo>
                <a:cubicBezTo>
                  <a:pt x="6352117" y="1451699"/>
                  <a:pt x="7114118" y="1057999"/>
                  <a:pt x="7899401" y="1235799"/>
                </a:cubicBezTo>
                <a:cubicBezTo>
                  <a:pt x="8684683" y="1413599"/>
                  <a:pt x="9398000" y="2270849"/>
                  <a:pt x="10147300" y="2315299"/>
                </a:cubicBezTo>
                <a:cubicBezTo>
                  <a:pt x="10756106" y="2351415"/>
                  <a:pt x="11574512" y="1790870"/>
                  <a:pt x="12091619" y="1580532"/>
                </a:cubicBezTo>
                <a:lnTo>
                  <a:pt x="12192000" y="1543563"/>
                </a:lnTo>
                <a:lnTo>
                  <a:pt x="12192000" y="4474299"/>
                </a:lnTo>
                <a:lnTo>
                  <a:pt x="0" y="4474299"/>
                </a:lnTo>
                <a:lnTo>
                  <a:pt x="0" y="383415"/>
                </a:lnTo>
                <a:lnTo>
                  <a:pt x="329481" y="292799"/>
                </a:lnTo>
                <a:cubicBezTo>
                  <a:pt x="856233" y="152008"/>
                  <a:pt x="1458260" y="13995"/>
                  <a:pt x="2003797" y="997"/>
                </a:cubicBezTo>
                <a:close/>
              </a:path>
            </a:pathLst>
          </a:custGeom>
          <a:gradFill flip="none" rotWithShape="1">
            <a:gsLst>
              <a:gs pos="7000">
                <a:schemeClr val="accent2"/>
              </a:gs>
              <a:gs pos="100000">
                <a:schemeClr val="accent4">
                  <a:alpha val="52000"/>
                </a:schemeClr>
              </a:gs>
            </a:gsLst>
            <a:lin ang="16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pic>
        <p:nvPicPr>
          <p:cNvPr id="66" name="Graphic 65">
            <a:extLst>
              <a:ext uri="{FF2B5EF4-FFF2-40B4-BE49-F238E27FC236}">
                <a16:creationId xmlns:a16="http://schemas.microsoft.com/office/drawing/2014/main" id="{EA0C87C4-3C3B-42B3-AC7D-5A6188523FF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548128" y="4524476"/>
            <a:ext cx="5643872" cy="2333524"/>
          </a:xfrm>
          <a:prstGeom prst="rect">
            <a:avLst/>
          </a:prstGeom>
        </p:spPr>
      </p:pic>
      <p:pic>
        <p:nvPicPr>
          <p:cNvPr id="67" name="Graphic 66">
            <a:extLst>
              <a:ext uri="{FF2B5EF4-FFF2-40B4-BE49-F238E27FC236}">
                <a16:creationId xmlns:a16="http://schemas.microsoft.com/office/drawing/2014/main" id="{B2CC58BB-8E03-46F2-B886-4F38A7A2465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779713" y="4868646"/>
            <a:ext cx="6412287" cy="1989354"/>
          </a:xfrm>
          <a:prstGeom prst="rect">
            <a:avLst/>
          </a:prstGeom>
        </p:spPr>
      </p:pic>
      <p:sp>
        <p:nvSpPr>
          <p:cNvPr id="4" name="Slide Number Placeholder 3">
            <a:extLst>
              <a:ext uri="{FF2B5EF4-FFF2-40B4-BE49-F238E27FC236}">
                <a16:creationId xmlns:a16="http://schemas.microsoft.com/office/drawing/2014/main" id="{F5FE38CB-EE03-407A-A696-ABA0E15392F5}"/>
              </a:ext>
            </a:extLst>
          </p:cNvPr>
          <p:cNvSpPr>
            <a:spLocks noGrp="1"/>
          </p:cNvSpPr>
          <p:nvPr>
            <p:ph type="sldNum" sz="quarter" idx="12"/>
          </p:nvPr>
        </p:nvSpPr>
        <p:spPr>
          <a:solidFill>
            <a:schemeClr val="accent1"/>
          </a:solidFill>
        </p:spPr>
        <p:txBody>
          <a:bodyPr vert="horz" lIns="0" tIns="0" rIns="0" bIns="0" rtlCol="0" anchor="ctr"/>
          <a:lstStyle/>
          <a:p>
            <a:fld id="{FFA84B14-57FB-4834-9351-A79C9F9528A4}" type="slidenum">
              <a:rPr lang="en-ID"/>
              <a:pPr/>
              <a:t>31</a:t>
            </a:fld>
            <a:endParaRPr lang="en-ID" dirty="0"/>
          </a:p>
        </p:txBody>
      </p:sp>
      <p:sp>
        <p:nvSpPr>
          <p:cNvPr id="59" name="Rectangle: Rounded Corners 58">
            <a:extLst>
              <a:ext uri="{FF2B5EF4-FFF2-40B4-BE49-F238E27FC236}">
                <a16:creationId xmlns:a16="http://schemas.microsoft.com/office/drawing/2014/main" id="{192A11E9-8047-4154-A305-BC76E72D33A6}"/>
              </a:ext>
            </a:extLst>
          </p:cNvPr>
          <p:cNvSpPr/>
          <p:nvPr/>
        </p:nvSpPr>
        <p:spPr>
          <a:xfrm>
            <a:off x="5171621" y="726105"/>
            <a:ext cx="6110516" cy="5202591"/>
          </a:xfrm>
          <a:prstGeom prst="roundRect">
            <a:avLst>
              <a:gd name="adj" fmla="val 2718"/>
            </a:avLst>
          </a:prstGeom>
          <a:solidFill>
            <a:schemeClr val="bg1"/>
          </a:solidFill>
          <a:ln>
            <a:noFill/>
          </a:ln>
          <a:effectLst>
            <a:outerShdw blurRad="381000" dist="38100" dir="2700000" algn="tl"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nvGrpSpPr>
          <p:cNvPr id="60" name="Group 59">
            <a:extLst>
              <a:ext uri="{FF2B5EF4-FFF2-40B4-BE49-F238E27FC236}">
                <a16:creationId xmlns:a16="http://schemas.microsoft.com/office/drawing/2014/main" id="{C807568A-F422-4E73-A24F-250C228B3627}"/>
              </a:ext>
            </a:extLst>
          </p:cNvPr>
          <p:cNvGrpSpPr/>
          <p:nvPr/>
        </p:nvGrpSpPr>
        <p:grpSpPr>
          <a:xfrm>
            <a:off x="5528615" y="1134255"/>
            <a:ext cx="5396529" cy="4386290"/>
            <a:chOff x="5509565" y="1235855"/>
            <a:chExt cx="5396529" cy="4386290"/>
          </a:xfrm>
        </p:grpSpPr>
        <p:graphicFrame>
          <p:nvGraphicFramePr>
            <p:cNvPr id="7" name="Chart 6">
              <a:extLst>
                <a:ext uri="{FF2B5EF4-FFF2-40B4-BE49-F238E27FC236}">
                  <a16:creationId xmlns:a16="http://schemas.microsoft.com/office/drawing/2014/main" id="{8007B7D5-DF65-405C-9EA3-396B4AA46343}"/>
                </a:ext>
              </a:extLst>
            </p:cNvPr>
            <p:cNvGraphicFramePr/>
            <p:nvPr>
              <p:extLst>
                <p:ext uri="{D42A27DB-BD31-4B8C-83A1-F6EECF244321}">
                  <p14:modId xmlns:p14="http://schemas.microsoft.com/office/powerpoint/2010/main" val="1867767260"/>
                </p:ext>
              </p:extLst>
            </p:nvPr>
          </p:nvGraphicFramePr>
          <p:xfrm>
            <a:off x="5509565" y="1235855"/>
            <a:ext cx="5396529" cy="4386290"/>
          </p:xfrm>
          <a:graphic>
            <a:graphicData uri="http://schemas.openxmlformats.org/drawingml/2006/chart">
              <c:chart xmlns:c="http://schemas.openxmlformats.org/drawingml/2006/chart" xmlns:r="http://schemas.openxmlformats.org/officeDocument/2006/relationships" r:id="rId7"/>
            </a:graphicData>
          </a:graphic>
        </p:graphicFrame>
        <p:grpSp>
          <p:nvGrpSpPr>
            <p:cNvPr id="39" name="Group 38">
              <a:extLst>
                <a:ext uri="{FF2B5EF4-FFF2-40B4-BE49-F238E27FC236}">
                  <a16:creationId xmlns:a16="http://schemas.microsoft.com/office/drawing/2014/main" id="{5877FCF6-1736-4201-BFFC-B1107C339139}"/>
                </a:ext>
              </a:extLst>
            </p:cNvPr>
            <p:cNvGrpSpPr/>
            <p:nvPr/>
          </p:nvGrpSpPr>
          <p:grpSpPr>
            <a:xfrm>
              <a:off x="8891931" y="1552691"/>
              <a:ext cx="610798" cy="610796"/>
              <a:chOff x="17021443" y="1974258"/>
              <a:chExt cx="857251" cy="857250"/>
            </a:xfrm>
          </p:grpSpPr>
          <p:sp>
            <p:nvSpPr>
              <p:cNvPr id="19" name="Oval 18">
                <a:extLst>
                  <a:ext uri="{FF2B5EF4-FFF2-40B4-BE49-F238E27FC236}">
                    <a16:creationId xmlns:a16="http://schemas.microsoft.com/office/drawing/2014/main" id="{D42A968A-DD22-46D4-B0E6-51A3AE27995A}"/>
                  </a:ext>
                </a:extLst>
              </p:cNvPr>
              <p:cNvSpPr/>
              <p:nvPr/>
            </p:nvSpPr>
            <p:spPr>
              <a:xfrm flipH="1">
                <a:off x="17021443" y="1974258"/>
                <a:ext cx="857251" cy="857250"/>
              </a:xfrm>
              <a:prstGeom prst="ellipse">
                <a:avLst/>
              </a:prstGeom>
              <a:gradFill flip="none" rotWithShape="1">
                <a:gsLst>
                  <a:gs pos="7000">
                    <a:schemeClr val="accent5"/>
                  </a:gs>
                  <a:gs pos="100000">
                    <a:schemeClr val="accent6"/>
                  </a:gs>
                </a:gsLst>
                <a:lin ang="16800000" scaled="0"/>
                <a:tileRect/>
              </a:gradFill>
              <a:ln>
                <a:noFill/>
              </a:ln>
              <a:effectLst>
                <a:outerShdw blurRad="139700" dist="38100" dir="10800000" algn="r" rotWithShape="0">
                  <a:prstClr val="black">
                    <a:alpha val="3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sz="1400"/>
              </a:p>
            </p:txBody>
          </p:sp>
          <p:grpSp>
            <p:nvGrpSpPr>
              <p:cNvPr id="26" name="Group 47">
                <a:extLst>
                  <a:ext uri="{FF2B5EF4-FFF2-40B4-BE49-F238E27FC236}">
                    <a16:creationId xmlns:a16="http://schemas.microsoft.com/office/drawing/2014/main" id="{EE9EBF85-C44E-4D83-AC4B-A4FA64D4AB48}"/>
                  </a:ext>
                </a:extLst>
              </p:cNvPr>
              <p:cNvGrpSpPr>
                <a:grpSpLocks noChangeAspect="1"/>
              </p:cNvGrpSpPr>
              <p:nvPr/>
            </p:nvGrpSpPr>
            <p:grpSpPr bwMode="auto">
              <a:xfrm>
                <a:off x="17282377" y="2141125"/>
                <a:ext cx="389659" cy="519545"/>
                <a:chOff x="6758" y="1337"/>
                <a:chExt cx="225" cy="300"/>
              </a:xfrm>
              <a:solidFill>
                <a:schemeClr val="bg1"/>
              </a:solidFill>
            </p:grpSpPr>
            <p:sp>
              <p:nvSpPr>
                <p:cNvPr id="27" name="Freeform 48">
                  <a:extLst>
                    <a:ext uri="{FF2B5EF4-FFF2-40B4-BE49-F238E27FC236}">
                      <a16:creationId xmlns:a16="http://schemas.microsoft.com/office/drawing/2014/main" id="{181BC90B-022F-4151-9E35-D3AACEED8865}"/>
                    </a:ext>
                  </a:extLst>
                </p:cNvPr>
                <p:cNvSpPr>
                  <a:spLocks noEditPoints="1"/>
                </p:cNvSpPr>
                <p:nvPr/>
              </p:nvSpPr>
              <p:spPr bwMode="auto">
                <a:xfrm>
                  <a:off x="6758" y="1337"/>
                  <a:ext cx="225" cy="300"/>
                </a:xfrm>
                <a:custGeom>
                  <a:avLst/>
                  <a:gdLst>
                    <a:gd name="T0" fmla="*/ 1764 w 1911"/>
                    <a:gd name="T1" fmla="*/ 1110 h 2557"/>
                    <a:gd name="T2" fmla="*/ 1764 w 1911"/>
                    <a:gd name="T3" fmla="*/ 882 h 2557"/>
                    <a:gd name="T4" fmla="*/ 882 w 1911"/>
                    <a:gd name="T5" fmla="*/ 0 h 2557"/>
                    <a:gd name="T6" fmla="*/ 510 w 1911"/>
                    <a:gd name="T7" fmla="*/ 82 h 2557"/>
                    <a:gd name="T8" fmla="*/ 542 w 1911"/>
                    <a:gd name="T9" fmla="*/ 150 h 2557"/>
                    <a:gd name="T10" fmla="*/ 882 w 1911"/>
                    <a:gd name="T11" fmla="*/ 75 h 2557"/>
                    <a:gd name="T12" fmla="*/ 1689 w 1911"/>
                    <a:gd name="T13" fmla="*/ 882 h 2557"/>
                    <a:gd name="T14" fmla="*/ 1689 w 1911"/>
                    <a:gd name="T15" fmla="*/ 1148 h 2557"/>
                    <a:gd name="T16" fmla="*/ 1746 w 1911"/>
                    <a:gd name="T17" fmla="*/ 1184 h 2557"/>
                    <a:gd name="T18" fmla="*/ 1836 w 1911"/>
                    <a:gd name="T19" fmla="*/ 1274 h 2557"/>
                    <a:gd name="T20" fmla="*/ 1746 w 1911"/>
                    <a:gd name="T21" fmla="*/ 1364 h 2557"/>
                    <a:gd name="T22" fmla="*/ 1699 w 1911"/>
                    <a:gd name="T23" fmla="*/ 1375 h 2557"/>
                    <a:gd name="T24" fmla="*/ 1689 w 1911"/>
                    <a:gd name="T25" fmla="*/ 1431 h 2557"/>
                    <a:gd name="T26" fmla="*/ 1507 w 1911"/>
                    <a:gd name="T27" fmla="*/ 1943 h 2557"/>
                    <a:gd name="T28" fmla="*/ 929 w 1911"/>
                    <a:gd name="T29" fmla="*/ 2113 h 2557"/>
                    <a:gd name="T30" fmla="*/ 892 w 1911"/>
                    <a:gd name="T31" fmla="*/ 2150 h 2557"/>
                    <a:gd name="T32" fmla="*/ 892 w 1911"/>
                    <a:gd name="T33" fmla="*/ 2483 h 2557"/>
                    <a:gd name="T34" fmla="*/ 75 w 1911"/>
                    <a:gd name="T35" fmla="*/ 2483 h 2557"/>
                    <a:gd name="T36" fmla="*/ 75 w 1911"/>
                    <a:gd name="T37" fmla="*/ 882 h 2557"/>
                    <a:gd name="T38" fmla="*/ 375 w 1911"/>
                    <a:gd name="T39" fmla="*/ 254 h 2557"/>
                    <a:gd name="T40" fmla="*/ 328 w 1911"/>
                    <a:gd name="T41" fmla="*/ 196 h 2557"/>
                    <a:gd name="T42" fmla="*/ 0 w 1911"/>
                    <a:gd name="T43" fmla="*/ 882 h 2557"/>
                    <a:gd name="T44" fmla="*/ 0 w 1911"/>
                    <a:gd name="T45" fmla="*/ 2520 h 2557"/>
                    <a:gd name="T46" fmla="*/ 37 w 1911"/>
                    <a:gd name="T47" fmla="*/ 2557 h 2557"/>
                    <a:gd name="T48" fmla="*/ 929 w 1911"/>
                    <a:gd name="T49" fmla="*/ 2557 h 2557"/>
                    <a:gd name="T50" fmla="*/ 967 w 1911"/>
                    <a:gd name="T51" fmla="*/ 2520 h 2557"/>
                    <a:gd name="T52" fmla="*/ 967 w 1911"/>
                    <a:gd name="T53" fmla="*/ 2187 h 2557"/>
                    <a:gd name="T54" fmla="*/ 1557 w 1911"/>
                    <a:gd name="T55" fmla="*/ 1998 h 2557"/>
                    <a:gd name="T56" fmla="*/ 1764 w 1911"/>
                    <a:gd name="T57" fmla="*/ 1438 h 2557"/>
                    <a:gd name="T58" fmla="*/ 1911 w 1911"/>
                    <a:gd name="T59" fmla="*/ 1274 h 2557"/>
                    <a:gd name="T60" fmla="*/ 1764 w 1911"/>
                    <a:gd name="T61" fmla="*/ 1110 h 2557"/>
                    <a:gd name="T62" fmla="*/ 1764 w 1911"/>
                    <a:gd name="T63" fmla="*/ 1110 h 2557"/>
                    <a:gd name="T64" fmla="*/ 1764 w 1911"/>
                    <a:gd name="T65" fmla="*/ 1110 h 2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11" h="2557">
                      <a:moveTo>
                        <a:pt x="1764" y="1110"/>
                      </a:moveTo>
                      <a:cubicBezTo>
                        <a:pt x="1764" y="882"/>
                        <a:pt x="1764" y="882"/>
                        <a:pt x="1764" y="882"/>
                      </a:cubicBezTo>
                      <a:cubicBezTo>
                        <a:pt x="1764" y="396"/>
                        <a:pt x="1368" y="0"/>
                        <a:pt x="882" y="0"/>
                      </a:cubicBezTo>
                      <a:cubicBezTo>
                        <a:pt x="752" y="0"/>
                        <a:pt x="627" y="28"/>
                        <a:pt x="510" y="82"/>
                      </a:cubicBezTo>
                      <a:cubicBezTo>
                        <a:pt x="466" y="102"/>
                        <a:pt x="498" y="171"/>
                        <a:pt x="542" y="150"/>
                      </a:cubicBezTo>
                      <a:cubicBezTo>
                        <a:pt x="649" y="100"/>
                        <a:pt x="763" y="75"/>
                        <a:pt x="882" y="75"/>
                      </a:cubicBezTo>
                      <a:cubicBezTo>
                        <a:pt x="1327" y="75"/>
                        <a:pt x="1689" y="437"/>
                        <a:pt x="1689" y="882"/>
                      </a:cubicBezTo>
                      <a:cubicBezTo>
                        <a:pt x="1689" y="1148"/>
                        <a:pt x="1689" y="1148"/>
                        <a:pt x="1689" y="1148"/>
                      </a:cubicBezTo>
                      <a:cubicBezTo>
                        <a:pt x="1689" y="1183"/>
                        <a:pt x="1720" y="1184"/>
                        <a:pt x="1746" y="1184"/>
                      </a:cubicBezTo>
                      <a:cubicBezTo>
                        <a:pt x="1796" y="1184"/>
                        <a:pt x="1836" y="1224"/>
                        <a:pt x="1836" y="1274"/>
                      </a:cubicBezTo>
                      <a:cubicBezTo>
                        <a:pt x="1836" y="1323"/>
                        <a:pt x="1796" y="1364"/>
                        <a:pt x="1746" y="1364"/>
                      </a:cubicBezTo>
                      <a:cubicBezTo>
                        <a:pt x="1729" y="1364"/>
                        <a:pt x="1713" y="1361"/>
                        <a:pt x="1699" y="1375"/>
                      </a:cubicBezTo>
                      <a:cubicBezTo>
                        <a:pt x="1685" y="1389"/>
                        <a:pt x="1688" y="1421"/>
                        <a:pt x="1689" y="1431"/>
                      </a:cubicBezTo>
                      <a:cubicBezTo>
                        <a:pt x="1689" y="1663"/>
                        <a:pt x="1629" y="1831"/>
                        <a:pt x="1507" y="1943"/>
                      </a:cubicBezTo>
                      <a:cubicBezTo>
                        <a:pt x="1382" y="2057"/>
                        <a:pt x="1193" y="2113"/>
                        <a:pt x="929" y="2113"/>
                      </a:cubicBezTo>
                      <a:cubicBezTo>
                        <a:pt x="909" y="2113"/>
                        <a:pt x="892" y="2130"/>
                        <a:pt x="892" y="2150"/>
                      </a:cubicBezTo>
                      <a:cubicBezTo>
                        <a:pt x="892" y="2483"/>
                        <a:pt x="892" y="2483"/>
                        <a:pt x="892" y="2483"/>
                      </a:cubicBezTo>
                      <a:cubicBezTo>
                        <a:pt x="75" y="2483"/>
                        <a:pt x="75" y="2483"/>
                        <a:pt x="75" y="2483"/>
                      </a:cubicBezTo>
                      <a:cubicBezTo>
                        <a:pt x="75" y="882"/>
                        <a:pt x="75" y="882"/>
                        <a:pt x="75" y="882"/>
                      </a:cubicBezTo>
                      <a:cubicBezTo>
                        <a:pt x="75" y="637"/>
                        <a:pt x="184" y="409"/>
                        <a:pt x="375" y="254"/>
                      </a:cubicBezTo>
                      <a:cubicBezTo>
                        <a:pt x="412" y="224"/>
                        <a:pt x="365" y="166"/>
                        <a:pt x="328" y="196"/>
                      </a:cubicBezTo>
                      <a:cubicBezTo>
                        <a:pt x="119" y="365"/>
                        <a:pt x="0" y="615"/>
                        <a:pt x="0" y="882"/>
                      </a:cubicBezTo>
                      <a:cubicBezTo>
                        <a:pt x="0" y="2520"/>
                        <a:pt x="0" y="2520"/>
                        <a:pt x="0" y="2520"/>
                      </a:cubicBezTo>
                      <a:cubicBezTo>
                        <a:pt x="0" y="2541"/>
                        <a:pt x="17" y="2557"/>
                        <a:pt x="37" y="2557"/>
                      </a:cubicBezTo>
                      <a:cubicBezTo>
                        <a:pt x="929" y="2557"/>
                        <a:pt x="929" y="2557"/>
                        <a:pt x="929" y="2557"/>
                      </a:cubicBezTo>
                      <a:cubicBezTo>
                        <a:pt x="950" y="2557"/>
                        <a:pt x="967" y="2541"/>
                        <a:pt x="967" y="2520"/>
                      </a:cubicBezTo>
                      <a:cubicBezTo>
                        <a:pt x="967" y="2187"/>
                        <a:pt x="967" y="2187"/>
                        <a:pt x="967" y="2187"/>
                      </a:cubicBezTo>
                      <a:cubicBezTo>
                        <a:pt x="1231" y="2182"/>
                        <a:pt x="1424" y="2120"/>
                        <a:pt x="1557" y="1998"/>
                      </a:cubicBezTo>
                      <a:cubicBezTo>
                        <a:pt x="1693" y="1874"/>
                        <a:pt x="1763" y="1686"/>
                        <a:pt x="1764" y="1438"/>
                      </a:cubicBezTo>
                      <a:cubicBezTo>
                        <a:pt x="1847" y="1429"/>
                        <a:pt x="1911" y="1359"/>
                        <a:pt x="1911" y="1274"/>
                      </a:cubicBezTo>
                      <a:cubicBezTo>
                        <a:pt x="1911" y="1189"/>
                        <a:pt x="1847" y="1119"/>
                        <a:pt x="1764" y="1110"/>
                      </a:cubicBezTo>
                      <a:close/>
                      <a:moveTo>
                        <a:pt x="1764" y="1110"/>
                      </a:moveTo>
                      <a:cubicBezTo>
                        <a:pt x="1764" y="1110"/>
                        <a:pt x="1764" y="1110"/>
                        <a:pt x="1764" y="111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sz="1400"/>
                </a:p>
              </p:txBody>
            </p:sp>
            <p:sp>
              <p:nvSpPr>
                <p:cNvPr id="28" name="Freeform 49">
                  <a:extLst>
                    <a:ext uri="{FF2B5EF4-FFF2-40B4-BE49-F238E27FC236}">
                      <a16:creationId xmlns:a16="http://schemas.microsoft.com/office/drawing/2014/main" id="{DDFFE6DF-A3E7-4453-9F43-8F79FA9721B1}"/>
                    </a:ext>
                  </a:extLst>
                </p:cNvPr>
                <p:cNvSpPr>
                  <a:spLocks noEditPoints="1"/>
                </p:cNvSpPr>
                <p:nvPr/>
              </p:nvSpPr>
              <p:spPr bwMode="auto">
                <a:xfrm>
                  <a:off x="6788" y="1386"/>
                  <a:ext cx="157" cy="161"/>
                </a:xfrm>
                <a:custGeom>
                  <a:avLst/>
                  <a:gdLst>
                    <a:gd name="T0" fmla="*/ 81 w 1327"/>
                    <a:gd name="T1" fmla="*/ 239 h 1366"/>
                    <a:gd name="T2" fmla="*/ 65 w 1327"/>
                    <a:gd name="T3" fmla="*/ 270 h 1366"/>
                    <a:gd name="T4" fmla="*/ 40 w 1327"/>
                    <a:gd name="T5" fmla="*/ 556 h 1366"/>
                    <a:gd name="T6" fmla="*/ 0 w 1327"/>
                    <a:gd name="T7" fmla="*/ 770 h 1366"/>
                    <a:gd name="T8" fmla="*/ 589 w 1327"/>
                    <a:gd name="T9" fmla="*/ 1366 h 1366"/>
                    <a:gd name="T10" fmla="*/ 591 w 1327"/>
                    <a:gd name="T11" fmla="*/ 1366 h 1366"/>
                    <a:gd name="T12" fmla="*/ 592 w 1327"/>
                    <a:gd name="T13" fmla="*/ 1366 h 1366"/>
                    <a:gd name="T14" fmla="*/ 596 w 1327"/>
                    <a:gd name="T15" fmla="*/ 1366 h 1366"/>
                    <a:gd name="T16" fmla="*/ 855 w 1327"/>
                    <a:gd name="T17" fmla="*/ 1307 h 1366"/>
                    <a:gd name="T18" fmla="*/ 822 w 1327"/>
                    <a:gd name="T19" fmla="*/ 1240 h 1366"/>
                    <a:gd name="T20" fmla="*/ 628 w 1327"/>
                    <a:gd name="T21" fmla="*/ 1290 h 1366"/>
                    <a:gd name="T22" fmla="*/ 628 w 1327"/>
                    <a:gd name="T23" fmla="*/ 990 h 1366"/>
                    <a:gd name="T24" fmla="*/ 1117 w 1327"/>
                    <a:gd name="T25" fmla="*/ 748 h 1366"/>
                    <a:gd name="T26" fmla="*/ 1117 w 1327"/>
                    <a:gd name="T27" fmla="*/ 770 h 1366"/>
                    <a:gd name="T28" fmla="*/ 980 w 1327"/>
                    <a:gd name="T29" fmla="*/ 1123 h 1366"/>
                    <a:gd name="T30" fmla="*/ 1035 w 1327"/>
                    <a:gd name="T31" fmla="*/ 1174 h 1366"/>
                    <a:gd name="T32" fmla="*/ 1192 w 1327"/>
                    <a:gd name="T33" fmla="*/ 770 h 1366"/>
                    <a:gd name="T34" fmla="*/ 1180 w 1327"/>
                    <a:gd name="T35" fmla="*/ 653 h 1366"/>
                    <a:gd name="T36" fmla="*/ 1214 w 1327"/>
                    <a:gd name="T37" fmla="*/ 28 h 1366"/>
                    <a:gd name="T38" fmla="*/ 1174 w 1327"/>
                    <a:gd name="T39" fmla="*/ 2 h 1366"/>
                    <a:gd name="T40" fmla="*/ 702 w 1327"/>
                    <a:gd name="T41" fmla="*/ 184 h 1366"/>
                    <a:gd name="T42" fmla="*/ 596 w 1327"/>
                    <a:gd name="T43" fmla="*/ 174 h 1366"/>
                    <a:gd name="T44" fmla="*/ 514 w 1327"/>
                    <a:gd name="T45" fmla="*/ 180 h 1366"/>
                    <a:gd name="T46" fmla="*/ 278 w 1327"/>
                    <a:gd name="T47" fmla="*/ 266 h 1366"/>
                    <a:gd name="T48" fmla="*/ 107 w 1327"/>
                    <a:gd name="T49" fmla="*/ 232 h 1366"/>
                    <a:gd name="T50" fmla="*/ 81 w 1327"/>
                    <a:gd name="T51" fmla="*/ 239 h 1366"/>
                    <a:gd name="T52" fmla="*/ 596 w 1327"/>
                    <a:gd name="T53" fmla="*/ 249 h 1366"/>
                    <a:gd name="T54" fmla="*/ 636 w 1327"/>
                    <a:gd name="T55" fmla="*/ 251 h 1366"/>
                    <a:gd name="T56" fmla="*/ 589 w 1327"/>
                    <a:gd name="T57" fmla="*/ 317 h 1366"/>
                    <a:gd name="T58" fmla="*/ 539 w 1327"/>
                    <a:gd name="T59" fmla="*/ 424 h 1366"/>
                    <a:gd name="T60" fmla="*/ 368 w 1327"/>
                    <a:gd name="T61" fmla="*/ 302 h 1366"/>
                    <a:gd name="T62" fmla="*/ 524 w 1327"/>
                    <a:gd name="T63" fmla="*/ 254 h 1366"/>
                    <a:gd name="T64" fmla="*/ 596 w 1327"/>
                    <a:gd name="T65" fmla="*/ 249 h 1366"/>
                    <a:gd name="T66" fmla="*/ 1094 w 1327"/>
                    <a:gd name="T67" fmla="*/ 652 h 1366"/>
                    <a:gd name="T68" fmla="*/ 667 w 1327"/>
                    <a:gd name="T69" fmla="*/ 908 h 1366"/>
                    <a:gd name="T70" fmla="*/ 1161 w 1327"/>
                    <a:gd name="T71" fmla="*/ 122 h 1366"/>
                    <a:gd name="T72" fmla="*/ 1094 w 1327"/>
                    <a:gd name="T73" fmla="*/ 652 h 1366"/>
                    <a:gd name="T74" fmla="*/ 80 w 1327"/>
                    <a:gd name="T75" fmla="*/ 700 h 1366"/>
                    <a:gd name="T76" fmla="*/ 127 w 1327"/>
                    <a:gd name="T77" fmla="*/ 778 h 1366"/>
                    <a:gd name="T78" fmla="*/ 553 w 1327"/>
                    <a:gd name="T79" fmla="*/ 992 h 1366"/>
                    <a:gd name="T80" fmla="*/ 553 w 1327"/>
                    <a:gd name="T81" fmla="*/ 1290 h 1366"/>
                    <a:gd name="T82" fmla="*/ 75 w 1327"/>
                    <a:gd name="T83" fmla="*/ 770 h 1366"/>
                    <a:gd name="T84" fmla="*/ 80 w 1327"/>
                    <a:gd name="T85" fmla="*/ 700 h 1366"/>
                    <a:gd name="T86" fmla="*/ 122 w 1327"/>
                    <a:gd name="T87" fmla="*/ 360 h 1366"/>
                    <a:gd name="T88" fmla="*/ 212 w 1327"/>
                    <a:gd name="T89" fmla="*/ 486 h 1366"/>
                    <a:gd name="T90" fmla="*/ 273 w 1327"/>
                    <a:gd name="T91" fmla="*/ 442 h 1366"/>
                    <a:gd name="T92" fmla="*/ 185 w 1327"/>
                    <a:gd name="T93" fmla="*/ 320 h 1366"/>
                    <a:gd name="T94" fmla="*/ 514 w 1327"/>
                    <a:gd name="T95" fmla="*/ 511 h 1366"/>
                    <a:gd name="T96" fmla="*/ 577 w 1327"/>
                    <a:gd name="T97" fmla="*/ 864 h 1366"/>
                    <a:gd name="T98" fmla="*/ 575 w 1327"/>
                    <a:gd name="T99" fmla="*/ 865 h 1366"/>
                    <a:gd name="T100" fmla="*/ 379 w 1327"/>
                    <a:gd name="T101" fmla="*/ 592 h 1366"/>
                    <a:gd name="T102" fmla="*/ 318 w 1327"/>
                    <a:gd name="T103" fmla="*/ 635 h 1366"/>
                    <a:gd name="T104" fmla="*/ 515 w 1327"/>
                    <a:gd name="T105" fmla="*/ 911 h 1366"/>
                    <a:gd name="T106" fmla="*/ 187 w 1327"/>
                    <a:gd name="T107" fmla="*/ 733 h 1366"/>
                    <a:gd name="T108" fmla="*/ 122 w 1327"/>
                    <a:gd name="T109" fmla="*/ 360 h 1366"/>
                    <a:gd name="T110" fmla="*/ 661 w 1327"/>
                    <a:gd name="T111" fmla="*/ 776 h 1366"/>
                    <a:gd name="T112" fmla="*/ 595 w 1327"/>
                    <a:gd name="T113" fmla="*/ 499 h 1366"/>
                    <a:gd name="T114" fmla="*/ 654 w 1327"/>
                    <a:gd name="T115" fmla="*/ 355 h 1366"/>
                    <a:gd name="T116" fmla="*/ 1091 w 1327"/>
                    <a:gd name="T117" fmla="*/ 91 h 1366"/>
                    <a:gd name="T118" fmla="*/ 661 w 1327"/>
                    <a:gd name="T119" fmla="*/ 776 h 1366"/>
                    <a:gd name="T120" fmla="*/ 661 w 1327"/>
                    <a:gd name="T121" fmla="*/ 776 h 1366"/>
                    <a:gd name="T122" fmla="*/ 661 w 1327"/>
                    <a:gd name="T123" fmla="*/ 776 h 1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27" h="1366">
                      <a:moveTo>
                        <a:pt x="81" y="239"/>
                      </a:moveTo>
                      <a:cubicBezTo>
                        <a:pt x="71" y="246"/>
                        <a:pt x="65" y="258"/>
                        <a:pt x="65" y="270"/>
                      </a:cubicBezTo>
                      <a:cubicBezTo>
                        <a:pt x="38" y="375"/>
                        <a:pt x="30" y="471"/>
                        <a:pt x="40" y="556"/>
                      </a:cubicBezTo>
                      <a:cubicBezTo>
                        <a:pt x="14" y="623"/>
                        <a:pt x="0" y="696"/>
                        <a:pt x="0" y="770"/>
                      </a:cubicBezTo>
                      <a:cubicBezTo>
                        <a:pt x="0" y="1097"/>
                        <a:pt x="264" y="1362"/>
                        <a:pt x="589" y="1366"/>
                      </a:cubicBezTo>
                      <a:cubicBezTo>
                        <a:pt x="590" y="1366"/>
                        <a:pt x="590" y="1366"/>
                        <a:pt x="591" y="1366"/>
                      </a:cubicBezTo>
                      <a:cubicBezTo>
                        <a:pt x="591" y="1366"/>
                        <a:pt x="591" y="1366"/>
                        <a:pt x="592" y="1366"/>
                      </a:cubicBezTo>
                      <a:cubicBezTo>
                        <a:pt x="593" y="1366"/>
                        <a:pt x="595" y="1366"/>
                        <a:pt x="596" y="1366"/>
                      </a:cubicBezTo>
                      <a:cubicBezTo>
                        <a:pt x="687" y="1366"/>
                        <a:pt x="774" y="1347"/>
                        <a:pt x="855" y="1307"/>
                      </a:cubicBezTo>
                      <a:cubicBezTo>
                        <a:pt x="898" y="1287"/>
                        <a:pt x="865" y="1219"/>
                        <a:pt x="822" y="1240"/>
                      </a:cubicBezTo>
                      <a:cubicBezTo>
                        <a:pt x="761" y="1269"/>
                        <a:pt x="696" y="1286"/>
                        <a:pt x="628" y="1290"/>
                      </a:cubicBezTo>
                      <a:cubicBezTo>
                        <a:pt x="628" y="990"/>
                        <a:pt x="628" y="990"/>
                        <a:pt x="628" y="990"/>
                      </a:cubicBezTo>
                      <a:cubicBezTo>
                        <a:pt x="846" y="959"/>
                        <a:pt x="1010" y="877"/>
                        <a:pt x="1117" y="748"/>
                      </a:cubicBezTo>
                      <a:cubicBezTo>
                        <a:pt x="1117" y="756"/>
                        <a:pt x="1117" y="763"/>
                        <a:pt x="1117" y="770"/>
                      </a:cubicBezTo>
                      <a:cubicBezTo>
                        <a:pt x="1117" y="901"/>
                        <a:pt x="1068" y="1027"/>
                        <a:pt x="980" y="1123"/>
                      </a:cubicBezTo>
                      <a:cubicBezTo>
                        <a:pt x="947" y="1158"/>
                        <a:pt x="1002" y="1209"/>
                        <a:pt x="1035" y="1174"/>
                      </a:cubicBezTo>
                      <a:cubicBezTo>
                        <a:pt x="1136" y="1064"/>
                        <a:pt x="1192" y="920"/>
                        <a:pt x="1192" y="770"/>
                      </a:cubicBezTo>
                      <a:cubicBezTo>
                        <a:pt x="1192" y="730"/>
                        <a:pt x="1188" y="691"/>
                        <a:pt x="1180" y="653"/>
                      </a:cubicBezTo>
                      <a:cubicBezTo>
                        <a:pt x="1327" y="376"/>
                        <a:pt x="1219" y="43"/>
                        <a:pt x="1214" y="28"/>
                      </a:cubicBezTo>
                      <a:cubicBezTo>
                        <a:pt x="1208" y="11"/>
                        <a:pt x="1191" y="0"/>
                        <a:pt x="1174" y="2"/>
                      </a:cubicBezTo>
                      <a:cubicBezTo>
                        <a:pt x="972" y="27"/>
                        <a:pt x="814" y="88"/>
                        <a:pt x="702" y="184"/>
                      </a:cubicBezTo>
                      <a:cubicBezTo>
                        <a:pt x="668" y="178"/>
                        <a:pt x="632" y="174"/>
                        <a:pt x="596" y="174"/>
                      </a:cubicBezTo>
                      <a:cubicBezTo>
                        <a:pt x="568" y="174"/>
                        <a:pt x="541" y="176"/>
                        <a:pt x="514" y="180"/>
                      </a:cubicBezTo>
                      <a:cubicBezTo>
                        <a:pt x="429" y="192"/>
                        <a:pt x="350" y="221"/>
                        <a:pt x="278" y="266"/>
                      </a:cubicBezTo>
                      <a:cubicBezTo>
                        <a:pt x="188" y="238"/>
                        <a:pt x="115" y="232"/>
                        <a:pt x="107" y="232"/>
                      </a:cubicBezTo>
                      <a:cubicBezTo>
                        <a:pt x="98" y="231"/>
                        <a:pt x="89" y="233"/>
                        <a:pt x="81" y="239"/>
                      </a:cubicBezTo>
                      <a:close/>
                      <a:moveTo>
                        <a:pt x="596" y="249"/>
                      </a:moveTo>
                      <a:cubicBezTo>
                        <a:pt x="610" y="249"/>
                        <a:pt x="623" y="250"/>
                        <a:pt x="636" y="251"/>
                      </a:cubicBezTo>
                      <a:cubicBezTo>
                        <a:pt x="619" y="272"/>
                        <a:pt x="603" y="294"/>
                        <a:pt x="589" y="317"/>
                      </a:cubicBezTo>
                      <a:cubicBezTo>
                        <a:pt x="568" y="352"/>
                        <a:pt x="552" y="388"/>
                        <a:pt x="539" y="424"/>
                      </a:cubicBezTo>
                      <a:cubicBezTo>
                        <a:pt x="488" y="369"/>
                        <a:pt x="428" y="330"/>
                        <a:pt x="368" y="302"/>
                      </a:cubicBezTo>
                      <a:cubicBezTo>
                        <a:pt x="417" y="278"/>
                        <a:pt x="469" y="262"/>
                        <a:pt x="524" y="254"/>
                      </a:cubicBezTo>
                      <a:cubicBezTo>
                        <a:pt x="548" y="251"/>
                        <a:pt x="572" y="249"/>
                        <a:pt x="596" y="249"/>
                      </a:cubicBezTo>
                      <a:close/>
                      <a:moveTo>
                        <a:pt x="1094" y="652"/>
                      </a:moveTo>
                      <a:cubicBezTo>
                        <a:pt x="1011" y="784"/>
                        <a:pt x="867" y="870"/>
                        <a:pt x="667" y="908"/>
                      </a:cubicBezTo>
                      <a:cubicBezTo>
                        <a:pt x="1161" y="122"/>
                        <a:pt x="1161" y="122"/>
                        <a:pt x="1161" y="122"/>
                      </a:cubicBezTo>
                      <a:cubicBezTo>
                        <a:pt x="1184" y="236"/>
                        <a:pt x="1211" y="467"/>
                        <a:pt x="1094" y="652"/>
                      </a:cubicBezTo>
                      <a:close/>
                      <a:moveTo>
                        <a:pt x="80" y="700"/>
                      </a:moveTo>
                      <a:cubicBezTo>
                        <a:pt x="93" y="727"/>
                        <a:pt x="108" y="754"/>
                        <a:pt x="127" y="778"/>
                      </a:cubicBezTo>
                      <a:cubicBezTo>
                        <a:pt x="251" y="943"/>
                        <a:pt x="464" y="983"/>
                        <a:pt x="553" y="992"/>
                      </a:cubicBezTo>
                      <a:cubicBezTo>
                        <a:pt x="553" y="1290"/>
                        <a:pt x="553" y="1290"/>
                        <a:pt x="553" y="1290"/>
                      </a:cubicBezTo>
                      <a:cubicBezTo>
                        <a:pt x="286" y="1268"/>
                        <a:pt x="75" y="1043"/>
                        <a:pt x="75" y="770"/>
                      </a:cubicBezTo>
                      <a:cubicBezTo>
                        <a:pt x="75" y="747"/>
                        <a:pt x="77" y="723"/>
                        <a:pt x="80" y="700"/>
                      </a:cubicBezTo>
                      <a:close/>
                      <a:moveTo>
                        <a:pt x="122" y="360"/>
                      </a:moveTo>
                      <a:cubicBezTo>
                        <a:pt x="212" y="486"/>
                        <a:pt x="212" y="486"/>
                        <a:pt x="212" y="486"/>
                      </a:cubicBezTo>
                      <a:cubicBezTo>
                        <a:pt x="240" y="525"/>
                        <a:pt x="301" y="482"/>
                        <a:pt x="273" y="442"/>
                      </a:cubicBezTo>
                      <a:cubicBezTo>
                        <a:pt x="185" y="320"/>
                        <a:pt x="185" y="320"/>
                        <a:pt x="185" y="320"/>
                      </a:cubicBezTo>
                      <a:cubicBezTo>
                        <a:pt x="278" y="340"/>
                        <a:pt x="426" y="390"/>
                        <a:pt x="514" y="511"/>
                      </a:cubicBezTo>
                      <a:cubicBezTo>
                        <a:pt x="579" y="603"/>
                        <a:pt x="601" y="722"/>
                        <a:pt x="577" y="864"/>
                      </a:cubicBezTo>
                      <a:cubicBezTo>
                        <a:pt x="576" y="864"/>
                        <a:pt x="575" y="865"/>
                        <a:pt x="575" y="865"/>
                      </a:cubicBezTo>
                      <a:cubicBezTo>
                        <a:pt x="379" y="592"/>
                        <a:pt x="379" y="592"/>
                        <a:pt x="379" y="592"/>
                      </a:cubicBezTo>
                      <a:cubicBezTo>
                        <a:pt x="351" y="553"/>
                        <a:pt x="290" y="596"/>
                        <a:pt x="318" y="635"/>
                      </a:cubicBezTo>
                      <a:cubicBezTo>
                        <a:pt x="515" y="911"/>
                        <a:pt x="515" y="911"/>
                        <a:pt x="515" y="911"/>
                      </a:cubicBezTo>
                      <a:cubicBezTo>
                        <a:pt x="424" y="895"/>
                        <a:pt x="275" y="851"/>
                        <a:pt x="187" y="733"/>
                      </a:cubicBezTo>
                      <a:cubicBezTo>
                        <a:pt x="116" y="640"/>
                        <a:pt x="95" y="515"/>
                        <a:pt x="122" y="360"/>
                      </a:cubicBezTo>
                      <a:close/>
                      <a:moveTo>
                        <a:pt x="661" y="776"/>
                      </a:moveTo>
                      <a:cubicBezTo>
                        <a:pt x="664" y="671"/>
                        <a:pt x="642" y="578"/>
                        <a:pt x="595" y="499"/>
                      </a:cubicBezTo>
                      <a:cubicBezTo>
                        <a:pt x="607" y="450"/>
                        <a:pt x="626" y="401"/>
                        <a:pt x="654" y="355"/>
                      </a:cubicBezTo>
                      <a:cubicBezTo>
                        <a:pt x="735" y="220"/>
                        <a:pt x="882" y="132"/>
                        <a:pt x="1091" y="91"/>
                      </a:cubicBezTo>
                      <a:lnTo>
                        <a:pt x="661" y="776"/>
                      </a:lnTo>
                      <a:close/>
                      <a:moveTo>
                        <a:pt x="661" y="776"/>
                      </a:moveTo>
                      <a:cubicBezTo>
                        <a:pt x="661" y="776"/>
                        <a:pt x="661" y="776"/>
                        <a:pt x="661" y="7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sz="1400"/>
                </a:p>
              </p:txBody>
            </p:sp>
          </p:grpSp>
        </p:grpSp>
        <p:grpSp>
          <p:nvGrpSpPr>
            <p:cNvPr id="40" name="Group 39">
              <a:extLst>
                <a:ext uri="{FF2B5EF4-FFF2-40B4-BE49-F238E27FC236}">
                  <a16:creationId xmlns:a16="http://schemas.microsoft.com/office/drawing/2014/main" id="{B87E6B7D-0B61-478F-9122-B2E4EDCFA041}"/>
                </a:ext>
              </a:extLst>
            </p:cNvPr>
            <p:cNvGrpSpPr/>
            <p:nvPr/>
          </p:nvGrpSpPr>
          <p:grpSpPr>
            <a:xfrm>
              <a:off x="10191430" y="4440541"/>
              <a:ext cx="610798" cy="610796"/>
              <a:chOff x="17021443" y="4189767"/>
              <a:chExt cx="857251" cy="857250"/>
            </a:xfrm>
          </p:grpSpPr>
          <p:sp>
            <p:nvSpPr>
              <p:cNvPr id="18" name="Oval 17">
                <a:extLst>
                  <a:ext uri="{FF2B5EF4-FFF2-40B4-BE49-F238E27FC236}">
                    <a16:creationId xmlns:a16="http://schemas.microsoft.com/office/drawing/2014/main" id="{9338F10D-C23C-4B26-AE38-5C74E6F78905}"/>
                  </a:ext>
                </a:extLst>
              </p:cNvPr>
              <p:cNvSpPr/>
              <p:nvPr/>
            </p:nvSpPr>
            <p:spPr>
              <a:xfrm flipH="1">
                <a:off x="17021443" y="4189767"/>
                <a:ext cx="857251" cy="857250"/>
              </a:xfrm>
              <a:prstGeom prst="ellipse">
                <a:avLst/>
              </a:prstGeom>
              <a:gradFill flip="none" rotWithShape="1">
                <a:gsLst>
                  <a:gs pos="7000">
                    <a:srgbClr val="00B0F0"/>
                  </a:gs>
                  <a:gs pos="100000">
                    <a:srgbClr val="0070C0"/>
                  </a:gs>
                </a:gsLst>
                <a:lin ang="16800000" scaled="0"/>
                <a:tileRect/>
              </a:gradFill>
              <a:ln>
                <a:noFill/>
              </a:ln>
              <a:effectLst>
                <a:outerShdw blurRad="228600" dist="38100" dir="10800000" algn="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ID" sz="1400"/>
              </a:p>
            </p:txBody>
          </p:sp>
          <p:grpSp>
            <p:nvGrpSpPr>
              <p:cNvPr id="29" name="Graphic 130">
                <a:extLst>
                  <a:ext uri="{FF2B5EF4-FFF2-40B4-BE49-F238E27FC236}">
                    <a16:creationId xmlns:a16="http://schemas.microsoft.com/office/drawing/2014/main" id="{1F32D0F3-1759-459D-B6D5-8FD03DBE706C}"/>
                  </a:ext>
                </a:extLst>
              </p:cNvPr>
              <p:cNvGrpSpPr/>
              <p:nvPr/>
            </p:nvGrpSpPr>
            <p:grpSpPr>
              <a:xfrm>
                <a:off x="17268957" y="4363128"/>
                <a:ext cx="345032" cy="510527"/>
                <a:chOff x="4457700" y="1004887"/>
                <a:chExt cx="3276600" cy="4848225"/>
              </a:xfrm>
              <a:solidFill>
                <a:schemeClr val="bg1"/>
              </a:solidFill>
            </p:grpSpPr>
            <p:sp>
              <p:nvSpPr>
                <p:cNvPr id="30" name="Freeform: Shape 29">
                  <a:extLst>
                    <a:ext uri="{FF2B5EF4-FFF2-40B4-BE49-F238E27FC236}">
                      <a16:creationId xmlns:a16="http://schemas.microsoft.com/office/drawing/2014/main" id="{1D67A172-E13D-4B49-B5BC-224EEABB2CD1}"/>
                    </a:ext>
                  </a:extLst>
                </p:cNvPr>
                <p:cNvSpPr/>
                <p:nvPr/>
              </p:nvSpPr>
              <p:spPr>
                <a:xfrm>
                  <a:off x="4457700" y="1004885"/>
                  <a:ext cx="3267075" cy="4848225"/>
                </a:xfrm>
                <a:custGeom>
                  <a:avLst/>
                  <a:gdLst>
                    <a:gd name="connsiteX0" fmla="*/ 2483358 w 3267075"/>
                    <a:gd name="connsiteY0" fmla="*/ 824105 h 4848225"/>
                    <a:gd name="connsiteX1" fmla="*/ 1689259 w 3267075"/>
                    <a:gd name="connsiteY1" fmla="*/ 16385 h 4848225"/>
                    <a:gd name="connsiteX2" fmla="*/ 1585341 w 3267075"/>
                    <a:gd name="connsiteY2" fmla="*/ 17052 h 4848225"/>
                    <a:gd name="connsiteX3" fmla="*/ 1193387 w 3267075"/>
                    <a:gd name="connsiteY3" fmla="*/ 367667 h 4848225"/>
                    <a:gd name="connsiteX4" fmla="*/ 1320546 w 3267075"/>
                    <a:gd name="connsiteY4" fmla="*/ 492444 h 4848225"/>
                    <a:gd name="connsiteX5" fmla="*/ 1638395 w 3267075"/>
                    <a:gd name="connsiteY5" fmla="*/ 201551 h 4848225"/>
                    <a:gd name="connsiteX6" fmla="*/ 2340864 w 3267075"/>
                    <a:gd name="connsiteY6" fmla="*/ 931356 h 4848225"/>
                    <a:gd name="connsiteX7" fmla="*/ 2861310 w 3267075"/>
                    <a:gd name="connsiteY7" fmla="*/ 1857758 h 4848225"/>
                    <a:gd name="connsiteX8" fmla="*/ 3097245 w 3267075"/>
                    <a:gd name="connsiteY8" fmla="*/ 3108295 h 4848225"/>
                    <a:gd name="connsiteX9" fmla="*/ 1637633 w 3267075"/>
                    <a:gd name="connsiteY9" fmla="*/ 4671443 h 4848225"/>
                    <a:gd name="connsiteX10" fmla="*/ 178213 w 3267075"/>
                    <a:gd name="connsiteY10" fmla="*/ 3108105 h 4848225"/>
                    <a:gd name="connsiteX11" fmla="*/ 1040702 w 3267075"/>
                    <a:gd name="connsiteY11" fmla="*/ 806103 h 4848225"/>
                    <a:gd name="connsiteX12" fmla="*/ 902303 w 3267075"/>
                    <a:gd name="connsiteY12" fmla="*/ 693898 h 4848225"/>
                    <a:gd name="connsiteX13" fmla="*/ 0 w 3267075"/>
                    <a:gd name="connsiteY13" fmla="*/ 3108105 h 4848225"/>
                    <a:gd name="connsiteX14" fmla="*/ 1637824 w 3267075"/>
                    <a:gd name="connsiteY14" fmla="*/ 4849370 h 4848225"/>
                    <a:gd name="connsiteX15" fmla="*/ 3275553 w 3267075"/>
                    <a:gd name="connsiteY15" fmla="*/ 3108105 h 4848225"/>
                    <a:gd name="connsiteX16" fmla="*/ 3027521 w 3267075"/>
                    <a:gd name="connsiteY16" fmla="*/ 1792988 h 4848225"/>
                    <a:gd name="connsiteX17" fmla="*/ 2483358 w 3267075"/>
                    <a:gd name="connsiteY17" fmla="*/ 824105 h 4848225"/>
                    <a:gd name="connsiteX18" fmla="*/ 2483358 w 3267075"/>
                    <a:gd name="connsiteY18" fmla="*/ 824105 h 4848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267075" h="4848225">
                      <a:moveTo>
                        <a:pt x="2483358" y="824105"/>
                      </a:moveTo>
                      <a:cubicBezTo>
                        <a:pt x="2092262" y="304516"/>
                        <a:pt x="1705547" y="27910"/>
                        <a:pt x="1689259" y="16385"/>
                      </a:cubicBezTo>
                      <a:cubicBezTo>
                        <a:pt x="1658112" y="-5713"/>
                        <a:pt x="1616297" y="-5427"/>
                        <a:pt x="1585341" y="17052"/>
                      </a:cubicBezTo>
                      <a:cubicBezTo>
                        <a:pt x="1578483" y="22100"/>
                        <a:pt x="1415034" y="141734"/>
                        <a:pt x="1193387" y="367667"/>
                      </a:cubicBezTo>
                      <a:cubicBezTo>
                        <a:pt x="1113187" y="449391"/>
                        <a:pt x="1239298" y="575217"/>
                        <a:pt x="1320546" y="492444"/>
                      </a:cubicBezTo>
                      <a:cubicBezTo>
                        <a:pt x="1459230" y="350998"/>
                        <a:pt x="1575149" y="252510"/>
                        <a:pt x="1638395" y="201551"/>
                      </a:cubicBezTo>
                      <a:cubicBezTo>
                        <a:pt x="1754696" y="293372"/>
                        <a:pt x="2048351" y="542641"/>
                        <a:pt x="2340864" y="931356"/>
                      </a:cubicBezTo>
                      <a:cubicBezTo>
                        <a:pt x="2560701" y="1223584"/>
                        <a:pt x="2735866" y="1535241"/>
                        <a:pt x="2861310" y="1857758"/>
                      </a:cubicBezTo>
                      <a:cubicBezTo>
                        <a:pt x="3017901" y="2260094"/>
                        <a:pt x="3097245" y="2680813"/>
                        <a:pt x="3097245" y="3108295"/>
                      </a:cubicBezTo>
                      <a:cubicBezTo>
                        <a:pt x="3097245" y="3970213"/>
                        <a:pt x="2442496" y="4671443"/>
                        <a:pt x="1637633" y="4671443"/>
                      </a:cubicBezTo>
                      <a:cubicBezTo>
                        <a:pt x="832771" y="4671443"/>
                        <a:pt x="178213" y="3970117"/>
                        <a:pt x="178213" y="3108105"/>
                      </a:cubicBezTo>
                      <a:cubicBezTo>
                        <a:pt x="178213" y="2085310"/>
                        <a:pt x="647224" y="1291687"/>
                        <a:pt x="1040702" y="806103"/>
                      </a:cubicBezTo>
                      <a:cubicBezTo>
                        <a:pt x="1112615" y="717234"/>
                        <a:pt x="975455" y="603696"/>
                        <a:pt x="902303" y="693898"/>
                      </a:cubicBezTo>
                      <a:cubicBezTo>
                        <a:pt x="490728" y="1201962"/>
                        <a:pt x="0" y="2033113"/>
                        <a:pt x="0" y="3108105"/>
                      </a:cubicBezTo>
                      <a:cubicBezTo>
                        <a:pt x="0" y="4068225"/>
                        <a:pt x="734759" y="4849370"/>
                        <a:pt x="1637824" y="4849370"/>
                      </a:cubicBezTo>
                      <a:cubicBezTo>
                        <a:pt x="2540889" y="4849370"/>
                        <a:pt x="3275553" y="4068225"/>
                        <a:pt x="3275553" y="3108105"/>
                      </a:cubicBezTo>
                      <a:cubicBezTo>
                        <a:pt x="3275553" y="2658430"/>
                        <a:pt x="3192113" y="2215993"/>
                        <a:pt x="3027521" y="1792988"/>
                      </a:cubicBezTo>
                      <a:cubicBezTo>
                        <a:pt x="2896076" y="1455327"/>
                        <a:pt x="2713006" y="1129286"/>
                        <a:pt x="2483358" y="824105"/>
                      </a:cubicBezTo>
                      <a:lnTo>
                        <a:pt x="2483358" y="824105"/>
                      </a:lnTo>
                      <a:close/>
                    </a:path>
                  </a:pathLst>
                </a:custGeom>
                <a:grpFill/>
                <a:ln w="9525" cap="flat">
                  <a:noFill/>
                  <a:prstDash val="solid"/>
                  <a:miter/>
                </a:ln>
              </p:spPr>
              <p:txBody>
                <a:bodyPr rtlCol="0" anchor="ctr"/>
                <a:lstStyle/>
                <a:p>
                  <a:endParaRPr lang="en-ID" sz="1400"/>
                </a:p>
              </p:txBody>
            </p:sp>
            <p:sp>
              <p:nvSpPr>
                <p:cNvPr id="31" name="Freeform: Shape 30">
                  <a:extLst>
                    <a:ext uri="{FF2B5EF4-FFF2-40B4-BE49-F238E27FC236}">
                      <a16:creationId xmlns:a16="http://schemas.microsoft.com/office/drawing/2014/main" id="{2D2A5969-D6E4-41B1-B9DA-C400E6DFCBC5}"/>
                    </a:ext>
                  </a:extLst>
                </p:cNvPr>
                <p:cNvSpPr/>
                <p:nvPr/>
              </p:nvSpPr>
              <p:spPr>
                <a:xfrm>
                  <a:off x="6004596" y="4022264"/>
                  <a:ext cx="1266825" cy="1343025"/>
                </a:xfrm>
                <a:custGeom>
                  <a:avLst/>
                  <a:gdLst>
                    <a:gd name="connsiteX0" fmla="*/ 85785 w 1266825"/>
                    <a:gd name="connsiteY0" fmla="*/ 1344120 h 1343025"/>
                    <a:gd name="connsiteX1" fmla="*/ 1270790 w 1266825"/>
                    <a:gd name="connsiteY1" fmla="*/ 85868 h 1343025"/>
                    <a:gd name="connsiteX2" fmla="*/ 1092672 w 1266825"/>
                    <a:gd name="connsiteY2" fmla="*/ 85868 h 1343025"/>
                    <a:gd name="connsiteX3" fmla="*/ 85880 w 1266825"/>
                    <a:gd name="connsiteY3" fmla="*/ 1165908 h 1343025"/>
                    <a:gd name="connsiteX4" fmla="*/ 85785 w 1266825"/>
                    <a:gd name="connsiteY4" fmla="*/ 1344120 h 1343025"/>
                    <a:gd name="connsiteX5" fmla="*/ 85785 w 1266825"/>
                    <a:gd name="connsiteY5" fmla="*/ 1344120 h 1343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6825" h="1343025">
                      <a:moveTo>
                        <a:pt x="85785" y="1344120"/>
                      </a:moveTo>
                      <a:cubicBezTo>
                        <a:pt x="739104" y="1344120"/>
                        <a:pt x="1270790" y="779669"/>
                        <a:pt x="1270790" y="85868"/>
                      </a:cubicBezTo>
                      <a:cubicBezTo>
                        <a:pt x="1270790" y="-28527"/>
                        <a:pt x="1092672" y="-28718"/>
                        <a:pt x="1092672" y="85868"/>
                      </a:cubicBezTo>
                      <a:cubicBezTo>
                        <a:pt x="1092672" y="681466"/>
                        <a:pt x="640997" y="1165908"/>
                        <a:pt x="85880" y="1165908"/>
                      </a:cubicBezTo>
                      <a:cubicBezTo>
                        <a:pt x="-28515" y="1165908"/>
                        <a:pt x="-28706" y="1344120"/>
                        <a:pt x="85785" y="1344120"/>
                      </a:cubicBezTo>
                      <a:lnTo>
                        <a:pt x="85785" y="1344120"/>
                      </a:lnTo>
                      <a:close/>
                    </a:path>
                  </a:pathLst>
                </a:custGeom>
                <a:grpFill/>
                <a:ln w="9525" cap="flat">
                  <a:noFill/>
                  <a:prstDash val="solid"/>
                  <a:miter/>
                </a:ln>
              </p:spPr>
              <p:txBody>
                <a:bodyPr rtlCol="0" anchor="ctr"/>
                <a:lstStyle/>
                <a:p>
                  <a:endParaRPr lang="en-ID" sz="1400"/>
                </a:p>
              </p:txBody>
            </p:sp>
          </p:grpSp>
        </p:grpSp>
        <p:grpSp>
          <p:nvGrpSpPr>
            <p:cNvPr id="37" name="Group 36">
              <a:extLst>
                <a:ext uri="{FF2B5EF4-FFF2-40B4-BE49-F238E27FC236}">
                  <a16:creationId xmlns:a16="http://schemas.microsoft.com/office/drawing/2014/main" id="{787D3AAE-40A1-4C95-A980-4A9E487504C3}"/>
                </a:ext>
              </a:extLst>
            </p:cNvPr>
            <p:cNvGrpSpPr/>
            <p:nvPr/>
          </p:nvGrpSpPr>
          <p:grpSpPr>
            <a:xfrm>
              <a:off x="9426489" y="2512261"/>
              <a:ext cx="610798" cy="610796"/>
              <a:chOff x="7390296" y="1974258"/>
              <a:chExt cx="857251" cy="857250"/>
            </a:xfrm>
          </p:grpSpPr>
          <p:sp>
            <p:nvSpPr>
              <p:cNvPr id="13" name="Oval 12">
                <a:extLst>
                  <a:ext uri="{FF2B5EF4-FFF2-40B4-BE49-F238E27FC236}">
                    <a16:creationId xmlns:a16="http://schemas.microsoft.com/office/drawing/2014/main" id="{5132F6F0-BE06-4136-92E1-9032C00BD0C6}"/>
                  </a:ext>
                </a:extLst>
              </p:cNvPr>
              <p:cNvSpPr/>
              <p:nvPr/>
            </p:nvSpPr>
            <p:spPr>
              <a:xfrm>
                <a:off x="7390296" y="1974258"/>
                <a:ext cx="857251" cy="857250"/>
              </a:xfrm>
              <a:prstGeom prst="ellipse">
                <a:avLst/>
              </a:prstGeom>
              <a:gradFill flip="none" rotWithShape="1">
                <a:gsLst>
                  <a:gs pos="7000">
                    <a:schemeClr val="accent1"/>
                  </a:gs>
                  <a:gs pos="100000">
                    <a:schemeClr val="accent1">
                      <a:lumMod val="50000"/>
                    </a:schemeClr>
                  </a:gs>
                </a:gsLst>
                <a:lin ang="16800000" scaled="0"/>
                <a:tileRect/>
              </a:gradFill>
              <a:ln>
                <a:noFill/>
              </a:ln>
              <a:effectLst>
                <a:outerShdw blurRad="190500" dist="38100" dir="10800000" algn="r"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sz="1400"/>
              </a:p>
            </p:txBody>
          </p:sp>
          <p:sp>
            <p:nvSpPr>
              <p:cNvPr id="32" name="Freeform 53">
                <a:extLst>
                  <a:ext uri="{FF2B5EF4-FFF2-40B4-BE49-F238E27FC236}">
                    <a16:creationId xmlns:a16="http://schemas.microsoft.com/office/drawing/2014/main" id="{B9E52C45-D8CA-4F3A-AA36-0F86177601A1}"/>
                  </a:ext>
                </a:extLst>
              </p:cNvPr>
              <p:cNvSpPr>
                <a:spLocks noEditPoints="1"/>
              </p:cNvSpPr>
              <p:nvPr/>
            </p:nvSpPr>
            <p:spPr bwMode="auto">
              <a:xfrm>
                <a:off x="7588971" y="2176958"/>
                <a:ext cx="439738" cy="439738"/>
              </a:xfrm>
              <a:custGeom>
                <a:avLst/>
                <a:gdLst>
                  <a:gd name="T0" fmla="*/ 2161 w 2560"/>
                  <a:gd name="T1" fmla="*/ 2235 h 2560"/>
                  <a:gd name="T2" fmla="*/ 1941 w 2560"/>
                  <a:gd name="T3" fmla="*/ 1825 h 2560"/>
                  <a:gd name="T4" fmla="*/ 2285 w 2560"/>
                  <a:gd name="T5" fmla="*/ 1692 h 2560"/>
                  <a:gd name="T6" fmla="*/ 2483 w 2560"/>
                  <a:gd name="T7" fmla="*/ 1250 h 2560"/>
                  <a:gd name="T8" fmla="*/ 2475 w 2560"/>
                  <a:gd name="T9" fmla="*/ 1427 h 2560"/>
                  <a:gd name="T10" fmla="*/ 2181 w 2560"/>
                  <a:gd name="T11" fmla="*/ 1586 h 2560"/>
                  <a:gd name="T12" fmla="*/ 2258 w 2560"/>
                  <a:gd name="T13" fmla="*/ 1402 h 2560"/>
                  <a:gd name="T14" fmla="*/ 2094 w 2560"/>
                  <a:gd name="T15" fmla="*/ 1427 h 2560"/>
                  <a:gd name="T16" fmla="*/ 2285 w 2560"/>
                  <a:gd name="T17" fmla="*/ 1161 h 2560"/>
                  <a:gd name="T18" fmla="*/ 2074 w 2560"/>
                  <a:gd name="T19" fmla="*/ 1587 h 2560"/>
                  <a:gd name="T20" fmla="*/ 1941 w 2560"/>
                  <a:gd name="T21" fmla="*/ 1179 h 2560"/>
                  <a:gd name="T22" fmla="*/ 1904 w 2560"/>
                  <a:gd name="T23" fmla="*/ 0 h 2560"/>
                  <a:gd name="T24" fmla="*/ 1866 w 2560"/>
                  <a:gd name="T25" fmla="*/ 1179 h 2560"/>
                  <a:gd name="T26" fmla="*/ 1778 w 2560"/>
                  <a:gd name="T27" fmla="*/ 2053 h 2560"/>
                  <a:gd name="T28" fmla="*/ 1536 w 2560"/>
                  <a:gd name="T29" fmla="*/ 1882 h 2560"/>
                  <a:gd name="T30" fmla="*/ 1295 w 2560"/>
                  <a:gd name="T31" fmla="*/ 2087 h 2560"/>
                  <a:gd name="T32" fmla="*/ 927 w 2560"/>
                  <a:gd name="T33" fmla="*/ 1985 h 2560"/>
                  <a:gd name="T34" fmla="*/ 750 w 2560"/>
                  <a:gd name="T35" fmla="*/ 1853 h 2560"/>
                  <a:gd name="T36" fmla="*/ 1124 w 2560"/>
                  <a:gd name="T37" fmla="*/ 627 h 2560"/>
                  <a:gd name="T38" fmla="*/ 712 w 2560"/>
                  <a:gd name="T39" fmla="*/ 4 h 2560"/>
                  <a:gd name="T40" fmla="*/ 469 w 2560"/>
                  <a:gd name="T41" fmla="*/ 169 h 2560"/>
                  <a:gd name="T42" fmla="*/ 1085 w 2560"/>
                  <a:gd name="T43" fmla="*/ 451 h 2560"/>
                  <a:gd name="T44" fmla="*/ 1056 w 2560"/>
                  <a:gd name="T45" fmla="*/ 670 h 2560"/>
                  <a:gd name="T46" fmla="*/ 750 w 2560"/>
                  <a:gd name="T47" fmla="*/ 1778 h 2560"/>
                  <a:gd name="T48" fmla="*/ 952 w 2560"/>
                  <a:gd name="T49" fmla="*/ 890 h 2560"/>
                  <a:gd name="T50" fmla="*/ 750 w 2560"/>
                  <a:gd name="T51" fmla="*/ 986 h 2560"/>
                  <a:gd name="T52" fmla="*/ 675 w 2560"/>
                  <a:gd name="T53" fmla="*/ 441 h 2560"/>
                  <a:gd name="T54" fmla="*/ 409 w 2560"/>
                  <a:gd name="T55" fmla="*/ 1115 h 2560"/>
                  <a:gd name="T56" fmla="*/ 675 w 2560"/>
                  <a:gd name="T57" fmla="*/ 1487 h 2560"/>
                  <a:gd name="T58" fmla="*/ 105 w 2560"/>
                  <a:gd name="T59" fmla="*/ 1171 h 2560"/>
                  <a:gd name="T60" fmla="*/ 381 w 2560"/>
                  <a:gd name="T61" fmla="*/ 622 h 2560"/>
                  <a:gd name="T62" fmla="*/ 374 w 2560"/>
                  <a:gd name="T63" fmla="*/ 296 h 2560"/>
                  <a:gd name="T64" fmla="*/ 265 w 2560"/>
                  <a:gd name="T65" fmla="*/ 451 h 2560"/>
                  <a:gd name="T66" fmla="*/ 30 w 2560"/>
                  <a:gd name="T67" fmla="*/ 1171 h 2560"/>
                  <a:gd name="T68" fmla="*/ 675 w 2560"/>
                  <a:gd name="T69" fmla="*/ 2078 h 2560"/>
                  <a:gd name="T70" fmla="*/ 414 w 2560"/>
                  <a:gd name="T71" fmla="*/ 2235 h 2560"/>
                  <a:gd name="T72" fmla="*/ 0 w 2560"/>
                  <a:gd name="T73" fmla="*/ 2523 h 2560"/>
                  <a:gd name="T74" fmla="*/ 2050 w 2560"/>
                  <a:gd name="T75" fmla="*/ 2560 h 2560"/>
                  <a:gd name="T76" fmla="*/ 78 w 2560"/>
                  <a:gd name="T77" fmla="*/ 2485 h 2560"/>
                  <a:gd name="T78" fmla="*/ 446 w 2560"/>
                  <a:gd name="T79" fmla="*/ 2310 h 2560"/>
                  <a:gd name="T80" fmla="*/ 619 w 2560"/>
                  <a:gd name="T81" fmla="*/ 2145 h 2560"/>
                  <a:gd name="T82" fmla="*/ 765 w 2560"/>
                  <a:gd name="T83" fmla="*/ 2165 h 2560"/>
                  <a:gd name="T84" fmla="*/ 1104 w 2560"/>
                  <a:gd name="T85" fmla="*/ 2224 h 2560"/>
                  <a:gd name="T86" fmla="*/ 1284 w 2560"/>
                  <a:gd name="T87" fmla="*/ 2162 h 2560"/>
                  <a:gd name="T88" fmla="*/ 1538 w 2560"/>
                  <a:gd name="T89" fmla="*/ 1957 h 2560"/>
                  <a:gd name="T90" fmla="*/ 1716 w 2560"/>
                  <a:gd name="T91" fmla="*/ 2119 h 2560"/>
                  <a:gd name="T92" fmla="*/ 1901 w 2560"/>
                  <a:gd name="T93" fmla="*/ 2095 h 2560"/>
                  <a:gd name="T94" fmla="*/ 2127 w 2560"/>
                  <a:gd name="T95" fmla="*/ 2310 h 2560"/>
                  <a:gd name="T96" fmla="*/ 2482 w 2560"/>
                  <a:gd name="T97" fmla="*/ 2485 h 2560"/>
                  <a:gd name="T98" fmla="*/ 2275 w 2560"/>
                  <a:gd name="T99" fmla="*/ 2560 h 2560"/>
                  <a:gd name="T100" fmla="*/ 2560 w 2560"/>
                  <a:gd name="T101" fmla="*/ 2523 h 2560"/>
                  <a:gd name="T102" fmla="*/ 1904 w 2560"/>
                  <a:gd name="T103" fmla="*/ 75 h 2560"/>
                  <a:gd name="T104" fmla="*/ 1941 w 2560"/>
                  <a:gd name="T105" fmla="*/ 1103 h 2560"/>
                  <a:gd name="T106" fmla="*/ 1866 w 2560"/>
                  <a:gd name="T107" fmla="*/ 589 h 2560"/>
                  <a:gd name="T108" fmla="*/ 1389 w 2560"/>
                  <a:gd name="T109" fmla="*/ 590 h 2560"/>
                  <a:gd name="T110" fmla="*/ 1904 w 2560"/>
                  <a:gd name="T111" fmla="*/ 75 h 2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560" h="2560">
                    <a:moveTo>
                      <a:pt x="2272" y="2235"/>
                    </a:moveTo>
                    <a:cubicBezTo>
                      <a:pt x="2161" y="2235"/>
                      <a:pt x="2161" y="2235"/>
                      <a:pt x="2161" y="2235"/>
                    </a:cubicBezTo>
                    <a:cubicBezTo>
                      <a:pt x="2141" y="2125"/>
                      <a:pt x="2052" y="2039"/>
                      <a:pt x="1941" y="2023"/>
                    </a:cubicBezTo>
                    <a:cubicBezTo>
                      <a:pt x="1941" y="1825"/>
                      <a:pt x="1941" y="1825"/>
                      <a:pt x="1941" y="1825"/>
                    </a:cubicBezTo>
                    <a:cubicBezTo>
                      <a:pt x="2127" y="1640"/>
                      <a:pt x="2127" y="1640"/>
                      <a:pt x="2127" y="1640"/>
                    </a:cubicBezTo>
                    <a:cubicBezTo>
                      <a:pt x="2171" y="1673"/>
                      <a:pt x="2226" y="1692"/>
                      <a:pt x="2285" y="1692"/>
                    </a:cubicBezTo>
                    <a:cubicBezTo>
                      <a:pt x="2431" y="1692"/>
                      <a:pt x="2550" y="1573"/>
                      <a:pt x="2550" y="1427"/>
                    </a:cubicBezTo>
                    <a:cubicBezTo>
                      <a:pt x="2550" y="1362"/>
                      <a:pt x="2526" y="1299"/>
                      <a:pt x="2483" y="1250"/>
                    </a:cubicBezTo>
                    <a:cubicBezTo>
                      <a:pt x="2452" y="1215"/>
                      <a:pt x="2395" y="1264"/>
                      <a:pt x="2427" y="1300"/>
                    </a:cubicBezTo>
                    <a:cubicBezTo>
                      <a:pt x="2458" y="1335"/>
                      <a:pt x="2475" y="1380"/>
                      <a:pt x="2475" y="1427"/>
                    </a:cubicBezTo>
                    <a:cubicBezTo>
                      <a:pt x="2475" y="1532"/>
                      <a:pt x="2390" y="1617"/>
                      <a:pt x="2285" y="1617"/>
                    </a:cubicBezTo>
                    <a:cubicBezTo>
                      <a:pt x="2246" y="1617"/>
                      <a:pt x="2211" y="1606"/>
                      <a:pt x="2181" y="1586"/>
                    </a:cubicBezTo>
                    <a:cubicBezTo>
                      <a:pt x="2312" y="1455"/>
                      <a:pt x="2312" y="1455"/>
                      <a:pt x="2312" y="1455"/>
                    </a:cubicBezTo>
                    <a:cubicBezTo>
                      <a:pt x="2346" y="1421"/>
                      <a:pt x="2293" y="1368"/>
                      <a:pt x="2258" y="1402"/>
                    </a:cubicBezTo>
                    <a:cubicBezTo>
                      <a:pt x="2127" y="1534"/>
                      <a:pt x="2127" y="1534"/>
                      <a:pt x="2127" y="1534"/>
                    </a:cubicBezTo>
                    <a:cubicBezTo>
                      <a:pt x="2106" y="1503"/>
                      <a:pt x="2094" y="1466"/>
                      <a:pt x="2094" y="1427"/>
                    </a:cubicBezTo>
                    <a:cubicBezTo>
                      <a:pt x="2094" y="1322"/>
                      <a:pt x="2180" y="1236"/>
                      <a:pt x="2285" y="1236"/>
                    </a:cubicBezTo>
                    <a:cubicBezTo>
                      <a:pt x="2332" y="1236"/>
                      <a:pt x="2333" y="1161"/>
                      <a:pt x="2285" y="1161"/>
                    </a:cubicBezTo>
                    <a:cubicBezTo>
                      <a:pt x="2138" y="1161"/>
                      <a:pt x="2019" y="1280"/>
                      <a:pt x="2019" y="1427"/>
                    </a:cubicBezTo>
                    <a:cubicBezTo>
                      <a:pt x="2019" y="1487"/>
                      <a:pt x="2039" y="1543"/>
                      <a:pt x="2074" y="1587"/>
                    </a:cubicBezTo>
                    <a:cubicBezTo>
                      <a:pt x="1941" y="1719"/>
                      <a:pt x="1941" y="1719"/>
                      <a:pt x="1941" y="1719"/>
                    </a:cubicBezTo>
                    <a:cubicBezTo>
                      <a:pt x="1941" y="1179"/>
                      <a:pt x="1941" y="1179"/>
                      <a:pt x="1941" y="1179"/>
                    </a:cubicBezTo>
                    <a:cubicBezTo>
                      <a:pt x="2249" y="1159"/>
                      <a:pt x="2494" y="903"/>
                      <a:pt x="2494" y="590"/>
                    </a:cubicBezTo>
                    <a:cubicBezTo>
                      <a:pt x="2494" y="265"/>
                      <a:pt x="2229" y="0"/>
                      <a:pt x="1904" y="0"/>
                    </a:cubicBezTo>
                    <a:cubicBezTo>
                      <a:pt x="1579" y="0"/>
                      <a:pt x="1314" y="265"/>
                      <a:pt x="1314" y="590"/>
                    </a:cubicBezTo>
                    <a:cubicBezTo>
                      <a:pt x="1314" y="903"/>
                      <a:pt x="1559" y="1159"/>
                      <a:pt x="1866" y="1179"/>
                    </a:cubicBezTo>
                    <a:cubicBezTo>
                      <a:pt x="1866" y="2023"/>
                      <a:pt x="1866" y="2023"/>
                      <a:pt x="1866" y="2023"/>
                    </a:cubicBezTo>
                    <a:cubicBezTo>
                      <a:pt x="1836" y="2028"/>
                      <a:pt x="1806" y="2038"/>
                      <a:pt x="1778" y="2053"/>
                    </a:cubicBezTo>
                    <a:cubicBezTo>
                      <a:pt x="1745" y="1953"/>
                      <a:pt x="1651" y="1882"/>
                      <a:pt x="1541" y="1882"/>
                    </a:cubicBezTo>
                    <a:cubicBezTo>
                      <a:pt x="1539" y="1882"/>
                      <a:pt x="1538" y="1882"/>
                      <a:pt x="1536" y="1882"/>
                    </a:cubicBezTo>
                    <a:cubicBezTo>
                      <a:pt x="1471" y="1883"/>
                      <a:pt x="1409" y="1910"/>
                      <a:pt x="1363" y="1956"/>
                    </a:cubicBezTo>
                    <a:cubicBezTo>
                      <a:pt x="1327" y="1992"/>
                      <a:pt x="1304" y="2038"/>
                      <a:pt x="1295" y="2087"/>
                    </a:cubicBezTo>
                    <a:cubicBezTo>
                      <a:pt x="1245" y="2085"/>
                      <a:pt x="1195" y="2102"/>
                      <a:pt x="1158" y="2135"/>
                    </a:cubicBezTo>
                    <a:cubicBezTo>
                      <a:pt x="1118" y="2047"/>
                      <a:pt x="1029" y="1985"/>
                      <a:pt x="927" y="1985"/>
                    </a:cubicBezTo>
                    <a:cubicBezTo>
                      <a:pt x="860" y="1985"/>
                      <a:pt x="797" y="2012"/>
                      <a:pt x="750" y="2058"/>
                    </a:cubicBezTo>
                    <a:cubicBezTo>
                      <a:pt x="750" y="1853"/>
                      <a:pt x="750" y="1853"/>
                      <a:pt x="750" y="1853"/>
                    </a:cubicBezTo>
                    <a:cubicBezTo>
                      <a:pt x="1109" y="1833"/>
                      <a:pt x="1395" y="1535"/>
                      <a:pt x="1395" y="1171"/>
                    </a:cubicBezTo>
                    <a:cubicBezTo>
                      <a:pt x="1395" y="957"/>
                      <a:pt x="1294" y="756"/>
                      <a:pt x="1124" y="627"/>
                    </a:cubicBezTo>
                    <a:cubicBezTo>
                      <a:pt x="1148" y="571"/>
                      <a:pt x="1160" y="512"/>
                      <a:pt x="1160" y="451"/>
                    </a:cubicBezTo>
                    <a:cubicBezTo>
                      <a:pt x="1160" y="205"/>
                      <a:pt x="959" y="4"/>
                      <a:pt x="712" y="4"/>
                    </a:cubicBezTo>
                    <a:cubicBezTo>
                      <a:pt x="605" y="4"/>
                      <a:pt x="502" y="42"/>
                      <a:pt x="421" y="112"/>
                    </a:cubicBezTo>
                    <a:cubicBezTo>
                      <a:pt x="384" y="144"/>
                      <a:pt x="433" y="200"/>
                      <a:pt x="469" y="169"/>
                    </a:cubicBezTo>
                    <a:cubicBezTo>
                      <a:pt x="537" y="111"/>
                      <a:pt x="623" y="79"/>
                      <a:pt x="712" y="79"/>
                    </a:cubicBezTo>
                    <a:cubicBezTo>
                      <a:pt x="918" y="79"/>
                      <a:pt x="1085" y="246"/>
                      <a:pt x="1085" y="451"/>
                    </a:cubicBezTo>
                    <a:cubicBezTo>
                      <a:pt x="1085" y="511"/>
                      <a:pt x="1071" y="569"/>
                      <a:pt x="1044" y="622"/>
                    </a:cubicBezTo>
                    <a:cubicBezTo>
                      <a:pt x="1035" y="639"/>
                      <a:pt x="1040" y="659"/>
                      <a:pt x="1056" y="670"/>
                    </a:cubicBezTo>
                    <a:cubicBezTo>
                      <a:pt x="1221" y="784"/>
                      <a:pt x="1320" y="971"/>
                      <a:pt x="1320" y="1171"/>
                    </a:cubicBezTo>
                    <a:cubicBezTo>
                      <a:pt x="1320" y="1494"/>
                      <a:pt x="1068" y="1758"/>
                      <a:pt x="750" y="1778"/>
                    </a:cubicBezTo>
                    <a:cubicBezTo>
                      <a:pt x="750" y="1092"/>
                      <a:pt x="750" y="1092"/>
                      <a:pt x="750" y="1092"/>
                    </a:cubicBezTo>
                    <a:cubicBezTo>
                      <a:pt x="952" y="890"/>
                      <a:pt x="952" y="890"/>
                      <a:pt x="952" y="890"/>
                    </a:cubicBezTo>
                    <a:cubicBezTo>
                      <a:pt x="986" y="856"/>
                      <a:pt x="933" y="803"/>
                      <a:pt x="898" y="837"/>
                    </a:cubicBezTo>
                    <a:cubicBezTo>
                      <a:pt x="750" y="986"/>
                      <a:pt x="750" y="986"/>
                      <a:pt x="750" y="986"/>
                    </a:cubicBezTo>
                    <a:cubicBezTo>
                      <a:pt x="750" y="441"/>
                      <a:pt x="750" y="441"/>
                      <a:pt x="750" y="441"/>
                    </a:cubicBezTo>
                    <a:cubicBezTo>
                      <a:pt x="750" y="393"/>
                      <a:pt x="675" y="393"/>
                      <a:pt x="675" y="441"/>
                    </a:cubicBezTo>
                    <a:cubicBezTo>
                      <a:pt x="675" y="1381"/>
                      <a:pt x="675" y="1381"/>
                      <a:pt x="675" y="1381"/>
                    </a:cubicBezTo>
                    <a:cubicBezTo>
                      <a:pt x="409" y="1115"/>
                      <a:pt x="409" y="1115"/>
                      <a:pt x="409" y="1115"/>
                    </a:cubicBezTo>
                    <a:cubicBezTo>
                      <a:pt x="375" y="1081"/>
                      <a:pt x="322" y="1134"/>
                      <a:pt x="356" y="1168"/>
                    </a:cubicBezTo>
                    <a:cubicBezTo>
                      <a:pt x="675" y="1487"/>
                      <a:pt x="675" y="1487"/>
                      <a:pt x="675" y="1487"/>
                    </a:cubicBezTo>
                    <a:cubicBezTo>
                      <a:pt x="675" y="1778"/>
                      <a:pt x="675" y="1778"/>
                      <a:pt x="675" y="1778"/>
                    </a:cubicBezTo>
                    <a:cubicBezTo>
                      <a:pt x="357" y="1758"/>
                      <a:pt x="105" y="1494"/>
                      <a:pt x="105" y="1171"/>
                    </a:cubicBezTo>
                    <a:cubicBezTo>
                      <a:pt x="105" y="971"/>
                      <a:pt x="204" y="784"/>
                      <a:pt x="369" y="670"/>
                    </a:cubicBezTo>
                    <a:cubicBezTo>
                      <a:pt x="385" y="659"/>
                      <a:pt x="390" y="639"/>
                      <a:pt x="381" y="622"/>
                    </a:cubicBezTo>
                    <a:cubicBezTo>
                      <a:pt x="354" y="569"/>
                      <a:pt x="340" y="511"/>
                      <a:pt x="340" y="451"/>
                    </a:cubicBezTo>
                    <a:cubicBezTo>
                      <a:pt x="340" y="397"/>
                      <a:pt x="351" y="345"/>
                      <a:pt x="374" y="296"/>
                    </a:cubicBezTo>
                    <a:cubicBezTo>
                      <a:pt x="394" y="252"/>
                      <a:pt x="326" y="221"/>
                      <a:pt x="306" y="265"/>
                    </a:cubicBezTo>
                    <a:cubicBezTo>
                      <a:pt x="279" y="323"/>
                      <a:pt x="265" y="386"/>
                      <a:pt x="265" y="451"/>
                    </a:cubicBezTo>
                    <a:cubicBezTo>
                      <a:pt x="265" y="512"/>
                      <a:pt x="277" y="571"/>
                      <a:pt x="301" y="627"/>
                    </a:cubicBezTo>
                    <a:cubicBezTo>
                      <a:pt x="131" y="756"/>
                      <a:pt x="30" y="957"/>
                      <a:pt x="30" y="1171"/>
                    </a:cubicBezTo>
                    <a:cubicBezTo>
                      <a:pt x="30" y="1535"/>
                      <a:pt x="316" y="1833"/>
                      <a:pt x="675" y="1853"/>
                    </a:cubicBezTo>
                    <a:cubicBezTo>
                      <a:pt x="675" y="2078"/>
                      <a:pt x="675" y="2078"/>
                      <a:pt x="675" y="2078"/>
                    </a:cubicBezTo>
                    <a:cubicBezTo>
                      <a:pt x="657" y="2073"/>
                      <a:pt x="638" y="2070"/>
                      <a:pt x="619" y="2070"/>
                    </a:cubicBezTo>
                    <a:cubicBezTo>
                      <a:pt x="518" y="2070"/>
                      <a:pt x="434" y="2140"/>
                      <a:pt x="414" y="2235"/>
                    </a:cubicBezTo>
                    <a:cubicBezTo>
                      <a:pt x="288" y="2235"/>
                      <a:pt x="288" y="2235"/>
                      <a:pt x="288" y="2235"/>
                    </a:cubicBezTo>
                    <a:cubicBezTo>
                      <a:pt x="129" y="2235"/>
                      <a:pt x="0" y="2364"/>
                      <a:pt x="0" y="2523"/>
                    </a:cubicBezTo>
                    <a:cubicBezTo>
                      <a:pt x="0" y="2544"/>
                      <a:pt x="17" y="2560"/>
                      <a:pt x="37" y="2560"/>
                    </a:cubicBezTo>
                    <a:cubicBezTo>
                      <a:pt x="2050" y="2560"/>
                      <a:pt x="2050" y="2560"/>
                      <a:pt x="2050" y="2560"/>
                    </a:cubicBezTo>
                    <a:cubicBezTo>
                      <a:pt x="2098" y="2560"/>
                      <a:pt x="2098" y="2485"/>
                      <a:pt x="2050" y="2485"/>
                    </a:cubicBezTo>
                    <a:cubicBezTo>
                      <a:pt x="78" y="2485"/>
                      <a:pt x="78" y="2485"/>
                      <a:pt x="78" y="2485"/>
                    </a:cubicBezTo>
                    <a:cubicBezTo>
                      <a:pt x="96" y="2386"/>
                      <a:pt x="183" y="2310"/>
                      <a:pt x="288" y="2310"/>
                    </a:cubicBezTo>
                    <a:cubicBezTo>
                      <a:pt x="446" y="2310"/>
                      <a:pt x="446" y="2310"/>
                      <a:pt x="446" y="2310"/>
                    </a:cubicBezTo>
                    <a:cubicBezTo>
                      <a:pt x="466" y="2310"/>
                      <a:pt x="483" y="2295"/>
                      <a:pt x="484" y="2274"/>
                    </a:cubicBezTo>
                    <a:cubicBezTo>
                      <a:pt x="487" y="2202"/>
                      <a:pt x="546" y="2145"/>
                      <a:pt x="619" y="2145"/>
                    </a:cubicBezTo>
                    <a:cubicBezTo>
                      <a:pt x="651" y="2145"/>
                      <a:pt x="682" y="2157"/>
                      <a:pt x="707" y="2178"/>
                    </a:cubicBezTo>
                    <a:cubicBezTo>
                      <a:pt x="725" y="2193"/>
                      <a:pt x="755" y="2187"/>
                      <a:pt x="765" y="2165"/>
                    </a:cubicBezTo>
                    <a:cubicBezTo>
                      <a:pt x="794" y="2101"/>
                      <a:pt x="857" y="2060"/>
                      <a:pt x="927" y="2060"/>
                    </a:cubicBezTo>
                    <a:cubicBezTo>
                      <a:pt x="1020" y="2060"/>
                      <a:pt x="1097" y="2132"/>
                      <a:pt x="1104" y="2224"/>
                    </a:cubicBezTo>
                    <a:cubicBezTo>
                      <a:pt x="1107" y="2263"/>
                      <a:pt x="1162" y="2272"/>
                      <a:pt x="1176" y="2236"/>
                    </a:cubicBezTo>
                    <a:cubicBezTo>
                      <a:pt x="1194" y="2192"/>
                      <a:pt x="1236" y="2163"/>
                      <a:pt x="1284" y="2162"/>
                    </a:cubicBezTo>
                    <a:cubicBezTo>
                      <a:pt x="1313" y="2161"/>
                      <a:pt x="1365" y="2180"/>
                      <a:pt x="1366" y="2130"/>
                    </a:cubicBezTo>
                    <a:cubicBezTo>
                      <a:pt x="1366" y="2035"/>
                      <a:pt x="1442" y="1959"/>
                      <a:pt x="1538" y="1957"/>
                    </a:cubicBezTo>
                    <a:cubicBezTo>
                      <a:pt x="1539" y="1957"/>
                      <a:pt x="1540" y="1957"/>
                      <a:pt x="1541" y="1957"/>
                    </a:cubicBezTo>
                    <a:cubicBezTo>
                      <a:pt x="1633" y="1957"/>
                      <a:pt x="1709" y="2028"/>
                      <a:pt x="1716" y="2119"/>
                    </a:cubicBezTo>
                    <a:cubicBezTo>
                      <a:pt x="1718" y="2150"/>
                      <a:pt x="1756" y="2165"/>
                      <a:pt x="1779" y="2144"/>
                    </a:cubicBezTo>
                    <a:cubicBezTo>
                      <a:pt x="1812" y="2113"/>
                      <a:pt x="1855" y="2096"/>
                      <a:pt x="1901" y="2095"/>
                    </a:cubicBezTo>
                    <a:cubicBezTo>
                      <a:pt x="2002" y="2093"/>
                      <a:pt x="2086" y="2174"/>
                      <a:pt x="2090" y="2274"/>
                    </a:cubicBezTo>
                    <a:cubicBezTo>
                      <a:pt x="2090" y="2294"/>
                      <a:pt x="2107" y="2310"/>
                      <a:pt x="2127" y="2310"/>
                    </a:cubicBezTo>
                    <a:cubicBezTo>
                      <a:pt x="2272" y="2310"/>
                      <a:pt x="2272" y="2310"/>
                      <a:pt x="2272" y="2310"/>
                    </a:cubicBezTo>
                    <a:cubicBezTo>
                      <a:pt x="2377" y="2310"/>
                      <a:pt x="2464" y="2386"/>
                      <a:pt x="2482" y="2485"/>
                    </a:cubicBezTo>
                    <a:cubicBezTo>
                      <a:pt x="2275" y="2485"/>
                      <a:pt x="2275" y="2485"/>
                      <a:pt x="2275" y="2485"/>
                    </a:cubicBezTo>
                    <a:cubicBezTo>
                      <a:pt x="2227" y="2485"/>
                      <a:pt x="2227" y="2560"/>
                      <a:pt x="2275" y="2560"/>
                    </a:cubicBezTo>
                    <a:cubicBezTo>
                      <a:pt x="2523" y="2560"/>
                      <a:pt x="2523" y="2560"/>
                      <a:pt x="2523" y="2560"/>
                    </a:cubicBezTo>
                    <a:cubicBezTo>
                      <a:pt x="2543" y="2560"/>
                      <a:pt x="2560" y="2544"/>
                      <a:pt x="2560" y="2523"/>
                    </a:cubicBezTo>
                    <a:cubicBezTo>
                      <a:pt x="2560" y="2364"/>
                      <a:pt x="2431" y="2235"/>
                      <a:pt x="2272" y="2235"/>
                    </a:cubicBezTo>
                    <a:close/>
                    <a:moveTo>
                      <a:pt x="1904" y="75"/>
                    </a:moveTo>
                    <a:cubicBezTo>
                      <a:pt x="2188" y="75"/>
                      <a:pt x="2419" y="306"/>
                      <a:pt x="2419" y="590"/>
                    </a:cubicBezTo>
                    <a:cubicBezTo>
                      <a:pt x="2419" y="861"/>
                      <a:pt x="2208" y="1084"/>
                      <a:pt x="1941" y="1103"/>
                    </a:cubicBezTo>
                    <a:cubicBezTo>
                      <a:pt x="1941" y="589"/>
                      <a:pt x="1941" y="589"/>
                      <a:pt x="1941" y="589"/>
                    </a:cubicBezTo>
                    <a:cubicBezTo>
                      <a:pt x="1941" y="541"/>
                      <a:pt x="1866" y="541"/>
                      <a:pt x="1866" y="589"/>
                    </a:cubicBezTo>
                    <a:cubicBezTo>
                      <a:pt x="1866" y="1103"/>
                      <a:pt x="1866" y="1103"/>
                      <a:pt x="1866" y="1103"/>
                    </a:cubicBezTo>
                    <a:cubicBezTo>
                      <a:pt x="1600" y="1084"/>
                      <a:pt x="1389" y="861"/>
                      <a:pt x="1389" y="590"/>
                    </a:cubicBezTo>
                    <a:cubicBezTo>
                      <a:pt x="1389" y="306"/>
                      <a:pt x="1620" y="75"/>
                      <a:pt x="1904" y="75"/>
                    </a:cubicBezTo>
                    <a:close/>
                    <a:moveTo>
                      <a:pt x="1904" y="75"/>
                    </a:moveTo>
                    <a:cubicBezTo>
                      <a:pt x="1904" y="75"/>
                      <a:pt x="1904" y="75"/>
                      <a:pt x="1904" y="75"/>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D" sz="1400"/>
              </a:p>
            </p:txBody>
          </p:sp>
        </p:grpSp>
        <p:grpSp>
          <p:nvGrpSpPr>
            <p:cNvPr id="38" name="Group 37">
              <a:extLst>
                <a:ext uri="{FF2B5EF4-FFF2-40B4-BE49-F238E27FC236}">
                  <a16:creationId xmlns:a16="http://schemas.microsoft.com/office/drawing/2014/main" id="{7FD03006-128B-4CDB-8608-ED14BC25F100}"/>
                </a:ext>
              </a:extLst>
            </p:cNvPr>
            <p:cNvGrpSpPr/>
            <p:nvPr/>
          </p:nvGrpSpPr>
          <p:grpSpPr>
            <a:xfrm>
              <a:off x="8281133" y="3462688"/>
              <a:ext cx="610798" cy="610796"/>
              <a:chOff x="7390296" y="4189767"/>
              <a:chExt cx="857251" cy="857250"/>
            </a:xfrm>
          </p:grpSpPr>
          <p:sp>
            <p:nvSpPr>
              <p:cNvPr id="12" name="Oval 11">
                <a:extLst>
                  <a:ext uri="{FF2B5EF4-FFF2-40B4-BE49-F238E27FC236}">
                    <a16:creationId xmlns:a16="http://schemas.microsoft.com/office/drawing/2014/main" id="{F998388D-248A-4DE2-9D55-107EBAC45DAA}"/>
                  </a:ext>
                </a:extLst>
              </p:cNvPr>
              <p:cNvSpPr/>
              <p:nvPr/>
            </p:nvSpPr>
            <p:spPr>
              <a:xfrm>
                <a:off x="7390296" y="4189767"/>
                <a:ext cx="857251" cy="857250"/>
              </a:xfrm>
              <a:prstGeom prst="ellipse">
                <a:avLst/>
              </a:prstGeom>
              <a:gradFill flip="none" rotWithShape="1">
                <a:gsLst>
                  <a:gs pos="7000">
                    <a:schemeClr val="accent2"/>
                  </a:gs>
                  <a:gs pos="100000">
                    <a:schemeClr val="accent4"/>
                  </a:gs>
                </a:gsLst>
                <a:lin ang="16800000" scaled="0"/>
                <a:tileRect/>
              </a:gradFill>
              <a:ln>
                <a:noFill/>
              </a:ln>
              <a:effectLst>
                <a:outerShdw blurRad="279400" dist="38100" dir="10800000" algn="r"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sz="1400"/>
              </a:p>
            </p:txBody>
          </p:sp>
          <p:grpSp>
            <p:nvGrpSpPr>
              <p:cNvPr id="33" name="Group 56">
                <a:extLst>
                  <a:ext uri="{FF2B5EF4-FFF2-40B4-BE49-F238E27FC236}">
                    <a16:creationId xmlns:a16="http://schemas.microsoft.com/office/drawing/2014/main" id="{C1406ADA-D3D0-43F9-873F-D0D59BFB9B30}"/>
                  </a:ext>
                </a:extLst>
              </p:cNvPr>
              <p:cNvGrpSpPr>
                <a:grpSpLocks noChangeAspect="1"/>
              </p:cNvGrpSpPr>
              <p:nvPr/>
            </p:nvGrpSpPr>
            <p:grpSpPr bwMode="auto">
              <a:xfrm>
                <a:off x="7588971" y="4361550"/>
                <a:ext cx="447824" cy="512105"/>
                <a:chOff x="680" y="2764"/>
                <a:chExt cx="209" cy="239"/>
              </a:xfrm>
              <a:solidFill>
                <a:schemeClr val="bg1"/>
              </a:solidFill>
            </p:grpSpPr>
            <p:sp>
              <p:nvSpPr>
                <p:cNvPr id="34" name="Freeform 57">
                  <a:extLst>
                    <a:ext uri="{FF2B5EF4-FFF2-40B4-BE49-F238E27FC236}">
                      <a16:creationId xmlns:a16="http://schemas.microsoft.com/office/drawing/2014/main" id="{9ABB2922-3B87-49EE-932A-9E1D12ADECC2}"/>
                    </a:ext>
                  </a:extLst>
                </p:cNvPr>
                <p:cNvSpPr>
                  <a:spLocks noEditPoints="1"/>
                </p:cNvSpPr>
                <p:nvPr/>
              </p:nvSpPr>
              <p:spPr bwMode="auto">
                <a:xfrm>
                  <a:off x="680" y="2764"/>
                  <a:ext cx="209" cy="239"/>
                </a:xfrm>
                <a:custGeom>
                  <a:avLst/>
                  <a:gdLst>
                    <a:gd name="T0" fmla="*/ 1987 w 2236"/>
                    <a:gd name="T1" fmla="*/ 344 h 2557"/>
                    <a:gd name="T2" fmla="*/ 1017 w 2236"/>
                    <a:gd name="T3" fmla="*/ 497 h 2557"/>
                    <a:gd name="T4" fmla="*/ 481 w 2236"/>
                    <a:gd name="T5" fmla="*/ 501 h 2557"/>
                    <a:gd name="T6" fmla="*/ 108 w 2236"/>
                    <a:gd name="T7" fmla="*/ 592 h 2557"/>
                    <a:gd name="T8" fmla="*/ 168 w 2236"/>
                    <a:gd name="T9" fmla="*/ 852 h 2557"/>
                    <a:gd name="T10" fmla="*/ 989 w 2236"/>
                    <a:gd name="T11" fmla="*/ 1389 h 2557"/>
                    <a:gd name="T12" fmla="*/ 189 w 2236"/>
                    <a:gd name="T13" fmla="*/ 1021 h 2557"/>
                    <a:gd name="T14" fmla="*/ 232 w 2236"/>
                    <a:gd name="T15" fmla="*/ 1350 h 2557"/>
                    <a:gd name="T16" fmla="*/ 0 w 2236"/>
                    <a:gd name="T17" fmla="*/ 1501 h 2557"/>
                    <a:gd name="T18" fmla="*/ 1470 w 2236"/>
                    <a:gd name="T19" fmla="*/ 2474 h 2557"/>
                    <a:gd name="T20" fmla="*/ 1057 w 2236"/>
                    <a:gd name="T21" fmla="*/ 2482 h 2557"/>
                    <a:gd name="T22" fmla="*/ 272 w 2236"/>
                    <a:gd name="T23" fmla="*/ 1414 h 2557"/>
                    <a:gd name="T24" fmla="*/ 1107 w 2236"/>
                    <a:gd name="T25" fmla="*/ 1828 h 2557"/>
                    <a:gd name="T26" fmla="*/ 1451 w 2236"/>
                    <a:gd name="T27" fmla="*/ 1783 h 2557"/>
                    <a:gd name="T28" fmla="*/ 1497 w 2236"/>
                    <a:gd name="T29" fmla="*/ 1399 h 2557"/>
                    <a:gd name="T30" fmla="*/ 1092 w 2236"/>
                    <a:gd name="T31" fmla="*/ 497 h 2557"/>
                    <a:gd name="T32" fmla="*/ 1936 w 2236"/>
                    <a:gd name="T33" fmla="*/ 497 h 2557"/>
                    <a:gd name="T34" fmla="*/ 1821 w 2236"/>
                    <a:gd name="T35" fmla="*/ 885 h 2557"/>
                    <a:gd name="T36" fmla="*/ 1609 w 2236"/>
                    <a:gd name="T37" fmla="*/ 2313 h 2557"/>
                    <a:gd name="T38" fmla="*/ 2113 w 2236"/>
                    <a:gd name="T39" fmla="*/ 1501 h 2557"/>
                    <a:gd name="T40" fmla="*/ 1978 w 2236"/>
                    <a:gd name="T41" fmla="*/ 674 h 2557"/>
                    <a:gd name="T42" fmla="*/ 2212 w 2236"/>
                    <a:gd name="T43" fmla="*/ 474 h 2557"/>
                    <a:gd name="T44" fmla="*/ 2118 w 2236"/>
                    <a:gd name="T45" fmla="*/ 506 h 2557"/>
                    <a:gd name="T46" fmla="*/ 2011 w 2236"/>
                    <a:gd name="T47" fmla="*/ 497 h 2557"/>
                    <a:gd name="T48" fmla="*/ 477 w 2236"/>
                    <a:gd name="T49" fmla="*/ 1532 h 2557"/>
                    <a:gd name="T50" fmla="*/ 1074 w 2236"/>
                    <a:gd name="T51" fmla="*/ 1463 h 2557"/>
                    <a:gd name="T52" fmla="*/ 1108 w 2236"/>
                    <a:gd name="T53" fmla="*/ 1753 h 2557"/>
                    <a:gd name="T54" fmla="*/ 477 w 2236"/>
                    <a:gd name="T55" fmla="*/ 1532 h 2557"/>
                    <a:gd name="T56" fmla="*/ 722 w 2236"/>
                    <a:gd name="T57" fmla="*/ 1052 h 2557"/>
                    <a:gd name="T58" fmla="*/ 1120 w 2236"/>
                    <a:gd name="T59" fmla="*/ 804 h 2557"/>
                    <a:gd name="T60" fmla="*/ 1423 w 2236"/>
                    <a:gd name="T61" fmla="*/ 1673 h 2557"/>
                    <a:gd name="T62" fmla="*/ 647 w 2236"/>
                    <a:gd name="T63" fmla="*/ 986 h 2557"/>
                    <a:gd name="T64" fmla="*/ 482 w 2236"/>
                    <a:gd name="T65" fmla="*/ 576 h 2557"/>
                    <a:gd name="T66" fmla="*/ 647 w 2236"/>
                    <a:gd name="T67" fmla="*/ 586 h 2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236" h="2557">
                      <a:moveTo>
                        <a:pt x="2212" y="474"/>
                      </a:moveTo>
                      <a:cubicBezTo>
                        <a:pt x="1987" y="344"/>
                        <a:pt x="1987" y="344"/>
                        <a:pt x="1987" y="344"/>
                      </a:cubicBezTo>
                      <a:cubicBezTo>
                        <a:pt x="1922" y="145"/>
                        <a:pt x="1735" y="0"/>
                        <a:pt x="1514" y="0"/>
                      </a:cubicBezTo>
                      <a:cubicBezTo>
                        <a:pt x="1240" y="0"/>
                        <a:pt x="1017" y="223"/>
                        <a:pt x="1017" y="497"/>
                      </a:cubicBezTo>
                      <a:cubicBezTo>
                        <a:pt x="1017" y="550"/>
                        <a:pt x="1026" y="603"/>
                        <a:pt x="1042" y="652"/>
                      </a:cubicBezTo>
                      <a:cubicBezTo>
                        <a:pt x="841" y="526"/>
                        <a:pt x="632" y="499"/>
                        <a:pt x="481" y="501"/>
                      </a:cubicBezTo>
                      <a:cubicBezTo>
                        <a:pt x="282" y="503"/>
                        <a:pt x="139" y="554"/>
                        <a:pt x="133" y="556"/>
                      </a:cubicBezTo>
                      <a:cubicBezTo>
                        <a:pt x="119" y="561"/>
                        <a:pt x="108" y="576"/>
                        <a:pt x="108" y="592"/>
                      </a:cubicBezTo>
                      <a:cubicBezTo>
                        <a:pt x="102" y="621"/>
                        <a:pt x="86" y="721"/>
                        <a:pt x="93" y="856"/>
                      </a:cubicBezTo>
                      <a:cubicBezTo>
                        <a:pt x="96" y="904"/>
                        <a:pt x="171" y="901"/>
                        <a:pt x="168" y="852"/>
                      </a:cubicBezTo>
                      <a:cubicBezTo>
                        <a:pt x="164" y="776"/>
                        <a:pt x="168" y="711"/>
                        <a:pt x="173" y="666"/>
                      </a:cubicBezTo>
                      <a:cubicBezTo>
                        <a:pt x="989" y="1389"/>
                        <a:pt x="989" y="1389"/>
                        <a:pt x="989" y="1389"/>
                      </a:cubicBezTo>
                      <a:cubicBezTo>
                        <a:pt x="346" y="1389"/>
                        <a:pt x="346" y="1389"/>
                        <a:pt x="346" y="1389"/>
                      </a:cubicBezTo>
                      <a:cubicBezTo>
                        <a:pt x="270" y="1283"/>
                        <a:pt x="217" y="1160"/>
                        <a:pt x="189" y="1021"/>
                      </a:cubicBezTo>
                      <a:cubicBezTo>
                        <a:pt x="180" y="974"/>
                        <a:pt x="106" y="988"/>
                        <a:pt x="116" y="1036"/>
                      </a:cubicBezTo>
                      <a:cubicBezTo>
                        <a:pt x="139" y="1151"/>
                        <a:pt x="178" y="1256"/>
                        <a:pt x="232" y="1350"/>
                      </a:cubicBezTo>
                      <a:cubicBezTo>
                        <a:pt x="20" y="1468"/>
                        <a:pt x="20" y="1468"/>
                        <a:pt x="20" y="1468"/>
                      </a:cubicBezTo>
                      <a:cubicBezTo>
                        <a:pt x="8" y="1475"/>
                        <a:pt x="0" y="1487"/>
                        <a:pt x="0" y="1501"/>
                      </a:cubicBezTo>
                      <a:cubicBezTo>
                        <a:pt x="0" y="2083"/>
                        <a:pt x="474" y="2557"/>
                        <a:pt x="1057" y="2557"/>
                      </a:cubicBezTo>
                      <a:cubicBezTo>
                        <a:pt x="1200" y="2557"/>
                        <a:pt x="1339" y="2529"/>
                        <a:pt x="1470" y="2474"/>
                      </a:cubicBezTo>
                      <a:cubicBezTo>
                        <a:pt x="1514" y="2455"/>
                        <a:pt x="1485" y="2386"/>
                        <a:pt x="1441" y="2405"/>
                      </a:cubicBezTo>
                      <a:cubicBezTo>
                        <a:pt x="1319" y="2456"/>
                        <a:pt x="1190" y="2482"/>
                        <a:pt x="1057" y="2482"/>
                      </a:cubicBezTo>
                      <a:cubicBezTo>
                        <a:pt x="523" y="2482"/>
                        <a:pt x="87" y="2054"/>
                        <a:pt x="76" y="1523"/>
                      </a:cubicBezTo>
                      <a:cubicBezTo>
                        <a:pt x="272" y="1414"/>
                        <a:pt x="272" y="1414"/>
                        <a:pt x="272" y="1414"/>
                      </a:cubicBezTo>
                      <a:cubicBezTo>
                        <a:pt x="316" y="1477"/>
                        <a:pt x="368" y="1535"/>
                        <a:pt x="427" y="1588"/>
                      </a:cubicBezTo>
                      <a:cubicBezTo>
                        <a:pt x="604" y="1745"/>
                        <a:pt x="840" y="1828"/>
                        <a:pt x="1107" y="1828"/>
                      </a:cubicBezTo>
                      <a:cubicBezTo>
                        <a:pt x="1108" y="1828"/>
                        <a:pt x="1108" y="1828"/>
                        <a:pt x="1108" y="1828"/>
                      </a:cubicBezTo>
                      <a:cubicBezTo>
                        <a:pt x="1281" y="1828"/>
                        <a:pt x="1414" y="1794"/>
                        <a:pt x="1451" y="1783"/>
                      </a:cubicBezTo>
                      <a:cubicBezTo>
                        <a:pt x="1468" y="1782"/>
                        <a:pt x="1484" y="1768"/>
                        <a:pt x="1487" y="1752"/>
                      </a:cubicBezTo>
                      <a:cubicBezTo>
                        <a:pt x="1488" y="1746"/>
                        <a:pt x="1519" y="1597"/>
                        <a:pt x="1497" y="1399"/>
                      </a:cubicBezTo>
                      <a:cubicBezTo>
                        <a:pt x="1467" y="1143"/>
                        <a:pt x="1360" y="923"/>
                        <a:pt x="1186" y="762"/>
                      </a:cubicBezTo>
                      <a:cubicBezTo>
                        <a:pt x="1126" y="688"/>
                        <a:pt x="1092" y="594"/>
                        <a:pt x="1092" y="497"/>
                      </a:cubicBezTo>
                      <a:cubicBezTo>
                        <a:pt x="1092" y="264"/>
                        <a:pt x="1281" y="75"/>
                        <a:pt x="1514" y="75"/>
                      </a:cubicBezTo>
                      <a:cubicBezTo>
                        <a:pt x="1747" y="75"/>
                        <a:pt x="1936" y="264"/>
                        <a:pt x="1936" y="497"/>
                      </a:cubicBezTo>
                      <a:cubicBezTo>
                        <a:pt x="1936" y="614"/>
                        <a:pt x="1887" y="727"/>
                        <a:pt x="1801" y="806"/>
                      </a:cubicBezTo>
                      <a:cubicBezTo>
                        <a:pt x="1772" y="833"/>
                        <a:pt x="1803" y="863"/>
                        <a:pt x="1821" y="885"/>
                      </a:cubicBezTo>
                      <a:cubicBezTo>
                        <a:pt x="1961" y="1059"/>
                        <a:pt x="2038" y="1276"/>
                        <a:pt x="2038" y="1501"/>
                      </a:cubicBezTo>
                      <a:cubicBezTo>
                        <a:pt x="2038" y="1823"/>
                        <a:pt x="1875" y="2131"/>
                        <a:pt x="1609" y="2313"/>
                      </a:cubicBezTo>
                      <a:cubicBezTo>
                        <a:pt x="1569" y="2340"/>
                        <a:pt x="1611" y="2402"/>
                        <a:pt x="1651" y="2375"/>
                      </a:cubicBezTo>
                      <a:cubicBezTo>
                        <a:pt x="1941" y="2177"/>
                        <a:pt x="2113" y="1851"/>
                        <a:pt x="2113" y="1501"/>
                      </a:cubicBezTo>
                      <a:cubicBezTo>
                        <a:pt x="2113" y="1258"/>
                        <a:pt x="2030" y="1023"/>
                        <a:pt x="1878" y="836"/>
                      </a:cubicBezTo>
                      <a:cubicBezTo>
                        <a:pt x="1922" y="789"/>
                        <a:pt x="1956" y="733"/>
                        <a:pt x="1978" y="674"/>
                      </a:cubicBezTo>
                      <a:cubicBezTo>
                        <a:pt x="2212" y="539"/>
                        <a:pt x="2212" y="539"/>
                        <a:pt x="2212" y="539"/>
                      </a:cubicBezTo>
                      <a:cubicBezTo>
                        <a:pt x="2236" y="525"/>
                        <a:pt x="2236" y="488"/>
                        <a:pt x="2212" y="474"/>
                      </a:cubicBezTo>
                      <a:close/>
                      <a:moveTo>
                        <a:pt x="2008" y="443"/>
                      </a:moveTo>
                      <a:cubicBezTo>
                        <a:pt x="2118" y="506"/>
                        <a:pt x="2118" y="506"/>
                        <a:pt x="2118" y="506"/>
                      </a:cubicBezTo>
                      <a:cubicBezTo>
                        <a:pt x="2005" y="572"/>
                        <a:pt x="2005" y="572"/>
                        <a:pt x="2005" y="572"/>
                      </a:cubicBezTo>
                      <a:cubicBezTo>
                        <a:pt x="2009" y="547"/>
                        <a:pt x="2011" y="522"/>
                        <a:pt x="2011" y="497"/>
                      </a:cubicBezTo>
                      <a:cubicBezTo>
                        <a:pt x="2011" y="479"/>
                        <a:pt x="2010" y="461"/>
                        <a:pt x="2008" y="443"/>
                      </a:cubicBezTo>
                      <a:close/>
                      <a:moveTo>
                        <a:pt x="477" y="1532"/>
                      </a:moveTo>
                      <a:cubicBezTo>
                        <a:pt x="452" y="1510"/>
                        <a:pt x="429" y="1487"/>
                        <a:pt x="407" y="1463"/>
                      </a:cubicBezTo>
                      <a:cubicBezTo>
                        <a:pt x="1074" y="1463"/>
                        <a:pt x="1074" y="1463"/>
                        <a:pt x="1074" y="1463"/>
                      </a:cubicBezTo>
                      <a:cubicBezTo>
                        <a:pt x="1370" y="1726"/>
                        <a:pt x="1370" y="1726"/>
                        <a:pt x="1370" y="1726"/>
                      </a:cubicBezTo>
                      <a:cubicBezTo>
                        <a:pt x="1310" y="1738"/>
                        <a:pt x="1217" y="1753"/>
                        <a:pt x="1108" y="1753"/>
                      </a:cubicBezTo>
                      <a:cubicBezTo>
                        <a:pt x="1107" y="1753"/>
                        <a:pt x="1106" y="1753"/>
                        <a:pt x="1105" y="1753"/>
                      </a:cubicBezTo>
                      <a:cubicBezTo>
                        <a:pt x="853" y="1752"/>
                        <a:pt x="642" y="1678"/>
                        <a:pt x="477" y="1532"/>
                      </a:cubicBezTo>
                      <a:close/>
                      <a:moveTo>
                        <a:pt x="1423" y="1673"/>
                      </a:moveTo>
                      <a:cubicBezTo>
                        <a:pt x="722" y="1052"/>
                        <a:pt x="722" y="1052"/>
                        <a:pt x="722" y="1052"/>
                      </a:cubicBezTo>
                      <a:cubicBezTo>
                        <a:pt x="722" y="600"/>
                        <a:pt x="722" y="600"/>
                        <a:pt x="722" y="600"/>
                      </a:cubicBezTo>
                      <a:cubicBezTo>
                        <a:pt x="871" y="633"/>
                        <a:pt x="1005" y="702"/>
                        <a:pt x="1120" y="804"/>
                      </a:cubicBezTo>
                      <a:cubicBezTo>
                        <a:pt x="1291" y="955"/>
                        <a:pt x="1393" y="1157"/>
                        <a:pt x="1422" y="1405"/>
                      </a:cubicBezTo>
                      <a:cubicBezTo>
                        <a:pt x="1435" y="1517"/>
                        <a:pt x="1430" y="1613"/>
                        <a:pt x="1423" y="1673"/>
                      </a:cubicBezTo>
                      <a:close/>
                      <a:moveTo>
                        <a:pt x="647" y="586"/>
                      </a:moveTo>
                      <a:cubicBezTo>
                        <a:pt x="647" y="986"/>
                        <a:pt x="647" y="986"/>
                        <a:pt x="647" y="986"/>
                      </a:cubicBezTo>
                      <a:cubicBezTo>
                        <a:pt x="221" y="609"/>
                        <a:pt x="221" y="609"/>
                        <a:pt x="221" y="609"/>
                      </a:cubicBezTo>
                      <a:cubicBezTo>
                        <a:pt x="278" y="594"/>
                        <a:pt x="371" y="577"/>
                        <a:pt x="482" y="576"/>
                      </a:cubicBezTo>
                      <a:cubicBezTo>
                        <a:pt x="539" y="575"/>
                        <a:pt x="594" y="578"/>
                        <a:pt x="647" y="586"/>
                      </a:cubicBezTo>
                      <a:close/>
                      <a:moveTo>
                        <a:pt x="647" y="586"/>
                      </a:moveTo>
                      <a:cubicBezTo>
                        <a:pt x="647" y="586"/>
                        <a:pt x="647" y="586"/>
                        <a:pt x="647" y="58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sz="1400"/>
                </a:p>
              </p:txBody>
            </p:sp>
            <p:sp>
              <p:nvSpPr>
                <p:cNvPr id="35" name="Freeform 58">
                  <a:extLst>
                    <a:ext uri="{FF2B5EF4-FFF2-40B4-BE49-F238E27FC236}">
                      <a16:creationId xmlns:a16="http://schemas.microsoft.com/office/drawing/2014/main" id="{30B628DB-B350-4AB0-9FE1-B35D21C3C7B3}"/>
                    </a:ext>
                  </a:extLst>
                </p:cNvPr>
                <p:cNvSpPr>
                  <a:spLocks noEditPoints="1"/>
                </p:cNvSpPr>
                <p:nvPr/>
              </p:nvSpPr>
              <p:spPr bwMode="auto">
                <a:xfrm>
                  <a:off x="807" y="2793"/>
                  <a:ext cx="34" cy="22"/>
                </a:xfrm>
                <a:custGeom>
                  <a:avLst/>
                  <a:gdLst>
                    <a:gd name="T0" fmla="*/ 182 w 365"/>
                    <a:gd name="T1" fmla="*/ 0 h 231"/>
                    <a:gd name="T2" fmla="*/ 0 w 365"/>
                    <a:gd name="T3" fmla="*/ 183 h 231"/>
                    <a:gd name="T4" fmla="*/ 75 w 365"/>
                    <a:gd name="T5" fmla="*/ 183 h 231"/>
                    <a:gd name="T6" fmla="*/ 182 w 365"/>
                    <a:gd name="T7" fmla="*/ 75 h 231"/>
                    <a:gd name="T8" fmla="*/ 290 w 365"/>
                    <a:gd name="T9" fmla="*/ 183 h 231"/>
                    <a:gd name="T10" fmla="*/ 365 w 365"/>
                    <a:gd name="T11" fmla="*/ 183 h 231"/>
                    <a:gd name="T12" fmla="*/ 182 w 365"/>
                    <a:gd name="T13" fmla="*/ 0 h 231"/>
                    <a:gd name="T14" fmla="*/ 182 w 365"/>
                    <a:gd name="T15" fmla="*/ 0 h 231"/>
                    <a:gd name="T16" fmla="*/ 182 w 365"/>
                    <a:gd name="T17"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5" h="231">
                      <a:moveTo>
                        <a:pt x="182" y="0"/>
                      </a:moveTo>
                      <a:cubicBezTo>
                        <a:pt x="82" y="0"/>
                        <a:pt x="0" y="82"/>
                        <a:pt x="0" y="183"/>
                      </a:cubicBezTo>
                      <a:cubicBezTo>
                        <a:pt x="0" y="231"/>
                        <a:pt x="75" y="231"/>
                        <a:pt x="75" y="183"/>
                      </a:cubicBezTo>
                      <a:cubicBezTo>
                        <a:pt x="75" y="124"/>
                        <a:pt x="123" y="75"/>
                        <a:pt x="182" y="75"/>
                      </a:cubicBezTo>
                      <a:cubicBezTo>
                        <a:pt x="242" y="75"/>
                        <a:pt x="290" y="124"/>
                        <a:pt x="290" y="183"/>
                      </a:cubicBezTo>
                      <a:cubicBezTo>
                        <a:pt x="290" y="231"/>
                        <a:pt x="365" y="231"/>
                        <a:pt x="365" y="183"/>
                      </a:cubicBezTo>
                      <a:cubicBezTo>
                        <a:pt x="365" y="82"/>
                        <a:pt x="283" y="0"/>
                        <a:pt x="182" y="0"/>
                      </a:cubicBezTo>
                      <a:close/>
                      <a:moveTo>
                        <a:pt x="182" y="0"/>
                      </a:moveTo>
                      <a:cubicBezTo>
                        <a:pt x="182" y="0"/>
                        <a:pt x="182" y="0"/>
                        <a:pt x="18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sz="1400"/>
                </a:p>
              </p:txBody>
            </p:sp>
            <p:sp>
              <p:nvSpPr>
                <p:cNvPr id="36" name="Freeform 59">
                  <a:extLst>
                    <a:ext uri="{FF2B5EF4-FFF2-40B4-BE49-F238E27FC236}">
                      <a16:creationId xmlns:a16="http://schemas.microsoft.com/office/drawing/2014/main" id="{DBADC06E-FC91-45C0-A76E-3A263AF0AB52}"/>
                    </a:ext>
                  </a:extLst>
                </p:cNvPr>
                <p:cNvSpPr>
                  <a:spLocks noEditPoints="1"/>
                </p:cNvSpPr>
                <p:nvPr/>
              </p:nvSpPr>
              <p:spPr bwMode="auto">
                <a:xfrm>
                  <a:off x="702" y="2934"/>
                  <a:ext cx="66" cy="50"/>
                </a:xfrm>
                <a:custGeom>
                  <a:avLst/>
                  <a:gdLst>
                    <a:gd name="T0" fmla="*/ 671 w 706"/>
                    <a:gd name="T1" fmla="*/ 470 h 545"/>
                    <a:gd name="T2" fmla="*/ 228 w 706"/>
                    <a:gd name="T3" fmla="*/ 232 h 545"/>
                    <a:gd name="T4" fmla="*/ 76 w 706"/>
                    <a:gd name="T5" fmla="*/ 26 h 545"/>
                    <a:gd name="T6" fmla="*/ 25 w 706"/>
                    <a:gd name="T7" fmla="*/ 10 h 545"/>
                    <a:gd name="T8" fmla="*/ 9 w 706"/>
                    <a:gd name="T9" fmla="*/ 60 h 545"/>
                    <a:gd name="T10" fmla="*/ 172 w 706"/>
                    <a:gd name="T11" fmla="*/ 282 h 545"/>
                    <a:gd name="T12" fmla="*/ 662 w 706"/>
                    <a:gd name="T13" fmla="*/ 545 h 545"/>
                    <a:gd name="T14" fmla="*/ 667 w 706"/>
                    <a:gd name="T15" fmla="*/ 545 h 545"/>
                    <a:gd name="T16" fmla="*/ 704 w 706"/>
                    <a:gd name="T17" fmla="*/ 512 h 545"/>
                    <a:gd name="T18" fmla="*/ 671 w 706"/>
                    <a:gd name="T19" fmla="*/ 470 h 545"/>
                    <a:gd name="T20" fmla="*/ 671 w 706"/>
                    <a:gd name="T21" fmla="*/ 470 h 545"/>
                    <a:gd name="T22" fmla="*/ 671 w 706"/>
                    <a:gd name="T23" fmla="*/ 470 h 5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06" h="545">
                      <a:moveTo>
                        <a:pt x="671" y="470"/>
                      </a:moveTo>
                      <a:cubicBezTo>
                        <a:pt x="509" y="451"/>
                        <a:pt x="360" y="371"/>
                        <a:pt x="228" y="232"/>
                      </a:cubicBezTo>
                      <a:cubicBezTo>
                        <a:pt x="128" y="128"/>
                        <a:pt x="76" y="27"/>
                        <a:pt x="76" y="26"/>
                      </a:cubicBezTo>
                      <a:cubicBezTo>
                        <a:pt x="66" y="8"/>
                        <a:pt x="44" y="0"/>
                        <a:pt x="25" y="10"/>
                      </a:cubicBezTo>
                      <a:cubicBezTo>
                        <a:pt x="7" y="19"/>
                        <a:pt x="0" y="42"/>
                        <a:pt x="9" y="60"/>
                      </a:cubicBezTo>
                      <a:cubicBezTo>
                        <a:pt x="11" y="64"/>
                        <a:pt x="65" y="170"/>
                        <a:pt x="172" y="282"/>
                      </a:cubicBezTo>
                      <a:cubicBezTo>
                        <a:pt x="314" y="433"/>
                        <a:pt x="484" y="523"/>
                        <a:pt x="662" y="545"/>
                      </a:cubicBezTo>
                      <a:cubicBezTo>
                        <a:pt x="664" y="545"/>
                        <a:pt x="665" y="545"/>
                        <a:pt x="667" y="545"/>
                      </a:cubicBezTo>
                      <a:cubicBezTo>
                        <a:pt x="686" y="545"/>
                        <a:pt x="702" y="531"/>
                        <a:pt x="704" y="512"/>
                      </a:cubicBezTo>
                      <a:cubicBezTo>
                        <a:pt x="706" y="492"/>
                        <a:pt x="692" y="473"/>
                        <a:pt x="671" y="470"/>
                      </a:cubicBezTo>
                      <a:close/>
                      <a:moveTo>
                        <a:pt x="671" y="470"/>
                      </a:moveTo>
                      <a:cubicBezTo>
                        <a:pt x="671" y="470"/>
                        <a:pt x="671" y="470"/>
                        <a:pt x="671" y="4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sz="1400"/>
                </a:p>
              </p:txBody>
            </p:sp>
          </p:grpSp>
        </p:grpSp>
      </p:grpSp>
      <p:pic>
        <p:nvPicPr>
          <p:cNvPr id="68" name="Graphic 67">
            <a:extLst>
              <a:ext uri="{FF2B5EF4-FFF2-40B4-BE49-F238E27FC236}">
                <a16:creationId xmlns:a16="http://schemas.microsoft.com/office/drawing/2014/main" id="{A44B7871-BE83-454B-9E60-38F72D6D18B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rot="19588600">
            <a:off x="-101118" y="5768314"/>
            <a:ext cx="1213175" cy="1268953"/>
          </a:xfrm>
          <a:prstGeom prst="rect">
            <a:avLst/>
          </a:prstGeom>
        </p:spPr>
      </p:pic>
      <p:sp>
        <p:nvSpPr>
          <p:cNvPr id="2" name="Title 1">
            <a:extLst>
              <a:ext uri="{FF2B5EF4-FFF2-40B4-BE49-F238E27FC236}">
                <a16:creationId xmlns:a16="http://schemas.microsoft.com/office/drawing/2014/main" id="{1642974B-FAEC-4BE7-9323-BFC4B3D4C175}"/>
              </a:ext>
            </a:extLst>
          </p:cNvPr>
          <p:cNvSpPr>
            <a:spLocks noGrp="1"/>
          </p:cNvSpPr>
          <p:nvPr>
            <p:ph type="title"/>
          </p:nvPr>
        </p:nvSpPr>
        <p:spPr>
          <a:xfrm>
            <a:off x="775467" y="2755913"/>
            <a:ext cx="4002194" cy="1218795"/>
          </a:xfrm>
        </p:spPr>
        <p:txBody>
          <a:bodyPr wrap="square">
            <a:spAutoFit/>
          </a:bodyPr>
          <a:lstStyle/>
          <a:p>
            <a:pPr algn="l"/>
            <a:r>
              <a:rPr lang="en-US" sz="4400" dirty="0"/>
              <a:t>Environmental Data Fact.</a:t>
            </a:r>
            <a:endParaRPr lang="en-ID" sz="4400" dirty="0"/>
          </a:p>
        </p:txBody>
      </p:sp>
      <p:sp>
        <p:nvSpPr>
          <p:cNvPr id="53" name="Subtitle 176">
            <a:extLst>
              <a:ext uri="{FF2B5EF4-FFF2-40B4-BE49-F238E27FC236}">
                <a16:creationId xmlns:a16="http://schemas.microsoft.com/office/drawing/2014/main" id="{0BB0E29D-A137-4807-83E5-AB5FB498F9A4}"/>
              </a:ext>
            </a:extLst>
          </p:cNvPr>
          <p:cNvSpPr txBox="1">
            <a:spLocks/>
          </p:cNvSpPr>
          <p:nvPr/>
        </p:nvSpPr>
        <p:spPr>
          <a:xfrm>
            <a:off x="798327" y="4067895"/>
            <a:ext cx="3887973" cy="1107996"/>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D" sz="1600" dirty="0"/>
              <a:t>Lorem ipsum dolor sit amet, consectetur adipiscing elit, sed do eiusmod tempor incididunt ut labore et dolore magna aliqua. Ut enim ad minim veniam, quis nostrud exercitation ullamco laboris nisi ut aliquip</a:t>
            </a:r>
          </a:p>
        </p:txBody>
      </p:sp>
      <p:pic>
        <p:nvPicPr>
          <p:cNvPr id="65" name="Graphic 64">
            <a:extLst>
              <a:ext uri="{FF2B5EF4-FFF2-40B4-BE49-F238E27FC236}">
                <a16:creationId xmlns:a16="http://schemas.microsoft.com/office/drawing/2014/main" id="{C5C9C958-2DA9-4761-95C2-D487652364CA}"/>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1440" y="5602774"/>
            <a:ext cx="5038583" cy="1255226"/>
          </a:xfrm>
          <a:prstGeom prst="rect">
            <a:avLst/>
          </a:prstGeom>
        </p:spPr>
      </p:pic>
      <p:grpSp>
        <p:nvGrpSpPr>
          <p:cNvPr id="90" name="Group 89">
            <a:extLst>
              <a:ext uri="{FF2B5EF4-FFF2-40B4-BE49-F238E27FC236}">
                <a16:creationId xmlns:a16="http://schemas.microsoft.com/office/drawing/2014/main" id="{99FC41A0-1349-49A3-85DA-CF299E5E33B1}"/>
              </a:ext>
            </a:extLst>
          </p:cNvPr>
          <p:cNvGrpSpPr/>
          <p:nvPr/>
        </p:nvGrpSpPr>
        <p:grpSpPr>
          <a:xfrm>
            <a:off x="833524" y="1422400"/>
            <a:ext cx="1104198" cy="1094469"/>
            <a:chOff x="2676525" y="1811338"/>
            <a:chExt cx="360363" cy="357188"/>
          </a:xfrm>
          <a:gradFill>
            <a:gsLst>
              <a:gs pos="7000">
                <a:schemeClr val="accent1"/>
              </a:gs>
              <a:gs pos="100000">
                <a:schemeClr val="accent3"/>
              </a:gs>
            </a:gsLst>
            <a:lin ang="16800000" scaled="0"/>
          </a:gradFill>
        </p:grpSpPr>
        <p:sp>
          <p:nvSpPr>
            <p:cNvPr id="91" name="Freeform 37">
              <a:extLst>
                <a:ext uri="{FF2B5EF4-FFF2-40B4-BE49-F238E27FC236}">
                  <a16:creationId xmlns:a16="http://schemas.microsoft.com/office/drawing/2014/main" id="{3D288A7C-A9DE-40AC-ACE8-08207C92C419}"/>
                </a:ext>
              </a:extLst>
            </p:cNvPr>
            <p:cNvSpPr>
              <a:spLocks noEditPoints="1"/>
            </p:cNvSpPr>
            <p:nvPr/>
          </p:nvSpPr>
          <p:spPr bwMode="auto">
            <a:xfrm>
              <a:off x="2676525" y="2019300"/>
              <a:ext cx="74613" cy="134938"/>
            </a:xfrm>
            <a:custGeom>
              <a:avLst/>
              <a:gdLst>
                <a:gd name="T0" fmla="*/ 298 w 330"/>
                <a:gd name="T1" fmla="*/ 595 h 595"/>
                <a:gd name="T2" fmla="*/ 33 w 330"/>
                <a:gd name="T3" fmla="*/ 595 h 595"/>
                <a:gd name="T4" fmla="*/ 33 w 330"/>
                <a:gd name="T5" fmla="*/ 595 h 595"/>
                <a:gd name="T6" fmla="*/ 27 w 330"/>
                <a:gd name="T7" fmla="*/ 594 h 595"/>
                <a:gd name="T8" fmla="*/ 21 w 330"/>
                <a:gd name="T9" fmla="*/ 592 h 595"/>
                <a:gd name="T10" fmla="*/ 14 w 330"/>
                <a:gd name="T11" fmla="*/ 589 h 595"/>
                <a:gd name="T12" fmla="*/ 9 w 330"/>
                <a:gd name="T13" fmla="*/ 586 h 595"/>
                <a:gd name="T14" fmla="*/ 5 w 330"/>
                <a:gd name="T15" fmla="*/ 581 h 595"/>
                <a:gd name="T16" fmla="*/ 3 w 330"/>
                <a:gd name="T17" fmla="*/ 574 h 595"/>
                <a:gd name="T18" fmla="*/ 1 w 330"/>
                <a:gd name="T19" fmla="*/ 568 h 595"/>
                <a:gd name="T20" fmla="*/ 0 w 330"/>
                <a:gd name="T21" fmla="*/ 562 h 595"/>
                <a:gd name="T22" fmla="*/ 0 w 330"/>
                <a:gd name="T23" fmla="*/ 33 h 595"/>
                <a:gd name="T24" fmla="*/ 0 w 330"/>
                <a:gd name="T25" fmla="*/ 33 h 595"/>
                <a:gd name="T26" fmla="*/ 1 w 330"/>
                <a:gd name="T27" fmla="*/ 26 h 595"/>
                <a:gd name="T28" fmla="*/ 3 w 330"/>
                <a:gd name="T29" fmla="*/ 20 h 595"/>
                <a:gd name="T30" fmla="*/ 5 w 330"/>
                <a:gd name="T31" fmla="*/ 15 h 595"/>
                <a:gd name="T32" fmla="*/ 9 w 330"/>
                <a:gd name="T33" fmla="*/ 9 h 595"/>
                <a:gd name="T34" fmla="*/ 14 w 330"/>
                <a:gd name="T35" fmla="*/ 5 h 595"/>
                <a:gd name="T36" fmla="*/ 21 w 330"/>
                <a:gd name="T37" fmla="*/ 2 h 595"/>
                <a:gd name="T38" fmla="*/ 27 w 330"/>
                <a:gd name="T39" fmla="*/ 1 h 595"/>
                <a:gd name="T40" fmla="*/ 33 w 330"/>
                <a:gd name="T41" fmla="*/ 0 h 595"/>
                <a:gd name="T42" fmla="*/ 298 w 330"/>
                <a:gd name="T43" fmla="*/ 0 h 595"/>
                <a:gd name="T44" fmla="*/ 298 w 330"/>
                <a:gd name="T45" fmla="*/ 0 h 595"/>
                <a:gd name="T46" fmla="*/ 304 w 330"/>
                <a:gd name="T47" fmla="*/ 1 h 595"/>
                <a:gd name="T48" fmla="*/ 310 w 330"/>
                <a:gd name="T49" fmla="*/ 2 h 595"/>
                <a:gd name="T50" fmla="*/ 316 w 330"/>
                <a:gd name="T51" fmla="*/ 5 h 595"/>
                <a:gd name="T52" fmla="*/ 321 w 330"/>
                <a:gd name="T53" fmla="*/ 9 h 595"/>
                <a:gd name="T54" fmla="*/ 325 w 330"/>
                <a:gd name="T55" fmla="*/ 15 h 595"/>
                <a:gd name="T56" fmla="*/ 328 w 330"/>
                <a:gd name="T57" fmla="*/ 20 h 595"/>
                <a:gd name="T58" fmla="*/ 330 w 330"/>
                <a:gd name="T59" fmla="*/ 26 h 595"/>
                <a:gd name="T60" fmla="*/ 330 w 330"/>
                <a:gd name="T61" fmla="*/ 33 h 595"/>
                <a:gd name="T62" fmla="*/ 330 w 330"/>
                <a:gd name="T63" fmla="*/ 562 h 595"/>
                <a:gd name="T64" fmla="*/ 330 w 330"/>
                <a:gd name="T65" fmla="*/ 562 h 595"/>
                <a:gd name="T66" fmla="*/ 330 w 330"/>
                <a:gd name="T67" fmla="*/ 568 h 595"/>
                <a:gd name="T68" fmla="*/ 328 w 330"/>
                <a:gd name="T69" fmla="*/ 574 h 595"/>
                <a:gd name="T70" fmla="*/ 325 w 330"/>
                <a:gd name="T71" fmla="*/ 581 h 595"/>
                <a:gd name="T72" fmla="*/ 321 w 330"/>
                <a:gd name="T73" fmla="*/ 586 h 595"/>
                <a:gd name="T74" fmla="*/ 316 w 330"/>
                <a:gd name="T75" fmla="*/ 589 h 595"/>
                <a:gd name="T76" fmla="*/ 310 w 330"/>
                <a:gd name="T77" fmla="*/ 592 h 595"/>
                <a:gd name="T78" fmla="*/ 304 w 330"/>
                <a:gd name="T79" fmla="*/ 594 h 595"/>
                <a:gd name="T80" fmla="*/ 298 w 330"/>
                <a:gd name="T81" fmla="*/ 595 h 595"/>
                <a:gd name="T82" fmla="*/ 298 w 330"/>
                <a:gd name="T83" fmla="*/ 595 h 595"/>
                <a:gd name="T84" fmla="*/ 66 w 330"/>
                <a:gd name="T85" fmla="*/ 529 h 595"/>
                <a:gd name="T86" fmla="*/ 265 w 330"/>
                <a:gd name="T87" fmla="*/ 529 h 595"/>
                <a:gd name="T88" fmla="*/ 265 w 330"/>
                <a:gd name="T89" fmla="*/ 66 h 595"/>
                <a:gd name="T90" fmla="*/ 66 w 330"/>
                <a:gd name="T91" fmla="*/ 66 h 595"/>
                <a:gd name="T92" fmla="*/ 66 w 330"/>
                <a:gd name="T93" fmla="*/ 529 h 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30" h="595">
                  <a:moveTo>
                    <a:pt x="298" y="595"/>
                  </a:moveTo>
                  <a:lnTo>
                    <a:pt x="33" y="595"/>
                  </a:lnTo>
                  <a:lnTo>
                    <a:pt x="33" y="595"/>
                  </a:lnTo>
                  <a:lnTo>
                    <a:pt x="27" y="594"/>
                  </a:lnTo>
                  <a:lnTo>
                    <a:pt x="21" y="592"/>
                  </a:lnTo>
                  <a:lnTo>
                    <a:pt x="14" y="589"/>
                  </a:lnTo>
                  <a:lnTo>
                    <a:pt x="9" y="586"/>
                  </a:lnTo>
                  <a:lnTo>
                    <a:pt x="5" y="581"/>
                  </a:lnTo>
                  <a:lnTo>
                    <a:pt x="3" y="574"/>
                  </a:lnTo>
                  <a:lnTo>
                    <a:pt x="1" y="568"/>
                  </a:lnTo>
                  <a:lnTo>
                    <a:pt x="0" y="562"/>
                  </a:lnTo>
                  <a:lnTo>
                    <a:pt x="0" y="33"/>
                  </a:lnTo>
                  <a:lnTo>
                    <a:pt x="0" y="33"/>
                  </a:lnTo>
                  <a:lnTo>
                    <a:pt x="1" y="26"/>
                  </a:lnTo>
                  <a:lnTo>
                    <a:pt x="3" y="20"/>
                  </a:lnTo>
                  <a:lnTo>
                    <a:pt x="5" y="15"/>
                  </a:lnTo>
                  <a:lnTo>
                    <a:pt x="9" y="9"/>
                  </a:lnTo>
                  <a:lnTo>
                    <a:pt x="14" y="5"/>
                  </a:lnTo>
                  <a:lnTo>
                    <a:pt x="21" y="2"/>
                  </a:lnTo>
                  <a:lnTo>
                    <a:pt x="27" y="1"/>
                  </a:lnTo>
                  <a:lnTo>
                    <a:pt x="33" y="0"/>
                  </a:lnTo>
                  <a:lnTo>
                    <a:pt x="298" y="0"/>
                  </a:lnTo>
                  <a:lnTo>
                    <a:pt x="298" y="0"/>
                  </a:lnTo>
                  <a:lnTo>
                    <a:pt x="304" y="1"/>
                  </a:lnTo>
                  <a:lnTo>
                    <a:pt x="310" y="2"/>
                  </a:lnTo>
                  <a:lnTo>
                    <a:pt x="316" y="5"/>
                  </a:lnTo>
                  <a:lnTo>
                    <a:pt x="321" y="9"/>
                  </a:lnTo>
                  <a:lnTo>
                    <a:pt x="325" y="15"/>
                  </a:lnTo>
                  <a:lnTo>
                    <a:pt x="328" y="20"/>
                  </a:lnTo>
                  <a:lnTo>
                    <a:pt x="330" y="26"/>
                  </a:lnTo>
                  <a:lnTo>
                    <a:pt x="330" y="33"/>
                  </a:lnTo>
                  <a:lnTo>
                    <a:pt x="330" y="562"/>
                  </a:lnTo>
                  <a:lnTo>
                    <a:pt x="330" y="562"/>
                  </a:lnTo>
                  <a:lnTo>
                    <a:pt x="330" y="568"/>
                  </a:lnTo>
                  <a:lnTo>
                    <a:pt x="328" y="574"/>
                  </a:lnTo>
                  <a:lnTo>
                    <a:pt x="325" y="581"/>
                  </a:lnTo>
                  <a:lnTo>
                    <a:pt x="321" y="586"/>
                  </a:lnTo>
                  <a:lnTo>
                    <a:pt x="316" y="589"/>
                  </a:lnTo>
                  <a:lnTo>
                    <a:pt x="310" y="592"/>
                  </a:lnTo>
                  <a:lnTo>
                    <a:pt x="304" y="594"/>
                  </a:lnTo>
                  <a:lnTo>
                    <a:pt x="298" y="595"/>
                  </a:lnTo>
                  <a:lnTo>
                    <a:pt x="298" y="595"/>
                  </a:lnTo>
                  <a:close/>
                  <a:moveTo>
                    <a:pt x="66" y="529"/>
                  </a:moveTo>
                  <a:lnTo>
                    <a:pt x="265" y="529"/>
                  </a:lnTo>
                  <a:lnTo>
                    <a:pt x="265" y="66"/>
                  </a:lnTo>
                  <a:lnTo>
                    <a:pt x="66" y="66"/>
                  </a:lnTo>
                  <a:lnTo>
                    <a:pt x="66" y="5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Freeform 38">
              <a:extLst>
                <a:ext uri="{FF2B5EF4-FFF2-40B4-BE49-F238E27FC236}">
                  <a16:creationId xmlns:a16="http://schemas.microsoft.com/office/drawing/2014/main" id="{49C647F1-A4EA-4E81-966A-337C6AE4EC6C}"/>
                </a:ext>
              </a:extLst>
            </p:cNvPr>
            <p:cNvSpPr>
              <a:spLocks/>
            </p:cNvSpPr>
            <p:nvPr/>
          </p:nvSpPr>
          <p:spPr bwMode="auto">
            <a:xfrm>
              <a:off x="2736850" y="2062163"/>
              <a:ext cx="300038" cy="106363"/>
            </a:xfrm>
            <a:custGeom>
              <a:avLst/>
              <a:gdLst>
                <a:gd name="T0" fmla="*/ 561 w 1321"/>
                <a:gd name="T1" fmla="*/ 467 h 468"/>
                <a:gd name="T2" fmla="*/ 512 w 1321"/>
                <a:gd name="T3" fmla="*/ 462 h 468"/>
                <a:gd name="T4" fmla="*/ 396 w 1321"/>
                <a:gd name="T5" fmla="*/ 432 h 468"/>
                <a:gd name="T6" fmla="*/ 239 w 1321"/>
                <a:gd name="T7" fmla="*/ 379 h 468"/>
                <a:gd name="T8" fmla="*/ 22 w 1321"/>
                <a:gd name="T9" fmla="*/ 304 h 468"/>
                <a:gd name="T10" fmla="*/ 6 w 1321"/>
                <a:gd name="T11" fmla="*/ 293 h 468"/>
                <a:gd name="T12" fmla="*/ 0 w 1321"/>
                <a:gd name="T13" fmla="*/ 276 h 468"/>
                <a:gd name="T14" fmla="*/ 1 w 1321"/>
                <a:gd name="T15" fmla="*/ 262 h 468"/>
                <a:gd name="T16" fmla="*/ 12 w 1321"/>
                <a:gd name="T17" fmla="*/ 247 h 468"/>
                <a:gd name="T18" fmla="*/ 30 w 1321"/>
                <a:gd name="T19" fmla="*/ 239 h 468"/>
                <a:gd name="T20" fmla="*/ 43 w 1321"/>
                <a:gd name="T21" fmla="*/ 242 h 468"/>
                <a:gd name="T22" fmla="*/ 262 w 1321"/>
                <a:gd name="T23" fmla="*/ 316 h 468"/>
                <a:gd name="T24" fmla="*/ 461 w 1321"/>
                <a:gd name="T25" fmla="*/ 382 h 468"/>
                <a:gd name="T26" fmla="*/ 534 w 1321"/>
                <a:gd name="T27" fmla="*/ 397 h 468"/>
                <a:gd name="T28" fmla="*/ 583 w 1321"/>
                <a:gd name="T29" fmla="*/ 400 h 468"/>
                <a:gd name="T30" fmla="*/ 629 w 1321"/>
                <a:gd name="T31" fmla="*/ 395 h 468"/>
                <a:gd name="T32" fmla="*/ 678 w 1321"/>
                <a:gd name="T33" fmla="*/ 381 h 468"/>
                <a:gd name="T34" fmla="*/ 772 w 1321"/>
                <a:gd name="T35" fmla="*/ 341 h 468"/>
                <a:gd name="T36" fmla="*/ 924 w 1321"/>
                <a:gd name="T37" fmla="*/ 260 h 468"/>
                <a:gd name="T38" fmla="*/ 1230 w 1321"/>
                <a:gd name="T39" fmla="*/ 100 h 468"/>
                <a:gd name="T40" fmla="*/ 1195 w 1321"/>
                <a:gd name="T41" fmla="*/ 78 h 468"/>
                <a:gd name="T42" fmla="*/ 1147 w 1321"/>
                <a:gd name="T43" fmla="*/ 66 h 468"/>
                <a:gd name="T44" fmla="*/ 1100 w 1321"/>
                <a:gd name="T45" fmla="*/ 73 h 468"/>
                <a:gd name="T46" fmla="*/ 801 w 1321"/>
                <a:gd name="T47" fmla="*/ 171 h 468"/>
                <a:gd name="T48" fmla="*/ 782 w 1321"/>
                <a:gd name="T49" fmla="*/ 168 h 468"/>
                <a:gd name="T50" fmla="*/ 769 w 1321"/>
                <a:gd name="T51" fmla="*/ 155 h 468"/>
                <a:gd name="T52" fmla="*/ 765 w 1321"/>
                <a:gd name="T53" fmla="*/ 142 h 468"/>
                <a:gd name="T54" fmla="*/ 768 w 1321"/>
                <a:gd name="T55" fmla="*/ 124 h 468"/>
                <a:gd name="T56" fmla="*/ 781 w 1321"/>
                <a:gd name="T57" fmla="*/ 110 h 468"/>
                <a:gd name="T58" fmla="*/ 1080 w 1321"/>
                <a:gd name="T59" fmla="*/ 10 h 468"/>
                <a:gd name="T60" fmla="*/ 1127 w 1321"/>
                <a:gd name="T61" fmla="*/ 0 h 468"/>
                <a:gd name="T62" fmla="*/ 1171 w 1321"/>
                <a:gd name="T63" fmla="*/ 1 h 468"/>
                <a:gd name="T64" fmla="*/ 1214 w 1321"/>
                <a:gd name="T65" fmla="*/ 14 h 468"/>
                <a:gd name="T66" fmla="*/ 1255 w 1321"/>
                <a:gd name="T67" fmla="*/ 37 h 468"/>
                <a:gd name="T68" fmla="*/ 1298 w 1321"/>
                <a:gd name="T69" fmla="*/ 70 h 468"/>
                <a:gd name="T70" fmla="*/ 1317 w 1321"/>
                <a:gd name="T71" fmla="*/ 90 h 468"/>
                <a:gd name="T72" fmla="*/ 1321 w 1321"/>
                <a:gd name="T73" fmla="*/ 112 h 468"/>
                <a:gd name="T74" fmla="*/ 1315 w 1321"/>
                <a:gd name="T75" fmla="*/ 127 h 468"/>
                <a:gd name="T76" fmla="*/ 1304 w 1321"/>
                <a:gd name="T77" fmla="*/ 137 h 468"/>
                <a:gd name="T78" fmla="*/ 956 w 1321"/>
                <a:gd name="T79" fmla="*/ 318 h 468"/>
                <a:gd name="T80" fmla="*/ 830 w 1321"/>
                <a:gd name="T81" fmla="*/ 385 h 468"/>
                <a:gd name="T82" fmla="*/ 733 w 1321"/>
                <a:gd name="T83" fmla="*/ 432 h 468"/>
                <a:gd name="T84" fmla="*/ 671 w 1321"/>
                <a:gd name="T85" fmla="*/ 454 h 468"/>
                <a:gd name="T86" fmla="*/ 614 w 1321"/>
                <a:gd name="T87" fmla="*/ 465 h 468"/>
                <a:gd name="T88" fmla="*/ 576 w 1321"/>
                <a:gd name="T89" fmla="*/ 468 h 4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321" h="468">
                  <a:moveTo>
                    <a:pt x="576" y="468"/>
                  </a:moveTo>
                  <a:lnTo>
                    <a:pt x="576" y="468"/>
                  </a:lnTo>
                  <a:lnTo>
                    <a:pt x="561" y="467"/>
                  </a:lnTo>
                  <a:lnTo>
                    <a:pt x="545" y="466"/>
                  </a:lnTo>
                  <a:lnTo>
                    <a:pt x="529" y="464"/>
                  </a:lnTo>
                  <a:lnTo>
                    <a:pt x="512" y="462"/>
                  </a:lnTo>
                  <a:lnTo>
                    <a:pt x="477" y="455"/>
                  </a:lnTo>
                  <a:lnTo>
                    <a:pt x="438" y="444"/>
                  </a:lnTo>
                  <a:lnTo>
                    <a:pt x="396" y="432"/>
                  </a:lnTo>
                  <a:lnTo>
                    <a:pt x="350" y="417"/>
                  </a:lnTo>
                  <a:lnTo>
                    <a:pt x="239" y="379"/>
                  </a:lnTo>
                  <a:lnTo>
                    <a:pt x="239" y="379"/>
                  </a:lnTo>
                  <a:lnTo>
                    <a:pt x="140" y="344"/>
                  </a:lnTo>
                  <a:lnTo>
                    <a:pt x="22" y="304"/>
                  </a:lnTo>
                  <a:lnTo>
                    <a:pt x="22" y="304"/>
                  </a:lnTo>
                  <a:lnTo>
                    <a:pt x="16" y="302"/>
                  </a:lnTo>
                  <a:lnTo>
                    <a:pt x="10" y="297"/>
                  </a:lnTo>
                  <a:lnTo>
                    <a:pt x="6" y="293"/>
                  </a:lnTo>
                  <a:lnTo>
                    <a:pt x="3" y="287"/>
                  </a:lnTo>
                  <a:lnTo>
                    <a:pt x="1" y="282"/>
                  </a:lnTo>
                  <a:lnTo>
                    <a:pt x="0" y="276"/>
                  </a:lnTo>
                  <a:lnTo>
                    <a:pt x="0" y="268"/>
                  </a:lnTo>
                  <a:lnTo>
                    <a:pt x="1" y="262"/>
                  </a:lnTo>
                  <a:lnTo>
                    <a:pt x="1" y="262"/>
                  </a:lnTo>
                  <a:lnTo>
                    <a:pt x="4" y="256"/>
                  </a:lnTo>
                  <a:lnTo>
                    <a:pt x="8" y="251"/>
                  </a:lnTo>
                  <a:lnTo>
                    <a:pt x="12" y="247"/>
                  </a:lnTo>
                  <a:lnTo>
                    <a:pt x="18" y="244"/>
                  </a:lnTo>
                  <a:lnTo>
                    <a:pt x="24" y="241"/>
                  </a:lnTo>
                  <a:lnTo>
                    <a:pt x="30" y="239"/>
                  </a:lnTo>
                  <a:lnTo>
                    <a:pt x="36" y="239"/>
                  </a:lnTo>
                  <a:lnTo>
                    <a:pt x="43" y="242"/>
                  </a:lnTo>
                  <a:lnTo>
                    <a:pt x="43" y="242"/>
                  </a:lnTo>
                  <a:lnTo>
                    <a:pt x="161" y="282"/>
                  </a:lnTo>
                  <a:lnTo>
                    <a:pt x="262" y="316"/>
                  </a:lnTo>
                  <a:lnTo>
                    <a:pt x="262" y="316"/>
                  </a:lnTo>
                  <a:lnTo>
                    <a:pt x="374" y="355"/>
                  </a:lnTo>
                  <a:lnTo>
                    <a:pt x="420" y="371"/>
                  </a:lnTo>
                  <a:lnTo>
                    <a:pt x="461" y="382"/>
                  </a:lnTo>
                  <a:lnTo>
                    <a:pt x="500" y="392"/>
                  </a:lnTo>
                  <a:lnTo>
                    <a:pt x="517" y="395"/>
                  </a:lnTo>
                  <a:lnTo>
                    <a:pt x="534" y="397"/>
                  </a:lnTo>
                  <a:lnTo>
                    <a:pt x="550" y="399"/>
                  </a:lnTo>
                  <a:lnTo>
                    <a:pt x="566" y="400"/>
                  </a:lnTo>
                  <a:lnTo>
                    <a:pt x="583" y="400"/>
                  </a:lnTo>
                  <a:lnTo>
                    <a:pt x="598" y="399"/>
                  </a:lnTo>
                  <a:lnTo>
                    <a:pt x="614" y="397"/>
                  </a:lnTo>
                  <a:lnTo>
                    <a:pt x="629" y="395"/>
                  </a:lnTo>
                  <a:lnTo>
                    <a:pt x="645" y="391"/>
                  </a:lnTo>
                  <a:lnTo>
                    <a:pt x="661" y="386"/>
                  </a:lnTo>
                  <a:lnTo>
                    <a:pt x="678" y="381"/>
                  </a:lnTo>
                  <a:lnTo>
                    <a:pt x="694" y="375"/>
                  </a:lnTo>
                  <a:lnTo>
                    <a:pt x="732" y="359"/>
                  </a:lnTo>
                  <a:lnTo>
                    <a:pt x="772" y="341"/>
                  </a:lnTo>
                  <a:lnTo>
                    <a:pt x="816" y="318"/>
                  </a:lnTo>
                  <a:lnTo>
                    <a:pt x="924" y="260"/>
                  </a:lnTo>
                  <a:lnTo>
                    <a:pt x="924" y="260"/>
                  </a:lnTo>
                  <a:lnTo>
                    <a:pt x="1060" y="188"/>
                  </a:lnTo>
                  <a:lnTo>
                    <a:pt x="1140" y="145"/>
                  </a:lnTo>
                  <a:lnTo>
                    <a:pt x="1230" y="100"/>
                  </a:lnTo>
                  <a:lnTo>
                    <a:pt x="1230" y="100"/>
                  </a:lnTo>
                  <a:lnTo>
                    <a:pt x="1213" y="87"/>
                  </a:lnTo>
                  <a:lnTo>
                    <a:pt x="1195" y="78"/>
                  </a:lnTo>
                  <a:lnTo>
                    <a:pt x="1179" y="71"/>
                  </a:lnTo>
                  <a:lnTo>
                    <a:pt x="1163" y="68"/>
                  </a:lnTo>
                  <a:lnTo>
                    <a:pt x="1147" y="66"/>
                  </a:lnTo>
                  <a:lnTo>
                    <a:pt x="1131" y="67"/>
                  </a:lnTo>
                  <a:lnTo>
                    <a:pt x="1116" y="69"/>
                  </a:lnTo>
                  <a:lnTo>
                    <a:pt x="1100" y="73"/>
                  </a:lnTo>
                  <a:lnTo>
                    <a:pt x="808" y="170"/>
                  </a:lnTo>
                  <a:lnTo>
                    <a:pt x="808" y="170"/>
                  </a:lnTo>
                  <a:lnTo>
                    <a:pt x="801" y="171"/>
                  </a:lnTo>
                  <a:lnTo>
                    <a:pt x="795" y="171"/>
                  </a:lnTo>
                  <a:lnTo>
                    <a:pt x="788" y="170"/>
                  </a:lnTo>
                  <a:lnTo>
                    <a:pt x="782" y="168"/>
                  </a:lnTo>
                  <a:lnTo>
                    <a:pt x="777" y="165"/>
                  </a:lnTo>
                  <a:lnTo>
                    <a:pt x="773" y="161"/>
                  </a:lnTo>
                  <a:lnTo>
                    <a:pt x="769" y="155"/>
                  </a:lnTo>
                  <a:lnTo>
                    <a:pt x="766" y="149"/>
                  </a:lnTo>
                  <a:lnTo>
                    <a:pt x="766" y="149"/>
                  </a:lnTo>
                  <a:lnTo>
                    <a:pt x="765" y="142"/>
                  </a:lnTo>
                  <a:lnTo>
                    <a:pt x="765" y="136"/>
                  </a:lnTo>
                  <a:lnTo>
                    <a:pt x="766" y="130"/>
                  </a:lnTo>
                  <a:lnTo>
                    <a:pt x="768" y="124"/>
                  </a:lnTo>
                  <a:lnTo>
                    <a:pt x="771" y="118"/>
                  </a:lnTo>
                  <a:lnTo>
                    <a:pt x="775" y="113"/>
                  </a:lnTo>
                  <a:lnTo>
                    <a:pt x="781" y="110"/>
                  </a:lnTo>
                  <a:lnTo>
                    <a:pt x="786" y="107"/>
                  </a:lnTo>
                  <a:lnTo>
                    <a:pt x="1080" y="10"/>
                  </a:lnTo>
                  <a:lnTo>
                    <a:pt x="1080" y="10"/>
                  </a:lnTo>
                  <a:lnTo>
                    <a:pt x="1096" y="6"/>
                  </a:lnTo>
                  <a:lnTo>
                    <a:pt x="1112" y="3"/>
                  </a:lnTo>
                  <a:lnTo>
                    <a:pt x="1127" y="0"/>
                  </a:lnTo>
                  <a:lnTo>
                    <a:pt x="1142" y="0"/>
                  </a:lnTo>
                  <a:lnTo>
                    <a:pt x="1157" y="0"/>
                  </a:lnTo>
                  <a:lnTo>
                    <a:pt x="1171" y="1"/>
                  </a:lnTo>
                  <a:lnTo>
                    <a:pt x="1186" y="5"/>
                  </a:lnTo>
                  <a:lnTo>
                    <a:pt x="1199" y="9"/>
                  </a:lnTo>
                  <a:lnTo>
                    <a:pt x="1214" y="14"/>
                  </a:lnTo>
                  <a:lnTo>
                    <a:pt x="1227" y="20"/>
                  </a:lnTo>
                  <a:lnTo>
                    <a:pt x="1242" y="27"/>
                  </a:lnTo>
                  <a:lnTo>
                    <a:pt x="1255" y="37"/>
                  </a:lnTo>
                  <a:lnTo>
                    <a:pt x="1270" y="46"/>
                  </a:lnTo>
                  <a:lnTo>
                    <a:pt x="1283" y="57"/>
                  </a:lnTo>
                  <a:lnTo>
                    <a:pt x="1298" y="70"/>
                  </a:lnTo>
                  <a:lnTo>
                    <a:pt x="1312" y="84"/>
                  </a:lnTo>
                  <a:lnTo>
                    <a:pt x="1312" y="84"/>
                  </a:lnTo>
                  <a:lnTo>
                    <a:pt x="1317" y="90"/>
                  </a:lnTo>
                  <a:lnTo>
                    <a:pt x="1320" y="98"/>
                  </a:lnTo>
                  <a:lnTo>
                    <a:pt x="1321" y="105"/>
                  </a:lnTo>
                  <a:lnTo>
                    <a:pt x="1321" y="112"/>
                  </a:lnTo>
                  <a:lnTo>
                    <a:pt x="1321" y="112"/>
                  </a:lnTo>
                  <a:lnTo>
                    <a:pt x="1319" y="120"/>
                  </a:lnTo>
                  <a:lnTo>
                    <a:pt x="1315" y="127"/>
                  </a:lnTo>
                  <a:lnTo>
                    <a:pt x="1310" y="133"/>
                  </a:lnTo>
                  <a:lnTo>
                    <a:pt x="1304" y="137"/>
                  </a:lnTo>
                  <a:lnTo>
                    <a:pt x="1304" y="137"/>
                  </a:lnTo>
                  <a:lnTo>
                    <a:pt x="1199" y="190"/>
                  </a:lnTo>
                  <a:lnTo>
                    <a:pt x="1108" y="237"/>
                  </a:lnTo>
                  <a:lnTo>
                    <a:pt x="956" y="318"/>
                  </a:lnTo>
                  <a:lnTo>
                    <a:pt x="956" y="318"/>
                  </a:lnTo>
                  <a:lnTo>
                    <a:pt x="889" y="354"/>
                  </a:lnTo>
                  <a:lnTo>
                    <a:pt x="830" y="385"/>
                  </a:lnTo>
                  <a:lnTo>
                    <a:pt x="778" y="411"/>
                  </a:lnTo>
                  <a:lnTo>
                    <a:pt x="754" y="422"/>
                  </a:lnTo>
                  <a:lnTo>
                    <a:pt x="733" y="432"/>
                  </a:lnTo>
                  <a:lnTo>
                    <a:pt x="711" y="440"/>
                  </a:lnTo>
                  <a:lnTo>
                    <a:pt x="690" y="447"/>
                  </a:lnTo>
                  <a:lnTo>
                    <a:pt x="671" y="454"/>
                  </a:lnTo>
                  <a:lnTo>
                    <a:pt x="651" y="459"/>
                  </a:lnTo>
                  <a:lnTo>
                    <a:pt x="632" y="463"/>
                  </a:lnTo>
                  <a:lnTo>
                    <a:pt x="614" y="465"/>
                  </a:lnTo>
                  <a:lnTo>
                    <a:pt x="595" y="467"/>
                  </a:lnTo>
                  <a:lnTo>
                    <a:pt x="576" y="468"/>
                  </a:lnTo>
                  <a:lnTo>
                    <a:pt x="576" y="4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Freeform 39">
              <a:extLst>
                <a:ext uri="{FF2B5EF4-FFF2-40B4-BE49-F238E27FC236}">
                  <a16:creationId xmlns:a16="http://schemas.microsoft.com/office/drawing/2014/main" id="{78AF8852-8A90-4D40-B5DC-D38976F33575}"/>
                </a:ext>
              </a:extLst>
            </p:cNvPr>
            <p:cNvSpPr>
              <a:spLocks/>
            </p:cNvSpPr>
            <p:nvPr/>
          </p:nvSpPr>
          <p:spPr bwMode="auto">
            <a:xfrm>
              <a:off x="2736850" y="2035175"/>
              <a:ext cx="190500" cy="74613"/>
            </a:xfrm>
            <a:custGeom>
              <a:avLst/>
              <a:gdLst>
                <a:gd name="T0" fmla="*/ 363 w 839"/>
                <a:gd name="T1" fmla="*/ 330 h 330"/>
                <a:gd name="T2" fmla="*/ 345 w 839"/>
                <a:gd name="T3" fmla="*/ 325 h 330"/>
                <a:gd name="T4" fmla="*/ 333 w 839"/>
                <a:gd name="T5" fmla="*/ 311 h 330"/>
                <a:gd name="T6" fmla="*/ 330 w 839"/>
                <a:gd name="T7" fmla="*/ 297 h 330"/>
                <a:gd name="T8" fmla="*/ 336 w 839"/>
                <a:gd name="T9" fmla="*/ 279 h 330"/>
                <a:gd name="T10" fmla="*/ 351 w 839"/>
                <a:gd name="T11" fmla="*/ 267 h 330"/>
                <a:gd name="T12" fmla="*/ 726 w 839"/>
                <a:gd name="T13" fmla="*/ 264 h 330"/>
                <a:gd name="T14" fmla="*/ 748 w 839"/>
                <a:gd name="T15" fmla="*/ 261 h 330"/>
                <a:gd name="T16" fmla="*/ 767 w 839"/>
                <a:gd name="T17" fmla="*/ 249 h 330"/>
                <a:gd name="T18" fmla="*/ 773 w 839"/>
                <a:gd name="T19" fmla="*/ 231 h 330"/>
                <a:gd name="T20" fmla="*/ 770 w 839"/>
                <a:gd name="T21" fmla="*/ 220 h 330"/>
                <a:gd name="T22" fmla="*/ 756 w 839"/>
                <a:gd name="T23" fmla="*/ 205 h 330"/>
                <a:gd name="T24" fmla="*/ 726 w 839"/>
                <a:gd name="T25" fmla="*/ 198 h 330"/>
                <a:gd name="T26" fmla="*/ 521 w 839"/>
                <a:gd name="T27" fmla="*/ 198 h 330"/>
                <a:gd name="T28" fmla="*/ 505 w 839"/>
                <a:gd name="T29" fmla="*/ 189 h 330"/>
                <a:gd name="T30" fmla="*/ 466 w 839"/>
                <a:gd name="T31" fmla="*/ 154 h 330"/>
                <a:gd name="T32" fmla="*/ 422 w 839"/>
                <a:gd name="T33" fmla="*/ 123 h 330"/>
                <a:gd name="T34" fmla="*/ 368 w 839"/>
                <a:gd name="T35" fmla="*/ 95 h 330"/>
                <a:gd name="T36" fmla="*/ 304 w 839"/>
                <a:gd name="T37" fmla="*/ 75 h 330"/>
                <a:gd name="T38" fmla="*/ 231 w 839"/>
                <a:gd name="T39" fmla="*/ 67 h 330"/>
                <a:gd name="T40" fmla="*/ 26 w 839"/>
                <a:gd name="T41" fmla="*/ 65 h 330"/>
                <a:gd name="T42" fmla="*/ 9 w 839"/>
                <a:gd name="T43" fmla="*/ 56 h 330"/>
                <a:gd name="T44" fmla="*/ 0 w 839"/>
                <a:gd name="T45" fmla="*/ 40 h 330"/>
                <a:gd name="T46" fmla="*/ 0 w 839"/>
                <a:gd name="T47" fmla="*/ 26 h 330"/>
                <a:gd name="T48" fmla="*/ 9 w 839"/>
                <a:gd name="T49" fmla="*/ 10 h 330"/>
                <a:gd name="T50" fmla="*/ 26 w 839"/>
                <a:gd name="T51" fmla="*/ 0 h 330"/>
                <a:gd name="T52" fmla="*/ 231 w 839"/>
                <a:gd name="T53" fmla="*/ 0 h 330"/>
                <a:gd name="T54" fmla="*/ 311 w 839"/>
                <a:gd name="T55" fmla="*/ 9 h 330"/>
                <a:gd name="T56" fmla="*/ 383 w 839"/>
                <a:gd name="T57" fmla="*/ 29 h 330"/>
                <a:gd name="T58" fmla="*/ 444 w 839"/>
                <a:gd name="T59" fmla="*/ 59 h 330"/>
                <a:gd name="T60" fmla="*/ 494 w 839"/>
                <a:gd name="T61" fmla="*/ 92 h 330"/>
                <a:gd name="T62" fmla="*/ 726 w 839"/>
                <a:gd name="T63" fmla="*/ 133 h 330"/>
                <a:gd name="T64" fmla="*/ 752 w 839"/>
                <a:gd name="T65" fmla="*/ 135 h 330"/>
                <a:gd name="T66" fmla="*/ 785 w 839"/>
                <a:gd name="T67" fmla="*/ 145 h 330"/>
                <a:gd name="T68" fmla="*/ 810 w 839"/>
                <a:gd name="T69" fmla="*/ 164 h 330"/>
                <a:gd name="T70" fmla="*/ 828 w 839"/>
                <a:gd name="T71" fmla="*/ 187 h 330"/>
                <a:gd name="T72" fmla="*/ 837 w 839"/>
                <a:gd name="T73" fmla="*/ 213 h 330"/>
                <a:gd name="T74" fmla="*/ 839 w 839"/>
                <a:gd name="T75" fmla="*/ 231 h 330"/>
                <a:gd name="T76" fmla="*/ 835 w 839"/>
                <a:gd name="T77" fmla="*/ 259 h 330"/>
                <a:gd name="T78" fmla="*/ 823 w 839"/>
                <a:gd name="T79" fmla="*/ 285 h 330"/>
                <a:gd name="T80" fmla="*/ 803 w 839"/>
                <a:gd name="T81" fmla="*/ 307 h 330"/>
                <a:gd name="T82" fmla="*/ 775 w 839"/>
                <a:gd name="T83" fmla="*/ 322 h 330"/>
                <a:gd name="T84" fmla="*/ 740 w 839"/>
                <a:gd name="T85" fmla="*/ 33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39" h="330">
                  <a:moveTo>
                    <a:pt x="726" y="330"/>
                  </a:moveTo>
                  <a:lnTo>
                    <a:pt x="363" y="330"/>
                  </a:lnTo>
                  <a:lnTo>
                    <a:pt x="363" y="330"/>
                  </a:lnTo>
                  <a:lnTo>
                    <a:pt x="357" y="330"/>
                  </a:lnTo>
                  <a:lnTo>
                    <a:pt x="351" y="328"/>
                  </a:lnTo>
                  <a:lnTo>
                    <a:pt x="345" y="325"/>
                  </a:lnTo>
                  <a:lnTo>
                    <a:pt x="339" y="321"/>
                  </a:lnTo>
                  <a:lnTo>
                    <a:pt x="336" y="316"/>
                  </a:lnTo>
                  <a:lnTo>
                    <a:pt x="333" y="311"/>
                  </a:lnTo>
                  <a:lnTo>
                    <a:pt x="331" y="304"/>
                  </a:lnTo>
                  <a:lnTo>
                    <a:pt x="330" y="297"/>
                  </a:lnTo>
                  <a:lnTo>
                    <a:pt x="330" y="297"/>
                  </a:lnTo>
                  <a:lnTo>
                    <a:pt x="331" y="291"/>
                  </a:lnTo>
                  <a:lnTo>
                    <a:pt x="333" y="285"/>
                  </a:lnTo>
                  <a:lnTo>
                    <a:pt x="336" y="279"/>
                  </a:lnTo>
                  <a:lnTo>
                    <a:pt x="339" y="274"/>
                  </a:lnTo>
                  <a:lnTo>
                    <a:pt x="345" y="270"/>
                  </a:lnTo>
                  <a:lnTo>
                    <a:pt x="351" y="267"/>
                  </a:lnTo>
                  <a:lnTo>
                    <a:pt x="357" y="265"/>
                  </a:lnTo>
                  <a:lnTo>
                    <a:pt x="363" y="264"/>
                  </a:lnTo>
                  <a:lnTo>
                    <a:pt x="726" y="264"/>
                  </a:lnTo>
                  <a:lnTo>
                    <a:pt x="726" y="264"/>
                  </a:lnTo>
                  <a:lnTo>
                    <a:pt x="739" y="264"/>
                  </a:lnTo>
                  <a:lnTo>
                    <a:pt x="748" y="261"/>
                  </a:lnTo>
                  <a:lnTo>
                    <a:pt x="756" y="258"/>
                  </a:lnTo>
                  <a:lnTo>
                    <a:pt x="763" y="254"/>
                  </a:lnTo>
                  <a:lnTo>
                    <a:pt x="767" y="249"/>
                  </a:lnTo>
                  <a:lnTo>
                    <a:pt x="770" y="243"/>
                  </a:lnTo>
                  <a:lnTo>
                    <a:pt x="772" y="237"/>
                  </a:lnTo>
                  <a:lnTo>
                    <a:pt x="773" y="231"/>
                  </a:lnTo>
                  <a:lnTo>
                    <a:pt x="773" y="231"/>
                  </a:lnTo>
                  <a:lnTo>
                    <a:pt x="772" y="226"/>
                  </a:lnTo>
                  <a:lnTo>
                    <a:pt x="770" y="220"/>
                  </a:lnTo>
                  <a:lnTo>
                    <a:pt x="767" y="214"/>
                  </a:lnTo>
                  <a:lnTo>
                    <a:pt x="763" y="209"/>
                  </a:lnTo>
                  <a:lnTo>
                    <a:pt x="756" y="205"/>
                  </a:lnTo>
                  <a:lnTo>
                    <a:pt x="748" y="201"/>
                  </a:lnTo>
                  <a:lnTo>
                    <a:pt x="739" y="199"/>
                  </a:lnTo>
                  <a:lnTo>
                    <a:pt x="726" y="198"/>
                  </a:lnTo>
                  <a:lnTo>
                    <a:pt x="529" y="198"/>
                  </a:lnTo>
                  <a:lnTo>
                    <a:pt x="529" y="198"/>
                  </a:lnTo>
                  <a:lnTo>
                    <a:pt x="521" y="198"/>
                  </a:lnTo>
                  <a:lnTo>
                    <a:pt x="515" y="196"/>
                  </a:lnTo>
                  <a:lnTo>
                    <a:pt x="510" y="193"/>
                  </a:lnTo>
                  <a:lnTo>
                    <a:pt x="505" y="189"/>
                  </a:lnTo>
                  <a:lnTo>
                    <a:pt x="505" y="189"/>
                  </a:lnTo>
                  <a:lnTo>
                    <a:pt x="488" y="173"/>
                  </a:lnTo>
                  <a:lnTo>
                    <a:pt x="466" y="154"/>
                  </a:lnTo>
                  <a:lnTo>
                    <a:pt x="453" y="144"/>
                  </a:lnTo>
                  <a:lnTo>
                    <a:pt x="439" y="134"/>
                  </a:lnTo>
                  <a:lnTo>
                    <a:pt x="422" y="123"/>
                  </a:lnTo>
                  <a:lnTo>
                    <a:pt x="406" y="114"/>
                  </a:lnTo>
                  <a:lnTo>
                    <a:pt x="387" y="104"/>
                  </a:lnTo>
                  <a:lnTo>
                    <a:pt x="368" y="95"/>
                  </a:lnTo>
                  <a:lnTo>
                    <a:pt x="348" y="87"/>
                  </a:lnTo>
                  <a:lnTo>
                    <a:pt x="326" y="80"/>
                  </a:lnTo>
                  <a:lnTo>
                    <a:pt x="304" y="75"/>
                  </a:lnTo>
                  <a:lnTo>
                    <a:pt x="280" y="70"/>
                  </a:lnTo>
                  <a:lnTo>
                    <a:pt x="257" y="68"/>
                  </a:lnTo>
                  <a:lnTo>
                    <a:pt x="231" y="67"/>
                  </a:lnTo>
                  <a:lnTo>
                    <a:pt x="33" y="67"/>
                  </a:lnTo>
                  <a:lnTo>
                    <a:pt x="33" y="67"/>
                  </a:lnTo>
                  <a:lnTo>
                    <a:pt x="26" y="65"/>
                  </a:lnTo>
                  <a:lnTo>
                    <a:pt x="20" y="63"/>
                  </a:lnTo>
                  <a:lnTo>
                    <a:pt x="14" y="60"/>
                  </a:lnTo>
                  <a:lnTo>
                    <a:pt x="9" y="56"/>
                  </a:lnTo>
                  <a:lnTo>
                    <a:pt x="5" y="52"/>
                  </a:lnTo>
                  <a:lnTo>
                    <a:pt x="2" y="46"/>
                  </a:lnTo>
                  <a:lnTo>
                    <a:pt x="0" y="40"/>
                  </a:lnTo>
                  <a:lnTo>
                    <a:pt x="0" y="33"/>
                  </a:lnTo>
                  <a:lnTo>
                    <a:pt x="0" y="33"/>
                  </a:lnTo>
                  <a:lnTo>
                    <a:pt x="0" y="26"/>
                  </a:lnTo>
                  <a:lnTo>
                    <a:pt x="2" y="20"/>
                  </a:lnTo>
                  <a:lnTo>
                    <a:pt x="5" y="15"/>
                  </a:lnTo>
                  <a:lnTo>
                    <a:pt x="9" y="10"/>
                  </a:lnTo>
                  <a:lnTo>
                    <a:pt x="14" y="5"/>
                  </a:lnTo>
                  <a:lnTo>
                    <a:pt x="20" y="2"/>
                  </a:lnTo>
                  <a:lnTo>
                    <a:pt x="26" y="0"/>
                  </a:lnTo>
                  <a:lnTo>
                    <a:pt x="33" y="0"/>
                  </a:lnTo>
                  <a:lnTo>
                    <a:pt x="231" y="0"/>
                  </a:lnTo>
                  <a:lnTo>
                    <a:pt x="231" y="0"/>
                  </a:lnTo>
                  <a:lnTo>
                    <a:pt x="259" y="1"/>
                  </a:lnTo>
                  <a:lnTo>
                    <a:pt x="286" y="3"/>
                  </a:lnTo>
                  <a:lnTo>
                    <a:pt x="311" y="9"/>
                  </a:lnTo>
                  <a:lnTo>
                    <a:pt x="336" y="14"/>
                  </a:lnTo>
                  <a:lnTo>
                    <a:pt x="360" y="21"/>
                  </a:lnTo>
                  <a:lnTo>
                    <a:pt x="383" y="29"/>
                  </a:lnTo>
                  <a:lnTo>
                    <a:pt x="404" y="39"/>
                  </a:lnTo>
                  <a:lnTo>
                    <a:pt x="424" y="49"/>
                  </a:lnTo>
                  <a:lnTo>
                    <a:pt x="444" y="59"/>
                  </a:lnTo>
                  <a:lnTo>
                    <a:pt x="461" y="70"/>
                  </a:lnTo>
                  <a:lnTo>
                    <a:pt x="478" y="81"/>
                  </a:lnTo>
                  <a:lnTo>
                    <a:pt x="494" y="92"/>
                  </a:lnTo>
                  <a:lnTo>
                    <a:pt x="520" y="113"/>
                  </a:lnTo>
                  <a:lnTo>
                    <a:pt x="542" y="133"/>
                  </a:lnTo>
                  <a:lnTo>
                    <a:pt x="726" y="133"/>
                  </a:lnTo>
                  <a:lnTo>
                    <a:pt x="726" y="133"/>
                  </a:lnTo>
                  <a:lnTo>
                    <a:pt x="740" y="133"/>
                  </a:lnTo>
                  <a:lnTo>
                    <a:pt x="752" y="135"/>
                  </a:lnTo>
                  <a:lnTo>
                    <a:pt x="765" y="137"/>
                  </a:lnTo>
                  <a:lnTo>
                    <a:pt x="775" y="141"/>
                  </a:lnTo>
                  <a:lnTo>
                    <a:pt x="785" y="145"/>
                  </a:lnTo>
                  <a:lnTo>
                    <a:pt x="795" y="150"/>
                  </a:lnTo>
                  <a:lnTo>
                    <a:pt x="803" y="157"/>
                  </a:lnTo>
                  <a:lnTo>
                    <a:pt x="810" y="164"/>
                  </a:lnTo>
                  <a:lnTo>
                    <a:pt x="817" y="171"/>
                  </a:lnTo>
                  <a:lnTo>
                    <a:pt x="823" y="178"/>
                  </a:lnTo>
                  <a:lnTo>
                    <a:pt x="828" y="187"/>
                  </a:lnTo>
                  <a:lnTo>
                    <a:pt x="832" y="195"/>
                  </a:lnTo>
                  <a:lnTo>
                    <a:pt x="835" y="204"/>
                  </a:lnTo>
                  <a:lnTo>
                    <a:pt x="837" y="213"/>
                  </a:lnTo>
                  <a:lnTo>
                    <a:pt x="838" y="222"/>
                  </a:lnTo>
                  <a:lnTo>
                    <a:pt x="839" y="231"/>
                  </a:lnTo>
                  <a:lnTo>
                    <a:pt x="839" y="231"/>
                  </a:lnTo>
                  <a:lnTo>
                    <a:pt x="838" y="240"/>
                  </a:lnTo>
                  <a:lnTo>
                    <a:pt x="837" y="250"/>
                  </a:lnTo>
                  <a:lnTo>
                    <a:pt x="835" y="259"/>
                  </a:lnTo>
                  <a:lnTo>
                    <a:pt x="832" y="267"/>
                  </a:lnTo>
                  <a:lnTo>
                    <a:pt x="828" y="277"/>
                  </a:lnTo>
                  <a:lnTo>
                    <a:pt x="823" y="285"/>
                  </a:lnTo>
                  <a:lnTo>
                    <a:pt x="817" y="292"/>
                  </a:lnTo>
                  <a:lnTo>
                    <a:pt x="810" y="299"/>
                  </a:lnTo>
                  <a:lnTo>
                    <a:pt x="803" y="307"/>
                  </a:lnTo>
                  <a:lnTo>
                    <a:pt x="795" y="312"/>
                  </a:lnTo>
                  <a:lnTo>
                    <a:pt x="785" y="318"/>
                  </a:lnTo>
                  <a:lnTo>
                    <a:pt x="775" y="322"/>
                  </a:lnTo>
                  <a:lnTo>
                    <a:pt x="765" y="325"/>
                  </a:lnTo>
                  <a:lnTo>
                    <a:pt x="752" y="328"/>
                  </a:lnTo>
                  <a:lnTo>
                    <a:pt x="740" y="330"/>
                  </a:lnTo>
                  <a:lnTo>
                    <a:pt x="726" y="330"/>
                  </a:lnTo>
                  <a:lnTo>
                    <a:pt x="726" y="3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Freeform 40">
              <a:extLst>
                <a:ext uri="{FF2B5EF4-FFF2-40B4-BE49-F238E27FC236}">
                  <a16:creationId xmlns:a16="http://schemas.microsoft.com/office/drawing/2014/main" id="{BD4D8256-60F4-4848-8A43-7D8BEB7447BE}"/>
                </a:ext>
              </a:extLst>
            </p:cNvPr>
            <p:cNvSpPr>
              <a:spLocks/>
            </p:cNvSpPr>
            <p:nvPr/>
          </p:nvSpPr>
          <p:spPr bwMode="auto">
            <a:xfrm>
              <a:off x="2759075" y="1811338"/>
              <a:ext cx="255588" cy="238125"/>
            </a:xfrm>
            <a:custGeom>
              <a:avLst/>
              <a:gdLst>
                <a:gd name="T0" fmla="*/ 817 w 1125"/>
                <a:gd name="T1" fmla="*/ 1046 h 1051"/>
                <a:gd name="T2" fmla="*/ 802 w 1125"/>
                <a:gd name="T3" fmla="*/ 1028 h 1051"/>
                <a:gd name="T4" fmla="*/ 803 w 1125"/>
                <a:gd name="T5" fmla="*/ 1003 h 1051"/>
                <a:gd name="T6" fmla="*/ 817 w 1125"/>
                <a:gd name="T7" fmla="*/ 988 h 1051"/>
                <a:gd name="T8" fmla="*/ 917 w 1125"/>
                <a:gd name="T9" fmla="*/ 909 h 1051"/>
                <a:gd name="T10" fmla="*/ 994 w 1125"/>
                <a:gd name="T11" fmla="*/ 807 h 1051"/>
                <a:gd name="T12" fmla="*/ 1041 w 1125"/>
                <a:gd name="T13" fmla="*/ 690 h 1051"/>
                <a:gd name="T14" fmla="*/ 1059 w 1125"/>
                <a:gd name="T15" fmla="*/ 562 h 1051"/>
                <a:gd name="T16" fmla="*/ 1053 w 1125"/>
                <a:gd name="T17" fmla="*/ 488 h 1051"/>
                <a:gd name="T18" fmla="*/ 1029 w 1125"/>
                <a:gd name="T19" fmla="*/ 392 h 1051"/>
                <a:gd name="T20" fmla="*/ 986 w 1125"/>
                <a:gd name="T21" fmla="*/ 306 h 1051"/>
                <a:gd name="T22" fmla="*/ 930 w 1125"/>
                <a:gd name="T23" fmla="*/ 229 h 1051"/>
                <a:gd name="T24" fmla="*/ 859 w 1125"/>
                <a:gd name="T25" fmla="*/ 166 h 1051"/>
                <a:gd name="T26" fmla="*/ 777 w 1125"/>
                <a:gd name="T27" fmla="*/ 116 h 1051"/>
                <a:gd name="T28" fmla="*/ 686 w 1125"/>
                <a:gd name="T29" fmla="*/ 82 h 1051"/>
                <a:gd name="T30" fmla="*/ 588 w 1125"/>
                <a:gd name="T31" fmla="*/ 68 h 1051"/>
                <a:gd name="T32" fmla="*/ 512 w 1125"/>
                <a:gd name="T33" fmla="*/ 70 h 1051"/>
                <a:gd name="T34" fmla="*/ 415 w 1125"/>
                <a:gd name="T35" fmla="*/ 89 h 1051"/>
                <a:gd name="T36" fmla="*/ 326 w 1125"/>
                <a:gd name="T37" fmla="*/ 127 h 1051"/>
                <a:gd name="T38" fmla="*/ 248 w 1125"/>
                <a:gd name="T39" fmla="*/ 180 h 1051"/>
                <a:gd name="T40" fmla="*/ 180 w 1125"/>
                <a:gd name="T41" fmla="*/ 248 h 1051"/>
                <a:gd name="T42" fmla="*/ 126 w 1125"/>
                <a:gd name="T43" fmla="*/ 326 h 1051"/>
                <a:gd name="T44" fmla="*/ 89 w 1125"/>
                <a:gd name="T45" fmla="*/ 415 h 1051"/>
                <a:gd name="T46" fmla="*/ 70 w 1125"/>
                <a:gd name="T47" fmla="*/ 512 h 1051"/>
                <a:gd name="T48" fmla="*/ 68 w 1125"/>
                <a:gd name="T49" fmla="*/ 592 h 1051"/>
                <a:gd name="T50" fmla="*/ 87 w 1125"/>
                <a:gd name="T51" fmla="*/ 705 h 1051"/>
                <a:gd name="T52" fmla="*/ 119 w 1125"/>
                <a:gd name="T53" fmla="*/ 786 h 1051"/>
                <a:gd name="T54" fmla="*/ 121 w 1125"/>
                <a:gd name="T55" fmla="*/ 810 h 1051"/>
                <a:gd name="T56" fmla="*/ 105 w 1125"/>
                <a:gd name="T57" fmla="*/ 830 h 1051"/>
                <a:gd name="T58" fmla="*/ 86 w 1125"/>
                <a:gd name="T59" fmla="*/ 833 h 1051"/>
                <a:gd name="T60" fmla="*/ 64 w 1125"/>
                <a:gd name="T61" fmla="*/ 821 h 1051"/>
                <a:gd name="T62" fmla="*/ 34 w 1125"/>
                <a:gd name="T63" fmla="*/ 755 h 1051"/>
                <a:gd name="T64" fmla="*/ 4 w 1125"/>
                <a:gd name="T65" fmla="*/ 628 h 1051"/>
                <a:gd name="T66" fmla="*/ 1 w 1125"/>
                <a:gd name="T67" fmla="*/ 534 h 1051"/>
                <a:gd name="T68" fmla="*/ 19 w 1125"/>
                <a:gd name="T69" fmla="*/ 422 h 1051"/>
                <a:gd name="T70" fmla="*/ 56 w 1125"/>
                <a:gd name="T71" fmla="*/ 319 h 1051"/>
                <a:gd name="T72" fmla="*/ 112 w 1125"/>
                <a:gd name="T73" fmla="*/ 227 h 1051"/>
                <a:gd name="T74" fmla="*/ 185 w 1125"/>
                <a:gd name="T75" fmla="*/ 147 h 1051"/>
                <a:gd name="T76" fmla="*/ 271 w 1125"/>
                <a:gd name="T77" fmla="*/ 82 h 1051"/>
                <a:gd name="T78" fmla="*/ 370 w 1125"/>
                <a:gd name="T79" fmla="*/ 34 h 1051"/>
                <a:gd name="T80" fmla="*/ 477 w 1125"/>
                <a:gd name="T81" fmla="*/ 8 h 1051"/>
                <a:gd name="T82" fmla="*/ 563 w 1125"/>
                <a:gd name="T83" fmla="*/ 0 h 1051"/>
                <a:gd name="T84" fmla="*/ 676 w 1125"/>
                <a:gd name="T85" fmla="*/ 12 h 1051"/>
                <a:gd name="T86" fmla="*/ 782 w 1125"/>
                <a:gd name="T87" fmla="*/ 45 h 1051"/>
                <a:gd name="T88" fmla="*/ 877 w 1125"/>
                <a:gd name="T89" fmla="*/ 97 h 1051"/>
                <a:gd name="T90" fmla="*/ 960 w 1125"/>
                <a:gd name="T91" fmla="*/ 166 h 1051"/>
                <a:gd name="T92" fmla="*/ 1029 w 1125"/>
                <a:gd name="T93" fmla="*/ 249 h 1051"/>
                <a:gd name="T94" fmla="*/ 1081 w 1125"/>
                <a:gd name="T95" fmla="*/ 344 h 1051"/>
                <a:gd name="T96" fmla="*/ 1114 w 1125"/>
                <a:gd name="T97" fmla="*/ 449 h 1051"/>
                <a:gd name="T98" fmla="*/ 1125 w 1125"/>
                <a:gd name="T99" fmla="*/ 562 h 1051"/>
                <a:gd name="T100" fmla="*/ 1114 w 1125"/>
                <a:gd name="T101" fmla="*/ 672 h 1051"/>
                <a:gd name="T102" fmla="*/ 1068 w 1125"/>
                <a:gd name="T103" fmla="*/ 808 h 1051"/>
                <a:gd name="T104" fmla="*/ 989 w 1125"/>
                <a:gd name="T105" fmla="*/ 928 h 1051"/>
                <a:gd name="T106" fmla="*/ 881 w 1125"/>
                <a:gd name="T107" fmla="*/ 1026 h 1051"/>
                <a:gd name="T108" fmla="*/ 833 w 1125"/>
                <a:gd name="T109" fmla="*/ 1051 h 10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125" h="1051">
                  <a:moveTo>
                    <a:pt x="833" y="1051"/>
                  </a:moveTo>
                  <a:lnTo>
                    <a:pt x="833" y="1051"/>
                  </a:lnTo>
                  <a:lnTo>
                    <a:pt x="825" y="1049"/>
                  </a:lnTo>
                  <a:lnTo>
                    <a:pt x="817" y="1046"/>
                  </a:lnTo>
                  <a:lnTo>
                    <a:pt x="811" y="1041"/>
                  </a:lnTo>
                  <a:lnTo>
                    <a:pt x="805" y="1034"/>
                  </a:lnTo>
                  <a:lnTo>
                    <a:pt x="805" y="1034"/>
                  </a:lnTo>
                  <a:lnTo>
                    <a:pt x="802" y="1028"/>
                  </a:lnTo>
                  <a:lnTo>
                    <a:pt x="800" y="1022"/>
                  </a:lnTo>
                  <a:lnTo>
                    <a:pt x="800" y="1015"/>
                  </a:lnTo>
                  <a:lnTo>
                    <a:pt x="801" y="1009"/>
                  </a:lnTo>
                  <a:lnTo>
                    <a:pt x="803" y="1003"/>
                  </a:lnTo>
                  <a:lnTo>
                    <a:pt x="806" y="998"/>
                  </a:lnTo>
                  <a:lnTo>
                    <a:pt x="811" y="993"/>
                  </a:lnTo>
                  <a:lnTo>
                    <a:pt x="817" y="988"/>
                  </a:lnTo>
                  <a:lnTo>
                    <a:pt x="817" y="988"/>
                  </a:lnTo>
                  <a:lnTo>
                    <a:pt x="844" y="971"/>
                  </a:lnTo>
                  <a:lnTo>
                    <a:pt x="870" y="952"/>
                  </a:lnTo>
                  <a:lnTo>
                    <a:pt x="894" y="932"/>
                  </a:lnTo>
                  <a:lnTo>
                    <a:pt x="917" y="909"/>
                  </a:lnTo>
                  <a:lnTo>
                    <a:pt x="939" y="886"/>
                  </a:lnTo>
                  <a:lnTo>
                    <a:pt x="959" y="860"/>
                  </a:lnTo>
                  <a:lnTo>
                    <a:pt x="977" y="834"/>
                  </a:lnTo>
                  <a:lnTo>
                    <a:pt x="994" y="807"/>
                  </a:lnTo>
                  <a:lnTo>
                    <a:pt x="1008" y="779"/>
                  </a:lnTo>
                  <a:lnTo>
                    <a:pt x="1022" y="750"/>
                  </a:lnTo>
                  <a:lnTo>
                    <a:pt x="1032" y="720"/>
                  </a:lnTo>
                  <a:lnTo>
                    <a:pt x="1041" y="690"/>
                  </a:lnTo>
                  <a:lnTo>
                    <a:pt x="1049" y="658"/>
                  </a:lnTo>
                  <a:lnTo>
                    <a:pt x="1055" y="627"/>
                  </a:lnTo>
                  <a:lnTo>
                    <a:pt x="1058" y="595"/>
                  </a:lnTo>
                  <a:lnTo>
                    <a:pt x="1059" y="562"/>
                  </a:lnTo>
                  <a:lnTo>
                    <a:pt x="1059" y="562"/>
                  </a:lnTo>
                  <a:lnTo>
                    <a:pt x="1058" y="537"/>
                  </a:lnTo>
                  <a:lnTo>
                    <a:pt x="1056" y="512"/>
                  </a:lnTo>
                  <a:lnTo>
                    <a:pt x="1053" y="488"/>
                  </a:lnTo>
                  <a:lnTo>
                    <a:pt x="1049" y="463"/>
                  </a:lnTo>
                  <a:lnTo>
                    <a:pt x="1043" y="439"/>
                  </a:lnTo>
                  <a:lnTo>
                    <a:pt x="1036" y="415"/>
                  </a:lnTo>
                  <a:lnTo>
                    <a:pt x="1029" y="392"/>
                  </a:lnTo>
                  <a:lnTo>
                    <a:pt x="1020" y="370"/>
                  </a:lnTo>
                  <a:lnTo>
                    <a:pt x="1009" y="348"/>
                  </a:lnTo>
                  <a:lnTo>
                    <a:pt x="999" y="326"/>
                  </a:lnTo>
                  <a:lnTo>
                    <a:pt x="986" y="306"/>
                  </a:lnTo>
                  <a:lnTo>
                    <a:pt x="974" y="286"/>
                  </a:lnTo>
                  <a:lnTo>
                    <a:pt x="960" y="266"/>
                  </a:lnTo>
                  <a:lnTo>
                    <a:pt x="945" y="248"/>
                  </a:lnTo>
                  <a:lnTo>
                    <a:pt x="930" y="229"/>
                  </a:lnTo>
                  <a:lnTo>
                    <a:pt x="913" y="212"/>
                  </a:lnTo>
                  <a:lnTo>
                    <a:pt x="896" y="196"/>
                  </a:lnTo>
                  <a:lnTo>
                    <a:pt x="878" y="180"/>
                  </a:lnTo>
                  <a:lnTo>
                    <a:pt x="859" y="166"/>
                  </a:lnTo>
                  <a:lnTo>
                    <a:pt x="840" y="151"/>
                  </a:lnTo>
                  <a:lnTo>
                    <a:pt x="820" y="139"/>
                  </a:lnTo>
                  <a:lnTo>
                    <a:pt x="799" y="127"/>
                  </a:lnTo>
                  <a:lnTo>
                    <a:pt x="777" y="116"/>
                  </a:lnTo>
                  <a:lnTo>
                    <a:pt x="756" y="106"/>
                  </a:lnTo>
                  <a:lnTo>
                    <a:pt x="733" y="97"/>
                  </a:lnTo>
                  <a:lnTo>
                    <a:pt x="710" y="89"/>
                  </a:lnTo>
                  <a:lnTo>
                    <a:pt x="686" y="82"/>
                  </a:lnTo>
                  <a:lnTo>
                    <a:pt x="663" y="77"/>
                  </a:lnTo>
                  <a:lnTo>
                    <a:pt x="638" y="73"/>
                  </a:lnTo>
                  <a:lnTo>
                    <a:pt x="613" y="70"/>
                  </a:lnTo>
                  <a:lnTo>
                    <a:pt x="588" y="68"/>
                  </a:lnTo>
                  <a:lnTo>
                    <a:pt x="563" y="66"/>
                  </a:lnTo>
                  <a:lnTo>
                    <a:pt x="563" y="66"/>
                  </a:lnTo>
                  <a:lnTo>
                    <a:pt x="537" y="68"/>
                  </a:lnTo>
                  <a:lnTo>
                    <a:pt x="512" y="70"/>
                  </a:lnTo>
                  <a:lnTo>
                    <a:pt x="488" y="73"/>
                  </a:lnTo>
                  <a:lnTo>
                    <a:pt x="463" y="77"/>
                  </a:lnTo>
                  <a:lnTo>
                    <a:pt x="439" y="82"/>
                  </a:lnTo>
                  <a:lnTo>
                    <a:pt x="415" y="89"/>
                  </a:lnTo>
                  <a:lnTo>
                    <a:pt x="392" y="97"/>
                  </a:lnTo>
                  <a:lnTo>
                    <a:pt x="370" y="106"/>
                  </a:lnTo>
                  <a:lnTo>
                    <a:pt x="348" y="116"/>
                  </a:lnTo>
                  <a:lnTo>
                    <a:pt x="326" y="127"/>
                  </a:lnTo>
                  <a:lnTo>
                    <a:pt x="306" y="139"/>
                  </a:lnTo>
                  <a:lnTo>
                    <a:pt x="286" y="151"/>
                  </a:lnTo>
                  <a:lnTo>
                    <a:pt x="266" y="166"/>
                  </a:lnTo>
                  <a:lnTo>
                    <a:pt x="248" y="180"/>
                  </a:lnTo>
                  <a:lnTo>
                    <a:pt x="229" y="196"/>
                  </a:lnTo>
                  <a:lnTo>
                    <a:pt x="212" y="212"/>
                  </a:lnTo>
                  <a:lnTo>
                    <a:pt x="196" y="229"/>
                  </a:lnTo>
                  <a:lnTo>
                    <a:pt x="180" y="248"/>
                  </a:lnTo>
                  <a:lnTo>
                    <a:pt x="166" y="266"/>
                  </a:lnTo>
                  <a:lnTo>
                    <a:pt x="151" y="286"/>
                  </a:lnTo>
                  <a:lnTo>
                    <a:pt x="139" y="306"/>
                  </a:lnTo>
                  <a:lnTo>
                    <a:pt x="126" y="326"/>
                  </a:lnTo>
                  <a:lnTo>
                    <a:pt x="116" y="348"/>
                  </a:lnTo>
                  <a:lnTo>
                    <a:pt x="106" y="370"/>
                  </a:lnTo>
                  <a:lnTo>
                    <a:pt x="96" y="392"/>
                  </a:lnTo>
                  <a:lnTo>
                    <a:pt x="89" y="415"/>
                  </a:lnTo>
                  <a:lnTo>
                    <a:pt x="82" y="439"/>
                  </a:lnTo>
                  <a:lnTo>
                    <a:pt x="77" y="463"/>
                  </a:lnTo>
                  <a:lnTo>
                    <a:pt x="73" y="488"/>
                  </a:lnTo>
                  <a:lnTo>
                    <a:pt x="70" y="512"/>
                  </a:lnTo>
                  <a:lnTo>
                    <a:pt x="68" y="537"/>
                  </a:lnTo>
                  <a:lnTo>
                    <a:pt x="66" y="562"/>
                  </a:lnTo>
                  <a:lnTo>
                    <a:pt x="66" y="562"/>
                  </a:lnTo>
                  <a:lnTo>
                    <a:pt x="68" y="592"/>
                  </a:lnTo>
                  <a:lnTo>
                    <a:pt x="71" y="621"/>
                  </a:lnTo>
                  <a:lnTo>
                    <a:pt x="75" y="649"/>
                  </a:lnTo>
                  <a:lnTo>
                    <a:pt x="80" y="677"/>
                  </a:lnTo>
                  <a:lnTo>
                    <a:pt x="87" y="705"/>
                  </a:lnTo>
                  <a:lnTo>
                    <a:pt x="96" y="733"/>
                  </a:lnTo>
                  <a:lnTo>
                    <a:pt x="107" y="759"/>
                  </a:lnTo>
                  <a:lnTo>
                    <a:pt x="119" y="786"/>
                  </a:lnTo>
                  <a:lnTo>
                    <a:pt x="119" y="786"/>
                  </a:lnTo>
                  <a:lnTo>
                    <a:pt x="122" y="792"/>
                  </a:lnTo>
                  <a:lnTo>
                    <a:pt x="123" y="798"/>
                  </a:lnTo>
                  <a:lnTo>
                    <a:pt x="122" y="804"/>
                  </a:lnTo>
                  <a:lnTo>
                    <a:pt x="121" y="810"/>
                  </a:lnTo>
                  <a:lnTo>
                    <a:pt x="119" y="817"/>
                  </a:lnTo>
                  <a:lnTo>
                    <a:pt x="115" y="822"/>
                  </a:lnTo>
                  <a:lnTo>
                    <a:pt x="111" y="826"/>
                  </a:lnTo>
                  <a:lnTo>
                    <a:pt x="105" y="830"/>
                  </a:lnTo>
                  <a:lnTo>
                    <a:pt x="105" y="830"/>
                  </a:lnTo>
                  <a:lnTo>
                    <a:pt x="99" y="832"/>
                  </a:lnTo>
                  <a:lnTo>
                    <a:pt x="92" y="833"/>
                  </a:lnTo>
                  <a:lnTo>
                    <a:pt x="86" y="833"/>
                  </a:lnTo>
                  <a:lnTo>
                    <a:pt x="80" y="832"/>
                  </a:lnTo>
                  <a:lnTo>
                    <a:pt x="74" y="829"/>
                  </a:lnTo>
                  <a:lnTo>
                    <a:pt x="69" y="826"/>
                  </a:lnTo>
                  <a:lnTo>
                    <a:pt x="64" y="821"/>
                  </a:lnTo>
                  <a:lnTo>
                    <a:pt x="60" y="816"/>
                  </a:lnTo>
                  <a:lnTo>
                    <a:pt x="60" y="816"/>
                  </a:lnTo>
                  <a:lnTo>
                    <a:pt x="47" y="786"/>
                  </a:lnTo>
                  <a:lnTo>
                    <a:pt x="34" y="755"/>
                  </a:lnTo>
                  <a:lnTo>
                    <a:pt x="24" y="724"/>
                  </a:lnTo>
                  <a:lnTo>
                    <a:pt x="16" y="692"/>
                  </a:lnTo>
                  <a:lnTo>
                    <a:pt x="10" y="660"/>
                  </a:lnTo>
                  <a:lnTo>
                    <a:pt x="4" y="628"/>
                  </a:lnTo>
                  <a:lnTo>
                    <a:pt x="1" y="595"/>
                  </a:lnTo>
                  <a:lnTo>
                    <a:pt x="0" y="562"/>
                  </a:lnTo>
                  <a:lnTo>
                    <a:pt x="0" y="562"/>
                  </a:lnTo>
                  <a:lnTo>
                    <a:pt x="1" y="534"/>
                  </a:lnTo>
                  <a:lnTo>
                    <a:pt x="3" y="505"/>
                  </a:lnTo>
                  <a:lnTo>
                    <a:pt x="7" y="477"/>
                  </a:lnTo>
                  <a:lnTo>
                    <a:pt x="12" y="449"/>
                  </a:lnTo>
                  <a:lnTo>
                    <a:pt x="19" y="422"/>
                  </a:lnTo>
                  <a:lnTo>
                    <a:pt x="26" y="396"/>
                  </a:lnTo>
                  <a:lnTo>
                    <a:pt x="34" y="370"/>
                  </a:lnTo>
                  <a:lnTo>
                    <a:pt x="45" y="344"/>
                  </a:lnTo>
                  <a:lnTo>
                    <a:pt x="56" y="319"/>
                  </a:lnTo>
                  <a:lnTo>
                    <a:pt x="69" y="295"/>
                  </a:lnTo>
                  <a:lnTo>
                    <a:pt x="82" y="271"/>
                  </a:lnTo>
                  <a:lnTo>
                    <a:pt x="96" y="249"/>
                  </a:lnTo>
                  <a:lnTo>
                    <a:pt x="112" y="227"/>
                  </a:lnTo>
                  <a:lnTo>
                    <a:pt x="130" y="205"/>
                  </a:lnTo>
                  <a:lnTo>
                    <a:pt x="147" y="185"/>
                  </a:lnTo>
                  <a:lnTo>
                    <a:pt x="166" y="166"/>
                  </a:lnTo>
                  <a:lnTo>
                    <a:pt x="185" y="147"/>
                  </a:lnTo>
                  <a:lnTo>
                    <a:pt x="205" y="130"/>
                  </a:lnTo>
                  <a:lnTo>
                    <a:pt x="227" y="112"/>
                  </a:lnTo>
                  <a:lnTo>
                    <a:pt x="249" y="97"/>
                  </a:lnTo>
                  <a:lnTo>
                    <a:pt x="271" y="82"/>
                  </a:lnTo>
                  <a:lnTo>
                    <a:pt x="295" y="69"/>
                  </a:lnTo>
                  <a:lnTo>
                    <a:pt x="319" y="56"/>
                  </a:lnTo>
                  <a:lnTo>
                    <a:pt x="344" y="45"/>
                  </a:lnTo>
                  <a:lnTo>
                    <a:pt x="370" y="34"/>
                  </a:lnTo>
                  <a:lnTo>
                    <a:pt x="396" y="26"/>
                  </a:lnTo>
                  <a:lnTo>
                    <a:pt x="422" y="19"/>
                  </a:lnTo>
                  <a:lnTo>
                    <a:pt x="449" y="12"/>
                  </a:lnTo>
                  <a:lnTo>
                    <a:pt x="477" y="8"/>
                  </a:lnTo>
                  <a:lnTo>
                    <a:pt x="505" y="3"/>
                  </a:lnTo>
                  <a:lnTo>
                    <a:pt x="534" y="1"/>
                  </a:lnTo>
                  <a:lnTo>
                    <a:pt x="563" y="0"/>
                  </a:lnTo>
                  <a:lnTo>
                    <a:pt x="563" y="0"/>
                  </a:lnTo>
                  <a:lnTo>
                    <a:pt x="591" y="1"/>
                  </a:lnTo>
                  <a:lnTo>
                    <a:pt x="620" y="3"/>
                  </a:lnTo>
                  <a:lnTo>
                    <a:pt x="648" y="8"/>
                  </a:lnTo>
                  <a:lnTo>
                    <a:pt x="676" y="12"/>
                  </a:lnTo>
                  <a:lnTo>
                    <a:pt x="703" y="19"/>
                  </a:lnTo>
                  <a:lnTo>
                    <a:pt x="730" y="26"/>
                  </a:lnTo>
                  <a:lnTo>
                    <a:pt x="756" y="34"/>
                  </a:lnTo>
                  <a:lnTo>
                    <a:pt x="782" y="45"/>
                  </a:lnTo>
                  <a:lnTo>
                    <a:pt x="806" y="56"/>
                  </a:lnTo>
                  <a:lnTo>
                    <a:pt x="830" y="69"/>
                  </a:lnTo>
                  <a:lnTo>
                    <a:pt x="854" y="82"/>
                  </a:lnTo>
                  <a:lnTo>
                    <a:pt x="877" y="97"/>
                  </a:lnTo>
                  <a:lnTo>
                    <a:pt x="899" y="112"/>
                  </a:lnTo>
                  <a:lnTo>
                    <a:pt x="920" y="130"/>
                  </a:lnTo>
                  <a:lnTo>
                    <a:pt x="940" y="147"/>
                  </a:lnTo>
                  <a:lnTo>
                    <a:pt x="960" y="166"/>
                  </a:lnTo>
                  <a:lnTo>
                    <a:pt x="978" y="185"/>
                  </a:lnTo>
                  <a:lnTo>
                    <a:pt x="996" y="205"/>
                  </a:lnTo>
                  <a:lnTo>
                    <a:pt x="1013" y="227"/>
                  </a:lnTo>
                  <a:lnTo>
                    <a:pt x="1029" y="249"/>
                  </a:lnTo>
                  <a:lnTo>
                    <a:pt x="1043" y="271"/>
                  </a:lnTo>
                  <a:lnTo>
                    <a:pt x="1057" y="295"/>
                  </a:lnTo>
                  <a:lnTo>
                    <a:pt x="1069" y="319"/>
                  </a:lnTo>
                  <a:lnTo>
                    <a:pt x="1081" y="344"/>
                  </a:lnTo>
                  <a:lnTo>
                    <a:pt x="1091" y="370"/>
                  </a:lnTo>
                  <a:lnTo>
                    <a:pt x="1099" y="396"/>
                  </a:lnTo>
                  <a:lnTo>
                    <a:pt x="1107" y="422"/>
                  </a:lnTo>
                  <a:lnTo>
                    <a:pt x="1114" y="449"/>
                  </a:lnTo>
                  <a:lnTo>
                    <a:pt x="1118" y="477"/>
                  </a:lnTo>
                  <a:lnTo>
                    <a:pt x="1122" y="505"/>
                  </a:lnTo>
                  <a:lnTo>
                    <a:pt x="1124" y="534"/>
                  </a:lnTo>
                  <a:lnTo>
                    <a:pt x="1125" y="562"/>
                  </a:lnTo>
                  <a:lnTo>
                    <a:pt x="1125" y="562"/>
                  </a:lnTo>
                  <a:lnTo>
                    <a:pt x="1123" y="599"/>
                  </a:lnTo>
                  <a:lnTo>
                    <a:pt x="1120" y="636"/>
                  </a:lnTo>
                  <a:lnTo>
                    <a:pt x="1114" y="672"/>
                  </a:lnTo>
                  <a:lnTo>
                    <a:pt x="1105" y="707"/>
                  </a:lnTo>
                  <a:lnTo>
                    <a:pt x="1095" y="741"/>
                  </a:lnTo>
                  <a:lnTo>
                    <a:pt x="1083" y="775"/>
                  </a:lnTo>
                  <a:lnTo>
                    <a:pt x="1068" y="808"/>
                  </a:lnTo>
                  <a:lnTo>
                    <a:pt x="1051" y="840"/>
                  </a:lnTo>
                  <a:lnTo>
                    <a:pt x="1032" y="870"/>
                  </a:lnTo>
                  <a:lnTo>
                    <a:pt x="1011" y="900"/>
                  </a:lnTo>
                  <a:lnTo>
                    <a:pt x="989" y="928"/>
                  </a:lnTo>
                  <a:lnTo>
                    <a:pt x="965" y="955"/>
                  </a:lnTo>
                  <a:lnTo>
                    <a:pt x="939" y="980"/>
                  </a:lnTo>
                  <a:lnTo>
                    <a:pt x="911" y="1004"/>
                  </a:lnTo>
                  <a:lnTo>
                    <a:pt x="881" y="1026"/>
                  </a:lnTo>
                  <a:lnTo>
                    <a:pt x="850" y="1045"/>
                  </a:lnTo>
                  <a:lnTo>
                    <a:pt x="850" y="1045"/>
                  </a:lnTo>
                  <a:lnTo>
                    <a:pt x="842" y="1049"/>
                  </a:lnTo>
                  <a:lnTo>
                    <a:pt x="833" y="1051"/>
                  </a:lnTo>
                  <a:lnTo>
                    <a:pt x="833" y="105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Freeform 41">
              <a:extLst>
                <a:ext uri="{FF2B5EF4-FFF2-40B4-BE49-F238E27FC236}">
                  <a16:creationId xmlns:a16="http://schemas.microsoft.com/office/drawing/2014/main" id="{2893B770-271F-4729-8BBD-E92E7D34D1FD}"/>
                </a:ext>
              </a:extLst>
            </p:cNvPr>
            <p:cNvSpPr>
              <a:spLocks/>
            </p:cNvSpPr>
            <p:nvPr/>
          </p:nvSpPr>
          <p:spPr bwMode="auto">
            <a:xfrm>
              <a:off x="2800350" y="1817688"/>
              <a:ext cx="182563" cy="212725"/>
            </a:xfrm>
            <a:custGeom>
              <a:avLst/>
              <a:gdLst>
                <a:gd name="T0" fmla="*/ 277 w 802"/>
                <a:gd name="T1" fmla="*/ 900 h 940"/>
                <a:gd name="T2" fmla="*/ 230 w 802"/>
                <a:gd name="T3" fmla="*/ 792 h 940"/>
                <a:gd name="T4" fmla="*/ 254 w 802"/>
                <a:gd name="T5" fmla="*/ 722 h 940"/>
                <a:gd name="T6" fmla="*/ 208 w 802"/>
                <a:gd name="T7" fmla="*/ 660 h 940"/>
                <a:gd name="T8" fmla="*/ 191 w 802"/>
                <a:gd name="T9" fmla="*/ 617 h 940"/>
                <a:gd name="T10" fmla="*/ 88 w 802"/>
                <a:gd name="T11" fmla="*/ 617 h 940"/>
                <a:gd name="T12" fmla="*/ 12 w 802"/>
                <a:gd name="T13" fmla="*/ 552 h 940"/>
                <a:gd name="T14" fmla="*/ 9 w 802"/>
                <a:gd name="T15" fmla="*/ 428 h 940"/>
                <a:gd name="T16" fmla="*/ 77 w 802"/>
                <a:gd name="T17" fmla="*/ 306 h 940"/>
                <a:gd name="T18" fmla="*/ 186 w 802"/>
                <a:gd name="T19" fmla="*/ 270 h 940"/>
                <a:gd name="T20" fmla="*/ 286 w 802"/>
                <a:gd name="T21" fmla="*/ 300 h 940"/>
                <a:gd name="T22" fmla="*/ 349 w 802"/>
                <a:gd name="T23" fmla="*/ 317 h 940"/>
                <a:gd name="T24" fmla="*/ 420 w 802"/>
                <a:gd name="T25" fmla="*/ 232 h 940"/>
                <a:gd name="T26" fmla="*/ 345 w 802"/>
                <a:gd name="T27" fmla="*/ 227 h 940"/>
                <a:gd name="T28" fmla="*/ 300 w 802"/>
                <a:gd name="T29" fmla="*/ 151 h 940"/>
                <a:gd name="T30" fmla="*/ 323 w 802"/>
                <a:gd name="T31" fmla="*/ 89 h 940"/>
                <a:gd name="T32" fmla="*/ 500 w 802"/>
                <a:gd name="T33" fmla="*/ 6 h 940"/>
                <a:gd name="T34" fmla="*/ 563 w 802"/>
                <a:gd name="T35" fmla="*/ 20 h 940"/>
                <a:gd name="T36" fmla="*/ 547 w 802"/>
                <a:gd name="T37" fmla="*/ 63 h 940"/>
                <a:gd name="T38" fmla="*/ 378 w 802"/>
                <a:gd name="T39" fmla="*/ 127 h 940"/>
                <a:gd name="T40" fmla="*/ 374 w 802"/>
                <a:gd name="T41" fmla="*/ 167 h 940"/>
                <a:gd name="T42" fmla="*/ 416 w 802"/>
                <a:gd name="T43" fmla="*/ 161 h 940"/>
                <a:gd name="T44" fmla="*/ 464 w 802"/>
                <a:gd name="T45" fmla="*/ 171 h 940"/>
                <a:gd name="T46" fmla="*/ 487 w 802"/>
                <a:gd name="T47" fmla="*/ 273 h 940"/>
                <a:gd name="T48" fmla="*/ 460 w 802"/>
                <a:gd name="T49" fmla="*/ 362 h 940"/>
                <a:gd name="T50" fmla="*/ 363 w 802"/>
                <a:gd name="T51" fmla="*/ 381 h 940"/>
                <a:gd name="T52" fmla="*/ 249 w 802"/>
                <a:gd name="T53" fmla="*/ 363 h 940"/>
                <a:gd name="T54" fmla="*/ 201 w 802"/>
                <a:gd name="T55" fmla="*/ 335 h 940"/>
                <a:gd name="T56" fmla="*/ 120 w 802"/>
                <a:gd name="T57" fmla="*/ 357 h 940"/>
                <a:gd name="T58" fmla="*/ 69 w 802"/>
                <a:gd name="T59" fmla="*/ 471 h 940"/>
                <a:gd name="T60" fmla="*/ 82 w 802"/>
                <a:gd name="T61" fmla="*/ 542 h 940"/>
                <a:gd name="T62" fmla="*/ 166 w 802"/>
                <a:gd name="T63" fmla="*/ 550 h 940"/>
                <a:gd name="T64" fmla="*/ 252 w 802"/>
                <a:gd name="T65" fmla="*/ 580 h 940"/>
                <a:gd name="T66" fmla="*/ 289 w 802"/>
                <a:gd name="T67" fmla="*/ 658 h 940"/>
                <a:gd name="T68" fmla="*/ 318 w 802"/>
                <a:gd name="T69" fmla="*/ 737 h 940"/>
                <a:gd name="T70" fmla="*/ 298 w 802"/>
                <a:gd name="T71" fmla="*/ 799 h 940"/>
                <a:gd name="T72" fmla="*/ 385 w 802"/>
                <a:gd name="T73" fmla="*/ 866 h 940"/>
                <a:gd name="T74" fmla="*/ 436 w 802"/>
                <a:gd name="T75" fmla="*/ 812 h 940"/>
                <a:gd name="T76" fmla="*/ 451 w 802"/>
                <a:gd name="T77" fmla="*/ 765 h 940"/>
                <a:gd name="T78" fmla="*/ 513 w 802"/>
                <a:gd name="T79" fmla="*/ 725 h 940"/>
                <a:gd name="T80" fmla="*/ 485 w 802"/>
                <a:gd name="T81" fmla="*/ 685 h 940"/>
                <a:gd name="T82" fmla="*/ 525 w 802"/>
                <a:gd name="T83" fmla="*/ 614 h 940"/>
                <a:gd name="T84" fmla="*/ 578 w 802"/>
                <a:gd name="T85" fmla="*/ 535 h 940"/>
                <a:gd name="T86" fmla="*/ 511 w 802"/>
                <a:gd name="T87" fmla="*/ 509 h 940"/>
                <a:gd name="T88" fmla="*/ 469 w 802"/>
                <a:gd name="T89" fmla="*/ 424 h 940"/>
                <a:gd name="T90" fmla="*/ 462 w 802"/>
                <a:gd name="T91" fmla="*/ 382 h 940"/>
                <a:gd name="T92" fmla="*/ 514 w 802"/>
                <a:gd name="T93" fmla="*/ 340 h 940"/>
                <a:gd name="T94" fmla="*/ 635 w 802"/>
                <a:gd name="T95" fmla="*/ 318 h 940"/>
                <a:gd name="T96" fmla="*/ 713 w 802"/>
                <a:gd name="T97" fmla="*/ 244 h 940"/>
                <a:gd name="T98" fmla="*/ 751 w 802"/>
                <a:gd name="T99" fmla="*/ 155 h 940"/>
                <a:gd name="T100" fmla="*/ 797 w 802"/>
                <a:gd name="T101" fmla="*/ 164 h 940"/>
                <a:gd name="T102" fmla="*/ 782 w 802"/>
                <a:gd name="T103" fmla="*/ 254 h 940"/>
                <a:gd name="T104" fmla="*/ 679 w 802"/>
                <a:gd name="T105" fmla="*/ 379 h 940"/>
                <a:gd name="T106" fmla="*/ 616 w 802"/>
                <a:gd name="T107" fmla="*/ 383 h 940"/>
                <a:gd name="T108" fmla="*/ 554 w 802"/>
                <a:gd name="T109" fmla="*/ 429 h 940"/>
                <a:gd name="T110" fmla="*/ 599 w 802"/>
                <a:gd name="T111" fmla="*/ 462 h 940"/>
                <a:gd name="T112" fmla="*/ 638 w 802"/>
                <a:gd name="T113" fmla="*/ 475 h 940"/>
                <a:gd name="T114" fmla="*/ 647 w 802"/>
                <a:gd name="T115" fmla="*/ 558 h 940"/>
                <a:gd name="T116" fmla="*/ 556 w 802"/>
                <a:gd name="T117" fmla="*/ 676 h 940"/>
                <a:gd name="T118" fmla="*/ 584 w 802"/>
                <a:gd name="T119" fmla="*/ 723 h 940"/>
                <a:gd name="T120" fmla="*/ 546 w 802"/>
                <a:gd name="T121" fmla="*/ 784 h 940"/>
                <a:gd name="T122" fmla="*/ 479 w 802"/>
                <a:gd name="T123" fmla="*/ 878 h 940"/>
                <a:gd name="T124" fmla="*/ 368 w 802"/>
                <a:gd name="T125" fmla="*/ 938 h 9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02" h="940">
                  <a:moveTo>
                    <a:pt x="333" y="940"/>
                  </a:moveTo>
                  <a:lnTo>
                    <a:pt x="333" y="940"/>
                  </a:lnTo>
                  <a:lnTo>
                    <a:pt x="327" y="940"/>
                  </a:lnTo>
                  <a:lnTo>
                    <a:pt x="322" y="939"/>
                  </a:lnTo>
                  <a:lnTo>
                    <a:pt x="313" y="934"/>
                  </a:lnTo>
                  <a:lnTo>
                    <a:pt x="304" y="928"/>
                  </a:lnTo>
                  <a:lnTo>
                    <a:pt x="294" y="920"/>
                  </a:lnTo>
                  <a:lnTo>
                    <a:pt x="285" y="911"/>
                  </a:lnTo>
                  <a:lnTo>
                    <a:pt x="277" y="900"/>
                  </a:lnTo>
                  <a:lnTo>
                    <a:pt x="268" y="888"/>
                  </a:lnTo>
                  <a:lnTo>
                    <a:pt x="261" y="875"/>
                  </a:lnTo>
                  <a:lnTo>
                    <a:pt x="255" y="863"/>
                  </a:lnTo>
                  <a:lnTo>
                    <a:pt x="249" y="851"/>
                  </a:lnTo>
                  <a:lnTo>
                    <a:pt x="239" y="826"/>
                  </a:lnTo>
                  <a:lnTo>
                    <a:pt x="233" y="806"/>
                  </a:lnTo>
                  <a:lnTo>
                    <a:pt x="231" y="798"/>
                  </a:lnTo>
                  <a:lnTo>
                    <a:pt x="230" y="792"/>
                  </a:lnTo>
                  <a:lnTo>
                    <a:pt x="230" y="792"/>
                  </a:lnTo>
                  <a:lnTo>
                    <a:pt x="231" y="784"/>
                  </a:lnTo>
                  <a:lnTo>
                    <a:pt x="232" y="777"/>
                  </a:lnTo>
                  <a:lnTo>
                    <a:pt x="235" y="765"/>
                  </a:lnTo>
                  <a:lnTo>
                    <a:pt x="241" y="753"/>
                  </a:lnTo>
                  <a:lnTo>
                    <a:pt x="246" y="742"/>
                  </a:lnTo>
                  <a:lnTo>
                    <a:pt x="246" y="742"/>
                  </a:lnTo>
                  <a:lnTo>
                    <a:pt x="251" y="732"/>
                  </a:lnTo>
                  <a:lnTo>
                    <a:pt x="253" y="726"/>
                  </a:lnTo>
                  <a:lnTo>
                    <a:pt x="254" y="722"/>
                  </a:lnTo>
                  <a:lnTo>
                    <a:pt x="254" y="722"/>
                  </a:lnTo>
                  <a:lnTo>
                    <a:pt x="250" y="715"/>
                  </a:lnTo>
                  <a:lnTo>
                    <a:pt x="242" y="704"/>
                  </a:lnTo>
                  <a:lnTo>
                    <a:pt x="230" y="690"/>
                  </a:lnTo>
                  <a:lnTo>
                    <a:pt x="218" y="677"/>
                  </a:lnTo>
                  <a:lnTo>
                    <a:pt x="218" y="677"/>
                  </a:lnTo>
                  <a:lnTo>
                    <a:pt x="214" y="672"/>
                  </a:lnTo>
                  <a:lnTo>
                    <a:pt x="211" y="666"/>
                  </a:lnTo>
                  <a:lnTo>
                    <a:pt x="208" y="660"/>
                  </a:lnTo>
                  <a:lnTo>
                    <a:pt x="207" y="654"/>
                  </a:lnTo>
                  <a:lnTo>
                    <a:pt x="207" y="654"/>
                  </a:lnTo>
                  <a:lnTo>
                    <a:pt x="207" y="643"/>
                  </a:lnTo>
                  <a:lnTo>
                    <a:pt x="205" y="633"/>
                  </a:lnTo>
                  <a:lnTo>
                    <a:pt x="203" y="626"/>
                  </a:lnTo>
                  <a:lnTo>
                    <a:pt x="200" y="621"/>
                  </a:lnTo>
                  <a:lnTo>
                    <a:pt x="200" y="621"/>
                  </a:lnTo>
                  <a:lnTo>
                    <a:pt x="196" y="619"/>
                  </a:lnTo>
                  <a:lnTo>
                    <a:pt x="191" y="617"/>
                  </a:lnTo>
                  <a:lnTo>
                    <a:pt x="184" y="616"/>
                  </a:lnTo>
                  <a:lnTo>
                    <a:pt x="176" y="616"/>
                  </a:lnTo>
                  <a:lnTo>
                    <a:pt x="159" y="616"/>
                  </a:lnTo>
                  <a:lnTo>
                    <a:pt x="140" y="617"/>
                  </a:lnTo>
                  <a:lnTo>
                    <a:pt x="140" y="617"/>
                  </a:lnTo>
                  <a:lnTo>
                    <a:pt x="122" y="617"/>
                  </a:lnTo>
                  <a:lnTo>
                    <a:pt x="103" y="618"/>
                  </a:lnTo>
                  <a:lnTo>
                    <a:pt x="103" y="618"/>
                  </a:lnTo>
                  <a:lnTo>
                    <a:pt x="88" y="617"/>
                  </a:lnTo>
                  <a:lnTo>
                    <a:pt x="75" y="614"/>
                  </a:lnTo>
                  <a:lnTo>
                    <a:pt x="64" y="610"/>
                  </a:lnTo>
                  <a:lnTo>
                    <a:pt x="52" y="604"/>
                  </a:lnTo>
                  <a:lnTo>
                    <a:pt x="43" y="597"/>
                  </a:lnTo>
                  <a:lnTo>
                    <a:pt x="35" y="590"/>
                  </a:lnTo>
                  <a:lnTo>
                    <a:pt x="27" y="581"/>
                  </a:lnTo>
                  <a:lnTo>
                    <a:pt x="21" y="571"/>
                  </a:lnTo>
                  <a:lnTo>
                    <a:pt x="16" y="562"/>
                  </a:lnTo>
                  <a:lnTo>
                    <a:pt x="12" y="552"/>
                  </a:lnTo>
                  <a:lnTo>
                    <a:pt x="8" y="541"/>
                  </a:lnTo>
                  <a:lnTo>
                    <a:pt x="6" y="531"/>
                  </a:lnTo>
                  <a:lnTo>
                    <a:pt x="1" y="510"/>
                  </a:lnTo>
                  <a:lnTo>
                    <a:pt x="0" y="493"/>
                  </a:lnTo>
                  <a:lnTo>
                    <a:pt x="0" y="493"/>
                  </a:lnTo>
                  <a:lnTo>
                    <a:pt x="1" y="482"/>
                  </a:lnTo>
                  <a:lnTo>
                    <a:pt x="4" y="459"/>
                  </a:lnTo>
                  <a:lnTo>
                    <a:pt x="6" y="445"/>
                  </a:lnTo>
                  <a:lnTo>
                    <a:pt x="9" y="428"/>
                  </a:lnTo>
                  <a:lnTo>
                    <a:pt x="13" y="411"/>
                  </a:lnTo>
                  <a:lnTo>
                    <a:pt x="19" y="392"/>
                  </a:lnTo>
                  <a:lnTo>
                    <a:pt x="26" y="374"/>
                  </a:lnTo>
                  <a:lnTo>
                    <a:pt x="36" y="355"/>
                  </a:lnTo>
                  <a:lnTo>
                    <a:pt x="47" y="337"/>
                  </a:lnTo>
                  <a:lnTo>
                    <a:pt x="54" y="329"/>
                  </a:lnTo>
                  <a:lnTo>
                    <a:pt x="62" y="321"/>
                  </a:lnTo>
                  <a:lnTo>
                    <a:pt x="69" y="314"/>
                  </a:lnTo>
                  <a:lnTo>
                    <a:pt x="77" y="306"/>
                  </a:lnTo>
                  <a:lnTo>
                    <a:pt x="86" y="299"/>
                  </a:lnTo>
                  <a:lnTo>
                    <a:pt x="96" y="293"/>
                  </a:lnTo>
                  <a:lnTo>
                    <a:pt x="106" y="288"/>
                  </a:lnTo>
                  <a:lnTo>
                    <a:pt x="117" y="284"/>
                  </a:lnTo>
                  <a:lnTo>
                    <a:pt x="130" y="279"/>
                  </a:lnTo>
                  <a:lnTo>
                    <a:pt x="142" y="276"/>
                  </a:lnTo>
                  <a:lnTo>
                    <a:pt x="142" y="276"/>
                  </a:lnTo>
                  <a:lnTo>
                    <a:pt x="165" y="272"/>
                  </a:lnTo>
                  <a:lnTo>
                    <a:pt x="186" y="270"/>
                  </a:lnTo>
                  <a:lnTo>
                    <a:pt x="205" y="269"/>
                  </a:lnTo>
                  <a:lnTo>
                    <a:pt x="223" y="270"/>
                  </a:lnTo>
                  <a:lnTo>
                    <a:pt x="238" y="272"/>
                  </a:lnTo>
                  <a:lnTo>
                    <a:pt x="252" y="276"/>
                  </a:lnTo>
                  <a:lnTo>
                    <a:pt x="264" y="282"/>
                  </a:lnTo>
                  <a:lnTo>
                    <a:pt x="275" y="289"/>
                  </a:lnTo>
                  <a:lnTo>
                    <a:pt x="275" y="289"/>
                  </a:lnTo>
                  <a:lnTo>
                    <a:pt x="281" y="295"/>
                  </a:lnTo>
                  <a:lnTo>
                    <a:pt x="286" y="300"/>
                  </a:lnTo>
                  <a:lnTo>
                    <a:pt x="289" y="306"/>
                  </a:lnTo>
                  <a:lnTo>
                    <a:pt x="292" y="313"/>
                  </a:lnTo>
                  <a:lnTo>
                    <a:pt x="292" y="313"/>
                  </a:lnTo>
                  <a:lnTo>
                    <a:pt x="296" y="315"/>
                  </a:lnTo>
                  <a:lnTo>
                    <a:pt x="302" y="317"/>
                  </a:lnTo>
                  <a:lnTo>
                    <a:pt x="312" y="319"/>
                  </a:lnTo>
                  <a:lnTo>
                    <a:pt x="323" y="319"/>
                  </a:lnTo>
                  <a:lnTo>
                    <a:pt x="336" y="319"/>
                  </a:lnTo>
                  <a:lnTo>
                    <a:pt x="349" y="317"/>
                  </a:lnTo>
                  <a:lnTo>
                    <a:pt x="363" y="314"/>
                  </a:lnTo>
                  <a:lnTo>
                    <a:pt x="389" y="308"/>
                  </a:lnTo>
                  <a:lnTo>
                    <a:pt x="389" y="308"/>
                  </a:lnTo>
                  <a:lnTo>
                    <a:pt x="417" y="302"/>
                  </a:lnTo>
                  <a:lnTo>
                    <a:pt x="417" y="302"/>
                  </a:lnTo>
                  <a:lnTo>
                    <a:pt x="420" y="282"/>
                  </a:lnTo>
                  <a:lnTo>
                    <a:pt x="421" y="263"/>
                  </a:lnTo>
                  <a:lnTo>
                    <a:pt x="421" y="245"/>
                  </a:lnTo>
                  <a:lnTo>
                    <a:pt x="420" y="232"/>
                  </a:lnTo>
                  <a:lnTo>
                    <a:pt x="420" y="232"/>
                  </a:lnTo>
                  <a:lnTo>
                    <a:pt x="409" y="234"/>
                  </a:lnTo>
                  <a:lnTo>
                    <a:pt x="400" y="236"/>
                  </a:lnTo>
                  <a:lnTo>
                    <a:pt x="390" y="237"/>
                  </a:lnTo>
                  <a:lnTo>
                    <a:pt x="380" y="236"/>
                  </a:lnTo>
                  <a:lnTo>
                    <a:pt x="371" y="235"/>
                  </a:lnTo>
                  <a:lnTo>
                    <a:pt x="362" y="233"/>
                  </a:lnTo>
                  <a:lnTo>
                    <a:pt x="353" y="230"/>
                  </a:lnTo>
                  <a:lnTo>
                    <a:pt x="345" y="227"/>
                  </a:lnTo>
                  <a:lnTo>
                    <a:pt x="345" y="227"/>
                  </a:lnTo>
                  <a:lnTo>
                    <a:pt x="336" y="220"/>
                  </a:lnTo>
                  <a:lnTo>
                    <a:pt x="327" y="213"/>
                  </a:lnTo>
                  <a:lnTo>
                    <a:pt x="320" y="205"/>
                  </a:lnTo>
                  <a:lnTo>
                    <a:pt x="314" y="196"/>
                  </a:lnTo>
                  <a:lnTo>
                    <a:pt x="309" y="186"/>
                  </a:lnTo>
                  <a:lnTo>
                    <a:pt x="305" y="175"/>
                  </a:lnTo>
                  <a:lnTo>
                    <a:pt x="302" y="164"/>
                  </a:lnTo>
                  <a:lnTo>
                    <a:pt x="300" y="151"/>
                  </a:lnTo>
                  <a:lnTo>
                    <a:pt x="300" y="151"/>
                  </a:lnTo>
                  <a:lnTo>
                    <a:pt x="300" y="142"/>
                  </a:lnTo>
                  <a:lnTo>
                    <a:pt x="301" y="134"/>
                  </a:lnTo>
                  <a:lnTo>
                    <a:pt x="302" y="125"/>
                  </a:lnTo>
                  <a:lnTo>
                    <a:pt x="305" y="118"/>
                  </a:lnTo>
                  <a:lnTo>
                    <a:pt x="308" y="111"/>
                  </a:lnTo>
                  <a:lnTo>
                    <a:pt x="313" y="103"/>
                  </a:lnTo>
                  <a:lnTo>
                    <a:pt x="318" y="96"/>
                  </a:lnTo>
                  <a:lnTo>
                    <a:pt x="323" y="89"/>
                  </a:lnTo>
                  <a:lnTo>
                    <a:pt x="338" y="77"/>
                  </a:lnTo>
                  <a:lnTo>
                    <a:pt x="353" y="65"/>
                  </a:lnTo>
                  <a:lnTo>
                    <a:pt x="371" y="54"/>
                  </a:lnTo>
                  <a:lnTo>
                    <a:pt x="390" y="45"/>
                  </a:lnTo>
                  <a:lnTo>
                    <a:pt x="408" y="36"/>
                  </a:lnTo>
                  <a:lnTo>
                    <a:pt x="428" y="28"/>
                  </a:lnTo>
                  <a:lnTo>
                    <a:pt x="448" y="22"/>
                  </a:lnTo>
                  <a:lnTo>
                    <a:pt x="466" y="16"/>
                  </a:lnTo>
                  <a:lnTo>
                    <a:pt x="500" y="6"/>
                  </a:lnTo>
                  <a:lnTo>
                    <a:pt x="526" y="0"/>
                  </a:lnTo>
                  <a:lnTo>
                    <a:pt x="526" y="0"/>
                  </a:lnTo>
                  <a:lnTo>
                    <a:pt x="533" y="0"/>
                  </a:lnTo>
                  <a:lnTo>
                    <a:pt x="540" y="0"/>
                  </a:lnTo>
                  <a:lnTo>
                    <a:pt x="546" y="2"/>
                  </a:lnTo>
                  <a:lnTo>
                    <a:pt x="551" y="5"/>
                  </a:lnTo>
                  <a:lnTo>
                    <a:pt x="556" y="9"/>
                  </a:lnTo>
                  <a:lnTo>
                    <a:pt x="560" y="14"/>
                  </a:lnTo>
                  <a:lnTo>
                    <a:pt x="563" y="20"/>
                  </a:lnTo>
                  <a:lnTo>
                    <a:pt x="565" y="26"/>
                  </a:lnTo>
                  <a:lnTo>
                    <a:pt x="565" y="26"/>
                  </a:lnTo>
                  <a:lnTo>
                    <a:pt x="567" y="33"/>
                  </a:lnTo>
                  <a:lnTo>
                    <a:pt x="565" y="39"/>
                  </a:lnTo>
                  <a:lnTo>
                    <a:pt x="564" y="46"/>
                  </a:lnTo>
                  <a:lnTo>
                    <a:pt x="561" y="51"/>
                  </a:lnTo>
                  <a:lnTo>
                    <a:pt x="557" y="56"/>
                  </a:lnTo>
                  <a:lnTo>
                    <a:pt x="552" y="60"/>
                  </a:lnTo>
                  <a:lnTo>
                    <a:pt x="547" y="63"/>
                  </a:lnTo>
                  <a:lnTo>
                    <a:pt x="540" y="65"/>
                  </a:lnTo>
                  <a:lnTo>
                    <a:pt x="540" y="65"/>
                  </a:lnTo>
                  <a:lnTo>
                    <a:pt x="505" y="74"/>
                  </a:lnTo>
                  <a:lnTo>
                    <a:pt x="472" y="83"/>
                  </a:lnTo>
                  <a:lnTo>
                    <a:pt x="442" y="94"/>
                  </a:lnTo>
                  <a:lnTo>
                    <a:pt x="416" y="106"/>
                  </a:lnTo>
                  <a:lnTo>
                    <a:pt x="395" y="116"/>
                  </a:lnTo>
                  <a:lnTo>
                    <a:pt x="386" y="122"/>
                  </a:lnTo>
                  <a:lnTo>
                    <a:pt x="378" y="127"/>
                  </a:lnTo>
                  <a:lnTo>
                    <a:pt x="373" y="131"/>
                  </a:lnTo>
                  <a:lnTo>
                    <a:pt x="369" y="137"/>
                  </a:lnTo>
                  <a:lnTo>
                    <a:pt x="366" y="141"/>
                  </a:lnTo>
                  <a:lnTo>
                    <a:pt x="366" y="145"/>
                  </a:lnTo>
                  <a:lnTo>
                    <a:pt x="366" y="145"/>
                  </a:lnTo>
                  <a:lnTo>
                    <a:pt x="367" y="151"/>
                  </a:lnTo>
                  <a:lnTo>
                    <a:pt x="369" y="157"/>
                  </a:lnTo>
                  <a:lnTo>
                    <a:pt x="372" y="164"/>
                  </a:lnTo>
                  <a:lnTo>
                    <a:pt x="374" y="167"/>
                  </a:lnTo>
                  <a:lnTo>
                    <a:pt x="377" y="169"/>
                  </a:lnTo>
                  <a:lnTo>
                    <a:pt x="377" y="169"/>
                  </a:lnTo>
                  <a:lnTo>
                    <a:pt x="379" y="170"/>
                  </a:lnTo>
                  <a:lnTo>
                    <a:pt x="383" y="171"/>
                  </a:lnTo>
                  <a:lnTo>
                    <a:pt x="391" y="171"/>
                  </a:lnTo>
                  <a:lnTo>
                    <a:pt x="400" y="169"/>
                  </a:lnTo>
                  <a:lnTo>
                    <a:pt x="410" y="165"/>
                  </a:lnTo>
                  <a:lnTo>
                    <a:pt x="410" y="165"/>
                  </a:lnTo>
                  <a:lnTo>
                    <a:pt x="416" y="161"/>
                  </a:lnTo>
                  <a:lnTo>
                    <a:pt x="423" y="159"/>
                  </a:lnTo>
                  <a:lnTo>
                    <a:pt x="429" y="158"/>
                  </a:lnTo>
                  <a:lnTo>
                    <a:pt x="436" y="158"/>
                  </a:lnTo>
                  <a:lnTo>
                    <a:pt x="442" y="159"/>
                  </a:lnTo>
                  <a:lnTo>
                    <a:pt x="448" y="160"/>
                  </a:lnTo>
                  <a:lnTo>
                    <a:pt x="454" y="164"/>
                  </a:lnTo>
                  <a:lnTo>
                    <a:pt x="459" y="167"/>
                  </a:lnTo>
                  <a:lnTo>
                    <a:pt x="459" y="167"/>
                  </a:lnTo>
                  <a:lnTo>
                    <a:pt x="464" y="171"/>
                  </a:lnTo>
                  <a:lnTo>
                    <a:pt x="468" y="176"/>
                  </a:lnTo>
                  <a:lnTo>
                    <a:pt x="472" y="182"/>
                  </a:lnTo>
                  <a:lnTo>
                    <a:pt x="475" y="188"/>
                  </a:lnTo>
                  <a:lnTo>
                    <a:pt x="479" y="197"/>
                  </a:lnTo>
                  <a:lnTo>
                    <a:pt x="482" y="205"/>
                  </a:lnTo>
                  <a:lnTo>
                    <a:pt x="484" y="214"/>
                  </a:lnTo>
                  <a:lnTo>
                    <a:pt x="485" y="225"/>
                  </a:lnTo>
                  <a:lnTo>
                    <a:pt x="487" y="247"/>
                  </a:lnTo>
                  <a:lnTo>
                    <a:pt x="487" y="273"/>
                  </a:lnTo>
                  <a:lnTo>
                    <a:pt x="485" y="303"/>
                  </a:lnTo>
                  <a:lnTo>
                    <a:pt x="481" y="336"/>
                  </a:lnTo>
                  <a:lnTo>
                    <a:pt x="481" y="336"/>
                  </a:lnTo>
                  <a:lnTo>
                    <a:pt x="479" y="343"/>
                  </a:lnTo>
                  <a:lnTo>
                    <a:pt x="476" y="348"/>
                  </a:lnTo>
                  <a:lnTo>
                    <a:pt x="473" y="353"/>
                  </a:lnTo>
                  <a:lnTo>
                    <a:pt x="469" y="357"/>
                  </a:lnTo>
                  <a:lnTo>
                    <a:pt x="465" y="360"/>
                  </a:lnTo>
                  <a:lnTo>
                    <a:pt x="460" y="362"/>
                  </a:lnTo>
                  <a:lnTo>
                    <a:pt x="454" y="364"/>
                  </a:lnTo>
                  <a:lnTo>
                    <a:pt x="448" y="364"/>
                  </a:lnTo>
                  <a:lnTo>
                    <a:pt x="448" y="364"/>
                  </a:lnTo>
                  <a:lnTo>
                    <a:pt x="439" y="365"/>
                  </a:lnTo>
                  <a:lnTo>
                    <a:pt x="428" y="367"/>
                  </a:lnTo>
                  <a:lnTo>
                    <a:pt x="403" y="373"/>
                  </a:lnTo>
                  <a:lnTo>
                    <a:pt x="403" y="373"/>
                  </a:lnTo>
                  <a:lnTo>
                    <a:pt x="383" y="377"/>
                  </a:lnTo>
                  <a:lnTo>
                    <a:pt x="363" y="381"/>
                  </a:lnTo>
                  <a:lnTo>
                    <a:pt x="342" y="384"/>
                  </a:lnTo>
                  <a:lnTo>
                    <a:pt x="320" y="385"/>
                  </a:lnTo>
                  <a:lnTo>
                    <a:pt x="309" y="385"/>
                  </a:lnTo>
                  <a:lnTo>
                    <a:pt x="298" y="384"/>
                  </a:lnTo>
                  <a:lnTo>
                    <a:pt x="288" y="382"/>
                  </a:lnTo>
                  <a:lnTo>
                    <a:pt x="278" y="379"/>
                  </a:lnTo>
                  <a:lnTo>
                    <a:pt x="267" y="375"/>
                  </a:lnTo>
                  <a:lnTo>
                    <a:pt x="258" y="369"/>
                  </a:lnTo>
                  <a:lnTo>
                    <a:pt x="249" y="363"/>
                  </a:lnTo>
                  <a:lnTo>
                    <a:pt x="241" y="355"/>
                  </a:lnTo>
                  <a:lnTo>
                    <a:pt x="241" y="355"/>
                  </a:lnTo>
                  <a:lnTo>
                    <a:pt x="234" y="348"/>
                  </a:lnTo>
                  <a:lnTo>
                    <a:pt x="231" y="339"/>
                  </a:lnTo>
                  <a:lnTo>
                    <a:pt x="231" y="339"/>
                  </a:lnTo>
                  <a:lnTo>
                    <a:pt x="225" y="337"/>
                  </a:lnTo>
                  <a:lnTo>
                    <a:pt x="219" y="336"/>
                  </a:lnTo>
                  <a:lnTo>
                    <a:pt x="212" y="335"/>
                  </a:lnTo>
                  <a:lnTo>
                    <a:pt x="201" y="335"/>
                  </a:lnTo>
                  <a:lnTo>
                    <a:pt x="189" y="336"/>
                  </a:lnTo>
                  <a:lnTo>
                    <a:pt x="173" y="338"/>
                  </a:lnTo>
                  <a:lnTo>
                    <a:pt x="156" y="342"/>
                  </a:lnTo>
                  <a:lnTo>
                    <a:pt x="156" y="342"/>
                  </a:lnTo>
                  <a:lnTo>
                    <a:pt x="147" y="344"/>
                  </a:lnTo>
                  <a:lnTo>
                    <a:pt x="140" y="346"/>
                  </a:lnTo>
                  <a:lnTo>
                    <a:pt x="133" y="349"/>
                  </a:lnTo>
                  <a:lnTo>
                    <a:pt x="127" y="353"/>
                  </a:lnTo>
                  <a:lnTo>
                    <a:pt x="120" y="357"/>
                  </a:lnTo>
                  <a:lnTo>
                    <a:pt x="115" y="361"/>
                  </a:lnTo>
                  <a:lnTo>
                    <a:pt x="105" y="372"/>
                  </a:lnTo>
                  <a:lnTo>
                    <a:pt x="97" y="384"/>
                  </a:lnTo>
                  <a:lnTo>
                    <a:pt x="89" y="396"/>
                  </a:lnTo>
                  <a:lnTo>
                    <a:pt x="83" y="410"/>
                  </a:lnTo>
                  <a:lnTo>
                    <a:pt x="78" y="423"/>
                  </a:lnTo>
                  <a:lnTo>
                    <a:pt x="75" y="436"/>
                  </a:lnTo>
                  <a:lnTo>
                    <a:pt x="72" y="449"/>
                  </a:lnTo>
                  <a:lnTo>
                    <a:pt x="69" y="471"/>
                  </a:lnTo>
                  <a:lnTo>
                    <a:pt x="67" y="486"/>
                  </a:lnTo>
                  <a:lnTo>
                    <a:pt x="67" y="493"/>
                  </a:lnTo>
                  <a:lnTo>
                    <a:pt x="67" y="493"/>
                  </a:lnTo>
                  <a:lnTo>
                    <a:pt x="68" y="503"/>
                  </a:lnTo>
                  <a:lnTo>
                    <a:pt x="69" y="512"/>
                  </a:lnTo>
                  <a:lnTo>
                    <a:pt x="72" y="523"/>
                  </a:lnTo>
                  <a:lnTo>
                    <a:pt x="76" y="534"/>
                  </a:lnTo>
                  <a:lnTo>
                    <a:pt x="79" y="538"/>
                  </a:lnTo>
                  <a:lnTo>
                    <a:pt x="82" y="542"/>
                  </a:lnTo>
                  <a:lnTo>
                    <a:pt x="86" y="546"/>
                  </a:lnTo>
                  <a:lnTo>
                    <a:pt x="92" y="550"/>
                  </a:lnTo>
                  <a:lnTo>
                    <a:pt x="97" y="551"/>
                  </a:lnTo>
                  <a:lnTo>
                    <a:pt x="103" y="552"/>
                  </a:lnTo>
                  <a:lnTo>
                    <a:pt x="103" y="552"/>
                  </a:lnTo>
                  <a:lnTo>
                    <a:pt x="119" y="552"/>
                  </a:lnTo>
                  <a:lnTo>
                    <a:pt x="136" y="551"/>
                  </a:lnTo>
                  <a:lnTo>
                    <a:pt x="136" y="551"/>
                  </a:lnTo>
                  <a:lnTo>
                    <a:pt x="166" y="550"/>
                  </a:lnTo>
                  <a:lnTo>
                    <a:pt x="181" y="550"/>
                  </a:lnTo>
                  <a:lnTo>
                    <a:pt x="195" y="551"/>
                  </a:lnTo>
                  <a:lnTo>
                    <a:pt x="208" y="554"/>
                  </a:lnTo>
                  <a:lnTo>
                    <a:pt x="222" y="558"/>
                  </a:lnTo>
                  <a:lnTo>
                    <a:pt x="234" y="564"/>
                  </a:lnTo>
                  <a:lnTo>
                    <a:pt x="241" y="568"/>
                  </a:lnTo>
                  <a:lnTo>
                    <a:pt x="246" y="573"/>
                  </a:lnTo>
                  <a:lnTo>
                    <a:pt x="246" y="573"/>
                  </a:lnTo>
                  <a:lnTo>
                    <a:pt x="252" y="580"/>
                  </a:lnTo>
                  <a:lnTo>
                    <a:pt x="257" y="586"/>
                  </a:lnTo>
                  <a:lnTo>
                    <a:pt x="261" y="593"/>
                  </a:lnTo>
                  <a:lnTo>
                    <a:pt x="264" y="601"/>
                  </a:lnTo>
                  <a:lnTo>
                    <a:pt x="267" y="610"/>
                  </a:lnTo>
                  <a:lnTo>
                    <a:pt x="271" y="619"/>
                  </a:lnTo>
                  <a:lnTo>
                    <a:pt x="273" y="629"/>
                  </a:lnTo>
                  <a:lnTo>
                    <a:pt x="274" y="640"/>
                  </a:lnTo>
                  <a:lnTo>
                    <a:pt x="274" y="640"/>
                  </a:lnTo>
                  <a:lnTo>
                    <a:pt x="289" y="658"/>
                  </a:lnTo>
                  <a:lnTo>
                    <a:pt x="297" y="668"/>
                  </a:lnTo>
                  <a:lnTo>
                    <a:pt x="305" y="679"/>
                  </a:lnTo>
                  <a:lnTo>
                    <a:pt x="311" y="690"/>
                  </a:lnTo>
                  <a:lnTo>
                    <a:pt x="315" y="702"/>
                  </a:lnTo>
                  <a:lnTo>
                    <a:pt x="318" y="712"/>
                  </a:lnTo>
                  <a:lnTo>
                    <a:pt x="320" y="722"/>
                  </a:lnTo>
                  <a:lnTo>
                    <a:pt x="320" y="722"/>
                  </a:lnTo>
                  <a:lnTo>
                    <a:pt x="319" y="730"/>
                  </a:lnTo>
                  <a:lnTo>
                    <a:pt x="318" y="737"/>
                  </a:lnTo>
                  <a:lnTo>
                    <a:pt x="315" y="749"/>
                  </a:lnTo>
                  <a:lnTo>
                    <a:pt x="310" y="762"/>
                  </a:lnTo>
                  <a:lnTo>
                    <a:pt x="305" y="772"/>
                  </a:lnTo>
                  <a:lnTo>
                    <a:pt x="305" y="772"/>
                  </a:lnTo>
                  <a:lnTo>
                    <a:pt x="300" y="782"/>
                  </a:lnTo>
                  <a:lnTo>
                    <a:pt x="297" y="787"/>
                  </a:lnTo>
                  <a:lnTo>
                    <a:pt x="296" y="792"/>
                  </a:lnTo>
                  <a:lnTo>
                    <a:pt x="296" y="792"/>
                  </a:lnTo>
                  <a:lnTo>
                    <a:pt x="298" y="799"/>
                  </a:lnTo>
                  <a:lnTo>
                    <a:pt x="303" y="808"/>
                  </a:lnTo>
                  <a:lnTo>
                    <a:pt x="314" y="832"/>
                  </a:lnTo>
                  <a:lnTo>
                    <a:pt x="327" y="857"/>
                  </a:lnTo>
                  <a:lnTo>
                    <a:pt x="334" y="866"/>
                  </a:lnTo>
                  <a:lnTo>
                    <a:pt x="340" y="873"/>
                  </a:lnTo>
                  <a:lnTo>
                    <a:pt x="340" y="873"/>
                  </a:lnTo>
                  <a:lnTo>
                    <a:pt x="357" y="872"/>
                  </a:lnTo>
                  <a:lnTo>
                    <a:pt x="372" y="870"/>
                  </a:lnTo>
                  <a:lnTo>
                    <a:pt x="385" y="866"/>
                  </a:lnTo>
                  <a:lnTo>
                    <a:pt x="397" y="862"/>
                  </a:lnTo>
                  <a:lnTo>
                    <a:pt x="406" y="857"/>
                  </a:lnTo>
                  <a:lnTo>
                    <a:pt x="413" y="852"/>
                  </a:lnTo>
                  <a:lnTo>
                    <a:pt x="421" y="845"/>
                  </a:lnTo>
                  <a:lnTo>
                    <a:pt x="426" y="839"/>
                  </a:lnTo>
                  <a:lnTo>
                    <a:pt x="430" y="832"/>
                  </a:lnTo>
                  <a:lnTo>
                    <a:pt x="432" y="826"/>
                  </a:lnTo>
                  <a:lnTo>
                    <a:pt x="435" y="819"/>
                  </a:lnTo>
                  <a:lnTo>
                    <a:pt x="436" y="812"/>
                  </a:lnTo>
                  <a:lnTo>
                    <a:pt x="437" y="801"/>
                  </a:lnTo>
                  <a:lnTo>
                    <a:pt x="437" y="792"/>
                  </a:lnTo>
                  <a:lnTo>
                    <a:pt x="437" y="792"/>
                  </a:lnTo>
                  <a:lnTo>
                    <a:pt x="438" y="786"/>
                  </a:lnTo>
                  <a:lnTo>
                    <a:pt x="439" y="781"/>
                  </a:lnTo>
                  <a:lnTo>
                    <a:pt x="441" y="776"/>
                  </a:lnTo>
                  <a:lnTo>
                    <a:pt x="443" y="772"/>
                  </a:lnTo>
                  <a:lnTo>
                    <a:pt x="448" y="769"/>
                  </a:lnTo>
                  <a:lnTo>
                    <a:pt x="451" y="765"/>
                  </a:lnTo>
                  <a:lnTo>
                    <a:pt x="456" y="763"/>
                  </a:lnTo>
                  <a:lnTo>
                    <a:pt x="460" y="761"/>
                  </a:lnTo>
                  <a:lnTo>
                    <a:pt x="460" y="761"/>
                  </a:lnTo>
                  <a:lnTo>
                    <a:pt x="465" y="759"/>
                  </a:lnTo>
                  <a:lnTo>
                    <a:pt x="476" y="752"/>
                  </a:lnTo>
                  <a:lnTo>
                    <a:pt x="485" y="748"/>
                  </a:lnTo>
                  <a:lnTo>
                    <a:pt x="493" y="742"/>
                  </a:lnTo>
                  <a:lnTo>
                    <a:pt x="502" y="735"/>
                  </a:lnTo>
                  <a:lnTo>
                    <a:pt x="513" y="725"/>
                  </a:lnTo>
                  <a:lnTo>
                    <a:pt x="513" y="725"/>
                  </a:lnTo>
                  <a:lnTo>
                    <a:pt x="512" y="724"/>
                  </a:lnTo>
                  <a:lnTo>
                    <a:pt x="512" y="724"/>
                  </a:lnTo>
                  <a:lnTo>
                    <a:pt x="502" y="716"/>
                  </a:lnTo>
                  <a:lnTo>
                    <a:pt x="497" y="711"/>
                  </a:lnTo>
                  <a:lnTo>
                    <a:pt x="493" y="706"/>
                  </a:lnTo>
                  <a:lnTo>
                    <a:pt x="490" y="700"/>
                  </a:lnTo>
                  <a:lnTo>
                    <a:pt x="487" y="692"/>
                  </a:lnTo>
                  <a:lnTo>
                    <a:pt x="485" y="685"/>
                  </a:lnTo>
                  <a:lnTo>
                    <a:pt x="484" y="677"/>
                  </a:lnTo>
                  <a:lnTo>
                    <a:pt x="484" y="677"/>
                  </a:lnTo>
                  <a:lnTo>
                    <a:pt x="485" y="670"/>
                  </a:lnTo>
                  <a:lnTo>
                    <a:pt x="486" y="662"/>
                  </a:lnTo>
                  <a:lnTo>
                    <a:pt x="490" y="655"/>
                  </a:lnTo>
                  <a:lnTo>
                    <a:pt x="494" y="648"/>
                  </a:lnTo>
                  <a:lnTo>
                    <a:pt x="500" y="641"/>
                  </a:lnTo>
                  <a:lnTo>
                    <a:pt x="508" y="632"/>
                  </a:lnTo>
                  <a:lnTo>
                    <a:pt x="525" y="614"/>
                  </a:lnTo>
                  <a:lnTo>
                    <a:pt x="525" y="614"/>
                  </a:lnTo>
                  <a:lnTo>
                    <a:pt x="541" y="597"/>
                  </a:lnTo>
                  <a:lnTo>
                    <a:pt x="559" y="576"/>
                  </a:lnTo>
                  <a:lnTo>
                    <a:pt x="568" y="565"/>
                  </a:lnTo>
                  <a:lnTo>
                    <a:pt x="576" y="555"/>
                  </a:lnTo>
                  <a:lnTo>
                    <a:pt x="582" y="543"/>
                  </a:lnTo>
                  <a:lnTo>
                    <a:pt x="586" y="534"/>
                  </a:lnTo>
                  <a:lnTo>
                    <a:pt x="586" y="534"/>
                  </a:lnTo>
                  <a:lnTo>
                    <a:pt x="578" y="535"/>
                  </a:lnTo>
                  <a:lnTo>
                    <a:pt x="570" y="536"/>
                  </a:lnTo>
                  <a:lnTo>
                    <a:pt x="560" y="536"/>
                  </a:lnTo>
                  <a:lnTo>
                    <a:pt x="551" y="534"/>
                  </a:lnTo>
                  <a:lnTo>
                    <a:pt x="542" y="532"/>
                  </a:lnTo>
                  <a:lnTo>
                    <a:pt x="533" y="528"/>
                  </a:lnTo>
                  <a:lnTo>
                    <a:pt x="524" y="523"/>
                  </a:lnTo>
                  <a:lnTo>
                    <a:pt x="516" y="516"/>
                  </a:lnTo>
                  <a:lnTo>
                    <a:pt x="516" y="516"/>
                  </a:lnTo>
                  <a:lnTo>
                    <a:pt x="511" y="509"/>
                  </a:lnTo>
                  <a:lnTo>
                    <a:pt x="508" y="501"/>
                  </a:lnTo>
                  <a:lnTo>
                    <a:pt x="508" y="501"/>
                  </a:lnTo>
                  <a:lnTo>
                    <a:pt x="501" y="479"/>
                  </a:lnTo>
                  <a:lnTo>
                    <a:pt x="495" y="459"/>
                  </a:lnTo>
                  <a:lnTo>
                    <a:pt x="488" y="443"/>
                  </a:lnTo>
                  <a:lnTo>
                    <a:pt x="482" y="432"/>
                  </a:lnTo>
                  <a:lnTo>
                    <a:pt x="482" y="432"/>
                  </a:lnTo>
                  <a:lnTo>
                    <a:pt x="475" y="428"/>
                  </a:lnTo>
                  <a:lnTo>
                    <a:pt x="469" y="424"/>
                  </a:lnTo>
                  <a:lnTo>
                    <a:pt x="464" y="419"/>
                  </a:lnTo>
                  <a:lnTo>
                    <a:pt x="460" y="414"/>
                  </a:lnTo>
                  <a:lnTo>
                    <a:pt x="460" y="414"/>
                  </a:lnTo>
                  <a:lnTo>
                    <a:pt x="459" y="409"/>
                  </a:lnTo>
                  <a:lnTo>
                    <a:pt x="458" y="404"/>
                  </a:lnTo>
                  <a:lnTo>
                    <a:pt x="458" y="398"/>
                  </a:lnTo>
                  <a:lnTo>
                    <a:pt x="459" y="392"/>
                  </a:lnTo>
                  <a:lnTo>
                    <a:pt x="460" y="387"/>
                  </a:lnTo>
                  <a:lnTo>
                    <a:pt x="462" y="382"/>
                  </a:lnTo>
                  <a:lnTo>
                    <a:pt x="464" y="378"/>
                  </a:lnTo>
                  <a:lnTo>
                    <a:pt x="467" y="374"/>
                  </a:lnTo>
                  <a:lnTo>
                    <a:pt x="467" y="374"/>
                  </a:lnTo>
                  <a:lnTo>
                    <a:pt x="471" y="368"/>
                  </a:lnTo>
                  <a:lnTo>
                    <a:pt x="478" y="362"/>
                  </a:lnTo>
                  <a:lnTo>
                    <a:pt x="485" y="357"/>
                  </a:lnTo>
                  <a:lnTo>
                    <a:pt x="493" y="352"/>
                  </a:lnTo>
                  <a:lnTo>
                    <a:pt x="503" y="346"/>
                  </a:lnTo>
                  <a:lnTo>
                    <a:pt x="514" y="340"/>
                  </a:lnTo>
                  <a:lnTo>
                    <a:pt x="524" y="335"/>
                  </a:lnTo>
                  <a:lnTo>
                    <a:pt x="537" y="331"/>
                  </a:lnTo>
                  <a:lnTo>
                    <a:pt x="549" y="327"/>
                  </a:lnTo>
                  <a:lnTo>
                    <a:pt x="562" y="323"/>
                  </a:lnTo>
                  <a:lnTo>
                    <a:pt x="576" y="321"/>
                  </a:lnTo>
                  <a:lnTo>
                    <a:pt x="590" y="319"/>
                  </a:lnTo>
                  <a:lnTo>
                    <a:pt x="605" y="318"/>
                  </a:lnTo>
                  <a:lnTo>
                    <a:pt x="619" y="317"/>
                  </a:lnTo>
                  <a:lnTo>
                    <a:pt x="635" y="318"/>
                  </a:lnTo>
                  <a:lnTo>
                    <a:pt x="649" y="320"/>
                  </a:lnTo>
                  <a:lnTo>
                    <a:pt x="649" y="320"/>
                  </a:lnTo>
                  <a:lnTo>
                    <a:pt x="662" y="312"/>
                  </a:lnTo>
                  <a:lnTo>
                    <a:pt x="673" y="302"/>
                  </a:lnTo>
                  <a:lnTo>
                    <a:pt x="682" y="291"/>
                  </a:lnTo>
                  <a:lnTo>
                    <a:pt x="692" y="279"/>
                  </a:lnTo>
                  <a:lnTo>
                    <a:pt x="700" y="268"/>
                  </a:lnTo>
                  <a:lnTo>
                    <a:pt x="707" y="257"/>
                  </a:lnTo>
                  <a:lnTo>
                    <a:pt x="713" y="244"/>
                  </a:lnTo>
                  <a:lnTo>
                    <a:pt x="719" y="233"/>
                  </a:lnTo>
                  <a:lnTo>
                    <a:pt x="727" y="211"/>
                  </a:lnTo>
                  <a:lnTo>
                    <a:pt x="733" y="194"/>
                  </a:lnTo>
                  <a:lnTo>
                    <a:pt x="737" y="176"/>
                  </a:lnTo>
                  <a:lnTo>
                    <a:pt x="737" y="176"/>
                  </a:lnTo>
                  <a:lnTo>
                    <a:pt x="739" y="170"/>
                  </a:lnTo>
                  <a:lnTo>
                    <a:pt x="742" y="165"/>
                  </a:lnTo>
                  <a:lnTo>
                    <a:pt x="747" y="159"/>
                  </a:lnTo>
                  <a:lnTo>
                    <a:pt x="751" y="155"/>
                  </a:lnTo>
                  <a:lnTo>
                    <a:pt x="757" y="152"/>
                  </a:lnTo>
                  <a:lnTo>
                    <a:pt x="762" y="150"/>
                  </a:lnTo>
                  <a:lnTo>
                    <a:pt x="769" y="149"/>
                  </a:lnTo>
                  <a:lnTo>
                    <a:pt x="776" y="150"/>
                  </a:lnTo>
                  <a:lnTo>
                    <a:pt x="776" y="150"/>
                  </a:lnTo>
                  <a:lnTo>
                    <a:pt x="782" y="152"/>
                  </a:lnTo>
                  <a:lnTo>
                    <a:pt x="788" y="155"/>
                  </a:lnTo>
                  <a:lnTo>
                    <a:pt x="793" y="158"/>
                  </a:lnTo>
                  <a:lnTo>
                    <a:pt x="797" y="164"/>
                  </a:lnTo>
                  <a:lnTo>
                    <a:pt x="800" y="169"/>
                  </a:lnTo>
                  <a:lnTo>
                    <a:pt x="801" y="175"/>
                  </a:lnTo>
                  <a:lnTo>
                    <a:pt x="802" y="182"/>
                  </a:lnTo>
                  <a:lnTo>
                    <a:pt x="802" y="188"/>
                  </a:lnTo>
                  <a:lnTo>
                    <a:pt x="802" y="188"/>
                  </a:lnTo>
                  <a:lnTo>
                    <a:pt x="800" y="197"/>
                  </a:lnTo>
                  <a:lnTo>
                    <a:pt x="796" y="214"/>
                  </a:lnTo>
                  <a:lnTo>
                    <a:pt x="788" y="239"/>
                  </a:lnTo>
                  <a:lnTo>
                    <a:pt x="782" y="254"/>
                  </a:lnTo>
                  <a:lnTo>
                    <a:pt x="775" y="269"/>
                  </a:lnTo>
                  <a:lnTo>
                    <a:pt x="767" y="285"/>
                  </a:lnTo>
                  <a:lnTo>
                    <a:pt x="758" y="300"/>
                  </a:lnTo>
                  <a:lnTo>
                    <a:pt x="747" y="317"/>
                  </a:lnTo>
                  <a:lnTo>
                    <a:pt x="734" y="332"/>
                  </a:lnTo>
                  <a:lnTo>
                    <a:pt x="721" y="347"/>
                  </a:lnTo>
                  <a:lnTo>
                    <a:pt x="705" y="361"/>
                  </a:lnTo>
                  <a:lnTo>
                    <a:pt x="689" y="374"/>
                  </a:lnTo>
                  <a:lnTo>
                    <a:pt x="679" y="379"/>
                  </a:lnTo>
                  <a:lnTo>
                    <a:pt x="669" y="384"/>
                  </a:lnTo>
                  <a:lnTo>
                    <a:pt x="669" y="384"/>
                  </a:lnTo>
                  <a:lnTo>
                    <a:pt x="664" y="386"/>
                  </a:lnTo>
                  <a:lnTo>
                    <a:pt x="659" y="387"/>
                  </a:lnTo>
                  <a:lnTo>
                    <a:pt x="652" y="388"/>
                  </a:lnTo>
                  <a:lnTo>
                    <a:pt x="646" y="387"/>
                  </a:lnTo>
                  <a:lnTo>
                    <a:pt x="646" y="387"/>
                  </a:lnTo>
                  <a:lnTo>
                    <a:pt x="632" y="384"/>
                  </a:lnTo>
                  <a:lnTo>
                    <a:pt x="616" y="383"/>
                  </a:lnTo>
                  <a:lnTo>
                    <a:pt x="602" y="384"/>
                  </a:lnTo>
                  <a:lnTo>
                    <a:pt x="587" y="386"/>
                  </a:lnTo>
                  <a:lnTo>
                    <a:pt x="574" y="388"/>
                  </a:lnTo>
                  <a:lnTo>
                    <a:pt x="562" y="392"/>
                  </a:lnTo>
                  <a:lnTo>
                    <a:pt x="551" y="396"/>
                  </a:lnTo>
                  <a:lnTo>
                    <a:pt x="541" y="401"/>
                  </a:lnTo>
                  <a:lnTo>
                    <a:pt x="541" y="401"/>
                  </a:lnTo>
                  <a:lnTo>
                    <a:pt x="548" y="414"/>
                  </a:lnTo>
                  <a:lnTo>
                    <a:pt x="554" y="429"/>
                  </a:lnTo>
                  <a:lnTo>
                    <a:pt x="561" y="448"/>
                  </a:lnTo>
                  <a:lnTo>
                    <a:pt x="568" y="470"/>
                  </a:lnTo>
                  <a:lnTo>
                    <a:pt x="568" y="470"/>
                  </a:lnTo>
                  <a:lnTo>
                    <a:pt x="574" y="470"/>
                  </a:lnTo>
                  <a:lnTo>
                    <a:pt x="580" y="468"/>
                  </a:lnTo>
                  <a:lnTo>
                    <a:pt x="587" y="466"/>
                  </a:lnTo>
                  <a:lnTo>
                    <a:pt x="594" y="463"/>
                  </a:lnTo>
                  <a:lnTo>
                    <a:pt x="594" y="463"/>
                  </a:lnTo>
                  <a:lnTo>
                    <a:pt x="599" y="462"/>
                  </a:lnTo>
                  <a:lnTo>
                    <a:pt x="604" y="459"/>
                  </a:lnTo>
                  <a:lnTo>
                    <a:pt x="609" y="459"/>
                  </a:lnTo>
                  <a:lnTo>
                    <a:pt x="614" y="461"/>
                  </a:lnTo>
                  <a:lnTo>
                    <a:pt x="619" y="462"/>
                  </a:lnTo>
                  <a:lnTo>
                    <a:pt x="623" y="464"/>
                  </a:lnTo>
                  <a:lnTo>
                    <a:pt x="628" y="466"/>
                  </a:lnTo>
                  <a:lnTo>
                    <a:pt x="632" y="469"/>
                  </a:lnTo>
                  <a:lnTo>
                    <a:pt x="632" y="469"/>
                  </a:lnTo>
                  <a:lnTo>
                    <a:pt x="638" y="475"/>
                  </a:lnTo>
                  <a:lnTo>
                    <a:pt x="642" y="481"/>
                  </a:lnTo>
                  <a:lnTo>
                    <a:pt x="646" y="487"/>
                  </a:lnTo>
                  <a:lnTo>
                    <a:pt x="649" y="494"/>
                  </a:lnTo>
                  <a:lnTo>
                    <a:pt x="651" y="500"/>
                  </a:lnTo>
                  <a:lnTo>
                    <a:pt x="653" y="506"/>
                  </a:lnTo>
                  <a:lnTo>
                    <a:pt x="656" y="519"/>
                  </a:lnTo>
                  <a:lnTo>
                    <a:pt x="654" y="532"/>
                  </a:lnTo>
                  <a:lnTo>
                    <a:pt x="652" y="545"/>
                  </a:lnTo>
                  <a:lnTo>
                    <a:pt x="647" y="558"/>
                  </a:lnTo>
                  <a:lnTo>
                    <a:pt x="642" y="571"/>
                  </a:lnTo>
                  <a:lnTo>
                    <a:pt x="635" y="584"/>
                  </a:lnTo>
                  <a:lnTo>
                    <a:pt x="627" y="596"/>
                  </a:lnTo>
                  <a:lnTo>
                    <a:pt x="618" y="608"/>
                  </a:lnTo>
                  <a:lnTo>
                    <a:pt x="609" y="620"/>
                  </a:lnTo>
                  <a:lnTo>
                    <a:pt x="590" y="641"/>
                  </a:lnTo>
                  <a:lnTo>
                    <a:pt x="573" y="659"/>
                  </a:lnTo>
                  <a:lnTo>
                    <a:pt x="573" y="659"/>
                  </a:lnTo>
                  <a:lnTo>
                    <a:pt x="556" y="676"/>
                  </a:lnTo>
                  <a:lnTo>
                    <a:pt x="556" y="676"/>
                  </a:lnTo>
                  <a:lnTo>
                    <a:pt x="565" y="684"/>
                  </a:lnTo>
                  <a:lnTo>
                    <a:pt x="570" y="689"/>
                  </a:lnTo>
                  <a:lnTo>
                    <a:pt x="574" y="694"/>
                  </a:lnTo>
                  <a:lnTo>
                    <a:pt x="578" y="701"/>
                  </a:lnTo>
                  <a:lnTo>
                    <a:pt x="581" y="708"/>
                  </a:lnTo>
                  <a:lnTo>
                    <a:pt x="583" y="715"/>
                  </a:lnTo>
                  <a:lnTo>
                    <a:pt x="584" y="723"/>
                  </a:lnTo>
                  <a:lnTo>
                    <a:pt x="584" y="723"/>
                  </a:lnTo>
                  <a:lnTo>
                    <a:pt x="583" y="730"/>
                  </a:lnTo>
                  <a:lnTo>
                    <a:pt x="583" y="735"/>
                  </a:lnTo>
                  <a:lnTo>
                    <a:pt x="581" y="741"/>
                  </a:lnTo>
                  <a:lnTo>
                    <a:pt x="579" y="747"/>
                  </a:lnTo>
                  <a:lnTo>
                    <a:pt x="576" y="752"/>
                  </a:lnTo>
                  <a:lnTo>
                    <a:pt x="573" y="759"/>
                  </a:lnTo>
                  <a:lnTo>
                    <a:pt x="563" y="769"/>
                  </a:lnTo>
                  <a:lnTo>
                    <a:pt x="563" y="769"/>
                  </a:lnTo>
                  <a:lnTo>
                    <a:pt x="546" y="784"/>
                  </a:lnTo>
                  <a:lnTo>
                    <a:pt x="530" y="797"/>
                  </a:lnTo>
                  <a:lnTo>
                    <a:pt x="516" y="806"/>
                  </a:lnTo>
                  <a:lnTo>
                    <a:pt x="502" y="813"/>
                  </a:lnTo>
                  <a:lnTo>
                    <a:pt x="502" y="813"/>
                  </a:lnTo>
                  <a:lnTo>
                    <a:pt x="500" y="828"/>
                  </a:lnTo>
                  <a:lnTo>
                    <a:pt x="496" y="841"/>
                  </a:lnTo>
                  <a:lnTo>
                    <a:pt x="492" y="855"/>
                  </a:lnTo>
                  <a:lnTo>
                    <a:pt x="486" y="867"/>
                  </a:lnTo>
                  <a:lnTo>
                    <a:pt x="479" y="878"/>
                  </a:lnTo>
                  <a:lnTo>
                    <a:pt x="470" y="888"/>
                  </a:lnTo>
                  <a:lnTo>
                    <a:pt x="461" y="898"/>
                  </a:lnTo>
                  <a:lnTo>
                    <a:pt x="451" y="906"/>
                  </a:lnTo>
                  <a:lnTo>
                    <a:pt x="439" y="914"/>
                  </a:lnTo>
                  <a:lnTo>
                    <a:pt x="427" y="921"/>
                  </a:lnTo>
                  <a:lnTo>
                    <a:pt x="413" y="926"/>
                  </a:lnTo>
                  <a:lnTo>
                    <a:pt x="400" y="931"/>
                  </a:lnTo>
                  <a:lnTo>
                    <a:pt x="384" y="934"/>
                  </a:lnTo>
                  <a:lnTo>
                    <a:pt x="368" y="938"/>
                  </a:lnTo>
                  <a:lnTo>
                    <a:pt x="350" y="939"/>
                  </a:lnTo>
                  <a:lnTo>
                    <a:pt x="333" y="940"/>
                  </a:lnTo>
                  <a:lnTo>
                    <a:pt x="333" y="9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70" name="Group 69">
            <a:extLst>
              <a:ext uri="{FF2B5EF4-FFF2-40B4-BE49-F238E27FC236}">
                <a16:creationId xmlns:a16="http://schemas.microsoft.com/office/drawing/2014/main" id="{9AD6A2F1-F502-434D-8CD5-A52F2D289A04}"/>
              </a:ext>
            </a:extLst>
          </p:cNvPr>
          <p:cNvGrpSpPr/>
          <p:nvPr/>
        </p:nvGrpSpPr>
        <p:grpSpPr>
          <a:xfrm>
            <a:off x="1420935" y="5406510"/>
            <a:ext cx="974004" cy="1451490"/>
            <a:chOff x="-21903" y="4372193"/>
            <a:chExt cx="974004" cy="1451490"/>
          </a:xfrm>
        </p:grpSpPr>
        <p:sp>
          <p:nvSpPr>
            <p:cNvPr id="71" name="Freeform: Shape 70">
              <a:extLst>
                <a:ext uri="{FF2B5EF4-FFF2-40B4-BE49-F238E27FC236}">
                  <a16:creationId xmlns:a16="http://schemas.microsoft.com/office/drawing/2014/main" id="{69A34C4E-ED12-42D5-BEE4-888842218EAA}"/>
                </a:ext>
              </a:extLst>
            </p:cNvPr>
            <p:cNvSpPr/>
            <p:nvPr/>
          </p:nvSpPr>
          <p:spPr>
            <a:xfrm>
              <a:off x="215646" y="4599991"/>
              <a:ext cx="562899" cy="1223692"/>
            </a:xfrm>
            <a:custGeom>
              <a:avLst/>
              <a:gdLst>
                <a:gd name="connsiteX0" fmla="*/ 155424 w 219075"/>
                <a:gd name="connsiteY0" fmla="*/ 230399 h 476250"/>
                <a:gd name="connsiteX1" fmla="*/ 155329 w 219075"/>
                <a:gd name="connsiteY1" fmla="*/ 229256 h 476250"/>
                <a:gd name="connsiteX2" fmla="*/ 126087 w 219075"/>
                <a:gd name="connsiteY2" fmla="*/ 153723 h 476250"/>
                <a:gd name="connsiteX3" fmla="*/ 1024 w 219075"/>
                <a:gd name="connsiteY3" fmla="*/ 105812 h 476250"/>
                <a:gd name="connsiteX4" fmla="*/ 7025 w 219075"/>
                <a:gd name="connsiteY4" fmla="*/ 100954 h 476250"/>
                <a:gd name="connsiteX5" fmla="*/ 118848 w 219075"/>
                <a:gd name="connsiteY5" fmla="*/ 138959 h 476250"/>
                <a:gd name="connsiteX6" fmla="*/ 63889 w 219075"/>
                <a:gd name="connsiteY6" fmla="*/ 42947 h 476250"/>
                <a:gd name="connsiteX7" fmla="*/ 70842 w 219075"/>
                <a:gd name="connsiteY7" fmla="*/ 39804 h 476250"/>
                <a:gd name="connsiteX8" fmla="*/ 105704 w 219075"/>
                <a:gd name="connsiteY8" fmla="*/ 98573 h 476250"/>
                <a:gd name="connsiteX9" fmla="*/ 118372 w 219075"/>
                <a:gd name="connsiteY9" fmla="*/ 69998 h 476250"/>
                <a:gd name="connsiteX10" fmla="*/ 146185 w 219075"/>
                <a:gd name="connsiteY10" fmla="*/ 3323 h 476250"/>
                <a:gd name="connsiteX11" fmla="*/ 153805 w 219075"/>
                <a:gd name="connsiteY11" fmla="*/ 4085 h 476250"/>
                <a:gd name="connsiteX12" fmla="*/ 137708 w 219075"/>
                <a:gd name="connsiteY12" fmla="*/ 58663 h 476250"/>
                <a:gd name="connsiteX13" fmla="*/ 118086 w 219075"/>
                <a:gd name="connsiteY13" fmla="*/ 82476 h 476250"/>
                <a:gd name="connsiteX14" fmla="*/ 113609 w 219075"/>
                <a:gd name="connsiteY14" fmla="*/ 110955 h 476250"/>
                <a:gd name="connsiteX15" fmla="*/ 113514 w 219075"/>
                <a:gd name="connsiteY15" fmla="*/ 112670 h 476250"/>
                <a:gd name="connsiteX16" fmla="*/ 132469 w 219075"/>
                <a:gd name="connsiteY16" fmla="*/ 149341 h 476250"/>
                <a:gd name="connsiteX17" fmla="*/ 133040 w 219075"/>
                <a:gd name="connsiteY17" fmla="*/ 150579 h 476250"/>
                <a:gd name="connsiteX18" fmla="*/ 155043 w 219075"/>
                <a:gd name="connsiteY18" fmla="*/ 203157 h 476250"/>
                <a:gd name="connsiteX19" fmla="*/ 185047 w 219075"/>
                <a:gd name="connsiteY19" fmla="*/ 132196 h 476250"/>
                <a:gd name="connsiteX20" fmla="*/ 191238 w 219075"/>
                <a:gd name="connsiteY20" fmla="*/ 136768 h 476250"/>
                <a:gd name="connsiteX21" fmla="*/ 162758 w 219075"/>
                <a:gd name="connsiteY21" fmla="*/ 227351 h 476250"/>
                <a:gd name="connsiteX22" fmla="*/ 166283 w 219075"/>
                <a:gd name="connsiteY22" fmla="*/ 240495 h 476250"/>
                <a:gd name="connsiteX23" fmla="*/ 176093 w 219075"/>
                <a:gd name="connsiteY23" fmla="*/ 304980 h 476250"/>
                <a:gd name="connsiteX24" fmla="*/ 214765 w 219075"/>
                <a:gd name="connsiteY24" fmla="*/ 250306 h 476250"/>
                <a:gd name="connsiteX25" fmla="*/ 219623 w 219075"/>
                <a:gd name="connsiteY25" fmla="*/ 256307 h 476250"/>
                <a:gd name="connsiteX26" fmla="*/ 176665 w 219075"/>
                <a:gd name="connsiteY26" fmla="*/ 328316 h 476250"/>
                <a:gd name="connsiteX27" fmla="*/ 175808 w 219075"/>
                <a:gd name="connsiteY27" fmla="*/ 350509 h 476250"/>
                <a:gd name="connsiteX28" fmla="*/ 183428 w 219075"/>
                <a:gd name="connsiteY28" fmla="*/ 472524 h 476250"/>
                <a:gd name="connsiteX29" fmla="*/ 176474 w 219075"/>
                <a:gd name="connsiteY29" fmla="*/ 475668 h 476250"/>
                <a:gd name="connsiteX30" fmla="*/ 166378 w 219075"/>
                <a:gd name="connsiteY30" fmla="*/ 371369 h 476250"/>
                <a:gd name="connsiteX31" fmla="*/ 167616 w 219075"/>
                <a:gd name="connsiteY31" fmla="*/ 354795 h 476250"/>
                <a:gd name="connsiteX32" fmla="*/ 167140 w 219075"/>
                <a:gd name="connsiteY32" fmla="*/ 353462 h 476250"/>
                <a:gd name="connsiteX33" fmla="*/ 111704 w 219075"/>
                <a:gd name="connsiteY33" fmla="*/ 307266 h 476250"/>
                <a:gd name="connsiteX34" fmla="*/ 114467 w 219075"/>
                <a:gd name="connsiteY34" fmla="*/ 300122 h 476250"/>
                <a:gd name="connsiteX35" fmla="*/ 167997 w 219075"/>
                <a:gd name="connsiteY35" fmla="*/ 334412 h 476250"/>
                <a:gd name="connsiteX36" fmla="*/ 167997 w 219075"/>
                <a:gd name="connsiteY36" fmla="*/ 332983 h 476250"/>
                <a:gd name="connsiteX37" fmla="*/ 168569 w 219075"/>
                <a:gd name="connsiteY37" fmla="*/ 330126 h 476250"/>
                <a:gd name="connsiteX38" fmla="*/ 161615 w 219075"/>
                <a:gd name="connsiteY38" fmla="*/ 254402 h 476250"/>
                <a:gd name="connsiteX39" fmla="*/ 160282 w 219075"/>
                <a:gd name="connsiteY39" fmla="*/ 253259 h 476250"/>
                <a:gd name="connsiteX40" fmla="*/ 65222 w 219075"/>
                <a:gd name="connsiteY40" fmla="*/ 223446 h 476250"/>
                <a:gd name="connsiteX41" fmla="*/ 62079 w 219075"/>
                <a:gd name="connsiteY41" fmla="*/ 216492 h 476250"/>
                <a:gd name="connsiteX42" fmla="*/ 157615 w 219075"/>
                <a:gd name="connsiteY42" fmla="*/ 237828 h 476250"/>
                <a:gd name="connsiteX43" fmla="*/ 156091 w 219075"/>
                <a:gd name="connsiteY43" fmla="*/ 232304 h 476250"/>
                <a:gd name="connsiteX44" fmla="*/ 155424 w 219075"/>
                <a:gd name="connsiteY44" fmla="*/ 230399 h 476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19075" h="476250">
                  <a:moveTo>
                    <a:pt x="155424" y="230399"/>
                  </a:moveTo>
                  <a:cubicBezTo>
                    <a:pt x="155329" y="230018"/>
                    <a:pt x="155329" y="229637"/>
                    <a:pt x="155329" y="229256"/>
                  </a:cubicBezTo>
                  <a:cubicBezTo>
                    <a:pt x="147804" y="203062"/>
                    <a:pt x="137708" y="178011"/>
                    <a:pt x="126087" y="153723"/>
                  </a:cubicBezTo>
                  <a:cubicBezTo>
                    <a:pt x="91988" y="120576"/>
                    <a:pt x="34647" y="141340"/>
                    <a:pt x="1024" y="105812"/>
                  </a:cubicBezTo>
                  <a:cubicBezTo>
                    <a:pt x="-2405" y="102192"/>
                    <a:pt x="3596" y="97430"/>
                    <a:pt x="7025" y="100954"/>
                  </a:cubicBezTo>
                  <a:cubicBezTo>
                    <a:pt x="35981" y="131529"/>
                    <a:pt x="84177" y="119337"/>
                    <a:pt x="118848" y="138959"/>
                  </a:cubicBezTo>
                  <a:cubicBezTo>
                    <a:pt x="102179" y="106193"/>
                    <a:pt x="83034" y="74570"/>
                    <a:pt x="63889" y="42947"/>
                  </a:cubicBezTo>
                  <a:cubicBezTo>
                    <a:pt x="61317" y="38756"/>
                    <a:pt x="68366" y="35613"/>
                    <a:pt x="70842" y="39804"/>
                  </a:cubicBezTo>
                  <a:cubicBezTo>
                    <a:pt x="82653" y="59330"/>
                    <a:pt x="94464" y="78856"/>
                    <a:pt x="105704" y="98573"/>
                  </a:cubicBezTo>
                  <a:cubicBezTo>
                    <a:pt x="106751" y="88095"/>
                    <a:pt x="111228" y="78285"/>
                    <a:pt x="118372" y="69998"/>
                  </a:cubicBezTo>
                  <a:cubicBezTo>
                    <a:pt x="135612" y="50186"/>
                    <a:pt x="146756" y="30374"/>
                    <a:pt x="146185" y="3323"/>
                  </a:cubicBezTo>
                  <a:cubicBezTo>
                    <a:pt x="146090" y="-1630"/>
                    <a:pt x="153710" y="-773"/>
                    <a:pt x="153805" y="4085"/>
                  </a:cubicBezTo>
                  <a:cubicBezTo>
                    <a:pt x="154186" y="23611"/>
                    <a:pt x="148947" y="42566"/>
                    <a:pt x="137708" y="58663"/>
                  </a:cubicBezTo>
                  <a:cubicBezTo>
                    <a:pt x="131897" y="67045"/>
                    <a:pt x="123230" y="73617"/>
                    <a:pt x="118086" y="82476"/>
                  </a:cubicBezTo>
                  <a:cubicBezTo>
                    <a:pt x="113419" y="90572"/>
                    <a:pt x="112085" y="101811"/>
                    <a:pt x="113609" y="110955"/>
                  </a:cubicBezTo>
                  <a:cubicBezTo>
                    <a:pt x="113705" y="111622"/>
                    <a:pt x="113705" y="112194"/>
                    <a:pt x="113514" y="112670"/>
                  </a:cubicBezTo>
                  <a:cubicBezTo>
                    <a:pt x="120182" y="124767"/>
                    <a:pt x="126563" y="136959"/>
                    <a:pt x="132469" y="149341"/>
                  </a:cubicBezTo>
                  <a:cubicBezTo>
                    <a:pt x="132755" y="149722"/>
                    <a:pt x="132945" y="150198"/>
                    <a:pt x="133040" y="150579"/>
                  </a:cubicBezTo>
                  <a:cubicBezTo>
                    <a:pt x="141232" y="167724"/>
                    <a:pt x="148661" y="185155"/>
                    <a:pt x="155043" y="203157"/>
                  </a:cubicBezTo>
                  <a:cubicBezTo>
                    <a:pt x="157520" y="177154"/>
                    <a:pt x="167902" y="151913"/>
                    <a:pt x="185047" y="132196"/>
                  </a:cubicBezTo>
                  <a:cubicBezTo>
                    <a:pt x="188285" y="128481"/>
                    <a:pt x="194477" y="132958"/>
                    <a:pt x="191238" y="136768"/>
                  </a:cubicBezTo>
                  <a:cubicBezTo>
                    <a:pt x="169807" y="161343"/>
                    <a:pt x="159234" y="194871"/>
                    <a:pt x="162758" y="227351"/>
                  </a:cubicBezTo>
                  <a:cubicBezTo>
                    <a:pt x="163997" y="231732"/>
                    <a:pt x="165235" y="236114"/>
                    <a:pt x="166283" y="240495"/>
                  </a:cubicBezTo>
                  <a:cubicBezTo>
                    <a:pt x="171617" y="261736"/>
                    <a:pt x="174855" y="283263"/>
                    <a:pt x="176093" y="304980"/>
                  </a:cubicBezTo>
                  <a:cubicBezTo>
                    <a:pt x="184666" y="284215"/>
                    <a:pt x="198096" y="265832"/>
                    <a:pt x="214765" y="250306"/>
                  </a:cubicBezTo>
                  <a:cubicBezTo>
                    <a:pt x="218384" y="246972"/>
                    <a:pt x="223242" y="252878"/>
                    <a:pt x="219623" y="256307"/>
                  </a:cubicBezTo>
                  <a:cubicBezTo>
                    <a:pt x="198668" y="275738"/>
                    <a:pt x="182951" y="300408"/>
                    <a:pt x="176665" y="328316"/>
                  </a:cubicBezTo>
                  <a:cubicBezTo>
                    <a:pt x="176570" y="335745"/>
                    <a:pt x="176379" y="343080"/>
                    <a:pt x="175808" y="350509"/>
                  </a:cubicBezTo>
                  <a:cubicBezTo>
                    <a:pt x="172760" y="391467"/>
                    <a:pt x="165616" y="433758"/>
                    <a:pt x="183428" y="472524"/>
                  </a:cubicBezTo>
                  <a:cubicBezTo>
                    <a:pt x="185523" y="477001"/>
                    <a:pt x="178475" y="480144"/>
                    <a:pt x="176474" y="475668"/>
                  </a:cubicBezTo>
                  <a:cubicBezTo>
                    <a:pt x="161330" y="442711"/>
                    <a:pt x="163139" y="406707"/>
                    <a:pt x="166378" y="371369"/>
                  </a:cubicBezTo>
                  <a:cubicBezTo>
                    <a:pt x="166854" y="365844"/>
                    <a:pt x="167330" y="360320"/>
                    <a:pt x="167616" y="354795"/>
                  </a:cubicBezTo>
                  <a:cubicBezTo>
                    <a:pt x="167426" y="354414"/>
                    <a:pt x="167235" y="354033"/>
                    <a:pt x="167140" y="353462"/>
                  </a:cubicBezTo>
                  <a:cubicBezTo>
                    <a:pt x="162568" y="325935"/>
                    <a:pt x="135326" y="315076"/>
                    <a:pt x="111704" y="307266"/>
                  </a:cubicBezTo>
                  <a:cubicBezTo>
                    <a:pt x="107037" y="305742"/>
                    <a:pt x="109799" y="298598"/>
                    <a:pt x="114467" y="300122"/>
                  </a:cubicBezTo>
                  <a:cubicBezTo>
                    <a:pt x="134945" y="306885"/>
                    <a:pt x="156853" y="316314"/>
                    <a:pt x="167997" y="334412"/>
                  </a:cubicBezTo>
                  <a:cubicBezTo>
                    <a:pt x="167902" y="333936"/>
                    <a:pt x="167902" y="333459"/>
                    <a:pt x="167997" y="332983"/>
                  </a:cubicBezTo>
                  <a:cubicBezTo>
                    <a:pt x="168188" y="332031"/>
                    <a:pt x="168378" y="331078"/>
                    <a:pt x="168569" y="330126"/>
                  </a:cubicBezTo>
                  <a:cubicBezTo>
                    <a:pt x="168950" y="304789"/>
                    <a:pt x="167045" y="279738"/>
                    <a:pt x="161615" y="254402"/>
                  </a:cubicBezTo>
                  <a:cubicBezTo>
                    <a:pt x="161139" y="254116"/>
                    <a:pt x="160663" y="253735"/>
                    <a:pt x="160282" y="253259"/>
                  </a:cubicBezTo>
                  <a:cubicBezTo>
                    <a:pt x="139613" y="222874"/>
                    <a:pt x="99512" y="212587"/>
                    <a:pt x="65222" y="223446"/>
                  </a:cubicBezTo>
                  <a:cubicBezTo>
                    <a:pt x="60555" y="224874"/>
                    <a:pt x="57317" y="217921"/>
                    <a:pt x="62079" y="216492"/>
                  </a:cubicBezTo>
                  <a:cubicBezTo>
                    <a:pt x="95131" y="206015"/>
                    <a:pt x="133517" y="212968"/>
                    <a:pt x="157615" y="237828"/>
                  </a:cubicBezTo>
                  <a:cubicBezTo>
                    <a:pt x="157139" y="235923"/>
                    <a:pt x="156567" y="234114"/>
                    <a:pt x="156091" y="232304"/>
                  </a:cubicBezTo>
                  <a:cubicBezTo>
                    <a:pt x="155805" y="231828"/>
                    <a:pt x="155519" y="231161"/>
                    <a:pt x="155424" y="230399"/>
                  </a:cubicBezTo>
                  <a:close/>
                </a:path>
              </a:pathLst>
            </a:custGeom>
            <a:solidFill>
              <a:srgbClr val="018673"/>
            </a:solidFill>
            <a:ln w="9525" cap="flat">
              <a:noFill/>
              <a:prstDash val="solid"/>
              <a:miter/>
            </a:ln>
          </p:spPr>
          <p:txBody>
            <a:bodyPr rtlCol="0" anchor="ctr"/>
            <a:lstStyle/>
            <a:p>
              <a:endParaRPr lang="en-ID"/>
            </a:p>
          </p:txBody>
        </p:sp>
        <p:sp>
          <p:nvSpPr>
            <p:cNvPr id="72" name="Freeform: Shape 71">
              <a:extLst>
                <a:ext uri="{FF2B5EF4-FFF2-40B4-BE49-F238E27FC236}">
                  <a16:creationId xmlns:a16="http://schemas.microsoft.com/office/drawing/2014/main" id="{3B8A0B83-483B-436D-8F21-DDAEAD6E8C50}"/>
                </a:ext>
              </a:extLst>
            </p:cNvPr>
            <p:cNvSpPr/>
            <p:nvPr/>
          </p:nvSpPr>
          <p:spPr>
            <a:xfrm>
              <a:off x="323038" y="5296277"/>
              <a:ext cx="269212" cy="146843"/>
            </a:xfrm>
            <a:custGeom>
              <a:avLst/>
              <a:gdLst>
                <a:gd name="connsiteX0" fmla="*/ 757 w 104775"/>
                <a:gd name="connsiteY0" fmla="*/ 21037 h 57150"/>
                <a:gd name="connsiteX1" fmla="*/ 102960 w 104775"/>
                <a:gd name="connsiteY1" fmla="*/ 50279 h 57150"/>
                <a:gd name="connsiteX2" fmla="*/ 105056 w 104775"/>
                <a:gd name="connsiteY2" fmla="*/ 47802 h 57150"/>
                <a:gd name="connsiteX3" fmla="*/ 107151 w 104775"/>
                <a:gd name="connsiteY3" fmla="*/ 43897 h 57150"/>
                <a:gd name="connsiteX4" fmla="*/ 78767 w 104775"/>
                <a:gd name="connsiteY4" fmla="*/ 1320 h 57150"/>
                <a:gd name="connsiteX5" fmla="*/ 4091 w 104775"/>
                <a:gd name="connsiteY5" fmla="*/ 14751 h 57150"/>
                <a:gd name="connsiteX6" fmla="*/ 757 w 104775"/>
                <a:gd name="connsiteY6" fmla="*/ 21037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775" h="57150">
                  <a:moveTo>
                    <a:pt x="757" y="21037"/>
                  </a:moveTo>
                  <a:cubicBezTo>
                    <a:pt x="23522" y="54851"/>
                    <a:pt x="65717" y="66662"/>
                    <a:pt x="102960" y="50279"/>
                  </a:cubicBezTo>
                  <a:cubicBezTo>
                    <a:pt x="104198" y="49707"/>
                    <a:pt x="104865" y="48850"/>
                    <a:pt x="105056" y="47802"/>
                  </a:cubicBezTo>
                  <a:cubicBezTo>
                    <a:pt x="106389" y="47136"/>
                    <a:pt x="107437" y="45802"/>
                    <a:pt x="107151" y="43897"/>
                  </a:cubicBezTo>
                  <a:cubicBezTo>
                    <a:pt x="104579" y="25419"/>
                    <a:pt x="99245" y="6369"/>
                    <a:pt x="78767" y="1320"/>
                  </a:cubicBezTo>
                  <a:cubicBezTo>
                    <a:pt x="52573" y="-5157"/>
                    <a:pt x="29618" y="14274"/>
                    <a:pt x="4091" y="14751"/>
                  </a:cubicBezTo>
                  <a:cubicBezTo>
                    <a:pt x="757" y="14941"/>
                    <a:pt x="-1148" y="18084"/>
                    <a:pt x="757" y="21037"/>
                  </a:cubicBezTo>
                  <a:close/>
                </a:path>
              </a:pathLst>
            </a:custGeom>
            <a:solidFill>
              <a:srgbClr val="018673"/>
            </a:solidFill>
            <a:ln w="9525" cap="flat">
              <a:noFill/>
              <a:prstDash val="solid"/>
              <a:miter/>
            </a:ln>
          </p:spPr>
          <p:txBody>
            <a:bodyPr rtlCol="0" anchor="ctr"/>
            <a:lstStyle/>
            <a:p>
              <a:endParaRPr lang="en-ID"/>
            </a:p>
          </p:txBody>
        </p:sp>
        <p:sp>
          <p:nvSpPr>
            <p:cNvPr id="73" name="Freeform: Shape 72">
              <a:extLst>
                <a:ext uri="{FF2B5EF4-FFF2-40B4-BE49-F238E27FC236}">
                  <a16:creationId xmlns:a16="http://schemas.microsoft.com/office/drawing/2014/main" id="{6D3E05C8-18E1-4BD2-B929-B6B35BBC51E2}"/>
                </a:ext>
              </a:extLst>
            </p:cNvPr>
            <p:cNvSpPr/>
            <p:nvPr/>
          </p:nvSpPr>
          <p:spPr>
            <a:xfrm>
              <a:off x="166138" y="4498149"/>
              <a:ext cx="244738" cy="244738"/>
            </a:xfrm>
            <a:custGeom>
              <a:avLst/>
              <a:gdLst>
                <a:gd name="connsiteX0" fmla="*/ 4 w 95250"/>
                <a:gd name="connsiteY0" fmla="*/ 3811 h 95250"/>
                <a:gd name="connsiteX1" fmla="*/ 26865 w 95250"/>
                <a:gd name="connsiteY1" fmla="*/ 81821 h 95250"/>
                <a:gd name="connsiteX2" fmla="*/ 95064 w 95250"/>
                <a:gd name="connsiteY2" fmla="*/ 99347 h 95250"/>
                <a:gd name="connsiteX3" fmla="*/ 97445 w 95250"/>
                <a:gd name="connsiteY3" fmla="*/ 98299 h 95250"/>
                <a:gd name="connsiteX4" fmla="*/ 98397 w 95250"/>
                <a:gd name="connsiteY4" fmla="*/ 95632 h 95250"/>
                <a:gd name="connsiteX5" fmla="*/ 83253 w 95250"/>
                <a:gd name="connsiteY5" fmla="*/ 27623 h 95250"/>
                <a:gd name="connsiteX6" fmla="*/ 4100 w 95250"/>
                <a:gd name="connsiteY6" fmla="*/ 191 h 95250"/>
                <a:gd name="connsiteX7" fmla="*/ 3243 w 95250"/>
                <a:gd name="connsiteY7" fmla="*/ 382 h 95250"/>
                <a:gd name="connsiteX8" fmla="*/ 4 w 95250"/>
                <a:gd name="connsiteY8" fmla="*/ 3811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250" h="95250">
                  <a:moveTo>
                    <a:pt x="4" y="3811"/>
                  </a:moveTo>
                  <a:cubicBezTo>
                    <a:pt x="99" y="31624"/>
                    <a:pt x="6481" y="61532"/>
                    <a:pt x="26865" y="81821"/>
                  </a:cubicBezTo>
                  <a:cubicBezTo>
                    <a:pt x="44772" y="99728"/>
                    <a:pt x="70870" y="107538"/>
                    <a:pt x="95064" y="99347"/>
                  </a:cubicBezTo>
                  <a:cubicBezTo>
                    <a:pt x="96016" y="99347"/>
                    <a:pt x="96873" y="98966"/>
                    <a:pt x="97445" y="98299"/>
                  </a:cubicBezTo>
                  <a:cubicBezTo>
                    <a:pt x="98207" y="97632"/>
                    <a:pt x="98493" y="96680"/>
                    <a:pt x="98397" y="95632"/>
                  </a:cubicBezTo>
                  <a:cubicBezTo>
                    <a:pt x="103731" y="72486"/>
                    <a:pt x="99445" y="45721"/>
                    <a:pt x="83253" y="27623"/>
                  </a:cubicBezTo>
                  <a:cubicBezTo>
                    <a:pt x="64012" y="6097"/>
                    <a:pt x="31818" y="-1333"/>
                    <a:pt x="4100" y="191"/>
                  </a:cubicBezTo>
                  <a:cubicBezTo>
                    <a:pt x="3814" y="191"/>
                    <a:pt x="3528" y="287"/>
                    <a:pt x="3243" y="382"/>
                  </a:cubicBezTo>
                  <a:cubicBezTo>
                    <a:pt x="1433" y="477"/>
                    <a:pt x="-91" y="1620"/>
                    <a:pt x="4" y="3811"/>
                  </a:cubicBezTo>
                  <a:close/>
                </a:path>
              </a:pathLst>
            </a:custGeom>
            <a:solidFill>
              <a:srgbClr val="018673"/>
            </a:solidFill>
            <a:ln w="9525" cap="flat">
              <a:noFill/>
              <a:prstDash val="solid"/>
              <a:miter/>
            </a:ln>
          </p:spPr>
          <p:txBody>
            <a:bodyPr rtlCol="0" anchor="ctr"/>
            <a:lstStyle/>
            <a:p>
              <a:endParaRPr lang="en-ID"/>
            </a:p>
          </p:txBody>
        </p:sp>
        <p:sp>
          <p:nvSpPr>
            <p:cNvPr id="74" name="Freeform: Shape 73">
              <a:extLst>
                <a:ext uri="{FF2B5EF4-FFF2-40B4-BE49-F238E27FC236}">
                  <a16:creationId xmlns:a16="http://schemas.microsoft.com/office/drawing/2014/main" id="{DBA515FF-E3FD-4BF3-9BD5-450001503948}"/>
                </a:ext>
              </a:extLst>
            </p:cNvPr>
            <p:cNvSpPr/>
            <p:nvPr/>
          </p:nvSpPr>
          <p:spPr>
            <a:xfrm>
              <a:off x="-21903" y="4788457"/>
              <a:ext cx="318160" cy="171317"/>
            </a:xfrm>
            <a:custGeom>
              <a:avLst/>
              <a:gdLst>
                <a:gd name="connsiteX0" fmla="*/ 1083 w 123825"/>
                <a:gd name="connsiteY0" fmla="*/ 21604 h 66675"/>
                <a:gd name="connsiteX1" fmla="*/ 67473 w 123825"/>
                <a:gd name="connsiteY1" fmla="*/ 68181 h 66675"/>
                <a:gd name="connsiteX2" fmla="*/ 131100 w 123825"/>
                <a:gd name="connsiteY2" fmla="*/ 49512 h 66675"/>
                <a:gd name="connsiteX3" fmla="*/ 131766 w 123825"/>
                <a:gd name="connsiteY3" fmla="*/ 48655 h 66675"/>
                <a:gd name="connsiteX4" fmla="*/ 132433 w 123825"/>
                <a:gd name="connsiteY4" fmla="*/ 46940 h 66675"/>
                <a:gd name="connsiteX5" fmla="*/ 96619 w 123825"/>
                <a:gd name="connsiteY5" fmla="*/ 1411 h 66675"/>
                <a:gd name="connsiteX6" fmla="*/ 6227 w 123825"/>
                <a:gd name="connsiteY6" fmla="*/ 15508 h 66675"/>
                <a:gd name="connsiteX7" fmla="*/ 5465 w 123825"/>
                <a:gd name="connsiteY7" fmla="*/ 15698 h 66675"/>
                <a:gd name="connsiteX8" fmla="*/ 1083 w 123825"/>
                <a:gd name="connsiteY8" fmla="*/ 2160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825" h="66675">
                  <a:moveTo>
                    <a:pt x="1083" y="21604"/>
                  </a:moveTo>
                  <a:cubicBezTo>
                    <a:pt x="19848" y="40463"/>
                    <a:pt x="40993" y="61133"/>
                    <a:pt x="67473" y="68181"/>
                  </a:cubicBezTo>
                  <a:cubicBezTo>
                    <a:pt x="90809" y="74372"/>
                    <a:pt x="113859" y="65324"/>
                    <a:pt x="131100" y="49512"/>
                  </a:cubicBezTo>
                  <a:cubicBezTo>
                    <a:pt x="131385" y="49226"/>
                    <a:pt x="131576" y="48941"/>
                    <a:pt x="131766" y="48655"/>
                  </a:cubicBezTo>
                  <a:cubicBezTo>
                    <a:pt x="132147" y="48179"/>
                    <a:pt x="132338" y="47607"/>
                    <a:pt x="132433" y="46940"/>
                  </a:cubicBezTo>
                  <a:cubicBezTo>
                    <a:pt x="135862" y="24271"/>
                    <a:pt x="117860" y="5888"/>
                    <a:pt x="96619" y="1411"/>
                  </a:cubicBezTo>
                  <a:cubicBezTo>
                    <a:pt x="65758" y="-4971"/>
                    <a:pt x="36326" y="12174"/>
                    <a:pt x="6227" y="15508"/>
                  </a:cubicBezTo>
                  <a:cubicBezTo>
                    <a:pt x="5941" y="15508"/>
                    <a:pt x="5655" y="15603"/>
                    <a:pt x="5465" y="15698"/>
                  </a:cubicBezTo>
                  <a:cubicBezTo>
                    <a:pt x="2036" y="14651"/>
                    <a:pt x="-1965" y="18556"/>
                    <a:pt x="1083" y="21604"/>
                  </a:cubicBezTo>
                  <a:close/>
                </a:path>
              </a:pathLst>
            </a:custGeom>
            <a:solidFill>
              <a:srgbClr val="018673"/>
            </a:solidFill>
            <a:ln w="9525" cap="flat">
              <a:noFill/>
              <a:prstDash val="solid"/>
              <a:miter/>
            </a:ln>
          </p:spPr>
          <p:txBody>
            <a:bodyPr rtlCol="0" anchor="ctr"/>
            <a:lstStyle/>
            <a:p>
              <a:endParaRPr lang="en-ID"/>
            </a:p>
          </p:txBody>
        </p:sp>
        <p:sp>
          <p:nvSpPr>
            <p:cNvPr id="75" name="Freeform: Shape 74">
              <a:extLst>
                <a:ext uri="{FF2B5EF4-FFF2-40B4-BE49-F238E27FC236}">
                  <a16:creationId xmlns:a16="http://schemas.microsoft.com/office/drawing/2014/main" id="{E021A6F6-D165-437D-9CCA-36EB3FF1C297}"/>
                </a:ext>
              </a:extLst>
            </p:cNvPr>
            <p:cNvSpPr/>
            <p:nvPr/>
          </p:nvSpPr>
          <p:spPr>
            <a:xfrm>
              <a:off x="519101" y="4372193"/>
              <a:ext cx="195791" cy="318160"/>
            </a:xfrm>
            <a:custGeom>
              <a:avLst/>
              <a:gdLst>
                <a:gd name="connsiteX0" fmla="*/ 27607 w 76200"/>
                <a:gd name="connsiteY0" fmla="*/ 125793 h 123825"/>
                <a:gd name="connsiteX1" fmla="*/ 29035 w 76200"/>
                <a:gd name="connsiteY1" fmla="*/ 126079 h 123825"/>
                <a:gd name="connsiteX2" fmla="*/ 31036 w 76200"/>
                <a:gd name="connsiteY2" fmla="*/ 126269 h 123825"/>
                <a:gd name="connsiteX3" fmla="*/ 66469 w 76200"/>
                <a:gd name="connsiteY3" fmla="*/ 111029 h 123825"/>
                <a:gd name="connsiteX4" fmla="*/ 78470 w 76200"/>
                <a:gd name="connsiteY4" fmla="*/ 75692 h 123825"/>
                <a:gd name="connsiteX5" fmla="*/ 72565 w 76200"/>
                <a:gd name="connsiteY5" fmla="*/ 38068 h 123825"/>
                <a:gd name="connsiteX6" fmla="*/ 61230 w 76200"/>
                <a:gd name="connsiteY6" fmla="*/ 2159 h 123825"/>
                <a:gd name="connsiteX7" fmla="*/ 54181 w 76200"/>
                <a:gd name="connsiteY7" fmla="*/ 2349 h 123825"/>
                <a:gd name="connsiteX8" fmla="*/ 3889 w 76200"/>
                <a:gd name="connsiteY8" fmla="*/ 67405 h 123825"/>
                <a:gd name="connsiteX9" fmla="*/ 27607 w 76200"/>
                <a:gd name="connsiteY9" fmla="*/ 125793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200" h="123825">
                  <a:moveTo>
                    <a:pt x="27607" y="125793"/>
                  </a:moveTo>
                  <a:cubicBezTo>
                    <a:pt x="28083" y="125984"/>
                    <a:pt x="28559" y="126079"/>
                    <a:pt x="29035" y="126079"/>
                  </a:cubicBezTo>
                  <a:cubicBezTo>
                    <a:pt x="29607" y="126269"/>
                    <a:pt x="30274" y="126365"/>
                    <a:pt x="31036" y="126269"/>
                  </a:cubicBezTo>
                  <a:cubicBezTo>
                    <a:pt x="43990" y="123983"/>
                    <a:pt x="57229" y="121126"/>
                    <a:pt x="66469" y="111029"/>
                  </a:cubicBezTo>
                  <a:cubicBezTo>
                    <a:pt x="75136" y="101600"/>
                    <a:pt x="78756" y="88265"/>
                    <a:pt x="78470" y="75692"/>
                  </a:cubicBezTo>
                  <a:cubicBezTo>
                    <a:pt x="78089" y="63214"/>
                    <a:pt x="75041" y="50260"/>
                    <a:pt x="72565" y="38068"/>
                  </a:cubicBezTo>
                  <a:cubicBezTo>
                    <a:pt x="70088" y="25876"/>
                    <a:pt x="67326" y="13112"/>
                    <a:pt x="61230" y="2159"/>
                  </a:cubicBezTo>
                  <a:cubicBezTo>
                    <a:pt x="59515" y="-889"/>
                    <a:pt x="55705" y="-604"/>
                    <a:pt x="54181" y="2349"/>
                  </a:cubicBezTo>
                  <a:cubicBezTo>
                    <a:pt x="41323" y="26638"/>
                    <a:pt x="15319" y="42545"/>
                    <a:pt x="3889" y="67405"/>
                  </a:cubicBezTo>
                  <a:cubicBezTo>
                    <a:pt x="-6588" y="90551"/>
                    <a:pt x="5032" y="115887"/>
                    <a:pt x="27607" y="125793"/>
                  </a:cubicBezTo>
                  <a:close/>
                </a:path>
              </a:pathLst>
            </a:custGeom>
            <a:solidFill>
              <a:srgbClr val="018673"/>
            </a:solidFill>
            <a:ln w="9525" cap="flat">
              <a:noFill/>
              <a:prstDash val="solid"/>
              <a:miter/>
            </a:ln>
          </p:spPr>
          <p:txBody>
            <a:bodyPr rtlCol="0" anchor="ctr"/>
            <a:lstStyle/>
            <a:p>
              <a:endParaRPr lang="en-ID"/>
            </a:p>
          </p:txBody>
        </p:sp>
        <p:sp>
          <p:nvSpPr>
            <p:cNvPr id="76" name="Freeform: Shape 75">
              <a:extLst>
                <a:ext uri="{FF2B5EF4-FFF2-40B4-BE49-F238E27FC236}">
                  <a16:creationId xmlns:a16="http://schemas.microsoft.com/office/drawing/2014/main" id="{C96FEA63-9197-41B8-B252-FF3451F33739}"/>
                </a:ext>
              </a:extLst>
            </p:cNvPr>
            <p:cNvSpPr/>
            <p:nvPr/>
          </p:nvSpPr>
          <p:spPr>
            <a:xfrm>
              <a:off x="707363" y="5095011"/>
              <a:ext cx="244738" cy="220265"/>
            </a:xfrm>
            <a:custGeom>
              <a:avLst/>
              <a:gdLst>
                <a:gd name="connsiteX0" fmla="*/ 3485 w 95250"/>
                <a:gd name="connsiteY0" fmla="*/ 81937 h 85725"/>
                <a:gd name="connsiteX1" fmla="*/ 6057 w 95250"/>
                <a:gd name="connsiteY1" fmla="*/ 84128 h 85725"/>
                <a:gd name="connsiteX2" fmla="*/ 7010 w 95250"/>
                <a:gd name="connsiteY2" fmla="*/ 85366 h 85725"/>
                <a:gd name="connsiteX3" fmla="*/ 57206 w 95250"/>
                <a:gd name="connsiteY3" fmla="*/ 79080 h 85725"/>
                <a:gd name="connsiteX4" fmla="*/ 98450 w 95250"/>
                <a:gd name="connsiteY4" fmla="*/ 6785 h 85725"/>
                <a:gd name="connsiteX5" fmla="*/ 95402 w 95250"/>
                <a:gd name="connsiteY5" fmla="*/ 22 h 85725"/>
                <a:gd name="connsiteX6" fmla="*/ 19487 w 95250"/>
                <a:gd name="connsiteY6" fmla="*/ 23930 h 85725"/>
                <a:gd name="connsiteX7" fmla="*/ 3485 w 95250"/>
                <a:gd name="connsiteY7" fmla="*/ 81937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5250" h="85725">
                  <a:moveTo>
                    <a:pt x="3485" y="81937"/>
                  </a:moveTo>
                  <a:cubicBezTo>
                    <a:pt x="4057" y="83271"/>
                    <a:pt x="5009" y="83938"/>
                    <a:pt x="6057" y="84128"/>
                  </a:cubicBezTo>
                  <a:cubicBezTo>
                    <a:pt x="6248" y="84604"/>
                    <a:pt x="6533" y="84985"/>
                    <a:pt x="7010" y="85366"/>
                  </a:cubicBezTo>
                  <a:cubicBezTo>
                    <a:pt x="22345" y="99654"/>
                    <a:pt x="44348" y="93463"/>
                    <a:pt x="57206" y="79080"/>
                  </a:cubicBezTo>
                  <a:cubicBezTo>
                    <a:pt x="76256" y="57934"/>
                    <a:pt x="75875" y="25359"/>
                    <a:pt x="98450" y="6785"/>
                  </a:cubicBezTo>
                  <a:cubicBezTo>
                    <a:pt x="101498" y="4213"/>
                    <a:pt x="99116" y="-359"/>
                    <a:pt x="95402" y="22"/>
                  </a:cubicBezTo>
                  <a:cubicBezTo>
                    <a:pt x="68922" y="2594"/>
                    <a:pt x="40347" y="5737"/>
                    <a:pt x="19487" y="23930"/>
                  </a:cubicBezTo>
                  <a:cubicBezTo>
                    <a:pt x="2628" y="38503"/>
                    <a:pt x="-4992" y="60887"/>
                    <a:pt x="3485" y="81937"/>
                  </a:cubicBezTo>
                  <a:close/>
                </a:path>
              </a:pathLst>
            </a:custGeom>
            <a:solidFill>
              <a:srgbClr val="018673"/>
            </a:solidFill>
            <a:ln w="9525" cap="flat">
              <a:noFill/>
              <a:prstDash val="solid"/>
              <a:miter/>
            </a:ln>
          </p:spPr>
          <p:txBody>
            <a:bodyPr rtlCol="0" anchor="ctr"/>
            <a:lstStyle/>
            <a:p>
              <a:endParaRPr lang="en-ID"/>
            </a:p>
          </p:txBody>
        </p:sp>
        <p:sp>
          <p:nvSpPr>
            <p:cNvPr id="77" name="Freeform: Shape 76">
              <a:extLst>
                <a:ext uri="{FF2B5EF4-FFF2-40B4-BE49-F238E27FC236}">
                  <a16:creationId xmlns:a16="http://schemas.microsoft.com/office/drawing/2014/main" id="{B3E511E3-5ECD-4AC0-B839-DB5FE5BC7E59}"/>
                </a:ext>
              </a:extLst>
            </p:cNvPr>
            <p:cNvSpPr/>
            <p:nvPr/>
          </p:nvSpPr>
          <p:spPr>
            <a:xfrm>
              <a:off x="612554" y="4723216"/>
              <a:ext cx="269212" cy="293686"/>
            </a:xfrm>
            <a:custGeom>
              <a:avLst/>
              <a:gdLst>
                <a:gd name="connsiteX0" fmla="*/ 1332 w 104775"/>
                <a:gd name="connsiteY0" fmla="*/ 102525 h 114300"/>
                <a:gd name="connsiteX1" fmla="*/ 17715 w 104775"/>
                <a:gd name="connsiteY1" fmla="*/ 48423 h 114300"/>
                <a:gd name="connsiteX2" fmla="*/ 108488 w 104775"/>
                <a:gd name="connsiteY2" fmla="*/ 417 h 114300"/>
                <a:gd name="connsiteX3" fmla="*/ 113156 w 104775"/>
                <a:gd name="connsiteY3" fmla="*/ 6132 h 114300"/>
                <a:gd name="connsiteX4" fmla="*/ 78485 w 104775"/>
                <a:gd name="connsiteY4" fmla="*/ 95096 h 114300"/>
                <a:gd name="connsiteX5" fmla="*/ 17239 w 104775"/>
                <a:gd name="connsiteY5" fmla="*/ 119861 h 114300"/>
                <a:gd name="connsiteX6" fmla="*/ 16667 w 104775"/>
                <a:gd name="connsiteY6" fmla="*/ 119575 h 114300"/>
                <a:gd name="connsiteX7" fmla="*/ 1332 w 104775"/>
                <a:gd name="connsiteY7" fmla="*/ 102525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775" h="114300">
                  <a:moveTo>
                    <a:pt x="1332" y="102525"/>
                  </a:moveTo>
                  <a:cubicBezTo>
                    <a:pt x="-3145" y="83666"/>
                    <a:pt x="3999" y="63092"/>
                    <a:pt x="17715" y="48423"/>
                  </a:cubicBezTo>
                  <a:cubicBezTo>
                    <a:pt x="41718" y="22706"/>
                    <a:pt x="78008" y="15372"/>
                    <a:pt x="108488" y="417"/>
                  </a:cubicBezTo>
                  <a:cubicBezTo>
                    <a:pt x="112298" y="-1392"/>
                    <a:pt x="114870" y="3084"/>
                    <a:pt x="113156" y="6132"/>
                  </a:cubicBezTo>
                  <a:cubicBezTo>
                    <a:pt x="97439" y="34136"/>
                    <a:pt x="96392" y="68140"/>
                    <a:pt x="78485" y="95096"/>
                  </a:cubicBezTo>
                  <a:cubicBezTo>
                    <a:pt x="65150" y="115289"/>
                    <a:pt x="41147" y="128148"/>
                    <a:pt x="17239" y="119861"/>
                  </a:cubicBezTo>
                  <a:cubicBezTo>
                    <a:pt x="17048" y="119766"/>
                    <a:pt x="16858" y="119670"/>
                    <a:pt x="16667" y="119575"/>
                  </a:cubicBezTo>
                  <a:cubicBezTo>
                    <a:pt x="16763" y="119670"/>
                    <a:pt x="5809" y="116527"/>
                    <a:pt x="1332" y="102525"/>
                  </a:cubicBezTo>
                  <a:close/>
                </a:path>
              </a:pathLst>
            </a:custGeom>
            <a:solidFill>
              <a:srgbClr val="018673"/>
            </a:solidFill>
            <a:ln w="9525" cap="flat">
              <a:noFill/>
              <a:prstDash val="solid"/>
              <a:miter/>
            </a:ln>
          </p:spPr>
          <p:txBody>
            <a:bodyPr rtlCol="0" anchor="ctr"/>
            <a:lstStyle/>
            <a:p>
              <a:endParaRPr lang="en-ID"/>
            </a:p>
          </p:txBody>
        </p:sp>
        <p:sp>
          <p:nvSpPr>
            <p:cNvPr id="78" name="Freeform: Shape 77">
              <a:extLst>
                <a:ext uri="{FF2B5EF4-FFF2-40B4-BE49-F238E27FC236}">
                  <a16:creationId xmlns:a16="http://schemas.microsoft.com/office/drawing/2014/main" id="{8C4B0316-58A9-4C67-8DEF-E1BBC4BCB627}"/>
                </a:ext>
              </a:extLst>
            </p:cNvPr>
            <p:cNvSpPr/>
            <p:nvPr/>
          </p:nvSpPr>
          <p:spPr>
            <a:xfrm>
              <a:off x="76943" y="5063594"/>
              <a:ext cx="367108" cy="195791"/>
            </a:xfrm>
            <a:custGeom>
              <a:avLst/>
              <a:gdLst>
                <a:gd name="connsiteX0" fmla="*/ 1190 w 142875"/>
                <a:gd name="connsiteY0" fmla="*/ 45492 h 76200"/>
                <a:gd name="connsiteX1" fmla="*/ 3381 w 142875"/>
                <a:gd name="connsiteY1" fmla="*/ 44349 h 76200"/>
                <a:gd name="connsiteX2" fmla="*/ 97011 w 142875"/>
                <a:gd name="connsiteY2" fmla="*/ 248 h 76200"/>
                <a:gd name="connsiteX3" fmla="*/ 152066 w 142875"/>
                <a:gd name="connsiteY3" fmla="*/ 34824 h 76200"/>
                <a:gd name="connsiteX4" fmla="*/ 147684 w 142875"/>
                <a:gd name="connsiteY4" fmla="*/ 50064 h 76200"/>
                <a:gd name="connsiteX5" fmla="*/ 2428 w 142875"/>
                <a:gd name="connsiteY5" fmla="*/ 51874 h 76200"/>
                <a:gd name="connsiteX6" fmla="*/ 1571 w 142875"/>
                <a:gd name="connsiteY6" fmla="*/ 51302 h 76200"/>
                <a:gd name="connsiteX7" fmla="*/ 1190 w 142875"/>
                <a:gd name="connsiteY7" fmla="*/ 45492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2875" h="76200">
                  <a:moveTo>
                    <a:pt x="1190" y="45492"/>
                  </a:moveTo>
                  <a:cubicBezTo>
                    <a:pt x="1761" y="44825"/>
                    <a:pt x="2523" y="44444"/>
                    <a:pt x="3381" y="44349"/>
                  </a:cubicBezTo>
                  <a:cubicBezTo>
                    <a:pt x="34908" y="30919"/>
                    <a:pt x="61578" y="3487"/>
                    <a:pt x="97011" y="248"/>
                  </a:cubicBezTo>
                  <a:cubicBezTo>
                    <a:pt x="121014" y="-1943"/>
                    <a:pt x="145779" y="10440"/>
                    <a:pt x="152066" y="34824"/>
                  </a:cubicBezTo>
                  <a:cubicBezTo>
                    <a:pt x="152066" y="34824"/>
                    <a:pt x="152066" y="42253"/>
                    <a:pt x="147684" y="50064"/>
                  </a:cubicBezTo>
                  <a:cubicBezTo>
                    <a:pt x="119109" y="98546"/>
                    <a:pt x="42433" y="73686"/>
                    <a:pt x="2428" y="51874"/>
                  </a:cubicBezTo>
                  <a:cubicBezTo>
                    <a:pt x="2142" y="51683"/>
                    <a:pt x="1857" y="51493"/>
                    <a:pt x="1571" y="51302"/>
                  </a:cubicBezTo>
                  <a:cubicBezTo>
                    <a:pt x="-144" y="49873"/>
                    <a:pt x="-715" y="47016"/>
                    <a:pt x="1190" y="45492"/>
                  </a:cubicBezTo>
                  <a:close/>
                </a:path>
              </a:pathLst>
            </a:custGeom>
            <a:solidFill>
              <a:srgbClr val="018673"/>
            </a:solidFill>
            <a:ln w="9525" cap="flat">
              <a:noFill/>
              <a:prstDash val="solid"/>
              <a:miter/>
            </a:ln>
          </p:spPr>
          <p:txBody>
            <a:bodyPr rtlCol="0" anchor="ctr"/>
            <a:lstStyle/>
            <a:p>
              <a:endParaRPr lang="en-ID"/>
            </a:p>
          </p:txBody>
        </p:sp>
        <p:sp>
          <p:nvSpPr>
            <p:cNvPr id="79" name="Freeform: Shape 78">
              <a:extLst>
                <a:ext uri="{FF2B5EF4-FFF2-40B4-BE49-F238E27FC236}">
                  <a16:creationId xmlns:a16="http://schemas.microsoft.com/office/drawing/2014/main" id="{3E6D9432-A7F8-41AF-A6BD-9FA8EFA447D7}"/>
                </a:ext>
              </a:extLst>
            </p:cNvPr>
            <p:cNvSpPr/>
            <p:nvPr/>
          </p:nvSpPr>
          <p:spPr>
            <a:xfrm>
              <a:off x="581713" y="4466987"/>
              <a:ext cx="73422" cy="220265"/>
            </a:xfrm>
            <a:custGeom>
              <a:avLst/>
              <a:gdLst>
                <a:gd name="connsiteX0" fmla="*/ 0 w 28575"/>
                <a:gd name="connsiteY0" fmla="*/ 87281 h 85725"/>
                <a:gd name="connsiteX1" fmla="*/ 17145 w 28575"/>
                <a:gd name="connsiteY1" fmla="*/ 49277 h 85725"/>
                <a:gd name="connsiteX2" fmla="*/ 26479 w 28575"/>
                <a:gd name="connsiteY2" fmla="*/ 1461 h 85725"/>
                <a:gd name="connsiteX3" fmla="*/ 28956 w 28575"/>
                <a:gd name="connsiteY3" fmla="*/ 1080 h 85725"/>
                <a:gd name="connsiteX4" fmla="*/ 22098 w 28575"/>
                <a:gd name="connsiteY4" fmla="*/ 44038 h 85725"/>
                <a:gd name="connsiteX5" fmla="*/ 2286 w 28575"/>
                <a:gd name="connsiteY5" fmla="*/ 88520 h 85725"/>
                <a:gd name="connsiteX6" fmla="*/ 0 w 28575"/>
                <a:gd name="connsiteY6" fmla="*/ 87281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575" h="85725">
                  <a:moveTo>
                    <a:pt x="0" y="87281"/>
                  </a:moveTo>
                  <a:cubicBezTo>
                    <a:pt x="2191" y="73184"/>
                    <a:pt x="11239" y="61945"/>
                    <a:pt x="17145" y="49277"/>
                  </a:cubicBezTo>
                  <a:cubicBezTo>
                    <a:pt x="24098" y="34322"/>
                    <a:pt x="27146" y="17939"/>
                    <a:pt x="26479" y="1461"/>
                  </a:cubicBezTo>
                  <a:cubicBezTo>
                    <a:pt x="26384" y="-158"/>
                    <a:pt x="28956" y="-634"/>
                    <a:pt x="28956" y="1080"/>
                  </a:cubicBezTo>
                  <a:cubicBezTo>
                    <a:pt x="29527" y="15749"/>
                    <a:pt x="27337" y="30322"/>
                    <a:pt x="22098" y="44038"/>
                  </a:cubicBezTo>
                  <a:cubicBezTo>
                    <a:pt x="16288" y="59183"/>
                    <a:pt x="4477" y="72137"/>
                    <a:pt x="2286" y="88520"/>
                  </a:cubicBezTo>
                  <a:cubicBezTo>
                    <a:pt x="1524" y="88139"/>
                    <a:pt x="762" y="87758"/>
                    <a:pt x="0" y="87281"/>
                  </a:cubicBezTo>
                  <a:close/>
                </a:path>
              </a:pathLst>
            </a:custGeom>
            <a:solidFill>
              <a:srgbClr val="34A7A4"/>
            </a:solidFill>
            <a:ln w="9525" cap="flat">
              <a:noFill/>
              <a:prstDash val="solid"/>
              <a:miter/>
            </a:ln>
          </p:spPr>
          <p:txBody>
            <a:bodyPr rtlCol="0" anchor="ctr"/>
            <a:lstStyle/>
            <a:p>
              <a:endParaRPr lang="en-ID"/>
            </a:p>
          </p:txBody>
        </p:sp>
        <p:sp>
          <p:nvSpPr>
            <p:cNvPr id="80" name="Freeform: Shape 79">
              <a:extLst>
                <a:ext uri="{FF2B5EF4-FFF2-40B4-BE49-F238E27FC236}">
                  <a16:creationId xmlns:a16="http://schemas.microsoft.com/office/drawing/2014/main" id="{3724A889-82A8-403B-B0F3-4DE6987ADC59}"/>
                </a:ext>
              </a:extLst>
            </p:cNvPr>
            <p:cNvSpPr/>
            <p:nvPr/>
          </p:nvSpPr>
          <p:spPr>
            <a:xfrm>
              <a:off x="250690" y="4573241"/>
              <a:ext cx="146843" cy="171317"/>
            </a:xfrm>
            <a:custGeom>
              <a:avLst/>
              <a:gdLst>
                <a:gd name="connsiteX0" fmla="*/ 2530 w 57150"/>
                <a:gd name="connsiteY0" fmla="*/ 685 h 66675"/>
                <a:gd name="connsiteX1" fmla="*/ 37296 w 57150"/>
                <a:gd name="connsiteY1" fmla="*/ 44214 h 66675"/>
                <a:gd name="connsiteX2" fmla="*/ 57679 w 57150"/>
                <a:gd name="connsiteY2" fmla="*/ 58978 h 66675"/>
                <a:gd name="connsiteX3" fmla="*/ 65490 w 57150"/>
                <a:gd name="connsiteY3" fmla="*/ 65836 h 66675"/>
                <a:gd name="connsiteX4" fmla="*/ 65395 w 57150"/>
                <a:gd name="connsiteY4" fmla="*/ 66407 h 66675"/>
                <a:gd name="connsiteX5" fmla="*/ 64537 w 57150"/>
                <a:gd name="connsiteY5" fmla="*/ 68884 h 66675"/>
                <a:gd name="connsiteX6" fmla="*/ 47964 w 57150"/>
                <a:gd name="connsiteY6" fmla="*/ 55644 h 66675"/>
                <a:gd name="connsiteX7" fmla="*/ 29390 w 57150"/>
                <a:gd name="connsiteY7" fmla="*/ 40404 h 66675"/>
                <a:gd name="connsiteX8" fmla="*/ 148 w 57150"/>
                <a:gd name="connsiteY8" fmla="*/ 1637 h 66675"/>
                <a:gd name="connsiteX9" fmla="*/ 2530 w 57150"/>
                <a:gd name="connsiteY9" fmla="*/ 685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150" h="66675">
                  <a:moveTo>
                    <a:pt x="2530" y="685"/>
                  </a:moveTo>
                  <a:cubicBezTo>
                    <a:pt x="11388" y="17163"/>
                    <a:pt x="23104" y="32022"/>
                    <a:pt x="37296" y="44214"/>
                  </a:cubicBezTo>
                  <a:cubicBezTo>
                    <a:pt x="43678" y="49738"/>
                    <a:pt x="50631" y="54310"/>
                    <a:pt x="57679" y="58978"/>
                  </a:cubicBezTo>
                  <a:cubicBezTo>
                    <a:pt x="60727" y="60978"/>
                    <a:pt x="63490" y="63169"/>
                    <a:pt x="65490" y="65836"/>
                  </a:cubicBezTo>
                  <a:cubicBezTo>
                    <a:pt x="65490" y="66026"/>
                    <a:pt x="65395" y="66217"/>
                    <a:pt x="65395" y="66407"/>
                  </a:cubicBezTo>
                  <a:cubicBezTo>
                    <a:pt x="65490" y="67360"/>
                    <a:pt x="65204" y="68217"/>
                    <a:pt x="64537" y="68884"/>
                  </a:cubicBezTo>
                  <a:cubicBezTo>
                    <a:pt x="61108" y="62883"/>
                    <a:pt x="53488" y="59454"/>
                    <a:pt x="47964" y="55644"/>
                  </a:cubicBezTo>
                  <a:cubicBezTo>
                    <a:pt x="41392" y="51072"/>
                    <a:pt x="35200" y="46024"/>
                    <a:pt x="29390" y="40404"/>
                  </a:cubicBezTo>
                  <a:cubicBezTo>
                    <a:pt x="17579" y="29069"/>
                    <a:pt x="7864" y="16020"/>
                    <a:pt x="148" y="1637"/>
                  </a:cubicBezTo>
                  <a:cubicBezTo>
                    <a:pt x="-614" y="304"/>
                    <a:pt x="1768" y="-744"/>
                    <a:pt x="2530" y="685"/>
                  </a:cubicBezTo>
                  <a:close/>
                </a:path>
              </a:pathLst>
            </a:custGeom>
            <a:solidFill>
              <a:srgbClr val="34A7A4"/>
            </a:solidFill>
            <a:ln w="9525" cap="flat">
              <a:noFill/>
              <a:prstDash val="solid"/>
              <a:miter/>
            </a:ln>
          </p:spPr>
          <p:txBody>
            <a:bodyPr rtlCol="0" anchor="ctr"/>
            <a:lstStyle/>
            <a:p>
              <a:endParaRPr lang="en-ID"/>
            </a:p>
          </p:txBody>
        </p:sp>
        <p:sp>
          <p:nvSpPr>
            <p:cNvPr id="81" name="Freeform: Shape 80">
              <a:extLst>
                <a:ext uri="{FF2B5EF4-FFF2-40B4-BE49-F238E27FC236}">
                  <a16:creationId xmlns:a16="http://schemas.microsoft.com/office/drawing/2014/main" id="{FF14F875-4879-4BE2-862E-D49C2A60A663}"/>
                </a:ext>
              </a:extLst>
            </p:cNvPr>
            <p:cNvSpPr/>
            <p:nvPr/>
          </p:nvSpPr>
          <p:spPr>
            <a:xfrm>
              <a:off x="67356" y="4857372"/>
              <a:ext cx="244738" cy="48948"/>
            </a:xfrm>
            <a:custGeom>
              <a:avLst/>
              <a:gdLst>
                <a:gd name="connsiteX0" fmla="*/ 1682 w 95250"/>
                <a:gd name="connsiteY0" fmla="*/ 117 h 19050"/>
                <a:gd name="connsiteX1" fmla="*/ 53022 w 95250"/>
                <a:gd name="connsiteY1" fmla="*/ 14880 h 19050"/>
                <a:gd name="connsiteX2" fmla="*/ 97694 w 95250"/>
                <a:gd name="connsiteY2" fmla="*/ 19929 h 19050"/>
                <a:gd name="connsiteX3" fmla="*/ 97694 w 95250"/>
                <a:gd name="connsiteY3" fmla="*/ 20119 h 19050"/>
                <a:gd name="connsiteX4" fmla="*/ 97028 w 95250"/>
                <a:gd name="connsiteY4" fmla="*/ 21834 h 19050"/>
                <a:gd name="connsiteX5" fmla="*/ 96647 w 95250"/>
                <a:gd name="connsiteY5" fmla="*/ 22310 h 19050"/>
                <a:gd name="connsiteX6" fmla="*/ 48069 w 95250"/>
                <a:gd name="connsiteY6" fmla="*/ 16690 h 19050"/>
                <a:gd name="connsiteX7" fmla="*/ 730 w 95250"/>
                <a:gd name="connsiteY7" fmla="*/ 2498 h 19050"/>
                <a:gd name="connsiteX8" fmla="*/ 1682 w 95250"/>
                <a:gd name="connsiteY8" fmla="*/ 117 h 1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250" h="19050">
                  <a:moveTo>
                    <a:pt x="1682" y="117"/>
                  </a:moveTo>
                  <a:cubicBezTo>
                    <a:pt x="18065" y="7260"/>
                    <a:pt x="35306" y="12309"/>
                    <a:pt x="53022" y="14880"/>
                  </a:cubicBezTo>
                  <a:cubicBezTo>
                    <a:pt x="67786" y="16976"/>
                    <a:pt x="83216" y="16023"/>
                    <a:pt x="97694" y="19929"/>
                  </a:cubicBezTo>
                  <a:cubicBezTo>
                    <a:pt x="97694" y="20024"/>
                    <a:pt x="97694" y="20024"/>
                    <a:pt x="97694" y="20119"/>
                  </a:cubicBezTo>
                  <a:cubicBezTo>
                    <a:pt x="97599" y="20786"/>
                    <a:pt x="97313" y="21357"/>
                    <a:pt x="97028" y="21834"/>
                  </a:cubicBezTo>
                  <a:cubicBezTo>
                    <a:pt x="96932" y="22024"/>
                    <a:pt x="96742" y="22119"/>
                    <a:pt x="96647" y="22310"/>
                  </a:cubicBezTo>
                  <a:cubicBezTo>
                    <a:pt x="80930" y="18119"/>
                    <a:pt x="64071" y="19357"/>
                    <a:pt x="48069" y="16690"/>
                  </a:cubicBezTo>
                  <a:cubicBezTo>
                    <a:pt x="31781" y="13928"/>
                    <a:pt x="15875" y="9165"/>
                    <a:pt x="730" y="2498"/>
                  </a:cubicBezTo>
                  <a:cubicBezTo>
                    <a:pt x="-699" y="1831"/>
                    <a:pt x="158" y="-550"/>
                    <a:pt x="1682" y="117"/>
                  </a:cubicBezTo>
                  <a:close/>
                </a:path>
              </a:pathLst>
            </a:custGeom>
            <a:solidFill>
              <a:srgbClr val="34A7A4"/>
            </a:solidFill>
            <a:ln w="9525" cap="flat">
              <a:noFill/>
              <a:prstDash val="solid"/>
              <a:miter/>
            </a:ln>
          </p:spPr>
          <p:txBody>
            <a:bodyPr rtlCol="0" anchor="ctr"/>
            <a:lstStyle/>
            <a:p>
              <a:endParaRPr lang="en-ID"/>
            </a:p>
          </p:txBody>
        </p:sp>
        <p:sp>
          <p:nvSpPr>
            <p:cNvPr id="82" name="Freeform: Shape 81">
              <a:extLst>
                <a:ext uri="{FF2B5EF4-FFF2-40B4-BE49-F238E27FC236}">
                  <a16:creationId xmlns:a16="http://schemas.microsoft.com/office/drawing/2014/main" id="{F32E79AD-0BDD-443A-825A-E6B5AC8EC90E}"/>
                </a:ext>
              </a:extLst>
            </p:cNvPr>
            <p:cNvSpPr/>
            <p:nvPr/>
          </p:nvSpPr>
          <p:spPr>
            <a:xfrm>
              <a:off x="169486" y="5141543"/>
              <a:ext cx="293686" cy="24474"/>
            </a:xfrm>
            <a:custGeom>
              <a:avLst/>
              <a:gdLst>
                <a:gd name="connsiteX0" fmla="*/ 58613 w 114300"/>
                <a:gd name="connsiteY0" fmla="*/ 7154 h 9525"/>
                <a:gd name="connsiteX1" fmla="*/ 28037 w 114300"/>
                <a:gd name="connsiteY1" fmla="*/ 15060 h 9525"/>
                <a:gd name="connsiteX2" fmla="*/ 796 w 114300"/>
                <a:gd name="connsiteY2" fmla="*/ 15536 h 9525"/>
                <a:gd name="connsiteX3" fmla="*/ 1748 w 114300"/>
                <a:gd name="connsiteY3" fmla="*/ 13155 h 9525"/>
                <a:gd name="connsiteX4" fmla="*/ 36610 w 114300"/>
                <a:gd name="connsiteY4" fmla="*/ 10107 h 9525"/>
                <a:gd name="connsiteX5" fmla="*/ 67376 w 114300"/>
                <a:gd name="connsiteY5" fmla="*/ 2677 h 9525"/>
                <a:gd name="connsiteX6" fmla="*/ 115191 w 114300"/>
                <a:gd name="connsiteY6" fmla="*/ 2106 h 9525"/>
                <a:gd name="connsiteX7" fmla="*/ 115953 w 114300"/>
                <a:gd name="connsiteY7" fmla="*/ 4582 h 9525"/>
                <a:gd name="connsiteX8" fmla="*/ 115953 w 114300"/>
                <a:gd name="connsiteY8" fmla="*/ 4868 h 9525"/>
                <a:gd name="connsiteX9" fmla="*/ 58613 w 114300"/>
                <a:gd name="connsiteY9" fmla="*/ 7154 h 9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4300" h="9525">
                  <a:moveTo>
                    <a:pt x="58613" y="7154"/>
                  </a:moveTo>
                  <a:cubicBezTo>
                    <a:pt x="48326" y="9440"/>
                    <a:pt x="38229" y="12488"/>
                    <a:pt x="28037" y="15060"/>
                  </a:cubicBezTo>
                  <a:cubicBezTo>
                    <a:pt x="18893" y="17346"/>
                    <a:pt x="9845" y="18775"/>
                    <a:pt x="796" y="15536"/>
                  </a:cubicBezTo>
                  <a:cubicBezTo>
                    <a:pt x="-728" y="14965"/>
                    <a:pt x="129" y="12583"/>
                    <a:pt x="1748" y="13155"/>
                  </a:cubicBezTo>
                  <a:cubicBezTo>
                    <a:pt x="13369" y="17251"/>
                    <a:pt x="25275" y="13155"/>
                    <a:pt x="36610" y="10107"/>
                  </a:cubicBezTo>
                  <a:cubicBezTo>
                    <a:pt x="46802" y="7345"/>
                    <a:pt x="56993" y="4678"/>
                    <a:pt x="67376" y="2677"/>
                  </a:cubicBezTo>
                  <a:cubicBezTo>
                    <a:pt x="83282" y="-275"/>
                    <a:pt x="99475" y="-1228"/>
                    <a:pt x="115191" y="2106"/>
                  </a:cubicBezTo>
                  <a:cubicBezTo>
                    <a:pt x="115477" y="2963"/>
                    <a:pt x="115763" y="3725"/>
                    <a:pt x="115953" y="4582"/>
                  </a:cubicBezTo>
                  <a:cubicBezTo>
                    <a:pt x="115953" y="4582"/>
                    <a:pt x="115953" y="4678"/>
                    <a:pt x="115953" y="4868"/>
                  </a:cubicBezTo>
                  <a:cubicBezTo>
                    <a:pt x="97094" y="582"/>
                    <a:pt x="77567" y="2868"/>
                    <a:pt x="58613" y="7154"/>
                  </a:cubicBezTo>
                  <a:close/>
                </a:path>
              </a:pathLst>
            </a:custGeom>
            <a:solidFill>
              <a:srgbClr val="34A7A4"/>
            </a:solidFill>
            <a:ln w="9525" cap="flat">
              <a:noFill/>
              <a:prstDash val="solid"/>
              <a:miter/>
            </a:ln>
          </p:spPr>
          <p:txBody>
            <a:bodyPr rtlCol="0" anchor="ctr"/>
            <a:lstStyle/>
            <a:p>
              <a:endParaRPr lang="en-ID"/>
            </a:p>
          </p:txBody>
        </p:sp>
        <p:sp>
          <p:nvSpPr>
            <p:cNvPr id="83" name="Freeform: Shape 82">
              <a:extLst>
                <a:ext uri="{FF2B5EF4-FFF2-40B4-BE49-F238E27FC236}">
                  <a16:creationId xmlns:a16="http://schemas.microsoft.com/office/drawing/2014/main" id="{734361D0-26CA-4C3E-B4D4-1CA1FD079B5A}"/>
                </a:ext>
              </a:extLst>
            </p:cNvPr>
            <p:cNvSpPr/>
            <p:nvPr/>
          </p:nvSpPr>
          <p:spPr>
            <a:xfrm>
              <a:off x="376351" y="5352617"/>
              <a:ext cx="220265" cy="48948"/>
            </a:xfrm>
            <a:custGeom>
              <a:avLst/>
              <a:gdLst>
                <a:gd name="connsiteX0" fmla="*/ 1725 w 85725"/>
                <a:gd name="connsiteY0" fmla="*/ 63 h 19050"/>
                <a:gd name="connsiteX1" fmla="*/ 86497 w 85725"/>
                <a:gd name="connsiteY1" fmla="*/ 22732 h 19050"/>
                <a:gd name="connsiteX2" fmla="*/ 85449 w 85725"/>
                <a:gd name="connsiteY2" fmla="*/ 25209 h 19050"/>
                <a:gd name="connsiteX3" fmla="*/ 772 w 85725"/>
                <a:gd name="connsiteY3" fmla="*/ 2539 h 19050"/>
                <a:gd name="connsiteX4" fmla="*/ 1725 w 85725"/>
                <a:gd name="connsiteY4" fmla="*/ 63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19050">
                  <a:moveTo>
                    <a:pt x="1725" y="63"/>
                  </a:moveTo>
                  <a:cubicBezTo>
                    <a:pt x="28204" y="9302"/>
                    <a:pt x="63923" y="4254"/>
                    <a:pt x="86497" y="22732"/>
                  </a:cubicBezTo>
                  <a:cubicBezTo>
                    <a:pt x="86497" y="23780"/>
                    <a:pt x="86116" y="24542"/>
                    <a:pt x="85449" y="25209"/>
                  </a:cubicBezTo>
                  <a:cubicBezTo>
                    <a:pt x="63256" y="6349"/>
                    <a:pt x="27156" y="11683"/>
                    <a:pt x="772" y="2539"/>
                  </a:cubicBezTo>
                  <a:cubicBezTo>
                    <a:pt x="-752" y="1968"/>
                    <a:pt x="201" y="-414"/>
                    <a:pt x="1725" y="63"/>
                  </a:cubicBezTo>
                  <a:close/>
                </a:path>
              </a:pathLst>
            </a:custGeom>
            <a:solidFill>
              <a:srgbClr val="34A7A4"/>
            </a:solidFill>
            <a:ln w="9525" cap="flat">
              <a:noFill/>
              <a:prstDash val="solid"/>
              <a:miter/>
            </a:ln>
          </p:spPr>
          <p:txBody>
            <a:bodyPr rtlCol="0" anchor="ctr"/>
            <a:lstStyle/>
            <a:p>
              <a:endParaRPr lang="en-ID"/>
            </a:p>
          </p:txBody>
        </p:sp>
        <p:sp>
          <p:nvSpPr>
            <p:cNvPr id="84" name="Freeform: Shape 83">
              <a:extLst>
                <a:ext uri="{FF2B5EF4-FFF2-40B4-BE49-F238E27FC236}">
                  <a16:creationId xmlns:a16="http://schemas.microsoft.com/office/drawing/2014/main" id="{B10360A6-7991-4C4F-8435-3169141BD9BB}"/>
                </a:ext>
              </a:extLst>
            </p:cNvPr>
            <p:cNvSpPr/>
            <p:nvPr/>
          </p:nvSpPr>
          <p:spPr>
            <a:xfrm>
              <a:off x="718278" y="5138966"/>
              <a:ext cx="146843" cy="171317"/>
            </a:xfrm>
            <a:custGeom>
              <a:avLst/>
              <a:gdLst>
                <a:gd name="connsiteX0" fmla="*/ 61150 w 57150"/>
                <a:gd name="connsiteY0" fmla="*/ 251 h 66675"/>
                <a:gd name="connsiteX1" fmla="*/ 62770 w 57150"/>
                <a:gd name="connsiteY1" fmla="*/ 2251 h 66675"/>
                <a:gd name="connsiteX2" fmla="*/ 2095 w 57150"/>
                <a:gd name="connsiteY2" fmla="*/ 67593 h 66675"/>
                <a:gd name="connsiteX3" fmla="*/ 1714 w 57150"/>
                <a:gd name="connsiteY3" fmla="*/ 67021 h 66675"/>
                <a:gd name="connsiteX4" fmla="*/ 0 w 57150"/>
                <a:gd name="connsiteY4" fmla="*/ 66069 h 66675"/>
                <a:gd name="connsiteX5" fmla="*/ 61150 w 57150"/>
                <a:gd name="connsiteY5" fmla="*/ 251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150" h="66675">
                  <a:moveTo>
                    <a:pt x="61150" y="251"/>
                  </a:moveTo>
                  <a:cubicBezTo>
                    <a:pt x="62484" y="-702"/>
                    <a:pt x="64103" y="1299"/>
                    <a:pt x="62770" y="2251"/>
                  </a:cubicBezTo>
                  <a:cubicBezTo>
                    <a:pt x="38291" y="19682"/>
                    <a:pt x="17717" y="41875"/>
                    <a:pt x="2095" y="67593"/>
                  </a:cubicBezTo>
                  <a:cubicBezTo>
                    <a:pt x="2000" y="67402"/>
                    <a:pt x="1810" y="67212"/>
                    <a:pt x="1714" y="67021"/>
                  </a:cubicBezTo>
                  <a:cubicBezTo>
                    <a:pt x="1048" y="66926"/>
                    <a:pt x="476" y="66640"/>
                    <a:pt x="0" y="66069"/>
                  </a:cubicBezTo>
                  <a:cubicBezTo>
                    <a:pt x="15811" y="40256"/>
                    <a:pt x="36481" y="17872"/>
                    <a:pt x="61150" y="251"/>
                  </a:cubicBezTo>
                  <a:close/>
                </a:path>
              </a:pathLst>
            </a:custGeom>
            <a:solidFill>
              <a:srgbClr val="34A7A4"/>
            </a:solidFill>
            <a:ln w="9525" cap="flat">
              <a:noFill/>
              <a:prstDash val="solid"/>
              <a:miter/>
            </a:ln>
          </p:spPr>
          <p:txBody>
            <a:bodyPr rtlCol="0" anchor="ctr"/>
            <a:lstStyle/>
            <a:p>
              <a:endParaRPr lang="en-ID"/>
            </a:p>
          </p:txBody>
        </p:sp>
        <p:sp>
          <p:nvSpPr>
            <p:cNvPr id="85" name="Freeform: Shape 84">
              <a:extLst>
                <a:ext uri="{FF2B5EF4-FFF2-40B4-BE49-F238E27FC236}">
                  <a16:creationId xmlns:a16="http://schemas.microsoft.com/office/drawing/2014/main" id="{5076208D-B446-450B-B027-CE881A6C5BCC}"/>
                </a:ext>
              </a:extLst>
            </p:cNvPr>
            <p:cNvSpPr/>
            <p:nvPr/>
          </p:nvSpPr>
          <p:spPr>
            <a:xfrm>
              <a:off x="650486" y="4791080"/>
              <a:ext cx="171317" cy="220265"/>
            </a:xfrm>
            <a:custGeom>
              <a:avLst/>
              <a:gdLst>
                <a:gd name="connsiteX0" fmla="*/ 71056 w 66675"/>
                <a:gd name="connsiteY0" fmla="*/ 295 h 85725"/>
                <a:gd name="connsiteX1" fmla="*/ 72676 w 66675"/>
                <a:gd name="connsiteY1" fmla="*/ 2295 h 85725"/>
                <a:gd name="connsiteX2" fmla="*/ 2381 w 66675"/>
                <a:gd name="connsiteY2" fmla="*/ 93545 h 85725"/>
                <a:gd name="connsiteX3" fmla="*/ 1905 w 66675"/>
                <a:gd name="connsiteY3" fmla="*/ 93354 h 85725"/>
                <a:gd name="connsiteX4" fmla="*/ 0 w 66675"/>
                <a:gd name="connsiteY4" fmla="*/ 92592 h 85725"/>
                <a:gd name="connsiteX5" fmla="*/ 71056 w 66675"/>
                <a:gd name="connsiteY5" fmla="*/ 295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675" h="85725">
                  <a:moveTo>
                    <a:pt x="71056" y="295"/>
                  </a:moveTo>
                  <a:cubicBezTo>
                    <a:pt x="72295" y="-753"/>
                    <a:pt x="73914" y="1247"/>
                    <a:pt x="72676" y="2295"/>
                  </a:cubicBezTo>
                  <a:cubicBezTo>
                    <a:pt x="42386" y="26774"/>
                    <a:pt x="18383" y="58112"/>
                    <a:pt x="2381" y="93545"/>
                  </a:cubicBezTo>
                  <a:cubicBezTo>
                    <a:pt x="2191" y="93449"/>
                    <a:pt x="2095" y="93449"/>
                    <a:pt x="1905" y="93354"/>
                  </a:cubicBezTo>
                  <a:cubicBezTo>
                    <a:pt x="1905" y="93354"/>
                    <a:pt x="1143" y="93164"/>
                    <a:pt x="0" y="92592"/>
                  </a:cubicBezTo>
                  <a:cubicBezTo>
                    <a:pt x="16192" y="56683"/>
                    <a:pt x="40481" y="25060"/>
                    <a:pt x="71056" y="295"/>
                  </a:cubicBezTo>
                  <a:close/>
                </a:path>
              </a:pathLst>
            </a:custGeom>
            <a:solidFill>
              <a:srgbClr val="34A7A4"/>
            </a:solidFill>
            <a:ln w="9525" cap="flat">
              <a:noFill/>
              <a:prstDash val="solid"/>
              <a:miter/>
            </a:ln>
          </p:spPr>
          <p:txBody>
            <a:bodyPr rtlCol="0" anchor="ctr"/>
            <a:lstStyle/>
            <a:p>
              <a:endParaRPr lang="en-ID"/>
            </a:p>
          </p:txBody>
        </p:sp>
      </p:grpSp>
    </p:spTree>
    <p:extLst>
      <p:ext uri="{BB962C8B-B14F-4D97-AF65-F5344CB8AC3E}">
        <p14:creationId xmlns:p14="http://schemas.microsoft.com/office/powerpoint/2010/main" val="7456413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0"/>
                                        </p:tgtEl>
                                        <p:attrNameLst>
                                          <p:attrName>style.visibility</p:attrName>
                                        </p:attrNameLst>
                                      </p:cBhvr>
                                      <p:to>
                                        <p:strVal val="visible"/>
                                      </p:to>
                                    </p:set>
                                    <p:animEffect transition="in" filter="fade">
                                      <p:cBhvr>
                                        <p:cTn id="7" dur="500"/>
                                        <p:tgtEl>
                                          <p:spTgt spid="90"/>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1000"/>
                                        <p:tgtEl>
                                          <p:spTgt spid="2"/>
                                        </p:tgtEl>
                                      </p:cBhvr>
                                    </p:animEffect>
                                    <p:anim calcmode="lin" valueType="num">
                                      <p:cBhvr>
                                        <p:cTn id="12" dur="1000" fill="hold"/>
                                        <p:tgtEl>
                                          <p:spTgt spid="2"/>
                                        </p:tgtEl>
                                        <p:attrNameLst>
                                          <p:attrName>ppt_x</p:attrName>
                                        </p:attrNameLst>
                                      </p:cBhvr>
                                      <p:tavLst>
                                        <p:tav tm="0">
                                          <p:val>
                                            <p:strVal val="#ppt_x"/>
                                          </p:val>
                                        </p:tav>
                                        <p:tav tm="100000">
                                          <p:val>
                                            <p:strVal val="#ppt_x"/>
                                          </p:val>
                                        </p:tav>
                                      </p:tavLst>
                                    </p:anim>
                                    <p:anim calcmode="lin" valueType="num">
                                      <p:cBhvr>
                                        <p:cTn id="13" dur="1000" fill="hold"/>
                                        <p:tgtEl>
                                          <p:spTgt spid="2"/>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300"/>
                                  </p:stCondLst>
                                  <p:childTnLst>
                                    <p:set>
                                      <p:cBhvr>
                                        <p:cTn id="15" dur="1" fill="hold">
                                          <p:stCondLst>
                                            <p:cond delay="0"/>
                                          </p:stCondLst>
                                        </p:cTn>
                                        <p:tgtEl>
                                          <p:spTgt spid="53"/>
                                        </p:tgtEl>
                                        <p:attrNameLst>
                                          <p:attrName>style.visibility</p:attrName>
                                        </p:attrNameLst>
                                      </p:cBhvr>
                                      <p:to>
                                        <p:strVal val="visible"/>
                                      </p:to>
                                    </p:set>
                                    <p:animEffect transition="in" filter="fade">
                                      <p:cBhvr>
                                        <p:cTn id="16" dur="1000"/>
                                        <p:tgtEl>
                                          <p:spTgt spid="53"/>
                                        </p:tgtEl>
                                      </p:cBhvr>
                                    </p:animEffect>
                                    <p:anim calcmode="lin" valueType="num">
                                      <p:cBhvr>
                                        <p:cTn id="17" dur="1000" fill="hold"/>
                                        <p:tgtEl>
                                          <p:spTgt spid="53"/>
                                        </p:tgtEl>
                                        <p:attrNameLst>
                                          <p:attrName>ppt_x</p:attrName>
                                        </p:attrNameLst>
                                      </p:cBhvr>
                                      <p:tavLst>
                                        <p:tav tm="0">
                                          <p:val>
                                            <p:strVal val="#ppt_x"/>
                                          </p:val>
                                        </p:tav>
                                        <p:tav tm="100000">
                                          <p:val>
                                            <p:strVal val="#ppt_x"/>
                                          </p:val>
                                        </p:tav>
                                      </p:tavLst>
                                    </p:anim>
                                    <p:anim calcmode="lin" valueType="num">
                                      <p:cBhvr>
                                        <p:cTn id="18" dur="1000" fill="hold"/>
                                        <p:tgtEl>
                                          <p:spTgt spid="53"/>
                                        </p:tgtEl>
                                        <p:attrNameLst>
                                          <p:attrName>ppt_y</p:attrName>
                                        </p:attrNameLst>
                                      </p:cBhvr>
                                      <p:tavLst>
                                        <p:tav tm="0">
                                          <p:val>
                                            <p:strVal val="#ppt_y+.1"/>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59"/>
                                        </p:tgtEl>
                                        <p:attrNameLst>
                                          <p:attrName>style.visibility</p:attrName>
                                        </p:attrNameLst>
                                      </p:cBhvr>
                                      <p:to>
                                        <p:strVal val="visible"/>
                                      </p:to>
                                    </p:set>
                                    <p:animEffect transition="in" filter="fade">
                                      <p:cBhvr>
                                        <p:cTn id="23" dur="500"/>
                                        <p:tgtEl>
                                          <p:spTgt spid="59"/>
                                        </p:tgtEl>
                                      </p:cBhvr>
                                    </p:animEffect>
                                  </p:childTnLst>
                                </p:cTn>
                              </p:par>
                              <p:par>
                                <p:cTn id="24" presetID="22" presetClass="entr" presetSubtype="8" fill="hold" nodeType="withEffect">
                                  <p:stCondLst>
                                    <p:cond delay="0"/>
                                  </p:stCondLst>
                                  <p:childTnLst>
                                    <p:set>
                                      <p:cBhvr>
                                        <p:cTn id="25" dur="1" fill="hold">
                                          <p:stCondLst>
                                            <p:cond delay="0"/>
                                          </p:stCondLst>
                                        </p:cTn>
                                        <p:tgtEl>
                                          <p:spTgt spid="60"/>
                                        </p:tgtEl>
                                        <p:attrNameLst>
                                          <p:attrName>style.visibility</p:attrName>
                                        </p:attrNameLst>
                                      </p:cBhvr>
                                      <p:to>
                                        <p:strVal val="visible"/>
                                      </p:to>
                                    </p:set>
                                    <p:animEffect transition="in" filter="wipe(left)">
                                      <p:cBhvr>
                                        <p:cTn id="26" dur="11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2" grpId="0"/>
      <p:bldP spid="53" grpId="0"/>
    </p:bld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2" name="Freeform: Shape 121">
            <a:extLst>
              <a:ext uri="{FF2B5EF4-FFF2-40B4-BE49-F238E27FC236}">
                <a16:creationId xmlns:a16="http://schemas.microsoft.com/office/drawing/2014/main" id="{7E2E2E8D-4D7A-4FC0-8A04-BE66DFC42878}"/>
              </a:ext>
            </a:extLst>
          </p:cNvPr>
          <p:cNvSpPr/>
          <p:nvPr/>
        </p:nvSpPr>
        <p:spPr>
          <a:xfrm rot="9115049" flipH="1" flipV="1">
            <a:off x="372427" y="2626974"/>
            <a:ext cx="12985637" cy="6648686"/>
          </a:xfrm>
          <a:custGeom>
            <a:avLst/>
            <a:gdLst>
              <a:gd name="connsiteX0" fmla="*/ 12985637 w 12985637"/>
              <a:gd name="connsiteY0" fmla="*/ 2471077 h 6648686"/>
              <a:gd name="connsiteX1" fmla="*/ 10756640 w 12985637"/>
              <a:gd name="connsiteY1" fmla="*/ 6648686 h 6648686"/>
              <a:gd name="connsiteX2" fmla="*/ 0 w 12985637"/>
              <a:gd name="connsiteY2" fmla="*/ 909393 h 6648686"/>
              <a:gd name="connsiteX3" fmla="*/ 279885 w 12985637"/>
              <a:gd name="connsiteY3" fmla="*/ 384827 h 6648686"/>
              <a:gd name="connsiteX4" fmla="*/ 553306 w 12985637"/>
              <a:gd name="connsiteY4" fmla="*/ 289136 h 6648686"/>
              <a:gd name="connsiteX5" fmla="*/ 1952201 w 12985637"/>
              <a:gd name="connsiteY5" fmla="*/ 1520 h 6648686"/>
              <a:gd name="connsiteX6" fmla="*/ 2389910 w 12985637"/>
              <a:gd name="connsiteY6" fmla="*/ 25308 h 6648686"/>
              <a:gd name="connsiteX7" fmla="*/ 5740664 w 12985637"/>
              <a:gd name="connsiteY7" fmla="*/ 1903567 h 6648686"/>
              <a:gd name="connsiteX8" fmla="*/ 8460521 w 12985637"/>
              <a:gd name="connsiteY8" fmla="*/ 1884203 h 6648686"/>
              <a:gd name="connsiteX9" fmla="*/ 10942037 w 12985637"/>
              <a:gd name="connsiteY9" fmla="*/ 3530100 h 6648686"/>
              <a:gd name="connsiteX10" fmla="*/ 12977630 w 12985637"/>
              <a:gd name="connsiteY10" fmla="*/ 2475849 h 6648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985637" h="6648686">
                <a:moveTo>
                  <a:pt x="12985637" y="2471077"/>
                </a:moveTo>
                <a:lnTo>
                  <a:pt x="10756640" y="6648686"/>
                </a:lnTo>
                <a:lnTo>
                  <a:pt x="0" y="909393"/>
                </a:lnTo>
                <a:lnTo>
                  <a:pt x="279885" y="384827"/>
                </a:lnTo>
                <a:lnTo>
                  <a:pt x="553306" y="289136"/>
                </a:lnTo>
                <a:cubicBezTo>
                  <a:pt x="1013772" y="138464"/>
                  <a:pt x="1500526" y="16384"/>
                  <a:pt x="1952201" y="1520"/>
                </a:cubicBezTo>
                <a:cubicBezTo>
                  <a:pt x="2102759" y="-3433"/>
                  <a:pt x="2249421" y="3525"/>
                  <a:pt x="2389910" y="25308"/>
                </a:cubicBezTo>
                <a:cubicBezTo>
                  <a:pt x="3513839" y="199581"/>
                  <a:pt x="4728897" y="1593751"/>
                  <a:pt x="5740664" y="1903567"/>
                </a:cubicBezTo>
                <a:cubicBezTo>
                  <a:pt x="6752431" y="2213383"/>
                  <a:pt x="7593625" y="1613115"/>
                  <a:pt x="8460521" y="1884203"/>
                </a:cubicBezTo>
                <a:cubicBezTo>
                  <a:pt x="9327414" y="2155292"/>
                  <a:pt x="10114865" y="3462328"/>
                  <a:pt x="10942037" y="3530100"/>
                </a:cubicBezTo>
                <a:cubicBezTo>
                  <a:pt x="11572110" y="3581724"/>
                  <a:pt x="12405548" y="2833790"/>
                  <a:pt x="12977630" y="2475849"/>
                </a:cubicBezTo>
                <a:close/>
              </a:path>
            </a:pathLst>
          </a:custGeom>
          <a:gradFill flip="none" rotWithShape="1">
            <a:gsLst>
              <a:gs pos="7000">
                <a:schemeClr val="accent2"/>
              </a:gs>
              <a:gs pos="100000">
                <a:schemeClr val="accent4">
                  <a:alpha val="52000"/>
                </a:schemeClr>
              </a:gs>
            </a:gsLst>
            <a:lin ang="16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nvGrpSpPr>
          <p:cNvPr id="123" name="Group 122">
            <a:extLst>
              <a:ext uri="{FF2B5EF4-FFF2-40B4-BE49-F238E27FC236}">
                <a16:creationId xmlns:a16="http://schemas.microsoft.com/office/drawing/2014/main" id="{9197FC26-8785-442B-8B99-278C315AE5CA}"/>
              </a:ext>
            </a:extLst>
          </p:cNvPr>
          <p:cNvGrpSpPr/>
          <p:nvPr/>
        </p:nvGrpSpPr>
        <p:grpSpPr>
          <a:xfrm>
            <a:off x="9887692" y="4466331"/>
            <a:ext cx="688579" cy="1028714"/>
            <a:chOff x="4528901" y="5179824"/>
            <a:chExt cx="688579" cy="1028714"/>
          </a:xfrm>
        </p:grpSpPr>
        <p:sp>
          <p:nvSpPr>
            <p:cNvPr id="124" name="Freeform: Shape 123">
              <a:extLst>
                <a:ext uri="{FF2B5EF4-FFF2-40B4-BE49-F238E27FC236}">
                  <a16:creationId xmlns:a16="http://schemas.microsoft.com/office/drawing/2014/main" id="{AD98F2E2-2B29-463E-B8A8-F008DF472D75}"/>
                </a:ext>
              </a:extLst>
            </p:cNvPr>
            <p:cNvSpPr/>
            <p:nvPr/>
          </p:nvSpPr>
          <p:spPr>
            <a:xfrm rot="21301151" flipH="1">
              <a:off x="4885569" y="5797936"/>
              <a:ext cx="264214" cy="52843"/>
            </a:xfrm>
            <a:custGeom>
              <a:avLst/>
              <a:gdLst>
                <a:gd name="connsiteX0" fmla="*/ 233959 w 238125"/>
                <a:gd name="connsiteY0" fmla="*/ 43950 h 47625"/>
                <a:gd name="connsiteX1" fmla="*/ 232435 w 238125"/>
                <a:gd name="connsiteY1" fmla="*/ 43474 h 47625"/>
                <a:gd name="connsiteX2" fmla="*/ 230244 w 238125"/>
                <a:gd name="connsiteY2" fmla="*/ 35664 h 47625"/>
                <a:gd name="connsiteX3" fmla="*/ 5454 w 238125"/>
                <a:gd name="connsiteY3" fmla="*/ 8327 h 47625"/>
                <a:gd name="connsiteX4" fmla="*/ 5835 w 238125"/>
                <a:gd name="connsiteY4" fmla="*/ 21567 h 47625"/>
                <a:gd name="connsiteX5" fmla="*/ 229196 w 238125"/>
                <a:gd name="connsiteY5" fmla="*/ 56523 h 47625"/>
                <a:gd name="connsiteX6" fmla="*/ 233959 w 238125"/>
                <a:gd name="connsiteY6" fmla="*/ 43950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8125" h="47625">
                  <a:moveTo>
                    <a:pt x="233959" y="43950"/>
                  </a:moveTo>
                  <a:cubicBezTo>
                    <a:pt x="233482" y="43760"/>
                    <a:pt x="233006" y="43665"/>
                    <a:pt x="232435" y="43474"/>
                  </a:cubicBezTo>
                  <a:cubicBezTo>
                    <a:pt x="233578" y="40902"/>
                    <a:pt x="233292" y="37759"/>
                    <a:pt x="230244" y="35664"/>
                  </a:cubicBezTo>
                  <a:cubicBezTo>
                    <a:pt x="163759" y="-10914"/>
                    <a:pt x="81559" y="-2151"/>
                    <a:pt x="5454" y="8327"/>
                  </a:cubicBezTo>
                  <a:cubicBezTo>
                    <a:pt x="-1880" y="9375"/>
                    <a:pt x="-1880" y="21757"/>
                    <a:pt x="5835" y="21567"/>
                  </a:cubicBezTo>
                  <a:cubicBezTo>
                    <a:pt x="82035" y="19566"/>
                    <a:pt x="157187" y="31282"/>
                    <a:pt x="229196" y="56523"/>
                  </a:cubicBezTo>
                  <a:cubicBezTo>
                    <a:pt x="237388" y="59286"/>
                    <a:pt x="242150" y="46808"/>
                    <a:pt x="233959" y="43950"/>
                  </a:cubicBezTo>
                  <a:close/>
                </a:path>
              </a:pathLst>
            </a:custGeom>
            <a:solidFill>
              <a:schemeClr val="accent4"/>
            </a:solidFill>
            <a:ln w="9525" cap="flat">
              <a:noFill/>
              <a:prstDash val="solid"/>
              <a:miter/>
            </a:ln>
          </p:spPr>
          <p:txBody>
            <a:bodyPr rtlCol="0" anchor="ctr"/>
            <a:lstStyle/>
            <a:p>
              <a:endParaRPr lang="en-ID"/>
            </a:p>
          </p:txBody>
        </p:sp>
        <p:sp>
          <p:nvSpPr>
            <p:cNvPr id="125" name="Freeform: Shape 124">
              <a:extLst>
                <a:ext uri="{FF2B5EF4-FFF2-40B4-BE49-F238E27FC236}">
                  <a16:creationId xmlns:a16="http://schemas.microsoft.com/office/drawing/2014/main" id="{731AF42C-DCF4-43F7-A8EA-FA875C6F91E4}"/>
                </a:ext>
              </a:extLst>
            </p:cNvPr>
            <p:cNvSpPr/>
            <p:nvPr/>
          </p:nvSpPr>
          <p:spPr>
            <a:xfrm rot="21301151" flipH="1">
              <a:off x="4860226" y="5615638"/>
              <a:ext cx="84548" cy="274783"/>
            </a:xfrm>
            <a:custGeom>
              <a:avLst/>
              <a:gdLst>
                <a:gd name="connsiteX0" fmla="*/ 4494 w 76200"/>
                <a:gd name="connsiteY0" fmla="*/ 5848 h 247650"/>
                <a:gd name="connsiteX1" fmla="*/ 69645 w 76200"/>
                <a:gd name="connsiteY1" fmla="*/ 246450 h 247650"/>
                <a:gd name="connsiteX2" fmla="*/ 81837 w 76200"/>
                <a:gd name="connsiteY2" fmla="*/ 240926 h 247650"/>
                <a:gd name="connsiteX3" fmla="*/ 81361 w 76200"/>
                <a:gd name="connsiteY3" fmla="*/ 240068 h 247650"/>
                <a:gd name="connsiteX4" fmla="*/ 81265 w 76200"/>
                <a:gd name="connsiteY4" fmla="*/ 235211 h 247650"/>
                <a:gd name="connsiteX5" fmla="*/ 17638 w 76200"/>
                <a:gd name="connsiteY5" fmla="*/ 5467 h 247650"/>
                <a:gd name="connsiteX6" fmla="*/ 4494 w 76200"/>
                <a:gd name="connsiteY6" fmla="*/ 5848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00" h="247650">
                  <a:moveTo>
                    <a:pt x="4494" y="5848"/>
                  </a:moveTo>
                  <a:cubicBezTo>
                    <a:pt x="-14080" y="92717"/>
                    <a:pt x="28306" y="173012"/>
                    <a:pt x="69645" y="246450"/>
                  </a:cubicBezTo>
                  <a:cubicBezTo>
                    <a:pt x="73836" y="253879"/>
                    <a:pt x="86123" y="248450"/>
                    <a:pt x="81837" y="240926"/>
                  </a:cubicBezTo>
                  <a:cubicBezTo>
                    <a:pt x="81646" y="240640"/>
                    <a:pt x="81551" y="240354"/>
                    <a:pt x="81361" y="240068"/>
                  </a:cubicBezTo>
                  <a:cubicBezTo>
                    <a:pt x="81932" y="238640"/>
                    <a:pt x="82027" y="237020"/>
                    <a:pt x="81265" y="235211"/>
                  </a:cubicBezTo>
                  <a:cubicBezTo>
                    <a:pt x="52309" y="160820"/>
                    <a:pt x="31069" y="84049"/>
                    <a:pt x="17638" y="5467"/>
                  </a:cubicBezTo>
                  <a:cubicBezTo>
                    <a:pt x="16400" y="-2438"/>
                    <a:pt x="6018" y="-1295"/>
                    <a:pt x="4494" y="5848"/>
                  </a:cubicBezTo>
                  <a:close/>
                </a:path>
              </a:pathLst>
            </a:custGeom>
            <a:solidFill>
              <a:schemeClr val="accent4"/>
            </a:solidFill>
            <a:ln w="9525" cap="flat">
              <a:noFill/>
              <a:prstDash val="solid"/>
              <a:miter/>
            </a:ln>
          </p:spPr>
          <p:txBody>
            <a:bodyPr rtlCol="0" anchor="ctr"/>
            <a:lstStyle/>
            <a:p>
              <a:endParaRPr lang="en-ID"/>
            </a:p>
          </p:txBody>
        </p:sp>
        <p:sp>
          <p:nvSpPr>
            <p:cNvPr id="126" name="Freeform: Shape 125">
              <a:extLst>
                <a:ext uri="{FF2B5EF4-FFF2-40B4-BE49-F238E27FC236}">
                  <a16:creationId xmlns:a16="http://schemas.microsoft.com/office/drawing/2014/main" id="{8D252A6C-9880-4D2F-853B-772044F63F27}"/>
                </a:ext>
              </a:extLst>
            </p:cNvPr>
            <p:cNvSpPr/>
            <p:nvPr/>
          </p:nvSpPr>
          <p:spPr>
            <a:xfrm rot="21301151" flipH="1">
              <a:off x="4699994" y="5648404"/>
              <a:ext cx="422742" cy="560134"/>
            </a:xfrm>
            <a:custGeom>
              <a:avLst/>
              <a:gdLst>
                <a:gd name="connsiteX0" fmla="*/ 387345 w 381000"/>
                <a:gd name="connsiteY0" fmla="*/ 496477 h 504825"/>
                <a:gd name="connsiteX1" fmla="*/ 13965 w 381000"/>
                <a:gd name="connsiteY1" fmla="*/ 1748 h 504825"/>
                <a:gd name="connsiteX2" fmla="*/ 3678 w 381000"/>
                <a:gd name="connsiteY2" fmla="*/ 16321 h 504825"/>
                <a:gd name="connsiteX3" fmla="*/ 371152 w 381000"/>
                <a:gd name="connsiteY3" fmla="*/ 503906 h 504825"/>
                <a:gd name="connsiteX4" fmla="*/ 387345 w 381000"/>
                <a:gd name="connsiteY4" fmla="*/ 496477 h 504825"/>
                <a:gd name="connsiteX5" fmla="*/ 387345 w 381000"/>
                <a:gd name="connsiteY5" fmla="*/ 496477 h 50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1000" h="504825">
                  <a:moveTo>
                    <a:pt x="387345" y="496477"/>
                  </a:moveTo>
                  <a:cubicBezTo>
                    <a:pt x="315241" y="298642"/>
                    <a:pt x="184272" y="125383"/>
                    <a:pt x="13965" y="1748"/>
                  </a:cubicBezTo>
                  <a:cubicBezTo>
                    <a:pt x="4630" y="-5015"/>
                    <a:pt x="-5657" y="9559"/>
                    <a:pt x="3678" y="16321"/>
                  </a:cubicBezTo>
                  <a:cubicBezTo>
                    <a:pt x="171699" y="138337"/>
                    <a:pt x="300096" y="308834"/>
                    <a:pt x="371152" y="503906"/>
                  </a:cubicBezTo>
                  <a:cubicBezTo>
                    <a:pt x="375057" y="514669"/>
                    <a:pt x="391250" y="507240"/>
                    <a:pt x="387345" y="496477"/>
                  </a:cubicBezTo>
                  <a:lnTo>
                    <a:pt x="387345" y="496477"/>
                  </a:lnTo>
                  <a:close/>
                </a:path>
              </a:pathLst>
            </a:custGeom>
            <a:solidFill>
              <a:schemeClr val="accent4"/>
            </a:solidFill>
            <a:ln w="9525" cap="flat">
              <a:noFill/>
              <a:prstDash val="solid"/>
              <a:miter/>
            </a:ln>
          </p:spPr>
          <p:txBody>
            <a:bodyPr rtlCol="0" anchor="ctr"/>
            <a:lstStyle/>
            <a:p>
              <a:endParaRPr lang="en-ID"/>
            </a:p>
          </p:txBody>
        </p:sp>
        <p:sp>
          <p:nvSpPr>
            <p:cNvPr id="127" name="Freeform: Shape 126">
              <a:extLst>
                <a:ext uri="{FF2B5EF4-FFF2-40B4-BE49-F238E27FC236}">
                  <a16:creationId xmlns:a16="http://schemas.microsoft.com/office/drawing/2014/main" id="{622CDF08-A4E5-43D4-BB17-7A1BA9F7D3D6}"/>
                </a:ext>
              </a:extLst>
            </p:cNvPr>
            <p:cNvSpPr/>
            <p:nvPr/>
          </p:nvSpPr>
          <p:spPr>
            <a:xfrm rot="21301151" flipH="1">
              <a:off x="5006109" y="5543194"/>
              <a:ext cx="211371" cy="158528"/>
            </a:xfrm>
            <a:custGeom>
              <a:avLst/>
              <a:gdLst>
                <a:gd name="connsiteX0" fmla="*/ 185767 w 190500"/>
                <a:gd name="connsiteY0" fmla="*/ 102133 h 142875"/>
                <a:gd name="connsiteX1" fmla="*/ 35367 w 190500"/>
                <a:gd name="connsiteY1" fmla="*/ 2121 h 142875"/>
                <a:gd name="connsiteX2" fmla="*/ 16508 w 190500"/>
                <a:gd name="connsiteY2" fmla="*/ 52222 h 142875"/>
                <a:gd name="connsiteX3" fmla="*/ 144619 w 190500"/>
                <a:gd name="connsiteY3" fmla="*/ 136328 h 142875"/>
                <a:gd name="connsiteX4" fmla="*/ 185767 w 190500"/>
                <a:gd name="connsiteY4" fmla="*/ 102133 h 142875"/>
                <a:gd name="connsiteX5" fmla="*/ 185767 w 190500"/>
                <a:gd name="connsiteY5" fmla="*/ 102133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142875">
                  <a:moveTo>
                    <a:pt x="185767" y="102133"/>
                  </a:moveTo>
                  <a:cubicBezTo>
                    <a:pt x="142238" y="58890"/>
                    <a:pt x="92232" y="25266"/>
                    <a:pt x="35367" y="2121"/>
                  </a:cubicBezTo>
                  <a:cubicBezTo>
                    <a:pt x="3363" y="-10833"/>
                    <a:pt x="-15401" y="39268"/>
                    <a:pt x="16508" y="52222"/>
                  </a:cubicBezTo>
                  <a:cubicBezTo>
                    <a:pt x="64419" y="71653"/>
                    <a:pt x="107948" y="99847"/>
                    <a:pt x="144619" y="136328"/>
                  </a:cubicBezTo>
                  <a:cubicBezTo>
                    <a:pt x="168717" y="160426"/>
                    <a:pt x="210246" y="126517"/>
                    <a:pt x="185767" y="102133"/>
                  </a:cubicBezTo>
                  <a:lnTo>
                    <a:pt x="185767" y="102133"/>
                  </a:lnTo>
                  <a:close/>
                </a:path>
              </a:pathLst>
            </a:custGeom>
            <a:solidFill>
              <a:schemeClr val="accent5"/>
            </a:solidFill>
            <a:ln w="9525" cap="flat">
              <a:noFill/>
              <a:prstDash val="solid"/>
              <a:miter/>
            </a:ln>
          </p:spPr>
          <p:txBody>
            <a:bodyPr rtlCol="0" anchor="ctr"/>
            <a:lstStyle/>
            <a:p>
              <a:endParaRPr lang="en-ID"/>
            </a:p>
          </p:txBody>
        </p:sp>
        <p:sp>
          <p:nvSpPr>
            <p:cNvPr id="128" name="Freeform: Shape 127">
              <a:extLst>
                <a:ext uri="{FF2B5EF4-FFF2-40B4-BE49-F238E27FC236}">
                  <a16:creationId xmlns:a16="http://schemas.microsoft.com/office/drawing/2014/main" id="{4B4989B9-8407-4DB7-9D65-C7DC6F5C62BA}"/>
                </a:ext>
              </a:extLst>
            </p:cNvPr>
            <p:cNvSpPr/>
            <p:nvPr/>
          </p:nvSpPr>
          <p:spPr>
            <a:xfrm rot="21301151" flipH="1">
              <a:off x="4582713" y="5707008"/>
              <a:ext cx="137391" cy="169097"/>
            </a:xfrm>
            <a:custGeom>
              <a:avLst/>
              <a:gdLst>
                <a:gd name="connsiteX0" fmla="*/ 12350 w 123825"/>
                <a:gd name="connsiteY0" fmla="*/ 154829 h 152400"/>
                <a:gd name="connsiteX1" fmla="*/ 129889 w 123825"/>
                <a:gd name="connsiteY1" fmla="*/ 9192 h 152400"/>
                <a:gd name="connsiteX2" fmla="*/ 122745 w 123825"/>
                <a:gd name="connsiteY2" fmla="*/ 905 h 152400"/>
                <a:gd name="connsiteX3" fmla="*/ 158 w 123825"/>
                <a:gd name="connsiteY3" fmla="*/ 142637 h 152400"/>
                <a:gd name="connsiteX4" fmla="*/ 3206 w 123825"/>
                <a:gd name="connsiteY4" fmla="*/ 148638 h 152400"/>
                <a:gd name="connsiteX5" fmla="*/ 2539 w 123825"/>
                <a:gd name="connsiteY5" fmla="*/ 149781 h 152400"/>
                <a:gd name="connsiteX6" fmla="*/ 12350 w 123825"/>
                <a:gd name="connsiteY6" fmla="*/ 154829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825" h="152400">
                  <a:moveTo>
                    <a:pt x="12350" y="154829"/>
                  </a:moveTo>
                  <a:cubicBezTo>
                    <a:pt x="42449" y="99298"/>
                    <a:pt x="82073" y="50435"/>
                    <a:pt x="129889" y="9192"/>
                  </a:cubicBezTo>
                  <a:cubicBezTo>
                    <a:pt x="134746" y="5001"/>
                    <a:pt x="127793" y="-2619"/>
                    <a:pt x="122745" y="905"/>
                  </a:cubicBezTo>
                  <a:cubicBezTo>
                    <a:pt x="70262" y="36719"/>
                    <a:pt x="15017" y="77010"/>
                    <a:pt x="158" y="142637"/>
                  </a:cubicBezTo>
                  <a:cubicBezTo>
                    <a:pt x="-509" y="145590"/>
                    <a:pt x="1015" y="147685"/>
                    <a:pt x="3206" y="148638"/>
                  </a:cubicBezTo>
                  <a:cubicBezTo>
                    <a:pt x="3016" y="149019"/>
                    <a:pt x="2825" y="149400"/>
                    <a:pt x="2539" y="149781"/>
                  </a:cubicBezTo>
                  <a:cubicBezTo>
                    <a:pt x="-985" y="156067"/>
                    <a:pt x="8921" y="161115"/>
                    <a:pt x="12350" y="154829"/>
                  </a:cubicBezTo>
                  <a:close/>
                </a:path>
              </a:pathLst>
            </a:custGeom>
            <a:solidFill>
              <a:schemeClr val="accent4"/>
            </a:solidFill>
            <a:ln w="9525" cap="flat">
              <a:noFill/>
              <a:prstDash val="solid"/>
              <a:miter/>
            </a:ln>
          </p:spPr>
          <p:txBody>
            <a:bodyPr rtlCol="0" anchor="ctr"/>
            <a:lstStyle/>
            <a:p>
              <a:endParaRPr lang="en-ID"/>
            </a:p>
          </p:txBody>
        </p:sp>
        <p:sp>
          <p:nvSpPr>
            <p:cNvPr id="129" name="Freeform: Shape 128">
              <a:extLst>
                <a:ext uri="{FF2B5EF4-FFF2-40B4-BE49-F238E27FC236}">
                  <a16:creationId xmlns:a16="http://schemas.microsoft.com/office/drawing/2014/main" id="{94CDE3E4-2D49-4D2A-82D3-A8181941CF1C}"/>
                </a:ext>
              </a:extLst>
            </p:cNvPr>
            <p:cNvSpPr/>
            <p:nvPr/>
          </p:nvSpPr>
          <p:spPr>
            <a:xfrm rot="21301151" flipH="1">
              <a:off x="4618224" y="5549203"/>
              <a:ext cx="116254" cy="570702"/>
            </a:xfrm>
            <a:custGeom>
              <a:avLst/>
              <a:gdLst>
                <a:gd name="connsiteX0" fmla="*/ 6235 w 104775"/>
                <a:gd name="connsiteY0" fmla="*/ 508892 h 514350"/>
                <a:gd name="connsiteX1" fmla="*/ 96722 w 104775"/>
                <a:gd name="connsiteY1" fmla="*/ 3877 h 514350"/>
                <a:gd name="connsiteX2" fmla="*/ 109771 w 104775"/>
                <a:gd name="connsiteY2" fmla="*/ 10735 h 514350"/>
                <a:gd name="connsiteX3" fmla="*/ 20998 w 104775"/>
                <a:gd name="connsiteY3" fmla="*/ 508226 h 514350"/>
                <a:gd name="connsiteX4" fmla="*/ 6235 w 104775"/>
                <a:gd name="connsiteY4" fmla="*/ 508892 h 514350"/>
                <a:gd name="connsiteX5" fmla="*/ 6235 w 104775"/>
                <a:gd name="connsiteY5" fmla="*/ 508892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514350">
                  <a:moveTo>
                    <a:pt x="6235" y="508892"/>
                  </a:moveTo>
                  <a:cubicBezTo>
                    <a:pt x="-14625" y="335823"/>
                    <a:pt x="17188" y="158944"/>
                    <a:pt x="96722" y="3877"/>
                  </a:cubicBezTo>
                  <a:cubicBezTo>
                    <a:pt x="101104" y="-4600"/>
                    <a:pt x="114153" y="2258"/>
                    <a:pt x="109771" y="10735"/>
                  </a:cubicBezTo>
                  <a:cubicBezTo>
                    <a:pt x="31381" y="163706"/>
                    <a:pt x="520" y="337633"/>
                    <a:pt x="20998" y="508226"/>
                  </a:cubicBezTo>
                  <a:cubicBezTo>
                    <a:pt x="22141" y="517655"/>
                    <a:pt x="7378" y="518322"/>
                    <a:pt x="6235" y="508892"/>
                  </a:cubicBezTo>
                  <a:lnTo>
                    <a:pt x="6235" y="508892"/>
                  </a:lnTo>
                  <a:close/>
                </a:path>
              </a:pathLst>
            </a:custGeom>
            <a:solidFill>
              <a:schemeClr val="accent4"/>
            </a:solidFill>
            <a:ln w="9525" cap="flat">
              <a:noFill/>
              <a:prstDash val="solid"/>
              <a:miter/>
            </a:ln>
          </p:spPr>
          <p:txBody>
            <a:bodyPr rtlCol="0" anchor="ctr"/>
            <a:lstStyle/>
            <a:p>
              <a:endParaRPr lang="en-ID"/>
            </a:p>
          </p:txBody>
        </p:sp>
        <p:sp>
          <p:nvSpPr>
            <p:cNvPr id="130" name="Freeform: Shape 129">
              <a:extLst>
                <a:ext uri="{FF2B5EF4-FFF2-40B4-BE49-F238E27FC236}">
                  <a16:creationId xmlns:a16="http://schemas.microsoft.com/office/drawing/2014/main" id="{EB365B43-070B-4F2F-BCD0-FD4E4D9F6E59}"/>
                </a:ext>
              </a:extLst>
            </p:cNvPr>
            <p:cNvSpPr/>
            <p:nvPr/>
          </p:nvSpPr>
          <p:spPr>
            <a:xfrm rot="21301151" flipH="1">
              <a:off x="4528901" y="5451983"/>
              <a:ext cx="116254" cy="179666"/>
            </a:xfrm>
            <a:custGeom>
              <a:avLst/>
              <a:gdLst>
                <a:gd name="connsiteX0" fmla="*/ 1235 w 104775"/>
                <a:gd name="connsiteY0" fmla="*/ 137591 h 161925"/>
                <a:gd name="connsiteX1" fmla="*/ 74863 w 104775"/>
                <a:gd name="connsiteY1" fmla="*/ 7479 h 161925"/>
                <a:gd name="connsiteX2" fmla="*/ 107534 w 104775"/>
                <a:gd name="connsiteY2" fmla="*/ 37388 h 161925"/>
                <a:gd name="connsiteX3" fmla="*/ 44479 w 104775"/>
                <a:gd name="connsiteY3" fmla="*/ 147402 h 161925"/>
                <a:gd name="connsiteX4" fmla="*/ 1235 w 104775"/>
                <a:gd name="connsiteY4" fmla="*/ 137591 h 161925"/>
                <a:gd name="connsiteX5" fmla="*/ 1235 w 104775"/>
                <a:gd name="connsiteY5" fmla="*/ 137591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161925">
                  <a:moveTo>
                    <a:pt x="1235" y="137591"/>
                  </a:moveTo>
                  <a:cubicBezTo>
                    <a:pt x="17142" y="89395"/>
                    <a:pt x="41526" y="45865"/>
                    <a:pt x="74863" y="7479"/>
                  </a:cubicBezTo>
                  <a:cubicBezTo>
                    <a:pt x="93628" y="-14142"/>
                    <a:pt x="126298" y="15862"/>
                    <a:pt x="107534" y="37388"/>
                  </a:cubicBezTo>
                  <a:cubicBezTo>
                    <a:pt x="79435" y="69678"/>
                    <a:pt x="57909" y="106730"/>
                    <a:pt x="44479" y="147402"/>
                  </a:cubicBezTo>
                  <a:cubicBezTo>
                    <a:pt x="35525" y="174358"/>
                    <a:pt x="-7814" y="164737"/>
                    <a:pt x="1235" y="137591"/>
                  </a:cubicBezTo>
                  <a:lnTo>
                    <a:pt x="1235" y="137591"/>
                  </a:lnTo>
                  <a:close/>
                </a:path>
              </a:pathLst>
            </a:custGeom>
            <a:solidFill>
              <a:schemeClr val="accent5"/>
            </a:solidFill>
            <a:ln w="9525" cap="flat">
              <a:noFill/>
              <a:prstDash val="solid"/>
              <a:miter/>
            </a:ln>
          </p:spPr>
          <p:txBody>
            <a:bodyPr rtlCol="0" anchor="ctr"/>
            <a:lstStyle/>
            <a:p>
              <a:endParaRPr lang="en-ID"/>
            </a:p>
          </p:txBody>
        </p:sp>
        <p:sp>
          <p:nvSpPr>
            <p:cNvPr id="131" name="Freeform: Shape 130">
              <a:extLst>
                <a:ext uri="{FF2B5EF4-FFF2-40B4-BE49-F238E27FC236}">
                  <a16:creationId xmlns:a16="http://schemas.microsoft.com/office/drawing/2014/main" id="{7A80F1D4-A645-4BD7-A9A1-D775759A813B}"/>
                </a:ext>
              </a:extLst>
            </p:cNvPr>
            <p:cNvSpPr/>
            <p:nvPr/>
          </p:nvSpPr>
          <p:spPr>
            <a:xfrm rot="21301151" flipH="1">
              <a:off x="4807060" y="5502975"/>
              <a:ext cx="285351" cy="147960"/>
            </a:xfrm>
            <a:custGeom>
              <a:avLst/>
              <a:gdLst>
                <a:gd name="connsiteX0" fmla="*/ 260041 w 257175"/>
                <a:gd name="connsiteY0" fmla="*/ 127094 h 133350"/>
                <a:gd name="connsiteX1" fmla="*/ 258517 w 257175"/>
                <a:gd name="connsiteY1" fmla="*/ 125951 h 133350"/>
                <a:gd name="connsiteX2" fmla="*/ 258993 w 257175"/>
                <a:gd name="connsiteY2" fmla="*/ 116045 h 133350"/>
                <a:gd name="connsiteX3" fmla="*/ 9438 w 257175"/>
                <a:gd name="connsiteY3" fmla="*/ 126 h 133350"/>
                <a:gd name="connsiteX4" fmla="*/ 4866 w 257175"/>
                <a:gd name="connsiteY4" fmla="*/ 15652 h 133350"/>
                <a:gd name="connsiteX5" fmla="*/ 249944 w 257175"/>
                <a:gd name="connsiteY5" fmla="*/ 139858 h 133350"/>
                <a:gd name="connsiteX6" fmla="*/ 260041 w 257175"/>
                <a:gd name="connsiteY6" fmla="*/ 127094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7175" h="133350">
                  <a:moveTo>
                    <a:pt x="260041" y="127094"/>
                  </a:moveTo>
                  <a:cubicBezTo>
                    <a:pt x="259564" y="126713"/>
                    <a:pt x="258993" y="126332"/>
                    <a:pt x="258517" y="125951"/>
                  </a:cubicBezTo>
                  <a:cubicBezTo>
                    <a:pt x="260803" y="123379"/>
                    <a:pt x="261660" y="119665"/>
                    <a:pt x="258993" y="116045"/>
                  </a:cubicBezTo>
                  <a:cubicBezTo>
                    <a:pt x="199557" y="37178"/>
                    <a:pt x="101354" y="16509"/>
                    <a:pt x="9438" y="126"/>
                  </a:cubicBezTo>
                  <a:cubicBezTo>
                    <a:pt x="580" y="-1493"/>
                    <a:pt x="-4183" y="12985"/>
                    <a:pt x="4866" y="15652"/>
                  </a:cubicBezTo>
                  <a:cubicBezTo>
                    <a:pt x="93734" y="41941"/>
                    <a:pt x="176221" y="83660"/>
                    <a:pt x="249944" y="139858"/>
                  </a:cubicBezTo>
                  <a:cubicBezTo>
                    <a:pt x="258231" y="146144"/>
                    <a:pt x="268327" y="133476"/>
                    <a:pt x="260041" y="127094"/>
                  </a:cubicBezTo>
                  <a:close/>
                </a:path>
              </a:pathLst>
            </a:custGeom>
            <a:solidFill>
              <a:schemeClr val="accent4"/>
            </a:solidFill>
            <a:ln w="9525" cap="flat">
              <a:noFill/>
              <a:prstDash val="solid"/>
              <a:miter/>
            </a:ln>
          </p:spPr>
          <p:txBody>
            <a:bodyPr rtlCol="0" anchor="ctr"/>
            <a:lstStyle/>
            <a:p>
              <a:endParaRPr lang="en-ID"/>
            </a:p>
          </p:txBody>
        </p:sp>
        <p:sp>
          <p:nvSpPr>
            <p:cNvPr id="132" name="Freeform: Shape 131">
              <a:extLst>
                <a:ext uri="{FF2B5EF4-FFF2-40B4-BE49-F238E27FC236}">
                  <a16:creationId xmlns:a16="http://schemas.microsoft.com/office/drawing/2014/main" id="{09C30AF8-B9F7-4553-AB25-28F705298F73}"/>
                </a:ext>
              </a:extLst>
            </p:cNvPr>
            <p:cNvSpPr/>
            <p:nvPr/>
          </p:nvSpPr>
          <p:spPr>
            <a:xfrm rot="21301151" flipH="1">
              <a:off x="4762785" y="5360757"/>
              <a:ext cx="52843" cy="338194"/>
            </a:xfrm>
            <a:custGeom>
              <a:avLst/>
              <a:gdLst>
                <a:gd name="connsiteX0" fmla="*/ 35393 w 47625"/>
                <a:gd name="connsiteY0" fmla="*/ 4494 h 304800"/>
                <a:gd name="connsiteX1" fmla="*/ 20438 w 47625"/>
                <a:gd name="connsiteY1" fmla="*/ 307104 h 304800"/>
                <a:gd name="connsiteX2" fmla="*/ 36631 w 47625"/>
                <a:gd name="connsiteY2" fmla="*/ 305294 h 304800"/>
                <a:gd name="connsiteX3" fmla="*/ 36440 w 47625"/>
                <a:gd name="connsiteY3" fmla="*/ 304151 h 304800"/>
                <a:gd name="connsiteX4" fmla="*/ 38155 w 47625"/>
                <a:gd name="connsiteY4" fmla="*/ 298531 h 304800"/>
                <a:gd name="connsiteX5" fmla="*/ 50918 w 47625"/>
                <a:gd name="connsiteY5" fmla="*/ 9066 h 304800"/>
                <a:gd name="connsiteX6" fmla="*/ 35393 w 47625"/>
                <a:gd name="connsiteY6" fmla="*/ 4494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625" h="304800">
                  <a:moveTo>
                    <a:pt x="35393" y="4494"/>
                  </a:moveTo>
                  <a:cubicBezTo>
                    <a:pt x="-18709" y="98030"/>
                    <a:pt x="150" y="206710"/>
                    <a:pt x="20438" y="307104"/>
                  </a:cubicBezTo>
                  <a:cubicBezTo>
                    <a:pt x="22534" y="317295"/>
                    <a:pt x="38726" y="315581"/>
                    <a:pt x="36631" y="305294"/>
                  </a:cubicBezTo>
                  <a:cubicBezTo>
                    <a:pt x="36536" y="304913"/>
                    <a:pt x="36440" y="304532"/>
                    <a:pt x="36440" y="304151"/>
                  </a:cubicBezTo>
                  <a:cubicBezTo>
                    <a:pt x="37583" y="302722"/>
                    <a:pt x="38345" y="300912"/>
                    <a:pt x="38155" y="298531"/>
                  </a:cubicBezTo>
                  <a:cubicBezTo>
                    <a:pt x="32630" y="201662"/>
                    <a:pt x="36917" y="104983"/>
                    <a:pt x="50918" y="9066"/>
                  </a:cubicBezTo>
                  <a:cubicBezTo>
                    <a:pt x="52252" y="-554"/>
                    <a:pt x="39869" y="-3221"/>
                    <a:pt x="35393" y="4494"/>
                  </a:cubicBezTo>
                  <a:close/>
                </a:path>
              </a:pathLst>
            </a:custGeom>
            <a:solidFill>
              <a:schemeClr val="accent4"/>
            </a:solidFill>
            <a:ln w="9525" cap="flat">
              <a:noFill/>
              <a:prstDash val="solid"/>
              <a:miter/>
            </a:ln>
          </p:spPr>
          <p:txBody>
            <a:bodyPr rtlCol="0" anchor="ctr"/>
            <a:lstStyle/>
            <a:p>
              <a:endParaRPr lang="en-ID"/>
            </a:p>
          </p:txBody>
        </p:sp>
        <p:sp>
          <p:nvSpPr>
            <p:cNvPr id="133" name="Freeform: Shape 132">
              <a:extLst>
                <a:ext uri="{FF2B5EF4-FFF2-40B4-BE49-F238E27FC236}">
                  <a16:creationId xmlns:a16="http://schemas.microsoft.com/office/drawing/2014/main" id="{026CB897-31A7-4B3F-813B-5F28C42497BD}"/>
                </a:ext>
              </a:extLst>
            </p:cNvPr>
            <p:cNvSpPr/>
            <p:nvPr/>
          </p:nvSpPr>
          <p:spPr>
            <a:xfrm rot="21301151" flipH="1">
              <a:off x="4717132" y="5331107"/>
              <a:ext cx="285351" cy="803211"/>
            </a:xfrm>
            <a:custGeom>
              <a:avLst/>
              <a:gdLst>
                <a:gd name="connsiteX0" fmla="*/ 265598 w 257175"/>
                <a:gd name="connsiteY0" fmla="*/ 716469 h 723900"/>
                <a:gd name="connsiteX1" fmla="*/ 19567 w 257175"/>
                <a:gd name="connsiteY1" fmla="*/ 4380 h 723900"/>
                <a:gd name="connsiteX2" fmla="*/ 2137 w 257175"/>
                <a:gd name="connsiteY2" fmla="*/ 17334 h 723900"/>
                <a:gd name="connsiteX3" fmla="*/ 243976 w 257175"/>
                <a:gd name="connsiteY3" fmla="*/ 718850 h 723900"/>
                <a:gd name="connsiteX4" fmla="*/ 265598 w 257175"/>
                <a:gd name="connsiteY4" fmla="*/ 716469 h 723900"/>
                <a:gd name="connsiteX5" fmla="*/ 265598 w 257175"/>
                <a:gd name="connsiteY5" fmla="*/ 716469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7175" h="723900">
                  <a:moveTo>
                    <a:pt x="265598" y="716469"/>
                  </a:moveTo>
                  <a:cubicBezTo>
                    <a:pt x="256454" y="460722"/>
                    <a:pt x="170158" y="211358"/>
                    <a:pt x="19567" y="4380"/>
                  </a:cubicBezTo>
                  <a:cubicBezTo>
                    <a:pt x="11376" y="-6955"/>
                    <a:pt x="-6055" y="5999"/>
                    <a:pt x="2137" y="17334"/>
                  </a:cubicBezTo>
                  <a:cubicBezTo>
                    <a:pt x="150536" y="221359"/>
                    <a:pt x="235023" y="466723"/>
                    <a:pt x="243976" y="718850"/>
                  </a:cubicBezTo>
                  <a:cubicBezTo>
                    <a:pt x="244548" y="732852"/>
                    <a:pt x="266074" y="730375"/>
                    <a:pt x="265598" y="716469"/>
                  </a:cubicBezTo>
                  <a:lnTo>
                    <a:pt x="265598" y="716469"/>
                  </a:lnTo>
                  <a:close/>
                </a:path>
              </a:pathLst>
            </a:custGeom>
            <a:solidFill>
              <a:schemeClr val="accent4"/>
            </a:solidFill>
            <a:ln w="9525" cap="flat">
              <a:noFill/>
              <a:prstDash val="solid"/>
              <a:miter/>
            </a:ln>
          </p:spPr>
          <p:txBody>
            <a:bodyPr rtlCol="0" anchor="ctr"/>
            <a:lstStyle/>
            <a:p>
              <a:endParaRPr lang="en-ID"/>
            </a:p>
          </p:txBody>
        </p:sp>
        <p:sp>
          <p:nvSpPr>
            <p:cNvPr id="134" name="Freeform: Shape 133">
              <a:extLst>
                <a:ext uri="{FF2B5EF4-FFF2-40B4-BE49-F238E27FC236}">
                  <a16:creationId xmlns:a16="http://schemas.microsoft.com/office/drawing/2014/main" id="{3EDB795E-EDBC-44DD-B658-D7810A8D63CD}"/>
                </a:ext>
              </a:extLst>
            </p:cNvPr>
            <p:cNvSpPr/>
            <p:nvPr/>
          </p:nvSpPr>
          <p:spPr>
            <a:xfrm rot="21301151" flipH="1">
              <a:off x="4870150" y="5179824"/>
              <a:ext cx="211371" cy="243077"/>
            </a:xfrm>
            <a:custGeom>
              <a:avLst/>
              <a:gdLst>
                <a:gd name="connsiteX0" fmla="*/ 188739 w 190500"/>
                <a:gd name="connsiteY0" fmla="*/ 179707 h 219075"/>
                <a:gd name="connsiteX1" fmla="*/ 52341 w 190500"/>
                <a:gd name="connsiteY1" fmla="*/ 7686 h 219075"/>
                <a:gd name="connsiteX2" fmla="*/ 11669 w 190500"/>
                <a:gd name="connsiteY2" fmla="*/ 58549 h 219075"/>
                <a:gd name="connsiteX3" fmla="*/ 128160 w 190500"/>
                <a:gd name="connsiteY3" fmla="*/ 203901 h 219075"/>
                <a:gd name="connsiteX4" fmla="*/ 188739 w 190500"/>
                <a:gd name="connsiteY4" fmla="*/ 179707 h 219075"/>
                <a:gd name="connsiteX5" fmla="*/ 188739 w 190500"/>
                <a:gd name="connsiteY5" fmla="*/ 179707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219075">
                  <a:moveTo>
                    <a:pt x="188739" y="179707"/>
                  </a:moveTo>
                  <a:cubicBezTo>
                    <a:pt x="154640" y="113413"/>
                    <a:pt x="109396" y="55692"/>
                    <a:pt x="52341" y="7686"/>
                  </a:cubicBezTo>
                  <a:cubicBezTo>
                    <a:pt x="20242" y="-19365"/>
                    <a:pt x="-20335" y="31593"/>
                    <a:pt x="11669" y="58549"/>
                  </a:cubicBezTo>
                  <a:cubicBezTo>
                    <a:pt x="59771" y="99030"/>
                    <a:pt x="99490" y="147894"/>
                    <a:pt x="128160" y="203901"/>
                  </a:cubicBezTo>
                  <a:cubicBezTo>
                    <a:pt x="147210" y="240762"/>
                    <a:pt x="207980" y="217045"/>
                    <a:pt x="188739" y="179707"/>
                  </a:cubicBezTo>
                  <a:lnTo>
                    <a:pt x="188739" y="179707"/>
                  </a:lnTo>
                  <a:close/>
                </a:path>
              </a:pathLst>
            </a:custGeom>
            <a:solidFill>
              <a:schemeClr val="accent5"/>
            </a:solidFill>
            <a:ln w="9525" cap="flat">
              <a:noFill/>
              <a:prstDash val="solid"/>
              <a:miter/>
            </a:ln>
          </p:spPr>
          <p:txBody>
            <a:bodyPr rtlCol="0" anchor="ctr"/>
            <a:lstStyle/>
            <a:p>
              <a:endParaRPr lang="en-ID"/>
            </a:p>
          </p:txBody>
        </p:sp>
      </p:grpSp>
      <p:sp>
        <p:nvSpPr>
          <p:cNvPr id="4" name="Slide Number Placeholder 3">
            <a:extLst>
              <a:ext uri="{FF2B5EF4-FFF2-40B4-BE49-F238E27FC236}">
                <a16:creationId xmlns:a16="http://schemas.microsoft.com/office/drawing/2014/main" id="{6249347F-658F-4A6E-8682-FE10649A02A9}"/>
              </a:ext>
            </a:extLst>
          </p:cNvPr>
          <p:cNvSpPr>
            <a:spLocks noGrp="1"/>
          </p:cNvSpPr>
          <p:nvPr>
            <p:ph type="sldNum" sz="quarter" idx="12"/>
          </p:nvPr>
        </p:nvSpPr>
        <p:spPr/>
        <p:txBody>
          <a:bodyPr/>
          <a:lstStyle/>
          <a:p>
            <a:fld id="{FFA84B14-57FB-4834-9351-A79C9F9528A4}" type="slidenum">
              <a:rPr lang="en-ID" smtClean="0"/>
              <a:pPr/>
              <a:t>32</a:t>
            </a:fld>
            <a:endParaRPr lang="en-ID"/>
          </a:p>
        </p:txBody>
      </p:sp>
      <p:sp>
        <p:nvSpPr>
          <p:cNvPr id="14" name="Title 1">
            <a:extLst>
              <a:ext uri="{FF2B5EF4-FFF2-40B4-BE49-F238E27FC236}">
                <a16:creationId xmlns:a16="http://schemas.microsoft.com/office/drawing/2014/main" id="{6F530673-1BAF-45A6-9221-C1A5F6B982E6}"/>
              </a:ext>
            </a:extLst>
          </p:cNvPr>
          <p:cNvSpPr>
            <a:spLocks noGrp="1"/>
          </p:cNvSpPr>
          <p:nvPr>
            <p:ph type="title"/>
          </p:nvPr>
        </p:nvSpPr>
        <p:spPr>
          <a:xfrm>
            <a:off x="7308709" y="1012924"/>
            <a:ext cx="4002194" cy="1218795"/>
          </a:xfrm>
        </p:spPr>
        <p:txBody>
          <a:bodyPr wrap="square">
            <a:spAutoFit/>
          </a:bodyPr>
          <a:lstStyle/>
          <a:p>
            <a:pPr algn="l"/>
            <a:r>
              <a:rPr lang="en-US" sz="4400" dirty="0"/>
              <a:t>Environmental Science Data.</a:t>
            </a:r>
            <a:endParaRPr lang="en-ID" sz="4400" dirty="0"/>
          </a:p>
        </p:txBody>
      </p:sp>
      <p:sp>
        <p:nvSpPr>
          <p:cNvPr id="15" name="Subtitle 176">
            <a:extLst>
              <a:ext uri="{FF2B5EF4-FFF2-40B4-BE49-F238E27FC236}">
                <a16:creationId xmlns:a16="http://schemas.microsoft.com/office/drawing/2014/main" id="{76BCAA27-A044-43A7-8633-97CD13F53AFF}"/>
              </a:ext>
            </a:extLst>
          </p:cNvPr>
          <p:cNvSpPr txBox="1">
            <a:spLocks/>
          </p:cNvSpPr>
          <p:nvPr/>
        </p:nvSpPr>
        <p:spPr>
          <a:xfrm>
            <a:off x="7317508" y="2295878"/>
            <a:ext cx="3887973" cy="1107996"/>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D" sz="1600" dirty="0"/>
              <a:t>Lorem ipsum dolor sit amet, consectetur adipiscing elit, sed do eiusmod tempor incididunt ut labore et dolore magna aliqua. Ut enim ad minim veniam, quis nostrud exercitation ullamco laboris nisi ut aliquip</a:t>
            </a:r>
          </a:p>
        </p:txBody>
      </p:sp>
      <p:pic>
        <p:nvPicPr>
          <p:cNvPr id="119" name="Graphic 118">
            <a:extLst>
              <a:ext uri="{FF2B5EF4-FFF2-40B4-BE49-F238E27FC236}">
                <a16:creationId xmlns:a16="http://schemas.microsoft.com/office/drawing/2014/main" id="{390034A6-92B1-48F8-A661-AD55037D3FE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548128" y="4524476"/>
            <a:ext cx="5643872" cy="2333524"/>
          </a:xfrm>
          <a:prstGeom prst="rect">
            <a:avLst/>
          </a:prstGeom>
        </p:spPr>
      </p:pic>
      <p:pic>
        <p:nvPicPr>
          <p:cNvPr id="61" name="Graphic 60">
            <a:extLst>
              <a:ext uri="{FF2B5EF4-FFF2-40B4-BE49-F238E27FC236}">
                <a16:creationId xmlns:a16="http://schemas.microsoft.com/office/drawing/2014/main" id="{69990FD4-FF8F-4DD9-A43E-F93C0835579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0800000">
            <a:off x="-12700" y="0"/>
            <a:ext cx="6412287" cy="1989354"/>
          </a:xfrm>
          <a:prstGeom prst="rect">
            <a:avLst/>
          </a:prstGeom>
        </p:spPr>
      </p:pic>
      <p:pic>
        <p:nvPicPr>
          <p:cNvPr id="120" name="Graphic 119">
            <a:extLst>
              <a:ext uri="{FF2B5EF4-FFF2-40B4-BE49-F238E27FC236}">
                <a16:creationId xmlns:a16="http://schemas.microsoft.com/office/drawing/2014/main" id="{5BDCB0DF-60D9-4588-93FB-90F5656ECEE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311464" y="5602774"/>
            <a:ext cx="5038583" cy="1255226"/>
          </a:xfrm>
          <a:prstGeom prst="rect">
            <a:avLst/>
          </a:prstGeom>
        </p:spPr>
      </p:pic>
      <p:sp>
        <p:nvSpPr>
          <p:cNvPr id="19" name="Rectangle: Rounded Corners 18">
            <a:extLst>
              <a:ext uri="{FF2B5EF4-FFF2-40B4-BE49-F238E27FC236}">
                <a16:creationId xmlns:a16="http://schemas.microsoft.com/office/drawing/2014/main" id="{4CDE9A25-36EE-4284-A57A-AB60CACE23F2}"/>
              </a:ext>
            </a:extLst>
          </p:cNvPr>
          <p:cNvSpPr/>
          <p:nvPr/>
        </p:nvSpPr>
        <p:spPr>
          <a:xfrm>
            <a:off x="495300" y="726105"/>
            <a:ext cx="6343652" cy="4379295"/>
          </a:xfrm>
          <a:prstGeom prst="roundRect">
            <a:avLst>
              <a:gd name="adj" fmla="val 2718"/>
            </a:avLst>
          </a:prstGeom>
          <a:solidFill>
            <a:schemeClr val="bg1"/>
          </a:solidFill>
          <a:ln>
            <a:noFill/>
          </a:ln>
          <a:effectLst>
            <a:outerShdw blurRad="381000" dist="38100" dir="2700000" algn="tl"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aphicFrame>
        <p:nvGraphicFramePr>
          <p:cNvPr id="18" name="Table 17">
            <a:extLst>
              <a:ext uri="{FF2B5EF4-FFF2-40B4-BE49-F238E27FC236}">
                <a16:creationId xmlns:a16="http://schemas.microsoft.com/office/drawing/2014/main" id="{13362FD5-3A06-453D-BB28-2BC4DED7AEDD}"/>
              </a:ext>
            </a:extLst>
          </p:cNvPr>
          <p:cNvGraphicFramePr>
            <a:graphicFrameLocks noGrp="1"/>
          </p:cNvGraphicFramePr>
          <p:nvPr>
            <p:extLst>
              <p:ext uri="{D42A27DB-BD31-4B8C-83A1-F6EECF244321}">
                <p14:modId xmlns:p14="http://schemas.microsoft.com/office/powerpoint/2010/main" val="3975206800"/>
              </p:ext>
            </p:extLst>
          </p:nvPr>
        </p:nvGraphicFramePr>
        <p:xfrm>
          <a:off x="762000" y="1762125"/>
          <a:ext cx="5810252" cy="4333080"/>
        </p:xfrm>
        <a:graphic>
          <a:graphicData uri="http://schemas.openxmlformats.org/drawingml/2006/table">
            <a:tbl>
              <a:tblPr firstRow="1" bandRow="1">
                <a:tableStyleId>{5C22544A-7EE6-4342-B048-85BDC9FD1C3A}</a:tableStyleId>
              </a:tblPr>
              <a:tblGrid>
                <a:gridCol w="1452563">
                  <a:extLst>
                    <a:ext uri="{9D8B030D-6E8A-4147-A177-3AD203B41FA5}">
                      <a16:colId xmlns:a16="http://schemas.microsoft.com/office/drawing/2014/main" val="718299182"/>
                    </a:ext>
                  </a:extLst>
                </a:gridCol>
                <a:gridCol w="1452563">
                  <a:extLst>
                    <a:ext uri="{9D8B030D-6E8A-4147-A177-3AD203B41FA5}">
                      <a16:colId xmlns:a16="http://schemas.microsoft.com/office/drawing/2014/main" val="3117989722"/>
                    </a:ext>
                  </a:extLst>
                </a:gridCol>
                <a:gridCol w="1452563">
                  <a:extLst>
                    <a:ext uri="{9D8B030D-6E8A-4147-A177-3AD203B41FA5}">
                      <a16:colId xmlns:a16="http://schemas.microsoft.com/office/drawing/2014/main" val="1933288456"/>
                    </a:ext>
                  </a:extLst>
                </a:gridCol>
                <a:gridCol w="1452563">
                  <a:extLst>
                    <a:ext uri="{9D8B030D-6E8A-4147-A177-3AD203B41FA5}">
                      <a16:colId xmlns:a16="http://schemas.microsoft.com/office/drawing/2014/main" val="3506420342"/>
                    </a:ext>
                  </a:extLst>
                </a:gridCol>
              </a:tblGrid>
              <a:tr h="38793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solidFill>
                          <a:effectLst/>
                          <a:uLnTx/>
                          <a:uFillTx/>
                          <a:latin typeface="+mj-lt"/>
                          <a:ea typeface="+mn-ea"/>
                          <a:cs typeface="+mn-cs"/>
                        </a:rPr>
                        <a:t>Lorem Ipsum</a:t>
                      </a:r>
                      <a:endParaRPr kumimoji="0" lang="en-ID" sz="1400" b="1" i="0" u="none" strike="noStrike" kern="1200" cap="none" spc="0" normalizeH="0" baseline="0" noProof="0" dirty="0">
                        <a:ln>
                          <a:noFill/>
                        </a:ln>
                        <a:solidFill>
                          <a:prstClr val="white"/>
                        </a:solidFill>
                        <a:effectLst/>
                        <a:uLnTx/>
                        <a:uFillTx/>
                        <a:latin typeface="+mj-lt"/>
                        <a:ea typeface="+mn-ea"/>
                        <a:cs typeface="+mn-cs"/>
                      </a:endParaRPr>
                    </a:p>
                  </a:txBody>
                  <a:tcPr anchor="ctr">
                    <a:lnL w="12700" cmpd="sng">
                      <a:noFill/>
                    </a:lnL>
                    <a:lnR w="6350" cap="flat" cmpd="sng" algn="ctr">
                      <a:solidFill>
                        <a:schemeClr val="bg1">
                          <a:lumMod val="85000"/>
                        </a:schemeClr>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gradFill>
                      <a:gsLst>
                        <a:gs pos="7000">
                          <a:schemeClr val="accent1"/>
                        </a:gs>
                        <a:gs pos="100000">
                          <a:schemeClr val="accent1">
                            <a:lumMod val="50000"/>
                          </a:schemeClr>
                        </a:gs>
                      </a:gsLst>
                      <a:lin ang="16800000" scaled="0"/>
                    </a:gra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solidFill>
                          <a:effectLst/>
                          <a:uLnTx/>
                          <a:uFillTx/>
                          <a:latin typeface="+mj-lt"/>
                          <a:ea typeface="+mn-ea"/>
                          <a:cs typeface="+mn-cs"/>
                        </a:rPr>
                        <a:t>Lorem Ipsum</a:t>
                      </a:r>
                      <a:endParaRPr kumimoji="0" lang="en-ID" sz="1400" b="1" i="0" u="none" strike="noStrike" kern="1200" cap="none" spc="0" normalizeH="0" baseline="0" noProof="0" dirty="0">
                        <a:ln>
                          <a:noFill/>
                        </a:ln>
                        <a:solidFill>
                          <a:prstClr val="white"/>
                        </a:solidFill>
                        <a:effectLst/>
                        <a:uLnTx/>
                        <a:uFillTx/>
                        <a:latin typeface="+mj-lt"/>
                        <a:ea typeface="+mn-ea"/>
                        <a:cs typeface="+mn-cs"/>
                      </a:endParaRP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gradFill>
                      <a:gsLst>
                        <a:gs pos="7000">
                          <a:schemeClr val="accent1"/>
                        </a:gs>
                        <a:gs pos="100000">
                          <a:schemeClr val="accent1">
                            <a:lumMod val="50000"/>
                          </a:schemeClr>
                        </a:gs>
                      </a:gsLst>
                      <a:lin ang="16800000" scaled="0"/>
                    </a:gra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solidFill>
                          <a:effectLst/>
                          <a:uLnTx/>
                          <a:uFillTx/>
                          <a:latin typeface="+mj-lt"/>
                          <a:ea typeface="+mn-ea"/>
                          <a:cs typeface="+mn-cs"/>
                        </a:rPr>
                        <a:t>Lorem Ipsum</a:t>
                      </a:r>
                      <a:endParaRPr kumimoji="0" lang="en-ID" sz="1400" b="1" i="0" u="none" strike="noStrike" kern="1200" cap="none" spc="0" normalizeH="0" baseline="0" noProof="0" dirty="0">
                        <a:ln>
                          <a:noFill/>
                        </a:ln>
                        <a:solidFill>
                          <a:prstClr val="white"/>
                        </a:solidFill>
                        <a:effectLst/>
                        <a:uLnTx/>
                        <a:uFillTx/>
                        <a:latin typeface="+mj-lt"/>
                        <a:ea typeface="+mn-ea"/>
                        <a:cs typeface="+mn-cs"/>
                      </a:endParaRP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gradFill>
                      <a:gsLst>
                        <a:gs pos="7000">
                          <a:schemeClr val="accent1"/>
                        </a:gs>
                        <a:gs pos="100000">
                          <a:schemeClr val="accent1">
                            <a:lumMod val="50000"/>
                          </a:schemeClr>
                        </a:gs>
                      </a:gsLst>
                      <a:lin ang="16800000" scaled="0"/>
                    </a:gra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mj-lt"/>
                          <a:ea typeface="+mn-ea"/>
                          <a:cs typeface="+mn-cs"/>
                        </a:rPr>
                        <a:t>Lorem Ipsum</a:t>
                      </a:r>
                      <a:endParaRPr kumimoji="0" lang="en-ID" sz="1400" b="1" i="0" u="none" strike="noStrike" kern="1200" cap="none" spc="0" normalizeH="0" baseline="0" noProof="0" dirty="0">
                        <a:ln>
                          <a:noFill/>
                        </a:ln>
                        <a:solidFill>
                          <a:prstClr val="white"/>
                        </a:solidFill>
                        <a:effectLst/>
                        <a:uLnTx/>
                        <a:uFillTx/>
                        <a:latin typeface="+mj-lt"/>
                        <a:ea typeface="+mn-ea"/>
                        <a:cs typeface="+mn-cs"/>
                      </a:endParaRPr>
                    </a:p>
                  </a:txBody>
                  <a:tcPr anchor="ctr">
                    <a:lnL w="6350" cap="flat" cmpd="sng" algn="ctr">
                      <a:solidFill>
                        <a:schemeClr val="bg1">
                          <a:lumMod val="85000"/>
                        </a:schemeClr>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gradFill>
                      <a:gsLst>
                        <a:gs pos="7000">
                          <a:schemeClr val="accent1"/>
                        </a:gs>
                        <a:gs pos="100000">
                          <a:schemeClr val="accent1">
                            <a:lumMod val="50000"/>
                          </a:schemeClr>
                        </a:gs>
                      </a:gsLst>
                      <a:lin ang="16800000" scaled="0"/>
                    </a:gradFill>
                  </a:tcPr>
                </a:tc>
                <a:extLst>
                  <a:ext uri="{0D108BD9-81ED-4DB2-BD59-A6C34878D82A}">
                    <a16:rowId xmlns:a16="http://schemas.microsoft.com/office/drawing/2014/main" val="2201577635"/>
                  </a:ext>
                </a:extLst>
              </a:tr>
              <a:tr h="986287">
                <a:tc>
                  <a:txBody>
                    <a:bodyPr/>
                    <a:lstStyle/>
                    <a:p>
                      <a:pPr algn="l"/>
                      <a:r>
                        <a:rPr kumimoji="0" lang="en-ID" sz="1400" b="0" i="0" u="none" strike="noStrike" kern="1200" cap="none" spc="0" normalizeH="0" baseline="0" noProof="0" dirty="0">
                          <a:ln>
                            <a:noFill/>
                          </a:ln>
                          <a:solidFill>
                            <a:srgbClr val="2A6A79"/>
                          </a:solidFill>
                          <a:effectLst/>
                          <a:uLnTx/>
                          <a:uFillTx/>
                          <a:latin typeface="Segoe UI Light"/>
                          <a:ea typeface="+mn-ea"/>
                          <a:cs typeface="+mn-cs"/>
                        </a:rPr>
                        <a:t>Lorem ipsum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dolor</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sit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amet</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consectetur</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adipiscing</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elit</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a:t>
                      </a:r>
                      <a:endParaRPr lang="en-ID" sz="1400" dirty="0"/>
                    </a:p>
                  </a:txBody>
                  <a:tcPr anchor="ctr">
                    <a:lnL w="12700" cmpd="sng">
                      <a:noFill/>
                    </a:lnL>
                    <a:lnR w="6350" cap="flat" cmpd="sng" algn="ctr">
                      <a:noFill/>
                      <a:prstDash val="solid"/>
                      <a:round/>
                      <a:headEnd type="none" w="med" len="med"/>
                      <a:tailEnd type="none" w="med" len="med"/>
                    </a:lnR>
                    <a:lnT w="38100" cmpd="sng">
                      <a:noFill/>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r>
                        <a:rPr kumimoji="0" lang="en-ID" sz="1400" b="0" i="0" u="none" strike="noStrike" kern="1200" cap="none" spc="0" normalizeH="0" baseline="0" noProof="0" dirty="0">
                          <a:ln>
                            <a:noFill/>
                          </a:ln>
                          <a:solidFill>
                            <a:srgbClr val="2A6A79"/>
                          </a:solidFill>
                          <a:effectLst/>
                          <a:uLnTx/>
                          <a:uFillTx/>
                          <a:latin typeface="Segoe UI Light"/>
                          <a:ea typeface="+mn-ea"/>
                          <a:cs typeface="+mn-cs"/>
                        </a:rPr>
                        <a:t>Lorem ipsum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dolor</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sit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amet</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consectetur</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adipiscing</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elit</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a:t>
                      </a:r>
                      <a:endParaRPr lang="en-ID" sz="1400" dirty="0"/>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8100" cmpd="sng">
                      <a:noFill/>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kumimoji="0" lang="en-ID" sz="1400" b="0" i="0" u="none" strike="noStrike" kern="1200" cap="none" spc="0" normalizeH="0" baseline="0" noProof="0" dirty="0">
                          <a:ln>
                            <a:noFill/>
                          </a:ln>
                          <a:solidFill>
                            <a:srgbClr val="2A6A79"/>
                          </a:solidFill>
                          <a:effectLst/>
                          <a:uLnTx/>
                          <a:uFillTx/>
                          <a:latin typeface="Segoe UI Light"/>
                          <a:ea typeface="+mn-ea"/>
                          <a:cs typeface="+mn-cs"/>
                        </a:rPr>
                        <a:t>Lorem ipsum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dolor</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sit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amet</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consectetur</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adipiscing</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elit</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a:t>
                      </a:r>
                      <a:endParaRPr lang="en-ID" sz="1400" dirty="0"/>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8100" cmpd="sng">
                      <a:noFill/>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r>
                        <a:rPr kumimoji="0" lang="en-ID" sz="1400" b="0" i="0" u="none" strike="noStrike" kern="1200" cap="none" spc="0" normalizeH="0" baseline="0" noProof="0" dirty="0">
                          <a:ln>
                            <a:noFill/>
                          </a:ln>
                          <a:solidFill>
                            <a:srgbClr val="2A6A79"/>
                          </a:solidFill>
                          <a:effectLst/>
                          <a:uLnTx/>
                          <a:uFillTx/>
                          <a:latin typeface="Segoe UI Light"/>
                          <a:ea typeface="+mn-ea"/>
                          <a:cs typeface="+mn-cs"/>
                        </a:rPr>
                        <a:t>Lorem ipsum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dolor</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sit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amet</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consectetur</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adipiscing</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elit</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a:t>
                      </a:r>
                      <a:endParaRPr lang="en-ID" sz="1400" dirty="0"/>
                    </a:p>
                  </a:txBody>
                  <a:tcPr anchor="ctr">
                    <a:lnL w="6350" cap="flat" cmpd="sng" algn="ctr">
                      <a:noFill/>
                      <a:prstDash val="solid"/>
                      <a:round/>
                      <a:headEnd type="none" w="med" len="med"/>
                      <a:tailEnd type="none" w="med" len="med"/>
                    </a:lnL>
                    <a:lnR w="12700" cmpd="sng">
                      <a:noFill/>
                    </a:lnR>
                    <a:lnT w="38100" cmpd="sng">
                      <a:noFill/>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863179913"/>
                  </a:ext>
                </a:extLst>
              </a:tr>
              <a:tr h="986287">
                <a:tc>
                  <a:txBody>
                    <a:bodyPr/>
                    <a:lstStyle/>
                    <a:p>
                      <a:pPr algn="l"/>
                      <a:r>
                        <a:rPr kumimoji="0" lang="en-ID" sz="1400" b="0" i="0" u="none" strike="noStrike" kern="1200" cap="none" spc="0" normalizeH="0" baseline="0" noProof="0" dirty="0">
                          <a:ln>
                            <a:noFill/>
                          </a:ln>
                          <a:solidFill>
                            <a:srgbClr val="2A6A79"/>
                          </a:solidFill>
                          <a:effectLst/>
                          <a:uLnTx/>
                          <a:uFillTx/>
                          <a:latin typeface="Segoe UI Light"/>
                          <a:ea typeface="+mn-ea"/>
                          <a:cs typeface="+mn-cs"/>
                        </a:rPr>
                        <a:t>Lorem ipsum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dolor</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sit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amet</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consectetur</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adipiscing</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elit</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a:t>
                      </a:r>
                      <a:endParaRPr lang="en-ID" sz="1400" dirty="0"/>
                    </a:p>
                  </a:txBody>
                  <a:tcPr anchor="ctr">
                    <a:lnL w="12700" cmpd="sng">
                      <a:noFill/>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r>
                        <a:rPr kumimoji="0" lang="en-ID" sz="1400" b="0" i="0" u="none" strike="noStrike" kern="1200" cap="none" spc="0" normalizeH="0" baseline="0" noProof="0" dirty="0">
                          <a:ln>
                            <a:noFill/>
                          </a:ln>
                          <a:solidFill>
                            <a:srgbClr val="2A6A79"/>
                          </a:solidFill>
                          <a:effectLst/>
                          <a:uLnTx/>
                          <a:uFillTx/>
                          <a:latin typeface="Segoe UI Light"/>
                          <a:ea typeface="+mn-ea"/>
                          <a:cs typeface="+mn-cs"/>
                        </a:rPr>
                        <a:t>Lorem ipsum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dolor</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sit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amet</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consectetur</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adipiscing</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elit</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a:t>
                      </a:r>
                      <a:endParaRPr lang="en-ID" sz="1400" dirty="0"/>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kumimoji="0" lang="en-ID" sz="1400" b="0" i="0" u="none" strike="noStrike" kern="1200" cap="none" spc="0" normalizeH="0" baseline="0" noProof="0" dirty="0">
                          <a:ln>
                            <a:noFill/>
                          </a:ln>
                          <a:solidFill>
                            <a:srgbClr val="2A6A79"/>
                          </a:solidFill>
                          <a:effectLst/>
                          <a:uLnTx/>
                          <a:uFillTx/>
                          <a:latin typeface="Segoe UI Light"/>
                          <a:ea typeface="+mn-ea"/>
                          <a:cs typeface="+mn-cs"/>
                        </a:rPr>
                        <a:t>Lorem ipsum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dolor</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sit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amet</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consectetur</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adipiscing</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elit</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a:t>
                      </a:r>
                      <a:endParaRPr lang="en-ID" sz="1400" dirty="0"/>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r>
                        <a:rPr kumimoji="0" lang="en-ID" sz="1400" b="0" i="0" u="none" strike="noStrike" kern="1200" cap="none" spc="0" normalizeH="0" baseline="0" noProof="0" dirty="0">
                          <a:ln>
                            <a:noFill/>
                          </a:ln>
                          <a:solidFill>
                            <a:srgbClr val="2A6A79"/>
                          </a:solidFill>
                          <a:effectLst/>
                          <a:uLnTx/>
                          <a:uFillTx/>
                          <a:latin typeface="Segoe UI Light"/>
                          <a:ea typeface="+mn-ea"/>
                          <a:cs typeface="+mn-cs"/>
                        </a:rPr>
                        <a:t>Lorem ipsum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dolor</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sit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amet</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consectetur</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adipiscing</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elit</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a:t>
                      </a:r>
                      <a:endParaRPr lang="en-ID" sz="1400" dirty="0"/>
                    </a:p>
                  </a:txBody>
                  <a:tcPr anchor="ctr">
                    <a:lnL w="6350" cap="flat" cmpd="sng" algn="ctr">
                      <a:noFill/>
                      <a:prstDash val="solid"/>
                      <a:round/>
                      <a:headEnd type="none" w="med" len="med"/>
                      <a:tailEnd type="none" w="med" len="med"/>
                    </a:lnL>
                    <a:lnR w="12700" cmpd="sng">
                      <a:noFill/>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45127149"/>
                  </a:ext>
                </a:extLst>
              </a:tr>
              <a:tr h="986287">
                <a:tc>
                  <a:txBody>
                    <a:bodyPr/>
                    <a:lstStyle/>
                    <a:p>
                      <a:pPr algn="l"/>
                      <a:r>
                        <a:rPr kumimoji="0" lang="en-ID" sz="1400" b="0" i="0" u="none" strike="noStrike" kern="1200" cap="none" spc="0" normalizeH="0" baseline="0" noProof="0" dirty="0">
                          <a:ln>
                            <a:noFill/>
                          </a:ln>
                          <a:solidFill>
                            <a:srgbClr val="2A6A79"/>
                          </a:solidFill>
                          <a:effectLst/>
                          <a:uLnTx/>
                          <a:uFillTx/>
                          <a:latin typeface="Segoe UI Light"/>
                          <a:ea typeface="+mn-ea"/>
                          <a:cs typeface="+mn-cs"/>
                        </a:rPr>
                        <a:t>Lorem ipsum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dolor</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sit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amet</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consectetur</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adipiscing</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elit</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a:t>
                      </a:r>
                      <a:endParaRPr lang="en-ID" sz="1400" dirty="0"/>
                    </a:p>
                  </a:txBody>
                  <a:tcPr anchor="ctr">
                    <a:lnL w="12700" cmpd="sng">
                      <a:noFill/>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a:r>
                        <a:rPr kumimoji="0" lang="en-ID" sz="1400" b="0" i="0" u="none" strike="noStrike" kern="1200" cap="none" spc="0" normalizeH="0" baseline="0" noProof="0">
                          <a:ln>
                            <a:noFill/>
                          </a:ln>
                          <a:solidFill>
                            <a:srgbClr val="2A6A79"/>
                          </a:solidFill>
                          <a:effectLst/>
                          <a:uLnTx/>
                          <a:uFillTx/>
                          <a:latin typeface="Segoe UI Light"/>
                          <a:ea typeface="+mn-ea"/>
                          <a:cs typeface="+mn-cs"/>
                        </a:rPr>
                        <a:t>Lorem ipsum dolor sit amet, consectetur adipiscing elit, </a:t>
                      </a:r>
                      <a:endParaRPr lang="en-ID" sz="1400" dirty="0"/>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l"/>
                      <a:r>
                        <a:rPr kumimoji="0" lang="en-ID" sz="1400" b="0" i="0" u="none" strike="noStrike" kern="1200" cap="none" spc="0" normalizeH="0" baseline="0" noProof="0" dirty="0">
                          <a:ln>
                            <a:noFill/>
                          </a:ln>
                          <a:solidFill>
                            <a:srgbClr val="2A6A79"/>
                          </a:solidFill>
                          <a:effectLst/>
                          <a:uLnTx/>
                          <a:uFillTx/>
                          <a:latin typeface="Segoe UI Light"/>
                          <a:ea typeface="+mn-ea"/>
                          <a:cs typeface="+mn-cs"/>
                        </a:rPr>
                        <a:t>Lorem ipsum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dolor</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sit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amet</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consectetur</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adipiscing</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elit</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a:t>
                      </a:r>
                      <a:endParaRPr lang="en-ID" sz="1400" dirty="0"/>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a:r>
                        <a:rPr kumimoji="0" lang="en-ID" sz="1400" b="0" i="0" u="none" strike="noStrike" kern="1200" cap="none" spc="0" normalizeH="0" baseline="0" noProof="0" dirty="0">
                          <a:ln>
                            <a:noFill/>
                          </a:ln>
                          <a:solidFill>
                            <a:srgbClr val="2A6A79"/>
                          </a:solidFill>
                          <a:effectLst/>
                          <a:uLnTx/>
                          <a:uFillTx/>
                          <a:latin typeface="Segoe UI Light"/>
                          <a:ea typeface="+mn-ea"/>
                          <a:cs typeface="+mn-cs"/>
                        </a:rPr>
                        <a:t>Lorem ipsum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dolor</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sit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amet</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consectetur</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adipiscing</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elit</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a:t>
                      </a:r>
                      <a:endParaRPr lang="en-ID" sz="1400" dirty="0"/>
                    </a:p>
                  </a:txBody>
                  <a:tcPr anchor="ctr">
                    <a:lnL w="6350" cap="flat" cmpd="sng" algn="ctr">
                      <a:noFill/>
                      <a:prstDash val="solid"/>
                      <a:round/>
                      <a:headEnd type="none" w="med" len="med"/>
                      <a:tailEnd type="none" w="med" len="med"/>
                    </a:lnL>
                    <a:lnR w="12700" cmpd="sng">
                      <a:noFill/>
                    </a:lnR>
                    <a:lnT w="6350" cap="flat" cmpd="sng" algn="ctr">
                      <a:solidFill>
                        <a:schemeClr val="bg1">
                          <a:lumMod val="85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00635107"/>
                  </a:ext>
                </a:extLst>
              </a:tr>
              <a:tr h="98628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D" sz="1400" b="1" i="0" u="none" strike="noStrike" kern="1200" cap="none" spc="0" normalizeH="0" baseline="0" noProof="0" dirty="0">
                          <a:ln>
                            <a:noFill/>
                          </a:ln>
                          <a:solidFill>
                            <a:schemeClr val="bg1"/>
                          </a:solidFill>
                          <a:effectLst/>
                          <a:uLnTx/>
                          <a:uFillTx/>
                          <a:latin typeface="+mj-lt"/>
                          <a:ea typeface="+mn-ea"/>
                          <a:cs typeface="+mn-cs"/>
                        </a:rPr>
                        <a:t>Lorem ipsum </a:t>
                      </a:r>
                      <a:r>
                        <a:rPr kumimoji="0" lang="en-ID" sz="1400" b="1" i="0" u="none" strike="noStrike" kern="1200" cap="none" spc="0" normalizeH="0" baseline="0" noProof="0" dirty="0" err="1">
                          <a:ln>
                            <a:noFill/>
                          </a:ln>
                          <a:solidFill>
                            <a:schemeClr val="bg1"/>
                          </a:solidFill>
                          <a:effectLst/>
                          <a:uLnTx/>
                          <a:uFillTx/>
                          <a:latin typeface="+mj-lt"/>
                          <a:ea typeface="+mn-ea"/>
                          <a:cs typeface="+mn-cs"/>
                        </a:rPr>
                        <a:t>dolor</a:t>
                      </a:r>
                      <a:r>
                        <a:rPr kumimoji="0" lang="en-ID" sz="1400" b="1" i="0" u="none" strike="noStrike" kern="1200" cap="none" spc="0" normalizeH="0" baseline="0" noProof="0" dirty="0">
                          <a:ln>
                            <a:noFill/>
                          </a:ln>
                          <a:solidFill>
                            <a:schemeClr val="bg1"/>
                          </a:solidFill>
                          <a:effectLst/>
                          <a:uLnTx/>
                          <a:uFillTx/>
                          <a:latin typeface="+mj-lt"/>
                          <a:ea typeface="+mn-ea"/>
                          <a:cs typeface="+mn-cs"/>
                        </a:rPr>
                        <a:t> sit </a:t>
                      </a:r>
                      <a:r>
                        <a:rPr kumimoji="0" lang="en-ID" sz="1400" b="1" i="0" u="none" strike="noStrike" kern="1200" cap="none" spc="0" normalizeH="0" baseline="0" noProof="0" dirty="0" err="1">
                          <a:ln>
                            <a:noFill/>
                          </a:ln>
                          <a:solidFill>
                            <a:schemeClr val="bg1"/>
                          </a:solidFill>
                          <a:effectLst/>
                          <a:uLnTx/>
                          <a:uFillTx/>
                          <a:latin typeface="+mj-lt"/>
                          <a:ea typeface="+mn-ea"/>
                          <a:cs typeface="+mn-cs"/>
                        </a:rPr>
                        <a:t>amet</a:t>
                      </a:r>
                      <a:r>
                        <a:rPr kumimoji="0" lang="en-ID" sz="1400" b="1" i="0" u="none" strike="noStrike" kern="1200" cap="none" spc="0" normalizeH="0" baseline="0" noProof="0" dirty="0">
                          <a:ln>
                            <a:noFill/>
                          </a:ln>
                          <a:solidFill>
                            <a:schemeClr val="bg1"/>
                          </a:solidFill>
                          <a:effectLst/>
                          <a:uLnTx/>
                          <a:uFillTx/>
                          <a:latin typeface="+mj-lt"/>
                          <a:ea typeface="+mn-ea"/>
                          <a:cs typeface="+mn-cs"/>
                        </a:rPr>
                        <a:t>, </a:t>
                      </a:r>
                    </a:p>
                  </a:txBody>
                  <a:tcPr anchor="ctr">
                    <a:lnL w="12700" cmpd="sng">
                      <a:noFill/>
                    </a:lnL>
                    <a:lnR w="6350" cap="flat" cmpd="sng" algn="ctr">
                      <a:solidFill>
                        <a:schemeClr val="bg1">
                          <a:lumMod val="85000"/>
                        </a:schemeClr>
                      </a:solidFill>
                      <a:prstDash val="solid"/>
                      <a:round/>
                      <a:headEnd type="none" w="med" len="med"/>
                      <a:tailEnd type="none" w="med" len="med"/>
                    </a:lnR>
                    <a:lnT w="12700" cmpd="sng">
                      <a:noFill/>
                    </a:lnT>
                    <a:lnB w="6350" cap="flat" cmpd="sng" algn="ctr">
                      <a:noFill/>
                      <a:prstDash val="solid"/>
                      <a:round/>
                      <a:headEnd type="none" w="med" len="med"/>
                      <a:tailEnd type="none" w="med" len="med"/>
                    </a:lnB>
                    <a:lnTlToBr w="12700" cmpd="sng">
                      <a:noFill/>
                      <a:prstDash val="solid"/>
                    </a:lnTlToBr>
                    <a:lnBlToTr w="12700" cmpd="sng">
                      <a:noFill/>
                      <a:prstDash val="solid"/>
                    </a:lnBlToTr>
                    <a:gradFill>
                      <a:gsLst>
                        <a:gs pos="7000">
                          <a:schemeClr val="accent5"/>
                        </a:gs>
                        <a:gs pos="100000">
                          <a:schemeClr val="accent6"/>
                        </a:gs>
                      </a:gsLst>
                      <a:lin ang="16800000" scaled="0"/>
                    </a:gra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D" sz="1400" b="1" i="0" u="none" strike="noStrike" kern="1200" cap="none" spc="0" normalizeH="0" baseline="0" noProof="0" dirty="0">
                          <a:ln>
                            <a:noFill/>
                          </a:ln>
                          <a:solidFill>
                            <a:schemeClr val="bg1"/>
                          </a:solidFill>
                          <a:effectLst/>
                          <a:uLnTx/>
                          <a:uFillTx/>
                          <a:latin typeface="+mj-lt"/>
                          <a:ea typeface="+mn-ea"/>
                          <a:cs typeface="+mn-cs"/>
                        </a:rPr>
                        <a:t>Lorem ipsum </a:t>
                      </a:r>
                      <a:r>
                        <a:rPr kumimoji="0" lang="en-ID" sz="1400" b="1" i="0" u="none" strike="noStrike" kern="1200" cap="none" spc="0" normalizeH="0" baseline="0" noProof="0" dirty="0" err="1">
                          <a:ln>
                            <a:noFill/>
                          </a:ln>
                          <a:solidFill>
                            <a:schemeClr val="bg1"/>
                          </a:solidFill>
                          <a:effectLst/>
                          <a:uLnTx/>
                          <a:uFillTx/>
                          <a:latin typeface="+mj-lt"/>
                          <a:ea typeface="+mn-ea"/>
                          <a:cs typeface="+mn-cs"/>
                        </a:rPr>
                        <a:t>dolor</a:t>
                      </a:r>
                      <a:r>
                        <a:rPr kumimoji="0" lang="en-ID" sz="1400" b="1" i="0" u="none" strike="noStrike" kern="1200" cap="none" spc="0" normalizeH="0" baseline="0" noProof="0" dirty="0">
                          <a:ln>
                            <a:noFill/>
                          </a:ln>
                          <a:solidFill>
                            <a:schemeClr val="bg1"/>
                          </a:solidFill>
                          <a:effectLst/>
                          <a:uLnTx/>
                          <a:uFillTx/>
                          <a:latin typeface="+mj-lt"/>
                          <a:ea typeface="+mn-ea"/>
                          <a:cs typeface="+mn-cs"/>
                        </a:rPr>
                        <a:t> sit </a:t>
                      </a:r>
                      <a:r>
                        <a:rPr kumimoji="0" lang="en-ID" sz="1400" b="1" i="0" u="none" strike="noStrike" kern="1200" cap="none" spc="0" normalizeH="0" baseline="0" noProof="0" dirty="0" err="1">
                          <a:ln>
                            <a:noFill/>
                          </a:ln>
                          <a:solidFill>
                            <a:schemeClr val="bg1"/>
                          </a:solidFill>
                          <a:effectLst/>
                          <a:uLnTx/>
                          <a:uFillTx/>
                          <a:latin typeface="+mj-lt"/>
                          <a:ea typeface="+mn-ea"/>
                          <a:cs typeface="+mn-cs"/>
                        </a:rPr>
                        <a:t>amet</a:t>
                      </a:r>
                      <a:r>
                        <a:rPr kumimoji="0" lang="en-ID" sz="1400" b="1" i="0" u="none" strike="noStrike" kern="1200" cap="none" spc="0" normalizeH="0" baseline="0" noProof="0" dirty="0">
                          <a:ln>
                            <a:noFill/>
                          </a:ln>
                          <a:solidFill>
                            <a:schemeClr val="bg1"/>
                          </a:solidFill>
                          <a:effectLst/>
                          <a:uLnTx/>
                          <a:uFillTx/>
                          <a:latin typeface="+mj-lt"/>
                          <a:ea typeface="+mn-ea"/>
                          <a:cs typeface="+mn-cs"/>
                        </a:rPr>
                        <a:t>, </a:t>
                      </a: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12700" cmpd="sng">
                      <a:noFill/>
                    </a:lnT>
                    <a:lnB w="6350" cap="flat" cmpd="sng" algn="ctr">
                      <a:noFill/>
                      <a:prstDash val="solid"/>
                      <a:round/>
                      <a:headEnd type="none" w="med" len="med"/>
                      <a:tailEnd type="none" w="med" len="med"/>
                    </a:lnB>
                    <a:lnTlToBr w="12700" cmpd="sng">
                      <a:noFill/>
                      <a:prstDash val="solid"/>
                    </a:lnTlToBr>
                    <a:lnBlToTr w="12700" cmpd="sng">
                      <a:noFill/>
                      <a:prstDash val="solid"/>
                    </a:lnBlToTr>
                    <a:gradFill>
                      <a:gsLst>
                        <a:gs pos="7000">
                          <a:schemeClr val="accent5"/>
                        </a:gs>
                        <a:gs pos="100000">
                          <a:schemeClr val="accent6"/>
                        </a:gs>
                      </a:gsLst>
                      <a:lin ang="16800000" scaled="0"/>
                    </a:gra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D" sz="1400" b="1" i="0" u="none" strike="noStrike" kern="1200" cap="none" spc="0" normalizeH="0" baseline="0" noProof="0" dirty="0">
                          <a:ln>
                            <a:noFill/>
                          </a:ln>
                          <a:solidFill>
                            <a:schemeClr val="bg1"/>
                          </a:solidFill>
                          <a:effectLst/>
                          <a:uLnTx/>
                          <a:uFillTx/>
                          <a:latin typeface="+mj-lt"/>
                          <a:ea typeface="+mn-ea"/>
                          <a:cs typeface="+mn-cs"/>
                        </a:rPr>
                        <a:t>Lorem ipsum </a:t>
                      </a:r>
                      <a:r>
                        <a:rPr kumimoji="0" lang="en-ID" sz="1400" b="1" i="0" u="none" strike="noStrike" kern="1200" cap="none" spc="0" normalizeH="0" baseline="0" noProof="0" dirty="0" err="1">
                          <a:ln>
                            <a:noFill/>
                          </a:ln>
                          <a:solidFill>
                            <a:schemeClr val="bg1"/>
                          </a:solidFill>
                          <a:effectLst/>
                          <a:uLnTx/>
                          <a:uFillTx/>
                          <a:latin typeface="+mj-lt"/>
                          <a:ea typeface="+mn-ea"/>
                          <a:cs typeface="+mn-cs"/>
                        </a:rPr>
                        <a:t>dolor</a:t>
                      </a:r>
                      <a:r>
                        <a:rPr kumimoji="0" lang="en-ID" sz="1400" b="1" i="0" u="none" strike="noStrike" kern="1200" cap="none" spc="0" normalizeH="0" baseline="0" noProof="0" dirty="0">
                          <a:ln>
                            <a:noFill/>
                          </a:ln>
                          <a:solidFill>
                            <a:schemeClr val="bg1"/>
                          </a:solidFill>
                          <a:effectLst/>
                          <a:uLnTx/>
                          <a:uFillTx/>
                          <a:latin typeface="+mj-lt"/>
                          <a:ea typeface="+mn-ea"/>
                          <a:cs typeface="+mn-cs"/>
                        </a:rPr>
                        <a:t> sit </a:t>
                      </a:r>
                      <a:r>
                        <a:rPr kumimoji="0" lang="en-ID" sz="1400" b="1" i="0" u="none" strike="noStrike" kern="1200" cap="none" spc="0" normalizeH="0" baseline="0" noProof="0" dirty="0" err="1">
                          <a:ln>
                            <a:noFill/>
                          </a:ln>
                          <a:solidFill>
                            <a:schemeClr val="bg1"/>
                          </a:solidFill>
                          <a:effectLst/>
                          <a:uLnTx/>
                          <a:uFillTx/>
                          <a:latin typeface="+mj-lt"/>
                          <a:ea typeface="+mn-ea"/>
                          <a:cs typeface="+mn-cs"/>
                        </a:rPr>
                        <a:t>amet</a:t>
                      </a:r>
                      <a:r>
                        <a:rPr kumimoji="0" lang="en-ID" sz="1400" b="1" i="0" u="none" strike="noStrike" kern="1200" cap="none" spc="0" normalizeH="0" baseline="0" noProof="0" dirty="0">
                          <a:ln>
                            <a:noFill/>
                          </a:ln>
                          <a:solidFill>
                            <a:schemeClr val="bg1"/>
                          </a:solidFill>
                          <a:effectLst/>
                          <a:uLnTx/>
                          <a:uFillTx/>
                          <a:latin typeface="+mj-lt"/>
                          <a:ea typeface="+mn-ea"/>
                          <a:cs typeface="+mn-cs"/>
                        </a:rPr>
                        <a:t>, </a:t>
                      </a: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12700" cmpd="sng">
                      <a:noFill/>
                    </a:lnT>
                    <a:lnB w="6350" cap="flat" cmpd="sng" algn="ctr">
                      <a:noFill/>
                      <a:prstDash val="solid"/>
                      <a:round/>
                      <a:headEnd type="none" w="med" len="med"/>
                      <a:tailEnd type="none" w="med" len="med"/>
                    </a:lnB>
                    <a:lnTlToBr w="12700" cmpd="sng">
                      <a:noFill/>
                      <a:prstDash val="solid"/>
                    </a:lnTlToBr>
                    <a:lnBlToTr w="12700" cmpd="sng">
                      <a:noFill/>
                      <a:prstDash val="solid"/>
                    </a:lnBlToTr>
                    <a:gradFill>
                      <a:gsLst>
                        <a:gs pos="7000">
                          <a:schemeClr val="accent5"/>
                        </a:gs>
                        <a:gs pos="100000">
                          <a:schemeClr val="accent6"/>
                        </a:gs>
                      </a:gsLst>
                      <a:lin ang="16800000" scaled="0"/>
                    </a:gra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D" sz="1400" b="1" i="0" u="none" strike="noStrike" kern="1200" cap="none" spc="0" normalizeH="0" baseline="0" noProof="0" dirty="0">
                          <a:ln>
                            <a:noFill/>
                          </a:ln>
                          <a:solidFill>
                            <a:schemeClr val="bg1"/>
                          </a:solidFill>
                          <a:effectLst/>
                          <a:uLnTx/>
                          <a:uFillTx/>
                          <a:latin typeface="+mj-lt"/>
                          <a:ea typeface="+mn-ea"/>
                          <a:cs typeface="+mn-cs"/>
                        </a:rPr>
                        <a:t>Lorem ipsum </a:t>
                      </a:r>
                      <a:r>
                        <a:rPr kumimoji="0" lang="en-ID" sz="1400" b="1" i="0" u="none" strike="noStrike" kern="1200" cap="none" spc="0" normalizeH="0" baseline="0" noProof="0" dirty="0" err="1">
                          <a:ln>
                            <a:noFill/>
                          </a:ln>
                          <a:solidFill>
                            <a:schemeClr val="bg1"/>
                          </a:solidFill>
                          <a:effectLst/>
                          <a:uLnTx/>
                          <a:uFillTx/>
                          <a:latin typeface="+mj-lt"/>
                          <a:ea typeface="+mn-ea"/>
                          <a:cs typeface="+mn-cs"/>
                        </a:rPr>
                        <a:t>dolor</a:t>
                      </a:r>
                      <a:r>
                        <a:rPr kumimoji="0" lang="en-ID" sz="1400" b="1" i="0" u="none" strike="noStrike" kern="1200" cap="none" spc="0" normalizeH="0" baseline="0" noProof="0" dirty="0">
                          <a:ln>
                            <a:noFill/>
                          </a:ln>
                          <a:solidFill>
                            <a:schemeClr val="bg1"/>
                          </a:solidFill>
                          <a:effectLst/>
                          <a:uLnTx/>
                          <a:uFillTx/>
                          <a:latin typeface="+mj-lt"/>
                          <a:ea typeface="+mn-ea"/>
                          <a:cs typeface="+mn-cs"/>
                        </a:rPr>
                        <a:t> sit </a:t>
                      </a:r>
                      <a:r>
                        <a:rPr kumimoji="0" lang="en-ID" sz="1400" b="1" i="0" u="none" strike="noStrike" kern="1200" cap="none" spc="0" normalizeH="0" baseline="0" noProof="0" dirty="0" err="1">
                          <a:ln>
                            <a:noFill/>
                          </a:ln>
                          <a:solidFill>
                            <a:schemeClr val="bg1"/>
                          </a:solidFill>
                          <a:effectLst/>
                          <a:uLnTx/>
                          <a:uFillTx/>
                          <a:latin typeface="+mj-lt"/>
                          <a:ea typeface="+mn-ea"/>
                          <a:cs typeface="+mn-cs"/>
                        </a:rPr>
                        <a:t>amet</a:t>
                      </a:r>
                      <a:r>
                        <a:rPr kumimoji="0" lang="en-ID" sz="1400" b="1" i="0" u="none" strike="noStrike" kern="1200" cap="none" spc="0" normalizeH="0" baseline="0" noProof="0" dirty="0">
                          <a:ln>
                            <a:noFill/>
                          </a:ln>
                          <a:solidFill>
                            <a:schemeClr val="bg1"/>
                          </a:solidFill>
                          <a:effectLst/>
                          <a:uLnTx/>
                          <a:uFillTx/>
                          <a:latin typeface="+mj-lt"/>
                          <a:ea typeface="+mn-ea"/>
                          <a:cs typeface="+mn-cs"/>
                        </a:rPr>
                        <a:t>, </a:t>
                      </a:r>
                    </a:p>
                  </a:txBody>
                  <a:tcPr anchor="ctr">
                    <a:lnL w="6350" cap="flat" cmpd="sng" algn="ctr">
                      <a:solidFill>
                        <a:schemeClr val="bg1">
                          <a:lumMod val="85000"/>
                        </a:schemeClr>
                      </a:solidFill>
                      <a:prstDash val="solid"/>
                      <a:round/>
                      <a:headEnd type="none" w="med" len="med"/>
                      <a:tailEnd type="none" w="med" len="med"/>
                    </a:lnL>
                    <a:lnR w="12700" cmpd="sng">
                      <a:noFill/>
                    </a:lnR>
                    <a:lnT w="12700" cmpd="sng">
                      <a:noFill/>
                    </a:lnT>
                    <a:lnB w="6350" cap="flat" cmpd="sng" algn="ctr">
                      <a:noFill/>
                      <a:prstDash val="solid"/>
                      <a:round/>
                      <a:headEnd type="none" w="med" len="med"/>
                      <a:tailEnd type="none" w="med" len="med"/>
                    </a:lnB>
                    <a:lnTlToBr w="12700" cmpd="sng">
                      <a:noFill/>
                      <a:prstDash val="solid"/>
                    </a:lnTlToBr>
                    <a:lnBlToTr w="12700" cmpd="sng">
                      <a:noFill/>
                      <a:prstDash val="solid"/>
                    </a:lnBlToTr>
                    <a:gradFill>
                      <a:gsLst>
                        <a:gs pos="7000">
                          <a:schemeClr val="accent5"/>
                        </a:gs>
                        <a:gs pos="100000">
                          <a:schemeClr val="accent6"/>
                        </a:gs>
                      </a:gsLst>
                      <a:lin ang="16800000" scaled="0"/>
                    </a:gradFill>
                  </a:tcPr>
                </a:tc>
                <a:extLst>
                  <a:ext uri="{0D108BD9-81ED-4DB2-BD59-A6C34878D82A}">
                    <a16:rowId xmlns:a16="http://schemas.microsoft.com/office/drawing/2014/main" val="367228286"/>
                  </a:ext>
                </a:extLst>
              </a:tr>
            </a:tbl>
          </a:graphicData>
        </a:graphic>
      </p:graphicFrame>
      <p:grpSp>
        <p:nvGrpSpPr>
          <p:cNvPr id="26" name="Group 25">
            <a:extLst>
              <a:ext uri="{FF2B5EF4-FFF2-40B4-BE49-F238E27FC236}">
                <a16:creationId xmlns:a16="http://schemas.microsoft.com/office/drawing/2014/main" id="{70BCC969-CC12-4DB1-9065-E5546E18052A}"/>
              </a:ext>
            </a:extLst>
          </p:cNvPr>
          <p:cNvGrpSpPr/>
          <p:nvPr/>
        </p:nvGrpSpPr>
        <p:grpSpPr>
          <a:xfrm>
            <a:off x="4128687" y="1018019"/>
            <a:ext cx="564893" cy="559916"/>
            <a:chOff x="6994525" y="1812925"/>
            <a:chExt cx="360363" cy="357188"/>
          </a:xfrm>
          <a:gradFill>
            <a:gsLst>
              <a:gs pos="7000">
                <a:schemeClr val="accent1"/>
              </a:gs>
              <a:gs pos="100000">
                <a:schemeClr val="accent3"/>
              </a:gs>
            </a:gsLst>
            <a:lin ang="16800000" scaled="0"/>
          </a:gradFill>
        </p:grpSpPr>
        <p:sp>
          <p:nvSpPr>
            <p:cNvPr id="27" name="Freeform 92">
              <a:extLst>
                <a:ext uri="{FF2B5EF4-FFF2-40B4-BE49-F238E27FC236}">
                  <a16:creationId xmlns:a16="http://schemas.microsoft.com/office/drawing/2014/main" id="{3BD90222-59B3-41CF-980E-2272C8F4F5EC}"/>
                </a:ext>
              </a:extLst>
            </p:cNvPr>
            <p:cNvSpPr>
              <a:spLocks noEditPoints="1"/>
            </p:cNvSpPr>
            <p:nvPr/>
          </p:nvSpPr>
          <p:spPr bwMode="auto">
            <a:xfrm>
              <a:off x="7107238" y="1812925"/>
              <a:ext cx="134938" cy="200025"/>
            </a:xfrm>
            <a:custGeom>
              <a:avLst/>
              <a:gdLst>
                <a:gd name="T0" fmla="*/ 282 w 595"/>
                <a:gd name="T1" fmla="*/ 879 h 879"/>
                <a:gd name="T2" fmla="*/ 236 w 595"/>
                <a:gd name="T3" fmla="*/ 874 h 879"/>
                <a:gd name="T4" fmla="*/ 194 w 595"/>
                <a:gd name="T5" fmla="*/ 862 h 879"/>
                <a:gd name="T6" fmla="*/ 153 w 595"/>
                <a:gd name="T7" fmla="*/ 847 h 879"/>
                <a:gd name="T8" fmla="*/ 118 w 595"/>
                <a:gd name="T9" fmla="*/ 825 h 879"/>
                <a:gd name="T10" fmla="*/ 86 w 595"/>
                <a:gd name="T11" fmla="*/ 799 h 879"/>
                <a:gd name="T12" fmla="*/ 58 w 595"/>
                <a:gd name="T13" fmla="*/ 770 h 879"/>
                <a:gd name="T14" fmla="*/ 35 w 595"/>
                <a:gd name="T15" fmla="*/ 736 h 879"/>
                <a:gd name="T16" fmla="*/ 18 w 595"/>
                <a:gd name="T17" fmla="*/ 699 h 879"/>
                <a:gd name="T18" fmla="*/ 6 w 595"/>
                <a:gd name="T19" fmla="*/ 660 h 879"/>
                <a:gd name="T20" fmla="*/ 1 w 595"/>
                <a:gd name="T21" fmla="*/ 617 h 879"/>
                <a:gd name="T22" fmla="*/ 1 w 595"/>
                <a:gd name="T23" fmla="*/ 587 h 879"/>
                <a:gd name="T24" fmla="*/ 12 w 595"/>
                <a:gd name="T25" fmla="*/ 535 h 879"/>
                <a:gd name="T26" fmla="*/ 39 w 595"/>
                <a:gd name="T27" fmla="*/ 453 h 879"/>
                <a:gd name="T28" fmla="*/ 102 w 595"/>
                <a:gd name="T29" fmla="*/ 315 h 879"/>
                <a:gd name="T30" fmla="*/ 173 w 595"/>
                <a:gd name="T31" fmla="*/ 181 h 879"/>
                <a:gd name="T32" fmla="*/ 270 w 595"/>
                <a:gd name="T33" fmla="*/ 16 h 879"/>
                <a:gd name="T34" fmla="*/ 282 w 595"/>
                <a:gd name="T35" fmla="*/ 5 h 879"/>
                <a:gd name="T36" fmla="*/ 298 w 595"/>
                <a:gd name="T37" fmla="*/ 0 h 879"/>
                <a:gd name="T38" fmla="*/ 314 w 595"/>
                <a:gd name="T39" fmla="*/ 5 h 879"/>
                <a:gd name="T40" fmla="*/ 326 w 595"/>
                <a:gd name="T41" fmla="*/ 16 h 879"/>
                <a:gd name="T42" fmla="*/ 423 w 595"/>
                <a:gd name="T43" fmla="*/ 181 h 879"/>
                <a:gd name="T44" fmla="*/ 495 w 595"/>
                <a:gd name="T45" fmla="*/ 315 h 879"/>
                <a:gd name="T46" fmla="*/ 557 w 595"/>
                <a:gd name="T47" fmla="*/ 453 h 879"/>
                <a:gd name="T48" fmla="*/ 585 w 595"/>
                <a:gd name="T49" fmla="*/ 535 h 879"/>
                <a:gd name="T50" fmla="*/ 594 w 595"/>
                <a:gd name="T51" fmla="*/ 587 h 879"/>
                <a:gd name="T52" fmla="*/ 594 w 595"/>
                <a:gd name="T53" fmla="*/ 617 h 879"/>
                <a:gd name="T54" fmla="*/ 589 w 595"/>
                <a:gd name="T55" fmla="*/ 660 h 879"/>
                <a:gd name="T56" fmla="*/ 578 w 595"/>
                <a:gd name="T57" fmla="*/ 699 h 879"/>
                <a:gd name="T58" fmla="*/ 560 w 595"/>
                <a:gd name="T59" fmla="*/ 736 h 879"/>
                <a:gd name="T60" fmla="*/ 537 w 595"/>
                <a:gd name="T61" fmla="*/ 770 h 879"/>
                <a:gd name="T62" fmla="*/ 510 w 595"/>
                <a:gd name="T63" fmla="*/ 799 h 879"/>
                <a:gd name="T64" fmla="*/ 478 w 595"/>
                <a:gd name="T65" fmla="*/ 825 h 879"/>
                <a:gd name="T66" fmla="*/ 442 w 595"/>
                <a:gd name="T67" fmla="*/ 847 h 879"/>
                <a:gd name="T68" fmla="*/ 402 w 595"/>
                <a:gd name="T69" fmla="*/ 862 h 879"/>
                <a:gd name="T70" fmla="*/ 359 w 595"/>
                <a:gd name="T71" fmla="*/ 874 h 879"/>
                <a:gd name="T72" fmla="*/ 314 w 595"/>
                <a:gd name="T73" fmla="*/ 879 h 879"/>
                <a:gd name="T74" fmla="*/ 298 w 595"/>
                <a:gd name="T75" fmla="*/ 97 h 879"/>
                <a:gd name="T76" fmla="*/ 227 w 595"/>
                <a:gd name="T77" fmla="*/ 221 h 879"/>
                <a:gd name="T78" fmla="*/ 134 w 595"/>
                <a:gd name="T79" fmla="*/ 400 h 879"/>
                <a:gd name="T80" fmla="*/ 91 w 595"/>
                <a:gd name="T81" fmla="*/ 500 h 879"/>
                <a:gd name="T82" fmla="*/ 69 w 595"/>
                <a:gd name="T83" fmla="*/ 582 h 879"/>
                <a:gd name="T84" fmla="*/ 66 w 595"/>
                <a:gd name="T85" fmla="*/ 602 h 879"/>
                <a:gd name="T86" fmla="*/ 77 w 595"/>
                <a:gd name="T87" fmla="*/ 667 h 879"/>
                <a:gd name="T88" fmla="*/ 105 w 595"/>
                <a:gd name="T89" fmla="*/ 723 h 879"/>
                <a:gd name="T90" fmla="*/ 148 w 595"/>
                <a:gd name="T91" fmla="*/ 766 h 879"/>
                <a:gd name="T92" fmla="*/ 205 w 595"/>
                <a:gd name="T93" fmla="*/ 797 h 879"/>
                <a:gd name="T94" fmla="*/ 273 w 595"/>
                <a:gd name="T95" fmla="*/ 812 h 879"/>
                <a:gd name="T96" fmla="*/ 322 w 595"/>
                <a:gd name="T97" fmla="*/ 812 h 879"/>
                <a:gd name="T98" fmla="*/ 390 w 595"/>
                <a:gd name="T99" fmla="*/ 797 h 879"/>
                <a:gd name="T100" fmla="*/ 447 w 595"/>
                <a:gd name="T101" fmla="*/ 766 h 879"/>
                <a:gd name="T102" fmla="*/ 491 w 595"/>
                <a:gd name="T103" fmla="*/ 723 h 879"/>
                <a:gd name="T104" fmla="*/ 519 w 595"/>
                <a:gd name="T105" fmla="*/ 667 h 879"/>
                <a:gd name="T106" fmla="*/ 529 w 595"/>
                <a:gd name="T107" fmla="*/ 602 h 879"/>
                <a:gd name="T108" fmla="*/ 527 w 595"/>
                <a:gd name="T109" fmla="*/ 582 h 879"/>
                <a:gd name="T110" fmla="*/ 504 w 595"/>
                <a:gd name="T111" fmla="*/ 500 h 879"/>
                <a:gd name="T112" fmla="*/ 462 w 595"/>
                <a:gd name="T113" fmla="*/ 400 h 879"/>
                <a:gd name="T114" fmla="*/ 370 w 595"/>
                <a:gd name="T115" fmla="*/ 221 h 879"/>
                <a:gd name="T116" fmla="*/ 298 w 595"/>
                <a:gd name="T117" fmla="*/ 97 h 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95" h="879">
                  <a:moveTo>
                    <a:pt x="298" y="879"/>
                  </a:moveTo>
                  <a:lnTo>
                    <a:pt x="298" y="879"/>
                  </a:lnTo>
                  <a:lnTo>
                    <a:pt x="282" y="879"/>
                  </a:lnTo>
                  <a:lnTo>
                    <a:pt x="266" y="878"/>
                  </a:lnTo>
                  <a:lnTo>
                    <a:pt x="252" y="876"/>
                  </a:lnTo>
                  <a:lnTo>
                    <a:pt x="236" y="874"/>
                  </a:lnTo>
                  <a:lnTo>
                    <a:pt x="222" y="871"/>
                  </a:lnTo>
                  <a:lnTo>
                    <a:pt x="207" y="867"/>
                  </a:lnTo>
                  <a:lnTo>
                    <a:pt x="194" y="862"/>
                  </a:lnTo>
                  <a:lnTo>
                    <a:pt x="180" y="858"/>
                  </a:lnTo>
                  <a:lnTo>
                    <a:pt x="167" y="852"/>
                  </a:lnTo>
                  <a:lnTo>
                    <a:pt x="153" y="847"/>
                  </a:lnTo>
                  <a:lnTo>
                    <a:pt x="141" y="840"/>
                  </a:lnTo>
                  <a:lnTo>
                    <a:pt x="130" y="832"/>
                  </a:lnTo>
                  <a:lnTo>
                    <a:pt x="118" y="825"/>
                  </a:lnTo>
                  <a:lnTo>
                    <a:pt x="107" y="817"/>
                  </a:lnTo>
                  <a:lnTo>
                    <a:pt x="96" y="809"/>
                  </a:lnTo>
                  <a:lnTo>
                    <a:pt x="86" y="799"/>
                  </a:lnTo>
                  <a:lnTo>
                    <a:pt x="76" y="790"/>
                  </a:lnTo>
                  <a:lnTo>
                    <a:pt x="66" y="781"/>
                  </a:lnTo>
                  <a:lnTo>
                    <a:pt x="58" y="770"/>
                  </a:lnTo>
                  <a:lnTo>
                    <a:pt x="50" y="759"/>
                  </a:lnTo>
                  <a:lnTo>
                    <a:pt x="43" y="748"/>
                  </a:lnTo>
                  <a:lnTo>
                    <a:pt x="35" y="736"/>
                  </a:lnTo>
                  <a:lnTo>
                    <a:pt x="29" y="724"/>
                  </a:lnTo>
                  <a:lnTo>
                    <a:pt x="23" y="712"/>
                  </a:lnTo>
                  <a:lnTo>
                    <a:pt x="18" y="699"/>
                  </a:lnTo>
                  <a:lnTo>
                    <a:pt x="14" y="686"/>
                  </a:lnTo>
                  <a:lnTo>
                    <a:pt x="10" y="673"/>
                  </a:lnTo>
                  <a:lnTo>
                    <a:pt x="6" y="660"/>
                  </a:lnTo>
                  <a:lnTo>
                    <a:pt x="4" y="645"/>
                  </a:lnTo>
                  <a:lnTo>
                    <a:pt x="2" y="632"/>
                  </a:lnTo>
                  <a:lnTo>
                    <a:pt x="1" y="617"/>
                  </a:lnTo>
                  <a:lnTo>
                    <a:pt x="0" y="602"/>
                  </a:lnTo>
                  <a:lnTo>
                    <a:pt x="0" y="602"/>
                  </a:lnTo>
                  <a:lnTo>
                    <a:pt x="1" y="587"/>
                  </a:lnTo>
                  <a:lnTo>
                    <a:pt x="3" y="571"/>
                  </a:lnTo>
                  <a:lnTo>
                    <a:pt x="6" y="554"/>
                  </a:lnTo>
                  <a:lnTo>
                    <a:pt x="12" y="535"/>
                  </a:lnTo>
                  <a:lnTo>
                    <a:pt x="17" y="516"/>
                  </a:lnTo>
                  <a:lnTo>
                    <a:pt x="23" y="496"/>
                  </a:lnTo>
                  <a:lnTo>
                    <a:pt x="39" y="453"/>
                  </a:lnTo>
                  <a:lnTo>
                    <a:pt x="57" y="408"/>
                  </a:lnTo>
                  <a:lnTo>
                    <a:pt x="79" y="362"/>
                  </a:lnTo>
                  <a:lnTo>
                    <a:pt x="102" y="315"/>
                  </a:lnTo>
                  <a:lnTo>
                    <a:pt x="125" y="268"/>
                  </a:lnTo>
                  <a:lnTo>
                    <a:pt x="149" y="224"/>
                  </a:lnTo>
                  <a:lnTo>
                    <a:pt x="173" y="181"/>
                  </a:lnTo>
                  <a:lnTo>
                    <a:pt x="217" y="105"/>
                  </a:lnTo>
                  <a:lnTo>
                    <a:pt x="251" y="47"/>
                  </a:lnTo>
                  <a:lnTo>
                    <a:pt x="270" y="16"/>
                  </a:lnTo>
                  <a:lnTo>
                    <a:pt x="270" y="16"/>
                  </a:lnTo>
                  <a:lnTo>
                    <a:pt x="276" y="9"/>
                  </a:lnTo>
                  <a:lnTo>
                    <a:pt x="282" y="5"/>
                  </a:lnTo>
                  <a:lnTo>
                    <a:pt x="290" y="2"/>
                  </a:lnTo>
                  <a:lnTo>
                    <a:pt x="298" y="0"/>
                  </a:lnTo>
                  <a:lnTo>
                    <a:pt x="298" y="0"/>
                  </a:lnTo>
                  <a:lnTo>
                    <a:pt x="298" y="0"/>
                  </a:lnTo>
                  <a:lnTo>
                    <a:pt x="307" y="2"/>
                  </a:lnTo>
                  <a:lnTo>
                    <a:pt x="314" y="5"/>
                  </a:lnTo>
                  <a:lnTo>
                    <a:pt x="321" y="9"/>
                  </a:lnTo>
                  <a:lnTo>
                    <a:pt x="326" y="16"/>
                  </a:lnTo>
                  <a:lnTo>
                    <a:pt x="326" y="16"/>
                  </a:lnTo>
                  <a:lnTo>
                    <a:pt x="346" y="47"/>
                  </a:lnTo>
                  <a:lnTo>
                    <a:pt x="380" y="105"/>
                  </a:lnTo>
                  <a:lnTo>
                    <a:pt x="423" y="181"/>
                  </a:lnTo>
                  <a:lnTo>
                    <a:pt x="447" y="224"/>
                  </a:lnTo>
                  <a:lnTo>
                    <a:pt x="471" y="268"/>
                  </a:lnTo>
                  <a:lnTo>
                    <a:pt x="495" y="315"/>
                  </a:lnTo>
                  <a:lnTo>
                    <a:pt x="518" y="362"/>
                  </a:lnTo>
                  <a:lnTo>
                    <a:pt x="538" y="408"/>
                  </a:lnTo>
                  <a:lnTo>
                    <a:pt x="557" y="453"/>
                  </a:lnTo>
                  <a:lnTo>
                    <a:pt x="573" y="496"/>
                  </a:lnTo>
                  <a:lnTo>
                    <a:pt x="579" y="516"/>
                  </a:lnTo>
                  <a:lnTo>
                    <a:pt x="585" y="535"/>
                  </a:lnTo>
                  <a:lnTo>
                    <a:pt x="589" y="554"/>
                  </a:lnTo>
                  <a:lnTo>
                    <a:pt x="592" y="571"/>
                  </a:lnTo>
                  <a:lnTo>
                    <a:pt x="594" y="587"/>
                  </a:lnTo>
                  <a:lnTo>
                    <a:pt x="595" y="602"/>
                  </a:lnTo>
                  <a:lnTo>
                    <a:pt x="595" y="602"/>
                  </a:lnTo>
                  <a:lnTo>
                    <a:pt x="594" y="617"/>
                  </a:lnTo>
                  <a:lnTo>
                    <a:pt x="593" y="632"/>
                  </a:lnTo>
                  <a:lnTo>
                    <a:pt x="592" y="645"/>
                  </a:lnTo>
                  <a:lnTo>
                    <a:pt x="589" y="660"/>
                  </a:lnTo>
                  <a:lnTo>
                    <a:pt x="586" y="673"/>
                  </a:lnTo>
                  <a:lnTo>
                    <a:pt x="582" y="686"/>
                  </a:lnTo>
                  <a:lnTo>
                    <a:pt x="578" y="699"/>
                  </a:lnTo>
                  <a:lnTo>
                    <a:pt x="573" y="712"/>
                  </a:lnTo>
                  <a:lnTo>
                    <a:pt x="566" y="724"/>
                  </a:lnTo>
                  <a:lnTo>
                    <a:pt x="560" y="736"/>
                  </a:lnTo>
                  <a:lnTo>
                    <a:pt x="553" y="748"/>
                  </a:lnTo>
                  <a:lnTo>
                    <a:pt x="546" y="759"/>
                  </a:lnTo>
                  <a:lnTo>
                    <a:pt x="537" y="770"/>
                  </a:lnTo>
                  <a:lnTo>
                    <a:pt x="529" y="781"/>
                  </a:lnTo>
                  <a:lnTo>
                    <a:pt x="520" y="790"/>
                  </a:lnTo>
                  <a:lnTo>
                    <a:pt x="510" y="799"/>
                  </a:lnTo>
                  <a:lnTo>
                    <a:pt x="500" y="809"/>
                  </a:lnTo>
                  <a:lnTo>
                    <a:pt x="489" y="817"/>
                  </a:lnTo>
                  <a:lnTo>
                    <a:pt x="478" y="825"/>
                  </a:lnTo>
                  <a:lnTo>
                    <a:pt x="466" y="832"/>
                  </a:lnTo>
                  <a:lnTo>
                    <a:pt x="455" y="840"/>
                  </a:lnTo>
                  <a:lnTo>
                    <a:pt x="442" y="847"/>
                  </a:lnTo>
                  <a:lnTo>
                    <a:pt x="429" y="852"/>
                  </a:lnTo>
                  <a:lnTo>
                    <a:pt x="416" y="858"/>
                  </a:lnTo>
                  <a:lnTo>
                    <a:pt x="402" y="862"/>
                  </a:lnTo>
                  <a:lnTo>
                    <a:pt x="388" y="867"/>
                  </a:lnTo>
                  <a:lnTo>
                    <a:pt x="374" y="871"/>
                  </a:lnTo>
                  <a:lnTo>
                    <a:pt x="359" y="874"/>
                  </a:lnTo>
                  <a:lnTo>
                    <a:pt x="345" y="876"/>
                  </a:lnTo>
                  <a:lnTo>
                    <a:pt x="329" y="878"/>
                  </a:lnTo>
                  <a:lnTo>
                    <a:pt x="314" y="879"/>
                  </a:lnTo>
                  <a:lnTo>
                    <a:pt x="298" y="879"/>
                  </a:lnTo>
                  <a:lnTo>
                    <a:pt x="298" y="879"/>
                  </a:lnTo>
                  <a:close/>
                  <a:moveTo>
                    <a:pt x="298" y="97"/>
                  </a:moveTo>
                  <a:lnTo>
                    <a:pt x="298" y="97"/>
                  </a:lnTo>
                  <a:lnTo>
                    <a:pt x="264" y="155"/>
                  </a:lnTo>
                  <a:lnTo>
                    <a:pt x="227" y="221"/>
                  </a:lnTo>
                  <a:lnTo>
                    <a:pt x="189" y="291"/>
                  </a:lnTo>
                  <a:lnTo>
                    <a:pt x="151" y="365"/>
                  </a:lnTo>
                  <a:lnTo>
                    <a:pt x="134" y="400"/>
                  </a:lnTo>
                  <a:lnTo>
                    <a:pt x="118" y="435"/>
                  </a:lnTo>
                  <a:lnTo>
                    <a:pt x="104" y="469"/>
                  </a:lnTo>
                  <a:lnTo>
                    <a:pt x="91" y="500"/>
                  </a:lnTo>
                  <a:lnTo>
                    <a:pt x="81" y="530"/>
                  </a:lnTo>
                  <a:lnTo>
                    <a:pt x="74" y="557"/>
                  </a:lnTo>
                  <a:lnTo>
                    <a:pt x="69" y="582"/>
                  </a:lnTo>
                  <a:lnTo>
                    <a:pt x="68" y="592"/>
                  </a:lnTo>
                  <a:lnTo>
                    <a:pt x="66" y="602"/>
                  </a:lnTo>
                  <a:lnTo>
                    <a:pt x="66" y="602"/>
                  </a:lnTo>
                  <a:lnTo>
                    <a:pt x="68" y="624"/>
                  </a:lnTo>
                  <a:lnTo>
                    <a:pt x="72" y="646"/>
                  </a:lnTo>
                  <a:lnTo>
                    <a:pt x="77" y="667"/>
                  </a:lnTo>
                  <a:lnTo>
                    <a:pt x="84" y="686"/>
                  </a:lnTo>
                  <a:lnTo>
                    <a:pt x="93" y="705"/>
                  </a:lnTo>
                  <a:lnTo>
                    <a:pt x="105" y="723"/>
                  </a:lnTo>
                  <a:lnTo>
                    <a:pt x="117" y="738"/>
                  </a:lnTo>
                  <a:lnTo>
                    <a:pt x="132" y="753"/>
                  </a:lnTo>
                  <a:lnTo>
                    <a:pt x="148" y="766"/>
                  </a:lnTo>
                  <a:lnTo>
                    <a:pt x="166" y="779"/>
                  </a:lnTo>
                  <a:lnTo>
                    <a:pt x="185" y="789"/>
                  </a:lnTo>
                  <a:lnTo>
                    <a:pt x="205" y="797"/>
                  </a:lnTo>
                  <a:lnTo>
                    <a:pt x="227" y="803"/>
                  </a:lnTo>
                  <a:lnTo>
                    <a:pt x="250" y="809"/>
                  </a:lnTo>
                  <a:lnTo>
                    <a:pt x="273" y="812"/>
                  </a:lnTo>
                  <a:lnTo>
                    <a:pt x="298" y="813"/>
                  </a:lnTo>
                  <a:lnTo>
                    <a:pt x="298" y="813"/>
                  </a:lnTo>
                  <a:lnTo>
                    <a:pt x="322" y="812"/>
                  </a:lnTo>
                  <a:lnTo>
                    <a:pt x="346" y="809"/>
                  </a:lnTo>
                  <a:lnTo>
                    <a:pt x="369" y="803"/>
                  </a:lnTo>
                  <a:lnTo>
                    <a:pt x="390" y="797"/>
                  </a:lnTo>
                  <a:lnTo>
                    <a:pt x="411" y="789"/>
                  </a:lnTo>
                  <a:lnTo>
                    <a:pt x="430" y="779"/>
                  </a:lnTo>
                  <a:lnTo>
                    <a:pt x="447" y="766"/>
                  </a:lnTo>
                  <a:lnTo>
                    <a:pt x="464" y="753"/>
                  </a:lnTo>
                  <a:lnTo>
                    <a:pt x="478" y="738"/>
                  </a:lnTo>
                  <a:lnTo>
                    <a:pt x="491" y="723"/>
                  </a:lnTo>
                  <a:lnTo>
                    <a:pt x="502" y="705"/>
                  </a:lnTo>
                  <a:lnTo>
                    <a:pt x="511" y="686"/>
                  </a:lnTo>
                  <a:lnTo>
                    <a:pt x="519" y="667"/>
                  </a:lnTo>
                  <a:lnTo>
                    <a:pt x="525" y="646"/>
                  </a:lnTo>
                  <a:lnTo>
                    <a:pt x="528" y="624"/>
                  </a:lnTo>
                  <a:lnTo>
                    <a:pt x="529" y="602"/>
                  </a:lnTo>
                  <a:lnTo>
                    <a:pt x="529" y="602"/>
                  </a:lnTo>
                  <a:lnTo>
                    <a:pt x="528" y="592"/>
                  </a:lnTo>
                  <a:lnTo>
                    <a:pt x="527" y="582"/>
                  </a:lnTo>
                  <a:lnTo>
                    <a:pt x="523" y="557"/>
                  </a:lnTo>
                  <a:lnTo>
                    <a:pt x="515" y="530"/>
                  </a:lnTo>
                  <a:lnTo>
                    <a:pt x="504" y="500"/>
                  </a:lnTo>
                  <a:lnTo>
                    <a:pt x="492" y="469"/>
                  </a:lnTo>
                  <a:lnTo>
                    <a:pt x="478" y="435"/>
                  </a:lnTo>
                  <a:lnTo>
                    <a:pt x="462" y="400"/>
                  </a:lnTo>
                  <a:lnTo>
                    <a:pt x="445" y="365"/>
                  </a:lnTo>
                  <a:lnTo>
                    <a:pt x="408" y="291"/>
                  </a:lnTo>
                  <a:lnTo>
                    <a:pt x="370" y="221"/>
                  </a:lnTo>
                  <a:lnTo>
                    <a:pt x="331" y="155"/>
                  </a:lnTo>
                  <a:lnTo>
                    <a:pt x="298" y="97"/>
                  </a:lnTo>
                  <a:lnTo>
                    <a:pt x="298" y="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93">
              <a:extLst>
                <a:ext uri="{FF2B5EF4-FFF2-40B4-BE49-F238E27FC236}">
                  <a16:creationId xmlns:a16="http://schemas.microsoft.com/office/drawing/2014/main" id="{65E7FF8D-EBA7-4BFE-894C-5E6AD0ED6A47}"/>
                </a:ext>
              </a:extLst>
            </p:cNvPr>
            <p:cNvSpPr>
              <a:spLocks/>
            </p:cNvSpPr>
            <p:nvPr/>
          </p:nvSpPr>
          <p:spPr bwMode="auto">
            <a:xfrm>
              <a:off x="7137400" y="1939925"/>
              <a:ext cx="44450" cy="42863"/>
            </a:xfrm>
            <a:custGeom>
              <a:avLst/>
              <a:gdLst>
                <a:gd name="T0" fmla="*/ 162 w 195"/>
                <a:gd name="T1" fmla="*/ 186 h 186"/>
                <a:gd name="T2" fmla="*/ 128 w 195"/>
                <a:gd name="T3" fmla="*/ 182 h 186"/>
                <a:gd name="T4" fmla="*/ 98 w 195"/>
                <a:gd name="T5" fmla="*/ 174 h 186"/>
                <a:gd name="T6" fmla="*/ 70 w 195"/>
                <a:gd name="T7" fmla="*/ 161 h 186"/>
                <a:gd name="T8" fmla="*/ 46 w 195"/>
                <a:gd name="T9" fmla="*/ 142 h 186"/>
                <a:gd name="T10" fmla="*/ 27 w 195"/>
                <a:gd name="T11" fmla="*/ 120 h 186"/>
                <a:gd name="T12" fmla="*/ 12 w 195"/>
                <a:gd name="T13" fmla="*/ 94 h 186"/>
                <a:gd name="T14" fmla="*/ 3 w 195"/>
                <a:gd name="T15" fmla="*/ 65 h 186"/>
                <a:gd name="T16" fmla="*/ 0 w 195"/>
                <a:gd name="T17" fmla="*/ 33 h 186"/>
                <a:gd name="T18" fmla="*/ 1 w 195"/>
                <a:gd name="T19" fmla="*/ 27 h 186"/>
                <a:gd name="T20" fmla="*/ 6 w 195"/>
                <a:gd name="T21" fmla="*/ 15 h 186"/>
                <a:gd name="T22" fmla="*/ 14 w 195"/>
                <a:gd name="T23" fmla="*/ 7 h 186"/>
                <a:gd name="T24" fmla="*/ 27 w 195"/>
                <a:gd name="T25" fmla="*/ 1 h 186"/>
                <a:gd name="T26" fmla="*/ 33 w 195"/>
                <a:gd name="T27" fmla="*/ 0 h 186"/>
                <a:gd name="T28" fmla="*/ 45 w 195"/>
                <a:gd name="T29" fmla="*/ 3 h 186"/>
                <a:gd name="T30" fmla="*/ 57 w 195"/>
                <a:gd name="T31" fmla="*/ 11 h 186"/>
                <a:gd name="T32" fmla="*/ 63 w 195"/>
                <a:gd name="T33" fmla="*/ 21 h 186"/>
                <a:gd name="T34" fmla="*/ 66 w 195"/>
                <a:gd name="T35" fmla="*/ 33 h 186"/>
                <a:gd name="T36" fmla="*/ 67 w 195"/>
                <a:gd name="T37" fmla="*/ 44 h 186"/>
                <a:gd name="T38" fmla="*/ 71 w 195"/>
                <a:gd name="T39" fmla="*/ 62 h 186"/>
                <a:gd name="T40" fmla="*/ 78 w 195"/>
                <a:gd name="T41" fmla="*/ 79 h 186"/>
                <a:gd name="T42" fmla="*/ 90 w 195"/>
                <a:gd name="T43" fmla="*/ 92 h 186"/>
                <a:gd name="T44" fmla="*/ 103 w 195"/>
                <a:gd name="T45" fmla="*/ 103 h 186"/>
                <a:gd name="T46" fmla="*/ 119 w 195"/>
                <a:gd name="T47" fmla="*/ 111 h 186"/>
                <a:gd name="T48" fmla="*/ 135 w 195"/>
                <a:gd name="T49" fmla="*/ 116 h 186"/>
                <a:gd name="T50" fmla="*/ 153 w 195"/>
                <a:gd name="T51" fmla="*/ 119 h 186"/>
                <a:gd name="T52" fmla="*/ 162 w 195"/>
                <a:gd name="T53" fmla="*/ 119 h 186"/>
                <a:gd name="T54" fmla="*/ 175 w 195"/>
                <a:gd name="T55" fmla="*/ 122 h 186"/>
                <a:gd name="T56" fmla="*/ 185 w 195"/>
                <a:gd name="T57" fmla="*/ 130 h 186"/>
                <a:gd name="T58" fmla="*/ 192 w 195"/>
                <a:gd name="T59" fmla="*/ 140 h 186"/>
                <a:gd name="T60" fmla="*/ 195 w 195"/>
                <a:gd name="T61" fmla="*/ 152 h 186"/>
                <a:gd name="T62" fmla="*/ 194 w 195"/>
                <a:gd name="T63" fmla="*/ 160 h 186"/>
                <a:gd name="T64" fmla="*/ 189 w 195"/>
                <a:gd name="T65" fmla="*/ 171 h 186"/>
                <a:gd name="T66" fmla="*/ 181 w 195"/>
                <a:gd name="T67" fmla="*/ 180 h 186"/>
                <a:gd name="T68" fmla="*/ 168 w 195"/>
                <a:gd name="T69" fmla="*/ 184 h 186"/>
                <a:gd name="T70" fmla="*/ 162 w 195"/>
                <a:gd name="T71" fmla="*/ 18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5" h="186">
                  <a:moveTo>
                    <a:pt x="162" y="186"/>
                  </a:moveTo>
                  <a:lnTo>
                    <a:pt x="162" y="186"/>
                  </a:lnTo>
                  <a:lnTo>
                    <a:pt x="145" y="184"/>
                  </a:lnTo>
                  <a:lnTo>
                    <a:pt x="128" y="182"/>
                  </a:lnTo>
                  <a:lnTo>
                    <a:pt x="113" y="179"/>
                  </a:lnTo>
                  <a:lnTo>
                    <a:pt x="98" y="174"/>
                  </a:lnTo>
                  <a:lnTo>
                    <a:pt x="84" y="168"/>
                  </a:lnTo>
                  <a:lnTo>
                    <a:pt x="70" y="161"/>
                  </a:lnTo>
                  <a:lnTo>
                    <a:pt x="58" y="151"/>
                  </a:lnTo>
                  <a:lnTo>
                    <a:pt x="46" y="142"/>
                  </a:lnTo>
                  <a:lnTo>
                    <a:pt x="36" y="132"/>
                  </a:lnTo>
                  <a:lnTo>
                    <a:pt x="27" y="120"/>
                  </a:lnTo>
                  <a:lnTo>
                    <a:pt x="18" y="107"/>
                  </a:lnTo>
                  <a:lnTo>
                    <a:pt x="12" y="94"/>
                  </a:lnTo>
                  <a:lnTo>
                    <a:pt x="7" y="80"/>
                  </a:lnTo>
                  <a:lnTo>
                    <a:pt x="3" y="65"/>
                  </a:lnTo>
                  <a:lnTo>
                    <a:pt x="1" y="50"/>
                  </a:lnTo>
                  <a:lnTo>
                    <a:pt x="0" y="33"/>
                  </a:lnTo>
                  <a:lnTo>
                    <a:pt x="0" y="33"/>
                  </a:lnTo>
                  <a:lnTo>
                    <a:pt x="1" y="27"/>
                  </a:lnTo>
                  <a:lnTo>
                    <a:pt x="3" y="21"/>
                  </a:lnTo>
                  <a:lnTo>
                    <a:pt x="6" y="15"/>
                  </a:lnTo>
                  <a:lnTo>
                    <a:pt x="9" y="11"/>
                  </a:lnTo>
                  <a:lnTo>
                    <a:pt x="14" y="7"/>
                  </a:lnTo>
                  <a:lnTo>
                    <a:pt x="21" y="3"/>
                  </a:lnTo>
                  <a:lnTo>
                    <a:pt x="27" y="1"/>
                  </a:lnTo>
                  <a:lnTo>
                    <a:pt x="33" y="0"/>
                  </a:lnTo>
                  <a:lnTo>
                    <a:pt x="33" y="0"/>
                  </a:lnTo>
                  <a:lnTo>
                    <a:pt x="39" y="1"/>
                  </a:lnTo>
                  <a:lnTo>
                    <a:pt x="45" y="3"/>
                  </a:lnTo>
                  <a:lnTo>
                    <a:pt x="52" y="7"/>
                  </a:lnTo>
                  <a:lnTo>
                    <a:pt x="57" y="11"/>
                  </a:lnTo>
                  <a:lnTo>
                    <a:pt x="61" y="15"/>
                  </a:lnTo>
                  <a:lnTo>
                    <a:pt x="63" y="21"/>
                  </a:lnTo>
                  <a:lnTo>
                    <a:pt x="65" y="27"/>
                  </a:lnTo>
                  <a:lnTo>
                    <a:pt x="66" y="33"/>
                  </a:lnTo>
                  <a:lnTo>
                    <a:pt x="66" y="33"/>
                  </a:lnTo>
                  <a:lnTo>
                    <a:pt x="67" y="44"/>
                  </a:lnTo>
                  <a:lnTo>
                    <a:pt x="68" y="53"/>
                  </a:lnTo>
                  <a:lnTo>
                    <a:pt x="71" y="62"/>
                  </a:lnTo>
                  <a:lnTo>
                    <a:pt x="74" y="71"/>
                  </a:lnTo>
                  <a:lnTo>
                    <a:pt x="78" y="79"/>
                  </a:lnTo>
                  <a:lnTo>
                    <a:pt x="84" y="85"/>
                  </a:lnTo>
                  <a:lnTo>
                    <a:pt x="90" y="92"/>
                  </a:lnTo>
                  <a:lnTo>
                    <a:pt x="96" y="98"/>
                  </a:lnTo>
                  <a:lnTo>
                    <a:pt x="103" y="103"/>
                  </a:lnTo>
                  <a:lnTo>
                    <a:pt x="111" y="107"/>
                  </a:lnTo>
                  <a:lnTo>
                    <a:pt x="119" y="111"/>
                  </a:lnTo>
                  <a:lnTo>
                    <a:pt x="127" y="114"/>
                  </a:lnTo>
                  <a:lnTo>
                    <a:pt x="135" y="116"/>
                  </a:lnTo>
                  <a:lnTo>
                    <a:pt x="144" y="118"/>
                  </a:lnTo>
                  <a:lnTo>
                    <a:pt x="153" y="119"/>
                  </a:lnTo>
                  <a:lnTo>
                    <a:pt x="162" y="119"/>
                  </a:lnTo>
                  <a:lnTo>
                    <a:pt x="162" y="119"/>
                  </a:lnTo>
                  <a:lnTo>
                    <a:pt x="168" y="120"/>
                  </a:lnTo>
                  <a:lnTo>
                    <a:pt x="175" y="122"/>
                  </a:lnTo>
                  <a:lnTo>
                    <a:pt x="181" y="125"/>
                  </a:lnTo>
                  <a:lnTo>
                    <a:pt x="185" y="130"/>
                  </a:lnTo>
                  <a:lnTo>
                    <a:pt x="189" y="134"/>
                  </a:lnTo>
                  <a:lnTo>
                    <a:pt x="192" y="140"/>
                  </a:lnTo>
                  <a:lnTo>
                    <a:pt x="194" y="146"/>
                  </a:lnTo>
                  <a:lnTo>
                    <a:pt x="195" y="152"/>
                  </a:lnTo>
                  <a:lnTo>
                    <a:pt x="195" y="152"/>
                  </a:lnTo>
                  <a:lnTo>
                    <a:pt x="194" y="160"/>
                  </a:lnTo>
                  <a:lnTo>
                    <a:pt x="192" y="166"/>
                  </a:lnTo>
                  <a:lnTo>
                    <a:pt x="189" y="171"/>
                  </a:lnTo>
                  <a:lnTo>
                    <a:pt x="185" y="176"/>
                  </a:lnTo>
                  <a:lnTo>
                    <a:pt x="181" y="180"/>
                  </a:lnTo>
                  <a:lnTo>
                    <a:pt x="175" y="183"/>
                  </a:lnTo>
                  <a:lnTo>
                    <a:pt x="168" y="184"/>
                  </a:lnTo>
                  <a:lnTo>
                    <a:pt x="162" y="186"/>
                  </a:lnTo>
                  <a:lnTo>
                    <a:pt x="162" y="1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94">
              <a:extLst>
                <a:ext uri="{FF2B5EF4-FFF2-40B4-BE49-F238E27FC236}">
                  <a16:creationId xmlns:a16="http://schemas.microsoft.com/office/drawing/2014/main" id="{2A8A3033-DF17-4AAC-9A1E-088EC9997A33}"/>
                </a:ext>
              </a:extLst>
            </p:cNvPr>
            <p:cNvSpPr>
              <a:spLocks noEditPoints="1"/>
            </p:cNvSpPr>
            <p:nvPr/>
          </p:nvSpPr>
          <p:spPr bwMode="auto">
            <a:xfrm>
              <a:off x="7205663" y="2109788"/>
              <a:ext cx="104775" cy="60325"/>
            </a:xfrm>
            <a:custGeom>
              <a:avLst/>
              <a:gdLst>
                <a:gd name="T0" fmla="*/ 429 w 462"/>
                <a:gd name="T1" fmla="*/ 265 h 265"/>
                <a:gd name="T2" fmla="*/ 33 w 462"/>
                <a:gd name="T3" fmla="*/ 265 h 265"/>
                <a:gd name="T4" fmla="*/ 33 w 462"/>
                <a:gd name="T5" fmla="*/ 265 h 265"/>
                <a:gd name="T6" fmla="*/ 26 w 462"/>
                <a:gd name="T7" fmla="*/ 264 h 265"/>
                <a:gd name="T8" fmla="*/ 19 w 462"/>
                <a:gd name="T9" fmla="*/ 262 h 265"/>
                <a:gd name="T10" fmla="*/ 14 w 462"/>
                <a:gd name="T11" fmla="*/ 259 h 265"/>
                <a:gd name="T12" fmla="*/ 9 w 462"/>
                <a:gd name="T13" fmla="*/ 255 h 265"/>
                <a:gd name="T14" fmla="*/ 5 w 462"/>
                <a:gd name="T15" fmla="*/ 251 h 265"/>
                <a:gd name="T16" fmla="*/ 2 w 462"/>
                <a:gd name="T17" fmla="*/ 245 h 265"/>
                <a:gd name="T18" fmla="*/ 0 w 462"/>
                <a:gd name="T19" fmla="*/ 238 h 265"/>
                <a:gd name="T20" fmla="*/ 0 w 462"/>
                <a:gd name="T21" fmla="*/ 232 h 265"/>
                <a:gd name="T22" fmla="*/ 0 w 462"/>
                <a:gd name="T23" fmla="*/ 33 h 265"/>
                <a:gd name="T24" fmla="*/ 0 w 462"/>
                <a:gd name="T25" fmla="*/ 33 h 265"/>
                <a:gd name="T26" fmla="*/ 0 w 462"/>
                <a:gd name="T27" fmla="*/ 27 h 265"/>
                <a:gd name="T28" fmla="*/ 2 w 462"/>
                <a:gd name="T29" fmla="*/ 21 h 265"/>
                <a:gd name="T30" fmla="*/ 5 w 462"/>
                <a:gd name="T31" fmla="*/ 15 h 265"/>
                <a:gd name="T32" fmla="*/ 9 w 462"/>
                <a:gd name="T33" fmla="*/ 11 h 265"/>
                <a:gd name="T34" fmla="*/ 14 w 462"/>
                <a:gd name="T35" fmla="*/ 7 h 265"/>
                <a:gd name="T36" fmla="*/ 19 w 462"/>
                <a:gd name="T37" fmla="*/ 3 h 265"/>
                <a:gd name="T38" fmla="*/ 26 w 462"/>
                <a:gd name="T39" fmla="*/ 1 h 265"/>
                <a:gd name="T40" fmla="*/ 33 w 462"/>
                <a:gd name="T41" fmla="*/ 0 h 265"/>
                <a:gd name="T42" fmla="*/ 429 w 462"/>
                <a:gd name="T43" fmla="*/ 0 h 265"/>
                <a:gd name="T44" fmla="*/ 429 w 462"/>
                <a:gd name="T45" fmla="*/ 0 h 265"/>
                <a:gd name="T46" fmla="*/ 435 w 462"/>
                <a:gd name="T47" fmla="*/ 1 h 265"/>
                <a:gd name="T48" fmla="*/ 442 w 462"/>
                <a:gd name="T49" fmla="*/ 3 h 265"/>
                <a:gd name="T50" fmla="*/ 448 w 462"/>
                <a:gd name="T51" fmla="*/ 7 h 265"/>
                <a:gd name="T52" fmla="*/ 453 w 462"/>
                <a:gd name="T53" fmla="*/ 11 h 265"/>
                <a:gd name="T54" fmla="*/ 457 w 462"/>
                <a:gd name="T55" fmla="*/ 15 h 265"/>
                <a:gd name="T56" fmla="*/ 459 w 462"/>
                <a:gd name="T57" fmla="*/ 21 h 265"/>
                <a:gd name="T58" fmla="*/ 461 w 462"/>
                <a:gd name="T59" fmla="*/ 27 h 265"/>
                <a:gd name="T60" fmla="*/ 462 w 462"/>
                <a:gd name="T61" fmla="*/ 33 h 265"/>
                <a:gd name="T62" fmla="*/ 462 w 462"/>
                <a:gd name="T63" fmla="*/ 232 h 265"/>
                <a:gd name="T64" fmla="*/ 462 w 462"/>
                <a:gd name="T65" fmla="*/ 232 h 265"/>
                <a:gd name="T66" fmla="*/ 461 w 462"/>
                <a:gd name="T67" fmla="*/ 238 h 265"/>
                <a:gd name="T68" fmla="*/ 459 w 462"/>
                <a:gd name="T69" fmla="*/ 245 h 265"/>
                <a:gd name="T70" fmla="*/ 457 w 462"/>
                <a:gd name="T71" fmla="*/ 251 h 265"/>
                <a:gd name="T72" fmla="*/ 453 w 462"/>
                <a:gd name="T73" fmla="*/ 255 h 265"/>
                <a:gd name="T74" fmla="*/ 448 w 462"/>
                <a:gd name="T75" fmla="*/ 259 h 265"/>
                <a:gd name="T76" fmla="*/ 442 w 462"/>
                <a:gd name="T77" fmla="*/ 262 h 265"/>
                <a:gd name="T78" fmla="*/ 435 w 462"/>
                <a:gd name="T79" fmla="*/ 264 h 265"/>
                <a:gd name="T80" fmla="*/ 429 w 462"/>
                <a:gd name="T81" fmla="*/ 265 h 265"/>
                <a:gd name="T82" fmla="*/ 429 w 462"/>
                <a:gd name="T83" fmla="*/ 265 h 265"/>
                <a:gd name="T84" fmla="*/ 66 w 462"/>
                <a:gd name="T85" fmla="*/ 199 h 265"/>
                <a:gd name="T86" fmla="*/ 396 w 462"/>
                <a:gd name="T87" fmla="*/ 199 h 265"/>
                <a:gd name="T88" fmla="*/ 396 w 462"/>
                <a:gd name="T89" fmla="*/ 67 h 265"/>
                <a:gd name="T90" fmla="*/ 66 w 462"/>
                <a:gd name="T91" fmla="*/ 67 h 265"/>
                <a:gd name="T92" fmla="*/ 66 w 462"/>
                <a:gd name="T93" fmla="*/ 199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62" h="265">
                  <a:moveTo>
                    <a:pt x="429" y="265"/>
                  </a:moveTo>
                  <a:lnTo>
                    <a:pt x="33" y="265"/>
                  </a:lnTo>
                  <a:lnTo>
                    <a:pt x="33" y="265"/>
                  </a:lnTo>
                  <a:lnTo>
                    <a:pt x="26" y="264"/>
                  </a:lnTo>
                  <a:lnTo>
                    <a:pt x="19" y="262"/>
                  </a:lnTo>
                  <a:lnTo>
                    <a:pt x="14" y="259"/>
                  </a:lnTo>
                  <a:lnTo>
                    <a:pt x="9" y="255"/>
                  </a:lnTo>
                  <a:lnTo>
                    <a:pt x="5" y="251"/>
                  </a:lnTo>
                  <a:lnTo>
                    <a:pt x="2" y="245"/>
                  </a:lnTo>
                  <a:lnTo>
                    <a:pt x="0" y="238"/>
                  </a:lnTo>
                  <a:lnTo>
                    <a:pt x="0" y="232"/>
                  </a:lnTo>
                  <a:lnTo>
                    <a:pt x="0" y="33"/>
                  </a:lnTo>
                  <a:lnTo>
                    <a:pt x="0" y="33"/>
                  </a:lnTo>
                  <a:lnTo>
                    <a:pt x="0" y="27"/>
                  </a:lnTo>
                  <a:lnTo>
                    <a:pt x="2" y="21"/>
                  </a:lnTo>
                  <a:lnTo>
                    <a:pt x="5" y="15"/>
                  </a:lnTo>
                  <a:lnTo>
                    <a:pt x="9" y="11"/>
                  </a:lnTo>
                  <a:lnTo>
                    <a:pt x="14" y="7"/>
                  </a:lnTo>
                  <a:lnTo>
                    <a:pt x="19" y="3"/>
                  </a:lnTo>
                  <a:lnTo>
                    <a:pt x="26" y="1"/>
                  </a:lnTo>
                  <a:lnTo>
                    <a:pt x="33" y="0"/>
                  </a:lnTo>
                  <a:lnTo>
                    <a:pt x="429" y="0"/>
                  </a:lnTo>
                  <a:lnTo>
                    <a:pt x="429" y="0"/>
                  </a:lnTo>
                  <a:lnTo>
                    <a:pt x="435" y="1"/>
                  </a:lnTo>
                  <a:lnTo>
                    <a:pt x="442" y="3"/>
                  </a:lnTo>
                  <a:lnTo>
                    <a:pt x="448" y="7"/>
                  </a:lnTo>
                  <a:lnTo>
                    <a:pt x="453" y="11"/>
                  </a:lnTo>
                  <a:lnTo>
                    <a:pt x="457" y="15"/>
                  </a:lnTo>
                  <a:lnTo>
                    <a:pt x="459" y="21"/>
                  </a:lnTo>
                  <a:lnTo>
                    <a:pt x="461" y="27"/>
                  </a:lnTo>
                  <a:lnTo>
                    <a:pt x="462" y="33"/>
                  </a:lnTo>
                  <a:lnTo>
                    <a:pt x="462" y="232"/>
                  </a:lnTo>
                  <a:lnTo>
                    <a:pt x="462" y="232"/>
                  </a:lnTo>
                  <a:lnTo>
                    <a:pt x="461" y="238"/>
                  </a:lnTo>
                  <a:lnTo>
                    <a:pt x="459" y="245"/>
                  </a:lnTo>
                  <a:lnTo>
                    <a:pt x="457" y="251"/>
                  </a:lnTo>
                  <a:lnTo>
                    <a:pt x="453" y="255"/>
                  </a:lnTo>
                  <a:lnTo>
                    <a:pt x="448" y="259"/>
                  </a:lnTo>
                  <a:lnTo>
                    <a:pt x="442" y="262"/>
                  </a:lnTo>
                  <a:lnTo>
                    <a:pt x="435" y="264"/>
                  </a:lnTo>
                  <a:lnTo>
                    <a:pt x="429" y="265"/>
                  </a:lnTo>
                  <a:lnTo>
                    <a:pt x="429" y="265"/>
                  </a:lnTo>
                  <a:close/>
                  <a:moveTo>
                    <a:pt x="66" y="199"/>
                  </a:moveTo>
                  <a:lnTo>
                    <a:pt x="396" y="199"/>
                  </a:lnTo>
                  <a:lnTo>
                    <a:pt x="396" y="67"/>
                  </a:lnTo>
                  <a:lnTo>
                    <a:pt x="66" y="67"/>
                  </a:lnTo>
                  <a:lnTo>
                    <a:pt x="66" y="19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95">
              <a:extLst>
                <a:ext uri="{FF2B5EF4-FFF2-40B4-BE49-F238E27FC236}">
                  <a16:creationId xmlns:a16="http://schemas.microsoft.com/office/drawing/2014/main" id="{257F186C-C2B9-41A4-86CB-7DC2584117C7}"/>
                </a:ext>
              </a:extLst>
            </p:cNvPr>
            <p:cNvSpPr>
              <a:spLocks/>
            </p:cNvSpPr>
            <p:nvPr/>
          </p:nvSpPr>
          <p:spPr bwMode="auto">
            <a:xfrm>
              <a:off x="7219950" y="1905000"/>
              <a:ext cx="134938" cy="219075"/>
            </a:xfrm>
            <a:custGeom>
              <a:avLst/>
              <a:gdLst>
                <a:gd name="T0" fmla="*/ 285 w 595"/>
                <a:gd name="T1" fmla="*/ 964 h 966"/>
                <a:gd name="T2" fmla="*/ 267 w 595"/>
                <a:gd name="T3" fmla="*/ 946 h 966"/>
                <a:gd name="T4" fmla="*/ 264 w 595"/>
                <a:gd name="T5" fmla="*/ 831 h 966"/>
                <a:gd name="T6" fmla="*/ 274 w 595"/>
                <a:gd name="T7" fmla="*/ 808 h 966"/>
                <a:gd name="T8" fmla="*/ 529 w 595"/>
                <a:gd name="T9" fmla="*/ 70 h 966"/>
                <a:gd name="T10" fmla="*/ 507 w 595"/>
                <a:gd name="T11" fmla="*/ 83 h 966"/>
                <a:gd name="T12" fmla="*/ 479 w 595"/>
                <a:gd name="T13" fmla="*/ 119 h 966"/>
                <a:gd name="T14" fmla="*/ 453 w 595"/>
                <a:gd name="T15" fmla="*/ 192 h 966"/>
                <a:gd name="T16" fmla="*/ 435 w 595"/>
                <a:gd name="T17" fmla="*/ 310 h 966"/>
                <a:gd name="T18" fmla="*/ 429 w 595"/>
                <a:gd name="T19" fmla="*/ 437 h 966"/>
                <a:gd name="T20" fmla="*/ 420 w 595"/>
                <a:gd name="T21" fmla="*/ 461 h 966"/>
                <a:gd name="T22" fmla="*/ 214 w 595"/>
                <a:gd name="T23" fmla="*/ 662 h 966"/>
                <a:gd name="T24" fmla="*/ 195 w 595"/>
                <a:gd name="T25" fmla="*/ 666 h 966"/>
                <a:gd name="T26" fmla="*/ 179 w 595"/>
                <a:gd name="T27" fmla="*/ 659 h 966"/>
                <a:gd name="T28" fmla="*/ 168 w 595"/>
                <a:gd name="T29" fmla="*/ 642 h 966"/>
                <a:gd name="T30" fmla="*/ 213 w 595"/>
                <a:gd name="T31" fmla="*/ 428 h 966"/>
                <a:gd name="T32" fmla="*/ 215 w 595"/>
                <a:gd name="T33" fmla="*/ 396 h 966"/>
                <a:gd name="T34" fmla="*/ 204 w 595"/>
                <a:gd name="T35" fmla="*/ 372 h 966"/>
                <a:gd name="T36" fmla="*/ 190 w 595"/>
                <a:gd name="T37" fmla="*/ 369 h 966"/>
                <a:gd name="T38" fmla="*/ 171 w 595"/>
                <a:gd name="T39" fmla="*/ 379 h 966"/>
                <a:gd name="T40" fmla="*/ 155 w 595"/>
                <a:gd name="T41" fmla="*/ 402 h 966"/>
                <a:gd name="T42" fmla="*/ 108 w 595"/>
                <a:gd name="T43" fmla="*/ 513 h 966"/>
                <a:gd name="T44" fmla="*/ 66 w 595"/>
                <a:gd name="T45" fmla="*/ 932 h 966"/>
                <a:gd name="T46" fmla="*/ 60 w 595"/>
                <a:gd name="T47" fmla="*/ 951 h 966"/>
                <a:gd name="T48" fmla="*/ 39 w 595"/>
                <a:gd name="T49" fmla="*/ 965 h 966"/>
                <a:gd name="T50" fmla="*/ 20 w 595"/>
                <a:gd name="T51" fmla="*/ 964 h 966"/>
                <a:gd name="T52" fmla="*/ 2 w 595"/>
                <a:gd name="T53" fmla="*/ 946 h 966"/>
                <a:gd name="T54" fmla="*/ 0 w 595"/>
                <a:gd name="T55" fmla="*/ 634 h 966"/>
                <a:gd name="T56" fmla="*/ 12 w 595"/>
                <a:gd name="T57" fmla="*/ 590 h 966"/>
                <a:gd name="T58" fmla="*/ 70 w 595"/>
                <a:gd name="T59" fmla="*/ 425 h 966"/>
                <a:gd name="T60" fmla="*/ 107 w 595"/>
                <a:gd name="T61" fmla="*/ 355 h 966"/>
                <a:gd name="T62" fmla="*/ 126 w 595"/>
                <a:gd name="T63" fmla="*/ 330 h 966"/>
                <a:gd name="T64" fmla="*/ 157 w 595"/>
                <a:gd name="T65" fmla="*/ 310 h 966"/>
                <a:gd name="T66" fmla="*/ 189 w 595"/>
                <a:gd name="T67" fmla="*/ 302 h 966"/>
                <a:gd name="T68" fmla="*/ 218 w 595"/>
                <a:gd name="T69" fmla="*/ 305 h 966"/>
                <a:gd name="T70" fmla="*/ 239 w 595"/>
                <a:gd name="T71" fmla="*/ 316 h 966"/>
                <a:gd name="T72" fmla="*/ 263 w 595"/>
                <a:gd name="T73" fmla="*/ 340 h 966"/>
                <a:gd name="T74" fmla="*/ 278 w 595"/>
                <a:gd name="T75" fmla="*/ 374 h 966"/>
                <a:gd name="T76" fmla="*/ 281 w 595"/>
                <a:gd name="T77" fmla="*/ 417 h 966"/>
                <a:gd name="T78" fmla="*/ 363 w 595"/>
                <a:gd name="T79" fmla="*/ 423 h 966"/>
                <a:gd name="T80" fmla="*/ 368 w 595"/>
                <a:gd name="T81" fmla="*/ 311 h 966"/>
                <a:gd name="T82" fmla="*/ 386 w 595"/>
                <a:gd name="T83" fmla="*/ 187 h 966"/>
                <a:gd name="T84" fmla="*/ 418 w 595"/>
                <a:gd name="T85" fmla="*/ 95 h 966"/>
                <a:gd name="T86" fmla="*/ 464 w 595"/>
                <a:gd name="T87" fmla="*/ 33 h 966"/>
                <a:gd name="T88" fmla="*/ 495 w 595"/>
                <a:gd name="T89" fmla="*/ 12 h 966"/>
                <a:gd name="T90" fmla="*/ 541 w 595"/>
                <a:gd name="T91" fmla="*/ 0 h 966"/>
                <a:gd name="T92" fmla="*/ 573 w 595"/>
                <a:gd name="T93" fmla="*/ 5 h 966"/>
                <a:gd name="T94" fmla="*/ 589 w 595"/>
                <a:gd name="T95" fmla="*/ 17 h 966"/>
                <a:gd name="T96" fmla="*/ 595 w 595"/>
                <a:gd name="T97" fmla="*/ 36 h 966"/>
                <a:gd name="T98" fmla="*/ 592 w 595"/>
                <a:gd name="T99" fmla="*/ 582 h 966"/>
                <a:gd name="T100" fmla="*/ 330 w 595"/>
                <a:gd name="T101" fmla="*/ 846 h 966"/>
                <a:gd name="T102" fmla="*/ 328 w 595"/>
                <a:gd name="T103" fmla="*/ 946 h 966"/>
                <a:gd name="T104" fmla="*/ 310 w 595"/>
                <a:gd name="T105" fmla="*/ 964 h 9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95" h="966">
                  <a:moveTo>
                    <a:pt x="297" y="966"/>
                  </a:moveTo>
                  <a:lnTo>
                    <a:pt x="297" y="966"/>
                  </a:lnTo>
                  <a:lnTo>
                    <a:pt x="291" y="965"/>
                  </a:lnTo>
                  <a:lnTo>
                    <a:pt x="285" y="964"/>
                  </a:lnTo>
                  <a:lnTo>
                    <a:pt x="278" y="960"/>
                  </a:lnTo>
                  <a:lnTo>
                    <a:pt x="274" y="956"/>
                  </a:lnTo>
                  <a:lnTo>
                    <a:pt x="270" y="951"/>
                  </a:lnTo>
                  <a:lnTo>
                    <a:pt x="267" y="946"/>
                  </a:lnTo>
                  <a:lnTo>
                    <a:pt x="265" y="940"/>
                  </a:lnTo>
                  <a:lnTo>
                    <a:pt x="264" y="932"/>
                  </a:lnTo>
                  <a:lnTo>
                    <a:pt x="264" y="831"/>
                  </a:lnTo>
                  <a:lnTo>
                    <a:pt x="264" y="831"/>
                  </a:lnTo>
                  <a:lnTo>
                    <a:pt x="265" y="825"/>
                  </a:lnTo>
                  <a:lnTo>
                    <a:pt x="267" y="819"/>
                  </a:lnTo>
                  <a:lnTo>
                    <a:pt x="270" y="813"/>
                  </a:lnTo>
                  <a:lnTo>
                    <a:pt x="274" y="808"/>
                  </a:lnTo>
                  <a:lnTo>
                    <a:pt x="274" y="808"/>
                  </a:lnTo>
                  <a:lnTo>
                    <a:pt x="529" y="556"/>
                  </a:lnTo>
                  <a:lnTo>
                    <a:pt x="529" y="70"/>
                  </a:lnTo>
                  <a:lnTo>
                    <a:pt x="529" y="70"/>
                  </a:lnTo>
                  <a:lnTo>
                    <a:pt x="521" y="73"/>
                  </a:lnTo>
                  <a:lnTo>
                    <a:pt x="512" y="78"/>
                  </a:lnTo>
                  <a:lnTo>
                    <a:pt x="512" y="78"/>
                  </a:lnTo>
                  <a:lnTo>
                    <a:pt x="507" y="83"/>
                  </a:lnTo>
                  <a:lnTo>
                    <a:pt x="500" y="89"/>
                  </a:lnTo>
                  <a:lnTo>
                    <a:pt x="494" y="97"/>
                  </a:lnTo>
                  <a:lnTo>
                    <a:pt x="486" y="108"/>
                  </a:lnTo>
                  <a:lnTo>
                    <a:pt x="479" y="119"/>
                  </a:lnTo>
                  <a:lnTo>
                    <a:pt x="473" y="134"/>
                  </a:lnTo>
                  <a:lnTo>
                    <a:pt x="466" y="150"/>
                  </a:lnTo>
                  <a:lnTo>
                    <a:pt x="459" y="169"/>
                  </a:lnTo>
                  <a:lnTo>
                    <a:pt x="453" y="192"/>
                  </a:lnTo>
                  <a:lnTo>
                    <a:pt x="447" y="216"/>
                  </a:lnTo>
                  <a:lnTo>
                    <a:pt x="443" y="244"/>
                  </a:lnTo>
                  <a:lnTo>
                    <a:pt x="438" y="275"/>
                  </a:lnTo>
                  <a:lnTo>
                    <a:pt x="435" y="310"/>
                  </a:lnTo>
                  <a:lnTo>
                    <a:pt x="432" y="348"/>
                  </a:lnTo>
                  <a:lnTo>
                    <a:pt x="429" y="390"/>
                  </a:lnTo>
                  <a:lnTo>
                    <a:pt x="429" y="437"/>
                  </a:lnTo>
                  <a:lnTo>
                    <a:pt x="429" y="437"/>
                  </a:lnTo>
                  <a:lnTo>
                    <a:pt x="428" y="443"/>
                  </a:lnTo>
                  <a:lnTo>
                    <a:pt x="426" y="449"/>
                  </a:lnTo>
                  <a:lnTo>
                    <a:pt x="424" y="455"/>
                  </a:lnTo>
                  <a:lnTo>
                    <a:pt x="420" y="461"/>
                  </a:lnTo>
                  <a:lnTo>
                    <a:pt x="224" y="656"/>
                  </a:lnTo>
                  <a:lnTo>
                    <a:pt x="224" y="656"/>
                  </a:lnTo>
                  <a:lnTo>
                    <a:pt x="219" y="660"/>
                  </a:lnTo>
                  <a:lnTo>
                    <a:pt x="214" y="662"/>
                  </a:lnTo>
                  <a:lnTo>
                    <a:pt x="210" y="664"/>
                  </a:lnTo>
                  <a:lnTo>
                    <a:pt x="205" y="666"/>
                  </a:lnTo>
                  <a:lnTo>
                    <a:pt x="200" y="667"/>
                  </a:lnTo>
                  <a:lnTo>
                    <a:pt x="195" y="666"/>
                  </a:lnTo>
                  <a:lnTo>
                    <a:pt x="189" y="664"/>
                  </a:lnTo>
                  <a:lnTo>
                    <a:pt x="184" y="662"/>
                  </a:lnTo>
                  <a:lnTo>
                    <a:pt x="184" y="662"/>
                  </a:lnTo>
                  <a:lnTo>
                    <a:pt x="179" y="659"/>
                  </a:lnTo>
                  <a:lnTo>
                    <a:pt x="176" y="655"/>
                  </a:lnTo>
                  <a:lnTo>
                    <a:pt x="173" y="651"/>
                  </a:lnTo>
                  <a:lnTo>
                    <a:pt x="170" y="647"/>
                  </a:lnTo>
                  <a:lnTo>
                    <a:pt x="168" y="642"/>
                  </a:lnTo>
                  <a:lnTo>
                    <a:pt x="168" y="637"/>
                  </a:lnTo>
                  <a:lnTo>
                    <a:pt x="167" y="631"/>
                  </a:lnTo>
                  <a:lnTo>
                    <a:pt x="168" y="626"/>
                  </a:lnTo>
                  <a:lnTo>
                    <a:pt x="213" y="428"/>
                  </a:lnTo>
                  <a:lnTo>
                    <a:pt x="213" y="428"/>
                  </a:lnTo>
                  <a:lnTo>
                    <a:pt x="215" y="416"/>
                  </a:lnTo>
                  <a:lnTo>
                    <a:pt x="216" y="405"/>
                  </a:lnTo>
                  <a:lnTo>
                    <a:pt x="215" y="396"/>
                  </a:lnTo>
                  <a:lnTo>
                    <a:pt x="214" y="388"/>
                  </a:lnTo>
                  <a:lnTo>
                    <a:pt x="211" y="381"/>
                  </a:lnTo>
                  <a:lnTo>
                    <a:pt x="208" y="376"/>
                  </a:lnTo>
                  <a:lnTo>
                    <a:pt x="204" y="372"/>
                  </a:lnTo>
                  <a:lnTo>
                    <a:pt x="200" y="370"/>
                  </a:lnTo>
                  <a:lnTo>
                    <a:pt x="200" y="370"/>
                  </a:lnTo>
                  <a:lnTo>
                    <a:pt x="196" y="369"/>
                  </a:lnTo>
                  <a:lnTo>
                    <a:pt x="190" y="369"/>
                  </a:lnTo>
                  <a:lnTo>
                    <a:pt x="185" y="370"/>
                  </a:lnTo>
                  <a:lnTo>
                    <a:pt x="181" y="372"/>
                  </a:lnTo>
                  <a:lnTo>
                    <a:pt x="176" y="375"/>
                  </a:lnTo>
                  <a:lnTo>
                    <a:pt x="171" y="379"/>
                  </a:lnTo>
                  <a:lnTo>
                    <a:pt x="167" y="384"/>
                  </a:lnTo>
                  <a:lnTo>
                    <a:pt x="161" y="390"/>
                  </a:lnTo>
                  <a:lnTo>
                    <a:pt x="161" y="390"/>
                  </a:lnTo>
                  <a:lnTo>
                    <a:pt x="155" y="402"/>
                  </a:lnTo>
                  <a:lnTo>
                    <a:pt x="149" y="414"/>
                  </a:lnTo>
                  <a:lnTo>
                    <a:pt x="136" y="443"/>
                  </a:lnTo>
                  <a:lnTo>
                    <a:pt x="121" y="477"/>
                  </a:lnTo>
                  <a:lnTo>
                    <a:pt x="108" y="513"/>
                  </a:lnTo>
                  <a:lnTo>
                    <a:pt x="95" y="550"/>
                  </a:lnTo>
                  <a:lnTo>
                    <a:pt x="83" y="584"/>
                  </a:lnTo>
                  <a:lnTo>
                    <a:pt x="66" y="640"/>
                  </a:lnTo>
                  <a:lnTo>
                    <a:pt x="66" y="932"/>
                  </a:lnTo>
                  <a:lnTo>
                    <a:pt x="66" y="932"/>
                  </a:lnTo>
                  <a:lnTo>
                    <a:pt x="65" y="940"/>
                  </a:lnTo>
                  <a:lnTo>
                    <a:pt x="63" y="946"/>
                  </a:lnTo>
                  <a:lnTo>
                    <a:pt x="60" y="951"/>
                  </a:lnTo>
                  <a:lnTo>
                    <a:pt x="56" y="956"/>
                  </a:lnTo>
                  <a:lnTo>
                    <a:pt x="51" y="960"/>
                  </a:lnTo>
                  <a:lnTo>
                    <a:pt x="46" y="964"/>
                  </a:lnTo>
                  <a:lnTo>
                    <a:pt x="39" y="965"/>
                  </a:lnTo>
                  <a:lnTo>
                    <a:pt x="33" y="966"/>
                  </a:lnTo>
                  <a:lnTo>
                    <a:pt x="33" y="966"/>
                  </a:lnTo>
                  <a:lnTo>
                    <a:pt x="26" y="965"/>
                  </a:lnTo>
                  <a:lnTo>
                    <a:pt x="20" y="964"/>
                  </a:lnTo>
                  <a:lnTo>
                    <a:pt x="14" y="960"/>
                  </a:lnTo>
                  <a:lnTo>
                    <a:pt x="9" y="956"/>
                  </a:lnTo>
                  <a:lnTo>
                    <a:pt x="5" y="951"/>
                  </a:lnTo>
                  <a:lnTo>
                    <a:pt x="2" y="946"/>
                  </a:lnTo>
                  <a:lnTo>
                    <a:pt x="0" y="940"/>
                  </a:lnTo>
                  <a:lnTo>
                    <a:pt x="0" y="932"/>
                  </a:lnTo>
                  <a:lnTo>
                    <a:pt x="0" y="634"/>
                  </a:lnTo>
                  <a:lnTo>
                    <a:pt x="0" y="634"/>
                  </a:lnTo>
                  <a:lnTo>
                    <a:pt x="0" y="630"/>
                  </a:lnTo>
                  <a:lnTo>
                    <a:pt x="1" y="625"/>
                  </a:lnTo>
                  <a:lnTo>
                    <a:pt x="1" y="625"/>
                  </a:lnTo>
                  <a:lnTo>
                    <a:pt x="12" y="590"/>
                  </a:lnTo>
                  <a:lnTo>
                    <a:pt x="23" y="555"/>
                  </a:lnTo>
                  <a:lnTo>
                    <a:pt x="37" y="513"/>
                  </a:lnTo>
                  <a:lnTo>
                    <a:pt x="54" y="470"/>
                  </a:lnTo>
                  <a:lnTo>
                    <a:pt x="70" y="425"/>
                  </a:lnTo>
                  <a:lnTo>
                    <a:pt x="80" y="406"/>
                  </a:lnTo>
                  <a:lnTo>
                    <a:pt x="89" y="386"/>
                  </a:lnTo>
                  <a:lnTo>
                    <a:pt x="97" y="370"/>
                  </a:lnTo>
                  <a:lnTo>
                    <a:pt x="107" y="355"/>
                  </a:lnTo>
                  <a:lnTo>
                    <a:pt x="107" y="355"/>
                  </a:lnTo>
                  <a:lnTo>
                    <a:pt x="113" y="346"/>
                  </a:lnTo>
                  <a:lnTo>
                    <a:pt x="119" y="338"/>
                  </a:lnTo>
                  <a:lnTo>
                    <a:pt x="126" y="330"/>
                  </a:lnTo>
                  <a:lnTo>
                    <a:pt x="135" y="323"/>
                  </a:lnTo>
                  <a:lnTo>
                    <a:pt x="142" y="318"/>
                  </a:lnTo>
                  <a:lnTo>
                    <a:pt x="150" y="313"/>
                  </a:lnTo>
                  <a:lnTo>
                    <a:pt x="157" y="310"/>
                  </a:lnTo>
                  <a:lnTo>
                    <a:pt x="166" y="306"/>
                  </a:lnTo>
                  <a:lnTo>
                    <a:pt x="174" y="304"/>
                  </a:lnTo>
                  <a:lnTo>
                    <a:pt x="181" y="302"/>
                  </a:lnTo>
                  <a:lnTo>
                    <a:pt x="189" y="302"/>
                  </a:lnTo>
                  <a:lnTo>
                    <a:pt x="197" y="302"/>
                  </a:lnTo>
                  <a:lnTo>
                    <a:pt x="205" y="302"/>
                  </a:lnTo>
                  <a:lnTo>
                    <a:pt x="212" y="304"/>
                  </a:lnTo>
                  <a:lnTo>
                    <a:pt x="218" y="305"/>
                  </a:lnTo>
                  <a:lnTo>
                    <a:pt x="226" y="309"/>
                  </a:lnTo>
                  <a:lnTo>
                    <a:pt x="226" y="309"/>
                  </a:lnTo>
                  <a:lnTo>
                    <a:pt x="233" y="312"/>
                  </a:lnTo>
                  <a:lnTo>
                    <a:pt x="239" y="316"/>
                  </a:lnTo>
                  <a:lnTo>
                    <a:pt x="246" y="321"/>
                  </a:lnTo>
                  <a:lnTo>
                    <a:pt x="252" y="326"/>
                  </a:lnTo>
                  <a:lnTo>
                    <a:pt x="258" y="332"/>
                  </a:lnTo>
                  <a:lnTo>
                    <a:pt x="263" y="340"/>
                  </a:lnTo>
                  <a:lnTo>
                    <a:pt x="268" y="347"/>
                  </a:lnTo>
                  <a:lnTo>
                    <a:pt x="272" y="355"/>
                  </a:lnTo>
                  <a:lnTo>
                    <a:pt x="275" y="364"/>
                  </a:lnTo>
                  <a:lnTo>
                    <a:pt x="278" y="374"/>
                  </a:lnTo>
                  <a:lnTo>
                    <a:pt x="280" y="384"/>
                  </a:lnTo>
                  <a:lnTo>
                    <a:pt x="281" y="394"/>
                  </a:lnTo>
                  <a:lnTo>
                    <a:pt x="282" y="406"/>
                  </a:lnTo>
                  <a:lnTo>
                    <a:pt x="281" y="417"/>
                  </a:lnTo>
                  <a:lnTo>
                    <a:pt x="280" y="430"/>
                  </a:lnTo>
                  <a:lnTo>
                    <a:pt x="277" y="442"/>
                  </a:lnTo>
                  <a:lnTo>
                    <a:pt x="258" y="529"/>
                  </a:lnTo>
                  <a:lnTo>
                    <a:pt x="363" y="423"/>
                  </a:lnTo>
                  <a:lnTo>
                    <a:pt x="363" y="423"/>
                  </a:lnTo>
                  <a:lnTo>
                    <a:pt x="364" y="384"/>
                  </a:lnTo>
                  <a:lnTo>
                    <a:pt x="365" y="347"/>
                  </a:lnTo>
                  <a:lnTo>
                    <a:pt x="368" y="311"/>
                  </a:lnTo>
                  <a:lnTo>
                    <a:pt x="371" y="277"/>
                  </a:lnTo>
                  <a:lnTo>
                    <a:pt x="376" y="245"/>
                  </a:lnTo>
                  <a:lnTo>
                    <a:pt x="381" y="215"/>
                  </a:lnTo>
                  <a:lnTo>
                    <a:pt x="386" y="187"/>
                  </a:lnTo>
                  <a:lnTo>
                    <a:pt x="393" y="162"/>
                  </a:lnTo>
                  <a:lnTo>
                    <a:pt x="400" y="138"/>
                  </a:lnTo>
                  <a:lnTo>
                    <a:pt x="409" y="115"/>
                  </a:lnTo>
                  <a:lnTo>
                    <a:pt x="418" y="95"/>
                  </a:lnTo>
                  <a:lnTo>
                    <a:pt x="428" y="77"/>
                  </a:lnTo>
                  <a:lnTo>
                    <a:pt x="439" y="60"/>
                  </a:lnTo>
                  <a:lnTo>
                    <a:pt x="450" y="46"/>
                  </a:lnTo>
                  <a:lnTo>
                    <a:pt x="464" y="33"/>
                  </a:lnTo>
                  <a:lnTo>
                    <a:pt x="476" y="22"/>
                  </a:lnTo>
                  <a:lnTo>
                    <a:pt x="476" y="22"/>
                  </a:lnTo>
                  <a:lnTo>
                    <a:pt x="485" y="17"/>
                  </a:lnTo>
                  <a:lnTo>
                    <a:pt x="495" y="12"/>
                  </a:lnTo>
                  <a:lnTo>
                    <a:pt x="503" y="8"/>
                  </a:lnTo>
                  <a:lnTo>
                    <a:pt x="511" y="5"/>
                  </a:lnTo>
                  <a:lnTo>
                    <a:pt x="527" y="1"/>
                  </a:lnTo>
                  <a:lnTo>
                    <a:pt x="541" y="0"/>
                  </a:lnTo>
                  <a:lnTo>
                    <a:pt x="553" y="1"/>
                  </a:lnTo>
                  <a:lnTo>
                    <a:pt x="563" y="2"/>
                  </a:lnTo>
                  <a:lnTo>
                    <a:pt x="573" y="5"/>
                  </a:lnTo>
                  <a:lnTo>
                    <a:pt x="573" y="5"/>
                  </a:lnTo>
                  <a:lnTo>
                    <a:pt x="577" y="7"/>
                  </a:lnTo>
                  <a:lnTo>
                    <a:pt x="582" y="10"/>
                  </a:lnTo>
                  <a:lnTo>
                    <a:pt x="586" y="14"/>
                  </a:lnTo>
                  <a:lnTo>
                    <a:pt x="589" y="17"/>
                  </a:lnTo>
                  <a:lnTo>
                    <a:pt x="591" y="21"/>
                  </a:lnTo>
                  <a:lnTo>
                    <a:pt x="593" y="26"/>
                  </a:lnTo>
                  <a:lnTo>
                    <a:pt x="594" y="31"/>
                  </a:lnTo>
                  <a:lnTo>
                    <a:pt x="595" y="36"/>
                  </a:lnTo>
                  <a:lnTo>
                    <a:pt x="595" y="569"/>
                  </a:lnTo>
                  <a:lnTo>
                    <a:pt x="595" y="569"/>
                  </a:lnTo>
                  <a:lnTo>
                    <a:pt x="594" y="575"/>
                  </a:lnTo>
                  <a:lnTo>
                    <a:pt x="592" y="582"/>
                  </a:lnTo>
                  <a:lnTo>
                    <a:pt x="589" y="587"/>
                  </a:lnTo>
                  <a:lnTo>
                    <a:pt x="585" y="592"/>
                  </a:lnTo>
                  <a:lnTo>
                    <a:pt x="585" y="592"/>
                  </a:lnTo>
                  <a:lnTo>
                    <a:pt x="330" y="846"/>
                  </a:lnTo>
                  <a:lnTo>
                    <a:pt x="330" y="932"/>
                  </a:lnTo>
                  <a:lnTo>
                    <a:pt x="330" y="932"/>
                  </a:lnTo>
                  <a:lnTo>
                    <a:pt x="329" y="940"/>
                  </a:lnTo>
                  <a:lnTo>
                    <a:pt x="328" y="946"/>
                  </a:lnTo>
                  <a:lnTo>
                    <a:pt x="325" y="951"/>
                  </a:lnTo>
                  <a:lnTo>
                    <a:pt x="321" y="956"/>
                  </a:lnTo>
                  <a:lnTo>
                    <a:pt x="316" y="960"/>
                  </a:lnTo>
                  <a:lnTo>
                    <a:pt x="310" y="964"/>
                  </a:lnTo>
                  <a:lnTo>
                    <a:pt x="304" y="965"/>
                  </a:lnTo>
                  <a:lnTo>
                    <a:pt x="297" y="966"/>
                  </a:lnTo>
                  <a:lnTo>
                    <a:pt x="297" y="9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96">
              <a:extLst>
                <a:ext uri="{FF2B5EF4-FFF2-40B4-BE49-F238E27FC236}">
                  <a16:creationId xmlns:a16="http://schemas.microsoft.com/office/drawing/2014/main" id="{0DE63747-0D08-47A2-846A-882810599981}"/>
                </a:ext>
              </a:extLst>
            </p:cNvPr>
            <p:cNvSpPr>
              <a:spLocks noEditPoints="1"/>
            </p:cNvSpPr>
            <p:nvPr/>
          </p:nvSpPr>
          <p:spPr bwMode="auto">
            <a:xfrm>
              <a:off x="7040563" y="2109788"/>
              <a:ext cx="104775" cy="60325"/>
            </a:xfrm>
            <a:custGeom>
              <a:avLst/>
              <a:gdLst>
                <a:gd name="T0" fmla="*/ 430 w 463"/>
                <a:gd name="T1" fmla="*/ 265 h 265"/>
                <a:gd name="T2" fmla="*/ 33 w 463"/>
                <a:gd name="T3" fmla="*/ 265 h 265"/>
                <a:gd name="T4" fmla="*/ 33 w 463"/>
                <a:gd name="T5" fmla="*/ 265 h 265"/>
                <a:gd name="T6" fmla="*/ 26 w 463"/>
                <a:gd name="T7" fmla="*/ 264 h 265"/>
                <a:gd name="T8" fmla="*/ 20 w 463"/>
                <a:gd name="T9" fmla="*/ 262 h 265"/>
                <a:gd name="T10" fmla="*/ 15 w 463"/>
                <a:gd name="T11" fmla="*/ 259 h 265"/>
                <a:gd name="T12" fmla="*/ 10 w 463"/>
                <a:gd name="T13" fmla="*/ 255 h 265"/>
                <a:gd name="T14" fmla="*/ 5 w 463"/>
                <a:gd name="T15" fmla="*/ 251 h 265"/>
                <a:gd name="T16" fmla="*/ 2 w 463"/>
                <a:gd name="T17" fmla="*/ 245 h 265"/>
                <a:gd name="T18" fmla="*/ 1 w 463"/>
                <a:gd name="T19" fmla="*/ 238 h 265"/>
                <a:gd name="T20" fmla="*/ 0 w 463"/>
                <a:gd name="T21" fmla="*/ 232 h 265"/>
                <a:gd name="T22" fmla="*/ 0 w 463"/>
                <a:gd name="T23" fmla="*/ 33 h 265"/>
                <a:gd name="T24" fmla="*/ 0 w 463"/>
                <a:gd name="T25" fmla="*/ 33 h 265"/>
                <a:gd name="T26" fmla="*/ 1 w 463"/>
                <a:gd name="T27" fmla="*/ 27 h 265"/>
                <a:gd name="T28" fmla="*/ 2 w 463"/>
                <a:gd name="T29" fmla="*/ 21 h 265"/>
                <a:gd name="T30" fmla="*/ 5 w 463"/>
                <a:gd name="T31" fmla="*/ 15 h 265"/>
                <a:gd name="T32" fmla="*/ 10 w 463"/>
                <a:gd name="T33" fmla="*/ 11 h 265"/>
                <a:gd name="T34" fmla="*/ 15 w 463"/>
                <a:gd name="T35" fmla="*/ 7 h 265"/>
                <a:gd name="T36" fmla="*/ 20 w 463"/>
                <a:gd name="T37" fmla="*/ 3 h 265"/>
                <a:gd name="T38" fmla="*/ 26 w 463"/>
                <a:gd name="T39" fmla="*/ 1 h 265"/>
                <a:gd name="T40" fmla="*/ 33 w 463"/>
                <a:gd name="T41" fmla="*/ 0 h 265"/>
                <a:gd name="T42" fmla="*/ 430 w 463"/>
                <a:gd name="T43" fmla="*/ 0 h 265"/>
                <a:gd name="T44" fmla="*/ 430 w 463"/>
                <a:gd name="T45" fmla="*/ 0 h 265"/>
                <a:gd name="T46" fmla="*/ 437 w 463"/>
                <a:gd name="T47" fmla="*/ 1 h 265"/>
                <a:gd name="T48" fmla="*/ 443 w 463"/>
                <a:gd name="T49" fmla="*/ 3 h 265"/>
                <a:gd name="T50" fmla="*/ 448 w 463"/>
                <a:gd name="T51" fmla="*/ 7 h 265"/>
                <a:gd name="T52" fmla="*/ 454 w 463"/>
                <a:gd name="T53" fmla="*/ 11 h 265"/>
                <a:gd name="T54" fmla="*/ 458 w 463"/>
                <a:gd name="T55" fmla="*/ 15 h 265"/>
                <a:gd name="T56" fmla="*/ 461 w 463"/>
                <a:gd name="T57" fmla="*/ 21 h 265"/>
                <a:gd name="T58" fmla="*/ 463 w 463"/>
                <a:gd name="T59" fmla="*/ 27 h 265"/>
                <a:gd name="T60" fmla="*/ 463 w 463"/>
                <a:gd name="T61" fmla="*/ 33 h 265"/>
                <a:gd name="T62" fmla="*/ 463 w 463"/>
                <a:gd name="T63" fmla="*/ 232 h 265"/>
                <a:gd name="T64" fmla="*/ 463 w 463"/>
                <a:gd name="T65" fmla="*/ 232 h 265"/>
                <a:gd name="T66" fmla="*/ 463 w 463"/>
                <a:gd name="T67" fmla="*/ 238 h 265"/>
                <a:gd name="T68" fmla="*/ 461 w 463"/>
                <a:gd name="T69" fmla="*/ 245 h 265"/>
                <a:gd name="T70" fmla="*/ 458 w 463"/>
                <a:gd name="T71" fmla="*/ 251 h 265"/>
                <a:gd name="T72" fmla="*/ 454 w 463"/>
                <a:gd name="T73" fmla="*/ 255 h 265"/>
                <a:gd name="T74" fmla="*/ 448 w 463"/>
                <a:gd name="T75" fmla="*/ 259 h 265"/>
                <a:gd name="T76" fmla="*/ 443 w 463"/>
                <a:gd name="T77" fmla="*/ 262 h 265"/>
                <a:gd name="T78" fmla="*/ 437 w 463"/>
                <a:gd name="T79" fmla="*/ 264 h 265"/>
                <a:gd name="T80" fmla="*/ 430 w 463"/>
                <a:gd name="T81" fmla="*/ 265 h 265"/>
                <a:gd name="T82" fmla="*/ 430 w 463"/>
                <a:gd name="T83" fmla="*/ 265 h 265"/>
                <a:gd name="T84" fmla="*/ 66 w 463"/>
                <a:gd name="T85" fmla="*/ 199 h 265"/>
                <a:gd name="T86" fmla="*/ 397 w 463"/>
                <a:gd name="T87" fmla="*/ 199 h 265"/>
                <a:gd name="T88" fmla="*/ 397 w 463"/>
                <a:gd name="T89" fmla="*/ 67 h 265"/>
                <a:gd name="T90" fmla="*/ 66 w 463"/>
                <a:gd name="T91" fmla="*/ 67 h 265"/>
                <a:gd name="T92" fmla="*/ 66 w 463"/>
                <a:gd name="T93" fmla="*/ 199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63" h="265">
                  <a:moveTo>
                    <a:pt x="430" y="265"/>
                  </a:moveTo>
                  <a:lnTo>
                    <a:pt x="33" y="265"/>
                  </a:lnTo>
                  <a:lnTo>
                    <a:pt x="33" y="265"/>
                  </a:lnTo>
                  <a:lnTo>
                    <a:pt x="26" y="264"/>
                  </a:lnTo>
                  <a:lnTo>
                    <a:pt x="20" y="262"/>
                  </a:lnTo>
                  <a:lnTo>
                    <a:pt x="15" y="259"/>
                  </a:lnTo>
                  <a:lnTo>
                    <a:pt x="10" y="255"/>
                  </a:lnTo>
                  <a:lnTo>
                    <a:pt x="5" y="251"/>
                  </a:lnTo>
                  <a:lnTo>
                    <a:pt x="2" y="245"/>
                  </a:lnTo>
                  <a:lnTo>
                    <a:pt x="1" y="238"/>
                  </a:lnTo>
                  <a:lnTo>
                    <a:pt x="0" y="232"/>
                  </a:lnTo>
                  <a:lnTo>
                    <a:pt x="0" y="33"/>
                  </a:lnTo>
                  <a:lnTo>
                    <a:pt x="0" y="33"/>
                  </a:lnTo>
                  <a:lnTo>
                    <a:pt x="1" y="27"/>
                  </a:lnTo>
                  <a:lnTo>
                    <a:pt x="2" y="21"/>
                  </a:lnTo>
                  <a:lnTo>
                    <a:pt x="5" y="15"/>
                  </a:lnTo>
                  <a:lnTo>
                    <a:pt x="10" y="11"/>
                  </a:lnTo>
                  <a:lnTo>
                    <a:pt x="15" y="7"/>
                  </a:lnTo>
                  <a:lnTo>
                    <a:pt x="20" y="3"/>
                  </a:lnTo>
                  <a:lnTo>
                    <a:pt x="26" y="1"/>
                  </a:lnTo>
                  <a:lnTo>
                    <a:pt x="33" y="0"/>
                  </a:lnTo>
                  <a:lnTo>
                    <a:pt x="430" y="0"/>
                  </a:lnTo>
                  <a:lnTo>
                    <a:pt x="430" y="0"/>
                  </a:lnTo>
                  <a:lnTo>
                    <a:pt x="437" y="1"/>
                  </a:lnTo>
                  <a:lnTo>
                    <a:pt x="443" y="3"/>
                  </a:lnTo>
                  <a:lnTo>
                    <a:pt x="448" y="7"/>
                  </a:lnTo>
                  <a:lnTo>
                    <a:pt x="454" y="11"/>
                  </a:lnTo>
                  <a:lnTo>
                    <a:pt x="458" y="15"/>
                  </a:lnTo>
                  <a:lnTo>
                    <a:pt x="461" y="21"/>
                  </a:lnTo>
                  <a:lnTo>
                    <a:pt x="463" y="27"/>
                  </a:lnTo>
                  <a:lnTo>
                    <a:pt x="463" y="33"/>
                  </a:lnTo>
                  <a:lnTo>
                    <a:pt x="463" y="232"/>
                  </a:lnTo>
                  <a:lnTo>
                    <a:pt x="463" y="232"/>
                  </a:lnTo>
                  <a:lnTo>
                    <a:pt x="463" y="238"/>
                  </a:lnTo>
                  <a:lnTo>
                    <a:pt x="461" y="245"/>
                  </a:lnTo>
                  <a:lnTo>
                    <a:pt x="458" y="251"/>
                  </a:lnTo>
                  <a:lnTo>
                    <a:pt x="454" y="255"/>
                  </a:lnTo>
                  <a:lnTo>
                    <a:pt x="448" y="259"/>
                  </a:lnTo>
                  <a:lnTo>
                    <a:pt x="443" y="262"/>
                  </a:lnTo>
                  <a:lnTo>
                    <a:pt x="437" y="264"/>
                  </a:lnTo>
                  <a:lnTo>
                    <a:pt x="430" y="265"/>
                  </a:lnTo>
                  <a:lnTo>
                    <a:pt x="430" y="265"/>
                  </a:lnTo>
                  <a:close/>
                  <a:moveTo>
                    <a:pt x="66" y="199"/>
                  </a:moveTo>
                  <a:lnTo>
                    <a:pt x="397" y="199"/>
                  </a:lnTo>
                  <a:lnTo>
                    <a:pt x="397" y="67"/>
                  </a:lnTo>
                  <a:lnTo>
                    <a:pt x="66" y="67"/>
                  </a:lnTo>
                  <a:lnTo>
                    <a:pt x="66" y="19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97">
              <a:extLst>
                <a:ext uri="{FF2B5EF4-FFF2-40B4-BE49-F238E27FC236}">
                  <a16:creationId xmlns:a16="http://schemas.microsoft.com/office/drawing/2014/main" id="{BE6B954A-A319-4546-B5C2-F02CCB6A99D8}"/>
                </a:ext>
              </a:extLst>
            </p:cNvPr>
            <p:cNvSpPr>
              <a:spLocks/>
            </p:cNvSpPr>
            <p:nvPr/>
          </p:nvSpPr>
          <p:spPr bwMode="auto">
            <a:xfrm>
              <a:off x="6994525" y="1905000"/>
              <a:ext cx="134938" cy="219075"/>
            </a:xfrm>
            <a:custGeom>
              <a:avLst/>
              <a:gdLst>
                <a:gd name="T0" fmla="*/ 549 w 595"/>
                <a:gd name="T1" fmla="*/ 964 h 966"/>
                <a:gd name="T2" fmla="*/ 531 w 595"/>
                <a:gd name="T3" fmla="*/ 946 h 966"/>
                <a:gd name="T4" fmla="*/ 528 w 595"/>
                <a:gd name="T5" fmla="*/ 640 h 966"/>
                <a:gd name="T6" fmla="*/ 474 w 595"/>
                <a:gd name="T7" fmla="*/ 477 h 966"/>
                <a:gd name="T8" fmla="*/ 433 w 595"/>
                <a:gd name="T9" fmla="*/ 390 h 966"/>
                <a:gd name="T10" fmla="*/ 419 w 595"/>
                <a:gd name="T11" fmla="*/ 375 h 966"/>
                <a:gd name="T12" fmla="*/ 399 w 595"/>
                <a:gd name="T13" fmla="*/ 369 h 966"/>
                <a:gd name="T14" fmla="*/ 387 w 595"/>
                <a:gd name="T15" fmla="*/ 376 h 966"/>
                <a:gd name="T16" fmla="*/ 378 w 595"/>
                <a:gd name="T17" fmla="*/ 405 h 966"/>
                <a:gd name="T18" fmla="*/ 427 w 595"/>
                <a:gd name="T19" fmla="*/ 626 h 966"/>
                <a:gd name="T20" fmla="*/ 425 w 595"/>
                <a:gd name="T21" fmla="*/ 647 h 966"/>
                <a:gd name="T22" fmla="*/ 410 w 595"/>
                <a:gd name="T23" fmla="*/ 662 h 966"/>
                <a:gd name="T24" fmla="*/ 395 w 595"/>
                <a:gd name="T25" fmla="*/ 667 h 966"/>
                <a:gd name="T26" fmla="*/ 375 w 595"/>
                <a:gd name="T27" fmla="*/ 660 h 966"/>
                <a:gd name="T28" fmla="*/ 170 w 595"/>
                <a:gd name="T29" fmla="*/ 455 h 966"/>
                <a:gd name="T30" fmla="*/ 165 w 595"/>
                <a:gd name="T31" fmla="*/ 437 h 966"/>
                <a:gd name="T32" fmla="*/ 157 w 595"/>
                <a:gd name="T33" fmla="*/ 275 h 966"/>
                <a:gd name="T34" fmla="*/ 135 w 595"/>
                <a:gd name="T35" fmla="*/ 169 h 966"/>
                <a:gd name="T36" fmla="*/ 108 w 595"/>
                <a:gd name="T37" fmla="*/ 108 h 966"/>
                <a:gd name="T38" fmla="*/ 81 w 595"/>
                <a:gd name="T39" fmla="*/ 78 h 966"/>
                <a:gd name="T40" fmla="*/ 66 w 595"/>
                <a:gd name="T41" fmla="*/ 554 h 966"/>
                <a:gd name="T42" fmla="*/ 178 w 595"/>
                <a:gd name="T43" fmla="*/ 661 h 966"/>
                <a:gd name="T44" fmla="*/ 321 w 595"/>
                <a:gd name="T45" fmla="*/ 808 h 966"/>
                <a:gd name="T46" fmla="*/ 331 w 595"/>
                <a:gd name="T47" fmla="*/ 831 h 966"/>
                <a:gd name="T48" fmla="*/ 328 w 595"/>
                <a:gd name="T49" fmla="*/ 946 h 966"/>
                <a:gd name="T50" fmla="*/ 310 w 595"/>
                <a:gd name="T51" fmla="*/ 964 h 966"/>
                <a:gd name="T52" fmla="*/ 290 w 595"/>
                <a:gd name="T53" fmla="*/ 965 h 966"/>
                <a:gd name="T54" fmla="*/ 270 w 595"/>
                <a:gd name="T55" fmla="*/ 951 h 966"/>
                <a:gd name="T56" fmla="*/ 264 w 595"/>
                <a:gd name="T57" fmla="*/ 845 h 966"/>
                <a:gd name="T58" fmla="*/ 106 w 595"/>
                <a:gd name="T59" fmla="*/ 683 h 966"/>
                <a:gd name="T60" fmla="*/ 12 w 595"/>
                <a:gd name="T61" fmla="*/ 595 h 966"/>
                <a:gd name="T62" fmla="*/ 0 w 595"/>
                <a:gd name="T63" fmla="*/ 569 h 966"/>
                <a:gd name="T64" fmla="*/ 2 w 595"/>
                <a:gd name="T65" fmla="*/ 26 h 966"/>
                <a:gd name="T66" fmla="*/ 13 w 595"/>
                <a:gd name="T67" fmla="*/ 10 h 966"/>
                <a:gd name="T68" fmla="*/ 32 w 595"/>
                <a:gd name="T69" fmla="*/ 2 h 966"/>
                <a:gd name="T70" fmla="*/ 83 w 595"/>
                <a:gd name="T71" fmla="*/ 5 h 966"/>
                <a:gd name="T72" fmla="*/ 118 w 595"/>
                <a:gd name="T73" fmla="*/ 22 h 966"/>
                <a:gd name="T74" fmla="*/ 156 w 595"/>
                <a:gd name="T75" fmla="*/ 60 h 966"/>
                <a:gd name="T76" fmla="*/ 194 w 595"/>
                <a:gd name="T77" fmla="*/ 138 h 966"/>
                <a:gd name="T78" fmla="*/ 219 w 595"/>
                <a:gd name="T79" fmla="*/ 245 h 966"/>
                <a:gd name="T80" fmla="*/ 230 w 595"/>
                <a:gd name="T81" fmla="*/ 384 h 966"/>
                <a:gd name="T82" fmla="*/ 317 w 595"/>
                <a:gd name="T83" fmla="*/ 442 h 966"/>
                <a:gd name="T84" fmla="*/ 312 w 595"/>
                <a:gd name="T85" fmla="*/ 394 h 966"/>
                <a:gd name="T86" fmla="*/ 322 w 595"/>
                <a:gd name="T87" fmla="*/ 355 h 966"/>
                <a:gd name="T88" fmla="*/ 342 w 595"/>
                <a:gd name="T89" fmla="*/ 326 h 966"/>
                <a:gd name="T90" fmla="*/ 369 w 595"/>
                <a:gd name="T91" fmla="*/ 309 h 966"/>
                <a:gd name="T92" fmla="*/ 390 w 595"/>
                <a:gd name="T93" fmla="*/ 302 h 966"/>
                <a:gd name="T94" fmla="*/ 421 w 595"/>
                <a:gd name="T95" fmla="*/ 304 h 966"/>
                <a:gd name="T96" fmla="*/ 453 w 595"/>
                <a:gd name="T97" fmla="*/ 318 h 966"/>
                <a:gd name="T98" fmla="*/ 482 w 595"/>
                <a:gd name="T99" fmla="*/ 346 h 966"/>
                <a:gd name="T100" fmla="*/ 506 w 595"/>
                <a:gd name="T101" fmla="*/ 386 h 966"/>
                <a:gd name="T102" fmla="*/ 557 w 595"/>
                <a:gd name="T103" fmla="*/ 513 h 966"/>
                <a:gd name="T104" fmla="*/ 594 w 595"/>
                <a:gd name="T105" fmla="*/ 625 h 966"/>
                <a:gd name="T106" fmla="*/ 595 w 595"/>
                <a:gd name="T107" fmla="*/ 932 h 966"/>
                <a:gd name="T108" fmla="*/ 585 w 595"/>
                <a:gd name="T109" fmla="*/ 956 h 966"/>
                <a:gd name="T110" fmla="*/ 561 w 595"/>
                <a:gd name="T111" fmla="*/ 966 h 9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95" h="966">
                  <a:moveTo>
                    <a:pt x="561" y="966"/>
                  </a:moveTo>
                  <a:lnTo>
                    <a:pt x="561" y="966"/>
                  </a:lnTo>
                  <a:lnTo>
                    <a:pt x="555" y="965"/>
                  </a:lnTo>
                  <a:lnTo>
                    <a:pt x="549" y="964"/>
                  </a:lnTo>
                  <a:lnTo>
                    <a:pt x="543" y="960"/>
                  </a:lnTo>
                  <a:lnTo>
                    <a:pt x="539" y="956"/>
                  </a:lnTo>
                  <a:lnTo>
                    <a:pt x="535" y="951"/>
                  </a:lnTo>
                  <a:lnTo>
                    <a:pt x="531" y="946"/>
                  </a:lnTo>
                  <a:lnTo>
                    <a:pt x="529" y="940"/>
                  </a:lnTo>
                  <a:lnTo>
                    <a:pt x="528" y="932"/>
                  </a:lnTo>
                  <a:lnTo>
                    <a:pt x="528" y="640"/>
                  </a:lnTo>
                  <a:lnTo>
                    <a:pt x="528" y="640"/>
                  </a:lnTo>
                  <a:lnTo>
                    <a:pt x="511" y="584"/>
                  </a:lnTo>
                  <a:lnTo>
                    <a:pt x="499" y="550"/>
                  </a:lnTo>
                  <a:lnTo>
                    <a:pt x="487" y="513"/>
                  </a:lnTo>
                  <a:lnTo>
                    <a:pt x="474" y="477"/>
                  </a:lnTo>
                  <a:lnTo>
                    <a:pt x="459" y="443"/>
                  </a:lnTo>
                  <a:lnTo>
                    <a:pt x="446" y="414"/>
                  </a:lnTo>
                  <a:lnTo>
                    <a:pt x="439" y="402"/>
                  </a:lnTo>
                  <a:lnTo>
                    <a:pt x="433" y="390"/>
                  </a:lnTo>
                  <a:lnTo>
                    <a:pt x="433" y="390"/>
                  </a:lnTo>
                  <a:lnTo>
                    <a:pt x="428" y="384"/>
                  </a:lnTo>
                  <a:lnTo>
                    <a:pt x="424" y="379"/>
                  </a:lnTo>
                  <a:lnTo>
                    <a:pt x="419" y="375"/>
                  </a:lnTo>
                  <a:lnTo>
                    <a:pt x="413" y="372"/>
                  </a:lnTo>
                  <a:lnTo>
                    <a:pt x="409" y="370"/>
                  </a:lnTo>
                  <a:lnTo>
                    <a:pt x="404" y="369"/>
                  </a:lnTo>
                  <a:lnTo>
                    <a:pt x="399" y="369"/>
                  </a:lnTo>
                  <a:lnTo>
                    <a:pt x="395" y="370"/>
                  </a:lnTo>
                  <a:lnTo>
                    <a:pt x="395" y="370"/>
                  </a:lnTo>
                  <a:lnTo>
                    <a:pt x="391" y="372"/>
                  </a:lnTo>
                  <a:lnTo>
                    <a:pt x="387" y="376"/>
                  </a:lnTo>
                  <a:lnTo>
                    <a:pt x="383" y="381"/>
                  </a:lnTo>
                  <a:lnTo>
                    <a:pt x="380" y="388"/>
                  </a:lnTo>
                  <a:lnTo>
                    <a:pt x="379" y="395"/>
                  </a:lnTo>
                  <a:lnTo>
                    <a:pt x="378" y="405"/>
                  </a:lnTo>
                  <a:lnTo>
                    <a:pt x="379" y="415"/>
                  </a:lnTo>
                  <a:lnTo>
                    <a:pt x="381" y="428"/>
                  </a:lnTo>
                  <a:lnTo>
                    <a:pt x="427" y="626"/>
                  </a:lnTo>
                  <a:lnTo>
                    <a:pt x="427" y="626"/>
                  </a:lnTo>
                  <a:lnTo>
                    <a:pt x="428" y="631"/>
                  </a:lnTo>
                  <a:lnTo>
                    <a:pt x="427" y="637"/>
                  </a:lnTo>
                  <a:lnTo>
                    <a:pt x="426" y="642"/>
                  </a:lnTo>
                  <a:lnTo>
                    <a:pt x="425" y="647"/>
                  </a:lnTo>
                  <a:lnTo>
                    <a:pt x="422" y="651"/>
                  </a:lnTo>
                  <a:lnTo>
                    <a:pt x="419" y="655"/>
                  </a:lnTo>
                  <a:lnTo>
                    <a:pt x="415" y="659"/>
                  </a:lnTo>
                  <a:lnTo>
                    <a:pt x="410" y="662"/>
                  </a:lnTo>
                  <a:lnTo>
                    <a:pt x="410" y="662"/>
                  </a:lnTo>
                  <a:lnTo>
                    <a:pt x="405" y="664"/>
                  </a:lnTo>
                  <a:lnTo>
                    <a:pt x="400" y="666"/>
                  </a:lnTo>
                  <a:lnTo>
                    <a:pt x="395" y="667"/>
                  </a:lnTo>
                  <a:lnTo>
                    <a:pt x="390" y="666"/>
                  </a:lnTo>
                  <a:lnTo>
                    <a:pt x="385" y="664"/>
                  </a:lnTo>
                  <a:lnTo>
                    <a:pt x="379" y="662"/>
                  </a:lnTo>
                  <a:lnTo>
                    <a:pt x="375" y="660"/>
                  </a:lnTo>
                  <a:lnTo>
                    <a:pt x="371" y="656"/>
                  </a:lnTo>
                  <a:lnTo>
                    <a:pt x="174" y="461"/>
                  </a:lnTo>
                  <a:lnTo>
                    <a:pt x="174" y="461"/>
                  </a:lnTo>
                  <a:lnTo>
                    <a:pt x="170" y="455"/>
                  </a:lnTo>
                  <a:lnTo>
                    <a:pt x="167" y="449"/>
                  </a:lnTo>
                  <a:lnTo>
                    <a:pt x="166" y="443"/>
                  </a:lnTo>
                  <a:lnTo>
                    <a:pt x="165" y="437"/>
                  </a:lnTo>
                  <a:lnTo>
                    <a:pt x="165" y="437"/>
                  </a:lnTo>
                  <a:lnTo>
                    <a:pt x="164" y="390"/>
                  </a:lnTo>
                  <a:lnTo>
                    <a:pt x="163" y="348"/>
                  </a:lnTo>
                  <a:lnTo>
                    <a:pt x="160" y="310"/>
                  </a:lnTo>
                  <a:lnTo>
                    <a:pt x="157" y="275"/>
                  </a:lnTo>
                  <a:lnTo>
                    <a:pt x="152" y="244"/>
                  </a:lnTo>
                  <a:lnTo>
                    <a:pt x="146" y="216"/>
                  </a:lnTo>
                  <a:lnTo>
                    <a:pt x="141" y="192"/>
                  </a:lnTo>
                  <a:lnTo>
                    <a:pt x="135" y="169"/>
                  </a:lnTo>
                  <a:lnTo>
                    <a:pt x="129" y="150"/>
                  </a:lnTo>
                  <a:lnTo>
                    <a:pt x="122" y="134"/>
                  </a:lnTo>
                  <a:lnTo>
                    <a:pt x="114" y="119"/>
                  </a:lnTo>
                  <a:lnTo>
                    <a:pt x="108" y="108"/>
                  </a:lnTo>
                  <a:lnTo>
                    <a:pt x="101" y="97"/>
                  </a:lnTo>
                  <a:lnTo>
                    <a:pt x="95" y="89"/>
                  </a:lnTo>
                  <a:lnTo>
                    <a:pt x="88" y="83"/>
                  </a:lnTo>
                  <a:lnTo>
                    <a:pt x="81" y="78"/>
                  </a:lnTo>
                  <a:lnTo>
                    <a:pt x="81" y="78"/>
                  </a:lnTo>
                  <a:lnTo>
                    <a:pt x="74" y="73"/>
                  </a:lnTo>
                  <a:lnTo>
                    <a:pt x="66" y="70"/>
                  </a:lnTo>
                  <a:lnTo>
                    <a:pt x="66" y="554"/>
                  </a:lnTo>
                  <a:lnTo>
                    <a:pt x="66" y="554"/>
                  </a:lnTo>
                  <a:lnTo>
                    <a:pt x="98" y="583"/>
                  </a:lnTo>
                  <a:lnTo>
                    <a:pt x="136" y="620"/>
                  </a:lnTo>
                  <a:lnTo>
                    <a:pt x="178" y="661"/>
                  </a:lnTo>
                  <a:lnTo>
                    <a:pt x="219" y="703"/>
                  </a:lnTo>
                  <a:lnTo>
                    <a:pt x="288" y="774"/>
                  </a:lnTo>
                  <a:lnTo>
                    <a:pt x="321" y="808"/>
                  </a:lnTo>
                  <a:lnTo>
                    <a:pt x="321" y="808"/>
                  </a:lnTo>
                  <a:lnTo>
                    <a:pt x="326" y="813"/>
                  </a:lnTo>
                  <a:lnTo>
                    <a:pt x="328" y="819"/>
                  </a:lnTo>
                  <a:lnTo>
                    <a:pt x="330" y="825"/>
                  </a:lnTo>
                  <a:lnTo>
                    <a:pt x="331" y="831"/>
                  </a:lnTo>
                  <a:lnTo>
                    <a:pt x="331" y="932"/>
                  </a:lnTo>
                  <a:lnTo>
                    <a:pt x="331" y="932"/>
                  </a:lnTo>
                  <a:lnTo>
                    <a:pt x="330" y="940"/>
                  </a:lnTo>
                  <a:lnTo>
                    <a:pt x="328" y="946"/>
                  </a:lnTo>
                  <a:lnTo>
                    <a:pt x="324" y="951"/>
                  </a:lnTo>
                  <a:lnTo>
                    <a:pt x="320" y="956"/>
                  </a:lnTo>
                  <a:lnTo>
                    <a:pt x="316" y="960"/>
                  </a:lnTo>
                  <a:lnTo>
                    <a:pt x="310" y="964"/>
                  </a:lnTo>
                  <a:lnTo>
                    <a:pt x="304" y="965"/>
                  </a:lnTo>
                  <a:lnTo>
                    <a:pt x="298" y="966"/>
                  </a:lnTo>
                  <a:lnTo>
                    <a:pt x="298" y="966"/>
                  </a:lnTo>
                  <a:lnTo>
                    <a:pt x="290" y="965"/>
                  </a:lnTo>
                  <a:lnTo>
                    <a:pt x="284" y="964"/>
                  </a:lnTo>
                  <a:lnTo>
                    <a:pt x="279" y="960"/>
                  </a:lnTo>
                  <a:lnTo>
                    <a:pt x="274" y="956"/>
                  </a:lnTo>
                  <a:lnTo>
                    <a:pt x="270" y="951"/>
                  </a:lnTo>
                  <a:lnTo>
                    <a:pt x="267" y="946"/>
                  </a:lnTo>
                  <a:lnTo>
                    <a:pt x="264" y="940"/>
                  </a:lnTo>
                  <a:lnTo>
                    <a:pt x="264" y="932"/>
                  </a:lnTo>
                  <a:lnTo>
                    <a:pt x="264" y="845"/>
                  </a:lnTo>
                  <a:lnTo>
                    <a:pt x="264" y="845"/>
                  </a:lnTo>
                  <a:lnTo>
                    <a:pt x="216" y="795"/>
                  </a:lnTo>
                  <a:lnTo>
                    <a:pt x="144" y="721"/>
                  </a:lnTo>
                  <a:lnTo>
                    <a:pt x="106" y="683"/>
                  </a:lnTo>
                  <a:lnTo>
                    <a:pt x="70" y="647"/>
                  </a:lnTo>
                  <a:lnTo>
                    <a:pt x="37" y="617"/>
                  </a:lnTo>
                  <a:lnTo>
                    <a:pt x="12" y="595"/>
                  </a:lnTo>
                  <a:lnTo>
                    <a:pt x="12" y="595"/>
                  </a:lnTo>
                  <a:lnTo>
                    <a:pt x="7" y="589"/>
                  </a:lnTo>
                  <a:lnTo>
                    <a:pt x="3" y="583"/>
                  </a:lnTo>
                  <a:lnTo>
                    <a:pt x="1" y="577"/>
                  </a:lnTo>
                  <a:lnTo>
                    <a:pt x="0" y="569"/>
                  </a:lnTo>
                  <a:lnTo>
                    <a:pt x="0" y="36"/>
                  </a:lnTo>
                  <a:lnTo>
                    <a:pt x="0" y="36"/>
                  </a:lnTo>
                  <a:lnTo>
                    <a:pt x="1" y="31"/>
                  </a:lnTo>
                  <a:lnTo>
                    <a:pt x="2" y="26"/>
                  </a:lnTo>
                  <a:lnTo>
                    <a:pt x="4" y="21"/>
                  </a:lnTo>
                  <a:lnTo>
                    <a:pt x="6" y="17"/>
                  </a:lnTo>
                  <a:lnTo>
                    <a:pt x="9" y="14"/>
                  </a:lnTo>
                  <a:lnTo>
                    <a:pt x="13" y="10"/>
                  </a:lnTo>
                  <a:lnTo>
                    <a:pt x="17" y="7"/>
                  </a:lnTo>
                  <a:lnTo>
                    <a:pt x="21" y="5"/>
                  </a:lnTo>
                  <a:lnTo>
                    <a:pt x="21" y="5"/>
                  </a:lnTo>
                  <a:lnTo>
                    <a:pt x="32" y="2"/>
                  </a:lnTo>
                  <a:lnTo>
                    <a:pt x="42" y="1"/>
                  </a:lnTo>
                  <a:lnTo>
                    <a:pt x="53" y="0"/>
                  </a:lnTo>
                  <a:lnTo>
                    <a:pt x="68" y="1"/>
                  </a:lnTo>
                  <a:lnTo>
                    <a:pt x="83" y="5"/>
                  </a:lnTo>
                  <a:lnTo>
                    <a:pt x="92" y="8"/>
                  </a:lnTo>
                  <a:lnTo>
                    <a:pt x="100" y="12"/>
                  </a:lnTo>
                  <a:lnTo>
                    <a:pt x="109" y="17"/>
                  </a:lnTo>
                  <a:lnTo>
                    <a:pt x="118" y="22"/>
                  </a:lnTo>
                  <a:lnTo>
                    <a:pt x="118" y="22"/>
                  </a:lnTo>
                  <a:lnTo>
                    <a:pt x="131" y="33"/>
                  </a:lnTo>
                  <a:lnTo>
                    <a:pt x="143" y="46"/>
                  </a:lnTo>
                  <a:lnTo>
                    <a:pt x="156" y="60"/>
                  </a:lnTo>
                  <a:lnTo>
                    <a:pt x="166" y="77"/>
                  </a:lnTo>
                  <a:lnTo>
                    <a:pt x="176" y="95"/>
                  </a:lnTo>
                  <a:lnTo>
                    <a:pt x="186" y="115"/>
                  </a:lnTo>
                  <a:lnTo>
                    <a:pt x="194" y="138"/>
                  </a:lnTo>
                  <a:lnTo>
                    <a:pt x="201" y="162"/>
                  </a:lnTo>
                  <a:lnTo>
                    <a:pt x="209" y="187"/>
                  </a:lnTo>
                  <a:lnTo>
                    <a:pt x="214" y="215"/>
                  </a:lnTo>
                  <a:lnTo>
                    <a:pt x="219" y="245"/>
                  </a:lnTo>
                  <a:lnTo>
                    <a:pt x="223" y="277"/>
                  </a:lnTo>
                  <a:lnTo>
                    <a:pt x="226" y="311"/>
                  </a:lnTo>
                  <a:lnTo>
                    <a:pt x="229" y="347"/>
                  </a:lnTo>
                  <a:lnTo>
                    <a:pt x="230" y="384"/>
                  </a:lnTo>
                  <a:lnTo>
                    <a:pt x="231" y="423"/>
                  </a:lnTo>
                  <a:lnTo>
                    <a:pt x="337" y="529"/>
                  </a:lnTo>
                  <a:lnTo>
                    <a:pt x="317" y="442"/>
                  </a:lnTo>
                  <a:lnTo>
                    <a:pt x="317" y="442"/>
                  </a:lnTo>
                  <a:lnTo>
                    <a:pt x="314" y="430"/>
                  </a:lnTo>
                  <a:lnTo>
                    <a:pt x="313" y="417"/>
                  </a:lnTo>
                  <a:lnTo>
                    <a:pt x="312" y="406"/>
                  </a:lnTo>
                  <a:lnTo>
                    <a:pt x="312" y="394"/>
                  </a:lnTo>
                  <a:lnTo>
                    <a:pt x="314" y="383"/>
                  </a:lnTo>
                  <a:lnTo>
                    <a:pt x="316" y="374"/>
                  </a:lnTo>
                  <a:lnTo>
                    <a:pt x="319" y="364"/>
                  </a:lnTo>
                  <a:lnTo>
                    <a:pt x="322" y="355"/>
                  </a:lnTo>
                  <a:lnTo>
                    <a:pt x="327" y="347"/>
                  </a:lnTo>
                  <a:lnTo>
                    <a:pt x="332" y="340"/>
                  </a:lnTo>
                  <a:lnTo>
                    <a:pt x="337" y="332"/>
                  </a:lnTo>
                  <a:lnTo>
                    <a:pt x="342" y="326"/>
                  </a:lnTo>
                  <a:lnTo>
                    <a:pt x="348" y="321"/>
                  </a:lnTo>
                  <a:lnTo>
                    <a:pt x="356" y="316"/>
                  </a:lnTo>
                  <a:lnTo>
                    <a:pt x="362" y="312"/>
                  </a:lnTo>
                  <a:lnTo>
                    <a:pt x="369" y="309"/>
                  </a:lnTo>
                  <a:lnTo>
                    <a:pt x="369" y="309"/>
                  </a:lnTo>
                  <a:lnTo>
                    <a:pt x="375" y="305"/>
                  </a:lnTo>
                  <a:lnTo>
                    <a:pt x="382" y="304"/>
                  </a:lnTo>
                  <a:lnTo>
                    <a:pt x="390" y="302"/>
                  </a:lnTo>
                  <a:lnTo>
                    <a:pt x="398" y="302"/>
                  </a:lnTo>
                  <a:lnTo>
                    <a:pt x="405" y="302"/>
                  </a:lnTo>
                  <a:lnTo>
                    <a:pt x="413" y="302"/>
                  </a:lnTo>
                  <a:lnTo>
                    <a:pt x="421" y="304"/>
                  </a:lnTo>
                  <a:lnTo>
                    <a:pt x="429" y="306"/>
                  </a:lnTo>
                  <a:lnTo>
                    <a:pt x="437" y="310"/>
                  </a:lnTo>
                  <a:lnTo>
                    <a:pt x="445" y="313"/>
                  </a:lnTo>
                  <a:lnTo>
                    <a:pt x="453" y="318"/>
                  </a:lnTo>
                  <a:lnTo>
                    <a:pt x="460" y="323"/>
                  </a:lnTo>
                  <a:lnTo>
                    <a:pt x="467" y="329"/>
                  </a:lnTo>
                  <a:lnTo>
                    <a:pt x="475" y="338"/>
                  </a:lnTo>
                  <a:lnTo>
                    <a:pt x="482" y="346"/>
                  </a:lnTo>
                  <a:lnTo>
                    <a:pt x="488" y="355"/>
                  </a:lnTo>
                  <a:lnTo>
                    <a:pt x="488" y="355"/>
                  </a:lnTo>
                  <a:lnTo>
                    <a:pt x="497" y="370"/>
                  </a:lnTo>
                  <a:lnTo>
                    <a:pt x="506" y="386"/>
                  </a:lnTo>
                  <a:lnTo>
                    <a:pt x="515" y="406"/>
                  </a:lnTo>
                  <a:lnTo>
                    <a:pt x="524" y="425"/>
                  </a:lnTo>
                  <a:lnTo>
                    <a:pt x="541" y="470"/>
                  </a:lnTo>
                  <a:lnTo>
                    <a:pt x="557" y="513"/>
                  </a:lnTo>
                  <a:lnTo>
                    <a:pt x="571" y="555"/>
                  </a:lnTo>
                  <a:lnTo>
                    <a:pt x="582" y="590"/>
                  </a:lnTo>
                  <a:lnTo>
                    <a:pt x="594" y="625"/>
                  </a:lnTo>
                  <a:lnTo>
                    <a:pt x="594" y="625"/>
                  </a:lnTo>
                  <a:lnTo>
                    <a:pt x="595" y="630"/>
                  </a:lnTo>
                  <a:lnTo>
                    <a:pt x="595" y="634"/>
                  </a:lnTo>
                  <a:lnTo>
                    <a:pt x="595" y="932"/>
                  </a:lnTo>
                  <a:lnTo>
                    <a:pt x="595" y="932"/>
                  </a:lnTo>
                  <a:lnTo>
                    <a:pt x="595" y="940"/>
                  </a:lnTo>
                  <a:lnTo>
                    <a:pt x="593" y="946"/>
                  </a:lnTo>
                  <a:lnTo>
                    <a:pt x="589" y="951"/>
                  </a:lnTo>
                  <a:lnTo>
                    <a:pt x="585" y="956"/>
                  </a:lnTo>
                  <a:lnTo>
                    <a:pt x="580" y="960"/>
                  </a:lnTo>
                  <a:lnTo>
                    <a:pt x="575" y="964"/>
                  </a:lnTo>
                  <a:lnTo>
                    <a:pt x="569" y="965"/>
                  </a:lnTo>
                  <a:lnTo>
                    <a:pt x="561" y="966"/>
                  </a:lnTo>
                  <a:lnTo>
                    <a:pt x="561" y="9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3" name="Group 32">
            <a:extLst>
              <a:ext uri="{FF2B5EF4-FFF2-40B4-BE49-F238E27FC236}">
                <a16:creationId xmlns:a16="http://schemas.microsoft.com/office/drawing/2014/main" id="{320F4ADD-BA59-41E4-A1A8-DF3B031E9418}"/>
              </a:ext>
            </a:extLst>
          </p:cNvPr>
          <p:cNvGrpSpPr/>
          <p:nvPr/>
        </p:nvGrpSpPr>
        <p:grpSpPr>
          <a:xfrm>
            <a:off x="2689883" y="1015530"/>
            <a:ext cx="512634" cy="564894"/>
            <a:chOff x="4851400" y="1809750"/>
            <a:chExt cx="327025" cy="360363"/>
          </a:xfrm>
          <a:gradFill>
            <a:gsLst>
              <a:gs pos="7000">
                <a:schemeClr val="accent1"/>
              </a:gs>
              <a:gs pos="100000">
                <a:schemeClr val="accent3"/>
              </a:gs>
            </a:gsLst>
            <a:lin ang="16800000" scaled="0"/>
          </a:gradFill>
        </p:grpSpPr>
        <p:sp>
          <p:nvSpPr>
            <p:cNvPr id="34" name="Freeform 148">
              <a:extLst>
                <a:ext uri="{FF2B5EF4-FFF2-40B4-BE49-F238E27FC236}">
                  <a16:creationId xmlns:a16="http://schemas.microsoft.com/office/drawing/2014/main" id="{F067C31C-A457-4CFF-A2DB-3345E2FC0DA5}"/>
                </a:ext>
              </a:extLst>
            </p:cNvPr>
            <p:cNvSpPr>
              <a:spLocks noEditPoints="1"/>
            </p:cNvSpPr>
            <p:nvPr/>
          </p:nvSpPr>
          <p:spPr bwMode="auto">
            <a:xfrm>
              <a:off x="4851400" y="1809750"/>
              <a:ext cx="327025" cy="360363"/>
            </a:xfrm>
            <a:custGeom>
              <a:avLst/>
              <a:gdLst>
                <a:gd name="T0" fmla="*/ 273 w 1442"/>
                <a:gd name="T1" fmla="*/ 1581 h 1587"/>
                <a:gd name="T2" fmla="*/ 259 w 1442"/>
                <a:gd name="T3" fmla="*/ 1192 h 1587"/>
                <a:gd name="T4" fmla="*/ 158 w 1442"/>
                <a:gd name="T5" fmla="*/ 1110 h 1587"/>
                <a:gd name="T6" fmla="*/ 90 w 1442"/>
                <a:gd name="T7" fmla="*/ 1026 h 1587"/>
                <a:gd name="T8" fmla="*/ 36 w 1442"/>
                <a:gd name="T9" fmla="*/ 911 h 1587"/>
                <a:gd name="T10" fmla="*/ 0 w 1442"/>
                <a:gd name="T11" fmla="*/ 665 h 1587"/>
                <a:gd name="T12" fmla="*/ 21 w 1442"/>
                <a:gd name="T13" fmla="*/ 498 h 1587"/>
                <a:gd name="T14" fmla="*/ 95 w 1442"/>
                <a:gd name="T15" fmla="*/ 319 h 1587"/>
                <a:gd name="T16" fmla="*/ 216 w 1442"/>
                <a:gd name="T17" fmla="*/ 172 h 1587"/>
                <a:gd name="T18" fmla="*/ 376 w 1442"/>
                <a:gd name="T19" fmla="*/ 65 h 1587"/>
                <a:gd name="T20" fmla="*/ 565 w 1442"/>
                <a:gd name="T21" fmla="*/ 8 h 1587"/>
                <a:gd name="T22" fmla="*/ 727 w 1442"/>
                <a:gd name="T23" fmla="*/ 3 h 1587"/>
                <a:gd name="T24" fmla="*/ 897 w 1442"/>
                <a:gd name="T25" fmla="*/ 38 h 1587"/>
                <a:gd name="T26" fmla="*/ 1054 w 1442"/>
                <a:gd name="T27" fmla="*/ 114 h 1587"/>
                <a:gd name="T28" fmla="*/ 1182 w 1442"/>
                <a:gd name="T29" fmla="*/ 228 h 1587"/>
                <a:gd name="T30" fmla="*/ 1269 w 1442"/>
                <a:gd name="T31" fmla="*/ 376 h 1587"/>
                <a:gd name="T32" fmla="*/ 1300 w 1442"/>
                <a:gd name="T33" fmla="*/ 556 h 1587"/>
                <a:gd name="T34" fmla="*/ 1348 w 1442"/>
                <a:gd name="T35" fmla="*/ 652 h 1587"/>
                <a:gd name="T36" fmla="*/ 1421 w 1442"/>
                <a:gd name="T37" fmla="*/ 795 h 1587"/>
                <a:gd name="T38" fmla="*/ 1442 w 1442"/>
                <a:gd name="T39" fmla="*/ 886 h 1587"/>
                <a:gd name="T40" fmla="*/ 1438 w 1442"/>
                <a:gd name="T41" fmla="*/ 938 h 1587"/>
                <a:gd name="T42" fmla="*/ 1416 w 1442"/>
                <a:gd name="T43" fmla="*/ 972 h 1587"/>
                <a:gd name="T44" fmla="*/ 1364 w 1442"/>
                <a:gd name="T45" fmla="*/ 992 h 1587"/>
                <a:gd name="T46" fmla="*/ 1292 w 1442"/>
                <a:gd name="T47" fmla="*/ 1065 h 1587"/>
                <a:gd name="T48" fmla="*/ 1262 w 1442"/>
                <a:gd name="T49" fmla="*/ 1233 h 1587"/>
                <a:gd name="T50" fmla="*/ 1218 w 1442"/>
                <a:gd name="T51" fmla="*/ 1302 h 1587"/>
                <a:gd name="T52" fmla="*/ 1147 w 1442"/>
                <a:gd name="T53" fmla="*/ 1339 h 1587"/>
                <a:gd name="T54" fmla="*/ 985 w 1442"/>
                <a:gd name="T55" fmla="*/ 1358 h 1587"/>
                <a:gd name="T56" fmla="*/ 976 w 1442"/>
                <a:gd name="T57" fmla="*/ 1577 h 1587"/>
                <a:gd name="T58" fmla="*/ 324 w 1442"/>
                <a:gd name="T59" fmla="*/ 1521 h 1587"/>
                <a:gd name="T60" fmla="*/ 925 w 1442"/>
                <a:gd name="T61" fmla="*/ 1306 h 1587"/>
                <a:gd name="T62" fmla="*/ 949 w 1442"/>
                <a:gd name="T63" fmla="*/ 1290 h 1587"/>
                <a:gd name="T64" fmla="*/ 1105 w 1442"/>
                <a:gd name="T65" fmla="*/ 1282 h 1587"/>
                <a:gd name="T66" fmla="*/ 1168 w 1442"/>
                <a:gd name="T67" fmla="*/ 1257 h 1587"/>
                <a:gd name="T68" fmla="*/ 1199 w 1442"/>
                <a:gd name="T69" fmla="*/ 1215 h 1587"/>
                <a:gd name="T70" fmla="*/ 1227 w 1442"/>
                <a:gd name="T71" fmla="*/ 1041 h 1587"/>
                <a:gd name="T72" fmla="*/ 1235 w 1442"/>
                <a:gd name="T73" fmla="*/ 941 h 1587"/>
                <a:gd name="T74" fmla="*/ 1263 w 1442"/>
                <a:gd name="T75" fmla="*/ 926 h 1587"/>
                <a:gd name="T76" fmla="*/ 1365 w 1442"/>
                <a:gd name="T77" fmla="*/ 926 h 1587"/>
                <a:gd name="T78" fmla="*/ 1376 w 1442"/>
                <a:gd name="T79" fmla="*/ 907 h 1587"/>
                <a:gd name="T80" fmla="*/ 1369 w 1442"/>
                <a:gd name="T81" fmla="*/ 848 h 1587"/>
                <a:gd name="T82" fmla="*/ 1291 w 1442"/>
                <a:gd name="T83" fmla="*/ 685 h 1587"/>
                <a:gd name="T84" fmla="*/ 1238 w 1442"/>
                <a:gd name="T85" fmla="*/ 579 h 1587"/>
                <a:gd name="T86" fmla="*/ 1227 w 1442"/>
                <a:gd name="T87" fmla="*/ 473 h 1587"/>
                <a:gd name="T88" fmla="*/ 1173 w 1442"/>
                <a:gd name="T89" fmla="*/ 328 h 1587"/>
                <a:gd name="T90" fmla="*/ 1075 w 1442"/>
                <a:gd name="T91" fmla="*/ 212 h 1587"/>
                <a:gd name="T92" fmla="*/ 946 w 1442"/>
                <a:gd name="T93" fmla="*/ 129 h 1587"/>
                <a:gd name="T94" fmla="*/ 798 w 1442"/>
                <a:gd name="T95" fmla="*/ 80 h 1587"/>
                <a:gd name="T96" fmla="*/ 668 w 1442"/>
                <a:gd name="T97" fmla="*/ 66 h 1587"/>
                <a:gd name="T98" fmla="*/ 488 w 1442"/>
                <a:gd name="T99" fmla="*/ 93 h 1587"/>
                <a:gd name="T100" fmla="*/ 329 w 1442"/>
                <a:gd name="T101" fmla="*/ 168 h 1587"/>
                <a:gd name="T102" fmla="*/ 202 w 1442"/>
                <a:gd name="T103" fmla="*/ 282 h 1587"/>
                <a:gd name="T104" fmla="*/ 113 w 1442"/>
                <a:gd name="T105" fmla="*/ 430 h 1587"/>
                <a:gd name="T106" fmla="*/ 70 w 1442"/>
                <a:gd name="T107" fmla="*/ 603 h 1587"/>
                <a:gd name="T108" fmla="*/ 75 w 1442"/>
                <a:gd name="T109" fmla="*/ 785 h 1587"/>
                <a:gd name="T110" fmla="*/ 142 w 1442"/>
                <a:gd name="T111" fmla="*/ 983 h 1587"/>
                <a:gd name="T112" fmla="*/ 279 w 1442"/>
                <a:gd name="T113" fmla="*/ 1126 h 1587"/>
                <a:gd name="T114" fmla="*/ 324 w 1442"/>
                <a:gd name="T115" fmla="*/ 1173 h 1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42" h="1587">
                  <a:moveTo>
                    <a:pt x="952" y="1587"/>
                  </a:moveTo>
                  <a:lnTo>
                    <a:pt x="292" y="1587"/>
                  </a:lnTo>
                  <a:lnTo>
                    <a:pt x="292" y="1587"/>
                  </a:lnTo>
                  <a:lnTo>
                    <a:pt x="285" y="1586"/>
                  </a:lnTo>
                  <a:lnTo>
                    <a:pt x="279" y="1584"/>
                  </a:lnTo>
                  <a:lnTo>
                    <a:pt x="273" y="1581"/>
                  </a:lnTo>
                  <a:lnTo>
                    <a:pt x="268" y="1577"/>
                  </a:lnTo>
                  <a:lnTo>
                    <a:pt x="264" y="1573"/>
                  </a:lnTo>
                  <a:lnTo>
                    <a:pt x="261" y="1567"/>
                  </a:lnTo>
                  <a:lnTo>
                    <a:pt x="259" y="1560"/>
                  </a:lnTo>
                  <a:lnTo>
                    <a:pt x="259" y="1554"/>
                  </a:lnTo>
                  <a:lnTo>
                    <a:pt x="259" y="1192"/>
                  </a:lnTo>
                  <a:lnTo>
                    <a:pt x="259" y="1192"/>
                  </a:lnTo>
                  <a:lnTo>
                    <a:pt x="227" y="1170"/>
                  </a:lnTo>
                  <a:lnTo>
                    <a:pt x="198" y="1147"/>
                  </a:lnTo>
                  <a:lnTo>
                    <a:pt x="183" y="1135"/>
                  </a:lnTo>
                  <a:lnTo>
                    <a:pt x="170" y="1123"/>
                  </a:lnTo>
                  <a:lnTo>
                    <a:pt x="158" y="1110"/>
                  </a:lnTo>
                  <a:lnTo>
                    <a:pt x="145" y="1098"/>
                  </a:lnTo>
                  <a:lnTo>
                    <a:pt x="133" y="1084"/>
                  </a:lnTo>
                  <a:lnTo>
                    <a:pt x="121" y="1070"/>
                  </a:lnTo>
                  <a:lnTo>
                    <a:pt x="111" y="1055"/>
                  </a:lnTo>
                  <a:lnTo>
                    <a:pt x="101" y="1041"/>
                  </a:lnTo>
                  <a:lnTo>
                    <a:pt x="90" y="1026"/>
                  </a:lnTo>
                  <a:lnTo>
                    <a:pt x="81" y="1011"/>
                  </a:lnTo>
                  <a:lnTo>
                    <a:pt x="73" y="995"/>
                  </a:lnTo>
                  <a:lnTo>
                    <a:pt x="64" y="979"/>
                  </a:lnTo>
                  <a:lnTo>
                    <a:pt x="56" y="962"/>
                  </a:lnTo>
                  <a:lnTo>
                    <a:pt x="49" y="946"/>
                  </a:lnTo>
                  <a:lnTo>
                    <a:pt x="36" y="911"/>
                  </a:lnTo>
                  <a:lnTo>
                    <a:pt x="25" y="873"/>
                  </a:lnTo>
                  <a:lnTo>
                    <a:pt x="17" y="835"/>
                  </a:lnTo>
                  <a:lnTo>
                    <a:pt x="10" y="796"/>
                  </a:lnTo>
                  <a:lnTo>
                    <a:pt x="4" y="753"/>
                  </a:lnTo>
                  <a:lnTo>
                    <a:pt x="1" y="711"/>
                  </a:lnTo>
                  <a:lnTo>
                    <a:pt x="0" y="665"/>
                  </a:lnTo>
                  <a:lnTo>
                    <a:pt x="0" y="665"/>
                  </a:lnTo>
                  <a:lnTo>
                    <a:pt x="1" y="631"/>
                  </a:lnTo>
                  <a:lnTo>
                    <a:pt x="3" y="597"/>
                  </a:lnTo>
                  <a:lnTo>
                    <a:pt x="7" y="563"/>
                  </a:lnTo>
                  <a:lnTo>
                    <a:pt x="14" y="530"/>
                  </a:lnTo>
                  <a:lnTo>
                    <a:pt x="21" y="498"/>
                  </a:lnTo>
                  <a:lnTo>
                    <a:pt x="30" y="466"/>
                  </a:lnTo>
                  <a:lnTo>
                    <a:pt x="41" y="435"/>
                  </a:lnTo>
                  <a:lnTo>
                    <a:pt x="52" y="405"/>
                  </a:lnTo>
                  <a:lnTo>
                    <a:pt x="65" y="375"/>
                  </a:lnTo>
                  <a:lnTo>
                    <a:pt x="80" y="346"/>
                  </a:lnTo>
                  <a:lnTo>
                    <a:pt x="95" y="319"/>
                  </a:lnTo>
                  <a:lnTo>
                    <a:pt x="113" y="291"/>
                  </a:lnTo>
                  <a:lnTo>
                    <a:pt x="132" y="265"/>
                  </a:lnTo>
                  <a:lnTo>
                    <a:pt x="151" y="240"/>
                  </a:lnTo>
                  <a:lnTo>
                    <a:pt x="172" y="216"/>
                  </a:lnTo>
                  <a:lnTo>
                    <a:pt x="194" y="193"/>
                  </a:lnTo>
                  <a:lnTo>
                    <a:pt x="216" y="172"/>
                  </a:lnTo>
                  <a:lnTo>
                    <a:pt x="241" y="150"/>
                  </a:lnTo>
                  <a:lnTo>
                    <a:pt x="266" y="131"/>
                  </a:lnTo>
                  <a:lnTo>
                    <a:pt x="292" y="113"/>
                  </a:lnTo>
                  <a:lnTo>
                    <a:pt x="319" y="95"/>
                  </a:lnTo>
                  <a:lnTo>
                    <a:pt x="347" y="80"/>
                  </a:lnTo>
                  <a:lnTo>
                    <a:pt x="376" y="65"/>
                  </a:lnTo>
                  <a:lnTo>
                    <a:pt x="406" y="52"/>
                  </a:lnTo>
                  <a:lnTo>
                    <a:pt x="436" y="40"/>
                  </a:lnTo>
                  <a:lnTo>
                    <a:pt x="467" y="30"/>
                  </a:lnTo>
                  <a:lnTo>
                    <a:pt x="499" y="21"/>
                  </a:lnTo>
                  <a:lnTo>
                    <a:pt x="532" y="13"/>
                  </a:lnTo>
                  <a:lnTo>
                    <a:pt x="565" y="8"/>
                  </a:lnTo>
                  <a:lnTo>
                    <a:pt x="598" y="4"/>
                  </a:lnTo>
                  <a:lnTo>
                    <a:pt x="634" y="1"/>
                  </a:lnTo>
                  <a:lnTo>
                    <a:pt x="668" y="0"/>
                  </a:lnTo>
                  <a:lnTo>
                    <a:pt x="668" y="0"/>
                  </a:lnTo>
                  <a:lnTo>
                    <a:pt x="697" y="1"/>
                  </a:lnTo>
                  <a:lnTo>
                    <a:pt x="727" y="3"/>
                  </a:lnTo>
                  <a:lnTo>
                    <a:pt x="756" y="6"/>
                  </a:lnTo>
                  <a:lnTo>
                    <a:pt x="785" y="10"/>
                  </a:lnTo>
                  <a:lnTo>
                    <a:pt x="814" y="16"/>
                  </a:lnTo>
                  <a:lnTo>
                    <a:pt x="842" y="22"/>
                  </a:lnTo>
                  <a:lnTo>
                    <a:pt x="869" y="30"/>
                  </a:lnTo>
                  <a:lnTo>
                    <a:pt x="897" y="38"/>
                  </a:lnTo>
                  <a:lnTo>
                    <a:pt x="925" y="49"/>
                  </a:lnTo>
                  <a:lnTo>
                    <a:pt x="952" y="59"/>
                  </a:lnTo>
                  <a:lnTo>
                    <a:pt x="979" y="71"/>
                  </a:lnTo>
                  <a:lnTo>
                    <a:pt x="1005" y="85"/>
                  </a:lnTo>
                  <a:lnTo>
                    <a:pt x="1030" y="98"/>
                  </a:lnTo>
                  <a:lnTo>
                    <a:pt x="1054" y="114"/>
                  </a:lnTo>
                  <a:lnTo>
                    <a:pt x="1078" y="130"/>
                  </a:lnTo>
                  <a:lnTo>
                    <a:pt x="1100" y="148"/>
                  </a:lnTo>
                  <a:lnTo>
                    <a:pt x="1122" y="167"/>
                  </a:lnTo>
                  <a:lnTo>
                    <a:pt x="1144" y="185"/>
                  </a:lnTo>
                  <a:lnTo>
                    <a:pt x="1163" y="206"/>
                  </a:lnTo>
                  <a:lnTo>
                    <a:pt x="1182" y="228"/>
                  </a:lnTo>
                  <a:lnTo>
                    <a:pt x="1200" y="249"/>
                  </a:lnTo>
                  <a:lnTo>
                    <a:pt x="1216" y="273"/>
                  </a:lnTo>
                  <a:lnTo>
                    <a:pt x="1232" y="297"/>
                  </a:lnTo>
                  <a:lnTo>
                    <a:pt x="1245" y="323"/>
                  </a:lnTo>
                  <a:lnTo>
                    <a:pt x="1258" y="349"/>
                  </a:lnTo>
                  <a:lnTo>
                    <a:pt x="1269" y="376"/>
                  </a:lnTo>
                  <a:lnTo>
                    <a:pt x="1278" y="404"/>
                  </a:lnTo>
                  <a:lnTo>
                    <a:pt x="1286" y="433"/>
                  </a:lnTo>
                  <a:lnTo>
                    <a:pt x="1292" y="461"/>
                  </a:lnTo>
                  <a:lnTo>
                    <a:pt x="1297" y="493"/>
                  </a:lnTo>
                  <a:lnTo>
                    <a:pt x="1299" y="524"/>
                  </a:lnTo>
                  <a:lnTo>
                    <a:pt x="1300" y="556"/>
                  </a:lnTo>
                  <a:lnTo>
                    <a:pt x="1300" y="556"/>
                  </a:lnTo>
                  <a:lnTo>
                    <a:pt x="1302" y="563"/>
                  </a:lnTo>
                  <a:lnTo>
                    <a:pt x="1305" y="572"/>
                  </a:lnTo>
                  <a:lnTo>
                    <a:pt x="1317" y="596"/>
                  </a:lnTo>
                  <a:lnTo>
                    <a:pt x="1332" y="624"/>
                  </a:lnTo>
                  <a:lnTo>
                    <a:pt x="1348" y="652"/>
                  </a:lnTo>
                  <a:lnTo>
                    <a:pt x="1348" y="652"/>
                  </a:lnTo>
                  <a:lnTo>
                    <a:pt x="1365" y="683"/>
                  </a:lnTo>
                  <a:lnTo>
                    <a:pt x="1383" y="715"/>
                  </a:lnTo>
                  <a:lnTo>
                    <a:pt x="1399" y="747"/>
                  </a:lnTo>
                  <a:lnTo>
                    <a:pt x="1414" y="779"/>
                  </a:lnTo>
                  <a:lnTo>
                    <a:pt x="1421" y="795"/>
                  </a:lnTo>
                  <a:lnTo>
                    <a:pt x="1426" y="810"/>
                  </a:lnTo>
                  <a:lnTo>
                    <a:pt x="1431" y="826"/>
                  </a:lnTo>
                  <a:lnTo>
                    <a:pt x="1436" y="841"/>
                  </a:lnTo>
                  <a:lnTo>
                    <a:pt x="1439" y="857"/>
                  </a:lnTo>
                  <a:lnTo>
                    <a:pt x="1441" y="871"/>
                  </a:lnTo>
                  <a:lnTo>
                    <a:pt x="1442" y="886"/>
                  </a:lnTo>
                  <a:lnTo>
                    <a:pt x="1442" y="900"/>
                  </a:lnTo>
                  <a:lnTo>
                    <a:pt x="1442" y="908"/>
                  </a:lnTo>
                  <a:lnTo>
                    <a:pt x="1442" y="908"/>
                  </a:lnTo>
                  <a:lnTo>
                    <a:pt x="1441" y="920"/>
                  </a:lnTo>
                  <a:lnTo>
                    <a:pt x="1440" y="932"/>
                  </a:lnTo>
                  <a:lnTo>
                    <a:pt x="1438" y="938"/>
                  </a:lnTo>
                  <a:lnTo>
                    <a:pt x="1436" y="945"/>
                  </a:lnTo>
                  <a:lnTo>
                    <a:pt x="1432" y="952"/>
                  </a:lnTo>
                  <a:lnTo>
                    <a:pt x="1428" y="958"/>
                  </a:lnTo>
                  <a:lnTo>
                    <a:pt x="1428" y="958"/>
                  </a:lnTo>
                  <a:lnTo>
                    <a:pt x="1423" y="965"/>
                  </a:lnTo>
                  <a:lnTo>
                    <a:pt x="1416" y="972"/>
                  </a:lnTo>
                  <a:lnTo>
                    <a:pt x="1409" y="978"/>
                  </a:lnTo>
                  <a:lnTo>
                    <a:pt x="1400" y="982"/>
                  </a:lnTo>
                  <a:lnTo>
                    <a:pt x="1392" y="986"/>
                  </a:lnTo>
                  <a:lnTo>
                    <a:pt x="1383" y="989"/>
                  </a:lnTo>
                  <a:lnTo>
                    <a:pt x="1373" y="991"/>
                  </a:lnTo>
                  <a:lnTo>
                    <a:pt x="1364" y="992"/>
                  </a:lnTo>
                  <a:lnTo>
                    <a:pt x="1364" y="992"/>
                  </a:lnTo>
                  <a:lnTo>
                    <a:pt x="1329" y="993"/>
                  </a:lnTo>
                  <a:lnTo>
                    <a:pt x="1295" y="993"/>
                  </a:lnTo>
                  <a:lnTo>
                    <a:pt x="1295" y="993"/>
                  </a:lnTo>
                  <a:lnTo>
                    <a:pt x="1294" y="1026"/>
                  </a:lnTo>
                  <a:lnTo>
                    <a:pt x="1292" y="1065"/>
                  </a:lnTo>
                  <a:lnTo>
                    <a:pt x="1288" y="1107"/>
                  </a:lnTo>
                  <a:lnTo>
                    <a:pt x="1281" y="1152"/>
                  </a:lnTo>
                  <a:lnTo>
                    <a:pt x="1278" y="1172"/>
                  </a:lnTo>
                  <a:lnTo>
                    <a:pt x="1273" y="1194"/>
                  </a:lnTo>
                  <a:lnTo>
                    <a:pt x="1268" y="1214"/>
                  </a:lnTo>
                  <a:lnTo>
                    <a:pt x="1262" y="1233"/>
                  </a:lnTo>
                  <a:lnTo>
                    <a:pt x="1254" y="1251"/>
                  </a:lnTo>
                  <a:lnTo>
                    <a:pt x="1247" y="1266"/>
                  </a:lnTo>
                  <a:lnTo>
                    <a:pt x="1238" y="1281"/>
                  </a:lnTo>
                  <a:lnTo>
                    <a:pt x="1229" y="1292"/>
                  </a:lnTo>
                  <a:lnTo>
                    <a:pt x="1229" y="1292"/>
                  </a:lnTo>
                  <a:lnTo>
                    <a:pt x="1218" y="1302"/>
                  </a:lnTo>
                  <a:lnTo>
                    <a:pt x="1208" y="1310"/>
                  </a:lnTo>
                  <a:lnTo>
                    <a:pt x="1198" y="1317"/>
                  </a:lnTo>
                  <a:lnTo>
                    <a:pt x="1185" y="1323"/>
                  </a:lnTo>
                  <a:lnTo>
                    <a:pt x="1173" y="1330"/>
                  </a:lnTo>
                  <a:lnTo>
                    <a:pt x="1160" y="1335"/>
                  </a:lnTo>
                  <a:lnTo>
                    <a:pt x="1147" y="1339"/>
                  </a:lnTo>
                  <a:lnTo>
                    <a:pt x="1131" y="1343"/>
                  </a:lnTo>
                  <a:lnTo>
                    <a:pt x="1117" y="1346"/>
                  </a:lnTo>
                  <a:lnTo>
                    <a:pt x="1100" y="1349"/>
                  </a:lnTo>
                  <a:lnTo>
                    <a:pt x="1066" y="1353"/>
                  </a:lnTo>
                  <a:lnTo>
                    <a:pt x="1028" y="1357"/>
                  </a:lnTo>
                  <a:lnTo>
                    <a:pt x="985" y="1358"/>
                  </a:lnTo>
                  <a:lnTo>
                    <a:pt x="985" y="1554"/>
                  </a:lnTo>
                  <a:lnTo>
                    <a:pt x="985" y="1554"/>
                  </a:lnTo>
                  <a:lnTo>
                    <a:pt x="985" y="1560"/>
                  </a:lnTo>
                  <a:lnTo>
                    <a:pt x="983" y="1567"/>
                  </a:lnTo>
                  <a:lnTo>
                    <a:pt x="980" y="1573"/>
                  </a:lnTo>
                  <a:lnTo>
                    <a:pt x="976" y="1577"/>
                  </a:lnTo>
                  <a:lnTo>
                    <a:pt x="971" y="1581"/>
                  </a:lnTo>
                  <a:lnTo>
                    <a:pt x="966" y="1584"/>
                  </a:lnTo>
                  <a:lnTo>
                    <a:pt x="960" y="1586"/>
                  </a:lnTo>
                  <a:lnTo>
                    <a:pt x="952" y="1587"/>
                  </a:lnTo>
                  <a:lnTo>
                    <a:pt x="952" y="1587"/>
                  </a:lnTo>
                  <a:close/>
                  <a:moveTo>
                    <a:pt x="324" y="1521"/>
                  </a:moveTo>
                  <a:lnTo>
                    <a:pt x="920" y="1521"/>
                  </a:lnTo>
                  <a:lnTo>
                    <a:pt x="920" y="1324"/>
                  </a:lnTo>
                  <a:lnTo>
                    <a:pt x="920" y="1324"/>
                  </a:lnTo>
                  <a:lnTo>
                    <a:pt x="920" y="1317"/>
                  </a:lnTo>
                  <a:lnTo>
                    <a:pt x="922" y="1312"/>
                  </a:lnTo>
                  <a:lnTo>
                    <a:pt x="925" y="1306"/>
                  </a:lnTo>
                  <a:lnTo>
                    <a:pt x="930" y="1301"/>
                  </a:lnTo>
                  <a:lnTo>
                    <a:pt x="930" y="1301"/>
                  </a:lnTo>
                  <a:lnTo>
                    <a:pt x="935" y="1296"/>
                  </a:lnTo>
                  <a:lnTo>
                    <a:pt x="940" y="1292"/>
                  </a:lnTo>
                  <a:lnTo>
                    <a:pt x="946" y="1290"/>
                  </a:lnTo>
                  <a:lnTo>
                    <a:pt x="949" y="1290"/>
                  </a:lnTo>
                  <a:lnTo>
                    <a:pt x="953" y="1291"/>
                  </a:lnTo>
                  <a:lnTo>
                    <a:pt x="953" y="1291"/>
                  </a:lnTo>
                  <a:lnTo>
                    <a:pt x="1001" y="1291"/>
                  </a:lnTo>
                  <a:lnTo>
                    <a:pt x="1041" y="1289"/>
                  </a:lnTo>
                  <a:lnTo>
                    <a:pt x="1076" y="1286"/>
                  </a:lnTo>
                  <a:lnTo>
                    <a:pt x="1105" y="1282"/>
                  </a:lnTo>
                  <a:lnTo>
                    <a:pt x="1118" y="1279"/>
                  </a:lnTo>
                  <a:lnTo>
                    <a:pt x="1130" y="1276"/>
                  </a:lnTo>
                  <a:lnTo>
                    <a:pt x="1141" y="1272"/>
                  </a:lnTo>
                  <a:lnTo>
                    <a:pt x="1150" y="1268"/>
                  </a:lnTo>
                  <a:lnTo>
                    <a:pt x="1159" y="1262"/>
                  </a:lnTo>
                  <a:lnTo>
                    <a:pt x="1168" y="1257"/>
                  </a:lnTo>
                  <a:lnTo>
                    <a:pt x="1175" y="1252"/>
                  </a:lnTo>
                  <a:lnTo>
                    <a:pt x="1182" y="1246"/>
                  </a:lnTo>
                  <a:lnTo>
                    <a:pt x="1182" y="1246"/>
                  </a:lnTo>
                  <a:lnTo>
                    <a:pt x="1188" y="1238"/>
                  </a:lnTo>
                  <a:lnTo>
                    <a:pt x="1193" y="1227"/>
                  </a:lnTo>
                  <a:lnTo>
                    <a:pt x="1199" y="1215"/>
                  </a:lnTo>
                  <a:lnTo>
                    <a:pt x="1204" y="1200"/>
                  </a:lnTo>
                  <a:lnTo>
                    <a:pt x="1208" y="1184"/>
                  </a:lnTo>
                  <a:lnTo>
                    <a:pt x="1212" y="1166"/>
                  </a:lnTo>
                  <a:lnTo>
                    <a:pt x="1218" y="1127"/>
                  </a:lnTo>
                  <a:lnTo>
                    <a:pt x="1223" y="1084"/>
                  </a:lnTo>
                  <a:lnTo>
                    <a:pt x="1227" y="1041"/>
                  </a:lnTo>
                  <a:lnTo>
                    <a:pt x="1229" y="998"/>
                  </a:lnTo>
                  <a:lnTo>
                    <a:pt x="1229" y="959"/>
                  </a:lnTo>
                  <a:lnTo>
                    <a:pt x="1229" y="959"/>
                  </a:lnTo>
                  <a:lnTo>
                    <a:pt x="1230" y="953"/>
                  </a:lnTo>
                  <a:lnTo>
                    <a:pt x="1232" y="947"/>
                  </a:lnTo>
                  <a:lnTo>
                    <a:pt x="1235" y="941"/>
                  </a:lnTo>
                  <a:lnTo>
                    <a:pt x="1239" y="935"/>
                  </a:lnTo>
                  <a:lnTo>
                    <a:pt x="1239" y="935"/>
                  </a:lnTo>
                  <a:lnTo>
                    <a:pt x="1244" y="931"/>
                  </a:lnTo>
                  <a:lnTo>
                    <a:pt x="1250" y="928"/>
                  </a:lnTo>
                  <a:lnTo>
                    <a:pt x="1257" y="926"/>
                  </a:lnTo>
                  <a:lnTo>
                    <a:pt x="1263" y="926"/>
                  </a:lnTo>
                  <a:lnTo>
                    <a:pt x="1263" y="926"/>
                  </a:lnTo>
                  <a:lnTo>
                    <a:pt x="1297" y="927"/>
                  </a:lnTo>
                  <a:lnTo>
                    <a:pt x="1328" y="927"/>
                  </a:lnTo>
                  <a:lnTo>
                    <a:pt x="1361" y="926"/>
                  </a:lnTo>
                  <a:lnTo>
                    <a:pt x="1361" y="926"/>
                  </a:lnTo>
                  <a:lnTo>
                    <a:pt x="1365" y="926"/>
                  </a:lnTo>
                  <a:lnTo>
                    <a:pt x="1369" y="924"/>
                  </a:lnTo>
                  <a:lnTo>
                    <a:pt x="1372" y="922"/>
                  </a:lnTo>
                  <a:lnTo>
                    <a:pt x="1375" y="920"/>
                  </a:lnTo>
                  <a:lnTo>
                    <a:pt x="1375" y="920"/>
                  </a:lnTo>
                  <a:lnTo>
                    <a:pt x="1375" y="915"/>
                  </a:lnTo>
                  <a:lnTo>
                    <a:pt x="1376" y="907"/>
                  </a:lnTo>
                  <a:lnTo>
                    <a:pt x="1376" y="895"/>
                  </a:lnTo>
                  <a:lnTo>
                    <a:pt x="1376" y="895"/>
                  </a:lnTo>
                  <a:lnTo>
                    <a:pt x="1376" y="885"/>
                  </a:lnTo>
                  <a:lnTo>
                    <a:pt x="1375" y="873"/>
                  </a:lnTo>
                  <a:lnTo>
                    <a:pt x="1372" y="861"/>
                  </a:lnTo>
                  <a:lnTo>
                    <a:pt x="1369" y="848"/>
                  </a:lnTo>
                  <a:lnTo>
                    <a:pt x="1365" y="836"/>
                  </a:lnTo>
                  <a:lnTo>
                    <a:pt x="1360" y="823"/>
                  </a:lnTo>
                  <a:lnTo>
                    <a:pt x="1349" y="795"/>
                  </a:lnTo>
                  <a:lnTo>
                    <a:pt x="1335" y="767"/>
                  </a:lnTo>
                  <a:lnTo>
                    <a:pt x="1320" y="738"/>
                  </a:lnTo>
                  <a:lnTo>
                    <a:pt x="1291" y="685"/>
                  </a:lnTo>
                  <a:lnTo>
                    <a:pt x="1291" y="685"/>
                  </a:lnTo>
                  <a:lnTo>
                    <a:pt x="1267" y="643"/>
                  </a:lnTo>
                  <a:lnTo>
                    <a:pt x="1257" y="624"/>
                  </a:lnTo>
                  <a:lnTo>
                    <a:pt x="1248" y="607"/>
                  </a:lnTo>
                  <a:lnTo>
                    <a:pt x="1242" y="593"/>
                  </a:lnTo>
                  <a:lnTo>
                    <a:pt x="1238" y="579"/>
                  </a:lnTo>
                  <a:lnTo>
                    <a:pt x="1235" y="567"/>
                  </a:lnTo>
                  <a:lnTo>
                    <a:pt x="1234" y="556"/>
                  </a:lnTo>
                  <a:lnTo>
                    <a:pt x="1234" y="556"/>
                  </a:lnTo>
                  <a:lnTo>
                    <a:pt x="1234" y="528"/>
                  </a:lnTo>
                  <a:lnTo>
                    <a:pt x="1231" y="500"/>
                  </a:lnTo>
                  <a:lnTo>
                    <a:pt x="1227" y="473"/>
                  </a:lnTo>
                  <a:lnTo>
                    <a:pt x="1221" y="447"/>
                  </a:lnTo>
                  <a:lnTo>
                    <a:pt x="1214" y="422"/>
                  </a:lnTo>
                  <a:lnTo>
                    <a:pt x="1206" y="397"/>
                  </a:lnTo>
                  <a:lnTo>
                    <a:pt x="1195" y="374"/>
                  </a:lnTo>
                  <a:lnTo>
                    <a:pt x="1185" y="351"/>
                  </a:lnTo>
                  <a:lnTo>
                    <a:pt x="1173" y="328"/>
                  </a:lnTo>
                  <a:lnTo>
                    <a:pt x="1159" y="306"/>
                  </a:lnTo>
                  <a:lnTo>
                    <a:pt x="1144" y="287"/>
                  </a:lnTo>
                  <a:lnTo>
                    <a:pt x="1128" y="267"/>
                  </a:lnTo>
                  <a:lnTo>
                    <a:pt x="1112" y="247"/>
                  </a:lnTo>
                  <a:lnTo>
                    <a:pt x="1094" y="230"/>
                  </a:lnTo>
                  <a:lnTo>
                    <a:pt x="1075" y="212"/>
                  </a:lnTo>
                  <a:lnTo>
                    <a:pt x="1056" y="197"/>
                  </a:lnTo>
                  <a:lnTo>
                    <a:pt x="1035" y="181"/>
                  </a:lnTo>
                  <a:lnTo>
                    <a:pt x="1013" y="167"/>
                  </a:lnTo>
                  <a:lnTo>
                    <a:pt x="992" y="153"/>
                  </a:lnTo>
                  <a:lnTo>
                    <a:pt x="970" y="141"/>
                  </a:lnTo>
                  <a:lnTo>
                    <a:pt x="946" y="129"/>
                  </a:lnTo>
                  <a:lnTo>
                    <a:pt x="922" y="118"/>
                  </a:lnTo>
                  <a:lnTo>
                    <a:pt x="898" y="109"/>
                  </a:lnTo>
                  <a:lnTo>
                    <a:pt x="874" y="100"/>
                  </a:lnTo>
                  <a:lnTo>
                    <a:pt x="849" y="92"/>
                  </a:lnTo>
                  <a:lnTo>
                    <a:pt x="824" y="86"/>
                  </a:lnTo>
                  <a:lnTo>
                    <a:pt x="798" y="80"/>
                  </a:lnTo>
                  <a:lnTo>
                    <a:pt x="772" y="74"/>
                  </a:lnTo>
                  <a:lnTo>
                    <a:pt x="746" y="71"/>
                  </a:lnTo>
                  <a:lnTo>
                    <a:pt x="720" y="68"/>
                  </a:lnTo>
                  <a:lnTo>
                    <a:pt x="694" y="67"/>
                  </a:lnTo>
                  <a:lnTo>
                    <a:pt x="668" y="66"/>
                  </a:lnTo>
                  <a:lnTo>
                    <a:pt x="668" y="66"/>
                  </a:lnTo>
                  <a:lnTo>
                    <a:pt x="637" y="67"/>
                  </a:lnTo>
                  <a:lnTo>
                    <a:pt x="606" y="69"/>
                  </a:lnTo>
                  <a:lnTo>
                    <a:pt x="576" y="73"/>
                  </a:lnTo>
                  <a:lnTo>
                    <a:pt x="546" y="79"/>
                  </a:lnTo>
                  <a:lnTo>
                    <a:pt x="516" y="85"/>
                  </a:lnTo>
                  <a:lnTo>
                    <a:pt x="488" y="93"/>
                  </a:lnTo>
                  <a:lnTo>
                    <a:pt x="459" y="102"/>
                  </a:lnTo>
                  <a:lnTo>
                    <a:pt x="432" y="113"/>
                  </a:lnTo>
                  <a:lnTo>
                    <a:pt x="405" y="125"/>
                  </a:lnTo>
                  <a:lnTo>
                    <a:pt x="379" y="138"/>
                  </a:lnTo>
                  <a:lnTo>
                    <a:pt x="354" y="152"/>
                  </a:lnTo>
                  <a:lnTo>
                    <a:pt x="329" y="168"/>
                  </a:lnTo>
                  <a:lnTo>
                    <a:pt x="305" y="184"/>
                  </a:lnTo>
                  <a:lnTo>
                    <a:pt x="284" y="202"/>
                  </a:lnTo>
                  <a:lnTo>
                    <a:pt x="262" y="220"/>
                  </a:lnTo>
                  <a:lnTo>
                    <a:pt x="240" y="240"/>
                  </a:lnTo>
                  <a:lnTo>
                    <a:pt x="221" y="261"/>
                  </a:lnTo>
                  <a:lnTo>
                    <a:pt x="202" y="282"/>
                  </a:lnTo>
                  <a:lnTo>
                    <a:pt x="184" y="305"/>
                  </a:lnTo>
                  <a:lnTo>
                    <a:pt x="168" y="328"/>
                  </a:lnTo>
                  <a:lnTo>
                    <a:pt x="152" y="353"/>
                  </a:lnTo>
                  <a:lnTo>
                    <a:pt x="138" y="378"/>
                  </a:lnTo>
                  <a:lnTo>
                    <a:pt x="125" y="404"/>
                  </a:lnTo>
                  <a:lnTo>
                    <a:pt x="113" y="430"/>
                  </a:lnTo>
                  <a:lnTo>
                    <a:pt x="103" y="457"/>
                  </a:lnTo>
                  <a:lnTo>
                    <a:pt x="93" y="485"/>
                  </a:lnTo>
                  <a:lnTo>
                    <a:pt x="85" y="514"/>
                  </a:lnTo>
                  <a:lnTo>
                    <a:pt x="79" y="543"/>
                  </a:lnTo>
                  <a:lnTo>
                    <a:pt x="74" y="573"/>
                  </a:lnTo>
                  <a:lnTo>
                    <a:pt x="70" y="603"/>
                  </a:lnTo>
                  <a:lnTo>
                    <a:pt x="67" y="634"/>
                  </a:lnTo>
                  <a:lnTo>
                    <a:pt x="66" y="665"/>
                  </a:lnTo>
                  <a:lnTo>
                    <a:pt x="66" y="665"/>
                  </a:lnTo>
                  <a:lnTo>
                    <a:pt x="67" y="707"/>
                  </a:lnTo>
                  <a:lnTo>
                    <a:pt x="71" y="747"/>
                  </a:lnTo>
                  <a:lnTo>
                    <a:pt x="75" y="785"/>
                  </a:lnTo>
                  <a:lnTo>
                    <a:pt x="81" y="823"/>
                  </a:lnTo>
                  <a:lnTo>
                    <a:pt x="90" y="858"/>
                  </a:lnTo>
                  <a:lnTo>
                    <a:pt x="101" y="891"/>
                  </a:lnTo>
                  <a:lnTo>
                    <a:pt x="112" y="923"/>
                  </a:lnTo>
                  <a:lnTo>
                    <a:pt x="126" y="954"/>
                  </a:lnTo>
                  <a:lnTo>
                    <a:pt x="142" y="983"/>
                  </a:lnTo>
                  <a:lnTo>
                    <a:pt x="161" y="1010"/>
                  </a:lnTo>
                  <a:lnTo>
                    <a:pt x="180" y="1037"/>
                  </a:lnTo>
                  <a:lnTo>
                    <a:pt x="202" y="1061"/>
                  </a:lnTo>
                  <a:lnTo>
                    <a:pt x="226" y="1084"/>
                  </a:lnTo>
                  <a:lnTo>
                    <a:pt x="252" y="1106"/>
                  </a:lnTo>
                  <a:lnTo>
                    <a:pt x="279" y="1126"/>
                  </a:lnTo>
                  <a:lnTo>
                    <a:pt x="309" y="1144"/>
                  </a:lnTo>
                  <a:lnTo>
                    <a:pt x="309" y="1144"/>
                  </a:lnTo>
                  <a:lnTo>
                    <a:pt x="315" y="1150"/>
                  </a:lnTo>
                  <a:lnTo>
                    <a:pt x="320" y="1157"/>
                  </a:lnTo>
                  <a:lnTo>
                    <a:pt x="323" y="1165"/>
                  </a:lnTo>
                  <a:lnTo>
                    <a:pt x="324" y="1173"/>
                  </a:lnTo>
                  <a:lnTo>
                    <a:pt x="324" y="15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149">
              <a:extLst>
                <a:ext uri="{FF2B5EF4-FFF2-40B4-BE49-F238E27FC236}">
                  <a16:creationId xmlns:a16="http://schemas.microsoft.com/office/drawing/2014/main" id="{1D39B0D9-53C2-4B4A-86A7-3B6BA2F16967}"/>
                </a:ext>
              </a:extLst>
            </p:cNvPr>
            <p:cNvSpPr>
              <a:spLocks noEditPoints="1"/>
            </p:cNvSpPr>
            <p:nvPr/>
          </p:nvSpPr>
          <p:spPr bwMode="auto">
            <a:xfrm>
              <a:off x="4946650" y="1868488"/>
              <a:ext cx="122238" cy="142875"/>
            </a:xfrm>
            <a:custGeom>
              <a:avLst/>
              <a:gdLst>
                <a:gd name="T0" fmla="*/ 261 w 541"/>
                <a:gd name="T1" fmla="*/ 631 h 633"/>
                <a:gd name="T2" fmla="*/ 232 w 541"/>
                <a:gd name="T3" fmla="*/ 624 h 633"/>
                <a:gd name="T4" fmla="*/ 197 w 541"/>
                <a:gd name="T5" fmla="*/ 603 h 633"/>
                <a:gd name="T6" fmla="*/ 165 w 541"/>
                <a:gd name="T7" fmla="*/ 572 h 633"/>
                <a:gd name="T8" fmla="*/ 130 w 541"/>
                <a:gd name="T9" fmla="*/ 515 h 633"/>
                <a:gd name="T10" fmla="*/ 53 w 541"/>
                <a:gd name="T11" fmla="*/ 465 h 633"/>
                <a:gd name="T12" fmla="*/ 24 w 541"/>
                <a:gd name="T13" fmla="*/ 431 h 633"/>
                <a:gd name="T14" fmla="*/ 6 w 541"/>
                <a:gd name="T15" fmla="*/ 394 h 633"/>
                <a:gd name="T16" fmla="*/ 0 w 541"/>
                <a:gd name="T17" fmla="*/ 363 h 633"/>
                <a:gd name="T18" fmla="*/ 3 w 541"/>
                <a:gd name="T19" fmla="*/ 318 h 633"/>
                <a:gd name="T20" fmla="*/ 20 w 541"/>
                <a:gd name="T21" fmla="*/ 272 h 633"/>
                <a:gd name="T22" fmla="*/ 69 w 541"/>
                <a:gd name="T23" fmla="*/ 199 h 633"/>
                <a:gd name="T24" fmla="*/ 100 w 541"/>
                <a:gd name="T25" fmla="*/ 168 h 633"/>
                <a:gd name="T26" fmla="*/ 160 w 541"/>
                <a:gd name="T27" fmla="*/ 132 h 633"/>
                <a:gd name="T28" fmla="*/ 263 w 541"/>
                <a:gd name="T29" fmla="*/ 95 h 633"/>
                <a:gd name="T30" fmla="*/ 358 w 541"/>
                <a:gd name="T31" fmla="*/ 62 h 633"/>
                <a:gd name="T32" fmla="*/ 438 w 541"/>
                <a:gd name="T33" fmla="*/ 16 h 633"/>
                <a:gd name="T34" fmla="*/ 462 w 541"/>
                <a:gd name="T35" fmla="*/ 1 h 633"/>
                <a:gd name="T36" fmla="*/ 484 w 541"/>
                <a:gd name="T37" fmla="*/ 3 h 633"/>
                <a:gd name="T38" fmla="*/ 500 w 541"/>
                <a:gd name="T39" fmla="*/ 17 h 633"/>
                <a:gd name="T40" fmla="*/ 523 w 541"/>
                <a:gd name="T41" fmla="*/ 77 h 633"/>
                <a:gd name="T42" fmla="*/ 537 w 541"/>
                <a:gd name="T43" fmla="*/ 145 h 633"/>
                <a:gd name="T44" fmla="*/ 538 w 541"/>
                <a:gd name="T45" fmla="*/ 290 h 633"/>
                <a:gd name="T46" fmla="*/ 509 w 541"/>
                <a:gd name="T47" fmla="*/ 427 h 633"/>
                <a:gd name="T48" fmla="*/ 471 w 541"/>
                <a:gd name="T49" fmla="*/ 508 h 633"/>
                <a:gd name="T50" fmla="*/ 434 w 541"/>
                <a:gd name="T51" fmla="*/ 552 h 633"/>
                <a:gd name="T52" fmla="*/ 379 w 541"/>
                <a:gd name="T53" fmla="*/ 599 h 633"/>
                <a:gd name="T54" fmla="*/ 333 w 541"/>
                <a:gd name="T55" fmla="*/ 622 h 633"/>
                <a:gd name="T56" fmla="*/ 290 w 541"/>
                <a:gd name="T57" fmla="*/ 632 h 633"/>
                <a:gd name="T58" fmla="*/ 457 w 541"/>
                <a:gd name="T59" fmla="*/ 84 h 633"/>
                <a:gd name="T60" fmla="*/ 369 w 541"/>
                <a:gd name="T61" fmla="*/ 130 h 633"/>
                <a:gd name="T62" fmla="*/ 283 w 541"/>
                <a:gd name="T63" fmla="*/ 158 h 633"/>
                <a:gd name="T64" fmla="*/ 171 w 541"/>
                <a:gd name="T65" fmla="*/ 200 h 633"/>
                <a:gd name="T66" fmla="*/ 127 w 541"/>
                <a:gd name="T67" fmla="*/ 233 h 633"/>
                <a:gd name="T68" fmla="*/ 119 w 541"/>
                <a:gd name="T69" fmla="*/ 242 h 633"/>
                <a:gd name="T70" fmla="*/ 79 w 541"/>
                <a:gd name="T71" fmla="*/ 302 h 633"/>
                <a:gd name="T72" fmla="*/ 66 w 541"/>
                <a:gd name="T73" fmla="*/ 344 h 633"/>
                <a:gd name="T74" fmla="*/ 69 w 541"/>
                <a:gd name="T75" fmla="*/ 369 h 633"/>
                <a:gd name="T76" fmla="*/ 100 w 541"/>
                <a:gd name="T77" fmla="*/ 418 h 633"/>
                <a:gd name="T78" fmla="*/ 168 w 541"/>
                <a:gd name="T79" fmla="*/ 460 h 633"/>
                <a:gd name="T80" fmla="*/ 182 w 541"/>
                <a:gd name="T81" fmla="*/ 471 h 633"/>
                <a:gd name="T82" fmla="*/ 204 w 541"/>
                <a:gd name="T83" fmla="*/ 513 h 633"/>
                <a:gd name="T84" fmla="*/ 247 w 541"/>
                <a:gd name="T85" fmla="*/ 557 h 633"/>
                <a:gd name="T86" fmla="*/ 278 w 541"/>
                <a:gd name="T87" fmla="*/ 567 h 633"/>
                <a:gd name="T88" fmla="*/ 309 w 541"/>
                <a:gd name="T89" fmla="*/ 560 h 633"/>
                <a:gd name="T90" fmla="*/ 370 w 541"/>
                <a:gd name="T91" fmla="*/ 522 h 633"/>
                <a:gd name="T92" fmla="*/ 417 w 541"/>
                <a:gd name="T93" fmla="*/ 470 h 633"/>
                <a:gd name="T94" fmla="*/ 454 w 541"/>
                <a:gd name="T95" fmla="*/ 386 h 633"/>
                <a:gd name="T96" fmla="*/ 473 w 541"/>
                <a:gd name="T97" fmla="*/ 277 h 633"/>
                <a:gd name="T98" fmla="*/ 473 w 541"/>
                <a:gd name="T99" fmla="*/ 162 h 633"/>
                <a:gd name="T100" fmla="*/ 457 w 541"/>
                <a:gd name="T101" fmla="*/ 84 h 6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41" h="633">
                  <a:moveTo>
                    <a:pt x="280" y="633"/>
                  </a:moveTo>
                  <a:lnTo>
                    <a:pt x="280" y="633"/>
                  </a:lnTo>
                  <a:lnTo>
                    <a:pt x="270" y="632"/>
                  </a:lnTo>
                  <a:lnTo>
                    <a:pt x="261" y="631"/>
                  </a:lnTo>
                  <a:lnTo>
                    <a:pt x="261" y="631"/>
                  </a:lnTo>
                  <a:lnTo>
                    <a:pt x="252" y="630"/>
                  </a:lnTo>
                  <a:lnTo>
                    <a:pt x="241" y="627"/>
                  </a:lnTo>
                  <a:lnTo>
                    <a:pt x="232" y="624"/>
                  </a:lnTo>
                  <a:lnTo>
                    <a:pt x="223" y="619"/>
                  </a:lnTo>
                  <a:lnTo>
                    <a:pt x="213" y="615"/>
                  </a:lnTo>
                  <a:lnTo>
                    <a:pt x="205" y="609"/>
                  </a:lnTo>
                  <a:lnTo>
                    <a:pt x="197" y="603"/>
                  </a:lnTo>
                  <a:lnTo>
                    <a:pt x="189" y="597"/>
                  </a:lnTo>
                  <a:lnTo>
                    <a:pt x="180" y="588"/>
                  </a:lnTo>
                  <a:lnTo>
                    <a:pt x="172" y="580"/>
                  </a:lnTo>
                  <a:lnTo>
                    <a:pt x="165" y="572"/>
                  </a:lnTo>
                  <a:lnTo>
                    <a:pt x="158" y="561"/>
                  </a:lnTo>
                  <a:lnTo>
                    <a:pt x="143" y="540"/>
                  </a:lnTo>
                  <a:lnTo>
                    <a:pt x="130" y="515"/>
                  </a:lnTo>
                  <a:lnTo>
                    <a:pt x="130" y="515"/>
                  </a:lnTo>
                  <a:lnTo>
                    <a:pt x="105" y="503"/>
                  </a:lnTo>
                  <a:lnTo>
                    <a:pt x="82" y="488"/>
                  </a:lnTo>
                  <a:lnTo>
                    <a:pt x="62" y="473"/>
                  </a:lnTo>
                  <a:lnTo>
                    <a:pt x="53" y="465"/>
                  </a:lnTo>
                  <a:lnTo>
                    <a:pt x="45" y="457"/>
                  </a:lnTo>
                  <a:lnTo>
                    <a:pt x="38" y="449"/>
                  </a:lnTo>
                  <a:lnTo>
                    <a:pt x="30" y="440"/>
                  </a:lnTo>
                  <a:lnTo>
                    <a:pt x="24" y="431"/>
                  </a:lnTo>
                  <a:lnTo>
                    <a:pt x="19" y="423"/>
                  </a:lnTo>
                  <a:lnTo>
                    <a:pt x="14" y="414"/>
                  </a:lnTo>
                  <a:lnTo>
                    <a:pt x="10" y="404"/>
                  </a:lnTo>
                  <a:lnTo>
                    <a:pt x="6" y="394"/>
                  </a:lnTo>
                  <a:lnTo>
                    <a:pt x="3" y="385"/>
                  </a:lnTo>
                  <a:lnTo>
                    <a:pt x="3" y="385"/>
                  </a:lnTo>
                  <a:lnTo>
                    <a:pt x="1" y="374"/>
                  </a:lnTo>
                  <a:lnTo>
                    <a:pt x="0" y="363"/>
                  </a:lnTo>
                  <a:lnTo>
                    <a:pt x="0" y="351"/>
                  </a:lnTo>
                  <a:lnTo>
                    <a:pt x="0" y="341"/>
                  </a:lnTo>
                  <a:lnTo>
                    <a:pt x="1" y="330"/>
                  </a:lnTo>
                  <a:lnTo>
                    <a:pt x="3" y="318"/>
                  </a:lnTo>
                  <a:lnTo>
                    <a:pt x="6" y="307"/>
                  </a:lnTo>
                  <a:lnTo>
                    <a:pt x="11" y="296"/>
                  </a:lnTo>
                  <a:lnTo>
                    <a:pt x="15" y="283"/>
                  </a:lnTo>
                  <a:lnTo>
                    <a:pt x="20" y="272"/>
                  </a:lnTo>
                  <a:lnTo>
                    <a:pt x="26" y="260"/>
                  </a:lnTo>
                  <a:lnTo>
                    <a:pt x="32" y="248"/>
                  </a:lnTo>
                  <a:lnTo>
                    <a:pt x="49" y="224"/>
                  </a:lnTo>
                  <a:lnTo>
                    <a:pt x="69" y="199"/>
                  </a:lnTo>
                  <a:lnTo>
                    <a:pt x="69" y="199"/>
                  </a:lnTo>
                  <a:lnTo>
                    <a:pt x="79" y="188"/>
                  </a:lnTo>
                  <a:lnTo>
                    <a:pt x="89" y="178"/>
                  </a:lnTo>
                  <a:lnTo>
                    <a:pt x="100" y="168"/>
                  </a:lnTo>
                  <a:lnTo>
                    <a:pt x="111" y="160"/>
                  </a:lnTo>
                  <a:lnTo>
                    <a:pt x="122" y="152"/>
                  </a:lnTo>
                  <a:lnTo>
                    <a:pt x="135" y="145"/>
                  </a:lnTo>
                  <a:lnTo>
                    <a:pt x="160" y="132"/>
                  </a:lnTo>
                  <a:lnTo>
                    <a:pt x="184" y="121"/>
                  </a:lnTo>
                  <a:lnTo>
                    <a:pt x="210" y="111"/>
                  </a:lnTo>
                  <a:lnTo>
                    <a:pt x="237" y="103"/>
                  </a:lnTo>
                  <a:lnTo>
                    <a:pt x="263" y="95"/>
                  </a:lnTo>
                  <a:lnTo>
                    <a:pt x="263" y="95"/>
                  </a:lnTo>
                  <a:lnTo>
                    <a:pt x="311" y="80"/>
                  </a:lnTo>
                  <a:lnTo>
                    <a:pt x="335" y="72"/>
                  </a:lnTo>
                  <a:lnTo>
                    <a:pt x="358" y="62"/>
                  </a:lnTo>
                  <a:lnTo>
                    <a:pt x="382" y="51"/>
                  </a:lnTo>
                  <a:lnTo>
                    <a:pt x="405" y="39"/>
                  </a:lnTo>
                  <a:lnTo>
                    <a:pt x="428" y="24"/>
                  </a:lnTo>
                  <a:lnTo>
                    <a:pt x="438" y="16"/>
                  </a:lnTo>
                  <a:lnTo>
                    <a:pt x="449" y="8"/>
                  </a:lnTo>
                  <a:lnTo>
                    <a:pt x="449" y="8"/>
                  </a:lnTo>
                  <a:lnTo>
                    <a:pt x="456" y="4"/>
                  </a:lnTo>
                  <a:lnTo>
                    <a:pt x="462" y="1"/>
                  </a:lnTo>
                  <a:lnTo>
                    <a:pt x="469" y="0"/>
                  </a:lnTo>
                  <a:lnTo>
                    <a:pt x="476" y="1"/>
                  </a:lnTo>
                  <a:lnTo>
                    <a:pt x="476" y="1"/>
                  </a:lnTo>
                  <a:lnTo>
                    <a:pt x="484" y="3"/>
                  </a:lnTo>
                  <a:lnTo>
                    <a:pt x="490" y="7"/>
                  </a:lnTo>
                  <a:lnTo>
                    <a:pt x="495" y="11"/>
                  </a:lnTo>
                  <a:lnTo>
                    <a:pt x="500" y="17"/>
                  </a:lnTo>
                  <a:lnTo>
                    <a:pt x="500" y="17"/>
                  </a:lnTo>
                  <a:lnTo>
                    <a:pt x="506" y="32"/>
                  </a:lnTo>
                  <a:lnTo>
                    <a:pt x="513" y="46"/>
                  </a:lnTo>
                  <a:lnTo>
                    <a:pt x="519" y="62"/>
                  </a:lnTo>
                  <a:lnTo>
                    <a:pt x="523" y="77"/>
                  </a:lnTo>
                  <a:lnTo>
                    <a:pt x="528" y="94"/>
                  </a:lnTo>
                  <a:lnTo>
                    <a:pt x="531" y="110"/>
                  </a:lnTo>
                  <a:lnTo>
                    <a:pt x="534" y="127"/>
                  </a:lnTo>
                  <a:lnTo>
                    <a:pt x="537" y="145"/>
                  </a:lnTo>
                  <a:lnTo>
                    <a:pt x="540" y="181"/>
                  </a:lnTo>
                  <a:lnTo>
                    <a:pt x="541" y="217"/>
                  </a:lnTo>
                  <a:lnTo>
                    <a:pt x="541" y="253"/>
                  </a:lnTo>
                  <a:lnTo>
                    <a:pt x="538" y="290"/>
                  </a:lnTo>
                  <a:lnTo>
                    <a:pt x="533" y="327"/>
                  </a:lnTo>
                  <a:lnTo>
                    <a:pt x="527" y="362"/>
                  </a:lnTo>
                  <a:lnTo>
                    <a:pt x="519" y="395"/>
                  </a:lnTo>
                  <a:lnTo>
                    <a:pt x="509" y="427"/>
                  </a:lnTo>
                  <a:lnTo>
                    <a:pt x="498" y="457"/>
                  </a:lnTo>
                  <a:lnTo>
                    <a:pt x="486" y="484"/>
                  </a:lnTo>
                  <a:lnTo>
                    <a:pt x="478" y="496"/>
                  </a:lnTo>
                  <a:lnTo>
                    <a:pt x="471" y="508"/>
                  </a:lnTo>
                  <a:lnTo>
                    <a:pt x="464" y="518"/>
                  </a:lnTo>
                  <a:lnTo>
                    <a:pt x="456" y="528"/>
                  </a:lnTo>
                  <a:lnTo>
                    <a:pt x="456" y="528"/>
                  </a:lnTo>
                  <a:lnTo>
                    <a:pt x="434" y="552"/>
                  </a:lnTo>
                  <a:lnTo>
                    <a:pt x="412" y="573"/>
                  </a:lnTo>
                  <a:lnTo>
                    <a:pt x="401" y="582"/>
                  </a:lnTo>
                  <a:lnTo>
                    <a:pt x="389" y="591"/>
                  </a:lnTo>
                  <a:lnTo>
                    <a:pt x="379" y="599"/>
                  </a:lnTo>
                  <a:lnTo>
                    <a:pt x="368" y="606"/>
                  </a:lnTo>
                  <a:lnTo>
                    <a:pt x="356" y="612"/>
                  </a:lnTo>
                  <a:lnTo>
                    <a:pt x="345" y="617"/>
                  </a:lnTo>
                  <a:lnTo>
                    <a:pt x="333" y="622"/>
                  </a:lnTo>
                  <a:lnTo>
                    <a:pt x="323" y="626"/>
                  </a:lnTo>
                  <a:lnTo>
                    <a:pt x="312" y="629"/>
                  </a:lnTo>
                  <a:lnTo>
                    <a:pt x="301" y="631"/>
                  </a:lnTo>
                  <a:lnTo>
                    <a:pt x="290" y="632"/>
                  </a:lnTo>
                  <a:lnTo>
                    <a:pt x="280" y="633"/>
                  </a:lnTo>
                  <a:lnTo>
                    <a:pt x="280" y="633"/>
                  </a:lnTo>
                  <a:close/>
                  <a:moveTo>
                    <a:pt x="457" y="84"/>
                  </a:moveTo>
                  <a:lnTo>
                    <a:pt x="457" y="84"/>
                  </a:lnTo>
                  <a:lnTo>
                    <a:pt x="435" y="98"/>
                  </a:lnTo>
                  <a:lnTo>
                    <a:pt x="413" y="110"/>
                  </a:lnTo>
                  <a:lnTo>
                    <a:pt x="390" y="121"/>
                  </a:lnTo>
                  <a:lnTo>
                    <a:pt x="369" y="130"/>
                  </a:lnTo>
                  <a:lnTo>
                    <a:pt x="347" y="137"/>
                  </a:lnTo>
                  <a:lnTo>
                    <a:pt x="325" y="145"/>
                  </a:lnTo>
                  <a:lnTo>
                    <a:pt x="283" y="158"/>
                  </a:lnTo>
                  <a:lnTo>
                    <a:pt x="283" y="158"/>
                  </a:lnTo>
                  <a:lnTo>
                    <a:pt x="234" y="173"/>
                  </a:lnTo>
                  <a:lnTo>
                    <a:pt x="212" y="181"/>
                  </a:lnTo>
                  <a:lnTo>
                    <a:pt x="191" y="190"/>
                  </a:lnTo>
                  <a:lnTo>
                    <a:pt x="171" y="200"/>
                  </a:lnTo>
                  <a:lnTo>
                    <a:pt x="151" y="212"/>
                  </a:lnTo>
                  <a:lnTo>
                    <a:pt x="143" y="219"/>
                  </a:lnTo>
                  <a:lnTo>
                    <a:pt x="135" y="226"/>
                  </a:lnTo>
                  <a:lnTo>
                    <a:pt x="127" y="233"/>
                  </a:lnTo>
                  <a:lnTo>
                    <a:pt x="119" y="242"/>
                  </a:lnTo>
                  <a:lnTo>
                    <a:pt x="119" y="242"/>
                  </a:lnTo>
                  <a:lnTo>
                    <a:pt x="119" y="242"/>
                  </a:lnTo>
                  <a:lnTo>
                    <a:pt x="119" y="242"/>
                  </a:lnTo>
                  <a:lnTo>
                    <a:pt x="108" y="255"/>
                  </a:lnTo>
                  <a:lnTo>
                    <a:pt x="98" y="270"/>
                  </a:lnTo>
                  <a:lnTo>
                    <a:pt x="87" y="285"/>
                  </a:lnTo>
                  <a:lnTo>
                    <a:pt x="79" y="302"/>
                  </a:lnTo>
                  <a:lnTo>
                    <a:pt x="72" y="318"/>
                  </a:lnTo>
                  <a:lnTo>
                    <a:pt x="70" y="328"/>
                  </a:lnTo>
                  <a:lnTo>
                    <a:pt x="68" y="336"/>
                  </a:lnTo>
                  <a:lnTo>
                    <a:pt x="66" y="344"/>
                  </a:lnTo>
                  <a:lnTo>
                    <a:pt x="66" y="352"/>
                  </a:lnTo>
                  <a:lnTo>
                    <a:pt x="66" y="361"/>
                  </a:lnTo>
                  <a:lnTo>
                    <a:pt x="69" y="369"/>
                  </a:lnTo>
                  <a:lnTo>
                    <a:pt x="69" y="369"/>
                  </a:lnTo>
                  <a:lnTo>
                    <a:pt x="73" y="382"/>
                  </a:lnTo>
                  <a:lnTo>
                    <a:pt x="79" y="395"/>
                  </a:lnTo>
                  <a:lnTo>
                    <a:pt x="88" y="406"/>
                  </a:lnTo>
                  <a:lnTo>
                    <a:pt x="100" y="418"/>
                  </a:lnTo>
                  <a:lnTo>
                    <a:pt x="113" y="429"/>
                  </a:lnTo>
                  <a:lnTo>
                    <a:pt x="129" y="439"/>
                  </a:lnTo>
                  <a:lnTo>
                    <a:pt x="147" y="450"/>
                  </a:lnTo>
                  <a:lnTo>
                    <a:pt x="168" y="460"/>
                  </a:lnTo>
                  <a:lnTo>
                    <a:pt x="168" y="460"/>
                  </a:lnTo>
                  <a:lnTo>
                    <a:pt x="173" y="463"/>
                  </a:lnTo>
                  <a:lnTo>
                    <a:pt x="178" y="466"/>
                  </a:lnTo>
                  <a:lnTo>
                    <a:pt x="182" y="471"/>
                  </a:lnTo>
                  <a:lnTo>
                    <a:pt x="186" y="477"/>
                  </a:lnTo>
                  <a:lnTo>
                    <a:pt x="186" y="477"/>
                  </a:lnTo>
                  <a:lnTo>
                    <a:pt x="195" y="496"/>
                  </a:lnTo>
                  <a:lnTo>
                    <a:pt x="204" y="513"/>
                  </a:lnTo>
                  <a:lnTo>
                    <a:pt x="214" y="527"/>
                  </a:lnTo>
                  <a:lnTo>
                    <a:pt x="225" y="540"/>
                  </a:lnTo>
                  <a:lnTo>
                    <a:pt x="236" y="550"/>
                  </a:lnTo>
                  <a:lnTo>
                    <a:pt x="247" y="557"/>
                  </a:lnTo>
                  <a:lnTo>
                    <a:pt x="259" y="563"/>
                  </a:lnTo>
                  <a:lnTo>
                    <a:pt x="270" y="566"/>
                  </a:lnTo>
                  <a:lnTo>
                    <a:pt x="270" y="566"/>
                  </a:lnTo>
                  <a:lnTo>
                    <a:pt x="278" y="567"/>
                  </a:lnTo>
                  <a:lnTo>
                    <a:pt x="285" y="567"/>
                  </a:lnTo>
                  <a:lnTo>
                    <a:pt x="293" y="566"/>
                  </a:lnTo>
                  <a:lnTo>
                    <a:pt x="300" y="564"/>
                  </a:lnTo>
                  <a:lnTo>
                    <a:pt x="309" y="560"/>
                  </a:lnTo>
                  <a:lnTo>
                    <a:pt x="317" y="557"/>
                  </a:lnTo>
                  <a:lnTo>
                    <a:pt x="335" y="549"/>
                  </a:lnTo>
                  <a:lnTo>
                    <a:pt x="352" y="537"/>
                  </a:lnTo>
                  <a:lnTo>
                    <a:pt x="370" y="522"/>
                  </a:lnTo>
                  <a:lnTo>
                    <a:pt x="387" y="506"/>
                  </a:lnTo>
                  <a:lnTo>
                    <a:pt x="406" y="485"/>
                  </a:lnTo>
                  <a:lnTo>
                    <a:pt x="406" y="485"/>
                  </a:lnTo>
                  <a:lnTo>
                    <a:pt x="417" y="470"/>
                  </a:lnTo>
                  <a:lnTo>
                    <a:pt x="428" y="452"/>
                  </a:lnTo>
                  <a:lnTo>
                    <a:pt x="437" y="432"/>
                  </a:lnTo>
                  <a:lnTo>
                    <a:pt x="445" y="409"/>
                  </a:lnTo>
                  <a:lnTo>
                    <a:pt x="454" y="386"/>
                  </a:lnTo>
                  <a:lnTo>
                    <a:pt x="460" y="360"/>
                  </a:lnTo>
                  <a:lnTo>
                    <a:pt x="466" y="333"/>
                  </a:lnTo>
                  <a:lnTo>
                    <a:pt x="470" y="305"/>
                  </a:lnTo>
                  <a:lnTo>
                    <a:pt x="473" y="277"/>
                  </a:lnTo>
                  <a:lnTo>
                    <a:pt x="475" y="248"/>
                  </a:lnTo>
                  <a:lnTo>
                    <a:pt x="476" y="219"/>
                  </a:lnTo>
                  <a:lnTo>
                    <a:pt x="475" y="190"/>
                  </a:lnTo>
                  <a:lnTo>
                    <a:pt x="473" y="162"/>
                  </a:lnTo>
                  <a:lnTo>
                    <a:pt x="469" y="135"/>
                  </a:lnTo>
                  <a:lnTo>
                    <a:pt x="464" y="109"/>
                  </a:lnTo>
                  <a:lnTo>
                    <a:pt x="457" y="84"/>
                  </a:lnTo>
                  <a:lnTo>
                    <a:pt x="457" y="8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150">
              <a:extLst>
                <a:ext uri="{FF2B5EF4-FFF2-40B4-BE49-F238E27FC236}">
                  <a16:creationId xmlns:a16="http://schemas.microsoft.com/office/drawing/2014/main" id="{7089286A-D8E3-4237-BB84-2B06746206CA}"/>
                </a:ext>
              </a:extLst>
            </p:cNvPr>
            <p:cNvSpPr>
              <a:spLocks/>
            </p:cNvSpPr>
            <p:nvPr/>
          </p:nvSpPr>
          <p:spPr bwMode="auto">
            <a:xfrm>
              <a:off x="4941888" y="1912938"/>
              <a:ext cx="93663" cy="144463"/>
            </a:xfrm>
            <a:custGeom>
              <a:avLst/>
              <a:gdLst>
                <a:gd name="T0" fmla="*/ 33 w 412"/>
                <a:gd name="T1" fmla="*/ 639 h 639"/>
                <a:gd name="T2" fmla="*/ 25 w 412"/>
                <a:gd name="T3" fmla="*/ 638 h 639"/>
                <a:gd name="T4" fmla="*/ 14 w 412"/>
                <a:gd name="T5" fmla="*/ 632 h 639"/>
                <a:gd name="T6" fmla="*/ 5 w 412"/>
                <a:gd name="T7" fmla="*/ 623 h 639"/>
                <a:gd name="T8" fmla="*/ 1 w 412"/>
                <a:gd name="T9" fmla="*/ 612 h 639"/>
                <a:gd name="T10" fmla="*/ 1 w 412"/>
                <a:gd name="T11" fmla="*/ 598 h 639"/>
                <a:gd name="T12" fmla="*/ 5 w 412"/>
                <a:gd name="T13" fmla="*/ 580 h 639"/>
                <a:gd name="T14" fmla="*/ 18 w 412"/>
                <a:gd name="T15" fmla="*/ 536 h 639"/>
                <a:gd name="T16" fmla="*/ 41 w 412"/>
                <a:gd name="T17" fmla="*/ 472 h 639"/>
                <a:gd name="T18" fmla="*/ 74 w 412"/>
                <a:gd name="T19" fmla="*/ 393 h 639"/>
                <a:gd name="T20" fmla="*/ 122 w 412"/>
                <a:gd name="T21" fmla="*/ 302 h 639"/>
                <a:gd name="T22" fmla="*/ 151 w 412"/>
                <a:gd name="T23" fmla="*/ 255 h 639"/>
                <a:gd name="T24" fmla="*/ 183 w 412"/>
                <a:gd name="T25" fmla="*/ 205 h 639"/>
                <a:gd name="T26" fmla="*/ 220 w 412"/>
                <a:gd name="T27" fmla="*/ 155 h 639"/>
                <a:gd name="T28" fmla="*/ 261 w 412"/>
                <a:gd name="T29" fmla="*/ 106 h 639"/>
                <a:gd name="T30" fmla="*/ 307 w 412"/>
                <a:gd name="T31" fmla="*/ 56 h 639"/>
                <a:gd name="T32" fmla="*/ 357 w 412"/>
                <a:gd name="T33" fmla="*/ 9 h 639"/>
                <a:gd name="T34" fmla="*/ 363 w 412"/>
                <a:gd name="T35" fmla="*/ 4 h 639"/>
                <a:gd name="T36" fmla="*/ 374 w 412"/>
                <a:gd name="T37" fmla="*/ 0 h 639"/>
                <a:gd name="T38" fmla="*/ 387 w 412"/>
                <a:gd name="T39" fmla="*/ 1 h 639"/>
                <a:gd name="T40" fmla="*/ 399 w 412"/>
                <a:gd name="T41" fmla="*/ 6 h 639"/>
                <a:gd name="T42" fmla="*/ 403 w 412"/>
                <a:gd name="T43" fmla="*/ 11 h 639"/>
                <a:gd name="T44" fmla="*/ 410 w 412"/>
                <a:gd name="T45" fmla="*/ 22 h 639"/>
                <a:gd name="T46" fmla="*/ 412 w 412"/>
                <a:gd name="T47" fmla="*/ 34 h 639"/>
                <a:gd name="T48" fmla="*/ 409 w 412"/>
                <a:gd name="T49" fmla="*/ 47 h 639"/>
                <a:gd name="T50" fmla="*/ 401 w 412"/>
                <a:gd name="T51" fmla="*/ 57 h 639"/>
                <a:gd name="T52" fmla="*/ 377 w 412"/>
                <a:gd name="T53" fmla="*/ 80 h 639"/>
                <a:gd name="T54" fmla="*/ 332 w 412"/>
                <a:gd name="T55" fmla="*/ 127 h 639"/>
                <a:gd name="T56" fmla="*/ 290 w 412"/>
                <a:gd name="T57" fmla="*/ 173 h 639"/>
                <a:gd name="T58" fmla="*/ 254 w 412"/>
                <a:gd name="T59" fmla="*/ 221 h 639"/>
                <a:gd name="T60" fmla="*/ 221 w 412"/>
                <a:gd name="T61" fmla="*/ 268 h 639"/>
                <a:gd name="T62" fmla="*/ 179 w 412"/>
                <a:gd name="T63" fmla="*/ 338 h 639"/>
                <a:gd name="T64" fmla="*/ 134 w 412"/>
                <a:gd name="T65" fmla="*/ 423 h 639"/>
                <a:gd name="T66" fmla="*/ 102 w 412"/>
                <a:gd name="T67" fmla="*/ 499 h 639"/>
                <a:gd name="T68" fmla="*/ 80 w 412"/>
                <a:gd name="T69" fmla="*/ 558 h 639"/>
                <a:gd name="T70" fmla="*/ 65 w 412"/>
                <a:gd name="T71" fmla="*/ 613 h 639"/>
                <a:gd name="T72" fmla="*/ 64 w 412"/>
                <a:gd name="T73" fmla="*/ 618 h 639"/>
                <a:gd name="T74" fmla="*/ 57 w 412"/>
                <a:gd name="T75" fmla="*/ 627 h 639"/>
                <a:gd name="T76" fmla="*/ 49 w 412"/>
                <a:gd name="T77" fmla="*/ 635 h 639"/>
                <a:gd name="T78" fmla="*/ 39 w 412"/>
                <a:gd name="T79" fmla="*/ 638 h 639"/>
                <a:gd name="T80" fmla="*/ 33 w 412"/>
                <a:gd name="T81" fmla="*/ 639 h 6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12" h="639">
                  <a:moveTo>
                    <a:pt x="33" y="639"/>
                  </a:moveTo>
                  <a:lnTo>
                    <a:pt x="33" y="639"/>
                  </a:lnTo>
                  <a:lnTo>
                    <a:pt x="25" y="638"/>
                  </a:lnTo>
                  <a:lnTo>
                    <a:pt x="25" y="638"/>
                  </a:lnTo>
                  <a:lnTo>
                    <a:pt x="19" y="636"/>
                  </a:lnTo>
                  <a:lnTo>
                    <a:pt x="14" y="632"/>
                  </a:lnTo>
                  <a:lnTo>
                    <a:pt x="9" y="628"/>
                  </a:lnTo>
                  <a:lnTo>
                    <a:pt x="5" y="623"/>
                  </a:lnTo>
                  <a:lnTo>
                    <a:pt x="3" y="618"/>
                  </a:lnTo>
                  <a:lnTo>
                    <a:pt x="1" y="612"/>
                  </a:lnTo>
                  <a:lnTo>
                    <a:pt x="0" y="606"/>
                  </a:lnTo>
                  <a:lnTo>
                    <a:pt x="1" y="598"/>
                  </a:lnTo>
                  <a:lnTo>
                    <a:pt x="1" y="598"/>
                  </a:lnTo>
                  <a:lnTo>
                    <a:pt x="5" y="580"/>
                  </a:lnTo>
                  <a:lnTo>
                    <a:pt x="11" y="561"/>
                  </a:lnTo>
                  <a:lnTo>
                    <a:pt x="18" y="536"/>
                  </a:lnTo>
                  <a:lnTo>
                    <a:pt x="27" y="506"/>
                  </a:lnTo>
                  <a:lnTo>
                    <a:pt x="41" y="472"/>
                  </a:lnTo>
                  <a:lnTo>
                    <a:pt x="56" y="435"/>
                  </a:lnTo>
                  <a:lnTo>
                    <a:pt x="74" y="393"/>
                  </a:lnTo>
                  <a:lnTo>
                    <a:pt x="96" y="349"/>
                  </a:lnTo>
                  <a:lnTo>
                    <a:pt x="122" y="302"/>
                  </a:lnTo>
                  <a:lnTo>
                    <a:pt x="135" y="279"/>
                  </a:lnTo>
                  <a:lnTo>
                    <a:pt x="151" y="255"/>
                  </a:lnTo>
                  <a:lnTo>
                    <a:pt x="166" y="230"/>
                  </a:lnTo>
                  <a:lnTo>
                    <a:pt x="183" y="205"/>
                  </a:lnTo>
                  <a:lnTo>
                    <a:pt x="201" y="180"/>
                  </a:lnTo>
                  <a:lnTo>
                    <a:pt x="220" y="155"/>
                  </a:lnTo>
                  <a:lnTo>
                    <a:pt x="240" y="131"/>
                  </a:lnTo>
                  <a:lnTo>
                    <a:pt x="261" y="106"/>
                  </a:lnTo>
                  <a:lnTo>
                    <a:pt x="283" y="81"/>
                  </a:lnTo>
                  <a:lnTo>
                    <a:pt x="307" y="56"/>
                  </a:lnTo>
                  <a:lnTo>
                    <a:pt x="332" y="32"/>
                  </a:lnTo>
                  <a:lnTo>
                    <a:pt x="357" y="9"/>
                  </a:lnTo>
                  <a:lnTo>
                    <a:pt x="357" y="9"/>
                  </a:lnTo>
                  <a:lnTo>
                    <a:pt x="363" y="4"/>
                  </a:lnTo>
                  <a:lnTo>
                    <a:pt x="368" y="1"/>
                  </a:lnTo>
                  <a:lnTo>
                    <a:pt x="374" y="0"/>
                  </a:lnTo>
                  <a:lnTo>
                    <a:pt x="380" y="0"/>
                  </a:lnTo>
                  <a:lnTo>
                    <a:pt x="387" y="1"/>
                  </a:lnTo>
                  <a:lnTo>
                    <a:pt x="393" y="3"/>
                  </a:lnTo>
                  <a:lnTo>
                    <a:pt x="399" y="6"/>
                  </a:lnTo>
                  <a:lnTo>
                    <a:pt x="403" y="11"/>
                  </a:lnTo>
                  <a:lnTo>
                    <a:pt x="403" y="11"/>
                  </a:lnTo>
                  <a:lnTo>
                    <a:pt x="407" y="16"/>
                  </a:lnTo>
                  <a:lnTo>
                    <a:pt x="410" y="22"/>
                  </a:lnTo>
                  <a:lnTo>
                    <a:pt x="411" y="28"/>
                  </a:lnTo>
                  <a:lnTo>
                    <a:pt x="412" y="34"/>
                  </a:lnTo>
                  <a:lnTo>
                    <a:pt x="411" y="41"/>
                  </a:lnTo>
                  <a:lnTo>
                    <a:pt x="409" y="47"/>
                  </a:lnTo>
                  <a:lnTo>
                    <a:pt x="405" y="53"/>
                  </a:lnTo>
                  <a:lnTo>
                    <a:pt x="401" y="57"/>
                  </a:lnTo>
                  <a:lnTo>
                    <a:pt x="401" y="57"/>
                  </a:lnTo>
                  <a:lnTo>
                    <a:pt x="377" y="80"/>
                  </a:lnTo>
                  <a:lnTo>
                    <a:pt x="353" y="103"/>
                  </a:lnTo>
                  <a:lnTo>
                    <a:pt x="332" y="127"/>
                  </a:lnTo>
                  <a:lnTo>
                    <a:pt x="311" y="150"/>
                  </a:lnTo>
                  <a:lnTo>
                    <a:pt x="290" y="173"/>
                  </a:lnTo>
                  <a:lnTo>
                    <a:pt x="272" y="197"/>
                  </a:lnTo>
                  <a:lnTo>
                    <a:pt x="254" y="221"/>
                  </a:lnTo>
                  <a:lnTo>
                    <a:pt x="237" y="244"/>
                  </a:lnTo>
                  <a:lnTo>
                    <a:pt x="221" y="268"/>
                  </a:lnTo>
                  <a:lnTo>
                    <a:pt x="205" y="291"/>
                  </a:lnTo>
                  <a:lnTo>
                    <a:pt x="179" y="338"/>
                  </a:lnTo>
                  <a:lnTo>
                    <a:pt x="155" y="381"/>
                  </a:lnTo>
                  <a:lnTo>
                    <a:pt x="134" y="423"/>
                  </a:lnTo>
                  <a:lnTo>
                    <a:pt x="116" y="463"/>
                  </a:lnTo>
                  <a:lnTo>
                    <a:pt x="102" y="499"/>
                  </a:lnTo>
                  <a:lnTo>
                    <a:pt x="90" y="530"/>
                  </a:lnTo>
                  <a:lnTo>
                    <a:pt x="80" y="558"/>
                  </a:lnTo>
                  <a:lnTo>
                    <a:pt x="69" y="597"/>
                  </a:lnTo>
                  <a:lnTo>
                    <a:pt x="65" y="613"/>
                  </a:lnTo>
                  <a:lnTo>
                    <a:pt x="65" y="613"/>
                  </a:lnTo>
                  <a:lnTo>
                    <a:pt x="64" y="618"/>
                  </a:lnTo>
                  <a:lnTo>
                    <a:pt x="61" y="623"/>
                  </a:lnTo>
                  <a:lnTo>
                    <a:pt x="57" y="627"/>
                  </a:lnTo>
                  <a:lnTo>
                    <a:pt x="53" y="631"/>
                  </a:lnTo>
                  <a:lnTo>
                    <a:pt x="49" y="635"/>
                  </a:lnTo>
                  <a:lnTo>
                    <a:pt x="44" y="637"/>
                  </a:lnTo>
                  <a:lnTo>
                    <a:pt x="39" y="638"/>
                  </a:lnTo>
                  <a:lnTo>
                    <a:pt x="33" y="639"/>
                  </a:lnTo>
                  <a:lnTo>
                    <a:pt x="33" y="6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7" name="Group 36">
            <a:extLst>
              <a:ext uri="{FF2B5EF4-FFF2-40B4-BE49-F238E27FC236}">
                <a16:creationId xmlns:a16="http://schemas.microsoft.com/office/drawing/2014/main" id="{5BAFB66A-650B-45D2-B00A-E6BBC60CF444}"/>
              </a:ext>
            </a:extLst>
          </p:cNvPr>
          <p:cNvGrpSpPr/>
          <p:nvPr/>
        </p:nvGrpSpPr>
        <p:grpSpPr>
          <a:xfrm>
            <a:off x="1211263" y="1015531"/>
            <a:ext cx="552450" cy="564893"/>
            <a:chOff x="4116388" y="1809750"/>
            <a:chExt cx="352425" cy="360363"/>
          </a:xfrm>
          <a:gradFill>
            <a:gsLst>
              <a:gs pos="7000">
                <a:schemeClr val="accent1"/>
              </a:gs>
              <a:gs pos="100000">
                <a:schemeClr val="accent3"/>
              </a:gs>
            </a:gsLst>
            <a:lin ang="16800000" scaled="0"/>
          </a:gradFill>
        </p:grpSpPr>
        <p:sp>
          <p:nvSpPr>
            <p:cNvPr id="38" name="Freeform 197">
              <a:extLst>
                <a:ext uri="{FF2B5EF4-FFF2-40B4-BE49-F238E27FC236}">
                  <a16:creationId xmlns:a16="http://schemas.microsoft.com/office/drawing/2014/main" id="{AD021872-EF49-44BF-B528-3275D19B5525}"/>
                </a:ext>
              </a:extLst>
            </p:cNvPr>
            <p:cNvSpPr>
              <a:spLocks noEditPoints="1"/>
            </p:cNvSpPr>
            <p:nvPr/>
          </p:nvSpPr>
          <p:spPr bwMode="auto">
            <a:xfrm>
              <a:off x="4116388" y="1809750"/>
              <a:ext cx="187325" cy="360363"/>
            </a:xfrm>
            <a:custGeom>
              <a:avLst/>
              <a:gdLst>
                <a:gd name="T0" fmla="*/ 753 w 827"/>
                <a:gd name="T1" fmla="*/ 1586 h 1587"/>
                <a:gd name="T2" fmla="*/ 636 w 827"/>
                <a:gd name="T3" fmla="*/ 1571 h 1587"/>
                <a:gd name="T4" fmla="*/ 525 w 827"/>
                <a:gd name="T5" fmla="*/ 1538 h 1587"/>
                <a:gd name="T6" fmla="*/ 419 w 827"/>
                <a:gd name="T7" fmla="*/ 1490 h 1587"/>
                <a:gd name="T8" fmla="*/ 323 w 827"/>
                <a:gd name="T9" fmla="*/ 1427 h 1587"/>
                <a:gd name="T10" fmla="*/ 236 w 827"/>
                <a:gd name="T11" fmla="*/ 1351 h 1587"/>
                <a:gd name="T12" fmla="*/ 160 w 827"/>
                <a:gd name="T13" fmla="*/ 1264 h 1587"/>
                <a:gd name="T14" fmla="*/ 98 w 827"/>
                <a:gd name="T15" fmla="*/ 1168 h 1587"/>
                <a:gd name="T16" fmla="*/ 50 w 827"/>
                <a:gd name="T17" fmla="*/ 1064 h 1587"/>
                <a:gd name="T18" fmla="*/ 16 w 827"/>
                <a:gd name="T19" fmla="*/ 951 h 1587"/>
                <a:gd name="T20" fmla="*/ 1 w 827"/>
                <a:gd name="T21" fmla="*/ 834 h 1587"/>
                <a:gd name="T22" fmla="*/ 1 w 827"/>
                <a:gd name="T23" fmla="*/ 753 h 1587"/>
                <a:gd name="T24" fmla="*/ 16 w 827"/>
                <a:gd name="T25" fmla="*/ 636 h 1587"/>
                <a:gd name="T26" fmla="*/ 50 w 827"/>
                <a:gd name="T27" fmla="*/ 525 h 1587"/>
                <a:gd name="T28" fmla="*/ 98 w 827"/>
                <a:gd name="T29" fmla="*/ 419 h 1587"/>
                <a:gd name="T30" fmla="*/ 160 w 827"/>
                <a:gd name="T31" fmla="*/ 323 h 1587"/>
                <a:gd name="T32" fmla="*/ 236 w 827"/>
                <a:gd name="T33" fmla="*/ 236 h 1587"/>
                <a:gd name="T34" fmla="*/ 323 w 827"/>
                <a:gd name="T35" fmla="*/ 160 h 1587"/>
                <a:gd name="T36" fmla="*/ 419 w 827"/>
                <a:gd name="T37" fmla="*/ 98 h 1587"/>
                <a:gd name="T38" fmla="*/ 525 w 827"/>
                <a:gd name="T39" fmla="*/ 50 h 1587"/>
                <a:gd name="T40" fmla="*/ 636 w 827"/>
                <a:gd name="T41" fmla="*/ 17 h 1587"/>
                <a:gd name="T42" fmla="*/ 753 w 827"/>
                <a:gd name="T43" fmla="*/ 1 h 1587"/>
                <a:gd name="T44" fmla="*/ 801 w 827"/>
                <a:gd name="T45" fmla="*/ 1 h 1587"/>
                <a:gd name="T46" fmla="*/ 817 w 827"/>
                <a:gd name="T47" fmla="*/ 10 h 1587"/>
                <a:gd name="T48" fmla="*/ 826 w 827"/>
                <a:gd name="T49" fmla="*/ 27 h 1587"/>
                <a:gd name="T50" fmla="*/ 827 w 827"/>
                <a:gd name="T51" fmla="*/ 1554 h 1587"/>
                <a:gd name="T52" fmla="*/ 822 w 827"/>
                <a:gd name="T53" fmla="*/ 1573 h 1587"/>
                <a:gd name="T54" fmla="*/ 807 w 827"/>
                <a:gd name="T55" fmla="*/ 1584 h 1587"/>
                <a:gd name="T56" fmla="*/ 794 w 827"/>
                <a:gd name="T57" fmla="*/ 1587 h 1587"/>
                <a:gd name="T58" fmla="*/ 726 w 827"/>
                <a:gd name="T59" fmla="*/ 70 h 1587"/>
                <a:gd name="T60" fmla="*/ 624 w 827"/>
                <a:gd name="T61" fmla="*/ 89 h 1587"/>
                <a:gd name="T62" fmla="*/ 526 w 827"/>
                <a:gd name="T63" fmla="*/ 122 h 1587"/>
                <a:gd name="T64" fmla="*/ 434 w 827"/>
                <a:gd name="T65" fmla="*/ 169 h 1587"/>
                <a:gd name="T66" fmla="*/ 350 w 827"/>
                <a:gd name="T67" fmla="*/ 227 h 1587"/>
                <a:gd name="T68" fmla="*/ 273 w 827"/>
                <a:gd name="T69" fmla="*/ 296 h 1587"/>
                <a:gd name="T70" fmla="*/ 207 w 827"/>
                <a:gd name="T71" fmla="*/ 376 h 1587"/>
                <a:gd name="T72" fmla="*/ 152 w 827"/>
                <a:gd name="T73" fmla="*/ 463 h 1587"/>
                <a:gd name="T74" fmla="*/ 110 w 827"/>
                <a:gd name="T75" fmla="*/ 556 h 1587"/>
                <a:gd name="T76" fmla="*/ 81 w 827"/>
                <a:gd name="T77" fmla="*/ 655 h 1587"/>
                <a:gd name="T78" fmla="*/ 67 w 827"/>
                <a:gd name="T79" fmla="*/ 758 h 1587"/>
                <a:gd name="T80" fmla="*/ 67 w 827"/>
                <a:gd name="T81" fmla="*/ 829 h 1587"/>
                <a:gd name="T82" fmla="*/ 81 w 827"/>
                <a:gd name="T83" fmla="*/ 932 h 1587"/>
                <a:gd name="T84" fmla="*/ 110 w 827"/>
                <a:gd name="T85" fmla="*/ 1032 h 1587"/>
                <a:gd name="T86" fmla="*/ 152 w 827"/>
                <a:gd name="T87" fmla="*/ 1125 h 1587"/>
                <a:gd name="T88" fmla="*/ 207 w 827"/>
                <a:gd name="T89" fmla="*/ 1212 h 1587"/>
                <a:gd name="T90" fmla="*/ 273 w 827"/>
                <a:gd name="T91" fmla="*/ 1291 h 1587"/>
                <a:gd name="T92" fmla="*/ 350 w 827"/>
                <a:gd name="T93" fmla="*/ 1361 h 1587"/>
                <a:gd name="T94" fmla="*/ 434 w 827"/>
                <a:gd name="T95" fmla="*/ 1420 h 1587"/>
                <a:gd name="T96" fmla="*/ 526 w 827"/>
                <a:gd name="T97" fmla="*/ 1466 h 1587"/>
                <a:gd name="T98" fmla="*/ 624 w 827"/>
                <a:gd name="T99" fmla="*/ 1499 h 1587"/>
                <a:gd name="T100" fmla="*/ 726 w 827"/>
                <a:gd name="T101" fmla="*/ 1518 h 1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27" h="1587">
                  <a:moveTo>
                    <a:pt x="794" y="1587"/>
                  </a:moveTo>
                  <a:lnTo>
                    <a:pt x="794" y="1587"/>
                  </a:lnTo>
                  <a:lnTo>
                    <a:pt x="753" y="1586"/>
                  </a:lnTo>
                  <a:lnTo>
                    <a:pt x="714" y="1583"/>
                  </a:lnTo>
                  <a:lnTo>
                    <a:pt x="675" y="1578"/>
                  </a:lnTo>
                  <a:lnTo>
                    <a:pt x="636" y="1571"/>
                  </a:lnTo>
                  <a:lnTo>
                    <a:pt x="598" y="1561"/>
                  </a:lnTo>
                  <a:lnTo>
                    <a:pt x="561" y="1551"/>
                  </a:lnTo>
                  <a:lnTo>
                    <a:pt x="525" y="1538"/>
                  </a:lnTo>
                  <a:lnTo>
                    <a:pt x="488" y="1523"/>
                  </a:lnTo>
                  <a:lnTo>
                    <a:pt x="453" y="1508"/>
                  </a:lnTo>
                  <a:lnTo>
                    <a:pt x="419" y="1490"/>
                  </a:lnTo>
                  <a:lnTo>
                    <a:pt x="386" y="1470"/>
                  </a:lnTo>
                  <a:lnTo>
                    <a:pt x="354" y="1450"/>
                  </a:lnTo>
                  <a:lnTo>
                    <a:pt x="323" y="1427"/>
                  </a:lnTo>
                  <a:lnTo>
                    <a:pt x="293" y="1403"/>
                  </a:lnTo>
                  <a:lnTo>
                    <a:pt x="264" y="1378"/>
                  </a:lnTo>
                  <a:lnTo>
                    <a:pt x="236" y="1351"/>
                  </a:lnTo>
                  <a:lnTo>
                    <a:pt x="209" y="1323"/>
                  </a:lnTo>
                  <a:lnTo>
                    <a:pt x="184" y="1295"/>
                  </a:lnTo>
                  <a:lnTo>
                    <a:pt x="160" y="1264"/>
                  </a:lnTo>
                  <a:lnTo>
                    <a:pt x="137" y="1233"/>
                  </a:lnTo>
                  <a:lnTo>
                    <a:pt x="117" y="1201"/>
                  </a:lnTo>
                  <a:lnTo>
                    <a:pt x="98" y="1168"/>
                  </a:lnTo>
                  <a:lnTo>
                    <a:pt x="80" y="1134"/>
                  </a:lnTo>
                  <a:lnTo>
                    <a:pt x="64" y="1099"/>
                  </a:lnTo>
                  <a:lnTo>
                    <a:pt x="50" y="1064"/>
                  </a:lnTo>
                  <a:lnTo>
                    <a:pt x="37" y="1026"/>
                  </a:lnTo>
                  <a:lnTo>
                    <a:pt x="26" y="989"/>
                  </a:lnTo>
                  <a:lnTo>
                    <a:pt x="16" y="951"/>
                  </a:lnTo>
                  <a:lnTo>
                    <a:pt x="9" y="913"/>
                  </a:lnTo>
                  <a:lnTo>
                    <a:pt x="4" y="873"/>
                  </a:lnTo>
                  <a:lnTo>
                    <a:pt x="1" y="834"/>
                  </a:lnTo>
                  <a:lnTo>
                    <a:pt x="0" y="794"/>
                  </a:lnTo>
                  <a:lnTo>
                    <a:pt x="0" y="794"/>
                  </a:lnTo>
                  <a:lnTo>
                    <a:pt x="1" y="753"/>
                  </a:lnTo>
                  <a:lnTo>
                    <a:pt x="4" y="714"/>
                  </a:lnTo>
                  <a:lnTo>
                    <a:pt x="9" y="675"/>
                  </a:lnTo>
                  <a:lnTo>
                    <a:pt x="16" y="636"/>
                  </a:lnTo>
                  <a:lnTo>
                    <a:pt x="26" y="598"/>
                  </a:lnTo>
                  <a:lnTo>
                    <a:pt x="37" y="561"/>
                  </a:lnTo>
                  <a:lnTo>
                    <a:pt x="50" y="525"/>
                  </a:lnTo>
                  <a:lnTo>
                    <a:pt x="64" y="488"/>
                  </a:lnTo>
                  <a:lnTo>
                    <a:pt x="80" y="453"/>
                  </a:lnTo>
                  <a:lnTo>
                    <a:pt x="98" y="419"/>
                  </a:lnTo>
                  <a:lnTo>
                    <a:pt x="117" y="386"/>
                  </a:lnTo>
                  <a:lnTo>
                    <a:pt x="137" y="354"/>
                  </a:lnTo>
                  <a:lnTo>
                    <a:pt x="160" y="323"/>
                  </a:lnTo>
                  <a:lnTo>
                    <a:pt x="184" y="293"/>
                  </a:lnTo>
                  <a:lnTo>
                    <a:pt x="209" y="264"/>
                  </a:lnTo>
                  <a:lnTo>
                    <a:pt x="236" y="236"/>
                  </a:lnTo>
                  <a:lnTo>
                    <a:pt x="264" y="209"/>
                  </a:lnTo>
                  <a:lnTo>
                    <a:pt x="293" y="184"/>
                  </a:lnTo>
                  <a:lnTo>
                    <a:pt x="323" y="160"/>
                  </a:lnTo>
                  <a:lnTo>
                    <a:pt x="354" y="138"/>
                  </a:lnTo>
                  <a:lnTo>
                    <a:pt x="386" y="117"/>
                  </a:lnTo>
                  <a:lnTo>
                    <a:pt x="419" y="98"/>
                  </a:lnTo>
                  <a:lnTo>
                    <a:pt x="453" y="80"/>
                  </a:lnTo>
                  <a:lnTo>
                    <a:pt x="488" y="64"/>
                  </a:lnTo>
                  <a:lnTo>
                    <a:pt x="525" y="50"/>
                  </a:lnTo>
                  <a:lnTo>
                    <a:pt x="561" y="37"/>
                  </a:lnTo>
                  <a:lnTo>
                    <a:pt x="598" y="26"/>
                  </a:lnTo>
                  <a:lnTo>
                    <a:pt x="636" y="17"/>
                  </a:lnTo>
                  <a:lnTo>
                    <a:pt x="675" y="9"/>
                  </a:lnTo>
                  <a:lnTo>
                    <a:pt x="714" y="4"/>
                  </a:lnTo>
                  <a:lnTo>
                    <a:pt x="753" y="1"/>
                  </a:lnTo>
                  <a:lnTo>
                    <a:pt x="794" y="0"/>
                  </a:lnTo>
                  <a:lnTo>
                    <a:pt x="794" y="0"/>
                  </a:lnTo>
                  <a:lnTo>
                    <a:pt x="801" y="1"/>
                  </a:lnTo>
                  <a:lnTo>
                    <a:pt x="807" y="3"/>
                  </a:lnTo>
                  <a:lnTo>
                    <a:pt x="812" y="6"/>
                  </a:lnTo>
                  <a:lnTo>
                    <a:pt x="817" y="10"/>
                  </a:lnTo>
                  <a:lnTo>
                    <a:pt x="822" y="14"/>
                  </a:lnTo>
                  <a:lnTo>
                    <a:pt x="825" y="21"/>
                  </a:lnTo>
                  <a:lnTo>
                    <a:pt x="826" y="27"/>
                  </a:lnTo>
                  <a:lnTo>
                    <a:pt x="827" y="33"/>
                  </a:lnTo>
                  <a:lnTo>
                    <a:pt x="827" y="1554"/>
                  </a:lnTo>
                  <a:lnTo>
                    <a:pt x="827" y="1554"/>
                  </a:lnTo>
                  <a:lnTo>
                    <a:pt x="826" y="1560"/>
                  </a:lnTo>
                  <a:lnTo>
                    <a:pt x="825" y="1567"/>
                  </a:lnTo>
                  <a:lnTo>
                    <a:pt x="822" y="1573"/>
                  </a:lnTo>
                  <a:lnTo>
                    <a:pt x="817" y="1577"/>
                  </a:lnTo>
                  <a:lnTo>
                    <a:pt x="812" y="1581"/>
                  </a:lnTo>
                  <a:lnTo>
                    <a:pt x="807" y="1584"/>
                  </a:lnTo>
                  <a:lnTo>
                    <a:pt x="801" y="1586"/>
                  </a:lnTo>
                  <a:lnTo>
                    <a:pt x="794" y="1587"/>
                  </a:lnTo>
                  <a:lnTo>
                    <a:pt x="794" y="1587"/>
                  </a:lnTo>
                  <a:close/>
                  <a:moveTo>
                    <a:pt x="760" y="67"/>
                  </a:moveTo>
                  <a:lnTo>
                    <a:pt x="760" y="67"/>
                  </a:lnTo>
                  <a:lnTo>
                    <a:pt x="726" y="70"/>
                  </a:lnTo>
                  <a:lnTo>
                    <a:pt x="691" y="74"/>
                  </a:lnTo>
                  <a:lnTo>
                    <a:pt x="657" y="81"/>
                  </a:lnTo>
                  <a:lnTo>
                    <a:pt x="624" y="89"/>
                  </a:lnTo>
                  <a:lnTo>
                    <a:pt x="591" y="98"/>
                  </a:lnTo>
                  <a:lnTo>
                    <a:pt x="558" y="109"/>
                  </a:lnTo>
                  <a:lnTo>
                    <a:pt x="526" y="122"/>
                  </a:lnTo>
                  <a:lnTo>
                    <a:pt x="495" y="136"/>
                  </a:lnTo>
                  <a:lnTo>
                    <a:pt x="464" y="151"/>
                  </a:lnTo>
                  <a:lnTo>
                    <a:pt x="434" y="169"/>
                  </a:lnTo>
                  <a:lnTo>
                    <a:pt x="406" y="186"/>
                  </a:lnTo>
                  <a:lnTo>
                    <a:pt x="377" y="206"/>
                  </a:lnTo>
                  <a:lnTo>
                    <a:pt x="350" y="227"/>
                  </a:lnTo>
                  <a:lnTo>
                    <a:pt x="323" y="249"/>
                  </a:lnTo>
                  <a:lnTo>
                    <a:pt x="298" y="272"/>
                  </a:lnTo>
                  <a:lnTo>
                    <a:pt x="273" y="296"/>
                  </a:lnTo>
                  <a:lnTo>
                    <a:pt x="250" y="322"/>
                  </a:lnTo>
                  <a:lnTo>
                    <a:pt x="229" y="348"/>
                  </a:lnTo>
                  <a:lnTo>
                    <a:pt x="207" y="376"/>
                  </a:lnTo>
                  <a:lnTo>
                    <a:pt x="187" y="404"/>
                  </a:lnTo>
                  <a:lnTo>
                    <a:pt x="170" y="433"/>
                  </a:lnTo>
                  <a:lnTo>
                    <a:pt x="152" y="463"/>
                  </a:lnTo>
                  <a:lnTo>
                    <a:pt x="136" y="493"/>
                  </a:lnTo>
                  <a:lnTo>
                    <a:pt x="122" y="525"/>
                  </a:lnTo>
                  <a:lnTo>
                    <a:pt x="110" y="556"/>
                  </a:lnTo>
                  <a:lnTo>
                    <a:pt x="98" y="589"/>
                  </a:lnTo>
                  <a:lnTo>
                    <a:pt x="89" y="622"/>
                  </a:lnTo>
                  <a:lnTo>
                    <a:pt x="81" y="655"/>
                  </a:lnTo>
                  <a:lnTo>
                    <a:pt x="74" y="689"/>
                  </a:lnTo>
                  <a:lnTo>
                    <a:pt x="70" y="723"/>
                  </a:lnTo>
                  <a:lnTo>
                    <a:pt x="67" y="758"/>
                  </a:lnTo>
                  <a:lnTo>
                    <a:pt x="66" y="794"/>
                  </a:lnTo>
                  <a:lnTo>
                    <a:pt x="66" y="794"/>
                  </a:lnTo>
                  <a:lnTo>
                    <a:pt x="67" y="829"/>
                  </a:lnTo>
                  <a:lnTo>
                    <a:pt x="70" y="864"/>
                  </a:lnTo>
                  <a:lnTo>
                    <a:pt x="74" y="898"/>
                  </a:lnTo>
                  <a:lnTo>
                    <a:pt x="81" y="932"/>
                  </a:lnTo>
                  <a:lnTo>
                    <a:pt x="89" y="965"/>
                  </a:lnTo>
                  <a:lnTo>
                    <a:pt x="98" y="998"/>
                  </a:lnTo>
                  <a:lnTo>
                    <a:pt x="110" y="1032"/>
                  </a:lnTo>
                  <a:lnTo>
                    <a:pt x="122" y="1064"/>
                  </a:lnTo>
                  <a:lnTo>
                    <a:pt x="136" y="1095"/>
                  </a:lnTo>
                  <a:lnTo>
                    <a:pt x="152" y="1125"/>
                  </a:lnTo>
                  <a:lnTo>
                    <a:pt x="170" y="1155"/>
                  </a:lnTo>
                  <a:lnTo>
                    <a:pt x="187" y="1184"/>
                  </a:lnTo>
                  <a:lnTo>
                    <a:pt x="207" y="1212"/>
                  </a:lnTo>
                  <a:lnTo>
                    <a:pt x="229" y="1240"/>
                  </a:lnTo>
                  <a:lnTo>
                    <a:pt x="250" y="1265"/>
                  </a:lnTo>
                  <a:lnTo>
                    <a:pt x="273" y="1291"/>
                  </a:lnTo>
                  <a:lnTo>
                    <a:pt x="298" y="1315"/>
                  </a:lnTo>
                  <a:lnTo>
                    <a:pt x="323" y="1339"/>
                  </a:lnTo>
                  <a:lnTo>
                    <a:pt x="350" y="1361"/>
                  </a:lnTo>
                  <a:lnTo>
                    <a:pt x="377" y="1381"/>
                  </a:lnTo>
                  <a:lnTo>
                    <a:pt x="406" y="1401"/>
                  </a:lnTo>
                  <a:lnTo>
                    <a:pt x="434" y="1420"/>
                  </a:lnTo>
                  <a:lnTo>
                    <a:pt x="464" y="1436"/>
                  </a:lnTo>
                  <a:lnTo>
                    <a:pt x="495" y="1452"/>
                  </a:lnTo>
                  <a:lnTo>
                    <a:pt x="526" y="1466"/>
                  </a:lnTo>
                  <a:lnTo>
                    <a:pt x="558" y="1479"/>
                  </a:lnTo>
                  <a:lnTo>
                    <a:pt x="591" y="1489"/>
                  </a:lnTo>
                  <a:lnTo>
                    <a:pt x="624" y="1499"/>
                  </a:lnTo>
                  <a:lnTo>
                    <a:pt x="657" y="1507"/>
                  </a:lnTo>
                  <a:lnTo>
                    <a:pt x="691" y="1513"/>
                  </a:lnTo>
                  <a:lnTo>
                    <a:pt x="726" y="1518"/>
                  </a:lnTo>
                  <a:lnTo>
                    <a:pt x="760" y="1520"/>
                  </a:lnTo>
                  <a:lnTo>
                    <a:pt x="760" y="6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198">
              <a:extLst>
                <a:ext uri="{FF2B5EF4-FFF2-40B4-BE49-F238E27FC236}">
                  <a16:creationId xmlns:a16="http://schemas.microsoft.com/office/drawing/2014/main" id="{F4F40F50-18BE-45E2-9ABB-C5E2B663C8E0}"/>
                </a:ext>
              </a:extLst>
            </p:cNvPr>
            <p:cNvSpPr>
              <a:spLocks noEditPoints="1"/>
            </p:cNvSpPr>
            <p:nvPr/>
          </p:nvSpPr>
          <p:spPr bwMode="auto">
            <a:xfrm>
              <a:off x="4324350" y="1870075"/>
              <a:ext cx="144463" cy="168275"/>
            </a:xfrm>
            <a:custGeom>
              <a:avLst/>
              <a:gdLst>
                <a:gd name="T0" fmla="*/ 306 w 635"/>
                <a:gd name="T1" fmla="*/ 742 h 744"/>
                <a:gd name="T2" fmla="*/ 272 w 635"/>
                <a:gd name="T3" fmla="*/ 733 h 744"/>
                <a:gd name="T4" fmla="*/ 231 w 635"/>
                <a:gd name="T5" fmla="*/ 709 h 744"/>
                <a:gd name="T6" fmla="*/ 193 w 635"/>
                <a:gd name="T7" fmla="*/ 671 h 744"/>
                <a:gd name="T8" fmla="*/ 161 w 635"/>
                <a:gd name="T9" fmla="*/ 620 h 744"/>
                <a:gd name="T10" fmla="*/ 109 w 635"/>
                <a:gd name="T11" fmla="*/ 581 h 744"/>
                <a:gd name="T12" fmla="*/ 62 w 635"/>
                <a:gd name="T13" fmla="*/ 546 h 744"/>
                <a:gd name="T14" fmla="*/ 28 w 635"/>
                <a:gd name="T15" fmla="*/ 507 h 744"/>
                <a:gd name="T16" fmla="*/ 7 w 635"/>
                <a:gd name="T17" fmla="*/ 463 h 744"/>
                <a:gd name="T18" fmla="*/ 0 w 635"/>
                <a:gd name="T19" fmla="*/ 427 h 744"/>
                <a:gd name="T20" fmla="*/ 4 w 635"/>
                <a:gd name="T21" fmla="*/ 374 h 744"/>
                <a:gd name="T22" fmla="*/ 23 w 635"/>
                <a:gd name="T23" fmla="*/ 321 h 744"/>
                <a:gd name="T24" fmla="*/ 57 w 635"/>
                <a:gd name="T25" fmla="*/ 265 h 744"/>
                <a:gd name="T26" fmla="*/ 79 w 635"/>
                <a:gd name="T27" fmla="*/ 236 h 744"/>
                <a:gd name="T28" fmla="*/ 129 w 635"/>
                <a:gd name="T29" fmla="*/ 190 h 744"/>
                <a:gd name="T30" fmla="*/ 185 w 635"/>
                <a:gd name="T31" fmla="*/ 157 h 744"/>
                <a:gd name="T32" fmla="*/ 310 w 635"/>
                <a:gd name="T33" fmla="*/ 113 h 744"/>
                <a:gd name="T34" fmla="*/ 425 w 635"/>
                <a:gd name="T35" fmla="*/ 73 h 744"/>
                <a:gd name="T36" fmla="*/ 508 w 635"/>
                <a:gd name="T37" fmla="*/ 28 h 744"/>
                <a:gd name="T38" fmla="*/ 540 w 635"/>
                <a:gd name="T39" fmla="*/ 4 h 744"/>
                <a:gd name="T40" fmla="*/ 562 w 635"/>
                <a:gd name="T41" fmla="*/ 1 h 744"/>
                <a:gd name="T42" fmla="*/ 584 w 635"/>
                <a:gd name="T43" fmla="*/ 17 h 744"/>
                <a:gd name="T44" fmla="*/ 607 w 635"/>
                <a:gd name="T45" fmla="*/ 69 h 744"/>
                <a:gd name="T46" fmla="*/ 626 w 635"/>
                <a:gd name="T47" fmla="*/ 147 h 744"/>
                <a:gd name="T48" fmla="*/ 634 w 635"/>
                <a:gd name="T49" fmla="*/ 232 h 744"/>
                <a:gd name="T50" fmla="*/ 625 w 635"/>
                <a:gd name="T51" fmla="*/ 383 h 744"/>
                <a:gd name="T52" fmla="*/ 590 w 635"/>
                <a:gd name="T53" fmla="*/ 519 h 744"/>
                <a:gd name="T54" fmla="*/ 560 w 635"/>
                <a:gd name="T55" fmla="*/ 583 h 744"/>
                <a:gd name="T56" fmla="*/ 534 w 635"/>
                <a:gd name="T57" fmla="*/ 621 h 744"/>
                <a:gd name="T58" fmla="*/ 482 w 635"/>
                <a:gd name="T59" fmla="*/ 673 h 744"/>
                <a:gd name="T60" fmla="*/ 429 w 635"/>
                <a:gd name="T61" fmla="*/ 712 h 744"/>
                <a:gd name="T62" fmla="*/ 378 w 635"/>
                <a:gd name="T63" fmla="*/ 736 h 744"/>
                <a:gd name="T64" fmla="*/ 327 w 635"/>
                <a:gd name="T65" fmla="*/ 744 h 744"/>
                <a:gd name="T66" fmla="*/ 515 w 635"/>
                <a:gd name="T67" fmla="*/ 101 h 744"/>
                <a:gd name="T68" fmla="*/ 408 w 635"/>
                <a:gd name="T69" fmla="*/ 151 h 744"/>
                <a:gd name="T70" fmla="*/ 299 w 635"/>
                <a:gd name="T71" fmla="*/ 185 h 744"/>
                <a:gd name="T72" fmla="*/ 193 w 635"/>
                <a:gd name="T73" fmla="*/ 228 h 744"/>
                <a:gd name="T74" fmla="*/ 149 w 635"/>
                <a:gd name="T75" fmla="*/ 259 h 744"/>
                <a:gd name="T76" fmla="*/ 130 w 635"/>
                <a:gd name="T77" fmla="*/ 279 h 744"/>
                <a:gd name="T78" fmla="*/ 92 w 635"/>
                <a:gd name="T79" fmla="*/ 332 h 744"/>
                <a:gd name="T80" fmla="*/ 70 w 635"/>
                <a:gd name="T81" fmla="*/ 384 h 744"/>
                <a:gd name="T82" fmla="*/ 66 w 635"/>
                <a:gd name="T83" fmla="*/ 426 h 744"/>
                <a:gd name="T84" fmla="*/ 73 w 635"/>
                <a:gd name="T85" fmla="*/ 453 h 744"/>
                <a:gd name="T86" fmla="*/ 93 w 635"/>
                <a:gd name="T87" fmla="*/ 483 h 744"/>
                <a:gd name="T88" fmla="*/ 165 w 635"/>
                <a:gd name="T89" fmla="*/ 537 h 744"/>
                <a:gd name="T90" fmla="*/ 202 w 635"/>
                <a:gd name="T91" fmla="*/ 557 h 744"/>
                <a:gd name="T92" fmla="*/ 220 w 635"/>
                <a:gd name="T93" fmla="*/ 590 h 744"/>
                <a:gd name="T94" fmla="*/ 272 w 635"/>
                <a:gd name="T95" fmla="*/ 657 h 744"/>
                <a:gd name="T96" fmla="*/ 300 w 635"/>
                <a:gd name="T97" fmla="*/ 673 h 744"/>
                <a:gd name="T98" fmla="*/ 325 w 635"/>
                <a:gd name="T99" fmla="*/ 678 h 744"/>
                <a:gd name="T100" fmla="*/ 364 w 635"/>
                <a:gd name="T101" fmla="*/ 670 h 744"/>
                <a:gd name="T102" fmla="*/ 405 w 635"/>
                <a:gd name="T103" fmla="*/ 649 h 744"/>
                <a:gd name="T104" fmla="*/ 460 w 635"/>
                <a:gd name="T105" fmla="*/ 603 h 744"/>
                <a:gd name="T106" fmla="*/ 497 w 635"/>
                <a:gd name="T107" fmla="*/ 560 h 744"/>
                <a:gd name="T108" fmla="*/ 533 w 635"/>
                <a:gd name="T109" fmla="*/ 484 h 744"/>
                <a:gd name="T110" fmla="*/ 562 w 635"/>
                <a:gd name="T111" fmla="*/ 355 h 744"/>
                <a:gd name="T112" fmla="*/ 567 w 635"/>
                <a:gd name="T113" fmla="*/ 214 h 744"/>
                <a:gd name="T114" fmla="*/ 547 w 635"/>
                <a:gd name="T115" fmla="*/ 99 h 7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35" h="744">
                  <a:moveTo>
                    <a:pt x="327" y="744"/>
                  </a:moveTo>
                  <a:lnTo>
                    <a:pt x="327" y="744"/>
                  </a:lnTo>
                  <a:lnTo>
                    <a:pt x="316" y="743"/>
                  </a:lnTo>
                  <a:lnTo>
                    <a:pt x="306" y="742"/>
                  </a:lnTo>
                  <a:lnTo>
                    <a:pt x="306" y="742"/>
                  </a:lnTo>
                  <a:lnTo>
                    <a:pt x="295" y="740"/>
                  </a:lnTo>
                  <a:lnTo>
                    <a:pt x="283" y="737"/>
                  </a:lnTo>
                  <a:lnTo>
                    <a:pt x="272" y="733"/>
                  </a:lnTo>
                  <a:lnTo>
                    <a:pt x="262" y="728"/>
                  </a:lnTo>
                  <a:lnTo>
                    <a:pt x="251" y="723"/>
                  </a:lnTo>
                  <a:lnTo>
                    <a:pt x="241" y="717"/>
                  </a:lnTo>
                  <a:lnTo>
                    <a:pt x="231" y="709"/>
                  </a:lnTo>
                  <a:lnTo>
                    <a:pt x="221" y="701"/>
                  </a:lnTo>
                  <a:lnTo>
                    <a:pt x="212" y="692"/>
                  </a:lnTo>
                  <a:lnTo>
                    <a:pt x="203" y="682"/>
                  </a:lnTo>
                  <a:lnTo>
                    <a:pt x="193" y="671"/>
                  </a:lnTo>
                  <a:lnTo>
                    <a:pt x="185" y="660"/>
                  </a:lnTo>
                  <a:lnTo>
                    <a:pt x="177" y="648"/>
                  </a:lnTo>
                  <a:lnTo>
                    <a:pt x="168" y="634"/>
                  </a:lnTo>
                  <a:lnTo>
                    <a:pt x="161" y="620"/>
                  </a:lnTo>
                  <a:lnTo>
                    <a:pt x="153" y="605"/>
                  </a:lnTo>
                  <a:lnTo>
                    <a:pt x="153" y="605"/>
                  </a:lnTo>
                  <a:lnTo>
                    <a:pt x="123" y="590"/>
                  </a:lnTo>
                  <a:lnTo>
                    <a:pt x="109" y="581"/>
                  </a:lnTo>
                  <a:lnTo>
                    <a:pt x="96" y="573"/>
                  </a:lnTo>
                  <a:lnTo>
                    <a:pt x="84" y="564"/>
                  </a:lnTo>
                  <a:lnTo>
                    <a:pt x="72" y="556"/>
                  </a:lnTo>
                  <a:lnTo>
                    <a:pt x="62" y="546"/>
                  </a:lnTo>
                  <a:lnTo>
                    <a:pt x="52" y="537"/>
                  </a:lnTo>
                  <a:lnTo>
                    <a:pt x="43" y="528"/>
                  </a:lnTo>
                  <a:lnTo>
                    <a:pt x="35" y="517"/>
                  </a:lnTo>
                  <a:lnTo>
                    <a:pt x="28" y="507"/>
                  </a:lnTo>
                  <a:lnTo>
                    <a:pt x="22" y="497"/>
                  </a:lnTo>
                  <a:lnTo>
                    <a:pt x="15" y="485"/>
                  </a:lnTo>
                  <a:lnTo>
                    <a:pt x="11" y="475"/>
                  </a:lnTo>
                  <a:lnTo>
                    <a:pt x="7" y="463"/>
                  </a:lnTo>
                  <a:lnTo>
                    <a:pt x="4" y="452"/>
                  </a:lnTo>
                  <a:lnTo>
                    <a:pt x="4" y="452"/>
                  </a:lnTo>
                  <a:lnTo>
                    <a:pt x="1" y="440"/>
                  </a:lnTo>
                  <a:lnTo>
                    <a:pt x="0" y="427"/>
                  </a:lnTo>
                  <a:lnTo>
                    <a:pt x="0" y="414"/>
                  </a:lnTo>
                  <a:lnTo>
                    <a:pt x="0" y="401"/>
                  </a:lnTo>
                  <a:lnTo>
                    <a:pt x="1" y="388"/>
                  </a:lnTo>
                  <a:lnTo>
                    <a:pt x="4" y="374"/>
                  </a:lnTo>
                  <a:lnTo>
                    <a:pt x="7" y="362"/>
                  </a:lnTo>
                  <a:lnTo>
                    <a:pt x="11" y="349"/>
                  </a:lnTo>
                  <a:lnTo>
                    <a:pt x="16" y="334"/>
                  </a:lnTo>
                  <a:lnTo>
                    <a:pt x="23" y="321"/>
                  </a:lnTo>
                  <a:lnTo>
                    <a:pt x="30" y="307"/>
                  </a:lnTo>
                  <a:lnTo>
                    <a:pt x="38" y="293"/>
                  </a:lnTo>
                  <a:lnTo>
                    <a:pt x="47" y="279"/>
                  </a:lnTo>
                  <a:lnTo>
                    <a:pt x="57" y="265"/>
                  </a:lnTo>
                  <a:lnTo>
                    <a:pt x="68" y="250"/>
                  </a:lnTo>
                  <a:lnTo>
                    <a:pt x="79" y="236"/>
                  </a:lnTo>
                  <a:lnTo>
                    <a:pt x="79" y="236"/>
                  </a:lnTo>
                  <a:lnTo>
                    <a:pt x="79" y="236"/>
                  </a:lnTo>
                  <a:lnTo>
                    <a:pt x="91" y="223"/>
                  </a:lnTo>
                  <a:lnTo>
                    <a:pt x="103" y="211"/>
                  </a:lnTo>
                  <a:lnTo>
                    <a:pt x="116" y="200"/>
                  </a:lnTo>
                  <a:lnTo>
                    <a:pt x="129" y="190"/>
                  </a:lnTo>
                  <a:lnTo>
                    <a:pt x="143" y="181"/>
                  </a:lnTo>
                  <a:lnTo>
                    <a:pt x="156" y="173"/>
                  </a:lnTo>
                  <a:lnTo>
                    <a:pt x="171" y="164"/>
                  </a:lnTo>
                  <a:lnTo>
                    <a:pt x="185" y="157"/>
                  </a:lnTo>
                  <a:lnTo>
                    <a:pt x="215" y="145"/>
                  </a:lnTo>
                  <a:lnTo>
                    <a:pt x="246" y="133"/>
                  </a:lnTo>
                  <a:lnTo>
                    <a:pt x="278" y="123"/>
                  </a:lnTo>
                  <a:lnTo>
                    <a:pt x="310" y="113"/>
                  </a:lnTo>
                  <a:lnTo>
                    <a:pt x="310" y="113"/>
                  </a:lnTo>
                  <a:lnTo>
                    <a:pt x="367" y="95"/>
                  </a:lnTo>
                  <a:lnTo>
                    <a:pt x="396" y="85"/>
                  </a:lnTo>
                  <a:lnTo>
                    <a:pt x="425" y="73"/>
                  </a:lnTo>
                  <a:lnTo>
                    <a:pt x="453" y="61"/>
                  </a:lnTo>
                  <a:lnTo>
                    <a:pt x="481" y="45"/>
                  </a:lnTo>
                  <a:lnTo>
                    <a:pt x="494" y="37"/>
                  </a:lnTo>
                  <a:lnTo>
                    <a:pt x="508" y="28"/>
                  </a:lnTo>
                  <a:lnTo>
                    <a:pt x="521" y="19"/>
                  </a:lnTo>
                  <a:lnTo>
                    <a:pt x="534" y="8"/>
                  </a:lnTo>
                  <a:lnTo>
                    <a:pt x="534" y="8"/>
                  </a:lnTo>
                  <a:lnTo>
                    <a:pt x="540" y="4"/>
                  </a:lnTo>
                  <a:lnTo>
                    <a:pt x="547" y="1"/>
                  </a:lnTo>
                  <a:lnTo>
                    <a:pt x="554" y="0"/>
                  </a:lnTo>
                  <a:lnTo>
                    <a:pt x="562" y="1"/>
                  </a:lnTo>
                  <a:lnTo>
                    <a:pt x="562" y="1"/>
                  </a:lnTo>
                  <a:lnTo>
                    <a:pt x="569" y="3"/>
                  </a:lnTo>
                  <a:lnTo>
                    <a:pt x="575" y="6"/>
                  </a:lnTo>
                  <a:lnTo>
                    <a:pt x="580" y="11"/>
                  </a:lnTo>
                  <a:lnTo>
                    <a:pt x="584" y="17"/>
                  </a:lnTo>
                  <a:lnTo>
                    <a:pt x="584" y="17"/>
                  </a:lnTo>
                  <a:lnTo>
                    <a:pt x="593" y="34"/>
                  </a:lnTo>
                  <a:lnTo>
                    <a:pt x="600" y="52"/>
                  </a:lnTo>
                  <a:lnTo>
                    <a:pt x="607" y="69"/>
                  </a:lnTo>
                  <a:lnTo>
                    <a:pt x="612" y="88"/>
                  </a:lnTo>
                  <a:lnTo>
                    <a:pt x="618" y="107"/>
                  </a:lnTo>
                  <a:lnTo>
                    <a:pt x="623" y="127"/>
                  </a:lnTo>
                  <a:lnTo>
                    <a:pt x="626" y="147"/>
                  </a:lnTo>
                  <a:lnTo>
                    <a:pt x="629" y="168"/>
                  </a:lnTo>
                  <a:lnTo>
                    <a:pt x="631" y="189"/>
                  </a:lnTo>
                  <a:lnTo>
                    <a:pt x="633" y="210"/>
                  </a:lnTo>
                  <a:lnTo>
                    <a:pt x="634" y="232"/>
                  </a:lnTo>
                  <a:lnTo>
                    <a:pt x="635" y="253"/>
                  </a:lnTo>
                  <a:lnTo>
                    <a:pt x="634" y="297"/>
                  </a:lnTo>
                  <a:lnTo>
                    <a:pt x="631" y="339"/>
                  </a:lnTo>
                  <a:lnTo>
                    <a:pt x="625" y="383"/>
                  </a:lnTo>
                  <a:lnTo>
                    <a:pt x="618" y="424"/>
                  </a:lnTo>
                  <a:lnTo>
                    <a:pt x="607" y="463"/>
                  </a:lnTo>
                  <a:lnTo>
                    <a:pt x="596" y="502"/>
                  </a:lnTo>
                  <a:lnTo>
                    <a:pt x="590" y="519"/>
                  </a:lnTo>
                  <a:lnTo>
                    <a:pt x="582" y="537"/>
                  </a:lnTo>
                  <a:lnTo>
                    <a:pt x="575" y="552"/>
                  </a:lnTo>
                  <a:lnTo>
                    <a:pt x="568" y="568"/>
                  </a:lnTo>
                  <a:lnTo>
                    <a:pt x="560" y="583"/>
                  </a:lnTo>
                  <a:lnTo>
                    <a:pt x="551" y="597"/>
                  </a:lnTo>
                  <a:lnTo>
                    <a:pt x="542" y="609"/>
                  </a:lnTo>
                  <a:lnTo>
                    <a:pt x="534" y="621"/>
                  </a:lnTo>
                  <a:lnTo>
                    <a:pt x="534" y="621"/>
                  </a:lnTo>
                  <a:lnTo>
                    <a:pt x="520" y="635"/>
                  </a:lnTo>
                  <a:lnTo>
                    <a:pt x="508" y="650"/>
                  </a:lnTo>
                  <a:lnTo>
                    <a:pt x="494" y="662"/>
                  </a:lnTo>
                  <a:lnTo>
                    <a:pt x="482" y="673"/>
                  </a:lnTo>
                  <a:lnTo>
                    <a:pt x="469" y="685"/>
                  </a:lnTo>
                  <a:lnTo>
                    <a:pt x="456" y="695"/>
                  </a:lnTo>
                  <a:lnTo>
                    <a:pt x="443" y="703"/>
                  </a:lnTo>
                  <a:lnTo>
                    <a:pt x="429" y="712"/>
                  </a:lnTo>
                  <a:lnTo>
                    <a:pt x="417" y="719"/>
                  </a:lnTo>
                  <a:lnTo>
                    <a:pt x="403" y="726"/>
                  </a:lnTo>
                  <a:lnTo>
                    <a:pt x="391" y="731"/>
                  </a:lnTo>
                  <a:lnTo>
                    <a:pt x="378" y="736"/>
                  </a:lnTo>
                  <a:lnTo>
                    <a:pt x="365" y="739"/>
                  </a:lnTo>
                  <a:lnTo>
                    <a:pt x="352" y="742"/>
                  </a:lnTo>
                  <a:lnTo>
                    <a:pt x="339" y="743"/>
                  </a:lnTo>
                  <a:lnTo>
                    <a:pt x="327" y="744"/>
                  </a:lnTo>
                  <a:lnTo>
                    <a:pt x="327" y="744"/>
                  </a:lnTo>
                  <a:close/>
                  <a:moveTo>
                    <a:pt x="542" y="85"/>
                  </a:moveTo>
                  <a:lnTo>
                    <a:pt x="542" y="85"/>
                  </a:lnTo>
                  <a:lnTo>
                    <a:pt x="515" y="101"/>
                  </a:lnTo>
                  <a:lnTo>
                    <a:pt x="488" y="117"/>
                  </a:lnTo>
                  <a:lnTo>
                    <a:pt x="461" y="129"/>
                  </a:lnTo>
                  <a:lnTo>
                    <a:pt x="434" y="141"/>
                  </a:lnTo>
                  <a:lnTo>
                    <a:pt x="408" y="151"/>
                  </a:lnTo>
                  <a:lnTo>
                    <a:pt x="381" y="160"/>
                  </a:lnTo>
                  <a:lnTo>
                    <a:pt x="329" y="176"/>
                  </a:lnTo>
                  <a:lnTo>
                    <a:pt x="329" y="176"/>
                  </a:lnTo>
                  <a:lnTo>
                    <a:pt x="299" y="185"/>
                  </a:lnTo>
                  <a:lnTo>
                    <a:pt x="271" y="194"/>
                  </a:lnTo>
                  <a:lnTo>
                    <a:pt x="243" y="204"/>
                  </a:lnTo>
                  <a:lnTo>
                    <a:pt x="217" y="215"/>
                  </a:lnTo>
                  <a:lnTo>
                    <a:pt x="193" y="228"/>
                  </a:lnTo>
                  <a:lnTo>
                    <a:pt x="182" y="235"/>
                  </a:lnTo>
                  <a:lnTo>
                    <a:pt x="171" y="242"/>
                  </a:lnTo>
                  <a:lnTo>
                    <a:pt x="159" y="250"/>
                  </a:lnTo>
                  <a:lnTo>
                    <a:pt x="149" y="259"/>
                  </a:lnTo>
                  <a:lnTo>
                    <a:pt x="140" y="269"/>
                  </a:lnTo>
                  <a:lnTo>
                    <a:pt x="130" y="279"/>
                  </a:lnTo>
                  <a:lnTo>
                    <a:pt x="130" y="279"/>
                  </a:lnTo>
                  <a:lnTo>
                    <a:pt x="130" y="279"/>
                  </a:lnTo>
                  <a:lnTo>
                    <a:pt x="130" y="279"/>
                  </a:lnTo>
                  <a:lnTo>
                    <a:pt x="117" y="295"/>
                  </a:lnTo>
                  <a:lnTo>
                    <a:pt x="103" y="313"/>
                  </a:lnTo>
                  <a:lnTo>
                    <a:pt x="92" y="332"/>
                  </a:lnTo>
                  <a:lnTo>
                    <a:pt x="81" y="353"/>
                  </a:lnTo>
                  <a:lnTo>
                    <a:pt x="76" y="363"/>
                  </a:lnTo>
                  <a:lnTo>
                    <a:pt x="72" y="373"/>
                  </a:lnTo>
                  <a:lnTo>
                    <a:pt x="70" y="384"/>
                  </a:lnTo>
                  <a:lnTo>
                    <a:pt x="67" y="395"/>
                  </a:lnTo>
                  <a:lnTo>
                    <a:pt x="66" y="405"/>
                  </a:lnTo>
                  <a:lnTo>
                    <a:pt x="66" y="416"/>
                  </a:lnTo>
                  <a:lnTo>
                    <a:pt x="66" y="426"/>
                  </a:lnTo>
                  <a:lnTo>
                    <a:pt x="68" y="437"/>
                  </a:lnTo>
                  <a:lnTo>
                    <a:pt x="68" y="437"/>
                  </a:lnTo>
                  <a:lnTo>
                    <a:pt x="70" y="445"/>
                  </a:lnTo>
                  <a:lnTo>
                    <a:pt x="73" y="453"/>
                  </a:lnTo>
                  <a:lnTo>
                    <a:pt x="77" y="460"/>
                  </a:lnTo>
                  <a:lnTo>
                    <a:pt x="82" y="469"/>
                  </a:lnTo>
                  <a:lnTo>
                    <a:pt x="87" y="476"/>
                  </a:lnTo>
                  <a:lnTo>
                    <a:pt x="93" y="483"/>
                  </a:lnTo>
                  <a:lnTo>
                    <a:pt x="106" y="498"/>
                  </a:lnTo>
                  <a:lnTo>
                    <a:pt x="123" y="511"/>
                  </a:lnTo>
                  <a:lnTo>
                    <a:pt x="144" y="524"/>
                  </a:lnTo>
                  <a:lnTo>
                    <a:pt x="165" y="537"/>
                  </a:lnTo>
                  <a:lnTo>
                    <a:pt x="191" y="549"/>
                  </a:lnTo>
                  <a:lnTo>
                    <a:pt x="191" y="549"/>
                  </a:lnTo>
                  <a:lnTo>
                    <a:pt x="196" y="552"/>
                  </a:lnTo>
                  <a:lnTo>
                    <a:pt x="202" y="557"/>
                  </a:lnTo>
                  <a:lnTo>
                    <a:pt x="206" y="561"/>
                  </a:lnTo>
                  <a:lnTo>
                    <a:pt x="208" y="566"/>
                  </a:lnTo>
                  <a:lnTo>
                    <a:pt x="208" y="566"/>
                  </a:lnTo>
                  <a:lnTo>
                    <a:pt x="220" y="590"/>
                  </a:lnTo>
                  <a:lnTo>
                    <a:pt x="232" y="611"/>
                  </a:lnTo>
                  <a:lnTo>
                    <a:pt x="245" y="629"/>
                  </a:lnTo>
                  <a:lnTo>
                    <a:pt x="257" y="645"/>
                  </a:lnTo>
                  <a:lnTo>
                    <a:pt x="272" y="657"/>
                  </a:lnTo>
                  <a:lnTo>
                    <a:pt x="278" y="662"/>
                  </a:lnTo>
                  <a:lnTo>
                    <a:pt x="285" y="666"/>
                  </a:lnTo>
                  <a:lnTo>
                    <a:pt x="293" y="670"/>
                  </a:lnTo>
                  <a:lnTo>
                    <a:pt x="300" y="673"/>
                  </a:lnTo>
                  <a:lnTo>
                    <a:pt x="308" y="676"/>
                  </a:lnTo>
                  <a:lnTo>
                    <a:pt x="315" y="677"/>
                  </a:lnTo>
                  <a:lnTo>
                    <a:pt x="315" y="677"/>
                  </a:lnTo>
                  <a:lnTo>
                    <a:pt x="325" y="678"/>
                  </a:lnTo>
                  <a:lnTo>
                    <a:pt x="334" y="677"/>
                  </a:lnTo>
                  <a:lnTo>
                    <a:pt x="343" y="676"/>
                  </a:lnTo>
                  <a:lnTo>
                    <a:pt x="354" y="673"/>
                  </a:lnTo>
                  <a:lnTo>
                    <a:pt x="364" y="670"/>
                  </a:lnTo>
                  <a:lnTo>
                    <a:pt x="373" y="666"/>
                  </a:lnTo>
                  <a:lnTo>
                    <a:pt x="385" y="662"/>
                  </a:lnTo>
                  <a:lnTo>
                    <a:pt x="395" y="656"/>
                  </a:lnTo>
                  <a:lnTo>
                    <a:pt x="405" y="649"/>
                  </a:lnTo>
                  <a:lnTo>
                    <a:pt x="417" y="641"/>
                  </a:lnTo>
                  <a:lnTo>
                    <a:pt x="427" y="633"/>
                  </a:lnTo>
                  <a:lnTo>
                    <a:pt x="439" y="624"/>
                  </a:lnTo>
                  <a:lnTo>
                    <a:pt x="460" y="603"/>
                  </a:lnTo>
                  <a:lnTo>
                    <a:pt x="483" y="578"/>
                  </a:lnTo>
                  <a:lnTo>
                    <a:pt x="483" y="578"/>
                  </a:lnTo>
                  <a:lnTo>
                    <a:pt x="490" y="569"/>
                  </a:lnTo>
                  <a:lnTo>
                    <a:pt x="497" y="560"/>
                  </a:lnTo>
                  <a:lnTo>
                    <a:pt x="504" y="548"/>
                  </a:lnTo>
                  <a:lnTo>
                    <a:pt x="510" y="537"/>
                  </a:lnTo>
                  <a:lnTo>
                    <a:pt x="521" y="512"/>
                  </a:lnTo>
                  <a:lnTo>
                    <a:pt x="533" y="484"/>
                  </a:lnTo>
                  <a:lnTo>
                    <a:pt x="542" y="454"/>
                  </a:lnTo>
                  <a:lnTo>
                    <a:pt x="550" y="423"/>
                  </a:lnTo>
                  <a:lnTo>
                    <a:pt x="557" y="389"/>
                  </a:lnTo>
                  <a:lnTo>
                    <a:pt x="562" y="355"/>
                  </a:lnTo>
                  <a:lnTo>
                    <a:pt x="566" y="320"/>
                  </a:lnTo>
                  <a:lnTo>
                    <a:pt x="568" y="284"/>
                  </a:lnTo>
                  <a:lnTo>
                    <a:pt x="569" y="248"/>
                  </a:lnTo>
                  <a:lnTo>
                    <a:pt x="567" y="214"/>
                  </a:lnTo>
                  <a:lnTo>
                    <a:pt x="564" y="179"/>
                  </a:lnTo>
                  <a:lnTo>
                    <a:pt x="559" y="146"/>
                  </a:lnTo>
                  <a:lnTo>
                    <a:pt x="551" y="115"/>
                  </a:lnTo>
                  <a:lnTo>
                    <a:pt x="547" y="99"/>
                  </a:lnTo>
                  <a:lnTo>
                    <a:pt x="542" y="85"/>
                  </a:lnTo>
                  <a:lnTo>
                    <a:pt x="542" y="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199">
              <a:extLst>
                <a:ext uri="{FF2B5EF4-FFF2-40B4-BE49-F238E27FC236}">
                  <a16:creationId xmlns:a16="http://schemas.microsoft.com/office/drawing/2014/main" id="{11F5789F-7BAE-4482-9ACC-D96625429241}"/>
                </a:ext>
              </a:extLst>
            </p:cNvPr>
            <p:cNvSpPr>
              <a:spLocks/>
            </p:cNvSpPr>
            <p:nvPr/>
          </p:nvSpPr>
          <p:spPr bwMode="auto">
            <a:xfrm>
              <a:off x="4318000" y="1924050"/>
              <a:ext cx="109538" cy="169863"/>
            </a:xfrm>
            <a:custGeom>
              <a:avLst/>
              <a:gdLst>
                <a:gd name="T0" fmla="*/ 33 w 480"/>
                <a:gd name="T1" fmla="*/ 751 h 751"/>
                <a:gd name="T2" fmla="*/ 26 w 480"/>
                <a:gd name="T3" fmla="*/ 750 h 751"/>
                <a:gd name="T4" fmla="*/ 14 w 480"/>
                <a:gd name="T5" fmla="*/ 745 h 751"/>
                <a:gd name="T6" fmla="*/ 5 w 480"/>
                <a:gd name="T7" fmla="*/ 735 h 751"/>
                <a:gd name="T8" fmla="*/ 1 w 480"/>
                <a:gd name="T9" fmla="*/ 724 h 751"/>
                <a:gd name="T10" fmla="*/ 1 w 480"/>
                <a:gd name="T11" fmla="*/ 711 h 751"/>
                <a:gd name="T12" fmla="*/ 6 w 480"/>
                <a:gd name="T13" fmla="*/ 688 h 751"/>
                <a:gd name="T14" fmla="*/ 22 w 480"/>
                <a:gd name="T15" fmla="*/ 636 h 751"/>
                <a:gd name="T16" fmla="*/ 49 w 480"/>
                <a:gd name="T17" fmla="*/ 561 h 751"/>
                <a:gd name="T18" fmla="*/ 89 w 480"/>
                <a:gd name="T19" fmla="*/ 466 h 751"/>
                <a:gd name="T20" fmla="*/ 129 w 480"/>
                <a:gd name="T21" fmla="*/ 386 h 751"/>
                <a:gd name="T22" fmla="*/ 161 w 480"/>
                <a:gd name="T23" fmla="*/ 330 h 751"/>
                <a:gd name="T24" fmla="*/ 198 w 480"/>
                <a:gd name="T25" fmla="*/ 272 h 751"/>
                <a:gd name="T26" fmla="*/ 239 w 480"/>
                <a:gd name="T27" fmla="*/ 213 h 751"/>
                <a:gd name="T28" fmla="*/ 286 w 480"/>
                <a:gd name="T29" fmla="*/ 154 h 751"/>
                <a:gd name="T30" fmla="*/ 337 w 480"/>
                <a:gd name="T31" fmla="*/ 95 h 751"/>
                <a:gd name="T32" fmla="*/ 394 w 480"/>
                <a:gd name="T33" fmla="*/ 36 h 751"/>
                <a:gd name="T34" fmla="*/ 425 w 480"/>
                <a:gd name="T35" fmla="*/ 8 h 751"/>
                <a:gd name="T36" fmla="*/ 437 w 480"/>
                <a:gd name="T37" fmla="*/ 1 h 751"/>
                <a:gd name="T38" fmla="*/ 449 w 480"/>
                <a:gd name="T39" fmla="*/ 0 h 751"/>
                <a:gd name="T40" fmla="*/ 461 w 480"/>
                <a:gd name="T41" fmla="*/ 3 h 751"/>
                <a:gd name="T42" fmla="*/ 472 w 480"/>
                <a:gd name="T43" fmla="*/ 10 h 751"/>
                <a:gd name="T44" fmla="*/ 476 w 480"/>
                <a:gd name="T45" fmla="*/ 15 h 751"/>
                <a:gd name="T46" fmla="*/ 480 w 480"/>
                <a:gd name="T47" fmla="*/ 28 h 751"/>
                <a:gd name="T48" fmla="*/ 479 w 480"/>
                <a:gd name="T49" fmla="*/ 40 h 751"/>
                <a:gd name="T50" fmla="*/ 474 w 480"/>
                <a:gd name="T51" fmla="*/ 53 h 751"/>
                <a:gd name="T52" fmla="*/ 470 w 480"/>
                <a:gd name="T53" fmla="*/ 57 h 751"/>
                <a:gd name="T54" fmla="*/ 412 w 480"/>
                <a:gd name="T55" fmla="*/ 112 h 751"/>
                <a:gd name="T56" fmla="*/ 360 w 480"/>
                <a:gd name="T57" fmla="*/ 168 h 751"/>
                <a:gd name="T58" fmla="*/ 313 w 480"/>
                <a:gd name="T59" fmla="*/ 225 h 751"/>
                <a:gd name="T60" fmla="*/ 272 w 480"/>
                <a:gd name="T61" fmla="*/ 282 h 751"/>
                <a:gd name="T62" fmla="*/ 235 w 480"/>
                <a:gd name="T63" fmla="*/ 338 h 751"/>
                <a:gd name="T64" fmla="*/ 202 w 480"/>
                <a:gd name="T65" fmla="*/ 393 h 751"/>
                <a:gd name="T66" fmla="*/ 173 w 480"/>
                <a:gd name="T67" fmla="*/ 447 h 751"/>
                <a:gd name="T68" fmla="*/ 127 w 480"/>
                <a:gd name="T69" fmla="*/ 544 h 751"/>
                <a:gd name="T70" fmla="*/ 95 w 480"/>
                <a:gd name="T71" fmla="*/ 626 h 751"/>
                <a:gd name="T72" fmla="*/ 75 w 480"/>
                <a:gd name="T73" fmla="*/ 686 h 751"/>
                <a:gd name="T74" fmla="*/ 65 w 480"/>
                <a:gd name="T75" fmla="*/ 724 h 751"/>
                <a:gd name="T76" fmla="*/ 64 w 480"/>
                <a:gd name="T77" fmla="*/ 730 h 751"/>
                <a:gd name="T78" fmla="*/ 58 w 480"/>
                <a:gd name="T79" fmla="*/ 740 h 751"/>
                <a:gd name="T80" fmla="*/ 49 w 480"/>
                <a:gd name="T81" fmla="*/ 746 h 751"/>
                <a:gd name="T82" fmla="*/ 38 w 480"/>
                <a:gd name="T83" fmla="*/ 750 h 751"/>
                <a:gd name="T84" fmla="*/ 33 w 480"/>
                <a:gd name="T85" fmla="*/ 751 h 7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80" h="751">
                  <a:moveTo>
                    <a:pt x="33" y="751"/>
                  </a:moveTo>
                  <a:lnTo>
                    <a:pt x="33" y="751"/>
                  </a:lnTo>
                  <a:lnTo>
                    <a:pt x="26" y="750"/>
                  </a:lnTo>
                  <a:lnTo>
                    <a:pt x="26" y="750"/>
                  </a:lnTo>
                  <a:lnTo>
                    <a:pt x="20" y="748"/>
                  </a:lnTo>
                  <a:lnTo>
                    <a:pt x="14" y="745"/>
                  </a:lnTo>
                  <a:lnTo>
                    <a:pt x="9" y="741"/>
                  </a:lnTo>
                  <a:lnTo>
                    <a:pt x="5" y="735"/>
                  </a:lnTo>
                  <a:lnTo>
                    <a:pt x="2" y="729"/>
                  </a:lnTo>
                  <a:lnTo>
                    <a:pt x="1" y="724"/>
                  </a:lnTo>
                  <a:lnTo>
                    <a:pt x="0" y="717"/>
                  </a:lnTo>
                  <a:lnTo>
                    <a:pt x="1" y="711"/>
                  </a:lnTo>
                  <a:lnTo>
                    <a:pt x="1" y="711"/>
                  </a:lnTo>
                  <a:lnTo>
                    <a:pt x="6" y="688"/>
                  </a:lnTo>
                  <a:lnTo>
                    <a:pt x="12" y="665"/>
                  </a:lnTo>
                  <a:lnTo>
                    <a:pt x="22" y="636"/>
                  </a:lnTo>
                  <a:lnTo>
                    <a:pt x="33" y="601"/>
                  </a:lnTo>
                  <a:lnTo>
                    <a:pt x="49" y="561"/>
                  </a:lnTo>
                  <a:lnTo>
                    <a:pt x="66" y="515"/>
                  </a:lnTo>
                  <a:lnTo>
                    <a:pt x="89" y="466"/>
                  </a:lnTo>
                  <a:lnTo>
                    <a:pt x="115" y="414"/>
                  </a:lnTo>
                  <a:lnTo>
                    <a:pt x="129" y="386"/>
                  </a:lnTo>
                  <a:lnTo>
                    <a:pt x="145" y="358"/>
                  </a:lnTo>
                  <a:lnTo>
                    <a:pt x="161" y="330"/>
                  </a:lnTo>
                  <a:lnTo>
                    <a:pt x="179" y="301"/>
                  </a:lnTo>
                  <a:lnTo>
                    <a:pt x="198" y="272"/>
                  </a:lnTo>
                  <a:lnTo>
                    <a:pt x="218" y="243"/>
                  </a:lnTo>
                  <a:lnTo>
                    <a:pt x="239" y="213"/>
                  </a:lnTo>
                  <a:lnTo>
                    <a:pt x="262" y="183"/>
                  </a:lnTo>
                  <a:lnTo>
                    <a:pt x="286" y="154"/>
                  </a:lnTo>
                  <a:lnTo>
                    <a:pt x="310" y="124"/>
                  </a:lnTo>
                  <a:lnTo>
                    <a:pt x="337" y="95"/>
                  </a:lnTo>
                  <a:lnTo>
                    <a:pt x="365" y="65"/>
                  </a:lnTo>
                  <a:lnTo>
                    <a:pt x="394" y="36"/>
                  </a:lnTo>
                  <a:lnTo>
                    <a:pt x="425" y="8"/>
                  </a:lnTo>
                  <a:lnTo>
                    <a:pt x="425" y="8"/>
                  </a:lnTo>
                  <a:lnTo>
                    <a:pt x="430" y="4"/>
                  </a:lnTo>
                  <a:lnTo>
                    <a:pt x="437" y="1"/>
                  </a:lnTo>
                  <a:lnTo>
                    <a:pt x="443" y="0"/>
                  </a:lnTo>
                  <a:lnTo>
                    <a:pt x="449" y="0"/>
                  </a:lnTo>
                  <a:lnTo>
                    <a:pt x="455" y="1"/>
                  </a:lnTo>
                  <a:lnTo>
                    <a:pt x="461" y="3"/>
                  </a:lnTo>
                  <a:lnTo>
                    <a:pt x="467" y="6"/>
                  </a:lnTo>
                  <a:lnTo>
                    <a:pt x="472" y="10"/>
                  </a:lnTo>
                  <a:lnTo>
                    <a:pt x="472" y="10"/>
                  </a:lnTo>
                  <a:lnTo>
                    <a:pt x="476" y="15"/>
                  </a:lnTo>
                  <a:lnTo>
                    <a:pt x="478" y="22"/>
                  </a:lnTo>
                  <a:lnTo>
                    <a:pt x="480" y="28"/>
                  </a:lnTo>
                  <a:lnTo>
                    <a:pt x="480" y="34"/>
                  </a:lnTo>
                  <a:lnTo>
                    <a:pt x="479" y="40"/>
                  </a:lnTo>
                  <a:lnTo>
                    <a:pt x="477" y="46"/>
                  </a:lnTo>
                  <a:lnTo>
                    <a:pt x="474" y="53"/>
                  </a:lnTo>
                  <a:lnTo>
                    <a:pt x="470" y="57"/>
                  </a:lnTo>
                  <a:lnTo>
                    <a:pt x="470" y="57"/>
                  </a:lnTo>
                  <a:lnTo>
                    <a:pt x="440" y="85"/>
                  </a:lnTo>
                  <a:lnTo>
                    <a:pt x="412" y="112"/>
                  </a:lnTo>
                  <a:lnTo>
                    <a:pt x="386" y="139"/>
                  </a:lnTo>
                  <a:lnTo>
                    <a:pt x="360" y="168"/>
                  </a:lnTo>
                  <a:lnTo>
                    <a:pt x="336" y="196"/>
                  </a:lnTo>
                  <a:lnTo>
                    <a:pt x="313" y="225"/>
                  </a:lnTo>
                  <a:lnTo>
                    <a:pt x="292" y="253"/>
                  </a:lnTo>
                  <a:lnTo>
                    <a:pt x="272" y="282"/>
                  </a:lnTo>
                  <a:lnTo>
                    <a:pt x="252" y="310"/>
                  </a:lnTo>
                  <a:lnTo>
                    <a:pt x="235" y="338"/>
                  </a:lnTo>
                  <a:lnTo>
                    <a:pt x="217" y="366"/>
                  </a:lnTo>
                  <a:lnTo>
                    <a:pt x="202" y="393"/>
                  </a:lnTo>
                  <a:lnTo>
                    <a:pt x="186" y="420"/>
                  </a:lnTo>
                  <a:lnTo>
                    <a:pt x="173" y="447"/>
                  </a:lnTo>
                  <a:lnTo>
                    <a:pt x="148" y="496"/>
                  </a:lnTo>
                  <a:lnTo>
                    <a:pt x="127" y="544"/>
                  </a:lnTo>
                  <a:lnTo>
                    <a:pt x="110" y="588"/>
                  </a:lnTo>
                  <a:lnTo>
                    <a:pt x="95" y="626"/>
                  </a:lnTo>
                  <a:lnTo>
                    <a:pt x="84" y="659"/>
                  </a:lnTo>
                  <a:lnTo>
                    <a:pt x="75" y="686"/>
                  </a:lnTo>
                  <a:lnTo>
                    <a:pt x="70" y="707"/>
                  </a:lnTo>
                  <a:lnTo>
                    <a:pt x="65" y="724"/>
                  </a:lnTo>
                  <a:lnTo>
                    <a:pt x="65" y="724"/>
                  </a:lnTo>
                  <a:lnTo>
                    <a:pt x="64" y="730"/>
                  </a:lnTo>
                  <a:lnTo>
                    <a:pt x="61" y="735"/>
                  </a:lnTo>
                  <a:lnTo>
                    <a:pt x="58" y="740"/>
                  </a:lnTo>
                  <a:lnTo>
                    <a:pt x="54" y="744"/>
                  </a:lnTo>
                  <a:lnTo>
                    <a:pt x="49" y="746"/>
                  </a:lnTo>
                  <a:lnTo>
                    <a:pt x="44" y="749"/>
                  </a:lnTo>
                  <a:lnTo>
                    <a:pt x="38" y="750"/>
                  </a:lnTo>
                  <a:lnTo>
                    <a:pt x="33" y="751"/>
                  </a:lnTo>
                  <a:lnTo>
                    <a:pt x="33" y="75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200">
              <a:extLst>
                <a:ext uri="{FF2B5EF4-FFF2-40B4-BE49-F238E27FC236}">
                  <a16:creationId xmlns:a16="http://schemas.microsoft.com/office/drawing/2014/main" id="{E251C2C5-BFB0-4CB8-B463-4AB044AF77BF}"/>
                </a:ext>
              </a:extLst>
            </p:cNvPr>
            <p:cNvSpPr>
              <a:spLocks/>
            </p:cNvSpPr>
            <p:nvPr/>
          </p:nvSpPr>
          <p:spPr bwMode="auto">
            <a:xfrm>
              <a:off x="4229100" y="1811338"/>
              <a:ext cx="74613" cy="357188"/>
            </a:xfrm>
            <a:custGeom>
              <a:avLst/>
              <a:gdLst>
                <a:gd name="T0" fmla="*/ 287 w 326"/>
                <a:gd name="T1" fmla="*/ 1573 h 1573"/>
                <a:gd name="T2" fmla="*/ 267 w 326"/>
                <a:gd name="T3" fmla="*/ 1566 h 1573"/>
                <a:gd name="T4" fmla="*/ 223 w 326"/>
                <a:gd name="T5" fmla="*/ 1539 h 1573"/>
                <a:gd name="T6" fmla="*/ 182 w 326"/>
                <a:gd name="T7" fmla="*/ 1498 h 1573"/>
                <a:gd name="T8" fmla="*/ 145 w 326"/>
                <a:gd name="T9" fmla="*/ 1446 h 1573"/>
                <a:gd name="T10" fmla="*/ 110 w 326"/>
                <a:gd name="T11" fmla="*/ 1383 h 1573"/>
                <a:gd name="T12" fmla="*/ 79 w 326"/>
                <a:gd name="T13" fmla="*/ 1309 h 1573"/>
                <a:gd name="T14" fmla="*/ 53 w 326"/>
                <a:gd name="T15" fmla="*/ 1226 h 1573"/>
                <a:gd name="T16" fmla="*/ 33 w 326"/>
                <a:gd name="T17" fmla="*/ 1135 h 1573"/>
                <a:gd name="T18" fmla="*/ 16 w 326"/>
                <a:gd name="T19" fmla="*/ 1037 h 1573"/>
                <a:gd name="T20" fmla="*/ 6 w 326"/>
                <a:gd name="T21" fmla="*/ 934 h 1573"/>
                <a:gd name="T22" fmla="*/ 1 w 326"/>
                <a:gd name="T23" fmla="*/ 824 h 1573"/>
                <a:gd name="T24" fmla="*/ 1 w 326"/>
                <a:gd name="T25" fmla="*/ 749 h 1573"/>
                <a:gd name="T26" fmla="*/ 6 w 326"/>
                <a:gd name="T27" fmla="*/ 641 h 1573"/>
                <a:gd name="T28" fmla="*/ 16 w 326"/>
                <a:gd name="T29" fmla="*/ 536 h 1573"/>
                <a:gd name="T30" fmla="*/ 33 w 326"/>
                <a:gd name="T31" fmla="*/ 439 h 1573"/>
                <a:gd name="T32" fmla="*/ 53 w 326"/>
                <a:gd name="T33" fmla="*/ 348 h 1573"/>
                <a:gd name="T34" fmla="*/ 79 w 326"/>
                <a:gd name="T35" fmla="*/ 265 h 1573"/>
                <a:gd name="T36" fmla="*/ 109 w 326"/>
                <a:gd name="T37" fmla="*/ 192 h 1573"/>
                <a:gd name="T38" fmla="*/ 143 w 326"/>
                <a:gd name="T39" fmla="*/ 128 h 1573"/>
                <a:gd name="T40" fmla="*/ 182 w 326"/>
                <a:gd name="T41" fmla="*/ 76 h 1573"/>
                <a:gd name="T42" fmla="*/ 222 w 326"/>
                <a:gd name="T43" fmla="*/ 35 h 1573"/>
                <a:gd name="T44" fmla="*/ 267 w 326"/>
                <a:gd name="T45" fmla="*/ 7 h 1573"/>
                <a:gd name="T46" fmla="*/ 288 w 326"/>
                <a:gd name="T47" fmla="*/ 0 h 1573"/>
                <a:gd name="T48" fmla="*/ 307 w 326"/>
                <a:gd name="T49" fmla="*/ 3 h 1573"/>
                <a:gd name="T50" fmla="*/ 320 w 326"/>
                <a:gd name="T51" fmla="*/ 17 h 1573"/>
                <a:gd name="T52" fmla="*/ 325 w 326"/>
                <a:gd name="T53" fmla="*/ 29 h 1573"/>
                <a:gd name="T54" fmla="*/ 321 w 326"/>
                <a:gd name="T55" fmla="*/ 48 h 1573"/>
                <a:gd name="T56" fmla="*/ 309 w 326"/>
                <a:gd name="T57" fmla="*/ 61 h 1573"/>
                <a:gd name="T58" fmla="*/ 291 w 326"/>
                <a:gd name="T59" fmla="*/ 69 h 1573"/>
                <a:gd name="T60" fmla="*/ 259 w 326"/>
                <a:gd name="T61" fmla="*/ 90 h 1573"/>
                <a:gd name="T62" fmla="*/ 227 w 326"/>
                <a:gd name="T63" fmla="*/ 123 h 1573"/>
                <a:gd name="T64" fmla="*/ 196 w 326"/>
                <a:gd name="T65" fmla="*/ 169 h 1573"/>
                <a:gd name="T66" fmla="*/ 167 w 326"/>
                <a:gd name="T67" fmla="*/ 224 h 1573"/>
                <a:gd name="T68" fmla="*/ 140 w 326"/>
                <a:gd name="T69" fmla="*/ 290 h 1573"/>
                <a:gd name="T70" fmla="*/ 118 w 326"/>
                <a:gd name="T71" fmla="*/ 364 h 1573"/>
                <a:gd name="T72" fmla="*/ 98 w 326"/>
                <a:gd name="T73" fmla="*/ 449 h 1573"/>
                <a:gd name="T74" fmla="*/ 82 w 326"/>
                <a:gd name="T75" fmla="*/ 541 h 1573"/>
                <a:gd name="T76" fmla="*/ 71 w 326"/>
                <a:gd name="T77" fmla="*/ 642 h 1573"/>
                <a:gd name="T78" fmla="*/ 67 w 326"/>
                <a:gd name="T79" fmla="*/ 749 h 1573"/>
                <a:gd name="T80" fmla="*/ 67 w 326"/>
                <a:gd name="T81" fmla="*/ 824 h 1573"/>
                <a:gd name="T82" fmla="*/ 71 w 326"/>
                <a:gd name="T83" fmla="*/ 931 h 1573"/>
                <a:gd name="T84" fmla="*/ 82 w 326"/>
                <a:gd name="T85" fmla="*/ 1032 h 1573"/>
                <a:gd name="T86" fmla="*/ 98 w 326"/>
                <a:gd name="T87" fmla="*/ 1125 h 1573"/>
                <a:gd name="T88" fmla="*/ 118 w 326"/>
                <a:gd name="T89" fmla="*/ 1209 h 1573"/>
                <a:gd name="T90" fmla="*/ 140 w 326"/>
                <a:gd name="T91" fmla="*/ 1284 h 1573"/>
                <a:gd name="T92" fmla="*/ 167 w 326"/>
                <a:gd name="T93" fmla="*/ 1350 h 1573"/>
                <a:gd name="T94" fmla="*/ 196 w 326"/>
                <a:gd name="T95" fmla="*/ 1405 h 1573"/>
                <a:gd name="T96" fmla="*/ 227 w 326"/>
                <a:gd name="T97" fmla="*/ 1450 h 1573"/>
                <a:gd name="T98" fmla="*/ 259 w 326"/>
                <a:gd name="T99" fmla="*/ 1483 h 1573"/>
                <a:gd name="T100" fmla="*/ 293 w 326"/>
                <a:gd name="T101" fmla="*/ 1505 h 1573"/>
                <a:gd name="T102" fmla="*/ 309 w 326"/>
                <a:gd name="T103" fmla="*/ 1512 h 1573"/>
                <a:gd name="T104" fmla="*/ 323 w 326"/>
                <a:gd name="T105" fmla="*/ 1525 h 1573"/>
                <a:gd name="T106" fmla="*/ 326 w 326"/>
                <a:gd name="T107" fmla="*/ 1544 h 1573"/>
                <a:gd name="T108" fmla="*/ 321 w 326"/>
                <a:gd name="T109" fmla="*/ 1555 h 1573"/>
                <a:gd name="T110" fmla="*/ 311 w 326"/>
                <a:gd name="T111" fmla="*/ 1568 h 1573"/>
                <a:gd name="T112" fmla="*/ 298 w 326"/>
                <a:gd name="T113" fmla="*/ 1573 h 1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26" h="1573">
                  <a:moveTo>
                    <a:pt x="293" y="1573"/>
                  </a:moveTo>
                  <a:lnTo>
                    <a:pt x="293" y="1573"/>
                  </a:lnTo>
                  <a:lnTo>
                    <a:pt x="287" y="1573"/>
                  </a:lnTo>
                  <a:lnTo>
                    <a:pt x="282" y="1572"/>
                  </a:lnTo>
                  <a:lnTo>
                    <a:pt x="282" y="1572"/>
                  </a:lnTo>
                  <a:lnTo>
                    <a:pt x="267" y="1566"/>
                  </a:lnTo>
                  <a:lnTo>
                    <a:pt x="252" y="1559"/>
                  </a:lnTo>
                  <a:lnTo>
                    <a:pt x="238" y="1549"/>
                  </a:lnTo>
                  <a:lnTo>
                    <a:pt x="223" y="1539"/>
                  </a:lnTo>
                  <a:lnTo>
                    <a:pt x="209" y="1526"/>
                  </a:lnTo>
                  <a:lnTo>
                    <a:pt x="195" y="1513"/>
                  </a:lnTo>
                  <a:lnTo>
                    <a:pt x="182" y="1498"/>
                  </a:lnTo>
                  <a:lnTo>
                    <a:pt x="169" y="1482"/>
                  </a:lnTo>
                  <a:lnTo>
                    <a:pt x="156" y="1464"/>
                  </a:lnTo>
                  <a:lnTo>
                    <a:pt x="145" y="1446"/>
                  </a:lnTo>
                  <a:lnTo>
                    <a:pt x="132" y="1426"/>
                  </a:lnTo>
                  <a:lnTo>
                    <a:pt x="121" y="1404"/>
                  </a:lnTo>
                  <a:lnTo>
                    <a:pt x="110" y="1383"/>
                  </a:lnTo>
                  <a:lnTo>
                    <a:pt x="99" y="1359"/>
                  </a:lnTo>
                  <a:lnTo>
                    <a:pt x="90" y="1334"/>
                  </a:lnTo>
                  <a:lnTo>
                    <a:pt x="79" y="1309"/>
                  </a:lnTo>
                  <a:lnTo>
                    <a:pt x="70" y="1282"/>
                  </a:lnTo>
                  <a:lnTo>
                    <a:pt x="62" y="1254"/>
                  </a:lnTo>
                  <a:lnTo>
                    <a:pt x="53" y="1226"/>
                  </a:lnTo>
                  <a:lnTo>
                    <a:pt x="46" y="1196"/>
                  </a:lnTo>
                  <a:lnTo>
                    <a:pt x="39" y="1166"/>
                  </a:lnTo>
                  <a:lnTo>
                    <a:pt x="33" y="1135"/>
                  </a:lnTo>
                  <a:lnTo>
                    <a:pt x="27" y="1103"/>
                  </a:lnTo>
                  <a:lnTo>
                    <a:pt x="21" y="1070"/>
                  </a:lnTo>
                  <a:lnTo>
                    <a:pt x="16" y="1037"/>
                  </a:lnTo>
                  <a:lnTo>
                    <a:pt x="12" y="1003"/>
                  </a:lnTo>
                  <a:lnTo>
                    <a:pt x="8" y="969"/>
                  </a:lnTo>
                  <a:lnTo>
                    <a:pt x="6" y="934"/>
                  </a:lnTo>
                  <a:lnTo>
                    <a:pt x="3" y="897"/>
                  </a:lnTo>
                  <a:lnTo>
                    <a:pt x="2" y="861"/>
                  </a:lnTo>
                  <a:lnTo>
                    <a:pt x="1" y="824"/>
                  </a:lnTo>
                  <a:lnTo>
                    <a:pt x="0" y="787"/>
                  </a:lnTo>
                  <a:lnTo>
                    <a:pt x="0" y="787"/>
                  </a:lnTo>
                  <a:lnTo>
                    <a:pt x="1" y="749"/>
                  </a:lnTo>
                  <a:lnTo>
                    <a:pt x="2" y="713"/>
                  </a:lnTo>
                  <a:lnTo>
                    <a:pt x="3" y="676"/>
                  </a:lnTo>
                  <a:lnTo>
                    <a:pt x="6" y="641"/>
                  </a:lnTo>
                  <a:lnTo>
                    <a:pt x="8" y="606"/>
                  </a:lnTo>
                  <a:lnTo>
                    <a:pt x="12" y="570"/>
                  </a:lnTo>
                  <a:lnTo>
                    <a:pt x="16" y="536"/>
                  </a:lnTo>
                  <a:lnTo>
                    <a:pt x="21" y="503"/>
                  </a:lnTo>
                  <a:lnTo>
                    <a:pt x="27" y="471"/>
                  </a:lnTo>
                  <a:lnTo>
                    <a:pt x="33" y="439"/>
                  </a:lnTo>
                  <a:lnTo>
                    <a:pt x="39" y="408"/>
                  </a:lnTo>
                  <a:lnTo>
                    <a:pt x="46" y="377"/>
                  </a:lnTo>
                  <a:lnTo>
                    <a:pt x="53" y="348"/>
                  </a:lnTo>
                  <a:lnTo>
                    <a:pt x="62" y="319"/>
                  </a:lnTo>
                  <a:lnTo>
                    <a:pt x="70" y="292"/>
                  </a:lnTo>
                  <a:lnTo>
                    <a:pt x="79" y="265"/>
                  </a:lnTo>
                  <a:lnTo>
                    <a:pt x="89" y="239"/>
                  </a:lnTo>
                  <a:lnTo>
                    <a:pt x="99" y="215"/>
                  </a:lnTo>
                  <a:lnTo>
                    <a:pt x="109" y="192"/>
                  </a:lnTo>
                  <a:lnTo>
                    <a:pt x="121" y="169"/>
                  </a:lnTo>
                  <a:lnTo>
                    <a:pt x="132" y="148"/>
                  </a:lnTo>
                  <a:lnTo>
                    <a:pt x="143" y="128"/>
                  </a:lnTo>
                  <a:lnTo>
                    <a:pt x="156" y="109"/>
                  </a:lnTo>
                  <a:lnTo>
                    <a:pt x="168" y="91"/>
                  </a:lnTo>
                  <a:lnTo>
                    <a:pt x="182" y="76"/>
                  </a:lnTo>
                  <a:lnTo>
                    <a:pt x="195" y="60"/>
                  </a:lnTo>
                  <a:lnTo>
                    <a:pt x="209" y="47"/>
                  </a:lnTo>
                  <a:lnTo>
                    <a:pt x="222" y="35"/>
                  </a:lnTo>
                  <a:lnTo>
                    <a:pt x="237" y="24"/>
                  </a:lnTo>
                  <a:lnTo>
                    <a:pt x="251" y="16"/>
                  </a:lnTo>
                  <a:lnTo>
                    <a:pt x="267" y="7"/>
                  </a:lnTo>
                  <a:lnTo>
                    <a:pt x="281" y="2"/>
                  </a:lnTo>
                  <a:lnTo>
                    <a:pt x="281" y="2"/>
                  </a:lnTo>
                  <a:lnTo>
                    <a:pt x="288" y="0"/>
                  </a:lnTo>
                  <a:lnTo>
                    <a:pt x="295" y="0"/>
                  </a:lnTo>
                  <a:lnTo>
                    <a:pt x="301" y="1"/>
                  </a:lnTo>
                  <a:lnTo>
                    <a:pt x="307" y="3"/>
                  </a:lnTo>
                  <a:lnTo>
                    <a:pt x="312" y="6"/>
                  </a:lnTo>
                  <a:lnTo>
                    <a:pt x="317" y="12"/>
                  </a:lnTo>
                  <a:lnTo>
                    <a:pt x="320" y="17"/>
                  </a:lnTo>
                  <a:lnTo>
                    <a:pt x="324" y="23"/>
                  </a:lnTo>
                  <a:lnTo>
                    <a:pt x="324" y="23"/>
                  </a:lnTo>
                  <a:lnTo>
                    <a:pt x="325" y="29"/>
                  </a:lnTo>
                  <a:lnTo>
                    <a:pt x="325" y="35"/>
                  </a:lnTo>
                  <a:lnTo>
                    <a:pt x="324" y="42"/>
                  </a:lnTo>
                  <a:lnTo>
                    <a:pt x="321" y="48"/>
                  </a:lnTo>
                  <a:lnTo>
                    <a:pt x="318" y="53"/>
                  </a:lnTo>
                  <a:lnTo>
                    <a:pt x="314" y="58"/>
                  </a:lnTo>
                  <a:lnTo>
                    <a:pt x="309" y="61"/>
                  </a:lnTo>
                  <a:lnTo>
                    <a:pt x="303" y="64"/>
                  </a:lnTo>
                  <a:lnTo>
                    <a:pt x="303" y="64"/>
                  </a:lnTo>
                  <a:lnTo>
                    <a:pt x="291" y="69"/>
                  </a:lnTo>
                  <a:lnTo>
                    <a:pt x="281" y="75"/>
                  </a:lnTo>
                  <a:lnTo>
                    <a:pt x="270" y="82"/>
                  </a:lnTo>
                  <a:lnTo>
                    <a:pt x="259" y="90"/>
                  </a:lnTo>
                  <a:lnTo>
                    <a:pt x="248" y="101"/>
                  </a:lnTo>
                  <a:lnTo>
                    <a:pt x="238" y="111"/>
                  </a:lnTo>
                  <a:lnTo>
                    <a:pt x="227" y="123"/>
                  </a:lnTo>
                  <a:lnTo>
                    <a:pt x="217" y="138"/>
                  </a:lnTo>
                  <a:lnTo>
                    <a:pt x="207" y="152"/>
                  </a:lnTo>
                  <a:lnTo>
                    <a:pt x="196" y="169"/>
                  </a:lnTo>
                  <a:lnTo>
                    <a:pt x="186" y="185"/>
                  </a:lnTo>
                  <a:lnTo>
                    <a:pt x="177" y="204"/>
                  </a:lnTo>
                  <a:lnTo>
                    <a:pt x="167" y="224"/>
                  </a:lnTo>
                  <a:lnTo>
                    <a:pt x="158" y="244"/>
                  </a:lnTo>
                  <a:lnTo>
                    <a:pt x="150" y="266"/>
                  </a:lnTo>
                  <a:lnTo>
                    <a:pt x="140" y="290"/>
                  </a:lnTo>
                  <a:lnTo>
                    <a:pt x="132" y="314"/>
                  </a:lnTo>
                  <a:lnTo>
                    <a:pt x="125" y="339"/>
                  </a:lnTo>
                  <a:lnTo>
                    <a:pt x="118" y="364"/>
                  </a:lnTo>
                  <a:lnTo>
                    <a:pt x="110" y="392"/>
                  </a:lnTo>
                  <a:lnTo>
                    <a:pt x="104" y="420"/>
                  </a:lnTo>
                  <a:lnTo>
                    <a:pt x="98" y="449"/>
                  </a:lnTo>
                  <a:lnTo>
                    <a:pt x="92" y="479"/>
                  </a:lnTo>
                  <a:lnTo>
                    <a:pt x="87" y="509"/>
                  </a:lnTo>
                  <a:lnTo>
                    <a:pt x="82" y="541"/>
                  </a:lnTo>
                  <a:lnTo>
                    <a:pt x="78" y="575"/>
                  </a:lnTo>
                  <a:lnTo>
                    <a:pt x="74" y="608"/>
                  </a:lnTo>
                  <a:lnTo>
                    <a:pt x="71" y="642"/>
                  </a:lnTo>
                  <a:lnTo>
                    <a:pt x="69" y="677"/>
                  </a:lnTo>
                  <a:lnTo>
                    <a:pt x="68" y="713"/>
                  </a:lnTo>
                  <a:lnTo>
                    <a:pt x="67" y="749"/>
                  </a:lnTo>
                  <a:lnTo>
                    <a:pt x="66" y="787"/>
                  </a:lnTo>
                  <a:lnTo>
                    <a:pt x="66" y="787"/>
                  </a:lnTo>
                  <a:lnTo>
                    <a:pt x="67" y="824"/>
                  </a:lnTo>
                  <a:lnTo>
                    <a:pt x="68" y="861"/>
                  </a:lnTo>
                  <a:lnTo>
                    <a:pt x="69" y="896"/>
                  </a:lnTo>
                  <a:lnTo>
                    <a:pt x="71" y="931"/>
                  </a:lnTo>
                  <a:lnTo>
                    <a:pt x="74" y="966"/>
                  </a:lnTo>
                  <a:lnTo>
                    <a:pt x="78" y="1000"/>
                  </a:lnTo>
                  <a:lnTo>
                    <a:pt x="82" y="1032"/>
                  </a:lnTo>
                  <a:lnTo>
                    <a:pt x="87" y="1064"/>
                  </a:lnTo>
                  <a:lnTo>
                    <a:pt x="92" y="1095"/>
                  </a:lnTo>
                  <a:lnTo>
                    <a:pt x="98" y="1125"/>
                  </a:lnTo>
                  <a:lnTo>
                    <a:pt x="104" y="1154"/>
                  </a:lnTo>
                  <a:lnTo>
                    <a:pt x="110" y="1182"/>
                  </a:lnTo>
                  <a:lnTo>
                    <a:pt x="118" y="1209"/>
                  </a:lnTo>
                  <a:lnTo>
                    <a:pt x="125" y="1235"/>
                  </a:lnTo>
                  <a:lnTo>
                    <a:pt x="133" y="1261"/>
                  </a:lnTo>
                  <a:lnTo>
                    <a:pt x="140" y="1284"/>
                  </a:lnTo>
                  <a:lnTo>
                    <a:pt x="150" y="1307"/>
                  </a:lnTo>
                  <a:lnTo>
                    <a:pt x="158" y="1329"/>
                  </a:lnTo>
                  <a:lnTo>
                    <a:pt x="167" y="1350"/>
                  </a:lnTo>
                  <a:lnTo>
                    <a:pt x="177" y="1369"/>
                  </a:lnTo>
                  <a:lnTo>
                    <a:pt x="187" y="1388"/>
                  </a:lnTo>
                  <a:lnTo>
                    <a:pt x="196" y="1405"/>
                  </a:lnTo>
                  <a:lnTo>
                    <a:pt x="207" y="1421"/>
                  </a:lnTo>
                  <a:lnTo>
                    <a:pt x="217" y="1436"/>
                  </a:lnTo>
                  <a:lnTo>
                    <a:pt x="227" y="1450"/>
                  </a:lnTo>
                  <a:lnTo>
                    <a:pt x="238" y="1462"/>
                  </a:lnTo>
                  <a:lnTo>
                    <a:pt x="249" y="1474"/>
                  </a:lnTo>
                  <a:lnTo>
                    <a:pt x="259" y="1483"/>
                  </a:lnTo>
                  <a:lnTo>
                    <a:pt x="270" y="1491"/>
                  </a:lnTo>
                  <a:lnTo>
                    <a:pt x="281" y="1498"/>
                  </a:lnTo>
                  <a:lnTo>
                    <a:pt x="293" y="1505"/>
                  </a:lnTo>
                  <a:lnTo>
                    <a:pt x="303" y="1509"/>
                  </a:lnTo>
                  <a:lnTo>
                    <a:pt x="303" y="1509"/>
                  </a:lnTo>
                  <a:lnTo>
                    <a:pt x="309" y="1512"/>
                  </a:lnTo>
                  <a:lnTo>
                    <a:pt x="314" y="1516"/>
                  </a:lnTo>
                  <a:lnTo>
                    <a:pt x="318" y="1520"/>
                  </a:lnTo>
                  <a:lnTo>
                    <a:pt x="323" y="1525"/>
                  </a:lnTo>
                  <a:lnTo>
                    <a:pt x="325" y="1532"/>
                  </a:lnTo>
                  <a:lnTo>
                    <a:pt x="326" y="1538"/>
                  </a:lnTo>
                  <a:lnTo>
                    <a:pt x="326" y="1544"/>
                  </a:lnTo>
                  <a:lnTo>
                    <a:pt x="324" y="1551"/>
                  </a:lnTo>
                  <a:lnTo>
                    <a:pt x="324" y="1551"/>
                  </a:lnTo>
                  <a:lnTo>
                    <a:pt x="321" y="1555"/>
                  </a:lnTo>
                  <a:lnTo>
                    <a:pt x="318" y="1561"/>
                  </a:lnTo>
                  <a:lnTo>
                    <a:pt x="315" y="1564"/>
                  </a:lnTo>
                  <a:lnTo>
                    <a:pt x="311" y="1568"/>
                  </a:lnTo>
                  <a:lnTo>
                    <a:pt x="307" y="1570"/>
                  </a:lnTo>
                  <a:lnTo>
                    <a:pt x="303" y="1572"/>
                  </a:lnTo>
                  <a:lnTo>
                    <a:pt x="298" y="1573"/>
                  </a:lnTo>
                  <a:lnTo>
                    <a:pt x="293" y="1573"/>
                  </a:lnTo>
                  <a:lnTo>
                    <a:pt x="293" y="157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201">
              <a:extLst>
                <a:ext uri="{FF2B5EF4-FFF2-40B4-BE49-F238E27FC236}">
                  <a16:creationId xmlns:a16="http://schemas.microsoft.com/office/drawing/2014/main" id="{8A896954-DD33-4E60-BBAF-EBEA03B501E6}"/>
                </a:ext>
              </a:extLst>
            </p:cNvPr>
            <p:cNvSpPr>
              <a:spLocks/>
            </p:cNvSpPr>
            <p:nvPr/>
          </p:nvSpPr>
          <p:spPr bwMode="auto">
            <a:xfrm>
              <a:off x="4168775" y="1811338"/>
              <a:ext cx="130175" cy="357188"/>
            </a:xfrm>
            <a:custGeom>
              <a:avLst/>
              <a:gdLst>
                <a:gd name="T0" fmla="*/ 536 w 573"/>
                <a:gd name="T1" fmla="*/ 1577 h 1577"/>
                <a:gd name="T2" fmla="*/ 479 w 573"/>
                <a:gd name="T3" fmla="*/ 1566 h 1577"/>
                <a:gd name="T4" fmla="*/ 398 w 573"/>
                <a:gd name="T5" fmla="*/ 1537 h 1577"/>
                <a:gd name="T6" fmla="*/ 323 w 573"/>
                <a:gd name="T7" fmla="*/ 1493 h 1577"/>
                <a:gd name="T8" fmla="*/ 253 w 573"/>
                <a:gd name="T9" fmla="*/ 1437 h 1577"/>
                <a:gd name="T10" fmla="*/ 191 w 573"/>
                <a:gd name="T11" fmla="*/ 1370 h 1577"/>
                <a:gd name="T12" fmla="*/ 135 w 573"/>
                <a:gd name="T13" fmla="*/ 1293 h 1577"/>
                <a:gd name="T14" fmla="*/ 89 w 573"/>
                <a:gd name="T15" fmla="*/ 1206 h 1577"/>
                <a:gd name="T16" fmla="*/ 51 w 573"/>
                <a:gd name="T17" fmla="*/ 1110 h 1577"/>
                <a:gd name="T18" fmla="*/ 23 w 573"/>
                <a:gd name="T19" fmla="*/ 1008 h 1577"/>
                <a:gd name="T20" fmla="*/ 6 w 573"/>
                <a:gd name="T21" fmla="*/ 900 h 1577"/>
                <a:gd name="T22" fmla="*/ 0 w 573"/>
                <a:gd name="T23" fmla="*/ 788 h 1577"/>
                <a:gd name="T24" fmla="*/ 3 w 573"/>
                <a:gd name="T25" fmla="*/ 714 h 1577"/>
                <a:gd name="T26" fmla="*/ 15 w 573"/>
                <a:gd name="T27" fmla="*/ 607 h 1577"/>
                <a:gd name="T28" fmla="*/ 39 w 573"/>
                <a:gd name="T29" fmla="*/ 504 h 1577"/>
                <a:gd name="T30" fmla="*/ 73 w 573"/>
                <a:gd name="T31" fmla="*/ 408 h 1577"/>
                <a:gd name="T32" fmla="*/ 116 w 573"/>
                <a:gd name="T33" fmla="*/ 319 h 1577"/>
                <a:gd name="T34" fmla="*/ 166 w 573"/>
                <a:gd name="T35" fmla="*/ 238 h 1577"/>
                <a:gd name="T36" fmla="*/ 225 w 573"/>
                <a:gd name="T37" fmla="*/ 168 h 1577"/>
                <a:gd name="T38" fmla="*/ 290 w 573"/>
                <a:gd name="T39" fmla="*/ 107 h 1577"/>
                <a:gd name="T40" fmla="*/ 362 w 573"/>
                <a:gd name="T41" fmla="*/ 58 h 1577"/>
                <a:gd name="T42" fmla="*/ 438 w 573"/>
                <a:gd name="T43" fmla="*/ 23 h 1577"/>
                <a:gd name="T44" fmla="*/ 520 w 573"/>
                <a:gd name="T45" fmla="*/ 1 h 1577"/>
                <a:gd name="T46" fmla="*/ 534 w 573"/>
                <a:gd name="T47" fmla="*/ 1 h 1577"/>
                <a:gd name="T48" fmla="*/ 550 w 573"/>
                <a:gd name="T49" fmla="*/ 11 h 1577"/>
                <a:gd name="T50" fmla="*/ 559 w 573"/>
                <a:gd name="T51" fmla="*/ 28 h 1577"/>
                <a:gd name="T52" fmla="*/ 559 w 573"/>
                <a:gd name="T53" fmla="*/ 42 h 1577"/>
                <a:gd name="T54" fmla="*/ 549 w 573"/>
                <a:gd name="T55" fmla="*/ 57 h 1577"/>
                <a:gd name="T56" fmla="*/ 532 w 573"/>
                <a:gd name="T57" fmla="*/ 66 h 1577"/>
                <a:gd name="T58" fmla="*/ 483 w 573"/>
                <a:gd name="T59" fmla="*/ 78 h 1577"/>
                <a:gd name="T60" fmla="*/ 413 w 573"/>
                <a:gd name="T61" fmla="*/ 106 h 1577"/>
                <a:gd name="T62" fmla="*/ 346 w 573"/>
                <a:gd name="T63" fmla="*/ 146 h 1577"/>
                <a:gd name="T64" fmla="*/ 286 w 573"/>
                <a:gd name="T65" fmla="*/ 198 h 1577"/>
                <a:gd name="T66" fmla="*/ 231 w 573"/>
                <a:gd name="T67" fmla="*/ 260 h 1577"/>
                <a:gd name="T68" fmla="*/ 184 w 573"/>
                <a:gd name="T69" fmla="*/ 331 h 1577"/>
                <a:gd name="T70" fmla="*/ 144 w 573"/>
                <a:gd name="T71" fmla="*/ 411 h 1577"/>
                <a:gd name="T72" fmla="*/ 110 w 573"/>
                <a:gd name="T73" fmla="*/ 497 h 1577"/>
                <a:gd name="T74" fmla="*/ 86 w 573"/>
                <a:gd name="T75" fmla="*/ 589 h 1577"/>
                <a:gd name="T76" fmla="*/ 71 w 573"/>
                <a:gd name="T77" fmla="*/ 686 h 1577"/>
                <a:gd name="T78" fmla="*/ 66 w 573"/>
                <a:gd name="T79" fmla="*/ 788 h 1577"/>
                <a:gd name="T80" fmla="*/ 68 w 573"/>
                <a:gd name="T81" fmla="*/ 857 h 1577"/>
                <a:gd name="T82" fmla="*/ 80 w 573"/>
                <a:gd name="T83" fmla="*/ 958 h 1577"/>
                <a:gd name="T84" fmla="*/ 102 w 573"/>
                <a:gd name="T85" fmla="*/ 1054 h 1577"/>
                <a:gd name="T86" fmla="*/ 133 w 573"/>
                <a:gd name="T87" fmla="*/ 1144 h 1577"/>
                <a:gd name="T88" fmla="*/ 173 w 573"/>
                <a:gd name="T89" fmla="*/ 1225 h 1577"/>
                <a:gd name="T90" fmla="*/ 219 w 573"/>
                <a:gd name="T91" fmla="*/ 1300 h 1577"/>
                <a:gd name="T92" fmla="*/ 273 w 573"/>
                <a:gd name="T93" fmla="*/ 1365 h 1577"/>
                <a:gd name="T94" fmla="*/ 333 w 573"/>
                <a:gd name="T95" fmla="*/ 1420 h 1577"/>
                <a:gd name="T96" fmla="*/ 399 w 573"/>
                <a:gd name="T97" fmla="*/ 1463 h 1577"/>
                <a:gd name="T98" fmla="*/ 470 w 573"/>
                <a:gd name="T99" fmla="*/ 1493 h 1577"/>
                <a:gd name="T100" fmla="*/ 545 w 573"/>
                <a:gd name="T101" fmla="*/ 1511 h 1577"/>
                <a:gd name="T102" fmla="*/ 557 w 573"/>
                <a:gd name="T103" fmla="*/ 1516 h 1577"/>
                <a:gd name="T104" fmla="*/ 570 w 573"/>
                <a:gd name="T105" fmla="*/ 1530 h 1577"/>
                <a:gd name="T106" fmla="*/ 573 w 573"/>
                <a:gd name="T107" fmla="*/ 1548 h 1577"/>
                <a:gd name="T108" fmla="*/ 569 w 573"/>
                <a:gd name="T109" fmla="*/ 1560 h 1577"/>
                <a:gd name="T110" fmla="*/ 557 w 573"/>
                <a:gd name="T111" fmla="*/ 1572 h 1577"/>
                <a:gd name="T112" fmla="*/ 540 w 573"/>
                <a:gd name="T113" fmla="*/ 1577 h 15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73" h="1577">
                  <a:moveTo>
                    <a:pt x="540" y="1577"/>
                  </a:moveTo>
                  <a:lnTo>
                    <a:pt x="540" y="1577"/>
                  </a:lnTo>
                  <a:lnTo>
                    <a:pt x="536" y="1577"/>
                  </a:lnTo>
                  <a:lnTo>
                    <a:pt x="536" y="1577"/>
                  </a:lnTo>
                  <a:lnTo>
                    <a:pt x="507" y="1572"/>
                  </a:lnTo>
                  <a:lnTo>
                    <a:pt x="479" y="1566"/>
                  </a:lnTo>
                  <a:lnTo>
                    <a:pt x="452" y="1557"/>
                  </a:lnTo>
                  <a:lnTo>
                    <a:pt x="425" y="1547"/>
                  </a:lnTo>
                  <a:lnTo>
                    <a:pt x="398" y="1537"/>
                  </a:lnTo>
                  <a:lnTo>
                    <a:pt x="372" y="1523"/>
                  </a:lnTo>
                  <a:lnTo>
                    <a:pt x="347" y="1509"/>
                  </a:lnTo>
                  <a:lnTo>
                    <a:pt x="323" y="1493"/>
                  </a:lnTo>
                  <a:lnTo>
                    <a:pt x="299" y="1476"/>
                  </a:lnTo>
                  <a:lnTo>
                    <a:pt x="276" y="1457"/>
                  </a:lnTo>
                  <a:lnTo>
                    <a:pt x="253" y="1437"/>
                  </a:lnTo>
                  <a:lnTo>
                    <a:pt x="231" y="1417"/>
                  </a:lnTo>
                  <a:lnTo>
                    <a:pt x="211" y="1394"/>
                  </a:lnTo>
                  <a:lnTo>
                    <a:pt x="191" y="1370"/>
                  </a:lnTo>
                  <a:lnTo>
                    <a:pt x="171" y="1345"/>
                  </a:lnTo>
                  <a:lnTo>
                    <a:pt x="153" y="1319"/>
                  </a:lnTo>
                  <a:lnTo>
                    <a:pt x="135" y="1293"/>
                  </a:lnTo>
                  <a:lnTo>
                    <a:pt x="119" y="1265"/>
                  </a:lnTo>
                  <a:lnTo>
                    <a:pt x="103" y="1236"/>
                  </a:lnTo>
                  <a:lnTo>
                    <a:pt x="89" y="1206"/>
                  </a:lnTo>
                  <a:lnTo>
                    <a:pt x="75" y="1175"/>
                  </a:lnTo>
                  <a:lnTo>
                    <a:pt x="63" y="1144"/>
                  </a:lnTo>
                  <a:lnTo>
                    <a:pt x="51" y="1110"/>
                  </a:lnTo>
                  <a:lnTo>
                    <a:pt x="40" y="1077"/>
                  </a:lnTo>
                  <a:lnTo>
                    <a:pt x="31" y="1043"/>
                  </a:lnTo>
                  <a:lnTo>
                    <a:pt x="23" y="1008"/>
                  </a:lnTo>
                  <a:lnTo>
                    <a:pt x="16" y="973"/>
                  </a:lnTo>
                  <a:lnTo>
                    <a:pt x="10" y="937"/>
                  </a:lnTo>
                  <a:lnTo>
                    <a:pt x="6" y="900"/>
                  </a:lnTo>
                  <a:lnTo>
                    <a:pt x="3" y="863"/>
                  </a:lnTo>
                  <a:lnTo>
                    <a:pt x="1" y="826"/>
                  </a:lnTo>
                  <a:lnTo>
                    <a:pt x="0" y="788"/>
                  </a:lnTo>
                  <a:lnTo>
                    <a:pt x="0" y="788"/>
                  </a:lnTo>
                  <a:lnTo>
                    <a:pt x="1" y="750"/>
                  </a:lnTo>
                  <a:lnTo>
                    <a:pt x="3" y="714"/>
                  </a:lnTo>
                  <a:lnTo>
                    <a:pt x="6" y="678"/>
                  </a:lnTo>
                  <a:lnTo>
                    <a:pt x="10" y="642"/>
                  </a:lnTo>
                  <a:lnTo>
                    <a:pt x="15" y="607"/>
                  </a:lnTo>
                  <a:lnTo>
                    <a:pt x="22" y="571"/>
                  </a:lnTo>
                  <a:lnTo>
                    <a:pt x="31" y="537"/>
                  </a:lnTo>
                  <a:lnTo>
                    <a:pt x="39" y="504"/>
                  </a:lnTo>
                  <a:lnTo>
                    <a:pt x="49" y="471"/>
                  </a:lnTo>
                  <a:lnTo>
                    <a:pt x="61" y="439"/>
                  </a:lnTo>
                  <a:lnTo>
                    <a:pt x="73" y="408"/>
                  </a:lnTo>
                  <a:lnTo>
                    <a:pt x="87" y="378"/>
                  </a:lnTo>
                  <a:lnTo>
                    <a:pt x="100" y="348"/>
                  </a:lnTo>
                  <a:lnTo>
                    <a:pt x="116" y="319"/>
                  </a:lnTo>
                  <a:lnTo>
                    <a:pt x="132" y="291"/>
                  </a:lnTo>
                  <a:lnTo>
                    <a:pt x="149" y="264"/>
                  </a:lnTo>
                  <a:lnTo>
                    <a:pt x="166" y="238"/>
                  </a:lnTo>
                  <a:lnTo>
                    <a:pt x="185" y="213"/>
                  </a:lnTo>
                  <a:lnTo>
                    <a:pt x="205" y="190"/>
                  </a:lnTo>
                  <a:lnTo>
                    <a:pt x="225" y="168"/>
                  </a:lnTo>
                  <a:lnTo>
                    <a:pt x="246" y="146"/>
                  </a:lnTo>
                  <a:lnTo>
                    <a:pt x="268" y="125"/>
                  </a:lnTo>
                  <a:lnTo>
                    <a:pt x="290" y="107"/>
                  </a:lnTo>
                  <a:lnTo>
                    <a:pt x="314" y="89"/>
                  </a:lnTo>
                  <a:lnTo>
                    <a:pt x="338" y="74"/>
                  </a:lnTo>
                  <a:lnTo>
                    <a:pt x="362" y="58"/>
                  </a:lnTo>
                  <a:lnTo>
                    <a:pt x="387" y="45"/>
                  </a:lnTo>
                  <a:lnTo>
                    <a:pt x="413" y="33"/>
                  </a:lnTo>
                  <a:lnTo>
                    <a:pt x="438" y="23"/>
                  </a:lnTo>
                  <a:lnTo>
                    <a:pt x="465" y="14"/>
                  </a:lnTo>
                  <a:lnTo>
                    <a:pt x="492" y="6"/>
                  </a:lnTo>
                  <a:lnTo>
                    <a:pt x="520" y="1"/>
                  </a:lnTo>
                  <a:lnTo>
                    <a:pt x="520" y="1"/>
                  </a:lnTo>
                  <a:lnTo>
                    <a:pt x="527" y="0"/>
                  </a:lnTo>
                  <a:lnTo>
                    <a:pt x="534" y="1"/>
                  </a:lnTo>
                  <a:lnTo>
                    <a:pt x="540" y="3"/>
                  </a:lnTo>
                  <a:lnTo>
                    <a:pt x="545" y="6"/>
                  </a:lnTo>
                  <a:lnTo>
                    <a:pt x="550" y="11"/>
                  </a:lnTo>
                  <a:lnTo>
                    <a:pt x="553" y="16"/>
                  </a:lnTo>
                  <a:lnTo>
                    <a:pt x="556" y="22"/>
                  </a:lnTo>
                  <a:lnTo>
                    <a:pt x="559" y="28"/>
                  </a:lnTo>
                  <a:lnTo>
                    <a:pt x="559" y="28"/>
                  </a:lnTo>
                  <a:lnTo>
                    <a:pt x="559" y="34"/>
                  </a:lnTo>
                  <a:lnTo>
                    <a:pt x="559" y="42"/>
                  </a:lnTo>
                  <a:lnTo>
                    <a:pt x="556" y="47"/>
                  </a:lnTo>
                  <a:lnTo>
                    <a:pt x="553" y="53"/>
                  </a:lnTo>
                  <a:lnTo>
                    <a:pt x="549" y="57"/>
                  </a:lnTo>
                  <a:lnTo>
                    <a:pt x="544" y="61"/>
                  </a:lnTo>
                  <a:lnTo>
                    <a:pt x="538" y="64"/>
                  </a:lnTo>
                  <a:lnTo>
                    <a:pt x="532" y="66"/>
                  </a:lnTo>
                  <a:lnTo>
                    <a:pt x="532" y="66"/>
                  </a:lnTo>
                  <a:lnTo>
                    <a:pt x="507" y="72"/>
                  </a:lnTo>
                  <a:lnTo>
                    <a:pt x="483" y="78"/>
                  </a:lnTo>
                  <a:lnTo>
                    <a:pt x="458" y="86"/>
                  </a:lnTo>
                  <a:lnTo>
                    <a:pt x="435" y="95"/>
                  </a:lnTo>
                  <a:lnTo>
                    <a:pt x="413" y="106"/>
                  </a:lnTo>
                  <a:lnTo>
                    <a:pt x="390" y="118"/>
                  </a:lnTo>
                  <a:lnTo>
                    <a:pt x="368" y="132"/>
                  </a:lnTo>
                  <a:lnTo>
                    <a:pt x="346" y="146"/>
                  </a:lnTo>
                  <a:lnTo>
                    <a:pt x="326" y="163"/>
                  </a:lnTo>
                  <a:lnTo>
                    <a:pt x="306" y="180"/>
                  </a:lnTo>
                  <a:lnTo>
                    <a:pt x="286" y="198"/>
                  </a:lnTo>
                  <a:lnTo>
                    <a:pt x="268" y="217"/>
                  </a:lnTo>
                  <a:lnTo>
                    <a:pt x="249" y="238"/>
                  </a:lnTo>
                  <a:lnTo>
                    <a:pt x="231" y="260"/>
                  </a:lnTo>
                  <a:lnTo>
                    <a:pt x="215" y="283"/>
                  </a:lnTo>
                  <a:lnTo>
                    <a:pt x="199" y="306"/>
                  </a:lnTo>
                  <a:lnTo>
                    <a:pt x="184" y="331"/>
                  </a:lnTo>
                  <a:lnTo>
                    <a:pt x="169" y="357"/>
                  </a:lnTo>
                  <a:lnTo>
                    <a:pt x="156" y="383"/>
                  </a:lnTo>
                  <a:lnTo>
                    <a:pt x="144" y="411"/>
                  </a:lnTo>
                  <a:lnTo>
                    <a:pt x="131" y="439"/>
                  </a:lnTo>
                  <a:lnTo>
                    <a:pt x="121" y="467"/>
                  </a:lnTo>
                  <a:lnTo>
                    <a:pt x="110" y="497"/>
                  </a:lnTo>
                  <a:lnTo>
                    <a:pt x="101" y="527"/>
                  </a:lnTo>
                  <a:lnTo>
                    <a:pt x="93" y="558"/>
                  </a:lnTo>
                  <a:lnTo>
                    <a:pt x="86" y="589"/>
                  </a:lnTo>
                  <a:lnTo>
                    <a:pt x="80" y="621"/>
                  </a:lnTo>
                  <a:lnTo>
                    <a:pt x="75" y="653"/>
                  </a:lnTo>
                  <a:lnTo>
                    <a:pt x="71" y="686"/>
                  </a:lnTo>
                  <a:lnTo>
                    <a:pt x="68" y="719"/>
                  </a:lnTo>
                  <a:lnTo>
                    <a:pt x="67" y="753"/>
                  </a:lnTo>
                  <a:lnTo>
                    <a:pt x="66" y="788"/>
                  </a:lnTo>
                  <a:lnTo>
                    <a:pt x="66" y="788"/>
                  </a:lnTo>
                  <a:lnTo>
                    <a:pt x="67" y="823"/>
                  </a:lnTo>
                  <a:lnTo>
                    <a:pt x="68" y="857"/>
                  </a:lnTo>
                  <a:lnTo>
                    <a:pt x="71" y="891"/>
                  </a:lnTo>
                  <a:lnTo>
                    <a:pt x="75" y="925"/>
                  </a:lnTo>
                  <a:lnTo>
                    <a:pt x="80" y="958"/>
                  </a:lnTo>
                  <a:lnTo>
                    <a:pt x="87" y="990"/>
                  </a:lnTo>
                  <a:lnTo>
                    <a:pt x="94" y="1022"/>
                  </a:lnTo>
                  <a:lnTo>
                    <a:pt x="102" y="1054"/>
                  </a:lnTo>
                  <a:lnTo>
                    <a:pt x="111" y="1085"/>
                  </a:lnTo>
                  <a:lnTo>
                    <a:pt x="122" y="1115"/>
                  </a:lnTo>
                  <a:lnTo>
                    <a:pt x="133" y="1144"/>
                  </a:lnTo>
                  <a:lnTo>
                    <a:pt x="146" y="1171"/>
                  </a:lnTo>
                  <a:lnTo>
                    <a:pt x="158" y="1199"/>
                  </a:lnTo>
                  <a:lnTo>
                    <a:pt x="173" y="1225"/>
                  </a:lnTo>
                  <a:lnTo>
                    <a:pt x="187" y="1251"/>
                  </a:lnTo>
                  <a:lnTo>
                    <a:pt x="203" y="1276"/>
                  </a:lnTo>
                  <a:lnTo>
                    <a:pt x="219" y="1300"/>
                  </a:lnTo>
                  <a:lnTo>
                    <a:pt x="237" y="1323"/>
                  </a:lnTo>
                  <a:lnTo>
                    <a:pt x="254" y="1344"/>
                  </a:lnTo>
                  <a:lnTo>
                    <a:pt x="273" y="1365"/>
                  </a:lnTo>
                  <a:lnTo>
                    <a:pt x="293" y="1385"/>
                  </a:lnTo>
                  <a:lnTo>
                    <a:pt x="312" y="1402"/>
                  </a:lnTo>
                  <a:lnTo>
                    <a:pt x="333" y="1420"/>
                  </a:lnTo>
                  <a:lnTo>
                    <a:pt x="355" y="1435"/>
                  </a:lnTo>
                  <a:lnTo>
                    <a:pt x="376" y="1450"/>
                  </a:lnTo>
                  <a:lnTo>
                    <a:pt x="399" y="1463"/>
                  </a:lnTo>
                  <a:lnTo>
                    <a:pt x="422" y="1475"/>
                  </a:lnTo>
                  <a:lnTo>
                    <a:pt x="446" y="1485"/>
                  </a:lnTo>
                  <a:lnTo>
                    <a:pt x="470" y="1493"/>
                  </a:lnTo>
                  <a:lnTo>
                    <a:pt x="494" y="1502"/>
                  </a:lnTo>
                  <a:lnTo>
                    <a:pt x="519" y="1507"/>
                  </a:lnTo>
                  <a:lnTo>
                    <a:pt x="545" y="1511"/>
                  </a:lnTo>
                  <a:lnTo>
                    <a:pt x="545" y="1511"/>
                  </a:lnTo>
                  <a:lnTo>
                    <a:pt x="551" y="1513"/>
                  </a:lnTo>
                  <a:lnTo>
                    <a:pt x="557" y="1516"/>
                  </a:lnTo>
                  <a:lnTo>
                    <a:pt x="563" y="1519"/>
                  </a:lnTo>
                  <a:lnTo>
                    <a:pt x="567" y="1524"/>
                  </a:lnTo>
                  <a:lnTo>
                    <a:pt x="570" y="1530"/>
                  </a:lnTo>
                  <a:lnTo>
                    <a:pt x="572" y="1536"/>
                  </a:lnTo>
                  <a:lnTo>
                    <a:pt x="573" y="1542"/>
                  </a:lnTo>
                  <a:lnTo>
                    <a:pt x="573" y="1548"/>
                  </a:lnTo>
                  <a:lnTo>
                    <a:pt x="573" y="1548"/>
                  </a:lnTo>
                  <a:lnTo>
                    <a:pt x="572" y="1554"/>
                  </a:lnTo>
                  <a:lnTo>
                    <a:pt x="569" y="1560"/>
                  </a:lnTo>
                  <a:lnTo>
                    <a:pt x="566" y="1565"/>
                  </a:lnTo>
                  <a:lnTo>
                    <a:pt x="562" y="1569"/>
                  </a:lnTo>
                  <a:lnTo>
                    <a:pt x="557" y="1572"/>
                  </a:lnTo>
                  <a:lnTo>
                    <a:pt x="552" y="1575"/>
                  </a:lnTo>
                  <a:lnTo>
                    <a:pt x="546" y="1576"/>
                  </a:lnTo>
                  <a:lnTo>
                    <a:pt x="540" y="1577"/>
                  </a:lnTo>
                  <a:lnTo>
                    <a:pt x="540" y="15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202">
              <a:extLst>
                <a:ext uri="{FF2B5EF4-FFF2-40B4-BE49-F238E27FC236}">
                  <a16:creationId xmlns:a16="http://schemas.microsoft.com/office/drawing/2014/main" id="{CF462C23-1348-4FC7-A98A-CB7DFCD35848}"/>
                </a:ext>
              </a:extLst>
            </p:cNvPr>
            <p:cNvSpPr>
              <a:spLocks/>
            </p:cNvSpPr>
            <p:nvPr/>
          </p:nvSpPr>
          <p:spPr bwMode="auto">
            <a:xfrm>
              <a:off x="4138613" y="1900238"/>
              <a:ext cx="165100" cy="14288"/>
            </a:xfrm>
            <a:custGeom>
              <a:avLst/>
              <a:gdLst>
                <a:gd name="T0" fmla="*/ 695 w 728"/>
                <a:gd name="T1" fmla="*/ 67 h 67"/>
                <a:gd name="T2" fmla="*/ 33 w 728"/>
                <a:gd name="T3" fmla="*/ 67 h 67"/>
                <a:gd name="T4" fmla="*/ 33 w 728"/>
                <a:gd name="T5" fmla="*/ 67 h 67"/>
                <a:gd name="T6" fmla="*/ 27 w 728"/>
                <a:gd name="T7" fmla="*/ 66 h 67"/>
                <a:gd name="T8" fmla="*/ 21 w 728"/>
                <a:gd name="T9" fmla="*/ 63 h 67"/>
                <a:gd name="T10" fmla="*/ 15 w 728"/>
                <a:gd name="T11" fmla="*/ 60 h 67"/>
                <a:gd name="T12" fmla="*/ 10 w 728"/>
                <a:gd name="T13" fmla="*/ 56 h 67"/>
                <a:gd name="T14" fmla="*/ 6 w 728"/>
                <a:gd name="T15" fmla="*/ 52 h 67"/>
                <a:gd name="T16" fmla="*/ 3 w 728"/>
                <a:gd name="T17" fmla="*/ 46 h 67"/>
                <a:gd name="T18" fmla="*/ 1 w 728"/>
                <a:gd name="T19" fmla="*/ 40 h 67"/>
                <a:gd name="T20" fmla="*/ 0 w 728"/>
                <a:gd name="T21" fmla="*/ 33 h 67"/>
                <a:gd name="T22" fmla="*/ 0 w 728"/>
                <a:gd name="T23" fmla="*/ 33 h 67"/>
                <a:gd name="T24" fmla="*/ 1 w 728"/>
                <a:gd name="T25" fmla="*/ 26 h 67"/>
                <a:gd name="T26" fmla="*/ 3 w 728"/>
                <a:gd name="T27" fmla="*/ 20 h 67"/>
                <a:gd name="T28" fmla="*/ 6 w 728"/>
                <a:gd name="T29" fmla="*/ 15 h 67"/>
                <a:gd name="T30" fmla="*/ 10 w 728"/>
                <a:gd name="T31" fmla="*/ 10 h 67"/>
                <a:gd name="T32" fmla="*/ 15 w 728"/>
                <a:gd name="T33" fmla="*/ 6 h 67"/>
                <a:gd name="T34" fmla="*/ 21 w 728"/>
                <a:gd name="T35" fmla="*/ 2 h 67"/>
                <a:gd name="T36" fmla="*/ 27 w 728"/>
                <a:gd name="T37" fmla="*/ 0 h 67"/>
                <a:gd name="T38" fmla="*/ 33 w 728"/>
                <a:gd name="T39" fmla="*/ 0 h 67"/>
                <a:gd name="T40" fmla="*/ 695 w 728"/>
                <a:gd name="T41" fmla="*/ 0 h 67"/>
                <a:gd name="T42" fmla="*/ 695 w 728"/>
                <a:gd name="T43" fmla="*/ 0 h 67"/>
                <a:gd name="T44" fmla="*/ 701 w 728"/>
                <a:gd name="T45" fmla="*/ 0 h 67"/>
                <a:gd name="T46" fmla="*/ 707 w 728"/>
                <a:gd name="T47" fmla="*/ 2 h 67"/>
                <a:gd name="T48" fmla="*/ 713 w 728"/>
                <a:gd name="T49" fmla="*/ 6 h 67"/>
                <a:gd name="T50" fmla="*/ 718 w 728"/>
                <a:gd name="T51" fmla="*/ 10 h 67"/>
                <a:gd name="T52" fmla="*/ 721 w 728"/>
                <a:gd name="T53" fmla="*/ 15 h 67"/>
                <a:gd name="T54" fmla="*/ 725 w 728"/>
                <a:gd name="T55" fmla="*/ 20 h 67"/>
                <a:gd name="T56" fmla="*/ 727 w 728"/>
                <a:gd name="T57" fmla="*/ 26 h 67"/>
                <a:gd name="T58" fmla="*/ 728 w 728"/>
                <a:gd name="T59" fmla="*/ 33 h 67"/>
                <a:gd name="T60" fmla="*/ 728 w 728"/>
                <a:gd name="T61" fmla="*/ 33 h 67"/>
                <a:gd name="T62" fmla="*/ 727 w 728"/>
                <a:gd name="T63" fmla="*/ 40 h 67"/>
                <a:gd name="T64" fmla="*/ 725 w 728"/>
                <a:gd name="T65" fmla="*/ 46 h 67"/>
                <a:gd name="T66" fmla="*/ 721 w 728"/>
                <a:gd name="T67" fmla="*/ 52 h 67"/>
                <a:gd name="T68" fmla="*/ 718 w 728"/>
                <a:gd name="T69" fmla="*/ 56 h 67"/>
                <a:gd name="T70" fmla="*/ 713 w 728"/>
                <a:gd name="T71" fmla="*/ 60 h 67"/>
                <a:gd name="T72" fmla="*/ 707 w 728"/>
                <a:gd name="T73" fmla="*/ 63 h 67"/>
                <a:gd name="T74" fmla="*/ 701 w 728"/>
                <a:gd name="T75" fmla="*/ 66 h 67"/>
                <a:gd name="T76" fmla="*/ 695 w 728"/>
                <a:gd name="T77" fmla="*/ 67 h 67"/>
                <a:gd name="T78" fmla="*/ 695 w 728"/>
                <a:gd name="T79"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28" h="67">
                  <a:moveTo>
                    <a:pt x="695" y="67"/>
                  </a:moveTo>
                  <a:lnTo>
                    <a:pt x="33" y="67"/>
                  </a:lnTo>
                  <a:lnTo>
                    <a:pt x="33" y="67"/>
                  </a:lnTo>
                  <a:lnTo>
                    <a:pt x="27" y="66"/>
                  </a:lnTo>
                  <a:lnTo>
                    <a:pt x="21" y="63"/>
                  </a:lnTo>
                  <a:lnTo>
                    <a:pt x="15" y="60"/>
                  </a:lnTo>
                  <a:lnTo>
                    <a:pt x="10" y="56"/>
                  </a:lnTo>
                  <a:lnTo>
                    <a:pt x="6" y="52"/>
                  </a:lnTo>
                  <a:lnTo>
                    <a:pt x="3" y="46"/>
                  </a:lnTo>
                  <a:lnTo>
                    <a:pt x="1" y="40"/>
                  </a:lnTo>
                  <a:lnTo>
                    <a:pt x="0" y="33"/>
                  </a:lnTo>
                  <a:lnTo>
                    <a:pt x="0" y="33"/>
                  </a:lnTo>
                  <a:lnTo>
                    <a:pt x="1" y="26"/>
                  </a:lnTo>
                  <a:lnTo>
                    <a:pt x="3" y="20"/>
                  </a:lnTo>
                  <a:lnTo>
                    <a:pt x="6" y="15"/>
                  </a:lnTo>
                  <a:lnTo>
                    <a:pt x="10" y="10"/>
                  </a:lnTo>
                  <a:lnTo>
                    <a:pt x="15" y="6"/>
                  </a:lnTo>
                  <a:lnTo>
                    <a:pt x="21" y="2"/>
                  </a:lnTo>
                  <a:lnTo>
                    <a:pt x="27" y="0"/>
                  </a:lnTo>
                  <a:lnTo>
                    <a:pt x="33" y="0"/>
                  </a:lnTo>
                  <a:lnTo>
                    <a:pt x="695" y="0"/>
                  </a:lnTo>
                  <a:lnTo>
                    <a:pt x="695" y="0"/>
                  </a:lnTo>
                  <a:lnTo>
                    <a:pt x="701" y="0"/>
                  </a:lnTo>
                  <a:lnTo>
                    <a:pt x="707" y="2"/>
                  </a:lnTo>
                  <a:lnTo>
                    <a:pt x="713" y="6"/>
                  </a:lnTo>
                  <a:lnTo>
                    <a:pt x="718" y="10"/>
                  </a:lnTo>
                  <a:lnTo>
                    <a:pt x="721" y="15"/>
                  </a:lnTo>
                  <a:lnTo>
                    <a:pt x="725" y="20"/>
                  </a:lnTo>
                  <a:lnTo>
                    <a:pt x="727" y="26"/>
                  </a:lnTo>
                  <a:lnTo>
                    <a:pt x="728" y="33"/>
                  </a:lnTo>
                  <a:lnTo>
                    <a:pt x="728" y="33"/>
                  </a:lnTo>
                  <a:lnTo>
                    <a:pt x="727" y="40"/>
                  </a:lnTo>
                  <a:lnTo>
                    <a:pt x="725" y="46"/>
                  </a:lnTo>
                  <a:lnTo>
                    <a:pt x="721" y="52"/>
                  </a:lnTo>
                  <a:lnTo>
                    <a:pt x="718" y="56"/>
                  </a:lnTo>
                  <a:lnTo>
                    <a:pt x="713" y="60"/>
                  </a:lnTo>
                  <a:lnTo>
                    <a:pt x="707" y="63"/>
                  </a:lnTo>
                  <a:lnTo>
                    <a:pt x="701" y="66"/>
                  </a:lnTo>
                  <a:lnTo>
                    <a:pt x="695" y="67"/>
                  </a:lnTo>
                  <a:lnTo>
                    <a:pt x="695" y="6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203">
              <a:extLst>
                <a:ext uri="{FF2B5EF4-FFF2-40B4-BE49-F238E27FC236}">
                  <a16:creationId xmlns:a16="http://schemas.microsoft.com/office/drawing/2014/main" id="{F762745E-6C8A-46F3-8826-82CD8AF9B8B5}"/>
                </a:ext>
              </a:extLst>
            </p:cNvPr>
            <p:cNvSpPr>
              <a:spLocks/>
            </p:cNvSpPr>
            <p:nvPr/>
          </p:nvSpPr>
          <p:spPr bwMode="auto">
            <a:xfrm>
              <a:off x="4116388" y="1974850"/>
              <a:ext cx="187325" cy="14288"/>
            </a:xfrm>
            <a:custGeom>
              <a:avLst/>
              <a:gdLst>
                <a:gd name="T0" fmla="*/ 792 w 825"/>
                <a:gd name="T1" fmla="*/ 67 h 67"/>
                <a:gd name="T2" fmla="*/ 33 w 825"/>
                <a:gd name="T3" fmla="*/ 67 h 67"/>
                <a:gd name="T4" fmla="*/ 33 w 825"/>
                <a:gd name="T5" fmla="*/ 67 h 67"/>
                <a:gd name="T6" fmla="*/ 27 w 825"/>
                <a:gd name="T7" fmla="*/ 66 h 67"/>
                <a:gd name="T8" fmla="*/ 21 w 825"/>
                <a:gd name="T9" fmla="*/ 65 h 67"/>
                <a:gd name="T10" fmla="*/ 15 w 825"/>
                <a:gd name="T11" fmla="*/ 61 h 67"/>
                <a:gd name="T12" fmla="*/ 10 w 825"/>
                <a:gd name="T13" fmla="*/ 57 h 67"/>
                <a:gd name="T14" fmla="*/ 6 w 825"/>
                <a:gd name="T15" fmla="*/ 52 h 67"/>
                <a:gd name="T16" fmla="*/ 3 w 825"/>
                <a:gd name="T17" fmla="*/ 47 h 67"/>
                <a:gd name="T18" fmla="*/ 1 w 825"/>
                <a:gd name="T19" fmla="*/ 41 h 67"/>
                <a:gd name="T20" fmla="*/ 0 w 825"/>
                <a:gd name="T21" fmla="*/ 34 h 67"/>
                <a:gd name="T22" fmla="*/ 0 w 825"/>
                <a:gd name="T23" fmla="*/ 34 h 67"/>
                <a:gd name="T24" fmla="*/ 1 w 825"/>
                <a:gd name="T25" fmla="*/ 27 h 67"/>
                <a:gd name="T26" fmla="*/ 3 w 825"/>
                <a:gd name="T27" fmla="*/ 21 h 67"/>
                <a:gd name="T28" fmla="*/ 6 w 825"/>
                <a:gd name="T29" fmla="*/ 15 h 67"/>
                <a:gd name="T30" fmla="*/ 10 w 825"/>
                <a:gd name="T31" fmla="*/ 11 h 67"/>
                <a:gd name="T32" fmla="*/ 15 w 825"/>
                <a:gd name="T33" fmla="*/ 7 h 67"/>
                <a:gd name="T34" fmla="*/ 21 w 825"/>
                <a:gd name="T35" fmla="*/ 4 h 67"/>
                <a:gd name="T36" fmla="*/ 27 w 825"/>
                <a:gd name="T37" fmla="*/ 1 h 67"/>
                <a:gd name="T38" fmla="*/ 33 w 825"/>
                <a:gd name="T39" fmla="*/ 0 h 67"/>
                <a:gd name="T40" fmla="*/ 792 w 825"/>
                <a:gd name="T41" fmla="*/ 0 h 67"/>
                <a:gd name="T42" fmla="*/ 792 w 825"/>
                <a:gd name="T43" fmla="*/ 0 h 67"/>
                <a:gd name="T44" fmla="*/ 798 w 825"/>
                <a:gd name="T45" fmla="*/ 1 h 67"/>
                <a:gd name="T46" fmla="*/ 804 w 825"/>
                <a:gd name="T47" fmla="*/ 4 h 67"/>
                <a:gd name="T48" fmla="*/ 810 w 825"/>
                <a:gd name="T49" fmla="*/ 7 h 67"/>
                <a:gd name="T50" fmla="*/ 815 w 825"/>
                <a:gd name="T51" fmla="*/ 11 h 67"/>
                <a:gd name="T52" fmla="*/ 818 w 825"/>
                <a:gd name="T53" fmla="*/ 15 h 67"/>
                <a:gd name="T54" fmla="*/ 822 w 825"/>
                <a:gd name="T55" fmla="*/ 21 h 67"/>
                <a:gd name="T56" fmla="*/ 824 w 825"/>
                <a:gd name="T57" fmla="*/ 27 h 67"/>
                <a:gd name="T58" fmla="*/ 825 w 825"/>
                <a:gd name="T59" fmla="*/ 34 h 67"/>
                <a:gd name="T60" fmla="*/ 825 w 825"/>
                <a:gd name="T61" fmla="*/ 34 h 67"/>
                <a:gd name="T62" fmla="*/ 824 w 825"/>
                <a:gd name="T63" fmla="*/ 41 h 67"/>
                <a:gd name="T64" fmla="*/ 822 w 825"/>
                <a:gd name="T65" fmla="*/ 47 h 67"/>
                <a:gd name="T66" fmla="*/ 818 w 825"/>
                <a:gd name="T67" fmla="*/ 52 h 67"/>
                <a:gd name="T68" fmla="*/ 815 w 825"/>
                <a:gd name="T69" fmla="*/ 57 h 67"/>
                <a:gd name="T70" fmla="*/ 810 w 825"/>
                <a:gd name="T71" fmla="*/ 61 h 67"/>
                <a:gd name="T72" fmla="*/ 804 w 825"/>
                <a:gd name="T73" fmla="*/ 65 h 67"/>
                <a:gd name="T74" fmla="*/ 798 w 825"/>
                <a:gd name="T75" fmla="*/ 66 h 67"/>
                <a:gd name="T76" fmla="*/ 792 w 825"/>
                <a:gd name="T77" fmla="*/ 67 h 67"/>
                <a:gd name="T78" fmla="*/ 792 w 825"/>
                <a:gd name="T79"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25" h="67">
                  <a:moveTo>
                    <a:pt x="792" y="67"/>
                  </a:moveTo>
                  <a:lnTo>
                    <a:pt x="33" y="67"/>
                  </a:lnTo>
                  <a:lnTo>
                    <a:pt x="33" y="67"/>
                  </a:lnTo>
                  <a:lnTo>
                    <a:pt x="27" y="66"/>
                  </a:lnTo>
                  <a:lnTo>
                    <a:pt x="21" y="65"/>
                  </a:lnTo>
                  <a:lnTo>
                    <a:pt x="15" y="61"/>
                  </a:lnTo>
                  <a:lnTo>
                    <a:pt x="10" y="57"/>
                  </a:lnTo>
                  <a:lnTo>
                    <a:pt x="6" y="52"/>
                  </a:lnTo>
                  <a:lnTo>
                    <a:pt x="3" y="47"/>
                  </a:lnTo>
                  <a:lnTo>
                    <a:pt x="1" y="41"/>
                  </a:lnTo>
                  <a:lnTo>
                    <a:pt x="0" y="34"/>
                  </a:lnTo>
                  <a:lnTo>
                    <a:pt x="0" y="34"/>
                  </a:lnTo>
                  <a:lnTo>
                    <a:pt x="1" y="27"/>
                  </a:lnTo>
                  <a:lnTo>
                    <a:pt x="3" y="21"/>
                  </a:lnTo>
                  <a:lnTo>
                    <a:pt x="6" y="15"/>
                  </a:lnTo>
                  <a:lnTo>
                    <a:pt x="10" y="11"/>
                  </a:lnTo>
                  <a:lnTo>
                    <a:pt x="15" y="7"/>
                  </a:lnTo>
                  <a:lnTo>
                    <a:pt x="21" y="4"/>
                  </a:lnTo>
                  <a:lnTo>
                    <a:pt x="27" y="1"/>
                  </a:lnTo>
                  <a:lnTo>
                    <a:pt x="33" y="0"/>
                  </a:lnTo>
                  <a:lnTo>
                    <a:pt x="792" y="0"/>
                  </a:lnTo>
                  <a:lnTo>
                    <a:pt x="792" y="0"/>
                  </a:lnTo>
                  <a:lnTo>
                    <a:pt x="798" y="1"/>
                  </a:lnTo>
                  <a:lnTo>
                    <a:pt x="804" y="4"/>
                  </a:lnTo>
                  <a:lnTo>
                    <a:pt x="810" y="7"/>
                  </a:lnTo>
                  <a:lnTo>
                    <a:pt x="815" y="11"/>
                  </a:lnTo>
                  <a:lnTo>
                    <a:pt x="818" y="15"/>
                  </a:lnTo>
                  <a:lnTo>
                    <a:pt x="822" y="21"/>
                  </a:lnTo>
                  <a:lnTo>
                    <a:pt x="824" y="27"/>
                  </a:lnTo>
                  <a:lnTo>
                    <a:pt x="825" y="34"/>
                  </a:lnTo>
                  <a:lnTo>
                    <a:pt x="825" y="34"/>
                  </a:lnTo>
                  <a:lnTo>
                    <a:pt x="824" y="41"/>
                  </a:lnTo>
                  <a:lnTo>
                    <a:pt x="822" y="47"/>
                  </a:lnTo>
                  <a:lnTo>
                    <a:pt x="818" y="52"/>
                  </a:lnTo>
                  <a:lnTo>
                    <a:pt x="815" y="57"/>
                  </a:lnTo>
                  <a:lnTo>
                    <a:pt x="810" y="61"/>
                  </a:lnTo>
                  <a:lnTo>
                    <a:pt x="804" y="65"/>
                  </a:lnTo>
                  <a:lnTo>
                    <a:pt x="798" y="66"/>
                  </a:lnTo>
                  <a:lnTo>
                    <a:pt x="792" y="67"/>
                  </a:lnTo>
                  <a:lnTo>
                    <a:pt x="792" y="6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204">
              <a:extLst>
                <a:ext uri="{FF2B5EF4-FFF2-40B4-BE49-F238E27FC236}">
                  <a16:creationId xmlns:a16="http://schemas.microsoft.com/office/drawing/2014/main" id="{B83F9815-1BB4-4383-B479-3A104F9485B5}"/>
                </a:ext>
              </a:extLst>
            </p:cNvPr>
            <p:cNvSpPr>
              <a:spLocks/>
            </p:cNvSpPr>
            <p:nvPr/>
          </p:nvSpPr>
          <p:spPr bwMode="auto">
            <a:xfrm>
              <a:off x="4130675" y="2049463"/>
              <a:ext cx="173038" cy="15875"/>
            </a:xfrm>
            <a:custGeom>
              <a:avLst/>
              <a:gdLst>
                <a:gd name="T0" fmla="*/ 726 w 759"/>
                <a:gd name="T1" fmla="*/ 66 h 66"/>
                <a:gd name="T2" fmla="*/ 33 w 759"/>
                <a:gd name="T3" fmla="*/ 66 h 66"/>
                <a:gd name="T4" fmla="*/ 33 w 759"/>
                <a:gd name="T5" fmla="*/ 66 h 66"/>
                <a:gd name="T6" fmla="*/ 27 w 759"/>
                <a:gd name="T7" fmla="*/ 65 h 66"/>
                <a:gd name="T8" fmla="*/ 21 w 759"/>
                <a:gd name="T9" fmla="*/ 63 h 66"/>
                <a:gd name="T10" fmla="*/ 15 w 759"/>
                <a:gd name="T11" fmla="*/ 60 h 66"/>
                <a:gd name="T12" fmla="*/ 10 w 759"/>
                <a:gd name="T13" fmla="*/ 55 h 66"/>
                <a:gd name="T14" fmla="*/ 6 w 759"/>
                <a:gd name="T15" fmla="*/ 50 h 66"/>
                <a:gd name="T16" fmla="*/ 3 w 759"/>
                <a:gd name="T17" fmla="*/ 45 h 66"/>
                <a:gd name="T18" fmla="*/ 1 w 759"/>
                <a:gd name="T19" fmla="*/ 39 h 66"/>
                <a:gd name="T20" fmla="*/ 0 w 759"/>
                <a:gd name="T21" fmla="*/ 33 h 66"/>
                <a:gd name="T22" fmla="*/ 0 w 759"/>
                <a:gd name="T23" fmla="*/ 33 h 66"/>
                <a:gd name="T24" fmla="*/ 1 w 759"/>
                <a:gd name="T25" fmla="*/ 25 h 66"/>
                <a:gd name="T26" fmla="*/ 3 w 759"/>
                <a:gd name="T27" fmla="*/ 19 h 66"/>
                <a:gd name="T28" fmla="*/ 6 w 759"/>
                <a:gd name="T29" fmla="*/ 14 h 66"/>
                <a:gd name="T30" fmla="*/ 10 w 759"/>
                <a:gd name="T31" fmla="*/ 9 h 66"/>
                <a:gd name="T32" fmla="*/ 15 w 759"/>
                <a:gd name="T33" fmla="*/ 5 h 66"/>
                <a:gd name="T34" fmla="*/ 21 w 759"/>
                <a:gd name="T35" fmla="*/ 2 h 66"/>
                <a:gd name="T36" fmla="*/ 27 w 759"/>
                <a:gd name="T37" fmla="*/ 0 h 66"/>
                <a:gd name="T38" fmla="*/ 33 w 759"/>
                <a:gd name="T39" fmla="*/ 0 h 66"/>
                <a:gd name="T40" fmla="*/ 726 w 759"/>
                <a:gd name="T41" fmla="*/ 0 h 66"/>
                <a:gd name="T42" fmla="*/ 726 w 759"/>
                <a:gd name="T43" fmla="*/ 0 h 66"/>
                <a:gd name="T44" fmla="*/ 732 w 759"/>
                <a:gd name="T45" fmla="*/ 0 h 66"/>
                <a:gd name="T46" fmla="*/ 738 w 759"/>
                <a:gd name="T47" fmla="*/ 2 h 66"/>
                <a:gd name="T48" fmla="*/ 744 w 759"/>
                <a:gd name="T49" fmla="*/ 5 h 66"/>
                <a:gd name="T50" fmla="*/ 749 w 759"/>
                <a:gd name="T51" fmla="*/ 9 h 66"/>
                <a:gd name="T52" fmla="*/ 752 w 759"/>
                <a:gd name="T53" fmla="*/ 14 h 66"/>
                <a:gd name="T54" fmla="*/ 756 w 759"/>
                <a:gd name="T55" fmla="*/ 19 h 66"/>
                <a:gd name="T56" fmla="*/ 758 w 759"/>
                <a:gd name="T57" fmla="*/ 25 h 66"/>
                <a:gd name="T58" fmla="*/ 759 w 759"/>
                <a:gd name="T59" fmla="*/ 33 h 66"/>
                <a:gd name="T60" fmla="*/ 759 w 759"/>
                <a:gd name="T61" fmla="*/ 33 h 66"/>
                <a:gd name="T62" fmla="*/ 758 w 759"/>
                <a:gd name="T63" fmla="*/ 39 h 66"/>
                <a:gd name="T64" fmla="*/ 756 w 759"/>
                <a:gd name="T65" fmla="*/ 45 h 66"/>
                <a:gd name="T66" fmla="*/ 752 w 759"/>
                <a:gd name="T67" fmla="*/ 50 h 66"/>
                <a:gd name="T68" fmla="*/ 749 w 759"/>
                <a:gd name="T69" fmla="*/ 55 h 66"/>
                <a:gd name="T70" fmla="*/ 744 w 759"/>
                <a:gd name="T71" fmla="*/ 60 h 66"/>
                <a:gd name="T72" fmla="*/ 738 w 759"/>
                <a:gd name="T73" fmla="*/ 63 h 66"/>
                <a:gd name="T74" fmla="*/ 732 w 759"/>
                <a:gd name="T75" fmla="*/ 65 h 66"/>
                <a:gd name="T76" fmla="*/ 726 w 759"/>
                <a:gd name="T77" fmla="*/ 66 h 66"/>
                <a:gd name="T78" fmla="*/ 726 w 759"/>
                <a:gd name="T79"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59" h="66">
                  <a:moveTo>
                    <a:pt x="726" y="66"/>
                  </a:moveTo>
                  <a:lnTo>
                    <a:pt x="33" y="66"/>
                  </a:lnTo>
                  <a:lnTo>
                    <a:pt x="33" y="66"/>
                  </a:lnTo>
                  <a:lnTo>
                    <a:pt x="27" y="65"/>
                  </a:lnTo>
                  <a:lnTo>
                    <a:pt x="21" y="63"/>
                  </a:lnTo>
                  <a:lnTo>
                    <a:pt x="15" y="60"/>
                  </a:lnTo>
                  <a:lnTo>
                    <a:pt x="10" y="55"/>
                  </a:lnTo>
                  <a:lnTo>
                    <a:pt x="6" y="50"/>
                  </a:lnTo>
                  <a:lnTo>
                    <a:pt x="3" y="45"/>
                  </a:lnTo>
                  <a:lnTo>
                    <a:pt x="1" y="39"/>
                  </a:lnTo>
                  <a:lnTo>
                    <a:pt x="0" y="33"/>
                  </a:lnTo>
                  <a:lnTo>
                    <a:pt x="0" y="33"/>
                  </a:lnTo>
                  <a:lnTo>
                    <a:pt x="1" y="25"/>
                  </a:lnTo>
                  <a:lnTo>
                    <a:pt x="3" y="19"/>
                  </a:lnTo>
                  <a:lnTo>
                    <a:pt x="6" y="14"/>
                  </a:lnTo>
                  <a:lnTo>
                    <a:pt x="10" y="9"/>
                  </a:lnTo>
                  <a:lnTo>
                    <a:pt x="15" y="5"/>
                  </a:lnTo>
                  <a:lnTo>
                    <a:pt x="21" y="2"/>
                  </a:lnTo>
                  <a:lnTo>
                    <a:pt x="27" y="0"/>
                  </a:lnTo>
                  <a:lnTo>
                    <a:pt x="33" y="0"/>
                  </a:lnTo>
                  <a:lnTo>
                    <a:pt x="726" y="0"/>
                  </a:lnTo>
                  <a:lnTo>
                    <a:pt x="726" y="0"/>
                  </a:lnTo>
                  <a:lnTo>
                    <a:pt x="732" y="0"/>
                  </a:lnTo>
                  <a:lnTo>
                    <a:pt x="738" y="2"/>
                  </a:lnTo>
                  <a:lnTo>
                    <a:pt x="744" y="5"/>
                  </a:lnTo>
                  <a:lnTo>
                    <a:pt x="749" y="9"/>
                  </a:lnTo>
                  <a:lnTo>
                    <a:pt x="752" y="14"/>
                  </a:lnTo>
                  <a:lnTo>
                    <a:pt x="756" y="19"/>
                  </a:lnTo>
                  <a:lnTo>
                    <a:pt x="758" y="25"/>
                  </a:lnTo>
                  <a:lnTo>
                    <a:pt x="759" y="33"/>
                  </a:lnTo>
                  <a:lnTo>
                    <a:pt x="759" y="33"/>
                  </a:lnTo>
                  <a:lnTo>
                    <a:pt x="758" y="39"/>
                  </a:lnTo>
                  <a:lnTo>
                    <a:pt x="756" y="45"/>
                  </a:lnTo>
                  <a:lnTo>
                    <a:pt x="752" y="50"/>
                  </a:lnTo>
                  <a:lnTo>
                    <a:pt x="749" y="55"/>
                  </a:lnTo>
                  <a:lnTo>
                    <a:pt x="744" y="60"/>
                  </a:lnTo>
                  <a:lnTo>
                    <a:pt x="738" y="63"/>
                  </a:lnTo>
                  <a:lnTo>
                    <a:pt x="732" y="65"/>
                  </a:lnTo>
                  <a:lnTo>
                    <a:pt x="726" y="66"/>
                  </a:lnTo>
                  <a:lnTo>
                    <a:pt x="726" y="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6" name="Group 45">
            <a:extLst>
              <a:ext uri="{FF2B5EF4-FFF2-40B4-BE49-F238E27FC236}">
                <a16:creationId xmlns:a16="http://schemas.microsoft.com/office/drawing/2014/main" id="{3680DA02-BB53-47CF-AEAA-BA202AB5B08A}"/>
              </a:ext>
            </a:extLst>
          </p:cNvPr>
          <p:cNvGrpSpPr/>
          <p:nvPr/>
        </p:nvGrpSpPr>
        <p:grpSpPr>
          <a:xfrm>
            <a:off x="5534415" y="1085851"/>
            <a:ext cx="665970" cy="509978"/>
            <a:chOff x="7715250" y="1847850"/>
            <a:chExt cx="352425" cy="269875"/>
          </a:xfrm>
          <a:gradFill>
            <a:gsLst>
              <a:gs pos="7000">
                <a:schemeClr val="accent1"/>
              </a:gs>
              <a:gs pos="100000">
                <a:schemeClr val="accent3"/>
              </a:gs>
            </a:gsLst>
            <a:lin ang="16800000" scaled="0"/>
          </a:gradFill>
        </p:grpSpPr>
        <p:sp>
          <p:nvSpPr>
            <p:cNvPr id="47" name="Freeform 236">
              <a:extLst>
                <a:ext uri="{FF2B5EF4-FFF2-40B4-BE49-F238E27FC236}">
                  <a16:creationId xmlns:a16="http://schemas.microsoft.com/office/drawing/2014/main" id="{91A8A5DE-3BEB-4835-94D9-37B57EB69703}"/>
                </a:ext>
              </a:extLst>
            </p:cNvPr>
            <p:cNvSpPr>
              <a:spLocks/>
            </p:cNvSpPr>
            <p:nvPr/>
          </p:nvSpPr>
          <p:spPr bwMode="auto">
            <a:xfrm>
              <a:off x="7715250" y="1949450"/>
              <a:ext cx="104775" cy="77788"/>
            </a:xfrm>
            <a:custGeom>
              <a:avLst/>
              <a:gdLst>
                <a:gd name="T0" fmla="*/ 218 w 463"/>
                <a:gd name="T1" fmla="*/ 340 h 340"/>
                <a:gd name="T2" fmla="*/ 218 w 463"/>
                <a:gd name="T3" fmla="*/ 340 h 340"/>
                <a:gd name="T4" fmla="*/ 216 w 463"/>
                <a:gd name="T5" fmla="*/ 340 h 340"/>
                <a:gd name="T6" fmla="*/ 216 w 463"/>
                <a:gd name="T7" fmla="*/ 340 h 340"/>
                <a:gd name="T8" fmla="*/ 208 w 463"/>
                <a:gd name="T9" fmla="*/ 339 h 340"/>
                <a:gd name="T10" fmla="*/ 201 w 463"/>
                <a:gd name="T11" fmla="*/ 336 h 340"/>
                <a:gd name="T12" fmla="*/ 195 w 463"/>
                <a:gd name="T13" fmla="*/ 332 h 340"/>
                <a:gd name="T14" fmla="*/ 190 w 463"/>
                <a:gd name="T15" fmla="*/ 326 h 340"/>
                <a:gd name="T16" fmla="*/ 6 w 463"/>
                <a:gd name="T17" fmla="*/ 51 h 340"/>
                <a:gd name="T18" fmla="*/ 6 w 463"/>
                <a:gd name="T19" fmla="*/ 51 h 340"/>
                <a:gd name="T20" fmla="*/ 3 w 463"/>
                <a:gd name="T21" fmla="*/ 45 h 340"/>
                <a:gd name="T22" fmla="*/ 2 w 463"/>
                <a:gd name="T23" fmla="*/ 39 h 340"/>
                <a:gd name="T24" fmla="*/ 0 w 463"/>
                <a:gd name="T25" fmla="*/ 33 h 340"/>
                <a:gd name="T26" fmla="*/ 2 w 463"/>
                <a:gd name="T27" fmla="*/ 27 h 340"/>
                <a:gd name="T28" fmla="*/ 3 w 463"/>
                <a:gd name="T29" fmla="*/ 20 h 340"/>
                <a:gd name="T30" fmla="*/ 6 w 463"/>
                <a:gd name="T31" fmla="*/ 15 h 340"/>
                <a:gd name="T32" fmla="*/ 10 w 463"/>
                <a:gd name="T33" fmla="*/ 10 h 340"/>
                <a:gd name="T34" fmla="*/ 15 w 463"/>
                <a:gd name="T35" fmla="*/ 6 h 340"/>
                <a:gd name="T36" fmla="*/ 15 w 463"/>
                <a:gd name="T37" fmla="*/ 6 h 340"/>
                <a:gd name="T38" fmla="*/ 21 w 463"/>
                <a:gd name="T39" fmla="*/ 3 h 340"/>
                <a:gd name="T40" fmla="*/ 27 w 463"/>
                <a:gd name="T41" fmla="*/ 1 h 340"/>
                <a:gd name="T42" fmla="*/ 34 w 463"/>
                <a:gd name="T43" fmla="*/ 0 h 340"/>
                <a:gd name="T44" fmla="*/ 40 w 463"/>
                <a:gd name="T45" fmla="*/ 1 h 340"/>
                <a:gd name="T46" fmla="*/ 46 w 463"/>
                <a:gd name="T47" fmla="*/ 3 h 340"/>
                <a:gd name="T48" fmla="*/ 51 w 463"/>
                <a:gd name="T49" fmla="*/ 6 h 340"/>
                <a:gd name="T50" fmla="*/ 56 w 463"/>
                <a:gd name="T51" fmla="*/ 9 h 340"/>
                <a:gd name="T52" fmla="*/ 60 w 463"/>
                <a:gd name="T53" fmla="*/ 14 h 340"/>
                <a:gd name="T54" fmla="*/ 221 w 463"/>
                <a:gd name="T55" fmla="*/ 252 h 340"/>
                <a:gd name="T56" fmla="*/ 404 w 463"/>
                <a:gd name="T57" fmla="*/ 33 h 340"/>
                <a:gd name="T58" fmla="*/ 404 w 463"/>
                <a:gd name="T59" fmla="*/ 33 h 340"/>
                <a:gd name="T60" fmla="*/ 409 w 463"/>
                <a:gd name="T61" fmla="*/ 28 h 340"/>
                <a:gd name="T62" fmla="*/ 414 w 463"/>
                <a:gd name="T63" fmla="*/ 25 h 340"/>
                <a:gd name="T64" fmla="*/ 421 w 463"/>
                <a:gd name="T65" fmla="*/ 23 h 340"/>
                <a:gd name="T66" fmla="*/ 427 w 463"/>
                <a:gd name="T67" fmla="*/ 20 h 340"/>
                <a:gd name="T68" fmla="*/ 433 w 463"/>
                <a:gd name="T69" fmla="*/ 20 h 340"/>
                <a:gd name="T70" fmla="*/ 439 w 463"/>
                <a:gd name="T71" fmla="*/ 23 h 340"/>
                <a:gd name="T72" fmla="*/ 445 w 463"/>
                <a:gd name="T73" fmla="*/ 25 h 340"/>
                <a:gd name="T74" fmla="*/ 451 w 463"/>
                <a:gd name="T75" fmla="*/ 29 h 340"/>
                <a:gd name="T76" fmla="*/ 451 w 463"/>
                <a:gd name="T77" fmla="*/ 29 h 340"/>
                <a:gd name="T78" fmla="*/ 456 w 463"/>
                <a:gd name="T79" fmla="*/ 33 h 340"/>
                <a:gd name="T80" fmla="*/ 459 w 463"/>
                <a:gd name="T81" fmla="*/ 39 h 340"/>
                <a:gd name="T82" fmla="*/ 461 w 463"/>
                <a:gd name="T83" fmla="*/ 44 h 340"/>
                <a:gd name="T84" fmla="*/ 463 w 463"/>
                <a:gd name="T85" fmla="*/ 50 h 340"/>
                <a:gd name="T86" fmla="*/ 463 w 463"/>
                <a:gd name="T87" fmla="*/ 58 h 340"/>
                <a:gd name="T88" fmla="*/ 461 w 463"/>
                <a:gd name="T89" fmla="*/ 64 h 340"/>
                <a:gd name="T90" fmla="*/ 459 w 463"/>
                <a:gd name="T91" fmla="*/ 69 h 340"/>
                <a:gd name="T92" fmla="*/ 455 w 463"/>
                <a:gd name="T93" fmla="*/ 75 h 340"/>
                <a:gd name="T94" fmla="*/ 244 w 463"/>
                <a:gd name="T95" fmla="*/ 329 h 340"/>
                <a:gd name="T96" fmla="*/ 244 w 463"/>
                <a:gd name="T97" fmla="*/ 329 h 340"/>
                <a:gd name="T98" fmla="*/ 237 w 463"/>
                <a:gd name="T99" fmla="*/ 334 h 340"/>
                <a:gd name="T100" fmla="*/ 231 w 463"/>
                <a:gd name="T101" fmla="*/ 337 h 340"/>
                <a:gd name="T102" fmla="*/ 225 w 463"/>
                <a:gd name="T103" fmla="*/ 340 h 340"/>
                <a:gd name="T104" fmla="*/ 218 w 463"/>
                <a:gd name="T105" fmla="*/ 340 h 340"/>
                <a:gd name="T106" fmla="*/ 218 w 463"/>
                <a:gd name="T107" fmla="*/ 34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63" h="340">
                  <a:moveTo>
                    <a:pt x="218" y="340"/>
                  </a:moveTo>
                  <a:lnTo>
                    <a:pt x="218" y="340"/>
                  </a:lnTo>
                  <a:lnTo>
                    <a:pt x="216" y="340"/>
                  </a:lnTo>
                  <a:lnTo>
                    <a:pt x="216" y="340"/>
                  </a:lnTo>
                  <a:lnTo>
                    <a:pt x="208" y="339"/>
                  </a:lnTo>
                  <a:lnTo>
                    <a:pt x="201" y="336"/>
                  </a:lnTo>
                  <a:lnTo>
                    <a:pt x="195" y="332"/>
                  </a:lnTo>
                  <a:lnTo>
                    <a:pt x="190" y="326"/>
                  </a:lnTo>
                  <a:lnTo>
                    <a:pt x="6" y="51"/>
                  </a:lnTo>
                  <a:lnTo>
                    <a:pt x="6" y="51"/>
                  </a:lnTo>
                  <a:lnTo>
                    <a:pt x="3" y="45"/>
                  </a:lnTo>
                  <a:lnTo>
                    <a:pt x="2" y="39"/>
                  </a:lnTo>
                  <a:lnTo>
                    <a:pt x="0" y="33"/>
                  </a:lnTo>
                  <a:lnTo>
                    <a:pt x="2" y="27"/>
                  </a:lnTo>
                  <a:lnTo>
                    <a:pt x="3" y="20"/>
                  </a:lnTo>
                  <a:lnTo>
                    <a:pt x="6" y="15"/>
                  </a:lnTo>
                  <a:lnTo>
                    <a:pt x="10" y="10"/>
                  </a:lnTo>
                  <a:lnTo>
                    <a:pt x="15" y="6"/>
                  </a:lnTo>
                  <a:lnTo>
                    <a:pt x="15" y="6"/>
                  </a:lnTo>
                  <a:lnTo>
                    <a:pt x="21" y="3"/>
                  </a:lnTo>
                  <a:lnTo>
                    <a:pt x="27" y="1"/>
                  </a:lnTo>
                  <a:lnTo>
                    <a:pt x="34" y="0"/>
                  </a:lnTo>
                  <a:lnTo>
                    <a:pt x="40" y="1"/>
                  </a:lnTo>
                  <a:lnTo>
                    <a:pt x="46" y="3"/>
                  </a:lnTo>
                  <a:lnTo>
                    <a:pt x="51" y="6"/>
                  </a:lnTo>
                  <a:lnTo>
                    <a:pt x="56" y="9"/>
                  </a:lnTo>
                  <a:lnTo>
                    <a:pt x="60" y="14"/>
                  </a:lnTo>
                  <a:lnTo>
                    <a:pt x="221" y="252"/>
                  </a:lnTo>
                  <a:lnTo>
                    <a:pt x="404" y="33"/>
                  </a:lnTo>
                  <a:lnTo>
                    <a:pt x="404" y="33"/>
                  </a:lnTo>
                  <a:lnTo>
                    <a:pt x="409" y="28"/>
                  </a:lnTo>
                  <a:lnTo>
                    <a:pt x="414" y="25"/>
                  </a:lnTo>
                  <a:lnTo>
                    <a:pt x="421" y="23"/>
                  </a:lnTo>
                  <a:lnTo>
                    <a:pt x="427" y="20"/>
                  </a:lnTo>
                  <a:lnTo>
                    <a:pt x="433" y="20"/>
                  </a:lnTo>
                  <a:lnTo>
                    <a:pt x="439" y="23"/>
                  </a:lnTo>
                  <a:lnTo>
                    <a:pt x="445" y="25"/>
                  </a:lnTo>
                  <a:lnTo>
                    <a:pt x="451" y="29"/>
                  </a:lnTo>
                  <a:lnTo>
                    <a:pt x="451" y="29"/>
                  </a:lnTo>
                  <a:lnTo>
                    <a:pt x="456" y="33"/>
                  </a:lnTo>
                  <a:lnTo>
                    <a:pt x="459" y="39"/>
                  </a:lnTo>
                  <a:lnTo>
                    <a:pt x="461" y="44"/>
                  </a:lnTo>
                  <a:lnTo>
                    <a:pt x="463" y="50"/>
                  </a:lnTo>
                  <a:lnTo>
                    <a:pt x="463" y="58"/>
                  </a:lnTo>
                  <a:lnTo>
                    <a:pt x="461" y="64"/>
                  </a:lnTo>
                  <a:lnTo>
                    <a:pt x="459" y="69"/>
                  </a:lnTo>
                  <a:lnTo>
                    <a:pt x="455" y="75"/>
                  </a:lnTo>
                  <a:lnTo>
                    <a:pt x="244" y="329"/>
                  </a:lnTo>
                  <a:lnTo>
                    <a:pt x="244" y="329"/>
                  </a:lnTo>
                  <a:lnTo>
                    <a:pt x="237" y="334"/>
                  </a:lnTo>
                  <a:lnTo>
                    <a:pt x="231" y="337"/>
                  </a:lnTo>
                  <a:lnTo>
                    <a:pt x="225" y="340"/>
                  </a:lnTo>
                  <a:lnTo>
                    <a:pt x="218" y="340"/>
                  </a:lnTo>
                  <a:lnTo>
                    <a:pt x="218" y="3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237">
              <a:extLst>
                <a:ext uri="{FF2B5EF4-FFF2-40B4-BE49-F238E27FC236}">
                  <a16:creationId xmlns:a16="http://schemas.microsoft.com/office/drawing/2014/main" id="{71D2C18E-81D9-45BF-9C8A-97BC33C618C9}"/>
                </a:ext>
              </a:extLst>
            </p:cNvPr>
            <p:cNvSpPr>
              <a:spLocks/>
            </p:cNvSpPr>
            <p:nvPr/>
          </p:nvSpPr>
          <p:spPr bwMode="auto">
            <a:xfrm>
              <a:off x="7962900" y="1952625"/>
              <a:ext cx="104775" cy="77788"/>
            </a:xfrm>
            <a:custGeom>
              <a:avLst/>
              <a:gdLst>
                <a:gd name="T0" fmla="*/ 430 w 463"/>
                <a:gd name="T1" fmla="*/ 341 h 341"/>
                <a:gd name="T2" fmla="*/ 430 w 463"/>
                <a:gd name="T3" fmla="*/ 341 h 341"/>
                <a:gd name="T4" fmla="*/ 423 w 463"/>
                <a:gd name="T5" fmla="*/ 339 h 341"/>
                <a:gd name="T6" fmla="*/ 414 w 463"/>
                <a:gd name="T7" fmla="*/ 336 h 341"/>
                <a:gd name="T8" fmla="*/ 408 w 463"/>
                <a:gd name="T9" fmla="*/ 332 h 341"/>
                <a:gd name="T10" fmla="*/ 403 w 463"/>
                <a:gd name="T11" fmla="*/ 326 h 341"/>
                <a:gd name="T12" fmla="*/ 243 w 463"/>
                <a:gd name="T13" fmla="*/ 88 h 341"/>
                <a:gd name="T14" fmla="*/ 59 w 463"/>
                <a:gd name="T15" fmla="*/ 308 h 341"/>
                <a:gd name="T16" fmla="*/ 59 w 463"/>
                <a:gd name="T17" fmla="*/ 308 h 341"/>
                <a:gd name="T18" fmla="*/ 54 w 463"/>
                <a:gd name="T19" fmla="*/ 313 h 341"/>
                <a:gd name="T20" fmla="*/ 49 w 463"/>
                <a:gd name="T21" fmla="*/ 316 h 341"/>
                <a:gd name="T22" fmla="*/ 43 w 463"/>
                <a:gd name="T23" fmla="*/ 319 h 341"/>
                <a:gd name="T24" fmla="*/ 37 w 463"/>
                <a:gd name="T25" fmla="*/ 320 h 341"/>
                <a:gd name="T26" fmla="*/ 30 w 463"/>
                <a:gd name="T27" fmla="*/ 320 h 341"/>
                <a:gd name="T28" fmla="*/ 24 w 463"/>
                <a:gd name="T29" fmla="*/ 319 h 341"/>
                <a:gd name="T30" fmla="*/ 18 w 463"/>
                <a:gd name="T31" fmla="*/ 316 h 341"/>
                <a:gd name="T32" fmla="*/ 13 w 463"/>
                <a:gd name="T33" fmla="*/ 313 h 341"/>
                <a:gd name="T34" fmla="*/ 13 w 463"/>
                <a:gd name="T35" fmla="*/ 313 h 341"/>
                <a:gd name="T36" fmla="*/ 8 w 463"/>
                <a:gd name="T37" fmla="*/ 307 h 341"/>
                <a:gd name="T38" fmla="*/ 5 w 463"/>
                <a:gd name="T39" fmla="*/ 302 h 341"/>
                <a:gd name="T40" fmla="*/ 2 w 463"/>
                <a:gd name="T41" fmla="*/ 296 h 341"/>
                <a:gd name="T42" fmla="*/ 0 w 463"/>
                <a:gd name="T43" fmla="*/ 290 h 341"/>
                <a:gd name="T44" fmla="*/ 1 w 463"/>
                <a:gd name="T45" fmla="*/ 284 h 341"/>
                <a:gd name="T46" fmla="*/ 2 w 463"/>
                <a:gd name="T47" fmla="*/ 277 h 341"/>
                <a:gd name="T48" fmla="*/ 5 w 463"/>
                <a:gd name="T49" fmla="*/ 271 h 341"/>
                <a:gd name="T50" fmla="*/ 9 w 463"/>
                <a:gd name="T51" fmla="*/ 266 h 341"/>
                <a:gd name="T52" fmla="*/ 221 w 463"/>
                <a:gd name="T53" fmla="*/ 11 h 341"/>
                <a:gd name="T54" fmla="*/ 221 w 463"/>
                <a:gd name="T55" fmla="*/ 11 h 341"/>
                <a:gd name="T56" fmla="*/ 226 w 463"/>
                <a:gd name="T57" fmla="*/ 6 h 341"/>
                <a:gd name="T58" fmla="*/ 232 w 463"/>
                <a:gd name="T59" fmla="*/ 3 h 341"/>
                <a:gd name="T60" fmla="*/ 239 w 463"/>
                <a:gd name="T61" fmla="*/ 1 h 341"/>
                <a:gd name="T62" fmla="*/ 248 w 463"/>
                <a:gd name="T63" fmla="*/ 0 h 341"/>
                <a:gd name="T64" fmla="*/ 248 w 463"/>
                <a:gd name="T65" fmla="*/ 0 h 341"/>
                <a:gd name="T66" fmla="*/ 255 w 463"/>
                <a:gd name="T67" fmla="*/ 1 h 341"/>
                <a:gd name="T68" fmla="*/ 262 w 463"/>
                <a:gd name="T69" fmla="*/ 4 h 341"/>
                <a:gd name="T70" fmla="*/ 268 w 463"/>
                <a:gd name="T71" fmla="*/ 8 h 341"/>
                <a:gd name="T72" fmla="*/ 274 w 463"/>
                <a:gd name="T73" fmla="*/ 15 h 341"/>
                <a:gd name="T74" fmla="*/ 458 w 463"/>
                <a:gd name="T75" fmla="*/ 289 h 341"/>
                <a:gd name="T76" fmla="*/ 458 w 463"/>
                <a:gd name="T77" fmla="*/ 289 h 341"/>
                <a:gd name="T78" fmla="*/ 461 w 463"/>
                <a:gd name="T79" fmla="*/ 295 h 341"/>
                <a:gd name="T80" fmla="*/ 462 w 463"/>
                <a:gd name="T81" fmla="*/ 301 h 341"/>
                <a:gd name="T82" fmla="*/ 463 w 463"/>
                <a:gd name="T83" fmla="*/ 307 h 341"/>
                <a:gd name="T84" fmla="*/ 462 w 463"/>
                <a:gd name="T85" fmla="*/ 314 h 341"/>
                <a:gd name="T86" fmla="*/ 461 w 463"/>
                <a:gd name="T87" fmla="*/ 320 h 341"/>
                <a:gd name="T88" fmla="*/ 458 w 463"/>
                <a:gd name="T89" fmla="*/ 326 h 341"/>
                <a:gd name="T90" fmla="*/ 454 w 463"/>
                <a:gd name="T91" fmla="*/ 330 h 341"/>
                <a:gd name="T92" fmla="*/ 448 w 463"/>
                <a:gd name="T93" fmla="*/ 335 h 341"/>
                <a:gd name="T94" fmla="*/ 448 w 463"/>
                <a:gd name="T95" fmla="*/ 335 h 341"/>
                <a:gd name="T96" fmla="*/ 444 w 463"/>
                <a:gd name="T97" fmla="*/ 337 h 341"/>
                <a:gd name="T98" fmla="*/ 439 w 463"/>
                <a:gd name="T99" fmla="*/ 339 h 341"/>
                <a:gd name="T100" fmla="*/ 435 w 463"/>
                <a:gd name="T101" fmla="*/ 341 h 341"/>
                <a:gd name="T102" fmla="*/ 430 w 463"/>
                <a:gd name="T103" fmla="*/ 341 h 341"/>
                <a:gd name="T104" fmla="*/ 430 w 463"/>
                <a:gd name="T105"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63" h="341">
                  <a:moveTo>
                    <a:pt x="430" y="341"/>
                  </a:moveTo>
                  <a:lnTo>
                    <a:pt x="430" y="341"/>
                  </a:lnTo>
                  <a:lnTo>
                    <a:pt x="423" y="339"/>
                  </a:lnTo>
                  <a:lnTo>
                    <a:pt x="414" y="336"/>
                  </a:lnTo>
                  <a:lnTo>
                    <a:pt x="408" y="332"/>
                  </a:lnTo>
                  <a:lnTo>
                    <a:pt x="403" y="326"/>
                  </a:lnTo>
                  <a:lnTo>
                    <a:pt x="243" y="88"/>
                  </a:lnTo>
                  <a:lnTo>
                    <a:pt x="59" y="308"/>
                  </a:lnTo>
                  <a:lnTo>
                    <a:pt x="59" y="308"/>
                  </a:lnTo>
                  <a:lnTo>
                    <a:pt x="54" y="313"/>
                  </a:lnTo>
                  <a:lnTo>
                    <a:pt x="49" y="316"/>
                  </a:lnTo>
                  <a:lnTo>
                    <a:pt x="43" y="319"/>
                  </a:lnTo>
                  <a:lnTo>
                    <a:pt x="37" y="320"/>
                  </a:lnTo>
                  <a:lnTo>
                    <a:pt x="30" y="320"/>
                  </a:lnTo>
                  <a:lnTo>
                    <a:pt x="24" y="319"/>
                  </a:lnTo>
                  <a:lnTo>
                    <a:pt x="18" y="316"/>
                  </a:lnTo>
                  <a:lnTo>
                    <a:pt x="13" y="313"/>
                  </a:lnTo>
                  <a:lnTo>
                    <a:pt x="13" y="313"/>
                  </a:lnTo>
                  <a:lnTo>
                    <a:pt x="8" y="307"/>
                  </a:lnTo>
                  <a:lnTo>
                    <a:pt x="5" y="302"/>
                  </a:lnTo>
                  <a:lnTo>
                    <a:pt x="2" y="296"/>
                  </a:lnTo>
                  <a:lnTo>
                    <a:pt x="0" y="290"/>
                  </a:lnTo>
                  <a:lnTo>
                    <a:pt x="1" y="284"/>
                  </a:lnTo>
                  <a:lnTo>
                    <a:pt x="2" y="277"/>
                  </a:lnTo>
                  <a:lnTo>
                    <a:pt x="5" y="271"/>
                  </a:lnTo>
                  <a:lnTo>
                    <a:pt x="9" y="266"/>
                  </a:lnTo>
                  <a:lnTo>
                    <a:pt x="221" y="11"/>
                  </a:lnTo>
                  <a:lnTo>
                    <a:pt x="221" y="11"/>
                  </a:lnTo>
                  <a:lnTo>
                    <a:pt x="226" y="6"/>
                  </a:lnTo>
                  <a:lnTo>
                    <a:pt x="232" y="3"/>
                  </a:lnTo>
                  <a:lnTo>
                    <a:pt x="239" y="1"/>
                  </a:lnTo>
                  <a:lnTo>
                    <a:pt x="248" y="0"/>
                  </a:lnTo>
                  <a:lnTo>
                    <a:pt x="248" y="0"/>
                  </a:lnTo>
                  <a:lnTo>
                    <a:pt x="255" y="1"/>
                  </a:lnTo>
                  <a:lnTo>
                    <a:pt x="262" y="4"/>
                  </a:lnTo>
                  <a:lnTo>
                    <a:pt x="268" y="8"/>
                  </a:lnTo>
                  <a:lnTo>
                    <a:pt x="274" y="15"/>
                  </a:lnTo>
                  <a:lnTo>
                    <a:pt x="458" y="289"/>
                  </a:lnTo>
                  <a:lnTo>
                    <a:pt x="458" y="289"/>
                  </a:lnTo>
                  <a:lnTo>
                    <a:pt x="461" y="295"/>
                  </a:lnTo>
                  <a:lnTo>
                    <a:pt x="462" y="301"/>
                  </a:lnTo>
                  <a:lnTo>
                    <a:pt x="463" y="307"/>
                  </a:lnTo>
                  <a:lnTo>
                    <a:pt x="462" y="314"/>
                  </a:lnTo>
                  <a:lnTo>
                    <a:pt x="461" y="320"/>
                  </a:lnTo>
                  <a:lnTo>
                    <a:pt x="458" y="326"/>
                  </a:lnTo>
                  <a:lnTo>
                    <a:pt x="454" y="330"/>
                  </a:lnTo>
                  <a:lnTo>
                    <a:pt x="448" y="335"/>
                  </a:lnTo>
                  <a:lnTo>
                    <a:pt x="448" y="335"/>
                  </a:lnTo>
                  <a:lnTo>
                    <a:pt x="444" y="337"/>
                  </a:lnTo>
                  <a:lnTo>
                    <a:pt x="439" y="339"/>
                  </a:lnTo>
                  <a:lnTo>
                    <a:pt x="435" y="341"/>
                  </a:lnTo>
                  <a:lnTo>
                    <a:pt x="430" y="341"/>
                  </a:lnTo>
                  <a:lnTo>
                    <a:pt x="430" y="3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238">
              <a:extLst>
                <a:ext uri="{FF2B5EF4-FFF2-40B4-BE49-F238E27FC236}">
                  <a16:creationId xmlns:a16="http://schemas.microsoft.com/office/drawing/2014/main" id="{AC46687D-4204-435B-A1BC-B0F8D38286BF}"/>
                </a:ext>
              </a:extLst>
            </p:cNvPr>
            <p:cNvSpPr>
              <a:spLocks/>
            </p:cNvSpPr>
            <p:nvPr/>
          </p:nvSpPr>
          <p:spPr bwMode="auto">
            <a:xfrm>
              <a:off x="7794625" y="1952625"/>
              <a:ext cx="233363" cy="165100"/>
            </a:xfrm>
            <a:custGeom>
              <a:avLst/>
              <a:gdLst>
                <a:gd name="T0" fmla="*/ 399 w 1030"/>
                <a:gd name="T1" fmla="*/ 724 h 726"/>
                <a:gd name="T2" fmla="*/ 313 w 1030"/>
                <a:gd name="T3" fmla="*/ 714 h 726"/>
                <a:gd name="T4" fmla="*/ 230 w 1030"/>
                <a:gd name="T5" fmla="*/ 691 h 726"/>
                <a:gd name="T6" fmla="*/ 151 w 1030"/>
                <a:gd name="T7" fmla="*/ 656 h 726"/>
                <a:gd name="T8" fmla="*/ 78 w 1030"/>
                <a:gd name="T9" fmla="*/ 611 h 726"/>
                <a:gd name="T10" fmla="*/ 11 w 1030"/>
                <a:gd name="T11" fmla="*/ 553 h 726"/>
                <a:gd name="T12" fmla="*/ 3 w 1030"/>
                <a:gd name="T13" fmla="*/ 542 h 726"/>
                <a:gd name="T14" fmla="*/ 1 w 1030"/>
                <a:gd name="T15" fmla="*/ 524 h 726"/>
                <a:gd name="T16" fmla="*/ 10 w 1030"/>
                <a:gd name="T17" fmla="*/ 506 h 726"/>
                <a:gd name="T18" fmla="*/ 21 w 1030"/>
                <a:gd name="T19" fmla="*/ 499 h 726"/>
                <a:gd name="T20" fmla="*/ 40 w 1030"/>
                <a:gd name="T21" fmla="*/ 497 h 726"/>
                <a:gd name="T22" fmla="*/ 57 w 1030"/>
                <a:gd name="T23" fmla="*/ 506 h 726"/>
                <a:gd name="T24" fmla="*/ 108 w 1030"/>
                <a:gd name="T25" fmla="*/ 551 h 726"/>
                <a:gd name="T26" fmla="*/ 194 w 1030"/>
                <a:gd name="T27" fmla="*/ 603 h 726"/>
                <a:gd name="T28" fmla="*/ 286 w 1030"/>
                <a:gd name="T29" fmla="*/ 640 h 726"/>
                <a:gd name="T30" fmla="*/ 383 w 1030"/>
                <a:gd name="T31" fmla="*/ 657 h 726"/>
                <a:gd name="T32" fmla="*/ 484 w 1030"/>
                <a:gd name="T33" fmla="*/ 656 h 726"/>
                <a:gd name="T34" fmla="*/ 551 w 1030"/>
                <a:gd name="T35" fmla="*/ 645 h 726"/>
                <a:gd name="T36" fmla="*/ 624 w 1030"/>
                <a:gd name="T37" fmla="*/ 621 h 726"/>
                <a:gd name="T38" fmla="*/ 693 w 1030"/>
                <a:gd name="T39" fmla="*/ 588 h 726"/>
                <a:gd name="T40" fmla="*/ 755 w 1030"/>
                <a:gd name="T41" fmla="*/ 545 h 726"/>
                <a:gd name="T42" fmla="*/ 811 w 1030"/>
                <a:gd name="T43" fmla="*/ 495 h 726"/>
                <a:gd name="T44" fmla="*/ 858 w 1030"/>
                <a:gd name="T45" fmla="*/ 438 h 726"/>
                <a:gd name="T46" fmla="*/ 899 w 1030"/>
                <a:gd name="T47" fmla="*/ 375 h 726"/>
                <a:gd name="T48" fmla="*/ 930 w 1030"/>
                <a:gd name="T49" fmla="*/ 307 h 726"/>
                <a:gd name="T50" fmla="*/ 951 w 1030"/>
                <a:gd name="T51" fmla="*/ 237 h 726"/>
                <a:gd name="T52" fmla="*/ 963 w 1030"/>
                <a:gd name="T53" fmla="*/ 164 h 726"/>
                <a:gd name="T54" fmla="*/ 963 w 1030"/>
                <a:gd name="T55" fmla="*/ 89 h 726"/>
                <a:gd name="T56" fmla="*/ 955 w 1030"/>
                <a:gd name="T57" fmla="*/ 39 h 726"/>
                <a:gd name="T58" fmla="*/ 958 w 1030"/>
                <a:gd name="T59" fmla="*/ 21 h 726"/>
                <a:gd name="T60" fmla="*/ 970 w 1030"/>
                <a:gd name="T61" fmla="*/ 6 h 726"/>
                <a:gd name="T62" fmla="*/ 982 w 1030"/>
                <a:gd name="T63" fmla="*/ 1 h 726"/>
                <a:gd name="T64" fmla="*/ 1001 w 1030"/>
                <a:gd name="T65" fmla="*/ 3 h 726"/>
                <a:gd name="T66" fmla="*/ 1015 w 1030"/>
                <a:gd name="T67" fmla="*/ 16 h 726"/>
                <a:gd name="T68" fmla="*/ 1021 w 1030"/>
                <a:gd name="T69" fmla="*/ 27 h 726"/>
                <a:gd name="T70" fmla="*/ 1030 w 1030"/>
                <a:gd name="T71" fmla="*/ 113 h 726"/>
                <a:gd name="T72" fmla="*/ 1027 w 1030"/>
                <a:gd name="T73" fmla="*/ 197 h 726"/>
                <a:gd name="T74" fmla="*/ 1010 w 1030"/>
                <a:gd name="T75" fmla="*/ 279 h 726"/>
                <a:gd name="T76" fmla="*/ 983 w 1030"/>
                <a:gd name="T77" fmla="*/ 357 h 726"/>
                <a:gd name="T78" fmla="*/ 945 w 1030"/>
                <a:gd name="T79" fmla="*/ 431 h 726"/>
                <a:gd name="T80" fmla="*/ 898 w 1030"/>
                <a:gd name="T81" fmla="*/ 499 h 726"/>
                <a:gd name="T82" fmla="*/ 841 w 1030"/>
                <a:gd name="T83" fmla="*/ 561 h 726"/>
                <a:gd name="T84" fmla="*/ 774 w 1030"/>
                <a:gd name="T85" fmla="*/ 614 h 726"/>
                <a:gd name="T86" fmla="*/ 702 w 1030"/>
                <a:gd name="T87" fmla="*/ 658 h 726"/>
                <a:gd name="T88" fmla="*/ 622 w 1030"/>
                <a:gd name="T89" fmla="*/ 692 h 726"/>
                <a:gd name="T90" fmla="*/ 565 w 1030"/>
                <a:gd name="T91" fmla="*/ 709 h 726"/>
                <a:gd name="T92" fmla="*/ 462 w 1030"/>
                <a:gd name="T93" fmla="*/ 724 h 7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30" h="726">
                  <a:moveTo>
                    <a:pt x="428" y="726"/>
                  </a:moveTo>
                  <a:lnTo>
                    <a:pt x="428" y="726"/>
                  </a:lnTo>
                  <a:lnTo>
                    <a:pt x="399" y="724"/>
                  </a:lnTo>
                  <a:lnTo>
                    <a:pt x="370" y="722"/>
                  </a:lnTo>
                  <a:lnTo>
                    <a:pt x="342" y="718"/>
                  </a:lnTo>
                  <a:lnTo>
                    <a:pt x="313" y="714"/>
                  </a:lnTo>
                  <a:lnTo>
                    <a:pt x="285" y="708"/>
                  </a:lnTo>
                  <a:lnTo>
                    <a:pt x="258" y="700"/>
                  </a:lnTo>
                  <a:lnTo>
                    <a:pt x="230" y="691"/>
                  </a:lnTo>
                  <a:lnTo>
                    <a:pt x="203" y="681"/>
                  </a:lnTo>
                  <a:lnTo>
                    <a:pt x="177" y="670"/>
                  </a:lnTo>
                  <a:lnTo>
                    <a:pt x="151" y="656"/>
                  </a:lnTo>
                  <a:lnTo>
                    <a:pt x="127" y="643"/>
                  </a:lnTo>
                  <a:lnTo>
                    <a:pt x="102" y="627"/>
                  </a:lnTo>
                  <a:lnTo>
                    <a:pt x="78" y="611"/>
                  </a:lnTo>
                  <a:lnTo>
                    <a:pt x="54" y="593"/>
                  </a:lnTo>
                  <a:lnTo>
                    <a:pt x="32" y="573"/>
                  </a:lnTo>
                  <a:lnTo>
                    <a:pt x="11" y="553"/>
                  </a:lnTo>
                  <a:lnTo>
                    <a:pt x="11" y="553"/>
                  </a:lnTo>
                  <a:lnTo>
                    <a:pt x="7" y="548"/>
                  </a:lnTo>
                  <a:lnTo>
                    <a:pt x="3" y="542"/>
                  </a:lnTo>
                  <a:lnTo>
                    <a:pt x="1" y="536"/>
                  </a:lnTo>
                  <a:lnTo>
                    <a:pt x="0" y="530"/>
                  </a:lnTo>
                  <a:lnTo>
                    <a:pt x="1" y="524"/>
                  </a:lnTo>
                  <a:lnTo>
                    <a:pt x="3" y="518"/>
                  </a:lnTo>
                  <a:lnTo>
                    <a:pt x="5" y="511"/>
                  </a:lnTo>
                  <a:lnTo>
                    <a:pt x="10" y="506"/>
                  </a:lnTo>
                  <a:lnTo>
                    <a:pt x="10" y="506"/>
                  </a:lnTo>
                  <a:lnTo>
                    <a:pt x="15" y="502"/>
                  </a:lnTo>
                  <a:lnTo>
                    <a:pt x="21" y="499"/>
                  </a:lnTo>
                  <a:lnTo>
                    <a:pt x="27" y="497"/>
                  </a:lnTo>
                  <a:lnTo>
                    <a:pt x="33" y="497"/>
                  </a:lnTo>
                  <a:lnTo>
                    <a:pt x="40" y="497"/>
                  </a:lnTo>
                  <a:lnTo>
                    <a:pt x="46" y="499"/>
                  </a:lnTo>
                  <a:lnTo>
                    <a:pt x="52" y="502"/>
                  </a:lnTo>
                  <a:lnTo>
                    <a:pt x="57" y="506"/>
                  </a:lnTo>
                  <a:lnTo>
                    <a:pt x="57" y="506"/>
                  </a:lnTo>
                  <a:lnTo>
                    <a:pt x="82" y="529"/>
                  </a:lnTo>
                  <a:lnTo>
                    <a:pt x="108" y="551"/>
                  </a:lnTo>
                  <a:lnTo>
                    <a:pt x="136" y="570"/>
                  </a:lnTo>
                  <a:lnTo>
                    <a:pt x="164" y="588"/>
                  </a:lnTo>
                  <a:lnTo>
                    <a:pt x="194" y="603"/>
                  </a:lnTo>
                  <a:lnTo>
                    <a:pt x="224" y="618"/>
                  </a:lnTo>
                  <a:lnTo>
                    <a:pt x="254" y="629"/>
                  </a:lnTo>
                  <a:lnTo>
                    <a:pt x="286" y="640"/>
                  </a:lnTo>
                  <a:lnTo>
                    <a:pt x="318" y="647"/>
                  </a:lnTo>
                  <a:lnTo>
                    <a:pt x="350" y="653"/>
                  </a:lnTo>
                  <a:lnTo>
                    <a:pt x="383" y="657"/>
                  </a:lnTo>
                  <a:lnTo>
                    <a:pt x="416" y="658"/>
                  </a:lnTo>
                  <a:lnTo>
                    <a:pt x="449" y="658"/>
                  </a:lnTo>
                  <a:lnTo>
                    <a:pt x="484" y="656"/>
                  </a:lnTo>
                  <a:lnTo>
                    <a:pt x="517" y="651"/>
                  </a:lnTo>
                  <a:lnTo>
                    <a:pt x="551" y="645"/>
                  </a:lnTo>
                  <a:lnTo>
                    <a:pt x="551" y="645"/>
                  </a:lnTo>
                  <a:lnTo>
                    <a:pt x="576" y="638"/>
                  </a:lnTo>
                  <a:lnTo>
                    <a:pt x="599" y="630"/>
                  </a:lnTo>
                  <a:lnTo>
                    <a:pt x="624" y="621"/>
                  </a:lnTo>
                  <a:lnTo>
                    <a:pt x="647" y="611"/>
                  </a:lnTo>
                  <a:lnTo>
                    <a:pt x="670" y="600"/>
                  </a:lnTo>
                  <a:lnTo>
                    <a:pt x="693" y="588"/>
                  </a:lnTo>
                  <a:lnTo>
                    <a:pt x="713" y="574"/>
                  </a:lnTo>
                  <a:lnTo>
                    <a:pt x="735" y="560"/>
                  </a:lnTo>
                  <a:lnTo>
                    <a:pt x="755" y="545"/>
                  </a:lnTo>
                  <a:lnTo>
                    <a:pt x="774" y="529"/>
                  </a:lnTo>
                  <a:lnTo>
                    <a:pt x="793" y="512"/>
                  </a:lnTo>
                  <a:lnTo>
                    <a:pt x="811" y="495"/>
                  </a:lnTo>
                  <a:lnTo>
                    <a:pt x="827" y="476"/>
                  </a:lnTo>
                  <a:lnTo>
                    <a:pt x="844" y="458"/>
                  </a:lnTo>
                  <a:lnTo>
                    <a:pt x="858" y="438"/>
                  </a:lnTo>
                  <a:lnTo>
                    <a:pt x="873" y="417"/>
                  </a:lnTo>
                  <a:lnTo>
                    <a:pt x="886" y="396"/>
                  </a:lnTo>
                  <a:lnTo>
                    <a:pt x="899" y="375"/>
                  </a:lnTo>
                  <a:lnTo>
                    <a:pt x="910" y="353"/>
                  </a:lnTo>
                  <a:lnTo>
                    <a:pt x="920" y="330"/>
                  </a:lnTo>
                  <a:lnTo>
                    <a:pt x="930" y="307"/>
                  </a:lnTo>
                  <a:lnTo>
                    <a:pt x="938" y="284"/>
                  </a:lnTo>
                  <a:lnTo>
                    <a:pt x="945" y="261"/>
                  </a:lnTo>
                  <a:lnTo>
                    <a:pt x="951" y="237"/>
                  </a:lnTo>
                  <a:lnTo>
                    <a:pt x="957" y="212"/>
                  </a:lnTo>
                  <a:lnTo>
                    <a:pt x="960" y="188"/>
                  </a:lnTo>
                  <a:lnTo>
                    <a:pt x="963" y="164"/>
                  </a:lnTo>
                  <a:lnTo>
                    <a:pt x="964" y="139"/>
                  </a:lnTo>
                  <a:lnTo>
                    <a:pt x="964" y="114"/>
                  </a:lnTo>
                  <a:lnTo>
                    <a:pt x="963" y="89"/>
                  </a:lnTo>
                  <a:lnTo>
                    <a:pt x="960" y="64"/>
                  </a:lnTo>
                  <a:lnTo>
                    <a:pt x="955" y="39"/>
                  </a:lnTo>
                  <a:lnTo>
                    <a:pt x="955" y="39"/>
                  </a:lnTo>
                  <a:lnTo>
                    <a:pt x="955" y="33"/>
                  </a:lnTo>
                  <a:lnTo>
                    <a:pt x="957" y="26"/>
                  </a:lnTo>
                  <a:lnTo>
                    <a:pt x="958" y="21"/>
                  </a:lnTo>
                  <a:lnTo>
                    <a:pt x="961" y="15"/>
                  </a:lnTo>
                  <a:lnTo>
                    <a:pt x="965" y="11"/>
                  </a:lnTo>
                  <a:lnTo>
                    <a:pt x="970" y="6"/>
                  </a:lnTo>
                  <a:lnTo>
                    <a:pt x="976" y="3"/>
                  </a:lnTo>
                  <a:lnTo>
                    <a:pt x="982" y="1"/>
                  </a:lnTo>
                  <a:lnTo>
                    <a:pt x="982" y="1"/>
                  </a:lnTo>
                  <a:lnTo>
                    <a:pt x="989" y="0"/>
                  </a:lnTo>
                  <a:lnTo>
                    <a:pt x="995" y="1"/>
                  </a:lnTo>
                  <a:lnTo>
                    <a:pt x="1001" y="3"/>
                  </a:lnTo>
                  <a:lnTo>
                    <a:pt x="1007" y="6"/>
                  </a:lnTo>
                  <a:lnTo>
                    <a:pt x="1011" y="11"/>
                  </a:lnTo>
                  <a:lnTo>
                    <a:pt x="1015" y="16"/>
                  </a:lnTo>
                  <a:lnTo>
                    <a:pt x="1019" y="21"/>
                  </a:lnTo>
                  <a:lnTo>
                    <a:pt x="1021" y="27"/>
                  </a:lnTo>
                  <a:lnTo>
                    <a:pt x="1021" y="27"/>
                  </a:lnTo>
                  <a:lnTo>
                    <a:pt x="1026" y="56"/>
                  </a:lnTo>
                  <a:lnTo>
                    <a:pt x="1029" y="84"/>
                  </a:lnTo>
                  <a:lnTo>
                    <a:pt x="1030" y="113"/>
                  </a:lnTo>
                  <a:lnTo>
                    <a:pt x="1030" y="141"/>
                  </a:lnTo>
                  <a:lnTo>
                    <a:pt x="1029" y="169"/>
                  </a:lnTo>
                  <a:lnTo>
                    <a:pt x="1027" y="197"/>
                  </a:lnTo>
                  <a:lnTo>
                    <a:pt x="1023" y="224"/>
                  </a:lnTo>
                  <a:lnTo>
                    <a:pt x="1018" y="252"/>
                  </a:lnTo>
                  <a:lnTo>
                    <a:pt x="1010" y="279"/>
                  </a:lnTo>
                  <a:lnTo>
                    <a:pt x="1003" y="305"/>
                  </a:lnTo>
                  <a:lnTo>
                    <a:pt x="994" y="331"/>
                  </a:lnTo>
                  <a:lnTo>
                    <a:pt x="983" y="357"/>
                  </a:lnTo>
                  <a:lnTo>
                    <a:pt x="972" y="382"/>
                  </a:lnTo>
                  <a:lnTo>
                    <a:pt x="959" y="407"/>
                  </a:lnTo>
                  <a:lnTo>
                    <a:pt x="945" y="431"/>
                  </a:lnTo>
                  <a:lnTo>
                    <a:pt x="931" y="454"/>
                  </a:lnTo>
                  <a:lnTo>
                    <a:pt x="914" y="477"/>
                  </a:lnTo>
                  <a:lnTo>
                    <a:pt x="898" y="499"/>
                  </a:lnTo>
                  <a:lnTo>
                    <a:pt x="879" y="521"/>
                  </a:lnTo>
                  <a:lnTo>
                    <a:pt x="860" y="541"/>
                  </a:lnTo>
                  <a:lnTo>
                    <a:pt x="841" y="561"/>
                  </a:lnTo>
                  <a:lnTo>
                    <a:pt x="819" y="580"/>
                  </a:lnTo>
                  <a:lnTo>
                    <a:pt x="797" y="597"/>
                  </a:lnTo>
                  <a:lnTo>
                    <a:pt x="774" y="614"/>
                  </a:lnTo>
                  <a:lnTo>
                    <a:pt x="752" y="630"/>
                  </a:lnTo>
                  <a:lnTo>
                    <a:pt x="727" y="645"/>
                  </a:lnTo>
                  <a:lnTo>
                    <a:pt x="702" y="658"/>
                  </a:lnTo>
                  <a:lnTo>
                    <a:pt x="676" y="671"/>
                  </a:lnTo>
                  <a:lnTo>
                    <a:pt x="649" y="682"/>
                  </a:lnTo>
                  <a:lnTo>
                    <a:pt x="622" y="692"/>
                  </a:lnTo>
                  <a:lnTo>
                    <a:pt x="594" y="702"/>
                  </a:lnTo>
                  <a:lnTo>
                    <a:pt x="565" y="709"/>
                  </a:lnTo>
                  <a:lnTo>
                    <a:pt x="565" y="709"/>
                  </a:lnTo>
                  <a:lnTo>
                    <a:pt x="531" y="716"/>
                  </a:lnTo>
                  <a:lnTo>
                    <a:pt x="496" y="721"/>
                  </a:lnTo>
                  <a:lnTo>
                    <a:pt x="462" y="724"/>
                  </a:lnTo>
                  <a:lnTo>
                    <a:pt x="428" y="726"/>
                  </a:lnTo>
                  <a:lnTo>
                    <a:pt x="428" y="7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239">
              <a:extLst>
                <a:ext uri="{FF2B5EF4-FFF2-40B4-BE49-F238E27FC236}">
                  <a16:creationId xmlns:a16="http://schemas.microsoft.com/office/drawing/2014/main" id="{08E87351-E32C-41D5-9A8D-C68D2B9F7582}"/>
                </a:ext>
              </a:extLst>
            </p:cNvPr>
            <p:cNvSpPr>
              <a:spLocks/>
            </p:cNvSpPr>
            <p:nvPr/>
          </p:nvSpPr>
          <p:spPr bwMode="auto">
            <a:xfrm>
              <a:off x="7751763" y="1847850"/>
              <a:ext cx="242888" cy="179388"/>
            </a:xfrm>
            <a:custGeom>
              <a:avLst/>
              <a:gdLst>
                <a:gd name="T0" fmla="*/ 47 w 1068"/>
                <a:gd name="T1" fmla="*/ 791 h 792"/>
                <a:gd name="T2" fmla="*/ 32 w 1068"/>
                <a:gd name="T3" fmla="*/ 785 h 792"/>
                <a:gd name="T4" fmla="*/ 22 w 1068"/>
                <a:gd name="T5" fmla="*/ 772 h 792"/>
                <a:gd name="T6" fmla="*/ 14 w 1068"/>
                <a:gd name="T7" fmla="*/ 738 h 792"/>
                <a:gd name="T8" fmla="*/ 1 w 1068"/>
                <a:gd name="T9" fmla="*/ 649 h 792"/>
                <a:gd name="T10" fmla="*/ 2 w 1068"/>
                <a:gd name="T11" fmla="*/ 560 h 792"/>
                <a:gd name="T12" fmla="*/ 17 w 1068"/>
                <a:gd name="T13" fmla="*/ 472 h 792"/>
                <a:gd name="T14" fmla="*/ 45 w 1068"/>
                <a:gd name="T15" fmla="*/ 388 h 792"/>
                <a:gd name="T16" fmla="*/ 86 w 1068"/>
                <a:gd name="T17" fmla="*/ 305 h 792"/>
                <a:gd name="T18" fmla="*/ 121 w 1068"/>
                <a:gd name="T19" fmla="*/ 252 h 792"/>
                <a:gd name="T20" fmla="*/ 182 w 1068"/>
                <a:gd name="T21" fmla="*/ 182 h 792"/>
                <a:gd name="T22" fmla="*/ 254 w 1068"/>
                <a:gd name="T23" fmla="*/ 121 h 792"/>
                <a:gd name="T24" fmla="*/ 332 w 1068"/>
                <a:gd name="T25" fmla="*/ 71 h 792"/>
                <a:gd name="T26" fmla="*/ 417 w 1068"/>
                <a:gd name="T27" fmla="*/ 34 h 792"/>
                <a:gd name="T28" fmla="*/ 477 w 1068"/>
                <a:gd name="T29" fmla="*/ 16 h 792"/>
                <a:gd name="T30" fmla="*/ 537 w 1068"/>
                <a:gd name="T31" fmla="*/ 5 h 792"/>
                <a:gd name="T32" fmla="*/ 597 w 1068"/>
                <a:gd name="T33" fmla="*/ 0 h 792"/>
                <a:gd name="T34" fmla="*/ 657 w 1068"/>
                <a:gd name="T35" fmla="*/ 2 h 792"/>
                <a:gd name="T36" fmla="*/ 716 w 1068"/>
                <a:gd name="T37" fmla="*/ 9 h 792"/>
                <a:gd name="T38" fmla="*/ 774 w 1068"/>
                <a:gd name="T39" fmla="*/ 22 h 792"/>
                <a:gd name="T40" fmla="*/ 831 w 1068"/>
                <a:gd name="T41" fmla="*/ 41 h 792"/>
                <a:gd name="T42" fmla="*/ 885 w 1068"/>
                <a:gd name="T43" fmla="*/ 66 h 792"/>
                <a:gd name="T44" fmla="*/ 937 w 1068"/>
                <a:gd name="T45" fmla="*/ 95 h 792"/>
                <a:gd name="T46" fmla="*/ 986 w 1068"/>
                <a:gd name="T47" fmla="*/ 131 h 792"/>
                <a:gd name="T48" fmla="*/ 1031 w 1068"/>
                <a:gd name="T49" fmla="*/ 171 h 792"/>
                <a:gd name="T50" fmla="*/ 1060 w 1068"/>
                <a:gd name="T51" fmla="*/ 200 h 792"/>
                <a:gd name="T52" fmla="*/ 1068 w 1068"/>
                <a:gd name="T53" fmla="*/ 218 h 792"/>
                <a:gd name="T54" fmla="*/ 1065 w 1068"/>
                <a:gd name="T55" fmla="*/ 237 h 792"/>
                <a:gd name="T56" fmla="*/ 1057 w 1068"/>
                <a:gd name="T57" fmla="*/ 247 h 792"/>
                <a:gd name="T58" fmla="*/ 1039 w 1068"/>
                <a:gd name="T59" fmla="*/ 255 h 792"/>
                <a:gd name="T60" fmla="*/ 1020 w 1068"/>
                <a:gd name="T61" fmla="*/ 252 h 792"/>
                <a:gd name="T62" fmla="*/ 1010 w 1068"/>
                <a:gd name="T63" fmla="*/ 245 h 792"/>
                <a:gd name="T64" fmla="*/ 958 w 1068"/>
                <a:gd name="T65" fmla="*/ 194 h 792"/>
                <a:gd name="T66" fmla="*/ 870 w 1068"/>
                <a:gd name="T67" fmla="*/ 132 h 792"/>
                <a:gd name="T68" fmla="*/ 773 w 1068"/>
                <a:gd name="T69" fmla="*/ 91 h 792"/>
                <a:gd name="T70" fmla="*/ 670 w 1068"/>
                <a:gd name="T71" fmla="*/ 69 h 792"/>
                <a:gd name="T72" fmla="*/ 563 w 1068"/>
                <a:gd name="T73" fmla="*/ 68 h 792"/>
                <a:gd name="T74" fmla="*/ 492 w 1068"/>
                <a:gd name="T75" fmla="*/ 80 h 792"/>
                <a:gd name="T76" fmla="*/ 439 w 1068"/>
                <a:gd name="T77" fmla="*/ 96 h 792"/>
                <a:gd name="T78" fmla="*/ 363 w 1068"/>
                <a:gd name="T79" fmla="*/ 129 h 792"/>
                <a:gd name="T80" fmla="*/ 293 w 1068"/>
                <a:gd name="T81" fmla="*/ 173 h 792"/>
                <a:gd name="T82" fmla="*/ 229 w 1068"/>
                <a:gd name="T83" fmla="*/ 228 h 792"/>
                <a:gd name="T84" fmla="*/ 174 w 1068"/>
                <a:gd name="T85" fmla="*/ 292 h 792"/>
                <a:gd name="T86" fmla="*/ 143 w 1068"/>
                <a:gd name="T87" fmla="*/ 339 h 792"/>
                <a:gd name="T88" fmla="*/ 107 w 1068"/>
                <a:gd name="T89" fmla="*/ 412 h 792"/>
                <a:gd name="T90" fmla="*/ 81 w 1068"/>
                <a:gd name="T91" fmla="*/ 488 h 792"/>
                <a:gd name="T92" fmla="*/ 68 w 1068"/>
                <a:gd name="T93" fmla="*/ 567 h 792"/>
                <a:gd name="T94" fmla="*/ 66 w 1068"/>
                <a:gd name="T95" fmla="*/ 645 h 792"/>
                <a:gd name="T96" fmla="*/ 78 w 1068"/>
                <a:gd name="T97" fmla="*/ 724 h 792"/>
                <a:gd name="T98" fmla="*/ 85 w 1068"/>
                <a:gd name="T99" fmla="*/ 757 h 792"/>
                <a:gd name="T100" fmla="*/ 81 w 1068"/>
                <a:gd name="T101" fmla="*/ 776 h 792"/>
                <a:gd name="T102" fmla="*/ 67 w 1068"/>
                <a:gd name="T103" fmla="*/ 788 h 792"/>
                <a:gd name="T104" fmla="*/ 52 w 1068"/>
                <a:gd name="T105" fmla="*/ 792 h 7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68" h="792">
                  <a:moveTo>
                    <a:pt x="52" y="792"/>
                  </a:moveTo>
                  <a:lnTo>
                    <a:pt x="52" y="792"/>
                  </a:lnTo>
                  <a:lnTo>
                    <a:pt x="47" y="791"/>
                  </a:lnTo>
                  <a:lnTo>
                    <a:pt x="41" y="790"/>
                  </a:lnTo>
                  <a:lnTo>
                    <a:pt x="36" y="788"/>
                  </a:lnTo>
                  <a:lnTo>
                    <a:pt x="32" y="785"/>
                  </a:lnTo>
                  <a:lnTo>
                    <a:pt x="28" y="782"/>
                  </a:lnTo>
                  <a:lnTo>
                    <a:pt x="25" y="778"/>
                  </a:lnTo>
                  <a:lnTo>
                    <a:pt x="22" y="772"/>
                  </a:lnTo>
                  <a:lnTo>
                    <a:pt x="20" y="767"/>
                  </a:lnTo>
                  <a:lnTo>
                    <a:pt x="20" y="767"/>
                  </a:lnTo>
                  <a:lnTo>
                    <a:pt x="14" y="738"/>
                  </a:lnTo>
                  <a:lnTo>
                    <a:pt x="7" y="708"/>
                  </a:lnTo>
                  <a:lnTo>
                    <a:pt x="3" y="679"/>
                  </a:lnTo>
                  <a:lnTo>
                    <a:pt x="1" y="649"/>
                  </a:lnTo>
                  <a:lnTo>
                    <a:pt x="0" y="619"/>
                  </a:lnTo>
                  <a:lnTo>
                    <a:pt x="0" y="589"/>
                  </a:lnTo>
                  <a:lnTo>
                    <a:pt x="2" y="560"/>
                  </a:lnTo>
                  <a:lnTo>
                    <a:pt x="5" y="530"/>
                  </a:lnTo>
                  <a:lnTo>
                    <a:pt x="10" y="501"/>
                  </a:lnTo>
                  <a:lnTo>
                    <a:pt x="17" y="472"/>
                  </a:lnTo>
                  <a:lnTo>
                    <a:pt x="25" y="443"/>
                  </a:lnTo>
                  <a:lnTo>
                    <a:pt x="34" y="416"/>
                  </a:lnTo>
                  <a:lnTo>
                    <a:pt x="45" y="388"/>
                  </a:lnTo>
                  <a:lnTo>
                    <a:pt x="57" y="360"/>
                  </a:lnTo>
                  <a:lnTo>
                    <a:pt x="70" y="332"/>
                  </a:lnTo>
                  <a:lnTo>
                    <a:pt x="86" y="305"/>
                  </a:lnTo>
                  <a:lnTo>
                    <a:pt x="86" y="305"/>
                  </a:lnTo>
                  <a:lnTo>
                    <a:pt x="103" y="278"/>
                  </a:lnTo>
                  <a:lnTo>
                    <a:pt x="121" y="252"/>
                  </a:lnTo>
                  <a:lnTo>
                    <a:pt x="141" y="227"/>
                  </a:lnTo>
                  <a:lnTo>
                    <a:pt x="161" y="203"/>
                  </a:lnTo>
                  <a:lnTo>
                    <a:pt x="182" y="182"/>
                  </a:lnTo>
                  <a:lnTo>
                    <a:pt x="205" y="160"/>
                  </a:lnTo>
                  <a:lnTo>
                    <a:pt x="229" y="139"/>
                  </a:lnTo>
                  <a:lnTo>
                    <a:pt x="254" y="121"/>
                  </a:lnTo>
                  <a:lnTo>
                    <a:pt x="278" y="102"/>
                  </a:lnTo>
                  <a:lnTo>
                    <a:pt x="305" y="85"/>
                  </a:lnTo>
                  <a:lnTo>
                    <a:pt x="332" y="71"/>
                  </a:lnTo>
                  <a:lnTo>
                    <a:pt x="360" y="56"/>
                  </a:lnTo>
                  <a:lnTo>
                    <a:pt x="388" y="44"/>
                  </a:lnTo>
                  <a:lnTo>
                    <a:pt x="417" y="34"/>
                  </a:lnTo>
                  <a:lnTo>
                    <a:pt x="447" y="23"/>
                  </a:lnTo>
                  <a:lnTo>
                    <a:pt x="477" y="16"/>
                  </a:lnTo>
                  <a:lnTo>
                    <a:pt x="477" y="16"/>
                  </a:lnTo>
                  <a:lnTo>
                    <a:pt x="497" y="11"/>
                  </a:lnTo>
                  <a:lnTo>
                    <a:pt x="516" y="8"/>
                  </a:lnTo>
                  <a:lnTo>
                    <a:pt x="537" y="5"/>
                  </a:lnTo>
                  <a:lnTo>
                    <a:pt x="557" y="3"/>
                  </a:lnTo>
                  <a:lnTo>
                    <a:pt x="578" y="1"/>
                  </a:lnTo>
                  <a:lnTo>
                    <a:pt x="597" y="0"/>
                  </a:lnTo>
                  <a:lnTo>
                    <a:pt x="618" y="0"/>
                  </a:lnTo>
                  <a:lnTo>
                    <a:pt x="638" y="1"/>
                  </a:lnTo>
                  <a:lnTo>
                    <a:pt x="657" y="2"/>
                  </a:lnTo>
                  <a:lnTo>
                    <a:pt x="677" y="3"/>
                  </a:lnTo>
                  <a:lnTo>
                    <a:pt x="697" y="6"/>
                  </a:lnTo>
                  <a:lnTo>
                    <a:pt x="716" y="9"/>
                  </a:lnTo>
                  <a:lnTo>
                    <a:pt x="736" y="12"/>
                  </a:lnTo>
                  <a:lnTo>
                    <a:pt x="756" y="17"/>
                  </a:lnTo>
                  <a:lnTo>
                    <a:pt x="774" y="22"/>
                  </a:lnTo>
                  <a:lnTo>
                    <a:pt x="794" y="27"/>
                  </a:lnTo>
                  <a:lnTo>
                    <a:pt x="812" y="34"/>
                  </a:lnTo>
                  <a:lnTo>
                    <a:pt x="831" y="41"/>
                  </a:lnTo>
                  <a:lnTo>
                    <a:pt x="850" y="48"/>
                  </a:lnTo>
                  <a:lnTo>
                    <a:pt x="867" y="56"/>
                  </a:lnTo>
                  <a:lnTo>
                    <a:pt x="885" y="66"/>
                  </a:lnTo>
                  <a:lnTo>
                    <a:pt x="902" y="75"/>
                  </a:lnTo>
                  <a:lnTo>
                    <a:pt x="920" y="84"/>
                  </a:lnTo>
                  <a:lnTo>
                    <a:pt x="937" y="95"/>
                  </a:lnTo>
                  <a:lnTo>
                    <a:pt x="953" y="106"/>
                  </a:lnTo>
                  <a:lnTo>
                    <a:pt x="970" y="119"/>
                  </a:lnTo>
                  <a:lnTo>
                    <a:pt x="986" y="131"/>
                  </a:lnTo>
                  <a:lnTo>
                    <a:pt x="1002" y="143"/>
                  </a:lnTo>
                  <a:lnTo>
                    <a:pt x="1016" y="157"/>
                  </a:lnTo>
                  <a:lnTo>
                    <a:pt x="1031" y="171"/>
                  </a:lnTo>
                  <a:lnTo>
                    <a:pt x="1045" y="186"/>
                  </a:lnTo>
                  <a:lnTo>
                    <a:pt x="1060" y="200"/>
                  </a:lnTo>
                  <a:lnTo>
                    <a:pt x="1060" y="200"/>
                  </a:lnTo>
                  <a:lnTo>
                    <a:pt x="1064" y="206"/>
                  </a:lnTo>
                  <a:lnTo>
                    <a:pt x="1066" y="212"/>
                  </a:lnTo>
                  <a:lnTo>
                    <a:pt x="1068" y="218"/>
                  </a:lnTo>
                  <a:lnTo>
                    <a:pt x="1068" y="224"/>
                  </a:lnTo>
                  <a:lnTo>
                    <a:pt x="1067" y="231"/>
                  </a:lnTo>
                  <a:lnTo>
                    <a:pt x="1065" y="237"/>
                  </a:lnTo>
                  <a:lnTo>
                    <a:pt x="1061" y="243"/>
                  </a:lnTo>
                  <a:lnTo>
                    <a:pt x="1057" y="247"/>
                  </a:lnTo>
                  <a:lnTo>
                    <a:pt x="1057" y="247"/>
                  </a:lnTo>
                  <a:lnTo>
                    <a:pt x="1051" y="251"/>
                  </a:lnTo>
                  <a:lnTo>
                    <a:pt x="1045" y="254"/>
                  </a:lnTo>
                  <a:lnTo>
                    <a:pt x="1039" y="255"/>
                  </a:lnTo>
                  <a:lnTo>
                    <a:pt x="1033" y="255"/>
                  </a:lnTo>
                  <a:lnTo>
                    <a:pt x="1027" y="254"/>
                  </a:lnTo>
                  <a:lnTo>
                    <a:pt x="1020" y="252"/>
                  </a:lnTo>
                  <a:lnTo>
                    <a:pt x="1015" y="249"/>
                  </a:lnTo>
                  <a:lnTo>
                    <a:pt x="1010" y="245"/>
                  </a:lnTo>
                  <a:lnTo>
                    <a:pt x="1010" y="245"/>
                  </a:lnTo>
                  <a:lnTo>
                    <a:pt x="998" y="231"/>
                  </a:lnTo>
                  <a:lnTo>
                    <a:pt x="985" y="218"/>
                  </a:lnTo>
                  <a:lnTo>
                    <a:pt x="958" y="194"/>
                  </a:lnTo>
                  <a:lnTo>
                    <a:pt x="930" y="171"/>
                  </a:lnTo>
                  <a:lnTo>
                    <a:pt x="901" y="151"/>
                  </a:lnTo>
                  <a:lnTo>
                    <a:pt x="870" y="132"/>
                  </a:lnTo>
                  <a:lnTo>
                    <a:pt x="839" y="116"/>
                  </a:lnTo>
                  <a:lnTo>
                    <a:pt x="807" y="102"/>
                  </a:lnTo>
                  <a:lnTo>
                    <a:pt x="773" y="91"/>
                  </a:lnTo>
                  <a:lnTo>
                    <a:pt x="740" y="81"/>
                  </a:lnTo>
                  <a:lnTo>
                    <a:pt x="705" y="74"/>
                  </a:lnTo>
                  <a:lnTo>
                    <a:pt x="670" y="69"/>
                  </a:lnTo>
                  <a:lnTo>
                    <a:pt x="634" y="66"/>
                  </a:lnTo>
                  <a:lnTo>
                    <a:pt x="599" y="66"/>
                  </a:lnTo>
                  <a:lnTo>
                    <a:pt x="563" y="68"/>
                  </a:lnTo>
                  <a:lnTo>
                    <a:pt x="528" y="73"/>
                  </a:lnTo>
                  <a:lnTo>
                    <a:pt x="510" y="76"/>
                  </a:lnTo>
                  <a:lnTo>
                    <a:pt x="492" y="80"/>
                  </a:lnTo>
                  <a:lnTo>
                    <a:pt x="492" y="80"/>
                  </a:lnTo>
                  <a:lnTo>
                    <a:pt x="465" y="88"/>
                  </a:lnTo>
                  <a:lnTo>
                    <a:pt x="439" y="96"/>
                  </a:lnTo>
                  <a:lnTo>
                    <a:pt x="413" y="105"/>
                  </a:lnTo>
                  <a:lnTo>
                    <a:pt x="387" y="116"/>
                  </a:lnTo>
                  <a:lnTo>
                    <a:pt x="363" y="129"/>
                  </a:lnTo>
                  <a:lnTo>
                    <a:pt x="338" y="142"/>
                  </a:lnTo>
                  <a:lnTo>
                    <a:pt x="316" y="158"/>
                  </a:lnTo>
                  <a:lnTo>
                    <a:pt x="293" y="173"/>
                  </a:lnTo>
                  <a:lnTo>
                    <a:pt x="270" y="191"/>
                  </a:lnTo>
                  <a:lnTo>
                    <a:pt x="249" y="209"/>
                  </a:lnTo>
                  <a:lnTo>
                    <a:pt x="229" y="228"/>
                  </a:lnTo>
                  <a:lnTo>
                    <a:pt x="210" y="248"/>
                  </a:lnTo>
                  <a:lnTo>
                    <a:pt x="192" y="270"/>
                  </a:lnTo>
                  <a:lnTo>
                    <a:pt x="174" y="292"/>
                  </a:lnTo>
                  <a:lnTo>
                    <a:pt x="158" y="315"/>
                  </a:lnTo>
                  <a:lnTo>
                    <a:pt x="143" y="339"/>
                  </a:lnTo>
                  <a:lnTo>
                    <a:pt x="143" y="339"/>
                  </a:lnTo>
                  <a:lnTo>
                    <a:pt x="129" y="363"/>
                  </a:lnTo>
                  <a:lnTo>
                    <a:pt x="117" y="388"/>
                  </a:lnTo>
                  <a:lnTo>
                    <a:pt x="107" y="412"/>
                  </a:lnTo>
                  <a:lnTo>
                    <a:pt x="96" y="437"/>
                  </a:lnTo>
                  <a:lnTo>
                    <a:pt x="88" y="462"/>
                  </a:lnTo>
                  <a:lnTo>
                    <a:pt x="81" y="488"/>
                  </a:lnTo>
                  <a:lnTo>
                    <a:pt x="76" y="514"/>
                  </a:lnTo>
                  <a:lnTo>
                    <a:pt x="71" y="540"/>
                  </a:lnTo>
                  <a:lnTo>
                    <a:pt x="68" y="567"/>
                  </a:lnTo>
                  <a:lnTo>
                    <a:pt x="66" y="592"/>
                  </a:lnTo>
                  <a:lnTo>
                    <a:pt x="66" y="618"/>
                  </a:lnTo>
                  <a:lnTo>
                    <a:pt x="66" y="645"/>
                  </a:lnTo>
                  <a:lnTo>
                    <a:pt x="69" y="671"/>
                  </a:lnTo>
                  <a:lnTo>
                    <a:pt x="72" y="698"/>
                  </a:lnTo>
                  <a:lnTo>
                    <a:pt x="78" y="724"/>
                  </a:lnTo>
                  <a:lnTo>
                    <a:pt x="84" y="751"/>
                  </a:lnTo>
                  <a:lnTo>
                    <a:pt x="84" y="751"/>
                  </a:lnTo>
                  <a:lnTo>
                    <a:pt x="85" y="757"/>
                  </a:lnTo>
                  <a:lnTo>
                    <a:pt x="85" y="763"/>
                  </a:lnTo>
                  <a:lnTo>
                    <a:pt x="83" y="769"/>
                  </a:lnTo>
                  <a:lnTo>
                    <a:pt x="81" y="776"/>
                  </a:lnTo>
                  <a:lnTo>
                    <a:pt x="77" y="781"/>
                  </a:lnTo>
                  <a:lnTo>
                    <a:pt x="72" y="785"/>
                  </a:lnTo>
                  <a:lnTo>
                    <a:pt x="67" y="788"/>
                  </a:lnTo>
                  <a:lnTo>
                    <a:pt x="61" y="791"/>
                  </a:lnTo>
                  <a:lnTo>
                    <a:pt x="61" y="791"/>
                  </a:lnTo>
                  <a:lnTo>
                    <a:pt x="52" y="792"/>
                  </a:lnTo>
                  <a:lnTo>
                    <a:pt x="52" y="7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240">
              <a:extLst>
                <a:ext uri="{FF2B5EF4-FFF2-40B4-BE49-F238E27FC236}">
                  <a16:creationId xmlns:a16="http://schemas.microsoft.com/office/drawing/2014/main" id="{7DD5A3E4-DAA9-4167-A361-DDC9FA8C8D94}"/>
                </a:ext>
              </a:extLst>
            </p:cNvPr>
            <p:cNvSpPr>
              <a:spLocks noEditPoints="1"/>
            </p:cNvSpPr>
            <p:nvPr/>
          </p:nvSpPr>
          <p:spPr bwMode="auto">
            <a:xfrm>
              <a:off x="7834313" y="1897063"/>
              <a:ext cx="112713" cy="165100"/>
            </a:xfrm>
            <a:custGeom>
              <a:avLst/>
              <a:gdLst>
                <a:gd name="T0" fmla="*/ 222 w 496"/>
                <a:gd name="T1" fmla="*/ 725 h 726"/>
                <a:gd name="T2" fmla="*/ 150 w 496"/>
                <a:gd name="T3" fmla="*/ 709 h 726"/>
                <a:gd name="T4" fmla="*/ 89 w 496"/>
                <a:gd name="T5" fmla="*/ 675 h 726"/>
                <a:gd name="T6" fmla="*/ 42 w 496"/>
                <a:gd name="T7" fmla="*/ 626 h 726"/>
                <a:gd name="T8" fmla="*/ 12 w 496"/>
                <a:gd name="T9" fmla="*/ 566 h 726"/>
                <a:gd name="T10" fmla="*/ 0 w 496"/>
                <a:gd name="T11" fmla="*/ 507 h 726"/>
                <a:gd name="T12" fmla="*/ 1 w 496"/>
                <a:gd name="T13" fmla="*/ 483 h 726"/>
                <a:gd name="T14" fmla="*/ 9 w 496"/>
                <a:gd name="T15" fmla="*/ 441 h 726"/>
                <a:gd name="T16" fmla="*/ 47 w 496"/>
                <a:gd name="T17" fmla="*/ 336 h 726"/>
                <a:gd name="T18" fmla="*/ 102 w 496"/>
                <a:gd name="T19" fmla="*/ 221 h 726"/>
                <a:gd name="T20" fmla="*/ 176 w 496"/>
                <a:gd name="T21" fmla="*/ 88 h 726"/>
                <a:gd name="T22" fmla="*/ 221 w 496"/>
                <a:gd name="T23" fmla="*/ 15 h 726"/>
                <a:gd name="T24" fmla="*/ 240 w 496"/>
                <a:gd name="T25" fmla="*/ 1 h 726"/>
                <a:gd name="T26" fmla="*/ 264 w 496"/>
                <a:gd name="T27" fmla="*/ 4 h 726"/>
                <a:gd name="T28" fmla="*/ 277 w 496"/>
                <a:gd name="T29" fmla="*/ 15 h 726"/>
                <a:gd name="T30" fmla="*/ 320 w 496"/>
                <a:gd name="T31" fmla="*/ 88 h 726"/>
                <a:gd name="T32" fmla="*/ 395 w 496"/>
                <a:gd name="T33" fmla="*/ 221 h 726"/>
                <a:gd name="T34" fmla="*/ 449 w 496"/>
                <a:gd name="T35" fmla="*/ 336 h 726"/>
                <a:gd name="T36" fmla="*/ 488 w 496"/>
                <a:gd name="T37" fmla="*/ 441 h 726"/>
                <a:gd name="T38" fmla="*/ 496 w 496"/>
                <a:gd name="T39" fmla="*/ 483 h 726"/>
                <a:gd name="T40" fmla="*/ 496 w 496"/>
                <a:gd name="T41" fmla="*/ 507 h 726"/>
                <a:gd name="T42" fmla="*/ 486 w 496"/>
                <a:gd name="T43" fmla="*/ 566 h 726"/>
                <a:gd name="T44" fmla="*/ 455 w 496"/>
                <a:gd name="T45" fmla="*/ 626 h 726"/>
                <a:gd name="T46" fmla="*/ 408 w 496"/>
                <a:gd name="T47" fmla="*/ 675 h 726"/>
                <a:gd name="T48" fmla="*/ 347 w 496"/>
                <a:gd name="T49" fmla="*/ 709 h 726"/>
                <a:gd name="T50" fmla="*/ 275 w 496"/>
                <a:gd name="T51" fmla="*/ 725 h 726"/>
                <a:gd name="T52" fmla="*/ 249 w 496"/>
                <a:gd name="T53" fmla="*/ 96 h 726"/>
                <a:gd name="T54" fmla="*/ 191 w 496"/>
                <a:gd name="T55" fmla="*/ 196 h 726"/>
                <a:gd name="T56" fmla="*/ 118 w 496"/>
                <a:gd name="T57" fmla="*/ 337 h 726"/>
                <a:gd name="T58" fmla="*/ 85 w 496"/>
                <a:gd name="T59" fmla="*/ 416 h 726"/>
                <a:gd name="T60" fmla="*/ 68 w 496"/>
                <a:gd name="T61" fmla="*/ 479 h 726"/>
                <a:gd name="T62" fmla="*/ 68 w 496"/>
                <a:gd name="T63" fmla="*/ 513 h 726"/>
                <a:gd name="T64" fmla="*/ 80 w 496"/>
                <a:gd name="T65" fmla="*/ 562 h 726"/>
                <a:gd name="T66" fmla="*/ 107 w 496"/>
                <a:gd name="T67" fmla="*/ 602 h 726"/>
                <a:gd name="T68" fmla="*/ 144 w 496"/>
                <a:gd name="T69" fmla="*/ 633 h 726"/>
                <a:gd name="T70" fmla="*/ 193 w 496"/>
                <a:gd name="T71" fmla="*/ 653 h 726"/>
                <a:gd name="T72" fmla="*/ 249 w 496"/>
                <a:gd name="T73" fmla="*/ 660 h 726"/>
                <a:gd name="T74" fmla="*/ 286 w 496"/>
                <a:gd name="T75" fmla="*/ 657 h 726"/>
                <a:gd name="T76" fmla="*/ 338 w 496"/>
                <a:gd name="T77" fmla="*/ 642 h 726"/>
                <a:gd name="T78" fmla="*/ 379 w 496"/>
                <a:gd name="T79" fmla="*/ 614 h 726"/>
                <a:gd name="T80" fmla="*/ 409 w 496"/>
                <a:gd name="T81" fmla="*/ 576 h 726"/>
                <a:gd name="T82" fmla="*/ 427 w 496"/>
                <a:gd name="T83" fmla="*/ 530 h 726"/>
                <a:gd name="T84" fmla="*/ 430 w 496"/>
                <a:gd name="T85" fmla="*/ 496 h 726"/>
                <a:gd name="T86" fmla="*/ 419 w 496"/>
                <a:gd name="T87" fmla="*/ 440 h 726"/>
                <a:gd name="T88" fmla="*/ 391 w 496"/>
                <a:gd name="T89" fmla="*/ 365 h 726"/>
                <a:gd name="T90" fmla="*/ 336 w 496"/>
                <a:gd name="T91" fmla="*/ 252 h 726"/>
                <a:gd name="T92" fmla="*/ 249 w 496"/>
                <a:gd name="T93" fmla="*/ 96 h 7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96" h="726">
                  <a:moveTo>
                    <a:pt x="249" y="726"/>
                  </a:moveTo>
                  <a:lnTo>
                    <a:pt x="249" y="726"/>
                  </a:lnTo>
                  <a:lnTo>
                    <a:pt x="222" y="725"/>
                  </a:lnTo>
                  <a:lnTo>
                    <a:pt x="197" y="722"/>
                  </a:lnTo>
                  <a:lnTo>
                    <a:pt x="173" y="716"/>
                  </a:lnTo>
                  <a:lnTo>
                    <a:pt x="150" y="709"/>
                  </a:lnTo>
                  <a:lnTo>
                    <a:pt x="129" y="699"/>
                  </a:lnTo>
                  <a:lnTo>
                    <a:pt x="108" y="688"/>
                  </a:lnTo>
                  <a:lnTo>
                    <a:pt x="89" y="675"/>
                  </a:lnTo>
                  <a:lnTo>
                    <a:pt x="72" y="660"/>
                  </a:lnTo>
                  <a:lnTo>
                    <a:pt x="55" y="644"/>
                  </a:lnTo>
                  <a:lnTo>
                    <a:pt x="42" y="626"/>
                  </a:lnTo>
                  <a:lnTo>
                    <a:pt x="29" y="607"/>
                  </a:lnTo>
                  <a:lnTo>
                    <a:pt x="19" y="587"/>
                  </a:lnTo>
                  <a:lnTo>
                    <a:pt x="12" y="566"/>
                  </a:lnTo>
                  <a:lnTo>
                    <a:pt x="6" y="543"/>
                  </a:lnTo>
                  <a:lnTo>
                    <a:pt x="1" y="519"/>
                  </a:lnTo>
                  <a:lnTo>
                    <a:pt x="0" y="507"/>
                  </a:lnTo>
                  <a:lnTo>
                    <a:pt x="0" y="496"/>
                  </a:lnTo>
                  <a:lnTo>
                    <a:pt x="0" y="496"/>
                  </a:lnTo>
                  <a:lnTo>
                    <a:pt x="1" y="483"/>
                  </a:lnTo>
                  <a:lnTo>
                    <a:pt x="2" y="470"/>
                  </a:lnTo>
                  <a:lnTo>
                    <a:pt x="6" y="455"/>
                  </a:lnTo>
                  <a:lnTo>
                    <a:pt x="9" y="441"/>
                  </a:lnTo>
                  <a:lnTo>
                    <a:pt x="19" y="408"/>
                  </a:lnTo>
                  <a:lnTo>
                    <a:pt x="31" y="373"/>
                  </a:lnTo>
                  <a:lnTo>
                    <a:pt x="47" y="336"/>
                  </a:lnTo>
                  <a:lnTo>
                    <a:pt x="65" y="298"/>
                  </a:lnTo>
                  <a:lnTo>
                    <a:pt x="83" y="260"/>
                  </a:lnTo>
                  <a:lnTo>
                    <a:pt x="102" y="221"/>
                  </a:lnTo>
                  <a:lnTo>
                    <a:pt x="121" y="185"/>
                  </a:lnTo>
                  <a:lnTo>
                    <a:pt x="141" y="150"/>
                  </a:lnTo>
                  <a:lnTo>
                    <a:pt x="176" y="88"/>
                  </a:lnTo>
                  <a:lnTo>
                    <a:pt x="204" y="40"/>
                  </a:lnTo>
                  <a:lnTo>
                    <a:pt x="221" y="15"/>
                  </a:lnTo>
                  <a:lnTo>
                    <a:pt x="221" y="15"/>
                  </a:lnTo>
                  <a:lnTo>
                    <a:pt x="226" y="8"/>
                  </a:lnTo>
                  <a:lnTo>
                    <a:pt x="232" y="4"/>
                  </a:lnTo>
                  <a:lnTo>
                    <a:pt x="240" y="1"/>
                  </a:lnTo>
                  <a:lnTo>
                    <a:pt x="249" y="0"/>
                  </a:lnTo>
                  <a:lnTo>
                    <a:pt x="257" y="1"/>
                  </a:lnTo>
                  <a:lnTo>
                    <a:pt x="264" y="4"/>
                  </a:lnTo>
                  <a:lnTo>
                    <a:pt x="271" y="8"/>
                  </a:lnTo>
                  <a:lnTo>
                    <a:pt x="274" y="11"/>
                  </a:lnTo>
                  <a:lnTo>
                    <a:pt x="277" y="15"/>
                  </a:lnTo>
                  <a:lnTo>
                    <a:pt x="277" y="15"/>
                  </a:lnTo>
                  <a:lnTo>
                    <a:pt x="292" y="40"/>
                  </a:lnTo>
                  <a:lnTo>
                    <a:pt x="320" y="88"/>
                  </a:lnTo>
                  <a:lnTo>
                    <a:pt x="356" y="150"/>
                  </a:lnTo>
                  <a:lnTo>
                    <a:pt x="375" y="185"/>
                  </a:lnTo>
                  <a:lnTo>
                    <a:pt x="395" y="221"/>
                  </a:lnTo>
                  <a:lnTo>
                    <a:pt x="414" y="260"/>
                  </a:lnTo>
                  <a:lnTo>
                    <a:pt x="433" y="298"/>
                  </a:lnTo>
                  <a:lnTo>
                    <a:pt x="449" y="336"/>
                  </a:lnTo>
                  <a:lnTo>
                    <a:pt x="465" y="373"/>
                  </a:lnTo>
                  <a:lnTo>
                    <a:pt x="478" y="408"/>
                  </a:lnTo>
                  <a:lnTo>
                    <a:pt x="488" y="441"/>
                  </a:lnTo>
                  <a:lnTo>
                    <a:pt x="492" y="455"/>
                  </a:lnTo>
                  <a:lnTo>
                    <a:pt x="494" y="470"/>
                  </a:lnTo>
                  <a:lnTo>
                    <a:pt x="496" y="483"/>
                  </a:lnTo>
                  <a:lnTo>
                    <a:pt x="496" y="496"/>
                  </a:lnTo>
                  <a:lnTo>
                    <a:pt x="496" y="496"/>
                  </a:lnTo>
                  <a:lnTo>
                    <a:pt x="496" y="507"/>
                  </a:lnTo>
                  <a:lnTo>
                    <a:pt x="495" y="519"/>
                  </a:lnTo>
                  <a:lnTo>
                    <a:pt x="492" y="543"/>
                  </a:lnTo>
                  <a:lnTo>
                    <a:pt x="486" y="566"/>
                  </a:lnTo>
                  <a:lnTo>
                    <a:pt x="477" y="587"/>
                  </a:lnTo>
                  <a:lnTo>
                    <a:pt x="467" y="607"/>
                  </a:lnTo>
                  <a:lnTo>
                    <a:pt x="455" y="626"/>
                  </a:lnTo>
                  <a:lnTo>
                    <a:pt x="441" y="644"/>
                  </a:lnTo>
                  <a:lnTo>
                    <a:pt x="426" y="660"/>
                  </a:lnTo>
                  <a:lnTo>
                    <a:pt x="408" y="675"/>
                  </a:lnTo>
                  <a:lnTo>
                    <a:pt x="389" y="688"/>
                  </a:lnTo>
                  <a:lnTo>
                    <a:pt x="369" y="699"/>
                  </a:lnTo>
                  <a:lnTo>
                    <a:pt x="347" y="709"/>
                  </a:lnTo>
                  <a:lnTo>
                    <a:pt x="324" y="716"/>
                  </a:lnTo>
                  <a:lnTo>
                    <a:pt x="299" y="722"/>
                  </a:lnTo>
                  <a:lnTo>
                    <a:pt x="275" y="725"/>
                  </a:lnTo>
                  <a:lnTo>
                    <a:pt x="249" y="726"/>
                  </a:lnTo>
                  <a:lnTo>
                    <a:pt x="249" y="726"/>
                  </a:lnTo>
                  <a:close/>
                  <a:moveTo>
                    <a:pt x="249" y="96"/>
                  </a:moveTo>
                  <a:lnTo>
                    <a:pt x="249" y="96"/>
                  </a:lnTo>
                  <a:lnTo>
                    <a:pt x="221" y="143"/>
                  </a:lnTo>
                  <a:lnTo>
                    <a:pt x="191" y="196"/>
                  </a:lnTo>
                  <a:lnTo>
                    <a:pt x="161" y="252"/>
                  </a:lnTo>
                  <a:lnTo>
                    <a:pt x="132" y="309"/>
                  </a:lnTo>
                  <a:lnTo>
                    <a:pt x="118" y="337"/>
                  </a:lnTo>
                  <a:lnTo>
                    <a:pt x="106" y="365"/>
                  </a:lnTo>
                  <a:lnTo>
                    <a:pt x="95" y="391"/>
                  </a:lnTo>
                  <a:lnTo>
                    <a:pt x="85" y="416"/>
                  </a:lnTo>
                  <a:lnTo>
                    <a:pt x="78" y="440"/>
                  </a:lnTo>
                  <a:lnTo>
                    <a:pt x="72" y="460"/>
                  </a:lnTo>
                  <a:lnTo>
                    <a:pt x="68" y="479"/>
                  </a:lnTo>
                  <a:lnTo>
                    <a:pt x="67" y="496"/>
                  </a:lnTo>
                  <a:lnTo>
                    <a:pt x="67" y="496"/>
                  </a:lnTo>
                  <a:lnTo>
                    <a:pt x="68" y="513"/>
                  </a:lnTo>
                  <a:lnTo>
                    <a:pt x="70" y="530"/>
                  </a:lnTo>
                  <a:lnTo>
                    <a:pt x="74" y="546"/>
                  </a:lnTo>
                  <a:lnTo>
                    <a:pt x="80" y="562"/>
                  </a:lnTo>
                  <a:lnTo>
                    <a:pt x="87" y="576"/>
                  </a:lnTo>
                  <a:lnTo>
                    <a:pt x="97" y="590"/>
                  </a:lnTo>
                  <a:lnTo>
                    <a:pt x="107" y="602"/>
                  </a:lnTo>
                  <a:lnTo>
                    <a:pt x="118" y="614"/>
                  </a:lnTo>
                  <a:lnTo>
                    <a:pt x="131" y="624"/>
                  </a:lnTo>
                  <a:lnTo>
                    <a:pt x="144" y="633"/>
                  </a:lnTo>
                  <a:lnTo>
                    <a:pt x="160" y="642"/>
                  </a:lnTo>
                  <a:lnTo>
                    <a:pt x="175" y="648"/>
                  </a:lnTo>
                  <a:lnTo>
                    <a:pt x="193" y="653"/>
                  </a:lnTo>
                  <a:lnTo>
                    <a:pt x="210" y="657"/>
                  </a:lnTo>
                  <a:lnTo>
                    <a:pt x="229" y="660"/>
                  </a:lnTo>
                  <a:lnTo>
                    <a:pt x="249" y="660"/>
                  </a:lnTo>
                  <a:lnTo>
                    <a:pt x="249" y="660"/>
                  </a:lnTo>
                  <a:lnTo>
                    <a:pt x="267" y="660"/>
                  </a:lnTo>
                  <a:lnTo>
                    <a:pt x="286" y="657"/>
                  </a:lnTo>
                  <a:lnTo>
                    <a:pt x="305" y="653"/>
                  </a:lnTo>
                  <a:lnTo>
                    <a:pt x="321" y="648"/>
                  </a:lnTo>
                  <a:lnTo>
                    <a:pt x="338" y="642"/>
                  </a:lnTo>
                  <a:lnTo>
                    <a:pt x="352" y="633"/>
                  </a:lnTo>
                  <a:lnTo>
                    <a:pt x="366" y="624"/>
                  </a:lnTo>
                  <a:lnTo>
                    <a:pt x="379" y="614"/>
                  </a:lnTo>
                  <a:lnTo>
                    <a:pt x="391" y="602"/>
                  </a:lnTo>
                  <a:lnTo>
                    <a:pt x="401" y="590"/>
                  </a:lnTo>
                  <a:lnTo>
                    <a:pt x="409" y="576"/>
                  </a:lnTo>
                  <a:lnTo>
                    <a:pt x="416" y="562"/>
                  </a:lnTo>
                  <a:lnTo>
                    <a:pt x="423" y="546"/>
                  </a:lnTo>
                  <a:lnTo>
                    <a:pt x="427" y="530"/>
                  </a:lnTo>
                  <a:lnTo>
                    <a:pt x="430" y="513"/>
                  </a:lnTo>
                  <a:lnTo>
                    <a:pt x="430" y="496"/>
                  </a:lnTo>
                  <a:lnTo>
                    <a:pt x="430" y="496"/>
                  </a:lnTo>
                  <a:lnTo>
                    <a:pt x="429" y="479"/>
                  </a:lnTo>
                  <a:lnTo>
                    <a:pt x="426" y="460"/>
                  </a:lnTo>
                  <a:lnTo>
                    <a:pt x="419" y="440"/>
                  </a:lnTo>
                  <a:lnTo>
                    <a:pt x="411" y="416"/>
                  </a:lnTo>
                  <a:lnTo>
                    <a:pt x="402" y="391"/>
                  </a:lnTo>
                  <a:lnTo>
                    <a:pt x="391" y="365"/>
                  </a:lnTo>
                  <a:lnTo>
                    <a:pt x="378" y="337"/>
                  </a:lnTo>
                  <a:lnTo>
                    <a:pt x="365" y="309"/>
                  </a:lnTo>
                  <a:lnTo>
                    <a:pt x="336" y="252"/>
                  </a:lnTo>
                  <a:lnTo>
                    <a:pt x="306" y="196"/>
                  </a:lnTo>
                  <a:lnTo>
                    <a:pt x="276" y="143"/>
                  </a:lnTo>
                  <a:lnTo>
                    <a:pt x="249" y="96"/>
                  </a:lnTo>
                  <a:lnTo>
                    <a:pt x="249" y="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241">
              <a:extLst>
                <a:ext uri="{FF2B5EF4-FFF2-40B4-BE49-F238E27FC236}">
                  <a16:creationId xmlns:a16="http://schemas.microsoft.com/office/drawing/2014/main" id="{23F4C2A3-7101-4DFD-B167-ED899AD1007C}"/>
                </a:ext>
              </a:extLst>
            </p:cNvPr>
            <p:cNvSpPr>
              <a:spLocks/>
            </p:cNvSpPr>
            <p:nvPr/>
          </p:nvSpPr>
          <p:spPr bwMode="auto">
            <a:xfrm>
              <a:off x="7864475" y="1995488"/>
              <a:ext cx="38100" cy="36513"/>
            </a:xfrm>
            <a:custGeom>
              <a:avLst/>
              <a:gdLst>
                <a:gd name="T0" fmla="*/ 137 w 170"/>
                <a:gd name="T1" fmla="*/ 162 h 162"/>
                <a:gd name="T2" fmla="*/ 108 w 170"/>
                <a:gd name="T3" fmla="*/ 160 h 162"/>
                <a:gd name="T4" fmla="*/ 82 w 170"/>
                <a:gd name="T5" fmla="*/ 153 h 162"/>
                <a:gd name="T6" fmla="*/ 59 w 170"/>
                <a:gd name="T7" fmla="*/ 140 h 162"/>
                <a:gd name="T8" fmla="*/ 39 w 170"/>
                <a:gd name="T9" fmla="*/ 125 h 162"/>
                <a:gd name="T10" fmla="*/ 22 w 170"/>
                <a:gd name="T11" fmla="*/ 106 h 162"/>
                <a:gd name="T12" fmla="*/ 10 w 170"/>
                <a:gd name="T13" fmla="*/ 84 h 162"/>
                <a:gd name="T14" fmla="*/ 2 w 170"/>
                <a:gd name="T15" fmla="*/ 60 h 162"/>
                <a:gd name="T16" fmla="*/ 0 w 170"/>
                <a:gd name="T17" fmla="*/ 33 h 162"/>
                <a:gd name="T18" fmla="*/ 0 w 170"/>
                <a:gd name="T19" fmla="*/ 25 h 162"/>
                <a:gd name="T20" fmla="*/ 5 w 170"/>
                <a:gd name="T21" fmla="*/ 14 h 162"/>
                <a:gd name="T22" fmla="*/ 14 w 170"/>
                <a:gd name="T23" fmla="*/ 5 h 162"/>
                <a:gd name="T24" fmla="*/ 25 w 170"/>
                <a:gd name="T25" fmla="*/ 0 h 162"/>
                <a:gd name="T26" fmla="*/ 32 w 170"/>
                <a:gd name="T27" fmla="*/ 0 h 162"/>
                <a:gd name="T28" fmla="*/ 45 w 170"/>
                <a:gd name="T29" fmla="*/ 2 h 162"/>
                <a:gd name="T30" fmla="*/ 55 w 170"/>
                <a:gd name="T31" fmla="*/ 9 h 162"/>
                <a:gd name="T32" fmla="*/ 63 w 170"/>
                <a:gd name="T33" fmla="*/ 19 h 162"/>
                <a:gd name="T34" fmla="*/ 65 w 170"/>
                <a:gd name="T35" fmla="*/ 33 h 162"/>
                <a:gd name="T36" fmla="*/ 66 w 170"/>
                <a:gd name="T37" fmla="*/ 40 h 162"/>
                <a:gd name="T38" fmla="*/ 69 w 170"/>
                <a:gd name="T39" fmla="*/ 54 h 162"/>
                <a:gd name="T40" fmla="*/ 75 w 170"/>
                <a:gd name="T41" fmla="*/ 67 h 162"/>
                <a:gd name="T42" fmla="*/ 83 w 170"/>
                <a:gd name="T43" fmla="*/ 76 h 162"/>
                <a:gd name="T44" fmla="*/ 94 w 170"/>
                <a:gd name="T45" fmla="*/ 84 h 162"/>
                <a:gd name="T46" fmla="*/ 111 w 170"/>
                <a:gd name="T47" fmla="*/ 93 h 162"/>
                <a:gd name="T48" fmla="*/ 137 w 170"/>
                <a:gd name="T49" fmla="*/ 96 h 162"/>
                <a:gd name="T50" fmla="*/ 143 w 170"/>
                <a:gd name="T51" fmla="*/ 97 h 162"/>
                <a:gd name="T52" fmla="*/ 156 w 170"/>
                <a:gd name="T53" fmla="*/ 102 h 162"/>
                <a:gd name="T54" fmla="*/ 164 w 170"/>
                <a:gd name="T55" fmla="*/ 110 h 162"/>
                <a:gd name="T56" fmla="*/ 169 w 170"/>
                <a:gd name="T57" fmla="*/ 123 h 162"/>
                <a:gd name="T58" fmla="*/ 170 w 170"/>
                <a:gd name="T59" fmla="*/ 129 h 162"/>
                <a:gd name="T60" fmla="*/ 167 w 170"/>
                <a:gd name="T61" fmla="*/ 142 h 162"/>
                <a:gd name="T62" fmla="*/ 160 w 170"/>
                <a:gd name="T63" fmla="*/ 153 h 162"/>
                <a:gd name="T64" fmla="*/ 150 w 170"/>
                <a:gd name="T65" fmla="*/ 160 h 162"/>
                <a:gd name="T66" fmla="*/ 137 w 170"/>
                <a:gd name="T67" fmla="*/ 16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70" h="162">
                  <a:moveTo>
                    <a:pt x="137" y="162"/>
                  </a:moveTo>
                  <a:lnTo>
                    <a:pt x="137" y="162"/>
                  </a:lnTo>
                  <a:lnTo>
                    <a:pt x="123" y="162"/>
                  </a:lnTo>
                  <a:lnTo>
                    <a:pt x="108" y="160"/>
                  </a:lnTo>
                  <a:lnTo>
                    <a:pt x="95" y="157"/>
                  </a:lnTo>
                  <a:lnTo>
                    <a:pt x="82" y="153"/>
                  </a:lnTo>
                  <a:lnTo>
                    <a:pt x="70" y="147"/>
                  </a:lnTo>
                  <a:lnTo>
                    <a:pt x="59" y="140"/>
                  </a:lnTo>
                  <a:lnTo>
                    <a:pt x="48" y="133"/>
                  </a:lnTo>
                  <a:lnTo>
                    <a:pt x="39" y="125"/>
                  </a:lnTo>
                  <a:lnTo>
                    <a:pt x="30" y="116"/>
                  </a:lnTo>
                  <a:lnTo>
                    <a:pt x="22" y="106"/>
                  </a:lnTo>
                  <a:lnTo>
                    <a:pt x="15" y="96"/>
                  </a:lnTo>
                  <a:lnTo>
                    <a:pt x="10" y="84"/>
                  </a:lnTo>
                  <a:lnTo>
                    <a:pt x="5" y="72"/>
                  </a:lnTo>
                  <a:lnTo>
                    <a:pt x="2" y="60"/>
                  </a:lnTo>
                  <a:lnTo>
                    <a:pt x="0" y="46"/>
                  </a:lnTo>
                  <a:lnTo>
                    <a:pt x="0" y="33"/>
                  </a:lnTo>
                  <a:lnTo>
                    <a:pt x="0" y="33"/>
                  </a:lnTo>
                  <a:lnTo>
                    <a:pt x="0" y="25"/>
                  </a:lnTo>
                  <a:lnTo>
                    <a:pt x="2" y="19"/>
                  </a:lnTo>
                  <a:lnTo>
                    <a:pt x="5" y="14"/>
                  </a:lnTo>
                  <a:lnTo>
                    <a:pt x="9" y="9"/>
                  </a:lnTo>
                  <a:lnTo>
                    <a:pt x="14" y="5"/>
                  </a:lnTo>
                  <a:lnTo>
                    <a:pt x="19" y="2"/>
                  </a:lnTo>
                  <a:lnTo>
                    <a:pt x="25" y="0"/>
                  </a:lnTo>
                  <a:lnTo>
                    <a:pt x="32" y="0"/>
                  </a:lnTo>
                  <a:lnTo>
                    <a:pt x="32" y="0"/>
                  </a:lnTo>
                  <a:lnTo>
                    <a:pt x="39" y="0"/>
                  </a:lnTo>
                  <a:lnTo>
                    <a:pt x="45" y="2"/>
                  </a:lnTo>
                  <a:lnTo>
                    <a:pt x="50" y="5"/>
                  </a:lnTo>
                  <a:lnTo>
                    <a:pt x="55" y="9"/>
                  </a:lnTo>
                  <a:lnTo>
                    <a:pt x="60" y="14"/>
                  </a:lnTo>
                  <a:lnTo>
                    <a:pt x="63" y="19"/>
                  </a:lnTo>
                  <a:lnTo>
                    <a:pt x="65" y="25"/>
                  </a:lnTo>
                  <a:lnTo>
                    <a:pt x="65" y="33"/>
                  </a:lnTo>
                  <a:lnTo>
                    <a:pt x="65" y="33"/>
                  </a:lnTo>
                  <a:lnTo>
                    <a:pt x="66" y="40"/>
                  </a:lnTo>
                  <a:lnTo>
                    <a:pt x="67" y="48"/>
                  </a:lnTo>
                  <a:lnTo>
                    <a:pt x="69" y="54"/>
                  </a:lnTo>
                  <a:lnTo>
                    <a:pt x="72" y="61"/>
                  </a:lnTo>
                  <a:lnTo>
                    <a:pt x="75" y="67"/>
                  </a:lnTo>
                  <a:lnTo>
                    <a:pt x="79" y="72"/>
                  </a:lnTo>
                  <a:lnTo>
                    <a:pt x="83" y="76"/>
                  </a:lnTo>
                  <a:lnTo>
                    <a:pt x="89" y="80"/>
                  </a:lnTo>
                  <a:lnTo>
                    <a:pt x="94" y="84"/>
                  </a:lnTo>
                  <a:lnTo>
                    <a:pt x="99" y="87"/>
                  </a:lnTo>
                  <a:lnTo>
                    <a:pt x="111" y="93"/>
                  </a:lnTo>
                  <a:lnTo>
                    <a:pt x="124" y="95"/>
                  </a:lnTo>
                  <a:lnTo>
                    <a:pt x="137" y="96"/>
                  </a:lnTo>
                  <a:lnTo>
                    <a:pt x="137" y="96"/>
                  </a:lnTo>
                  <a:lnTo>
                    <a:pt x="143" y="97"/>
                  </a:lnTo>
                  <a:lnTo>
                    <a:pt x="150" y="99"/>
                  </a:lnTo>
                  <a:lnTo>
                    <a:pt x="156" y="102"/>
                  </a:lnTo>
                  <a:lnTo>
                    <a:pt x="160" y="106"/>
                  </a:lnTo>
                  <a:lnTo>
                    <a:pt x="164" y="110"/>
                  </a:lnTo>
                  <a:lnTo>
                    <a:pt x="167" y="116"/>
                  </a:lnTo>
                  <a:lnTo>
                    <a:pt x="169" y="123"/>
                  </a:lnTo>
                  <a:lnTo>
                    <a:pt x="170" y="129"/>
                  </a:lnTo>
                  <a:lnTo>
                    <a:pt x="170" y="129"/>
                  </a:lnTo>
                  <a:lnTo>
                    <a:pt x="169" y="136"/>
                  </a:lnTo>
                  <a:lnTo>
                    <a:pt x="167" y="142"/>
                  </a:lnTo>
                  <a:lnTo>
                    <a:pt x="164" y="147"/>
                  </a:lnTo>
                  <a:lnTo>
                    <a:pt x="160" y="153"/>
                  </a:lnTo>
                  <a:lnTo>
                    <a:pt x="156" y="157"/>
                  </a:lnTo>
                  <a:lnTo>
                    <a:pt x="150" y="160"/>
                  </a:lnTo>
                  <a:lnTo>
                    <a:pt x="143" y="162"/>
                  </a:lnTo>
                  <a:lnTo>
                    <a:pt x="137" y="162"/>
                  </a:lnTo>
                  <a:lnTo>
                    <a:pt x="137"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18" name="Group 117">
            <a:extLst>
              <a:ext uri="{FF2B5EF4-FFF2-40B4-BE49-F238E27FC236}">
                <a16:creationId xmlns:a16="http://schemas.microsoft.com/office/drawing/2014/main" id="{FB33B44F-CBBE-42F0-B43C-4D8AF1033105}"/>
              </a:ext>
            </a:extLst>
          </p:cNvPr>
          <p:cNvGrpSpPr/>
          <p:nvPr/>
        </p:nvGrpSpPr>
        <p:grpSpPr>
          <a:xfrm>
            <a:off x="6709583" y="4420868"/>
            <a:ext cx="5231146" cy="2847444"/>
            <a:chOff x="8654986" y="-1310744"/>
            <a:chExt cx="2142545" cy="1166241"/>
          </a:xfrm>
        </p:grpSpPr>
        <p:sp>
          <p:nvSpPr>
            <p:cNvPr id="80" name="Freeform: Shape 79">
              <a:extLst>
                <a:ext uri="{FF2B5EF4-FFF2-40B4-BE49-F238E27FC236}">
                  <a16:creationId xmlns:a16="http://schemas.microsoft.com/office/drawing/2014/main" id="{A0445CB9-AA5A-4912-BC8D-CB0E76292F25}"/>
                </a:ext>
              </a:extLst>
            </p:cNvPr>
            <p:cNvSpPr/>
            <p:nvPr/>
          </p:nvSpPr>
          <p:spPr>
            <a:xfrm>
              <a:off x="9261910" y="-586749"/>
              <a:ext cx="76200" cy="104775"/>
            </a:xfrm>
            <a:custGeom>
              <a:avLst/>
              <a:gdLst>
                <a:gd name="connsiteX0" fmla="*/ 6667 w 76200"/>
                <a:gd name="connsiteY0" fmla="*/ 107347 h 104775"/>
                <a:gd name="connsiteX1" fmla="*/ 31432 w 76200"/>
                <a:gd name="connsiteY1" fmla="*/ 84582 h 104775"/>
                <a:gd name="connsiteX2" fmla="*/ 52006 w 76200"/>
                <a:gd name="connsiteY2" fmla="*/ 58769 h 104775"/>
                <a:gd name="connsiteX3" fmla="*/ 68294 w 76200"/>
                <a:gd name="connsiteY3" fmla="*/ 30385 h 104775"/>
                <a:gd name="connsiteX4" fmla="*/ 79629 w 76200"/>
                <a:gd name="connsiteY4" fmla="*/ 0 h 104775"/>
                <a:gd name="connsiteX5" fmla="*/ 65723 w 76200"/>
                <a:gd name="connsiteY5" fmla="*/ 29051 h 104775"/>
                <a:gd name="connsiteX6" fmla="*/ 47244 w 76200"/>
                <a:gd name="connsiteY6" fmla="*/ 55340 h 104775"/>
                <a:gd name="connsiteX7" fmla="*/ 25051 w 76200"/>
                <a:gd name="connsiteY7" fmla="*/ 78486 h 104775"/>
                <a:gd name="connsiteX8" fmla="*/ 0 w 76200"/>
                <a:gd name="connsiteY8" fmla="*/ 97726 h 104775"/>
                <a:gd name="connsiteX9" fmla="*/ 6667 w 76200"/>
                <a:gd name="connsiteY9" fmla="*/ 107347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200" h="104775">
                  <a:moveTo>
                    <a:pt x="6667" y="107347"/>
                  </a:moveTo>
                  <a:cubicBezTo>
                    <a:pt x="16002" y="100298"/>
                    <a:pt x="23908" y="92773"/>
                    <a:pt x="31432" y="84582"/>
                  </a:cubicBezTo>
                  <a:cubicBezTo>
                    <a:pt x="38957" y="76486"/>
                    <a:pt x="45910" y="67818"/>
                    <a:pt x="52006" y="58769"/>
                  </a:cubicBezTo>
                  <a:cubicBezTo>
                    <a:pt x="58198" y="49721"/>
                    <a:pt x="63722" y="40291"/>
                    <a:pt x="68294" y="30385"/>
                  </a:cubicBezTo>
                  <a:cubicBezTo>
                    <a:pt x="73152" y="20669"/>
                    <a:pt x="76486" y="10287"/>
                    <a:pt x="79629" y="0"/>
                  </a:cubicBezTo>
                  <a:cubicBezTo>
                    <a:pt x="75629" y="10001"/>
                    <a:pt x="71342" y="19907"/>
                    <a:pt x="65723" y="29051"/>
                  </a:cubicBezTo>
                  <a:cubicBezTo>
                    <a:pt x="60388" y="38290"/>
                    <a:pt x="54102" y="47053"/>
                    <a:pt x="47244" y="55340"/>
                  </a:cubicBezTo>
                  <a:cubicBezTo>
                    <a:pt x="40481" y="63627"/>
                    <a:pt x="33052" y="71342"/>
                    <a:pt x="25051" y="78486"/>
                  </a:cubicBezTo>
                  <a:cubicBezTo>
                    <a:pt x="17145" y="85534"/>
                    <a:pt x="8573" y="92297"/>
                    <a:pt x="0" y="97726"/>
                  </a:cubicBezTo>
                  <a:lnTo>
                    <a:pt x="6667" y="107347"/>
                  </a:lnTo>
                  <a:close/>
                </a:path>
              </a:pathLst>
            </a:custGeom>
            <a:solidFill>
              <a:srgbClr val="018673"/>
            </a:solidFill>
            <a:ln w="9525" cap="flat">
              <a:noFill/>
              <a:prstDash val="solid"/>
              <a:miter/>
            </a:ln>
          </p:spPr>
          <p:txBody>
            <a:bodyPr rtlCol="0" anchor="ctr"/>
            <a:lstStyle/>
            <a:p>
              <a:endParaRPr lang="en-ID"/>
            </a:p>
          </p:txBody>
        </p:sp>
        <p:sp>
          <p:nvSpPr>
            <p:cNvPr id="81" name="Freeform: Shape 80">
              <a:extLst>
                <a:ext uri="{FF2B5EF4-FFF2-40B4-BE49-F238E27FC236}">
                  <a16:creationId xmlns:a16="http://schemas.microsoft.com/office/drawing/2014/main" id="{402D1175-6A1F-4176-8192-AB30F8B85097}"/>
                </a:ext>
              </a:extLst>
            </p:cNvPr>
            <p:cNvSpPr/>
            <p:nvPr/>
          </p:nvSpPr>
          <p:spPr>
            <a:xfrm>
              <a:off x="9176852" y="-771819"/>
              <a:ext cx="152400" cy="457200"/>
            </a:xfrm>
            <a:custGeom>
              <a:avLst/>
              <a:gdLst>
                <a:gd name="connsiteX0" fmla="*/ 15240 w 152400"/>
                <a:gd name="connsiteY0" fmla="*/ 466058 h 457200"/>
                <a:gd name="connsiteX1" fmla="*/ 66294 w 152400"/>
                <a:gd name="connsiteY1" fmla="*/ 354044 h 457200"/>
                <a:gd name="connsiteX2" fmla="*/ 110014 w 152400"/>
                <a:gd name="connsiteY2" fmla="*/ 239268 h 457200"/>
                <a:gd name="connsiteX3" fmla="*/ 143637 w 152400"/>
                <a:gd name="connsiteY3" fmla="*/ 121348 h 457200"/>
                <a:gd name="connsiteX4" fmla="*/ 158306 w 152400"/>
                <a:gd name="connsiteY4" fmla="*/ 0 h 457200"/>
                <a:gd name="connsiteX5" fmla="*/ 139446 w 152400"/>
                <a:gd name="connsiteY5" fmla="*/ 120396 h 457200"/>
                <a:gd name="connsiteX6" fmla="*/ 101917 w 152400"/>
                <a:gd name="connsiteY6" fmla="*/ 236506 h 457200"/>
                <a:gd name="connsiteX7" fmla="*/ 54483 w 152400"/>
                <a:gd name="connsiteY7" fmla="*/ 349091 h 457200"/>
                <a:gd name="connsiteX8" fmla="*/ 0 w 152400"/>
                <a:gd name="connsiteY8" fmla="*/ 458343 h 457200"/>
                <a:gd name="connsiteX9" fmla="*/ 15240 w 152400"/>
                <a:gd name="connsiteY9" fmla="*/ 466058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2400" h="457200">
                  <a:moveTo>
                    <a:pt x="15240" y="466058"/>
                  </a:moveTo>
                  <a:cubicBezTo>
                    <a:pt x="33719" y="429101"/>
                    <a:pt x="50387" y="391859"/>
                    <a:pt x="66294" y="354044"/>
                  </a:cubicBezTo>
                  <a:cubicBezTo>
                    <a:pt x="82105" y="316230"/>
                    <a:pt x="96965" y="278035"/>
                    <a:pt x="110014" y="239268"/>
                  </a:cubicBezTo>
                  <a:cubicBezTo>
                    <a:pt x="122968" y="200501"/>
                    <a:pt x="135065" y="161353"/>
                    <a:pt x="143637" y="121348"/>
                  </a:cubicBezTo>
                  <a:cubicBezTo>
                    <a:pt x="152209" y="81439"/>
                    <a:pt x="158686" y="40862"/>
                    <a:pt x="158306" y="0"/>
                  </a:cubicBezTo>
                  <a:cubicBezTo>
                    <a:pt x="157258" y="40862"/>
                    <a:pt x="149352" y="80963"/>
                    <a:pt x="139446" y="120396"/>
                  </a:cubicBezTo>
                  <a:cubicBezTo>
                    <a:pt x="129540" y="159829"/>
                    <a:pt x="116110" y="198406"/>
                    <a:pt x="101917" y="236506"/>
                  </a:cubicBezTo>
                  <a:cubicBezTo>
                    <a:pt x="87630" y="274606"/>
                    <a:pt x="71533" y="312039"/>
                    <a:pt x="54483" y="349091"/>
                  </a:cubicBezTo>
                  <a:cubicBezTo>
                    <a:pt x="37338" y="386048"/>
                    <a:pt x="19336" y="422719"/>
                    <a:pt x="0" y="458343"/>
                  </a:cubicBezTo>
                  <a:lnTo>
                    <a:pt x="15240" y="466058"/>
                  </a:lnTo>
                  <a:close/>
                </a:path>
              </a:pathLst>
            </a:custGeom>
            <a:solidFill>
              <a:srgbClr val="018673"/>
            </a:solidFill>
            <a:ln w="9525" cap="flat">
              <a:noFill/>
              <a:prstDash val="solid"/>
              <a:miter/>
            </a:ln>
          </p:spPr>
          <p:txBody>
            <a:bodyPr rtlCol="0" anchor="ctr"/>
            <a:lstStyle/>
            <a:p>
              <a:endParaRPr lang="en-ID"/>
            </a:p>
          </p:txBody>
        </p:sp>
        <p:sp>
          <p:nvSpPr>
            <p:cNvPr id="82" name="Freeform: Shape 81">
              <a:extLst>
                <a:ext uri="{FF2B5EF4-FFF2-40B4-BE49-F238E27FC236}">
                  <a16:creationId xmlns:a16="http://schemas.microsoft.com/office/drawing/2014/main" id="{71B96712-FE97-4E3E-A468-D03B9B0C9966}"/>
                </a:ext>
              </a:extLst>
            </p:cNvPr>
            <p:cNvSpPr/>
            <p:nvPr/>
          </p:nvSpPr>
          <p:spPr>
            <a:xfrm>
              <a:off x="9204538" y="-662854"/>
              <a:ext cx="19050" cy="266700"/>
            </a:xfrm>
            <a:custGeom>
              <a:avLst/>
              <a:gdLst>
                <a:gd name="connsiteX0" fmla="*/ 26987 w 19050"/>
                <a:gd name="connsiteY0" fmla="*/ 272225 h 266700"/>
                <a:gd name="connsiteX1" fmla="*/ 14986 w 19050"/>
                <a:gd name="connsiteY1" fmla="*/ 205454 h 266700"/>
                <a:gd name="connsiteX2" fmla="*/ 8700 w 19050"/>
                <a:gd name="connsiteY2" fmla="*/ 137255 h 266700"/>
                <a:gd name="connsiteX3" fmla="*/ 7366 w 19050"/>
                <a:gd name="connsiteY3" fmla="*/ 68675 h 266700"/>
                <a:gd name="connsiteX4" fmla="*/ 10509 w 19050"/>
                <a:gd name="connsiteY4" fmla="*/ 0 h 266700"/>
                <a:gd name="connsiteX5" fmla="*/ 2984 w 19050"/>
                <a:gd name="connsiteY5" fmla="*/ 68485 h 266700"/>
                <a:gd name="connsiteX6" fmla="*/ 32 w 19050"/>
                <a:gd name="connsiteY6" fmla="*/ 137446 h 266700"/>
                <a:gd name="connsiteX7" fmla="*/ 2032 w 19050"/>
                <a:gd name="connsiteY7" fmla="*/ 206597 h 266700"/>
                <a:gd name="connsiteX8" fmla="*/ 10033 w 19050"/>
                <a:gd name="connsiteY8" fmla="*/ 275939 h 266700"/>
                <a:gd name="connsiteX9" fmla="*/ 26987 w 19050"/>
                <a:gd name="connsiteY9" fmla="*/ 272225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050" h="266700">
                  <a:moveTo>
                    <a:pt x="26987" y="272225"/>
                  </a:moveTo>
                  <a:cubicBezTo>
                    <a:pt x="21654" y="250698"/>
                    <a:pt x="17939" y="227933"/>
                    <a:pt x="14986" y="205454"/>
                  </a:cubicBezTo>
                  <a:cubicBezTo>
                    <a:pt x="12033" y="182880"/>
                    <a:pt x="9938" y="160115"/>
                    <a:pt x="8700" y="137255"/>
                  </a:cubicBezTo>
                  <a:cubicBezTo>
                    <a:pt x="7652" y="114491"/>
                    <a:pt x="6890" y="91535"/>
                    <a:pt x="7366" y="68675"/>
                  </a:cubicBezTo>
                  <a:cubicBezTo>
                    <a:pt x="7557" y="45815"/>
                    <a:pt x="8890" y="22860"/>
                    <a:pt x="10509" y="0"/>
                  </a:cubicBezTo>
                  <a:cubicBezTo>
                    <a:pt x="7461" y="22765"/>
                    <a:pt x="4699" y="45530"/>
                    <a:pt x="2984" y="68485"/>
                  </a:cubicBezTo>
                  <a:cubicBezTo>
                    <a:pt x="1080" y="91440"/>
                    <a:pt x="317" y="114395"/>
                    <a:pt x="32" y="137446"/>
                  </a:cubicBezTo>
                  <a:cubicBezTo>
                    <a:pt x="-159" y="160496"/>
                    <a:pt x="508" y="183547"/>
                    <a:pt x="2032" y="206597"/>
                  </a:cubicBezTo>
                  <a:cubicBezTo>
                    <a:pt x="3651" y="229743"/>
                    <a:pt x="5842" y="252508"/>
                    <a:pt x="10033" y="275939"/>
                  </a:cubicBezTo>
                  <a:lnTo>
                    <a:pt x="26987" y="272225"/>
                  </a:lnTo>
                  <a:close/>
                </a:path>
              </a:pathLst>
            </a:custGeom>
            <a:solidFill>
              <a:srgbClr val="018673"/>
            </a:solidFill>
            <a:ln w="9525" cap="flat">
              <a:noFill/>
              <a:prstDash val="solid"/>
              <a:miter/>
            </a:ln>
          </p:spPr>
          <p:txBody>
            <a:bodyPr rtlCol="0" anchor="ctr"/>
            <a:lstStyle/>
            <a:p>
              <a:endParaRPr lang="en-ID"/>
            </a:p>
          </p:txBody>
        </p:sp>
        <p:sp>
          <p:nvSpPr>
            <p:cNvPr id="83" name="Freeform: Shape 82">
              <a:extLst>
                <a:ext uri="{FF2B5EF4-FFF2-40B4-BE49-F238E27FC236}">
                  <a16:creationId xmlns:a16="http://schemas.microsoft.com/office/drawing/2014/main" id="{30415C42-6B0B-46BC-88AA-D9CE01E9BEAD}"/>
                </a:ext>
              </a:extLst>
            </p:cNvPr>
            <p:cNvSpPr/>
            <p:nvPr/>
          </p:nvSpPr>
          <p:spPr>
            <a:xfrm>
              <a:off x="9324965" y="-666949"/>
              <a:ext cx="95250" cy="95250"/>
            </a:xfrm>
            <a:custGeom>
              <a:avLst/>
              <a:gdLst>
                <a:gd name="connsiteX0" fmla="*/ 0 w 95250"/>
                <a:gd name="connsiteY0" fmla="*/ 104585 h 95250"/>
                <a:gd name="connsiteX1" fmla="*/ 96774 w 95250"/>
                <a:gd name="connsiteY1" fmla="*/ 0 h 95250"/>
                <a:gd name="connsiteX2" fmla="*/ 2762 w 95250"/>
                <a:gd name="connsiteY2" fmla="*/ 103727 h 95250"/>
              </a:gdLst>
              <a:ahLst/>
              <a:cxnLst>
                <a:cxn ang="0">
                  <a:pos x="connsiteX0" y="connsiteY0"/>
                </a:cxn>
                <a:cxn ang="0">
                  <a:pos x="connsiteX1" y="connsiteY1"/>
                </a:cxn>
                <a:cxn ang="0">
                  <a:pos x="connsiteX2" y="connsiteY2"/>
                </a:cxn>
              </a:cxnLst>
              <a:rect l="l" t="t" r="r" b="b"/>
              <a:pathLst>
                <a:path w="95250" h="95250">
                  <a:moveTo>
                    <a:pt x="0" y="104585"/>
                  </a:moveTo>
                  <a:cubicBezTo>
                    <a:pt x="0" y="104585"/>
                    <a:pt x="25146" y="13907"/>
                    <a:pt x="96774" y="0"/>
                  </a:cubicBezTo>
                  <a:cubicBezTo>
                    <a:pt x="96774" y="0"/>
                    <a:pt x="144780" y="84487"/>
                    <a:pt x="2762" y="103727"/>
                  </a:cubicBezTo>
                </a:path>
              </a:pathLst>
            </a:custGeom>
            <a:solidFill>
              <a:srgbClr val="018673"/>
            </a:solidFill>
            <a:ln w="9525" cap="flat">
              <a:noFill/>
              <a:prstDash val="solid"/>
              <a:miter/>
            </a:ln>
          </p:spPr>
          <p:txBody>
            <a:bodyPr rtlCol="0" anchor="ctr"/>
            <a:lstStyle/>
            <a:p>
              <a:endParaRPr lang="en-ID"/>
            </a:p>
          </p:txBody>
        </p:sp>
        <p:sp>
          <p:nvSpPr>
            <p:cNvPr id="84" name="Freeform: Shape 83">
              <a:extLst>
                <a:ext uri="{FF2B5EF4-FFF2-40B4-BE49-F238E27FC236}">
                  <a16:creationId xmlns:a16="http://schemas.microsoft.com/office/drawing/2014/main" id="{2C820AFB-A6DC-4BA9-AAB3-FFF009DF9B0F}"/>
                </a:ext>
              </a:extLst>
            </p:cNvPr>
            <p:cNvSpPr/>
            <p:nvPr/>
          </p:nvSpPr>
          <p:spPr>
            <a:xfrm>
              <a:off x="9242574" y="-772413"/>
              <a:ext cx="76200" cy="104775"/>
            </a:xfrm>
            <a:custGeom>
              <a:avLst/>
              <a:gdLst>
                <a:gd name="connsiteX0" fmla="*/ 80963 w 76200"/>
                <a:gd name="connsiteY0" fmla="*/ 106321 h 104775"/>
                <a:gd name="connsiteX1" fmla="*/ 18955 w 76200"/>
                <a:gd name="connsiteY1" fmla="*/ 307 h 104775"/>
                <a:gd name="connsiteX2" fmla="*/ 80963 w 76200"/>
                <a:gd name="connsiteY2" fmla="*/ 106321 h 104775"/>
              </a:gdLst>
              <a:ahLst/>
              <a:cxnLst>
                <a:cxn ang="0">
                  <a:pos x="connsiteX0" y="connsiteY0"/>
                </a:cxn>
                <a:cxn ang="0">
                  <a:pos x="connsiteX1" y="connsiteY1"/>
                </a:cxn>
                <a:cxn ang="0">
                  <a:pos x="connsiteX2" y="connsiteY2"/>
                </a:cxn>
              </a:cxnLst>
              <a:rect l="l" t="t" r="r" b="b"/>
              <a:pathLst>
                <a:path w="76200" h="104775">
                  <a:moveTo>
                    <a:pt x="80963" y="106321"/>
                  </a:moveTo>
                  <a:cubicBezTo>
                    <a:pt x="80963" y="106321"/>
                    <a:pt x="56008" y="7070"/>
                    <a:pt x="18955" y="307"/>
                  </a:cubicBezTo>
                  <a:cubicBezTo>
                    <a:pt x="-18192" y="-6455"/>
                    <a:pt x="-2381" y="100606"/>
                    <a:pt x="80963" y="106321"/>
                  </a:cubicBezTo>
                  <a:close/>
                </a:path>
              </a:pathLst>
            </a:custGeom>
            <a:solidFill>
              <a:srgbClr val="018673"/>
            </a:solidFill>
            <a:ln w="9525" cap="flat">
              <a:noFill/>
              <a:prstDash val="solid"/>
              <a:miter/>
            </a:ln>
          </p:spPr>
          <p:txBody>
            <a:bodyPr rtlCol="0" anchor="ctr"/>
            <a:lstStyle/>
            <a:p>
              <a:endParaRPr lang="en-ID"/>
            </a:p>
          </p:txBody>
        </p:sp>
        <p:sp>
          <p:nvSpPr>
            <p:cNvPr id="85" name="Freeform: Shape 84">
              <a:extLst>
                <a:ext uri="{FF2B5EF4-FFF2-40B4-BE49-F238E27FC236}">
                  <a16:creationId xmlns:a16="http://schemas.microsoft.com/office/drawing/2014/main" id="{2ECD19D2-73C9-4D3F-BD74-44C88B521AE0}"/>
                </a:ext>
              </a:extLst>
            </p:cNvPr>
            <p:cNvSpPr/>
            <p:nvPr/>
          </p:nvSpPr>
          <p:spPr>
            <a:xfrm>
              <a:off x="9175290" y="-748674"/>
              <a:ext cx="47625" cy="123825"/>
            </a:xfrm>
            <a:custGeom>
              <a:avLst/>
              <a:gdLst>
                <a:gd name="connsiteX0" fmla="*/ 42043 w 47625"/>
                <a:gd name="connsiteY0" fmla="*/ 130016 h 123825"/>
                <a:gd name="connsiteX1" fmla="*/ 31947 w 47625"/>
                <a:gd name="connsiteY1" fmla="*/ 0 h 123825"/>
                <a:gd name="connsiteX2" fmla="*/ 42043 w 47625"/>
                <a:gd name="connsiteY2" fmla="*/ 130016 h 123825"/>
              </a:gdLst>
              <a:ahLst/>
              <a:cxnLst>
                <a:cxn ang="0">
                  <a:pos x="connsiteX0" y="connsiteY0"/>
                </a:cxn>
                <a:cxn ang="0">
                  <a:pos x="connsiteX1" y="connsiteY1"/>
                </a:cxn>
                <a:cxn ang="0">
                  <a:pos x="connsiteX2" y="connsiteY2"/>
                </a:cxn>
              </a:cxnLst>
              <a:rect l="l" t="t" r="r" b="b"/>
              <a:pathLst>
                <a:path w="47625" h="123825">
                  <a:moveTo>
                    <a:pt x="42043" y="130016"/>
                  </a:moveTo>
                  <a:cubicBezTo>
                    <a:pt x="42043" y="130016"/>
                    <a:pt x="75095" y="34862"/>
                    <a:pt x="31947" y="0"/>
                  </a:cubicBezTo>
                  <a:cubicBezTo>
                    <a:pt x="31947" y="-95"/>
                    <a:pt x="-46254" y="56198"/>
                    <a:pt x="42043" y="130016"/>
                  </a:cubicBezTo>
                  <a:close/>
                </a:path>
              </a:pathLst>
            </a:custGeom>
            <a:solidFill>
              <a:srgbClr val="018673"/>
            </a:solidFill>
            <a:ln w="9525" cap="flat">
              <a:noFill/>
              <a:prstDash val="solid"/>
              <a:miter/>
            </a:ln>
          </p:spPr>
          <p:txBody>
            <a:bodyPr rtlCol="0" anchor="ctr"/>
            <a:lstStyle/>
            <a:p>
              <a:endParaRPr lang="en-ID"/>
            </a:p>
          </p:txBody>
        </p:sp>
        <p:sp>
          <p:nvSpPr>
            <p:cNvPr id="86" name="Freeform: Shape 85">
              <a:extLst>
                <a:ext uri="{FF2B5EF4-FFF2-40B4-BE49-F238E27FC236}">
                  <a16:creationId xmlns:a16="http://schemas.microsoft.com/office/drawing/2014/main" id="{C3D9EE56-4CA1-4461-BAED-9660C3503D0C}"/>
                </a:ext>
              </a:extLst>
            </p:cNvPr>
            <p:cNvSpPr/>
            <p:nvPr/>
          </p:nvSpPr>
          <p:spPr>
            <a:xfrm>
              <a:off x="9140900" y="-599423"/>
              <a:ext cx="66675" cy="133350"/>
            </a:xfrm>
            <a:custGeom>
              <a:avLst/>
              <a:gdLst>
                <a:gd name="connsiteX0" fmla="*/ 68909 w 66675"/>
                <a:gd name="connsiteY0" fmla="*/ 134213 h 133350"/>
                <a:gd name="connsiteX1" fmla="*/ 32904 w 66675"/>
                <a:gd name="connsiteY1" fmla="*/ 6 h 133350"/>
                <a:gd name="connsiteX2" fmla="*/ 68909 w 66675"/>
                <a:gd name="connsiteY2" fmla="*/ 134213 h 133350"/>
              </a:gdLst>
              <a:ahLst/>
              <a:cxnLst>
                <a:cxn ang="0">
                  <a:pos x="connsiteX0" y="connsiteY0"/>
                </a:cxn>
                <a:cxn ang="0">
                  <a:pos x="connsiteX1" y="connsiteY1"/>
                </a:cxn>
                <a:cxn ang="0">
                  <a:pos x="connsiteX2" y="connsiteY2"/>
                </a:cxn>
              </a:cxnLst>
              <a:rect l="l" t="t" r="r" b="b"/>
              <a:pathLst>
                <a:path w="66675" h="133350">
                  <a:moveTo>
                    <a:pt x="68909" y="134213"/>
                  </a:moveTo>
                  <a:cubicBezTo>
                    <a:pt x="68909" y="134213"/>
                    <a:pt x="75957" y="-1042"/>
                    <a:pt x="32904" y="6"/>
                  </a:cubicBezTo>
                  <a:cubicBezTo>
                    <a:pt x="-58250" y="2292"/>
                    <a:pt x="68909" y="134213"/>
                    <a:pt x="68909" y="134213"/>
                  </a:cubicBezTo>
                  <a:close/>
                </a:path>
              </a:pathLst>
            </a:custGeom>
            <a:solidFill>
              <a:srgbClr val="018673"/>
            </a:solidFill>
            <a:ln w="9525" cap="flat">
              <a:noFill/>
              <a:prstDash val="solid"/>
              <a:miter/>
            </a:ln>
          </p:spPr>
          <p:txBody>
            <a:bodyPr rtlCol="0" anchor="ctr"/>
            <a:lstStyle/>
            <a:p>
              <a:endParaRPr lang="en-ID"/>
            </a:p>
          </p:txBody>
        </p:sp>
        <p:sp>
          <p:nvSpPr>
            <p:cNvPr id="87" name="Freeform: Shape 86">
              <a:extLst>
                <a:ext uri="{FF2B5EF4-FFF2-40B4-BE49-F238E27FC236}">
                  <a16:creationId xmlns:a16="http://schemas.microsoft.com/office/drawing/2014/main" id="{6D7B9935-A948-4AD9-B68A-84AE0D8513A2}"/>
                </a:ext>
              </a:extLst>
            </p:cNvPr>
            <p:cNvSpPr/>
            <p:nvPr/>
          </p:nvSpPr>
          <p:spPr>
            <a:xfrm>
              <a:off x="8824808" y="-420728"/>
              <a:ext cx="161925" cy="276225"/>
            </a:xfrm>
            <a:custGeom>
              <a:avLst/>
              <a:gdLst>
                <a:gd name="connsiteX0" fmla="*/ 170974 w 161925"/>
                <a:gd name="connsiteY0" fmla="*/ 272796 h 276225"/>
                <a:gd name="connsiteX1" fmla="*/ 122301 w 161925"/>
                <a:gd name="connsiteY1" fmla="*/ 208502 h 276225"/>
                <a:gd name="connsiteX2" fmla="*/ 76867 w 161925"/>
                <a:gd name="connsiteY2" fmla="*/ 141732 h 276225"/>
                <a:gd name="connsiteX3" fmla="*/ 0 w 161925"/>
                <a:gd name="connsiteY3" fmla="*/ 0 h 276225"/>
                <a:gd name="connsiteX4" fmla="*/ 69818 w 161925"/>
                <a:gd name="connsiteY4" fmla="*/ 145923 h 276225"/>
                <a:gd name="connsiteX5" fmla="*/ 112014 w 161925"/>
                <a:gd name="connsiteY5" fmla="*/ 215265 h 276225"/>
                <a:gd name="connsiteX6" fmla="*/ 157925 w 161925"/>
                <a:gd name="connsiteY6" fmla="*/ 282607 h 276225"/>
                <a:gd name="connsiteX7" fmla="*/ 170974 w 161925"/>
                <a:gd name="connsiteY7" fmla="*/ 272796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1925" h="276225">
                  <a:moveTo>
                    <a:pt x="170974" y="272796"/>
                  </a:moveTo>
                  <a:cubicBezTo>
                    <a:pt x="154210" y="252031"/>
                    <a:pt x="138017" y="230410"/>
                    <a:pt x="122301" y="208502"/>
                  </a:cubicBezTo>
                  <a:cubicBezTo>
                    <a:pt x="106585" y="186595"/>
                    <a:pt x="91440" y="164401"/>
                    <a:pt x="76867" y="141732"/>
                  </a:cubicBezTo>
                  <a:cubicBezTo>
                    <a:pt x="47816" y="96393"/>
                    <a:pt x="21241" y="49530"/>
                    <a:pt x="0" y="0"/>
                  </a:cubicBezTo>
                  <a:cubicBezTo>
                    <a:pt x="18669" y="50482"/>
                    <a:pt x="42958" y="98965"/>
                    <a:pt x="69818" y="145923"/>
                  </a:cubicBezTo>
                  <a:cubicBezTo>
                    <a:pt x="83249" y="169354"/>
                    <a:pt x="97345" y="192500"/>
                    <a:pt x="112014" y="215265"/>
                  </a:cubicBezTo>
                  <a:cubicBezTo>
                    <a:pt x="126682" y="238030"/>
                    <a:pt x="141827" y="260509"/>
                    <a:pt x="157925" y="282607"/>
                  </a:cubicBezTo>
                  <a:lnTo>
                    <a:pt x="170974" y="272796"/>
                  </a:lnTo>
                  <a:close/>
                </a:path>
              </a:pathLst>
            </a:custGeom>
            <a:solidFill>
              <a:srgbClr val="018673"/>
            </a:solidFill>
            <a:ln w="9525" cap="flat">
              <a:noFill/>
              <a:prstDash val="solid"/>
              <a:miter/>
            </a:ln>
          </p:spPr>
          <p:txBody>
            <a:bodyPr rtlCol="0" anchor="ctr"/>
            <a:lstStyle/>
            <a:p>
              <a:endParaRPr lang="en-ID"/>
            </a:p>
          </p:txBody>
        </p:sp>
        <p:sp>
          <p:nvSpPr>
            <p:cNvPr id="88" name="Freeform: Shape 87">
              <a:extLst>
                <a:ext uri="{FF2B5EF4-FFF2-40B4-BE49-F238E27FC236}">
                  <a16:creationId xmlns:a16="http://schemas.microsoft.com/office/drawing/2014/main" id="{3EA6AA9E-0616-47CA-A09E-C830057E3345}"/>
                </a:ext>
              </a:extLst>
            </p:cNvPr>
            <p:cNvSpPr/>
            <p:nvPr/>
          </p:nvSpPr>
          <p:spPr>
            <a:xfrm>
              <a:off x="8783088" y="-347576"/>
              <a:ext cx="104775" cy="66675"/>
            </a:xfrm>
            <a:custGeom>
              <a:avLst/>
              <a:gdLst>
                <a:gd name="connsiteX0" fmla="*/ 110204 w 104775"/>
                <a:gd name="connsiteY0" fmla="*/ 54007 h 66675"/>
                <a:gd name="connsiteX1" fmla="*/ 80486 w 104775"/>
                <a:gd name="connsiteY1" fmla="*/ 49149 h 66675"/>
                <a:gd name="connsiteX2" fmla="*/ 51245 w 104775"/>
                <a:gd name="connsiteY2" fmla="*/ 37719 h 66675"/>
                <a:gd name="connsiteX3" fmla="*/ 24289 w 104775"/>
                <a:gd name="connsiteY3" fmla="*/ 20955 h 66675"/>
                <a:gd name="connsiteX4" fmla="*/ 0 w 104775"/>
                <a:gd name="connsiteY4" fmla="*/ 0 h 66675"/>
                <a:gd name="connsiteX5" fmla="*/ 21527 w 104775"/>
                <a:gd name="connsiteY5" fmla="*/ 24003 h 66675"/>
                <a:gd name="connsiteX6" fmla="*/ 46958 w 104775"/>
                <a:gd name="connsiteY6" fmla="*/ 44672 h 66675"/>
                <a:gd name="connsiteX7" fmla="*/ 76200 w 104775"/>
                <a:gd name="connsiteY7" fmla="*/ 60579 h 66675"/>
                <a:gd name="connsiteX8" fmla="*/ 109538 w 104775"/>
                <a:gd name="connsiteY8" fmla="*/ 70199 h 66675"/>
                <a:gd name="connsiteX9" fmla="*/ 110204 w 104775"/>
                <a:gd name="connsiteY9" fmla="*/ 54007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775" h="66675">
                  <a:moveTo>
                    <a:pt x="110204" y="54007"/>
                  </a:moveTo>
                  <a:cubicBezTo>
                    <a:pt x="101156" y="53911"/>
                    <a:pt x="90297" y="51911"/>
                    <a:pt x="80486" y="49149"/>
                  </a:cubicBezTo>
                  <a:cubicBezTo>
                    <a:pt x="70485" y="46292"/>
                    <a:pt x="60674" y="42386"/>
                    <a:pt x="51245" y="37719"/>
                  </a:cubicBezTo>
                  <a:cubicBezTo>
                    <a:pt x="41910" y="32766"/>
                    <a:pt x="32766" y="27432"/>
                    <a:pt x="24289" y="20955"/>
                  </a:cubicBezTo>
                  <a:cubicBezTo>
                    <a:pt x="15621" y="14669"/>
                    <a:pt x="7715" y="7525"/>
                    <a:pt x="0" y="0"/>
                  </a:cubicBezTo>
                  <a:cubicBezTo>
                    <a:pt x="6667" y="8382"/>
                    <a:pt x="13621" y="16573"/>
                    <a:pt x="21527" y="24003"/>
                  </a:cubicBezTo>
                  <a:cubicBezTo>
                    <a:pt x="29242" y="31623"/>
                    <a:pt x="37910" y="38290"/>
                    <a:pt x="46958" y="44672"/>
                  </a:cubicBezTo>
                  <a:cubicBezTo>
                    <a:pt x="56102" y="50768"/>
                    <a:pt x="65913" y="56197"/>
                    <a:pt x="76200" y="60579"/>
                  </a:cubicBezTo>
                  <a:cubicBezTo>
                    <a:pt x="86677" y="64960"/>
                    <a:pt x="96964" y="68485"/>
                    <a:pt x="109538" y="70199"/>
                  </a:cubicBezTo>
                  <a:lnTo>
                    <a:pt x="110204" y="54007"/>
                  </a:lnTo>
                  <a:close/>
                </a:path>
              </a:pathLst>
            </a:custGeom>
            <a:solidFill>
              <a:srgbClr val="018673"/>
            </a:solidFill>
            <a:ln w="9525" cap="flat">
              <a:noFill/>
              <a:prstDash val="solid"/>
              <a:miter/>
            </a:ln>
          </p:spPr>
          <p:txBody>
            <a:bodyPr rtlCol="0" anchor="ctr"/>
            <a:lstStyle/>
            <a:p>
              <a:endParaRPr lang="en-ID"/>
            </a:p>
          </p:txBody>
        </p:sp>
        <p:sp>
          <p:nvSpPr>
            <p:cNvPr id="89" name="Freeform: Shape 88">
              <a:extLst>
                <a:ext uri="{FF2B5EF4-FFF2-40B4-BE49-F238E27FC236}">
                  <a16:creationId xmlns:a16="http://schemas.microsoft.com/office/drawing/2014/main" id="{58312E67-A69B-4419-B6F5-0506C9B16E5C}"/>
                </a:ext>
              </a:extLst>
            </p:cNvPr>
            <p:cNvSpPr/>
            <p:nvPr/>
          </p:nvSpPr>
          <p:spPr>
            <a:xfrm>
              <a:off x="8799194" y="-619229"/>
              <a:ext cx="57150" cy="142875"/>
            </a:xfrm>
            <a:custGeom>
              <a:avLst/>
              <a:gdLst>
                <a:gd name="connsiteX0" fmla="*/ 12946 w 57150"/>
                <a:gd name="connsiteY0" fmla="*/ 144209 h 142875"/>
                <a:gd name="connsiteX1" fmla="*/ 41997 w 57150"/>
                <a:gd name="connsiteY1" fmla="*/ 0 h 142875"/>
                <a:gd name="connsiteX2" fmla="*/ 54475 w 57150"/>
                <a:gd name="connsiteY2" fmla="*/ 91440 h 142875"/>
                <a:gd name="connsiteX3" fmla="*/ 12946 w 57150"/>
                <a:gd name="connsiteY3" fmla="*/ 144209 h 142875"/>
              </a:gdLst>
              <a:ahLst/>
              <a:cxnLst>
                <a:cxn ang="0">
                  <a:pos x="connsiteX0" y="connsiteY0"/>
                </a:cxn>
                <a:cxn ang="0">
                  <a:pos x="connsiteX1" y="connsiteY1"/>
                </a:cxn>
                <a:cxn ang="0">
                  <a:pos x="connsiteX2" y="connsiteY2"/>
                </a:cxn>
                <a:cxn ang="0">
                  <a:pos x="connsiteX3" y="connsiteY3"/>
                </a:cxn>
              </a:cxnLst>
              <a:rect l="l" t="t" r="r" b="b"/>
              <a:pathLst>
                <a:path w="57150" h="142875">
                  <a:moveTo>
                    <a:pt x="12946" y="144209"/>
                  </a:moveTo>
                  <a:cubicBezTo>
                    <a:pt x="12946" y="144209"/>
                    <a:pt x="-30584" y="34385"/>
                    <a:pt x="41997" y="0"/>
                  </a:cubicBezTo>
                  <a:cubicBezTo>
                    <a:pt x="41997" y="0"/>
                    <a:pt x="73048" y="43815"/>
                    <a:pt x="54475" y="91440"/>
                  </a:cubicBezTo>
                  <a:cubicBezTo>
                    <a:pt x="43711" y="118872"/>
                    <a:pt x="12946" y="144209"/>
                    <a:pt x="12946" y="144209"/>
                  </a:cubicBezTo>
                  <a:close/>
                </a:path>
              </a:pathLst>
            </a:custGeom>
            <a:solidFill>
              <a:srgbClr val="018673"/>
            </a:solidFill>
            <a:ln w="9525" cap="flat">
              <a:noFill/>
              <a:prstDash val="solid"/>
              <a:miter/>
            </a:ln>
          </p:spPr>
          <p:txBody>
            <a:bodyPr rtlCol="0" anchor="ctr"/>
            <a:lstStyle/>
            <a:p>
              <a:endParaRPr lang="en-ID"/>
            </a:p>
          </p:txBody>
        </p:sp>
        <p:sp>
          <p:nvSpPr>
            <p:cNvPr id="90" name="Freeform: Shape 89">
              <a:extLst>
                <a:ext uri="{FF2B5EF4-FFF2-40B4-BE49-F238E27FC236}">
                  <a16:creationId xmlns:a16="http://schemas.microsoft.com/office/drawing/2014/main" id="{A55E46BD-E220-4C2F-92FA-CDEE542270D2}"/>
                </a:ext>
              </a:extLst>
            </p:cNvPr>
            <p:cNvSpPr/>
            <p:nvPr/>
          </p:nvSpPr>
          <p:spPr>
            <a:xfrm>
              <a:off x="8855369" y="-505882"/>
              <a:ext cx="66675" cy="114300"/>
            </a:xfrm>
            <a:custGeom>
              <a:avLst/>
              <a:gdLst>
                <a:gd name="connsiteX0" fmla="*/ 2300 w 66675"/>
                <a:gd name="connsiteY0" fmla="*/ 121253 h 114300"/>
                <a:gd name="connsiteX1" fmla="*/ 56973 w 66675"/>
                <a:gd name="connsiteY1" fmla="*/ 0 h 114300"/>
                <a:gd name="connsiteX2" fmla="*/ 61259 w 66675"/>
                <a:gd name="connsiteY2" fmla="*/ 72581 h 114300"/>
                <a:gd name="connsiteX3" fmla="*/ 2300 w 66675"/>
                <a:gd name="connsiteY3" fmla="*/ 121253 h 114300"/>
              </a:gdLst>
              <a:ahLst/>
              <a:cxnLst>
                <a:cxn ang="0">
                  <a:pos x="connsiteX0" y="connsiteY0"/>
                </a:cxn>
                <a:cxn ang="0">
                  <a:pos x="connsiteX1" y="connsiteY1"/>
                </a:cxn>
                <a:cxn ang="0">
                  <a:pos x="connsiteX2" y="connsiteY2"/>
                </a:cxn>
                <a:cxn ang="0">
                  <a:pos x="connsiteX3" y="connsiteY3"/>
                </a:cxn>
              </a:cxnLst>
              <a:rect l="l" t="t" r="r" b="b"/>
              <a:pathLst>
                <a:path w="66675" h="114300">
                  <a:moveTo>
                    <a:pt x="2300" y="121253"/>
                  </a:moveTo>
                  <a:cubicBezTo>
                    <a:pt x="2300" y="121253"/>
                    <a:pt x="-17131" y="13430"/>
                    <a:pt x="56973" y="0"/>
                  </a:cubicBezTo>
                  <a:cubicBezTo>
                    <a:pt x="56973" y="0"/>
                    <a:pt x="87929" y="30290"/>
                    <a:pt x="61259" y="72581"/>
                  </a:cubicBezTo>
                  <a:cubicBezTo>
                    <a:pt x="34589" y="114871"/>
                    <a:pt x="2300" y="121253"/>
                    <a:pt x="2300" y="121253"/>
                  </a:cubicBezTo>
                  <a:close/>
                </a:path>
              </a:pathLst>
            </a:custGeom>
            <a:solidFill>
              <a:srgbClr val="018673"/>
            </a:solidFill>
            <a:ln w="9525" cap="flat">
              <a:noFill/>
              <a:prstDash val="solid"/>
              <a:miter/>
            </a:ln>
          </p:spPr>
          <p:txBody>
            <a:bodyPr rtlCol="0" anchor="ctr"/>
            <a:lstStyle/>
            <a:p>
              <a:endParaRPr lang="en-ID"/>
            </a:p>
          </p:txBody>
        </p:sp>
        <p:sp>
          <p:nvSpPr>
            <p:cNvPr id="91" name="Freeform: Shape 90">
              <a:extLst>
                <a:ext uri="{FF2B5EF4-FFF2-40B4-BE49-F238E27FC236}">
                  <a16:creationId xmlns:a16="http://schemas.microsoft.com/office/drawing/2014/main" id="{C82C8615-8F86-4A23-82AC-1423765EC976}"/>
                </a:ext>
              </a:extLst>
            </p:cNvPr>
            <p:cNvSpPr/>
            <p:nvPr/>
          </p:nvSpPr>
          <p:spPr>
            <a:xfrm>
              <a:off x="8718233" y="-484994"/>
              <a:ext cx="95250" cy="76200"/>
            </a:xfrm>
            <a:custGeom>
              <a:avLst/>
              <a:gdLst>
                <a:gd name="connsiteX0" fmla="*/ 102860 w 95250"/>
                <a:gd name="connsiteY0" fmla="*/ 81030 h 76200"/>
                <a:gd name="connsiteX1" fmla="*/ 11706 w 95250"/>
                <a:gd name="connsiteY1" fmla="*/ 5306 h 76200"/>
                <a:gd name="connsiteX2" fmla="*/ 102860 w 95250"/>
                <a:gd name="connsiteY2" fmla="*/ 81030 h 76200"/>
              </a:gdLst>
              <a:ahLst/>
              <a:cxnLst>
                <a:cxn ang="0">
                  <a:pos x="connsiteX0" y="connsiteY0"/>
                </a:cxn>
                <a:cxn ang="0">
                  <a:pos x="connsiteX1" y="connsiteY1"/>
                </a:cxn>
                <a:cxn ang="0">
                  <a:pos x="connsiteX2" y="connsiteY2"/>
                </a:cxn>
              </a:cxnLst>
              <a:rect l="l" t="t" r="r" b="b"/>
              <a:pathLst>
                <a:path w="95250" h="76200">
                  <a:moveTo>
                    <a:pt x="102860" y="81030"/>
                  </a:moveTo>
                  <a:cubicBezTo>
                    <a:pt x="102860" y="81030"/>
                    <a:pt x="41329" y="-24507"/>
                    <a:pt x="11706" y="5306"/>
                  </a:cubicBezTo>
                  <a:cubicBezTo>
                    <a:pt x="-18012" y="35024"/>
                    <a:pt x="7610" y="83697"/>
                    <a:pt x="102860" y="81030"/>
                  </a:cubicBezTo>
                  <a:close/>
                </a:path>
              </a:pathLst>
            </a:custGeom>
            <a:solidFill>
              <a:srgbClr val="018673"/>
            </a:solidFill>
            <a:ln w="9525" cap="flat">
              <a:noFill/>
              <a:prstDash val="solid"/>
              <a:miter/>
            </a:ln>
          </p:spPr>
          <p:txBody>
            <a:bodyPr rtlCol="0" anchor="ctr"/>
            <a:lstStyle/>
            <a:p>
              <a:endParaRPr lang="en-ID"/>
            </a:p>
          </p:txBody>
        </p:sp>
        <p:sp>
          <p:nvSpPr>
            <p:cNvPr id="92" name="Freeform: Shape 91">
              <a:extLst>
                <a:ext uri="{FF2B5EF4-FFF2-40B4-BE49-F238E27FC236}">
                  <a16:creationId xmlns:a16="http://schemas.microsoft.com/office/drawing/2014/main" id="{2342BA8D-C5B7-4597-AC83-78F0B93E18F2}"/>
                </a:ext>
              </a:extLst>
            </p:cNvPr>
            <p:cNvSpPr/>
            <p:nvPr/>
          </p:nvSpPr>
          <p:spPr>
            <a:xfrm>
              <a:off x="8654986" y="-401667"/>
              <a:ext cx="95250" cy="47625"/>
            </a:xfrm>
            <a:custGeom>
              <a:avLst/>
              <a:gdLst>
                <a:gd name="connsiteX0" fmla="*/ 99717 w 95250"/>
                <a:gd name="connsiteY0" fmla="*/ 43804 h 47625"/>
                <a:gd name="connsiteX1" fmla="*/ 2562 w 95250"/>
                <a:gd name="connsiteY1" fmla="*/ 17039 h 47625"/>
                <a:gd name="connsiteX2" fmla="*/ 99717 w 95250"/>
                <a:gd name="connsiteY2" fmla="*/ 43804 h 47625"/>
              </a:gdLst>
              <a:ahLst/>
              <a:cxnLst>
                <a:cxn ang="0">
                  <a:pos x="connsiteX0" y="connsiteY0"/>
                </a:cxn>
                <a:cxn ang="0">
                  <a:pos x="connsiteX1" y="connsiteY1"/>
                </a:cxn>
                <a:cxn ang="0">
                  <a:pos x="connsiteX2" y="connsiteY2"/>
                </a:cxn>
              </a:cxnLst>
              <a:rect l="l" t="t" r="r" b="b"/>
              <a:pathLst>
                <a:path w="95250" h="47625">
                  <a:moveTo>
                    <a:pt x="99717" y="43804"/>
                  </a:moveTo>
                  <a:cubicBezTo>
                    <a:pt x="99717" y="43804"/>
                    <a:pt x="20660" y="-33254"/>
                    <a:pt x="2562" y="17039"/>
                  </a:cubicBezTo>
                  <a:cubicBezTo>
                    <a:pt x="-14773" y="65044"/>
                    <a:pt x="60093" y="52281"/>
                    <a:pt x="99717" y="43804"/>
                  </a:cubicBezTo>
                  <a:close/>
                </a:path>
              </a:pathLst>
            </a:custGeom>
            <a:solidFill>
              <a:srgbClr val="018673"/>
            </a:solidFill>
            <a:ln w="9525" cap="flat">
              <a:noFill/>
              <a:prstDash val="solid"/>
              <a:miter/>
            </a:ln>
          </p:spPr>
          <p:txBody>
            <a:bodyPr rtlCol="0" anchor="ctr"/>
            <a:lstStyle/>
            <a:p>
              <a:endParaRPr lang="en-ID"/>
            </a:p>
          </p:txBody>
        </p:sp>
        <p:sp>
          <p:nvSpPr>
            <p:cNvPr id="93" name="Freeform: Shape 92">
              <a:extLst>
                <a:ext uri="{FF2B5EF4-FFF2-40B4-BE49-F238E27FC236}">
                  <a16:creationId xmlns:a16="http://schemas.microsoft.com/office/drawing/2014/main" id="{3106313B-778D-4006-BDDD-8372FD47378E}"/>
                </a:ext>
              </a:extLst>
            </p:cNvPr>
            <p:cNvSpPr/>
            <p:nvPr/>
          </p:nvSpPr>
          <p:spPr>
            <a:xfrm>
              <a:off x="8729496" y="-322454"/>
              <a:ext cx="95250" cy="76200"/>
            </a:xfrm>
            <a:custGeom>
              <a:avLst/>
              <a:gdLst>
                <a:gd name="connsiteX0" fmla="*/ 99884 w 95250"/>
                <a:gd name="connsiteY0" fmla="*/ 310 h 76200"/>
                <a:gd name="connsiteX1" fmla="*/ 2538 w 95250"/>
                <a:gd name="connsiteY1" fmla="*/ 36124 h 76200"/>
                <a:gd name="connsiteX2" fmla="*/ 46068 w 95250"/>
                <a:gd name="connsiteY2" fmla="*/ 78034 h 76200"/>
                <a:gd name="connsiteX3" fmla="*/ 99884 w 95250"/>
                <a:gd name="connsiteY3" fmla="*/ 310 h 76200"/>
              </a:gdLst>
              <a:ahLst/>
              <a:cxnLst>
                <a:cxn ang="0">
                  <a:pos x="connsiteX0" y="connsiteY0"/>
                </a:cxn>
                <a:cxn ang="0">
                  <a:pos x="connsiteX1" y="connsiteY1"/>
                </a:cxn>
                <a:cxn ang="0">
                  <a:pos x="connsiteX2" y="connsiteY2"/>
                </a:cxn>
                <a:cxn ang="0">
                  <a:pos x="connsiteX3" y="connsiteY3"/>
                </a:cxn>
              </a:cxnLst>
              <a:rect l="l" t="t" r="r" b="b"/>
              <a:pathLst>
                <a:path w="95250" h="76200">
                  <a:moveTo>
                    <a:pt x="99884" y="310"/>
                  </a:moveTo>
                  <a:cubicBezTo>
                    <a:pt x="99884" y="310"/>
                    <a:pt x="13587" y="-5786"/>
                    <a:pt x="2538" y="36124"/>
                  </a:cubicBezTo>
                  <a:cubicBezTo>
                    <a:pt x="-8511" y="78034"/>
                    <a:pt x="18445" y="92226"/>
                    <a:pt x="46068" y="78034"/>
                  </a:cubicBezTo>
                  <a:cubicBezTo>
                    <a:pt x="73690" y="63937"/>
                    <a:pt x="99884" y="310"/>
                    <a:pt x="99884" y="310"/>
                  </a:cubicBezTo>
                  <a:close/>
                </a:path>
              </a:pathLst>
            </a:custGeom>
            <a:solidFill>
              <a:srgbClr val="018673"/>
            </a:solidFill>
            <a:ln w="9525" cap="flat">
              <a:noFill/>
              <a:prstDash val="solid"/>
              <a:miter/>
            </a:ln>
          </p:spPr>
          <p:txBody>
            <a:bodyPr rtlCol="0" anchor="ctr"/>
            <a:lstStyle/>
            <a:p>
              <a:endParaRPr lang="en-ID"/>
            </a:p>
          </p:txBody>
        </p:sp>
        <p:sp>
          <p:nvSpPr>
            <p:cNvPr id="94" name="Freeform: Shape 93">
              <a:extLst>
                <a:ext uri="{FF2B5EF4-FFF2-40B4-BE49-F238E27FC236}">
                  <a16:creationId xmlns:a16="http://schemas.microsoft.com/office/drawing/2014/main" id="{50FEFBA4-6B0B-421A-9EEF-33750099715B}"/>
                </a:ext>
              </a:extLst>
            </p:cNvPr>
            <p:cNvSpPr/>
            <p:nvPr/>
          </p:nvSpPr>
          <p:spPr>
            <a:xfrm>
              <a:off x="10108206" y="-755532"/>
              <a:ext cx="76200" cy="476250"/>
            </a:xfrm>
            <a:custGeom>
              <a:avLst/>
              <a:gdLst>
                <a:gd name="connsiteX0" fmla="*/ 50673 w 76200"/>
                <a:gd name="connsiteY0" fmla="*/ 391096 h 476250"/>
                <a:gd name="connsiteX1" fmla="*/ 18002 w 76200"/>
                <a:gd name="connsiteY1" fmla="*/ 481679 h 476250"/>
                <a:gd name="connsiteX2" fmla="*/ 0 w 76200"/>
                <a:gd name="connsiteY2" fmla="*/ 481679 h 476250"/>
                <a:gd name="connsiteX3" fmla="*/ 38290 w 76200"/>
                <a:gd name="connsiteY3" fmla="*/ 387477 h 476250"/>
                <a:gd name="connsiteX4" fmla="*/ 66484 w 76200"/>
                <a:gd name="connsiteY4" fmla="*/ 260223 h 476250"/>
                <a:gd name="connsiteX5" fmla="*/ 71152 w 76200"/>
                <a:gd name="connsiteY5" fmla="*/ 129731 h 476250"/>
                <a:gd name="connsiteX6" fmla="*/ 64675 w 76200"/>
                <a:gd name="connsiteY6" fmla="*/ 64484 h 476250"/>
                <a:gd name="connsiteX7" fmla="*/ 58960 w 76200"/>
                <a:gd name="connsiteY7" fmla="*/ 32194 h 476250"/>
                <a:gd name="connsiteX8" fmla="*/ 52483 w 76200"/>
                <a:gd name="connsiteY8" fmla="*/ 0 h 476250"/>
                <a:gd name="connsiteX9" fmla="*/ 60007 w 76200"/>
                <a:gd name="connsiteY9" fmla="*/ 32004 h 476250"/>
                <a:gd name="connsiteX10" fmla="*/ 66770 w 76200"/>
                <a:gd name="connsiteY10" fmla="*/ 64198 h 476250"/>
                <a:gd name="connsiteX11" fmla="*/ 75438 w 76200"/>
                <a:gd name="connsiteY11" fmla="*/ 129445 h 476250"/>
                <a:gd name="connsiteX12" fmla="*/ 75057 w 76200"/>
                <a:gd name="connsiteY12" fmla="*/ 261175 h 476250"/>
                <a:gd name="connsiteX13" fmla="*/ 50673 w 76200"/>
                <a:gd name="connsiteY13" fmla="*/ 391096 h 476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6200" h="476250">
                  <a:moveTo>
                    <a:pt x="50673" y="391096"/>
                  </a:moveTo>
                  <a:cubicBezTo>
                    <a:pt x="41815" y="421957"/>
                    <a:pt x="31337" y="452247"/>
                    <a:pt x="18002" y="481679"/>
                  </a:cubicBezTo>
                  <a:lnTo>
                    <a:pt x="0" y="481679"/>
                  </a:lnTo>
                  <a:cubicBezTo>
                    <a:pt x="15335" y="451675"/>
                    <a:pt x="28003" y="419767"/>
                    <a:pt x="38290" y="387477"/>
                  </a:cubicBezTo>
                  <a:cubicBezTo>
                    <a:pt x="51435" y="346043"/>
                    <a:pt x="61341" y="303467"/>
                    <a:pt x="66484" y="260223"/>
                  </a:cubicBezTo>
                  <a:cubicBezTo>
                    <a:pt x="71723" y="217075"/>
                    <a:pt x="74200" y="173260"/>
                    <a:pt x="71152" y="129731"/>
                  </a:cubicBezTo>
                  <a:cubicBezTo>
                    <a:pt x="70675" y="107823"/>
                    <a:pt x="67342" y="86201"/>
                    <a:pt x="64675" y="64484"/>
                  </a:cubicBezTo>
                  <a:cubicBezTo>
                    <a:pt x="63627" y="53530"/>
                    <a:pt x="61055" y="42958"/>
                    <a:pt x="58960" y="32194"/>
                  </a:cubicBezTo>
                  <a:lnTo>
                    <a:pt x="52483" y="0"/>
                  </a:lnTo>
                  <a:lnTo>
                    <a:pt x="60007" y="32004"/>
                  </a:lnTo>
                  <a:cubicBezTo>
                    <a:pt x="62389" y="42672"/>
                    <a:pt x="65437" y="53340"/>
                    <a:pt x="66770" y="64198"/>
                  </a:cubicBezTo>
                  <a:cubicBezTo>
                    <a:pt x="70199" y="85820"/>
                    <a:pt x="74200" y="107537"/>
                    <a:pt x="75438" y="129445"/>
                  </a:cubicBezTo>
                  <a:cubicBezTo>
                    <a:pt x="79915" y="173165"/>
                    <a:pt x="78962" y="217361"/>
                    <a:pt x="75057" y="261175"/>
                  </a:cubicBezTo>
                  <a:cubicBezTo>
                    <a:pt x="71152" y="304990"/>
                    <a:pt x="62579" y="348520"/>
                    <a:pt x="50673" y="391096"/>
                  </a:cubicBezTo>
                  <a:close/>
                </a:path>
              </a:pathLst>
            </a:custGeom>
            <a:solidFill>
              <a:srgbClr val="018673"/>
            </a:solidFill>
            <a:ln w="9525" cap="flat">
              <a:noFill/>
              <a:prstDash val="solid"/>
              <a:miter/>
            </a:ln>
          </p:spPr>
          <p:txBody>
            <a:bodyPr rtlCol="0" anchor="ctr"/>
            <a:lstStyle/>
            <a:p>
              <a:endParaRPr lang="en-ID"/>
            </a:p>
          </p:txBody>
        </p:sp>
        <p:sp>
          <p:nvSpPr>
            <p:cNvPr id="95" name="Freeform: Shape 94">
              <a:extLst>
                <a:ext uri="{FF2B5EF4-FFF2-40B4-BE49-F238E27FC236}">
                  <a16:creationId xmlns:a16="http://schemas.microsoft.com/office/drawing/2014/main" id="{1D8A5B7E-71F8-495A-940C-C182C55248D6}"/>
                </a:ext>
              </a:extLst>
            </p:cNvPr>
            <p:cNvSpPr/>
            <p:nvPr/>
          </p:nvSpPr>
          <p:spPr>
            <a:xfrm>
              <a:off x="10147259" y="-581986"/>
              <a:ext cx="28575" cy="304800"/>
            </a:xfrm>
            <a:custGeom>
              <a:avLst/>
              <a:gdLst>
                <a:gd name="connsiteX0" fmla="*/ 17717 w 28575"/>
                <a:gd name="connsiteY0" fmla="*/ 308134 h 304800"/>
                <a:gd name="connsiteX1" fmla="*/ 1333 w 28575"/>
                <a:gd name="connsiteY1" fmla="*/ 308134 h 304800"/>
                <a:gd name="connsiteX2" fmla="*/ 16383 w 28575"/>
                <a:gd name="connsiteY2" fmla="*/ 252698 h 304800"/>
                <a:gd name="connsiteX3" fmla="*/ 27908 w 28575"/>
                <a:gd name="connsiteY3" fmla="*/ 168021 h 304800"/>
                <a:gd name="connsiteX4" fmla="*/ 23908 w 28575"/>
                <a:gd name="connsiteY4" fmla="*/ 82582 h 304800"/>
                <a:gd name="connsiteX5" fmla="*/ 0 w 28575"/>
                <a:gd name="connsiteY5" fmla="*/ 0 h 304800"/>
                <a:gd name="connsiteX6" fmla="*/ 28099 w 28575"/>
                <a:gd name="connsiteY6" fmla="*/ 81820 h 304800"/>
                <a:gd name="connsiteX7" fmla="*/ 36481 w 28575"/>
                <a:gd name="connsiteY7" fmla="*/ 168211 h 304800"/>
                <a:gd name="connsiteX8" fmla="*/ 29051 w 28575"/>
                <a:gd name="connsiteY8" fmla="*/ 254984 h 304800"/>
                <a:gd name="connsiteX9" fmla="*/ 17717 w 28575"/>
                <a:gd name="connsiteY9" fmla="*/ 308134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575" h="304800">
                  <a:moveTo>
                    <a:pt x="17717" y="308134"/>
                  </a:moveTo>
                  <a:lnTo>
                    <a:pt x="1333" y="308134"/>
                  </a:lnTo>
                  <a:cubicBezTo>
                    <a:pt x="7239" y="290036"/>
                    <a:pt x="12287" y="271367"/>
                    <a:pt x="16383" y="252698"/>
                  </a:cubicBezTo>
                  <a:cubicBezTo>
                    <a:pt x="22384" y="224885"/>
                    <a:pt x="26289" y="196501"/>
                    <a:pt x="27908" y="168021"/>
                  </a:cubicBezTo>
                  <a:cubicBezTo>
                    <a:pt x="29813" y="139541"/>
                    <a:pt x="27908" y="110871"/>
                    <a:pt x="23908" y="82582"/>
                  </a:cubicBezTo>
                  <a:cubicBezTo>
                    <a:pt x="19812" y="54197"/>
                    <a:pt x="11049" y="26670"/>
                    <a:pt x="0" y="0"/>
                  </a:cubicBezTo>
                  <a:cubicBezTo>
                    <a:pt x="12287" y="26098"/>
                    <a:pt x="22574" y="53340"/>
                    <a:pt x="28099" y="81820"/>
                  </a:cubicBezTo>
                  <a:cubicBezTo>
                    <a:pt x="33623" y="110204"/>
                    <a:pt x="36957" y="139160"/>
                    <a:pt x="36481" y="168211"/>
                  </a:cubicBezTo>
                  <a:cubicBezTo>
                    <a:pt x="36290" y="197263"/>
                    <a:pt x="33814" y="226219"/>
                    <a:pt x="29051" y="254984"/>
                  </a:cubicBezTo>
                  <a:cubicBezTo>
                    <a:pt x="26099" y="272891"/>
                    <a:pt x="22384" y="290608"/>
                    <a:pt x="17717" y="308134"/>
                  </a:cubicBezTo>
                  <a:close/>
                </a:path>
              </a:pathLst>
            </a:custGeom>
            <a:solidFill>
              <a:srgbClr val="018673"/>
            </a:solidFill>
            <a:ln w="9525" cap="flat">
              <a:noFill/>
              <a:prstDash val="solid"/>
              <a:miter/>
            </a:ln>
          </p:spPr>
          <p:txBody>
            <a:bodyPr rtlCol="0" anchor="ctr"/>
            <a:lstStyle/>
            <a:p>
              <a:endParaRPr lang="en-ID"/>
            </a:p>
          </p:txBody>
        </p:sp>
        <p:sp>
          <p:nvSpPr>
            <p:cNvPr id="96" name="Freeform: Shape 95">
              <a:extLst>
                <a:ext uri="{FF2B5EF4-FFF2-40B4-BE49-F238E27FC236}">
                  <a16:creationId xmlns:a16="http://schemas.microsoft.com/office/drawing/2014/main" id="{E6911001-7C4A-4825-A74C-06A7750D2913}"/>
                </a:ext>
              </a:extLst>
            </p:cNvPr>
            <p:cNvSpPr/>
            <p:nvPr/>
          </p:nvSpPr>
          <p:spPr>
            <a:xfrm>
              <a:off x="10091345" y="-676474"/>
              <a:ext cx="76200" cy="123825"/>
            </a:xfrm>
            <a:custGeom>
              <a:avLst/>
              <a:gdLst>
                <a:gd name="connsiteX0" fmla="*/ 77535 w 76200"/>
                <a:gd name="connsiteY0" fmla="*/ 130302 h 123825"/>
                <a:gd name="connsiteX1" fmla="*/ 7907 w 76200"/>
                <a:gd name="connsiteY1" fmla="*/ 0 h 123825"/>
                <a:gd name="connsiteX2" fmla="*/ 11527 w 76200"/>
                <a:gd name="connsiteY2" fmla="*/ 91726 h 123825"/>
                <a:gd name="connsiteX3" fmla="*/ 77535 w 76200"/>
                <a:gd name="connsiteY3" fmla="*/ 130302 h 123825"/>
              </a:gdLst>
              <a:ahLst/>
              <a:cxnLst>
                <a:cxn ang="0">
                  <a:pos x="connsiteX0" y="connsiteY0"/>
                </a:cxn>
                <a:cxn ang="0">
                  <a:pos x="connsiteX1" y="connsiteY1"/>
                </a:cxn>
                <a:cxn ang="0">
                  <a:pos x="connsiteX2" y="connsiteY2"/>
                </a:cxn>
                <a:cxn ang="0">
                  <a:pos x="connsiteX3" y="connsiteY3"/>
                </a:cxn>
              </a:cxnLst>
              <a:rect l="l" t="t" r="r" b="b"/>
              <a:pathLst>
                <a:path w="76200" h="123825">
                  <a:moveTo>
                    <a:pt x="77535" y="130302"/>
                  </a:moveTo>
                  <a:cubicBezTo>
                    <a:pt x="77535" y="130302"/>
                    <a:pt x="47817" y="27813"/>
                    <a:pt x="7907" y="0"/>
                  </a:cubicBezTo>
                  <a:cubicBezTo>
                    <a:pt x="7907" y="0"/>
                    <a:pt x="-12095" y="42005"/>
                    <a:pt x="11527" y="91726"/>
                  </a:cubicBezTo>
                  <a:cubicBezTo>
                    <a:pt x="35149" y="141351"/>
                    <a:pt x="77535" y="130302"/>
                    <a:pt x="77535" y="130302"/>
                  </a:cubicBezTo>
                  <a:close/>
                </a:path>
              </a:pathLst>
            </a:custGeom>
            <a:solidFill>
              <a:srgbClr val="018673"/>
            </a:solidFill>
            <a:ln w="9525" cap="flat">
              <a:noFill/>
              <a:prstDash val="solid"/>
              <a:miter/>
            </a:ln>
          </p:spPr>
          <p:txBody>
            <a:bodyPr rtlCol="0" anchor="ctr"/>
            <a:lstStyle/>
            <a:p>
              <a:endParaRPr lang="en-ID"/>
            </a:p>
          </p:txBody>
        </p:sp>
        <p:sp>
          <p:nvSpPr>
            <p:cNvPr id="97" name="Freeform: Shape 96">
              <a:extLst>
                <a:ext uri="{FF2B5EF4-FFF2-40B4-BE49-F238E27FC236}">
                  <a16:creationId xmlns:a16="http://schemas.microsoft.com/office/drawing/2014/main" id="{51AE8FB4-A894-4B9B-B42D-6CE99ADBA36A}"/>
                </a:ext>
              </a:extLst>
            </p:cNvPr>
            <p:cNvSpPr/>
            <p:nvPr/>
          </p:nvSpPr>
          <p:spPr>
            <a:xfrm>
              <a:off x="10121066" y="-838854"/>
              <a:ext cx="57150" cy="133350"/>
            </a:xfrm>
            <a:custGeom>
              <a:avLst/>
              <a:gdLst>
                <a:gd name="connsiteX0" fmla="*/ 52481 w 57150"/>
                <a:gd name="connsiteY0" fmla="*/ 138282 h 133350"/>
                <a:gd name="connsiteX1" fmla="*/ 2761 w 57150"/>
                <a:gd name="connsiteY1" fmla="*/ 5598 h 133350"/>
                <a:gd name="connsiteX2" fmla="*/ 52481 w 57150"/>
                <a:gd name="connsiteY2" fmla="*/ 138282 h 133350"/>
              </a:gdLst>
              <a:ahLst/>
              <a:cxnLst>
                <a:cxn ang="0">
                  <a:pos x="connsiteX0" y="connsiteY0"/>
                </a:cxn>
                <a:cxn ang="0">
                  <a:pos x="connsiteX1" y="connsiteY1"/>
                </a:cxn>
                <a:cxn ang="0">
                  <a:pos x="connsiteX2" y="connsiteY2"/>
                </a:cxn>
              </a:cxnLst>
              <a:rect l="l" t="t" r="r" b="b"/>
              <a:pathLst>
                <a:path w="57150" h="133350">
                  <a:moveTo>
                    <a:pt x="52481" y="138282"/>
                  </a:moveTo>
                  <a:cubicBezTo>
                    <a:pt x="52481" y="138282"/>
                    <a:pt x="-14194" y="35983"/>
                    <a:pt x="2761" y="5598"/>
                  </a:cubicBezTo>
                  <a:cubicBezTo>
                    <a:pt x="19620" y="-24691"/>
                    <a:pt x="97535" y="74845"/>
                    <a:pt x="52481" y="138282"/>
                  </a:cubicBezTo>
                  <a:close/>
                </a:path>
              </a:pathLst>
            </a:custGeom>
            <a:solidFill>
              <a:srgbClr val="018673"/>
            </a:solidFill>
            <a:ln w="9525" cap="flat">
              <a:noFill/>
              <a:prstDash val="solid"/>
              <a:miter/>
            </a:ln>
          </p:spPr>
          <p:txBody>
            <a:bodyPr rtlCol="0" anchor="ctr"/>
            <a:lstStyle/>
            <a:p>
              <a:endParaRPr lang="en-ID"/>
            </a:p>
          </p:txBody>
        </p:sp>
        <p:sp>
          <p:nvSpPr>
            <p:cNvPr id="98" name="Freeform: Shape 97">
              <a:extLst>
                <a:ext uri="{FF2B5EF4-FFF2-40B4-BE49-F238E27FC236}">
                  <a16:creationId xmlns:a16="http://schemas.microsoft.com/office/drawing/2014/main" id="{A98DE7EF-CFA8-4BCB-922F-7AFFE4596FBE}"/>
                </a:ext>
              </a:extLst>
            </p:cNvPr>
            <p:cNvSpPr/>
            <p:nvPr/>
          </p:nvSpPr>
          <p:spPr>
            <a:xfrm>
              <a:off x="10196122" y="-583889"/>
              <a:ext cx="66675" cy="95250"/>
            </a:xfrm>
            <a:custGeom>
              <a:avLst/>
              <a:gdLst>
                <a:gd name="connsiteX0" fmla="*/ 0 w 66675"/>
                <a:gd name="connsiteY0" fmla="*/ 96581 h 95250"/>
                <a:gd name="connsiteX1" fmla="*/ 60293 w 66675"/>
                <a:gd name="connsiteY1" fmla="*/ 1046 h 95250"/>
                <a:gd name="connsiteX2" fmla="*/ 0 w 66675"/>
                <a:gd name="connsiteY2" fmla="*/ 96581 h 95250"/>
              </a:gdLst>
              <a:ahLst/>
              <a:cxnLst>
                <a:cxn ang="0">
                  <a:pos x="connsiteX0" y="connsiteY0"/>
                </a:cxn>
                <a:cxn ang="0">
                  <a:pos x="connsiteX1" y="connsiteY1"/>
                </a:cxn>
                <a:cxn ang="0">
                  <a:pos x="connsiteX2" y="connsiteY2"/>
                </a:cxn>
              </a:cxnLst>
              <a:rect l="l" t="t" r="r" b="b"/>
              <a:pathLst>
                <a:path w="66675" h="95250">
                  <a:moveTo>
                    <a:pt x="0" y="96581"/>
                  </a:moveTo>
                  <a:cubicBezTo>
                    <a:pt x="0" y="96581"/>
                    <a:pt x="10573" y="-11718"/>
                    <a:pt x="60293" y="1046"/>
                  </a:cubicBezTo>
                  <a:cubicBezTo>
                    <a:pt x="110014" y="13809"/>
                    <a:pt x="0" y="96581"/>
                    <a:pt x="0" y="96581"/>
                  </a:cubicBezTo>
                  <a:close/>
                </a:path>
              </a:pathLst>
            </a:custGeom>
            <a:solidFill>
              <a:srgbClr val="018673"/>
            </a:solidFill>
            <a:ln w="9525" cap="flat">
              <a:noFill/>
              <a:prstDash val="solid"/>
              <a:miter/>
            </a:ln>
          </p:spPr>
          <p:txBody>
            <a:bodyPr rtlCol="0" anchor="ctr"/>
            <a:lstStyle/>
            <a:p>
              <a:endParaRPr lang="en-ID"/>
            </a:p>
          </p:txBody>
        </p:sp>
        <p:sp>
          <p:nvSpPr>
            <p:cNvPr id="99" name="Freeform: Shape 98">
              <a:extLst>
                <a:ext uri="{FF2B5EF4-FFF2-40B4-BE49-F238E27FC236}">
                  <a16:creationId xmlns:a16="http://schemas.microsoft.com/office/drawing/2014/main" id="{921671C6-2E99-4756-94BB-DA6A78B01B0C}"/>
                </a:ext>
              </a:extLst>
            </p:cNvPr>
            <p:cNvSpPr/>
            <p:nvPr/>
          </p:nvSpPr>
          <p:spPr>
            <a:xfrm>
              <a:off x="10583313" y="-544077"/>
              <a:ext cx="114300" cy="314325"/>
            </a:xfrm>
            <a:custGeom>
              <a:avLst/>
              <a:gdLst>
                <a:gd name="connsiteX0" fmla="*/ 24384 w 114300"/>
                <a:gd name="connsiteY0" fmla="*/ 315373 h 314325"/>
                <a:gd name="connsiteX1" fmla="*/ 75629 w 114300"/>
                <a:gd name="connsiteY1" fmla="*/ 158687 h 314325"/>
                <a:gd name="connsiteX2" fmla="*/ 117824 w 114300"/>
                <a:gd name="connsiteY2" fmla="*/ 0 h 314325"/>
                <a:gd name="connsiteX3" fmla="*/ 63151 w 114300"/>
                <a:gd name="connsiteY3" fmla="*/ 154686 h 314325"/>
                <a:gd name="connsiteX4" fmla="*/ 0 w 114300"/>
                <a:gd name="connsiteY4" fmla="*/ 305562 h 314325"/>
                <a:gd name="connsiteX5" fmla="*/ 24384 w 114300"/>
                <a:gd name="connsiteY5" fmla="*/ 315373 h 31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300" h="314325">
                  <a:moveTo>
                    <a:pt x="24384" y="315373"/>
                  </a:moveTo>
                  <a:cubicBezTo>
                    <a:pt x="43434" y="263366"/>
                    <a:pt x="60103" y="211265"/>
                    <a:pt x="75629" y="158687"/>
                  </a:cubicBezTo>
                  <a:cubicBezTo>
                    <a:pt x="91154" y="106108"/>
                    <a:pt x="105156" y="53150"/>
                    <a:pt x="117824" y="0"/>
                  </a:cubicBezTo>
                  <a:cubicBezTo>
                    <a:pt x="100965" y="52102"/>
                    <a:pt x="82772" y="103632"/>
                    <a:pt x="63151" y="154686"/>
                  </a:cubicBezTo>
                  <a:cubicBezTo>
                    <a:pt x="43529" y="205645"/>
                    <a:pt x="22670" y="256318"/>
                    <a:pt x="0" y="305562"/>
                  </a:cubicBezTo>
                  <a:lnTo>
                    <a:pt x="24384" y="315373"/>
                  </a:lnTo>
                  <a:close/>
                </a:path>
              </a:pathLst>
            </a:custGeom>
            <a:solidFill>
              <a:srgbClr val="018673"/>
            </a:solidFill>
            <a:ln w="9525" cap="flat">
              <a:noFill/>
              <a:prstDash val="solid"/>
              <a:miter/>
            </a:ln>
          </p:spPr>
          <p:txBody>
            <a:bodyPr rtlCol="0" anchor="ctr"/>
            <a:lstStyle/>
            <a:p>
              <a:endParaRPr lang="en-ID"/>
            </a:p>
          </p:txBody>
        </p:sp>
        <p:sp>
          <p:nvSpPr>
            <p:cNvPr id="100" name="Freeform: Shape 99">
              <a:extLst>
                <a:ext uri="{FF2B5EF4-FFF2-40B4-BE49-F238E27FC236}">
                  <a16:creationId xmlns:a16="http://schemas.microsoft.com/office/drawing/2014/main" id="{97484FD7-2B2D-408E-8D85-9904E9BD7D61}"/>
                </a:ext>
              </a:extLst>
            </p:cNvPr>
            <p:cNvSpPr/>
            <p:nvPr/>
          </p:nvSpPr>
          <p:spPr>
            <a:xfrm>
              <a:off x="10387670" y="-922791"/>
              <a:ext cx="76200" cy="400050"/>
            </a:xfrm>
            <a:custGeom>
              <a:avLst/>
              <a:gdLst>
                <a:gd name="connsiteX0" fmla="*/ 84106 w 76200"/>
                <a:gd name="connsiteY0" fmla="*/ 393764 h 400050"/>
                <a:gd name="connsiteX1" fmla="*/ 70009 w 76200"/>
                <a:gd name="connsiteY1" fmla="*/ 374428 h 400050"/>
                <a:gd name="connsiteX2" fmla="*/ 57912 w 76200"/>
                <a:gd name="connsiteY2" fmla="*/ 352330 h 400050"/>
                <a:gd name="connsiteX3" fmla="*/ 39052 w 76200"/>
                <a:gd name="connsiteY3" fmla="*/ 305086 h 400050"/>
                <a:gd name="connsiteX4" fmla="*/ 15335 w 76200"/>
                <a:gd name="connsiteY4" fmla="*/ 205454 h 400050"/>
                <a:gd name="connsiteX5" fmla="*/ 13240 w 76200"/>
                <a:gd name="connsiteY5" fmla="*/ 192786 h 400050"/>
                <a:gd name="connsiteX6" fmla="*/ 11621 w 76200"/>
                <a:gd name="connsiteY6" fmla="*/ 180023 h 400050"/>
                <a:gd name="connsiteX7" fmla="*/ 8477 w 76200"/>
                <a:gd name="connsiteY7" fmla="*/ 154496 h 400050"/>
                <a:gd name="connsiteX8" fmla="*/ 4381 w 76200"/>
                <a:gd name="connsiteY8" fmla="*/ 103156 h 400050"/>
                <a:gd name="connsiteX9" fmla="*/ 2476 w 76200"/>
                <a:gd name="connsiteY9" fmla="*/ 51626 h 400050"/>
                <a:gd name="connsiteX10" fmla="*/ 2381 w 76200"/>
                <a:gd name="connsiteY10" fmla="*/ 0 h 400050"/>
                <a:gd name="connsiteX11" fmla="*/ 286 w 76200"/>
                <a:gd name="connsiteY11" fmla="*/ 51626 h 400050"/>
                <a:gd name="connsiteX12" fmla="*/ 0 w 76200"/>
                <a:gd name="connsiteY12" fmla="*/ 103346 h 400050"/>
                <a:gd name="connsiteX13" fmla="*/ 2000 w 76200"/>
                <a:gd name="connsiteY13" fmla="*/ 155067 h 400050"/>
                <a:gd name="connsiteX14" fmla="*/ 4096 w 76200"/>
                <a:gd name="connsiteY14" fmla="*/ 180880 h 400050"/>
                <a:gd name="connsiteX15" fmla="*/ 5143 w 76200"/>
                <a:gd name="connsiteY15" fmla="*/ 193834 h 400050"/>
                <a:gd name="connsiteX16" fmla="*/ 6763 w 76200"/>
                <a:gd name="connsiteY16" fmla="*/ 206693 h 400050"/>
                <a:gd name="connsiteX17" fmla="*/ 26575 w 76200"/>
                <a:gd name="connsiteY17" fmla="*/ 308896 h 400050"/>
                <a:gd name="connsiteX18" fmla="*/ 44005 w 76200"/>
                <a:gd name="connsiteY18" fmla="*/ 358521 h 400050"/>
                <a:gd name="connsiteX19" fmla="*/ 55817 w 76200"/>
                <a:gd name="connsiteY19" fmla="*/ 382429 h 400050"/>
                <a:gd name="connsiteX20" fmla="*/ 71438 w 76200"/>
                <a:gd name="connsiteY20" fmla="*/ 405574 h 400050"/>
                <a:gd name="connsiteX21" fmla="*/ 84106 w 76200"/>
                <a:gd name="connsiteY21" fmla="*/ 393764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6200" h="400050">
                  <a:moveTo>
                    <a:pt x="84106" y="393764"/>
                  </a:moveTo>
                  <a:cubicBezTo>
                    <a:pt x="79343" y="388715"/>
                    <a:pt x="74295" y="381286"/>
                    <a:pt x="70009" y="374428"/>
                  </a:cubicBezTo>
                  <a:cubicBezTo>
                    <a:pt x="65627" y="367379"/>
                    <a:pt x="61817" y="359855"/>
                    <a:pt x="57912" y="352330"/>
                  </a:cubicBezTo>
                  <a:cubicBezTo>
                    <a:pt x="50768" y="336995"/>
                    <a:pt x="44291" y="321278"/>
                    <a:pt x="39052" y="305086"/>
                  </a:cubicBezTo>
                  <a:cubicBezTo>
                    <a:pt x="28480" y="272701"/>
                    <a:pt x="20479" y="239268"/>
                    <a:pt x="15335" y="205454"/>
                  </a:cubicBezTo>
                  <a:lnTo>
                    <a:pt x="13240" y="192786"/>
                  </a:lnTo>
                  <a:lnTo>
                    <a:pt x="11621" y="180023"/>
                  </a:lnTo>
                  <a:lnTo>
                    <a:pt x="8477" y="154496"/>
                  </a:lnTo>
                  <a:cubicBezTo>
                    <a:pt x="6953" y="137446"/>
                    <a:pt x="5525" y="120301"/>
                    <a:pt x="4381" y="103156"/>
                  </a:cubicBezTo>
                  <a:cubicBezTo>
                    <a:pt x="3810" y="86011"/>
                    <a:pt x="2858" y="68771"/>
                    <a:pt x="2476" y="51626"/>
                  </a:cubicBezTo>
                  <a:lnTo>
                    <a:pt x="2381" y="0"/>
                  </a:lnTo>
                  <a:lnTo>
                    <a:pt x="286" y="51626"/>
                  </a:lnTo>
                  <a:cubicBezTo>
                    <a:pt x="-95" y="68866"/>
                    <a:pt x="95" y="86106"/>
                    <a:pt x="0" y="103346"/>
                  </a:cubicBezTo>
                  <a:cubicBezTo>
                    <a:pt x="476" y="120587"/>
                    <a:pt x="1143" y="137827"/>
                    <a:pt x="2000" y="155067"/>
                  </a:cubicBezTo>
                  <a:lnTo>
                    <a:pt x="4096" y="180880"/>
                  </a:lnTo>
                  <a:lnTo>
                    <a:pt x="5143" y="193834"/>
                  </a:lnTo>
                  <a:lnTo>
                    <a:pt x="6763" y="206693"/>
                  </a:lnTo>
                  <a:cubicBezTo>
                    <a:pt x="10477" y="241078"/>
                    <a:pt x="17145" y="275272"/>
                    <a:pt x="26575" y="308896"/>
                  </a:cubicBezTo>
                  <a:cubicBezTo>
                    <a:pt x="31147" y="325755"/>
                    <a:pt x="37243" y="342233"/>
                    <a:pt x="44005" y="358521"/>
                  </a:cubicBezTo>
                  <a:cubicBezTo>
                    <a:pt x="47720" y="366522"/>
                    <a:pt x="51435" y="374618"/>
                    <a:pt x="55817" y="382429"/>
                  </a:cubicBezTo>
                  <a:cubicBezTo>
                    <a:pt x="60388" y="390335"/>
                    <a:pt x="64579" y="397669"/>
                    <a:pt x="71438" y="405574"/>
                  </a:cubicBezTo>
                  <a:lnTo>
                    <a:pt x="84106" y="393764"/>
                  </a:lnTo>
                  <a:close/>
                </a:path>
              </a:pathLst>
            </a:custGeom>
            <a:solidFill>
              <a:srgbClr val="018673"/>
            </a:solidFill>
            <a:ln w="9525" cap="flat">
              <a:noFill/>
              <a:prstDash val="solid"/>
              <a:miter/>
            </a:ln>
          </p:spPr>
          <p:txBody>
            <a:bodyPr rtlCol="0" anchor="ctr"/>
            <a:lstStyle/>
            <a:p>
              <a:endParaRPr lang="en-ID"/>
            </a:p>
          </p:txBody>
        </p:sp>
        <p:sp>
          <p:nvSpPr>
            <p:cNvPr id="101" name="Freeform: Shape 100">
              <a:extLst>
                <a:ext uri="{FF2B5EF4-FFF2-40B4-BE49-F238E27FC236}">
                  <a16:creationId xmlns:a16="http://schemas.microsoft.com/office/drawing/2014/main" id="{6D13BEF2-ACB8-469A-9B56-288864AC568A}"/>
                </a:ext>
              </a:extLst>
            </p:cNvPr>
            <p:cNvSpPr/>
            <p:nvPr/>
          </p:nvSpPr>
          <p:spPr>
            <a:xfrm>
              <a:off x="10438275" y="-1087764"/>
              <a:ext cx="228600" cy="828675"/>
            </a:xfrm>
            <a:custGeom>
              <a:avLst/>
              <a:gdLst>
                <a:gd name="connsiteX0" fmla="*/ 18356 w 228600"/>
                <a:gd name="connsiteY0" fmla="*/ 827627 h 828675"/>
                <a:gd name="connsiteX1" fmla="*/ 25881 w 228600"/>
                <a:gd name="connsiteY1" fmla="*/ 612267 h 828675"/>
                <a:gd name="connsiteX2" fmla="*/ 66457 w 228600"/>
                <a:gd name="connsiteY2" fmla="*/ 399479 h 828675"/>
                <a:gd name="connsiteX3" fmla="*/ 137037 w 228600"/>
                <a:gd name="connsiteY3" fmla="*/ 194024 h 828675"/>
                <a:gd name="connsiteX4" fmla="*/ 147705 w 228600"/>
                <a:gd name="connsiteY4" fmla="*/ 168974 h 828675"/>
                <a:gd name="connsiteX5" fmla="*/ 153039 w 228600"/>
                <a:gd name="connsiteY5" fmla="*/ 156401 h 828675"/>
                <a:gd name="connsiteX6" fmla="*/ 159040 w 228600"/>
                <a:gd name="connsiteY6" fmla="*/ 144209 h 828675"/>
                <a:gd name="connsiteX7" fmla="*/ 183138 w 228600"/>
                <a:gd name="connsiteY7" fmla="*/ 95345 h 828675"/>
                <a:gd name="connsiteX8" fmla="*/ 209142 w 228600"/>
                <a:gd name="connsiteY8" fmla="*/ 47434 h 828675"/>
                <a:gd name="connsiteX9" fmla="*/ 236193 w 228600"/>
                <a:gd name="connsiteY9" fmla="*/ 0 h 828675"/>
                <a:gd name="connsiteX10" fmla="*/ 208189 w 228600"/>
                <a:gd name="connsiteY10" fmla="*/ 46958 h 828675"/>
                <a:gd name="connsiteX11" fmla="*/ 181233 w 228600"/>
                <a:gd name="connsiteY11" fmla="*/ 94488 h 828675"/>
                <a:gd name="connsiteX12" fmla="*/ 156087 w 228600"/>
                <a:gd name="connsiteY12" fmla="*/ 142970 h 828675"/>
                <a:gd name="connsiteX13" fmla="*/ 149801 w 228600"/>
                <a:gd name="connsiteY13" fmla="*/ 155067 h 828675"/>
                <a:gd name="connsiteX14" fmla="*/ 144181 w 228600"/>
                <a:gd name="connsiteY14" fmla="*/ 167545 h 828675"/>
                <a:gd name="connsiteX15" fmla="*/ 133037 w 228600"/>
                <a:gd name="connsiteY15" fmla="*/ 192500 h 828675"/>
                <a:gd name="connsiteX16" fmla="*/ 58075 w 228600"/>
                <a:gd name="connsiteY16" fmla="*/ 397383 h 828675"/>
                <a:gd name="connsiteX17" fmla="*/ 12927 w 228600"/>
                <a:gd name="connsiteY17" fmla="*/ 610838 h 828675"/>
                <a:gd name="connsiteX18" fmla="*/ 1020 w 228600"/>
                <a:gd name="connsiteY18" fmla="*/ 829247 h 828675"/>
                <a:gd name="connsiteX19" fmla="*/ 18356 w 228600"/>
                <a:gd name="connsiteY19" fmla="*/ 827627 h 828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28600" h="828675">
                  <a:moveTo>
                    <a:pt x="18356" y="827627"/>
                  </a:moveTo>
                  <a:cubicBezTo>
                    <a:pt x="13689" y="756476"/>
                    <a:pt x="17594" y="683800"/>
                    <a:pt x="25881" y="612267"/>
                  </a:cubicBezTo>
                  <a:cubicBezTo>
                    <a:pt x="34453" y="540639"/>
                    <a:pt x="47407" y="469297"/>
                    <a:pt x="66457" y="399479"/>
                  </a:cubicBezTo>
                  <a:cubicBezTo>
                    <a:pt x="85317" y="329660"/>
                    <a:pt x="107891" y="260604"/>
                    <a:pt x="137037" y="194024"/>
                  </a:cubicBezTo>
                  <a:lnTo>
                    <a:pt x="147705" y="168974"/>
                  </a:lnTo>
                  <a:lnTo>
                    <a:pt x="153039" y="156401"/>
                  </a:lnTo>
                  <a:lnTo>
                    <a:pt x="159040" y="144209"/>
                  </a:lnTo>
                  <a:lnTo>
                    <a:pt x="183138" y="95345"/>
                  </a:lnTo>
                  <a:cubicBezTo>
                    <a:pt x="190758" y="78772"/>
                    <a:pt x="200283" y="63246"/>
                    <a:pt x="209142" y="47434"/>
                  </a:cubicBezTo>
                  <a:lnTo>
                    <a:pt x="236193" y="0"/>
                  </a:lnTo>
                  <a:lnTo>
                    <a:pt x="208189" y="46958"/>
                  </a:lnTo>
                  <a:cubicBezTo>
                    <a:pt x="198950" y="62675"/>
                    <a:pt x="189139" y="78105"/>
                    <a:pt x="181233" y="94488"/>
                  </a:cubicBezTo>
                  <a:lnTo>
                    <a:pt x="156087" y="142970"/>
                  </a:lnTo>
                  <a:lnTo>
                    <a:pt x="149801" y="155067"/>
                  </a:lnTo>
                  <a:lnTo>
                    <a:pt x="144181" y="167545"/>
                  </a:lnTo>
                  <a:lnTo>
                    <a:pt x="133037" y="192500"/>
                  </a:lnTo>
                  <a:cubicBezTo>
                    <a:pt x="102462" y="258699"/>
                    <a:pt x="78459" y="327565"/>
                    <a:pt x="58075" y="397383"/>
                  </a:cubicBezTo>
                  <a:cubicBezTo>
                    <a:pt x="37501" y="467201"/>
                    <a:pt x="23023" y="538734"/>
                    <a:pt x="12927" y="610838"/>
                  </a:cubicBezTo>
                  <a:cubicBezTo>
                    <a:pt x="3116" y="683038"/>
                    <a:pt x="-2409" y="755618"/>
                    <a:pt x="1020" y="829247"/>
                  </a:cubicBezTo>
                  <a:lnTo>
                    <a:pt x="18356" y="827627"/>
                  </a:lnTo>
                  <a:close/>
                </a:path>
              </a:pathLst>
            </a:custGeom>
            <a:solidFill>
              <a:srgbClr val="018673"/>
            </a:solidFill>
            <a:ln w="9525" cap="flat">
              <a:noFill/>
              <a:prstDash val="solid"/>
              <a:miter/>
            </a:ln>
          </p:spPr>
          <p:txBody>
            <a:bodyPr rtlCol="0" anchor="ctr"/>
            <a:lstStyle/>
            <a:p>
              <a:endParaRPr lang="en-ID"/>
            </a:p>
          </p:txBody>
        </p:sp>
        <p:sp>
          <p:nvSpPr>
            <p:cNvPr id="102" name="Freeform: Shape 101">
              <a:extLst>
                <a:ext uri="{FF2B5EF4-FFF2-40B4-BE49-F238E27FC236}">
                  <a16:creationId xmlns:a16="http://schemas.microsoft.com/office/drawing/2014/main" id="{171DE704-CEB0-4705-BAB6-EBDDFFAF8F6B}"/>
                </a:ext>
              </a:extLst>
            </p:cNvPr>
            <p:cNvSpPr/>
            <p:nvPr/>
          </p:nvSpPr>
          <p:spPr>
            <a:xfrm>
              <a:off x="10527116" y="-840872"/>
              <a:ext cx="200025" cy="95250"/>
            </a:xfrm>
            <a:custGeom>
              <a:avLst/>
              <a:gdLst>
                <a:gd name="connsiteX0" fmla="*/ 0 w 200025"/>
                <a:gd name="connsiteY0" fmla="*/ 69910 h 95250"/>
                <a:gd name="connsiteX1" fmla="*/ 200882 w 200025"/>
                <a:gd name="connsiteY1" fmla="*/ 6473 h 95250"/>
                <a:gd name="connsiteX2" fmla="*/ 0 w 200025"/>
                <a:gd name="connsiteY2" fmla="*/ 69910 h 95250"/>
              </a:gdLst>
              <a:ahLst/>
              <a:cxnLst>
                <a:cxn ang="0">
                  <a:pos x="connsiteX0" y="connsiteY0"/>
                </a:cxn>
                <a:cxn ang="0">
                  <a:pos x="connsiteX1" y="connsiteY1"/>
                </a:cxn>
                <a:cxn ang="0">
                  <a:pos x="connsiteX2" y="connsiteY2"/>
                </a:cxn>
              </a:cxnLst>
              <a:rect l="l" t="t" r="r" b="b"/>
              <a:pathLst>
                <a:path w="200025" h="95250">
                  <a:moveTo>
                    <a:pt x="0" y="69910"/>
                  </a:moveTo>
                  <a:cubicBezTo>
                    <a:pt x="0" y="69910"/>
                    <a:pt x="41053" y="-25245"/>
                    <a:pt x="200882" y="6473"/>
                  </a:cubicBezTo>
                  <a:cubicBezTo>
                    <a:pt x="200882" y="6473"/>
                    <a:pt x="158782" y="156587"/>
                    <a:pt x="0" y="69910"/>
                  </a:cubicBezTo>
                  <a:close/>
                </a:path>
              </a:pathLst>
            </a:custGeom>
            <a:solidFill>
              <a:srgbClr val="018673"/>
            </a:solidFill>
            <a:ln w="9525" cap="flat">
              <a:noFill/>
              <a:prstDash val="solid"/>
              <a:miter/>
            </a:ln>
          </p:spPr>
          <p:txBody>
            <a:bodyPr rtlCol="0" anchor="ctr"/>
            <a:lstStyle/>
            <a:p>
              <a:endParaRPr lang="en-ID"/>
            </a:p>
          </p:txBody>
        </p:sp>
        <p:sp>
          <p:nvSpPr>
            <p:cNvPr id="103" name="Freeform: Shape 102">
              <a:extLst>
                <a:ext uri="{FF2B5EF4-FFF2-40B4-BE49-F238E27FC236}">
                  <a16:creationId xmlns:a16="http://schemas.microsoft.com/office/drawing/2014/main" id="{99736B9B-E59E-478C-9187-1EB58F52C680}"/>
                </a:ext>
              </a:extLst>
            </p:cNvPr>
            <p:cNvSpPr/>
            <p:nvPr/>
          </p:nvSpPr>
          <p:spPr>
            <a:xfrm>
              <a:off x="10577884" y="-1310744"/>
              <a:ext cx="95250" cy="238125"/>
            </a:xfrm>
            <a:custGeom>
              <a:avLst/>
              <a:gdLst>
                <a:gd name="connsiteX0" fmla="*/ 0 w 95250"/>
                <a:gd name="connsiteY0" fmla="*/ 0 h 238125"/>
                <a:gd name="connsiteX1" fmla="*/ 87821 w 95250"/>
                <a:gd name="connsiteY1" fmla="*/ 242411 h 238125"/>
                <a:gd name="connsiteX2" fmla="*/ 0 w 95250"/>
                <a:gd name="connsiteY2" fmla="*/ 0 h 238125"/>
              </a:gdLst>
              <a:ahLst/>
              <a:cxnLst>
                <a:cxn ang="0">
                  <a:pos x="connsiteX0" y="connsiteY0"/>
                </a:cxn>
                <a:cxn ang="0">
                  <a:pos x="connsiteX1" y="connsiteY1"/>
                </a:cxn>
                <a:cxn ang="0">
                  <a:pos x="connsiteX2" y="connsiteY2"/>
                </a:cxn>
              </a:cxnLst>
              <a:rect l="l" t="t" r="r" b="b"/>
              <a:pathLst>
                <a:path w="95250" h="238125">
                  <a:moveTo>
                    <a:pt x="0" y="0"/>
                  </a:moveTo>
                  <a:cubicBezTo>
                    <a:pt x="0" y="0"/>
                    <a:pt x="139636" y="80105"/>
                    <a:pt x="87821" y="242411"/>
                  </a:cubicBezTo>
                  <a:cubicBezTo>
                    <a:pt x="87821" y="242411"/>
                    <a:pt x="1429" y="260794"/>
                    <a:pt x="0" y="0"/>
                  </a:cubicBezTo>
                  <a:close/>
                </a:path>
              </a:pathLst>
            </a:custGeom>
            <a:solidFill>
              <a:srgbClr val="018673"/>
            </a:solidFill>
            <a:ln w="9525" cap="flat">
              <a:noFill/>
              <a:prstDash val="solid"/>
              <a:miter/>
            </a:ln>
          </p:spPr>
          <p:txBody>
            <a:bodyPr rtlCol="0" anchor="ctr"/>
            <a:lstStyle/>
            <a:p>
              <a:endParaRPr lang="en-ID"/>
            </a:p>
          </p:txBody>
        </p:sp>
        <p:sp>
          <p:nvSpPr>
            <p:cNvPr id="104" name="Freeform: Shape 103">
              <a:extLst>
                <a:ext uri="{FF2B5EF4-FFF2-40B4-BE49-F238E27FC236}">
                  <a16:creationId xmlns:a16="http://schemas.microsoft.com/office/drawing/2014/main" id="{75B94462-88EE-4E4F-9B6A-667F896573FE}"/>
                </a:ext>
              </a:extLst>
            </p:cNvPr>
            <p:cNvSpPr/>
            <p:nvPr/>
          </p:nvSpPr>
          <p:spPr>
            <a:xfrm>
              <a:off x="10662106" y="-1183014"/>
              <a:ext cx="66675" cy="114300"/>
            </a:xfrm>
            <a:custGeom>
              <a:avLst/>
              <a:gdLst>
                <a:gd name="connsiteX0" fmla="*/ 70274 w 66675"/>
                <a:gd name="connsiteY0" fmla="*/ 0 h 114300"/>
                <a:gd name="connsiteX1" fmla="*/ 1122 w 66675"/>
                <a:gd name="connsiteY1" fmla="*/ 114871 h 114300"/>
                <a:gd name="connsiteX2" fmla="*/ 70274 w 66675"/>
                <a:gd name="connsiteY2" fmla="*/ 0 h 114300"/>
              </a:gdLst>
              <a:ahLst/>
              <a:cxnLst>
                <a:cxn ang="0">
                  <a:pos x="connsiteX0" y="connsiteY0"/>
                </a:cxn>
                <a:cxn ang="0">
                  <a:pos x="connsiteX1" y="connsiteY1"/>
                </a:cxn>
                <a:cxn ang="0">
                  <a:pos x="connsiteX2" y="connsiteY2"/>
                </a:cxn>
              </a:cxnLst>
              <a:rect l="l" t="t" r="r" b="b"/>
              <a:pathLst>
                <a:path w="66675" h="114300">
                  <a:moveTo>
                    <a:pt x="70274" y="0"/>
                  </a:moveTo>
                  <a:cubicBezTo>
                    <a:pt x="70274" y="0"/>
                    <a:pt x="86085" y="84582"/>
                    <a:pt x="1122" y="114871"/>
                  </a:cubicBezTo>
                  <a:cubicBezTo>
                    <a:pt x="1217" y="114967"/>
                    <a:pt x="-14689" y="35243"/>
                    <a:pt x="70274" y="0"/>
                  </a:cubicBezTo>
                  <a:close/>
                </a:path>
              </a:pathLst>
            </a:custGeom>
            <a:solidFill>
              <a:srgbClr val="018673"/>
            </a:solidFill>
            <a:ln w="9525" cap="flat">
              <a:noFill/>
              <a:prstDash val="solid"/>
              <a:miter/>
            </a:ln>
          </p:spPr>
          <p:txBody>
            <a:bodyPr rtlCol="0" anchor="ctr"/>
            <a:lstStyle/>
            <a:p>
              <a:endParaRPr lang="en-ID"/>
            </a:p>
          </p:txBody>
        </p:sp>
        <p:sp>
          <p:nvSpPr>
            <p:cNvPr id="105" name="Freeform: Shape 104">
              <a:extLst>
                <a:ext uri="{FF2B5EF4-FFF2-40B4-BE49-F238E27FC236}">
                  <a16:creationId xmlns:a16="http://schemas.microsoft.com/office/drawing/2014/main" id="{AC090AA3-0F58-473C-A965-E0C8993C0711}"/>
                </a:ext>
              </a:extLst>
            </p:cNvPr>
            <p:cNvSpPr/>
            <p:nvPr/>
          </p:nvSpPr>
          <p:spPr>
            <a:xfrm>
              <a:off x="10534024" y="-1129388"/>
              <a:ext cx="66675" cy="180975"/>
            </a:xfrm>
            <a:custGeom>
              <a:avLst/>
              <a:gdLst>
                <a:gd name="connsiteX0" fmla="*/ 15095 w 66675"/>
                <a:gd name="connsiteY0" fmla="*/ 0 h 180975"/>
                <a:gd name="connsiteX1" fmla="*/ 61577 w 66675"/>
                <a:gd name="connsiteY1" fmla="*/ 189262 h 180975"/>
                <a:gd name="connsiteX2" fmla="*/ 15095 w 66675"/>
                <a:gd name="connsiteY2" fmla="*/ 0 h 180975"/>
              </a:gdLst>
              <a:ahLst/>
              <a:cxnLst>
                <a:cxn ang="0">
                  <a:pos x="connsiteX0" y="connsiteY0"/>
                </a:cxn>
                <a:cxn ang="0">
                  <a:pos x="connsiteX1" y="connsiteY1"/>
                </a:cxn>
                <a:cxn ang="0">
                  <a:pos x="connsiteX2" y="connsiteY2"/>
                </a:cxn>
              </a:cxnLst>
              <a:rect l="l" t="t" r="r" b="b"/>
              <a:pathLst>
                <a:path w="66675" h="180975">
                  <a:moveTo>
                    <a:pt x="15095" y="0"/>
                  </a:moveTo>
                  <a:cubicBezTo>
                    <a:pt x="15095" y="0"/>
                    <a:pt x="106916" y="43339"/>
                    <a:pt x="61577" y="189262"/>
                  </a:cubicBezTo>
                  <a:cubicBezTo>
                    <a:pt x="61482" y="189262"/>
                    <a:pt x="-36721" y="160782"/>
                    <a:pt x="15095" y="0"/>
                  </a:cubicBezTo>
                  <a:close/>
                </a:path>
              </a:pathLst>
            </a:custGeom>
            <a:solidFill>
              <a:srgbClr val="018673"/>
            </a:solidFill>
            <a:ln w="9525" cap="flat">
              <a:noFill/>
              <a:prstDash val="solid"/>
              <a:miter/>
            </a:ln>
          </p:spPr>
          <p:txBody>
            <a:bodyPr rtlCol="0" anchor="ctr"/>
            <a:lstStyle/>
            <a:p>
              <a:endParaRPr lang="en-ID"/>
            </a:p>
          </p:txBody>
        </p:sp>
        <p:sp>
          <p:nvSpPr>
            <p:cNvPr id="106" name="Freeform: Shape 105">
              <a:extLst>
                <a:ext uri="{FF2B5EF4-FFF2-40B4-BE49-F238E27FC236}">
                  <a16:creationId xmlns:a16="http://schemas.microsoft.com/office/drawing/2014/main" id="{9A0764B4-D9BE-492B-8C89-CE7B016ACE93}"/>
                </a:ext>
              </a:extLst>
            </p:cNvPr>
            <p:cNvSpPr/>
            <p:nvPr/>
          </p:nvSpPr>
          <p:spPr>
            <a:xfrm>
              <a:off x="10387764" y="-1055014"/>
              <a:ext cx="104775" cy="180975"/>
            </a:xfrm>
            <a:custGeom>
              <a:avLst/>
              <a:gdLst>
                <a:gd name="connsiteX0" fmla="*/ 1 w 104775"/>
                <a:gd name="connsiteY0" fmla="*/ 183182 h 180975"/>
                <a:gd name="connsiteX1" fmla="*/ 86392 w 104775"/>
                <a:gd name="connsiteY1" fmla="*/ 207 h 180975"/>
                <a:gd name="connsiteX2" fmla="*/ 1 w 104775"/>
                <a:gd name="connsiteY2" fmla="*/ 183182 h 180975"/>
              </a:gdLst>
              <a:ahLst/>
              <a:cxnLst>
                <a:cxn ang="0">
                  <a:pos x="connsiteX0" y="connsiteY0"/>
                </a:cxn>
                <a:cxn ang="0">
                  <a:pos x="connsiteX1" y="connsiteY1"/>
                </a:cxn>
                <a:cxn ang="0">
                  <a:pos x="connsiteX2" y="connsiteY2"/>
                </a:cxn>
              </a:cxnLst>
              <a:rect l="l" t="t" r="r" b="b"/>
              <a:pathLst>
                <a:path w="104775" h="180975">
                  <a:moveTo>
                    <a:pt x="1" y="183182"/>
                  </a:moveTo>
                  <a:cubicBezTo>
                    <a:pt x="1" y="183182"/>
                    <a:pt x="-1047" y="-7128"/>
                    <a:pt x="86392" y="207"/>
                  </a:cubicBezTo>
                  <a:cubicBezTo>
                    <a:pt x="173832" y="7636"/>
                    <a:pt x="1" y="183182"/>
                    <a:pt x="1" y="183182"/>
                  </a:cubicBezTo>
                  <a:close/>
                </a:path>
              </a:pathLst>
            </a:custGeom>
            <a:solidFill>
              <a:srgbClr val="018673"/>
            </a:solidFill>
            <a:ln w="9525" cap="flat">
              <a:noFill/>
              <a:prstDash val="solid"/>
              <a:miter/>
            </a:ln>
          </p:spPr>
          <p:txBody>
            <a:bodyPr rtlCol="0" anchor="ctr"/>
            <a:lstStyle/>
            <a:p>
              <a:endParaRPr lang="en-ID"/>
            </a:p>
          </p:txBody>
        </p:sp>
        <p:sp>
          <p:nvSpPr>
            <p:cNvPr id="107" name="Freeform: Shape 106">
              <a:extLst>
                <a:ext uri="{FF2B5EF4-FFF2-40B4-BE49-F238E27FC236}">
                  <a16:creationId xmlns:a16="http://schemas.microsoft.com/office/drawing/2014/main" id="{C3849568-2499-4D8B-97A5-53E85B1E0019}"/>
                </a:ext>
              </a:extLst>
            </p:cNvPr>
            <p:cNvSpPr/>
            <p:nvPr/>
          </p:nvSpPr>
          <p:spPr>
            <a:xfrm>
              <a:off x="10271606" y="-853552"/>
              <a:ext cx="123825" cy="152400"/>
            </a:xfrm>
            <a:custGeom>
              <a:avLst/>
              <a:gdLst>
                <a:gd name="connsiteX0" fmla="*/ 129780 w 123825"/>
                <a:gd name="connsiteY0" fmla="*/ 156027 h 152400"/>
                <a:gd name="connsiteX1" fmla="*/ 20719 w 123825"/>
                <a:gd name="connsiteY1" fmla="*/ 579 h 152400"/>
                <a:gd name="connsiteX2" fmla="*/ 129780 w 123825"/>
                <a:gd name="connsiteY2" fmla="*/ 156027 h 152400"/>
              </a:gdLst>
              <a:ahLst/>
              <a:cxnLst>
                <a:cxn ang="0">
                  <a:pos x="connsiteX0" y="connsiteY0"/>
                </a:cxn>
                <a:cxn ang="0">
                  <a:pos x="connsiteX1" y="connsiteY1"/>
                </a:cxn>
                <a:cxn ang="0">
                  <a:pos x="connsiteX2" y="connsiteY2"/>
                </a:cxn>
              </a:cxnLst>
              <a:rect l="l" t="t" r="r" b="b"/>
              <a:pathLst>
                <a:path w="123825" h="152400">
                  <a:moveTo>
                    <a:pt x="129780" y="156027"/>
                  </a:moveTo>
                  <a:cubicBezTo>
                    <a:pt x="129780" y="156027"/>
                    <a:pt x="90918" y="-11041"/>
                    <a:pt x="20719" y="579"/>
                  </a:cubicBezTo>
                  <a:cubicBezTo>
                    <a:pt x="-49481" y="12200"/>
                    <a:pt x="76916" y="148598"/>
                    <a:pt x="129780" y="156027"/>
                  </a:cubicBezTo>
                  <a:close/>
                </a:path>
              </a:pathLst>
            </a:custGeom>
            <a:solidFill>
              <a:srgbClr val="018673"/>
            </a:solidFill>
            <a:ln w="9525" cap="flat">
              <a:noFill/>
              <a:prstDash val="solid"/>
              <a:miter/>
            </a:ln>
          </p:spPr>
          <p:txBody>
            <a:bodyPr rtlCol="0" anchor="ctr"/>
            <a:lstStyle/>
            <a:p>
              <a:endParaRPr lang="en-ID"/>
            </a:p>
          </p:txBody>
        </p:sp>
        <p:sp>
          <p:nvSpPr>
            <p:cNvPr id="108" name="Freeform: Shape 107">
              <a:extLst>
                <a:ext uri="{FF2B5EF4-FFF2-40B4-BE49-F238E27FC236}">
                  <a16:creationId xmlns:a16="http://schemas.microsoft.com/office/drawing/2014/main" id="{31F324D3-BFB8-4C8C-A9C3-9A78A2CDB105}"/>
                </a:ext>
              </a:extLst>
            </p:cNvPr>
            <p:cNvSpPr/>
            <p:nvPr/>
          </p:nvSpPr>
          <p:spPr>
            <a:xfrm>
              <a:off x="10420153" y="-751887"/>
              <a:ext cx="66675" cy="133350"/>
            </a:xfrm>
            <a:custGeom>
              <a:avLst/>
              <a:gdLst>
                <a:gd name="connsiteX0" fmla="*/ 283 w 66675"/>
                <a:gd name="connsiteY0" fmla="*/ 137801 h 133350"/>
                <a:gd name="connsiteX1" fmla="*/ 55337 w 66675"/>
                <a:gd name="connsiteY1" fmla="*/ 356 h 133350"/>
                <a:gd name="connsiteX2" fmla="*/ 283 w 66675"/>
                <a:gd name="connsiteY2" fmla="*/ 137801 h 133350"/>
              </a:gdLst>
              <a:ahLst/>
              <a:cxnLst>
                <a:cxn ang="0">
                  <a:pos x="connsiteX0" y="connsiteY0"/>
                </a:cxn>
                <a:cxn ang="0">
                  <a:pos x="connsiteX1" y="connsiteY1"/>
                </a:cxn>
                <a:cxn ang="0">
                  <a:pos x="connsiteX2" y="connsiteY2"/>
                </a:cxn>
              </a:cxnLst>
              <a:rect l="l" t="t" r="r" b="b"/>
              <a:pathLst>
                <a:path w="66675" h="133350">
                  <a:moveTo>
                    <a:pt x="283" y="137801"/>
                  </a:moveTo>
                  <a:cubicBezTo>
                    <a:pt x="283" y="137801"/>
                    <a:pt x="-7242" y="8833"/>
                    <a:pt x="55337" y="356"/>
                  </a:cubicBezTo>
                  <a:cubicBezTo>
                    <a:pt x="117916" y="-8122"/>
                    <a:pt x="283" y="137801"/>
                    <a:pt x="283" y="137801"/>
                  </a:cubicBezTo>
                  <a:close/>
                </a:path>
              </a:pathLst>
            </a:custGeom>
            <a:solidFill>
              <a:srgbClr val="018673"/>
            </a:solidFill>
            <a:ln w="9525" cap="flat">
              <a:noFill/>
              <a:prstDash val="solid"/>
              <a:miter/>
            </a:ln>
          </p:spPr>
          <p:txBody>
            <a:bodyPr rtlCol="0" anchor="ctr"/>
            <a:lstStyle/>
            <a:p>
              <a:endParaRPr lang="en-ID"/>
            </a:p>
          </p:txBody>
        </p:sp>
        <p:sp>
          <p:nvSpPr>
            <p:cNvPr id="109" name="Freeform: Shape 108">
              <a:extLst>
                <a:ext uri="{FF2B5EF4-FFF2-40B4-BE49-F238E27FC236}">
                  <a16:creationId xmlns:a16="http://schemas.microsoft.com/office/drawing/2014/main" id="{70A4BD45-16BC-4F3B-BB15-A63546B21877}"/>
                </a:ext>
              </a:extLst>
            </p:cNvPr>
            <p:cNvSpPr/>
            <p:nvPr/>
          </p:nvSpPr>
          <p:spPr>
            <a:xfrm>
              <a:off x="10664181" y="-487103"/>
              <a:ext cx="133350" cy="66675"/>
            </a:xfrm>
            <a:custGeom>
              <a:avLst/>
              <a:gdLst>
                <a:gd name="connsiteX0" fmla="*/ 0 w 133350"/>
                <a:gd name="connsiteY0" fmla="*/ 68470 h 66675"/>
                <a:gd name="connsiteX1" fmla="*/ 125921 w 133350"/>
                <a:gd name="connsiteY1" fmla="*/ 6367 h 66675"/>
                <a:gd name="connsiteX2" fmla="*/ 0 w 133350"/>
                <a:gd name="connsiteY2" fmla="*/ 68470 h 66675"/>
              </a:gdLst>
              <a:ahLst/>
              <a:cxnLst>
                <a:cxn ang="0">
                  <a:pos x="connsiteX0" y="connsiteY0"/>
                </a:cxn>
                <a:cxn ang="0">
                  <a:pos x="connsiteX1" y="connsiteY1"/>
                </a:cxn>
                <a:cxn ang="0">
                  <a:pos x="connsiteX2" y="connsiteY2"/>
                </a:cxn>
              </a:cxnLst>
              <a:rect l="l" t="t" r="r" b="b"/>
              <a:pathLst>
                <a:path w="133350" h="66675">
                  <a:moveTo>
                    <a:pt x="0" y="68470"/>
                  </a:moveTo>
                  <a:cubicBezTo>
                    <a:pt x="0" y="68470"/>
                    <a:pt x="63437" y="-24780"/>
                    <a:pt x="125921" y="6367"/>
                  </a:cubicBezTo>
                  <a:cubicBezTo>
                    <a:pt x="188404" y="37609"/>
                    <a:pt x="0" y="68470"/>
                    <a:pt x="0" y="68470"/>
                  </a:cubicBezTo>
                  <a:close/>
                </a:path>
              </a:pathLst>
            </a:custGeom>
            <a:solidFill>
              <a:srgbClr val="018673"/>
            </a:solidFill>
            <a:ln w="9525" cap="flat">
              <a:noFill/>
              <a:prstDash val="solid"/>
              <a:miter/>
            </a:ln>
          </p:spPr>
          <p:txBody>
            <a:bodyPr rtlCol="0" anchor="ctr"/>
            <a:lstStyle/>
            <a:p>
              <a:endParaRPr lang="en-ID"/>
            </a:p>
          </p:txBody>
        </p:sp>
        <p:sp>
          <p:nvSpPr>
            <p:cNvPr id="110" name="Freeform: Shape 109">
              <a:extLst>
                <a:ext uri="{FF2B5EF4-FFF2-40B4-BE49-F238E27FC236}">
                  <a16:creationId xmlns:a16="http://schemas.microsoft.com/office/drawing/2014/main" id="{9CC6B7DE-F2B8-4F63-931B-D5A52323D700}"/>
                </a:ext>
              </a:extLst>
            </p:cNvPr>
            <p:cNvSpPr/>
            <p:nvPr/>
          </p:nvSpPr>
          <p:spPr>
            <a:xfrm>
              <a:off x="10692368" y="-628521"/>
              <a:ext cx="95250" cy="114300"/>
            </a:xfrm>
            <a:custGeom>
              <a:avLst/>
              <a:gdLst>
                <a:gd name="connsiteX0" fmla="*/ 6 w 95250"/>
                <a:gd name="connsiteY0" fmla="*/ 114448 h 114300"/>
                <a:gd name="connsiteX1" fmla="*/ 80112 w 95250"/>
                <a:gd name="connsiteY1" fmla="*/ 1768 h 114300"/>
                <a:gd name="connsiteX2" fmla="*/ 6 w 95250"/>
                <a:gd name="connsiteY2" fmla="*/ 114448 h 114300"/>
              </a:gdLst>
              <a:ahLst/>
              <a:cxnLst>
                <a:cxn ang="0">
                  <a:pos x="connsiteX0" y="connsiteY0"/>
                </a:cxn>
                <a:cxn ang="0">
                  <a:pos x="connsiteX1" y="connsiteY1"/>
                </a:cxn>
                <a:cxn ang="0">
                  <a:pos x="connsiteX2" y="connsiteY2"/>
                </a:cxn>
              </a:cxnLst>
              <a:rect l="l" t="t" r="r" b="b"/>
              <a:pathLst>
                <a:path w="95250" h="114300">
                  <a:moveTo>
                    <a:pt x="6" y="114448"/>
                  </a:moveTo>
                  <a:cubicBezTo>
                    <a:pt x="6" y="114448"/>
                    <a:pt x="-2280" y="-16616"/>
                    <a:pt x="80112" y="1768"/>
                  </a:cubicBezTo>
                  <a:cubicBezTo>
                    <a:pt x="162503" y="20151"/>
                    <a:pt x="6" y="114448"/>
                    <a:pt x="6" y="114448"/>
                  </a:cubicBezTo>
                  <a:close/>
                </a:path>
              </a:pathLst>
            </a:custGeom>
            <a:solidFill>
              <a:srgbClr val="018673"/>
            </a:solidFill>
            <a:ln w="9525" cap="flat">
              <a:noFill/>
              <a:prstDash val="solid"/>
              <a:miter/>
            </a:ln>
          </p:spPr>
          <p:txBody>
            <a:bodyPr rtlCol="0" anchor="ctr"/>
            <a:lstStyle/>
            <a:p>
              <a:endParaRPr lang="en-ID"/>
            </a:p>
          </p:txBody>
        </p:sp>
        <p:sp>
          <p:nvSpPr>
            <p:cNvPr id="111" name="Freeform: Shape 110">
              <a:extLst>
                <a:ext uri="{FF2B5EF4-FFF2-40B4-BE49-F238E27FC236}">
                  <a16:creationId xmlns:a16="http://schemas.microsoft.com/office/drawing/2014/main" id="{EEADC2B4-98EC-4912-8AD4-312A7724F7EA}"/>
                </a:ext>
              </a:extLst>
            </p:cNvPr>
            <p:cNvSpPr/>
            <p:nvPr/>
          </p:nvSpPr>
          <p:spPr>
            <a:xfrm>
              <a:off x="10608666" y="-583639"/>
              <a:ext cx="66675" cy="114300"/>
            </a:xfrm>
            <a:custGeom>
              <a:avLst/>
              <a:gdLst>
                <a:gd name="connsiteX0" fmla="*/ 67040 w 66675"/>
                <a:gd name="connsiteY0" fmla="*/ 120239 h 114300"/>
                <a:gd name="connsiteX1" fmla="*/ 20081 w 66675"/>
                <a:gd name="connsiteY1" fmla="*/ 1557 h 114300"/>
                <a:gd name="connsiteX2" fmla="*/ 67040 w 66675"/>
                <a:gd name="connsiteY2" fmla="*/ 120239 h 114300"/>
              </a:gdLst>
              <a:ahLst/>
              <a:cxnLst>
                <a:cxn ang="0">
                  <a:pos x="connsiteX0" y="connsiteY0"/>
                </a:cxn>
                <a:cxn ang="0">
                  <a:pos x="connsiteX1" y="connsiteY1"/>
                </a:cxn>
                <a:cxn ang="0">
                  <a:pos x="connsiteX2" y="connsiteY2"/>
                </a:cxn>
              </a:cxnLst>
              <a:rect l="l" t="t" r="r" b="b"/>
              <a:pathLst>
                <a:path w="66675" h="114300">
                  <a:moveTo>
                    <a:pt x="67040" y="120239"/>
                  </a:moveTo>
                  <a:cubicBezTo>
                    <a:pt x="67040" y="120239"/>
                    <a:pt x="84566" y="-15969"/>
                    <a:pt x="20081" y="1557"/>
                  </a:cubicBezTo>
                  <a:cubicBezTo>
                    <a:pt x="-44403" y="19274"/>
                    <a:pt x="67040" y="120239"/>
                    <a:pt x="67040" y="120239"/>
                  </a:cubicBezTo>
                  <a:close/>
                </a:path>
              </a:pathLst>
            </a:custGeom>
            <a:solidFill>
              <a:srgbClr val="018673"/>
            </a:solidFill>
            <a:ln w="9525" cap="flat">
              <a:noFill/>
              <a:prstDash val="solid"/>
              <a:miter/>
            </a:ln>
          </p:spPr>
          <p:txBody>
            <a:bodyPr rtlCol="0" anchor="ctr"/>
            <a:lstStyle/>
            <a:p>
              <a:endParaRPr lang="en-ID"/>
            </a:p>
          </p:txBody>
        </p:sp>
        <p:sp>
          <p:nvSpPr>
            <p:cNvPr id="112" name="Freeform: Shape 111">
              <a:extLst>
                <a:ext uri="{FF2B5EF4-FFF2-40B4-BE49-F238E27FC236}">
                  <a16:creationId xmlns:a16="http://schemas.microsoft.com/office/drawing/2014/main" id="{98C9964A-EB99-42A0-AA8B-6D2C69A59CEC}"/>
                </a:ext>
              </a:extLst>
            </p:cNvPr>
            <p:cNvSpPr/>
            <p:nvPr/>
          </p:nvSpPr>
          <p:spPr>
            <a:xfrm>
              <a:off x="9769638" y="-645232"/>
              <a:ext cx="200025" cy="457200"/>
            </a:xfrm>
            <a:custGeom>
              <a:avLst/>
              <a:gdLst>
                <a:gd name="connsiteX0" fmla="*/ 129114 w 200025"/>
                <a:gd name="connsiteY0" fmla="*/ 317754 h 457200"/>
                <a:gd name="connsiteX1" fmla="*/ 118446 w 200025"/>
                <a:gd name="connsiteY1" fmla="*/ 184213 h 457200"/>
                <a:gd name="connsiteX2" fmla="*/ 121970 w 200025"/>
                <a:gd name="connsiteY2" fmla="*/ 117538 h 457200"/>
                <a:gd name="connsiteX3" fmla="*/ 134829 w 200025"/>
                <a:gd name="connsiteY3" fmla="*/ 53054 h 457200"/>
                <a:gd name="connsiteX4" fmla="*/ 115302 w 200025"/>
                <a:gd name="connsiteY4" fmla="*/ 115157 h 457200"/>
                <a:gd name="connsiteX5" fmla="*/ 104920 w 200025"/>
                <a:gd name="connsiteY5" fmla="*/ 181927 h 457200"/>
                <a:gd name="connsiteX6" fmla="*/ 102729 w 200025"/>
                <a:gd name="connsiteY6" fmla="*/ 251174 h 457200"/>
                <a:gd name="connsiteX7" fmla="*/ 102729 w 200025"/>
                <a:gd name="connsiteY7" fmla="*/ 252127 h 457200"/>
                <a:gd name="connsiteX8" fmla="*/ 60057 w 200025"/>
                <a:gd name="connsiteY8" fmla="*/ 78867 h 457200"/>
                <a:gd name="connsiteX9" fmla="*/ 73392 w 200025"/>
                <a:gd name="connsiteY9" fmla="*/ 178308 h 457200"/>
                <a:gd name="connsiteX10" fmla="*/ 55581 w 200025"/>
                <a:gd name="connsiteY10" fmla="*/ 156877 h 457200"/>
                <a:gd name="connsiteX11" fmla="*/ 28053 w 200025"/>
                <a:gd name="connsiteY11" fmla="*/ 110204 h 457200"/>
                <a:gd name="connsiteX12" fmla="*/ 9765 w 200025"/>
                <a:gd name="connsiteY12" fmla="*/ 56959 h 457200"/>
                <a:gd name="connsiteX13" fmla="*/ 2145 w 200025"/>
                <a:gd name="connsiteY13" fmla="*/ 0 h 457200"/>
                <a:gd name="connsiteX14" fmla="*/ 1193 w 200025"/>
                <a:gd name="connsiteY14" fmla="*/ 49149 h 457200"/>
                <a:gd name="connsiteX15" fmla="*/ 13956 w 200025"/>
                <a:gd name="connsiteY15" fmla="*/ 107347 h 457200"/>
                <a:gd name="connsiteX16" fmla="*/ 36150 w 200025"/>
                <a:gd name="connsiteY16" fmla="*/ 153448 h 457200"/>
                <a:gd name="connsiteX17" fmla="*/ 82632 w 200025"/>
                <a:gd name="connsiteY17" fmla="*/ 214884 h 457200"/>
                <a:gd name="connsiteX18" fmla="*/ 80631 w 200025"/>
                <a:gd name="connsiteY18" fmla="*/ 209836 h 457200"/>
                <a:gd name="connsiteX19" fmla="*/ 115017 w 200025"/>
                <a:gd name="connsiteY19" fmla="*/ 320802 h 457200"/>
                <a:gd name="connsiteX20" fmla="*/ 155593 w 200025"/>
                <a:gd name="connsiteY20" fmla="*/ 417862 h 457200"/>
                <a:gd name="connsiteX21" fmla="*/ 177882 w 200025"/>
                <a:gd name="connsiteY21" fmla="*/ 463391 h 457200"/>
                <a:gd name="connsiteX22" fmla="*/ 202170 w 200025"/>
                <a:gd name="connsiteY22" fmla="*/ 458057 h 457200"/>
                <a:gd name="connsiteX23" fmla="*/ 172738 w 200025"/>
                <a:gd name="connsiteY23" fmla="*/ 406432 h 457200"/>
                <a:gd name="connsiteX24" fmla="*/ 129114 w 200025"/>
                <a:gd name="connsiteY24" fmla="*/ 317754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00025" h="457200">
                  <a:moveTo>
                    <a:pt x="129114" y="317754"/>
                  </a:moveTo>
                  <a:cubicBezTo>
                    <a:pt x="129114" y="317754"/>
                    <a:pt x="114636" y="252794"/>
                    <a:pt x="118446" y="184213"/>
                  </a:cubicBezTo>
                  <a:cubicBezTo>
                    <a:pt x="119684" y="162020"/>
                    <a:pt x="119303" y="139541"/>
                    <a:pt x="121970" y="117538"/>
                  </a:cubicBezTo>
                  <a:cubicBezTo>
                    <a:pt x="124256" y="95345"/>
                    <a:pt x="129304" y="74104"/>
                    <a:pt x="134829" y="53054"/>
                  </a:cubicBezTo>
                  <a:cubicBezTo>
                    <a:pt x="127113" y="72866"/>
                    <a:pt x="119874" y="93345"/>
                    <a:pt x="115302" y="115157"/>
                  </a:cubicBezTo>
                  <a:cubicBezTo>
                    <a:pt x="110349" y="136779"/>
                    <a:pt x="106730" y="159163"/>
                    <a:pt x="104920" y="181927"/>
                  </a:cubicBezTo>
                  <a:cubicBezTo>
                    <a:pt x="102920" y="204692"/>
                    <a:pt x="102063" y="227838"/>
                    <a:pt x="102729" y="251174"/>
                  </a:cubicBezTo>
                  <a:cubicBezTo>
                    <a:pt x="102729" y="251555"/>
                    <a:pt x="102729" y="251841"/>
                    <a:pt x="102729" y="252127"/>
                  </a:cubicBezTo>
                  <a:cubicBezTo>
                    <a:pt x="96633" y="235267"/>
                    <a:pt x="64629" y="115252"/>
                    <a:pt x="60057" y="78867"/>
                  </a:cubicBezTo>
                  <a:cubicBezTo>
                    <a:pt x="62248" y="112014"/>
                    <a:pt x="66725" y="145351"/>
                    <a:pt x="73392" y="178308"/>
                  </a:cubicBezTo>
                  <a:cubicBezTo>
                    <a:pt x="67201" y="171640"/>
                    <a:pt x="61105" y="164401"/>
                    <a:pt x="55581" y="156877"/>
                  </a:cubicBezTo>
                  <a:cubicBezTo>
                    <a:pt x="45008" y="142684"/>
                    <a:pt x="35673" y="126968"/>
                    <a:pt x="28053" y="110204"/>
                  </a:cubicBezTo>
                  <a:cubicBezTo>
                    <a:pt x="20338" y="93440"/>
                    <a:pt x="13861" y="75533"/>
                    <a:pt x="9765" y="56959"/>
                  </a:cubicBezTo>
                  <a:cubicBezTo>
                    <a:pt x="5098" y="38386"/>
                    <a:pt x="3288" y="19240"/>
                    <a:pt x="2145" y="0"/>
                  </a:cubicBezTo>
                  <a:cubicBezTo>
                    <a:pt x="1002" y="18955"/>
                    <a:pt x="-1474" y="29623"/>
                    <a:pt x="1193" y="49149"/>
                  </a:cubicBezTo>
                  <a:cubicBezTo>
                    <a:pt x="3193" y="68770"/>
                    <a:pt x="7670" y="88392"/>
                    <a:pt x="13956" y="107347"/>
                  </a:cubicBezTo>
                  <a:cubicBezTo>
                    <a:pt x="20148" y="126397"/>
                    <a:pt x="26339" y="136112"/>
                    <a:pt x="36150" y="153448"/>
                  </a:cubicBezTo>
                  <a:cubicBezTo>
                    <a:pt x="46151" y="170974"/>
                    <a:pt x="68344" y="199358"/>
                    <a:pt x="82632" y="214884"/>
                  </a:cubicBezTo>
                  <a:lnTo>
                    <a:pt x="80631" y="209836"/>
                  </a:lnTo>
                  <a:cubicBezTo>
                    <a:pt x="87680" y="238125"/>
                    <a:pt x="115017" y="320802"/>
                    <a:pt x="115017" y="320802"/>
                  </a:cubicBezTo>
                  <a:cubicBezTo>
                    <a:pt x="127304" y="353759"/>
                    <a:pt x="140829" y="386144"/>
                    <a:pt x="155593" y="417862"/>
                  </a:cubicBezTo>
                  <a:cubicBezTo>
                    <a:pt x="162832" y="433197"/>
                    <a:pt x="170262" y="448342"/>
                    <a:pt x="177882" y="463391"/>
                  </a:cubicBezTo>
                  <a:lnTo>
                    <a:pt x="202170" y="458057"/>
                  </a:lnTo>
                  <a:cubicBezTo>
                    <a:pt x="191979" y="441103"/>
                    <a:pt x="182168" y="423863"/>
                    <a:pt x="172738" y="406432"/>
                  </a:cubicBezTo>
                  <a:cubicBezTo>
                    <a:pt x="156927" y="377666"/>
                    <a:pt x="142544" y="348044"/>
                    <a:pt x="129114" y="317754"/>
                  </a:cubicBezTo>
                  <a:close/>
                </a:path>
              </a:pathLst>
            </a:custGeom>
            <a:solidFill>
              <a:srgbClr val="018673"/>
            </a:solidFill>
            <a:ln w="9525" cap="flat">
              <a:noFill/>
              <a:prstDash val="solid"/>
              <a:miter/>
            </a:ln>
          </p:spPr>
          <p:txBody>
            <a:bodyPr rtlCol="0" anchor="ctr"/>
            <a:lstStyle/>
            <a:p>
              <a:endParaRPr lang="en-ID"/>
            </a:p>
          </p:txBody>
        </p:sp>
        <p:sp>
          <p:nvSpPr>
            <p:cNvPr id="113" name="Freeform: Shape 112">
              <a:extLst>
                <a:ext uri="{FF2B5EF4-FFF2-40B4-BE49-F238E27FC236}">
                  <a16:creationId xmlns:a16="http://schemas.microsoft.com/office/drawing/2014/main" id="{66D04910-779B-4307-BD7A-6277ADEA9324}"/>
                </a:ext>
              </a:extLst>
            </p:cNvPr>
            <p:cNvSpPr/>
            <p:nvPr/>
          </p:nvSpPr>
          <p:spPr>
            <a:xfrm>
              <a:off x="9659079" y="-771486"/>
              <a:ext cx="114300" cy="152400"/>
            </a:xfrm>
            <a:custGeom>
              <a:avLst/>
              <a:gdLst>
                <a:gd name="connsiteX0" fmla="*/ 117943 w 114300"/>
                <a:gd name="connsiteY0" fmla="*/ 153496 h 152400"/>
                <a:gd name="connsiteX1" fmla="*/ 27265 w 114300"/>
                <a:gd name="connsiteY1" fmla="*/ 8430 h 152400"/>
                <a:gd name="connsiteX2" fmla="*/ 117943 w 114300"/>
                <a:gd name="connsiteY2" fmla="*/ 153496 h 152400"/>
              </a:gdLst>
              <a:ahLst/>
              <a:cxnLst>
                <a:cxn ang="0">
                  <a:pos x="connsiteX0" y="connsiteY0"/>
                </a:cxn>
                <a:cxn ang="0">
                  <a:pos x="connsiteX1" y="connsiteY1"/>
                </a:cxn>
                <a:cxn ang="0">
                  <a:pos x="connsiteX2" y="connsiteY2"/>
                </a:cxn>
              </a:cxnLst>
              <a:rect l="l" t="t" r="r" b="b"/>
              <a:pathLst>
                <a:path w="114300" h="152400">
                  <a:moveTo>
                    <a:pt x="117943" y="153496"/>
                  </a:moveTo>
                  <a:cubicBezTo>
                    <a:pt x="117943" y="153496"/>
                    <a:pt x="122705" y="-42434"/>
                    <a:pt x="27265" y="8430"/>
                  </a:cubicBezTo>
                  <a:cubicBezTo>
                    <a:pt x="-68271" y="59293"/>
                    <a:pt x="117943" y="153496"/>
                    <a:pt x="117943" y="153496"/>
                  </a:cubicBezTo>
                  <a:close/>
                </a:path>
              </a:pathLst>
            </a:custGeom>
            <a:solidFill>
              <a:srgbClr val="018673"/>
            </a:solidFill>
            <a:ln w="9525" cap="flat">
              <a:noFill/>
              <a:prstDash val="solid"/>
              <a:miter/>
            </a:ln>
          </p:spPr>
          <p:txBody>
            <a:bodyPr rtlCol="0" anchor="ctr"/>
            <a:lstStyle/>
            <a:p>
              <a:endParaRPr lang="en-ID"/>
            </a:p>
          </p:txBody>
        </p:sp>
        <p:sp>
          <p:nvSpPr>
            <p:cNvPr id="114" name="Freeform: Shape 113">
              <a:extLst>
                <a:ext uri="{FF2B5EF4-FFF2-40B4-BE49-F238E27FC236}">
                  <a16:creationId xmlns:a16="http://schemas.microsoft.com/office/drawing/2014/main" id="{998501AA-28C4-417B-9F2D-00DE1F30116B}"/>
                </a:ext>
              </a:extLst>
            </p:cNvPr>
            <p:cNvSpPr/>
            <p:nvPr/>
          </p:nvSpPr>
          <p:spPr>
            <a:xfrm>
              <a:off x="9810551" y="-673435"/>
              <a:ext cx="47625" cy="133350"/>
            </a:xfrm>
            <a:custGeom>
              <a:avLst/>
              <a:gdLst>
                <a:gd name="connsiteX0" fmla="*/ 20287 w 47625"/>
                <a:gd name="connsiteY0" fmla="*/ 135549 h 133350"/>
                <a:gd name="connsiteX1" fmla="*/ 22001 w 47625"/>
                <a:gd name="connsiteY1" fmla="*/ 3342 h 133350"/>
                <a:gd name="connsiteX2" fmla="*/ 20287 w 47625"/>
                <a:gd name="connsiteY2" fmla="*/ 135549 h 133350"/>
              </a:gdLst>
              <a:ahLst/>
              <a:cxnLst>
                <a:cxn ang="0">
                  <a:pos x="connsiteX0" y="connsiteY0"/>
                </a:cxn>
                <a:cxn ang="0">
                  <a:pos x="connsiteX1" y="connsiteY1"/>
                </a:cxn>
                <a:cxn ang="0">
                  <a:pos x="connsiteX2" y="connsiteY2"/>
                </a:cxn>
              </a:cxnLst>
              <a:rect l="l" t="t" r="r" b="b"/>
              <a:pathLst>
                <a:path w="47625" h="133350">
                  <a:moveTo>
                    <a:pt x="20287" y="135549"/>
                  </a:moveTo>
                  <a:cubicBezTo>
                    <a:pt x="20287" y="135549"/>
                    <a:pt x="-26481" y="27822"/>
                    <a:pt x="22001" y="3342"/>
                  </a:cubicBezTo>
                  <a:cubicBezTo>
                    <a:pt x="70388" y="-21137"/>
                    <a:pt x="66388" y="95544"/>
                    <a:pt x="20287" y="135549"/>
                  </a:cubicBezTo>
                  <a:close/>
                </a:path>
              </a:pathLst>
            </a:custGeom>
            <a:solidFill>
              <a:srgbClr val="018673"/>
            </a:solidFill>
            <a:ln w="9525" cap="flat">
              <a:noFill/>
              <a:prstDash val="solid"/>
              <a:miter/>
            </a:ln>
          </p:spPr>
          <p:txBody>
            <a:bodyPr rtlCol="0" anchor="ctr"/>
            <a:lstStyle/>
            <a:p>
              <a:endParaRPr lang="en-ID"/>
            </a:p>
          </p:txBody>
        </p:sp>
        <p:sp>
          <p:nvSpPr>
            <p:cNvPr id="115" name="Freeform: Shape 114">
              <a:extLst>
                <a:ext uri="{FF2B5EF4-FFF2-40B4-BE49-F238E27FC236}">
                  <a16:creationId xmlns:a16="http://schemas.microsoft.com/office/drawing/2014/main" id="{D82D3476-9F7A-463D-9BC0-DB13DADDD11A}"/>
                </a:ext>
              </a:extLst>
            </p:cNvPr>
            <p:cNvSpPr/>
            <p:nvPr/>
          </p:nvSpPr>
          <p:spPr>
            <a:xfrm>
              <a:off x="9898520" y="-698993"/>
              <a:ext cx="85725" cy="114300"/>
            </a:xfrm>
            <a:custGeom>
              <a:avLst/>
              <a:gdLst>
                <a:gd name="connsiteX0" fmla="*/ 1565 w 85725"/>
                <a:gd name="connsiteY0" fmla="*/ 115007 h 114300"/>
                <a:gd name="connsiteX1" fmla="*/ 69002 w 85725"/>
                <a:gd name="connsiteY1" fmla="*/ 326 h 114300"/>
                <a:gd name="connsiteX2" fmla="*/ 1565 w 85725"/>
                <a:gd name="connsiteY2" fmla="*/ 115007 h 114300"/>
              </a:gdLst>
              <a:ahLst/>
              <a:cxnLst>
                <a:cxn ang="0">
                  <a:pos x="connsiteX0" y="connsiteY0"/>
                </a:cxn>
                <a:cxn ang="0">
                  <a:pos x="connsiteX1" y="connsiteY1"/>
                </a:cxn>
                <a:cxn ang="0">
                  <a:pos x="connsiteX2" y="connsiteY2"/>
                </a:cxn>
              </a:cxnLst>
              <a:rect l="l" t="t" r="r" b="b"/>
              <a:pathLst>
                <a:path w="85725" h="114300">
                  <a:moveTo>
                    <a:pt x="1565" y="115007"/>
                  </a:moveTo>
                  <a:cubicBezTo>
                    <a:pt x="1565" y="115007"/>
                    <a:pt x="-16342" y="-7104"/>
                    <a:pt x="69002" y="326"/>
                  </a:cubicBezTo>
                  <a:cubicBezTo>
                    <a:pt x="154346" y="7851"/>
                    <a:pt x="1565" y="115007"/>
                    <a:pt x="1565" y="115007"/>
                  </a:cubicBezTo>
                  <a:close/>
                </a:path>
              </a:pathLst>
            </a:custGeom>
            <a:solidFill>
              <a:srgbClr val="018673"/>
            </a:solidFill>
            <a:ln w="9525" cap="flat">
              <a:noFill/>
              <a:prstDash val="solid"/>
              <a:miter/>
            </a:ln>
          </p:spPr>
          <p:txBody>
            <a:bodyPr rtlCol="0" anchor="ctr"/>
            <a:lstStyle/>
            <a:p>
              <a:endParaRPr lang="en-ID"/>
            </a:p>
          </p:txBody>
        </p:sp>
        <p:sp>
          <p:nvSpPr>
            <p:cNvPr id="116" name="Freeform: Shape 115">
              <a:extLst>
                <a:ext uri="{FF2B5EF4-FFF2-40B4-BE49-F238E27FC236}">
                  <a16:creationId xmlns:a16="http://schemas.microsoft.com/office/drawing/2014/main" id="{DD50BCE7-4B96-4744-AE0F-15B4F70218C9}"/>
                </a:ext>
              </a:extLst>
            </p:cNvPr>
            <p:cNvSpPr/>
            <p:nvPr/>
          </p:nvSpPr>
          <p:spPr>
            <a:xfrm>
              <a:off x="9885798" y="-598426"/>
              <a:ext cx="123825" cy="66675"/>
            </a:xfrm>
            <a:custGeom>
              <a:avLst/>
              <a:gdLst>
                <a:gd name="connsiteX0" fmla="*/ 0 w 123825"/>
                <a:gd name="connsiteY0" fmla="*/ 70161 h 66675"/>
                <a:gd name="connsiteX1" fmla="*/ 123539 w 123825"/>
                <a:gd name="connsiteY1" fmla="*/ 33680 h 66675"/>
                <a:gd name="connsiteX2" fmla="*/ 0 w 123825"/>
                <a:gd name="connsiteY2" fmla="*/ 70161 h 66675"/>
              </a:gdLst>
              <a:ahLst/>
              <a:cxnLst>
                <a:cxn ang="0">
                  <a:pos x="connsiteX0" y="connsiteY0"/>
                </a:cxn>
                <a:cxn ang="0">
                  <a:pos x="connsiteX1" y="connsiteY1"/>
                </a:cxn>
                <a:cxn ang="0">
                  <a:pos x="connsiteX2" y="connsiteY2"/>
                </a:cxn>
              </a:cxnLst>
              <a:rect l="l" t="t" r="r" b="b"/>
              <a:pathLst>
                <a:path w="123825" h="66675">
                  <a:moveTo>
                    <a:pt x="0" y="70161"/>
                  </a:moveTo>
                  <a:cubicBezTo>
                    <a:pt x="0" y="70161"/>
                    <a:pt x="84772" y="-59474"/>
                    <a:pt x="123539" y="33680"/>
                  </a:cubicBezTo>
                  <a:cubicBezTo>
                    <a:pt x="138017" y="68351"/>
                    <a:pt x="0" y="70161"/>
                    <a:pt x="0" y="70161"/>
                  </a:cubicBezTo>
                  <a:close/>
                </a:path>
              </a:pathLst>
            </a:custGeom>
            <a:solidFill>
              <a:srgbClr val="018673"/>
            </a:solidFill>
            <a:ln w="9525" cap="flat">
              <a:noFill/>
              <a:prstDash val="solid"/>
              <a:miter/>
            </a:ln>
          </p:spPr>
          <p:txBody>
            <a:bodyPr rtlCol="0" anchor="ctr"/>
            <a:lstStyle/>
            <a:p>
              <a:endParaRPr lang="en-ID"/>
            </a:p>
          </p:txBody>
        </p:sp>
        <p:sp>
          <p:nvSpPr>
            <p:cNvPr id="117" name="Freeform: Shape 116">
              <a:extLst>
                <a:ext uri="{FF2B5EF4-FFF2-40B4-BE49-F238E27FC236}">
                  <a16:creationId xmlns:a16="http://schemas.microsoft.com/office/drawing/2014/main" id="{39348257-E061-4EB2-87C0-9976AB665D79}"/>
                </a:ext>
              </a:extLst>
            </p:cNvPr>
            <p:cNvSpPr/>
            <p:nvPr/>
          </p:nvSpPr>
          <p:spPr>
            <a:xfrm>
              <a:off x="9643860" y="-605105"/>
              <a:ext cx="142875" cy="47625"/>
            </a:xfrm>
            <a:custGeom>
              <a:avLst/>
              <a:gdLst>
                <a:gd name="connsiteX0" fmla="*/ 145259 w 142875"/>
                <a:gd name="connsiteY0" fmla="*/ 46360 h 47625"/>
                <a:gd name="connsiteX1" fmla="*/ 13433 w 142875"/>
                <a:gd name="connsiteY1" fmla="*/ 13880 h 47625"/>
                <a:gd name="connsiteX2" fmla="*/ 145259 w 142875"/>
                <a:gd name="connsiteY2" fmla="*/ 46360 h 47625"/>
              </a:gdLst>
              <a:ahLst/>
              <a:cxnLst>
                <a:cxn ang="0">
                  <a:pos x="connsiteX0" y="connsiteY0"/>
                </a:cxn>
                <a:cxn ang="0">
                  <a:pos x="connsiteX1" y="connsiteY1"/>
                </a:cxn>
                <a:cxn ang="0">
                  <a:pos x="connsiteX2" y="connsiteY2"/>
                </a:cxn>
              </a:cxnLst>
              <a:rect l="l" t="t" r="r" b="b"/>
              <a:pathLst>
                <a:path w="142875" h="47625">
                  <a:moveTo>
                    <a:pt x="145259" y="46360"/>
                  </a:moveTo>
                  <a:cubicBezTo>
                    <a:pt x="145259" y="46360"/>
                    <a:pt x="70012" y="-30697"/>
                    <a:pt x="13433" y="13880"/>
                  </a:cubicBezTo>
                  <a:cubicBezTo>
                    <a:pt x="-43241" y="58552"/>
                    <a:pt x="94586" y="61981"/>
                    <a:pt x="145259" y="46360"/>
                  </a:cubicBezTo>
                  <a:close/>
                </a:path>
              </a:pathLst>
            </a:custGeom>
            <a:solidFill>
              <a:srgbClr val="018673"/>
            </a:solidFill>
            <a:ln w="9525" cap="flat">
              <a:noFill/>
              <a:prstDash val="solid"/>
              <a:miter/>
            </a:ln>
          </p:spPr>
          <p:txBody>
            <a:bodyPr rtlCol="0" anchor="ctr"/>
            <a:lstStyle/>
            <a:p>
              <a:endParaRPr lang="en-ID"/>
            </a:p>
          </p:txBody>
        </p:sp>
      </p:grpSp>
    </p:spTree>
    <p:extLst>
      <p:ext uri="{BB962C8B-B14F-4D97-AF65-F5344CB8AC3E}">
        <p14:creationId xmlns:p14="http://schemas.microsoft.com/office/powerpoint/2010/main" val="57178225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23"/>
                                        </p:tgtEl>
                                        <p:attrNameLst>
                                          <p:attrName>style.visibility</p:attrName>
                                        </p:attrNameLst>
                                      </p:cBhvr>
                                      <p:to>
                                        <p:strVal val="visible"/>
                                      </p:to>
                                    </p:set>
                                    <p:animEffect transition="in" filter="fade">
                                      <p:cBhvr>
                                        <p:cTn id="7" dur="1000"/>
                                        <p:tgtEl>
                                          <p:spTgt spid="123"/>
                                        </p:tgtEl>
                                      </p:cBhvr>
                                    </p:animEffect>
                                    <p:anim calcmode="lin" valueType="num">
                                      <p:cBhvr>
                                        <p:cTn id="8" dur="1000" fill="hold"/>
                                        <p:tgtEl>
                                          <p:spTgt spid="123"/>
                                        </p:tgtEl>
                                        <p:attrNameLst>
                                          <p:attrName>ppt_x</p:attrName>
                                        </p:attrNameLst>
                                      </p:cBhvr>
                                      <p:tavLst>
                                        <p:tav tm="0">
                                          <p:val>
                                            <p:strVal val="#ppt_x"/>
                                          </p:val>
                                        </p:tav>
                                        <p:tav tm="100000">
                                          <p:val>
                                            <p:strVal val="#ppt_x"/>
                                          </p:val>
                                        </p:tav>
                                      </p:tavLst>
                                    </p:anim>
                                    <p:anim calcmode="lin" valueType="num">
                                      <p:cBhvr>
                                        <p:cTn id="9" dur="1000" fill="hold"/>
                                        <p:tgtEl>
                                          <p:spTgt spid="12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19"/>
                                        </p:tgtEl>
                                        <p:attrNameLst>
                                          <p:attrName>style.visibility</p:attrName>
                                        </p:attrNameLst>
                                      </p:cBhvr>
                                      <p:to>
                                        <p:strVal val="visible"/>
                                      </p:to>
                                    </p:set>
                                    <p:animEffect transition="in" filter="fade">
                                      <p:cBhvr>
                                        <p:cTn id="17" dur="1000"/>
                                        <p:tgtEl>
                                          <p:spTgt spid="119"/>
                                        </p:tgtEl>
                                      </p:cBhvr>
                                    </p:animEffect>
                                    <p:anim calcmode="lin" valueType="num">
                                      <p:cBhvr>
                                        <p:cTn id="18" dur="1000" fill="hold"/>
                                        <p:tgtEl>
                                          <p:spTgt spid="119"/>
                                        </p:tgtEl>
                                        <p:attrNameLst>
                                          <p:attrName>ppt_x</p:attrName>
                                        </p:attrNameLst>
                                      </p:cBhvr>
                                      <p:tavLst>
                                        <p:tav tm="0">
                                          <p:val>
                                            <p:strVal val="#ppt_x"/>
                                          </p:val>
                                        </p:tav>
                                        <p:tav tm="100000">
                                          <p:val>
                                            <p:strVal val="#ppt_x"/>
                                          </p:val>
                                        </p:tav>
                                      </p:tavLst>
                                    </p:anim>
                                    <p:anim calcmode="lin" valueType="num">
                                      <p:cBhvr>
                                        <p:cTn id="19" dur="1000" fill="hold"/>
                                        <p:tgtEl>
                                          <p:spTgt spid="119"/>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120"/>
                                        </p:tgtEl>
                                        <p:attrNameLst>
                                          <p:attrName>style.visibility</p:attrName>
                                        </p:attrNameLst>
                                      </p:cBhvr>
                                      <p:to>
                                        <p:strVal val="visible"/>
                                      </p:to>
                                    </p:set>
                                    <p:animEffect transition="in" filter="fade">
                                      <p:cBhvr>
                                        <p:cTn id="22" dur="1000"/>
                                        <p:tgtEl>
                                          <p:spTgt spid="120"/>
                                        </p:tgtEl>
                                      </p:cBhvr>
                                    </p:animEffect>
                                    <p:anim calcmode="lin" valueType="num">
                                      <p:cBhvr>
                                        <p:cTn id="23" dur="1000" fill="hold"/>
                                        <p:tgtEl>
                                          <p:spTgt spid="120"/>
                                        </p:tgtEl>
                                        <p:attrNameLst>
                                          <p:attrName>ppt_x</p:attrName>
                                        </p:attrNameLst>
                                      </p:cBhvr>
                                      <p:tavLst>
                                        <p:tav tm="0">
                                          <p:val>
                                            <p:strVal val="#ppt_x"/>
                                          </p:val>
                                        </p:tav>
                                        <p:tav tm="100000">
                                          <p:val>
                                            <p:strVal val="#ppt_x"/>
                                          </p:val>
                                        </p:tav>
                                      </p:tavLst>
                                    </p:anim>
                                    <p:anim calcmode="lin" valueType="num">
                                      <p:cBhvr>
                                        <p:cTn id="24" dur="1000" fill="hold"/>
                                        <p:tgtEl>
                                          <p:spTgt spid="120"/>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118"/>
                                        </p:tgtEl>
                                        <p:attrNameLst>
                                          <p:attrName>style.visibility</p:attrName>
                                        </p:attrNameLst>
                                      </p:cBhvr>
                                      <p:to>
                                        <p:strVal val="visible"/>
                                      </p:to>
                                    </p:set>
                                    <p:animEffect transition="in" filter="fade">
                                      <p:cBhvr>
                                        <p:cTn id="27" dur="1000"/>
                                        <p:tgtEl>
                                          <p:spTgt spid="118"/>
                                        </p:tgtEl>
                                      </p:cBhvr>
                                    </p:animEffect>
                                    <p:anim calcmode="lin" valueType="num">
                                      <p:cBhvr>
                                        <p:cTn id="28" dur="1000" fill="hold"/>
                                        <p:tgtEl>
                                          <p:spTgt spid="118"/>
                                        </p:tgtEl>
                                        <p:attrNameLst>
                                          <p:attrName>ppt_x</p:attrName>
                                        </p:attrNameLst>
                                      </p:cBhvr>
                                      <p:tavLst>
                                        <p:tav tm="0">
                                          <p:val>
                                            <p:strVal val="#ppt_x"/>
                                          </p:val>
                                        </p:tav>
                                        <p:tav tm="100000">
                                          <p:val>
                                            <p:strVal val="#ppt_x"/>
                                          </p:val>
                                        </p:tav>
                                      </p:tavLst>
                                    </p:anim>
                                    <p:anim calcmode="lin" valueType="num">
                                      <p:cBhvr>
                                        <p:cTn id="29" dur="1000" fill="hold"/>
                                        <p:tgtEl>
                                          <p:spTgt spid="118"/>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90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1000"/>
                                        <p:tgtEl>
                                          <p:spTgt spid="14"/>
                                        </p:tgtEl>
                                      </p:cBhvr>
                                    </p:animEffect>
                                    <p:anim calcmode="lin" valueType="num">
                                      <p:cBhvr>
                                        <p:cTn id="33" dur="1000" fill="hold"/>
                                        <p:tgtEl>
                                          <p:spTgt spid="14"/>
                                        </p:tgtEl>
                                        <p:attrNameLst>
                                          <p:attrName>ppt_x</p:attrName>
                                        </p:attrNameLst>
                                      </p:cBhvr>
                                      <p:tavLst>
                                        <p:tav tm="0">
                                          <p:val>
                                            <p:strVal val="#ppt_x"/>
                                          </p:val>
                                        </p:tav>
                                        <p:tav tm="100000">
                                          <p:val>
                                            <p:strVal val="#ppt_x"/>
                                          </p:val>
                                        </p:tav>
                                      </p:tavLst>
                                    </p:anim>
                                    <p:anim calcmode="lin" valueType="num">
                                      <p:cBhvr>
                                        <p:cTn id="34" dur="1000" fill="hold"/>
                                        <p:tgtEl>
                                          <p:spTgt spid="14"/>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130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1000"/>
                                        <p:tgtEl>
                                          <p:spTgt spid="15"/>
                                        </p:tgtEl>
                                      </p:cBhvr>
                                    </p:animEffect>
                                    <p:anim calcmode="lin" valueType="num">
                                      <p:cBhvr>
                                        <p:cTn id="38" dur="1000" fill="hold"/>
                                        <p:tgtEl>
                                          <p:spTgt spid="15"/>
                                        </p:tgtEl>
                                        <p:attrNameLst>
                                          <p:attrName>ppt_x</p:attrName>
                                        </p:attrNameLst>
                                      </p:cBhvr>
                                      <p:tavLst>
                                        <p:tav tm="0">
                                          <p:val>
                                            <p:strVal val="#ppt_x"/>
                                          </p:val>
                                        </p:tav>
                                        <p:tav tm="100000">
                                          <p:val>
                                            <p:strVal val="#ppt_x"/>
                                          </p:val>
                                        </p:tav>
                                      </p:tavLst>
                                    </p:anim>
                                    <p:anim calcmode="lin" valueType="num">
                                      <p:cBhvr>
                                        <p:cTn id="39"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19"/>
                                        </p:tgtEl>
                                        <p:attrNameLst>
                                          <p:attrName>style.visibility</p:attrName>
                                        </p:attrNameLst>
                                      </p:cBhvr>
                                      <p:to>
                                        <p:strVal val="visible"/>
                                      </p:to>
                                    </p:set>
                                    <p:animEffect transition="in" filter="fade">
                                      <p:cBhvr>
                                        <p:cTn id="44" dur="500"/>
                                        <p:tgtEl>
                                          <p:spTgt spid="19"/>
                                        </p:tgtEl>
                                      </p:cBhvr>
                                    </p:animEffect>
                                  </p:childTnLst>
                                </p:cTn>
                              </p:par>
                              <p:par>
                                <p:cTn id="45" presetID="22" presetClass="entr" presetSubtype="1" fill="hold" nodeType="withEffect">
                                  <p:stCondLst>
                                    <p:cond delay="250"/>
                                  </p:stCondLst>
                                  <p:childTnLst>
                                    <p:set>
                                      <p:cBhvr>
                                        <p:cTn id="46" dur="1" fill="hold">
                                          <p:stCondLst>
                                            <p:cond delay="0"/>
                                          </p:stCondLst>
                                        </p:cTn>
                                        <p:tgtEl>
                                          <p:spTgt spid="18"/>
                                        </p:tgtEl>
                                        <p:attrNameLst>
                                          <p:attrName>style.visibility</p:attrName>
                                        </p:attrNameLst>
                                      </p:cBhvr>
                                      <p:to>
                                        <p:strVal val="visible"/>
                                      </p:to>
                                    </p:set>
                                    <p:animEffect transition="in" filter="wipe(up)">
                                      <p:cBhvr>
                                        <p:cTn id="47" dur="1000"/>
                                        <p:tgtEl>
                                          <p:spTgt spid="18"/>
                                        </p:tgtEl>
                                      </p:cBhvr>
                                    </p:animEffect>
                                  </p:childTnLst>
                                </p:cTn>
                              </p:par>
                              <p:par>
                                <p:cTn id="48" presetID="22" presetClass="entr" presetSubtype="1" fill="hold" nodeType="withEffect">
                                  <p:stCondLst>
                                    <p:cond delay="250"/>
                                  </p:stCondLst>
                                  <p:childTnLst>
                                    <p:set>
                                      <p:cBhvr>
                                        <p:cTn id="49" dur="1" fill="hold">
                                          <p:stCondLst>
                                            <p:cond delay="0"/>
                                          </p:stCondLst>
                                        </p:cTn>
                                        <p:tgtEl>
                                          <p:spTgt spid="26"/>
                                        </p:tgtEl>
                                        <p:attrNameLst>
                                          <p:attrName>style.visibility</p:attrName>
                                        </p:attrNameLst>
                                      </p:cBhvr>
                                      <p:to>
                                        <p:strVal val="visible"/>
                                      </p:to>
                                    </p:set>
                                    <p:animEffect transition="in" filter="wipe(up)">
                                      <p:cBhvr>
                                        <p:cTn id="50" dur="1000"/>
                                        <p:tgtEl>
                                          <p:spTgt spid="26"/>
                                        </p:tgtEl>
                                      </p:cBhvr>
                                    </p:animEffect>
                                  </p:childTnLst>
                                </p:cTn>
                              </p:par>
                              <p:par>
                                <p:cTn id="51" presetID="22" presetClass="entr" presetSubtype="1" fill="hold" nodeType="withEffect">
                                  <p:stCondLst>
                                    <p:cond delay="250"/>
                                  </p:stCondLst>
                                  <p:childTnLst>
                                    <p:set>
                                      <p:cBhvr>
                                        <p:cTn id="52" dur="1" fill="hold">
                                          <p:stCondLst>
                                            <p:cond delay="0"/>
                                          </p:stCondLst>
                                        </p:cTn>
                                        <p:tgtEl>
                                          <p:spTgt spid="33"/>
                                        </p:tgtEl>
                                        <p:attrNameLst>
                                          <p:attrName>style.visibility</p:attrName>
                                        </p:attrNameLst>
                                      </p:cBhvr>
                                      <p:to>
                                        <p:strVal val="visible"/>
                                      </p:to>
                                    </p:set>
                                    <p:animEffect transition="in" filter="wipe(up)">
                                      <p:cBhvr>
                                        <p:cTn id="53" dur="1000"/>
                                        <p:tgtEl>
                                          <p:spTgt spid="33"/>
                                        </p:tgtEl>
                                      </p:cBhvr>
                                    </p:animEffect>
                                  </p:childTnLst>
                                </p:cTn>
                              </p:par>
                              <p:par>
                                <p:cTn id="54" presetID="22" presetClass="entr" presetSubtype="1" fill="hold" nodeType="withEffect">
                                  <p:stCondLst>
                                    <p:cond delay="250"/>
                                  </p:stCondLst>
                                  <p:childTnLst>
                                    <p:set>
                                      <p:cBhvr>
                                        <p:cTn id="55" dur="1" fill="hold">
                                          <p:stCondLst>
                                            <p:cond delay="0"/>
                                          </p:stCondLst>
                                        </p:cTn>
                                        <p:tgtEl>
                                          <p:spTgt spid="37"/>
                                        </p:tgtEl>
                                        <p:attrNameLst>
                                          <p:attrName>style.visibility</p:attrName>
                                        </p:attrNameLst>
                                      </p:cBhvr>
                                      <p:to>
                                        <p:strVal val="visible"/>
                                      </p:to>
                                    </p:set>
                                    <p:animEffect transition="in" filter="wipe(up)">
                                      <p:cBhvr>
                                        <p:cTn id="56" dur="1000"/>
                                        <p:tgtEl>
                                          <p:spTgt spid="37"/>
                                        </p:tgtEl>
                                      </p:cBhvr>
                                    </p:animEffect>
                                  </p:childTnLst>
                                </p:cTn>
                              </p:par>
                              <p:par>
                                <p:cTn id="57" presetID="22" presetClass="entr" presetSubtype="1" fill="hold" nodeType="withEffect">
                                  <p:stCondLst>
                                    <p:cond delay="250"/>
                                  </p:stCondLst>
                                  <p:childTnLst>
                                    <p:set>
                                      <p:cBhvr>
                                        <p:cTn id="58" dur="1" fill="hold">
                                          <p:stCondLst>
                                            <p:cond delay="0"/>
                                          </p:stCondLst>
                                        </p:cTn>
                                        <p:tgtEl>
                                          <p:spTgt spid="46"/>
                                        </p:tgtEl>
                                        <p:attrNameLst>
                                          <p:attrName>style.visibility</p:attrName>
                                        </p:attrNameLst>
                                      </p:cBhvr>
                                      <p:to>
                                        <p:strVal val="visible"/>
                                      </p:to>
                                    </p:set>
                                    <p:animEffect transition="in" filter="wipe(up)">
                                      <p:cBhvr>
                                        <p:cTn id="59" dur="10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4" grpId="0"/>
      <p:bldP spid="15" grpId="0"/>
      <p:bldP spid="19" grpId="0" animBg="1"/>
    </p:bld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2" name="Freeform: Shape 191">
            <a:extLst>
              <a:ext uri="{FF2B5EF4-FFF2-40B4-BE49-F238E27FC236}">
                <a16:creationId xmlns:a16="http://schemas.microsoft.com/office/drawing/2014/main" id="{A10FC4CF-CE08-42F6-8457-609F2A3AAB43}"/>
              </a:ext>
            </a:extLst>
          </p:cNvPr>
          <p:cNvSpPr/>
          <p:nvPr/>
        </p:nvSpPr>
        <p:spPr>
          <a:xfrm rot="5104526">
            <a:off x="-904228" y="385841"/>
            <a:ext cx="7300679" cy="6080900"/>
          </a:xfrm>
          <a:custGeom>
            <a:avLst/>
            <a:gdLst>
              <a:gd name="connsiteX0" fmla="*/ 108869 w 7300679"/>
              <a:gd name="connsiteY0" fmla="*/ 4039415 h 6080900"/>
              <a:gd name="connsiteX1" fmla="*/ 390785 w 7300679"/>
              <a:gd name="connsiteY1" fmla="*/ 767492 h 6080900"/>
              <a:gd name="connsiteX2" fmla="*/ 616741 w 7300679"/>
              <a:gd name="connsiteY2" fmla="*/ 551091 h 6080900"/>
              <a:gd name="connsiteX3" fmla="*/ 1465076 w 7300679"/>
              <a:gd name="connsiteY3" fmla="*/ 236256 h 6080900"/>
              <a:gd name="connsiteX4" fmla="*/ 3760911 w 7300679"/>
              <a:gd name="connsiteY4" fmla="*/ 939865 h 6080900"/>
              <a:gd name="connsiteX5" fmla="*/ 5482786 w 7300679"/>
              <a:gd name="connsiteY5" fmla="*/ 1720 h 6080900"/>
              <a:gd name="connsiteX6" fmla="*/ 7131614 w 7300679"/>
              <a:gd name="connsiteY6" fmla="*/ 694161 h 6080900"/>
              <a:gd name="connsiteX7" fmla="*/ 7286793 w 7300679"/>
              <a:gd name="connsiteY7" fmla="*/ 694226 h 6080900"/>
              <a:gd name="connsiteX8" fmla="*/ 7300679 w 7300679"/>
              <a:gd name="connsiteY8" fmla="*/ 692042 h 6080900"/>
              <a:gd name="connsiteX9" fmla="*/ 7266652 w 7300679"/>
              <a:gd name="connsiteY9" fmla="*/ 1145862 h 6080900"/>
              <a:gd name="connsiteX10" fmla="*/ 6841439 w 7300679"/>
              <a:gd name="connsiteY10" fmla="*/ 6080900 h 6080900"/>
              <a:gd name="connsiteX11" fmla="*/ 0 w 7300679"/>
              <a:gd name="connsiteY11" fmla="*/ 5491427 h 6080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300679" h="6080900">
                <a:moveTo>
                  <a:pt x="108869" y="4039415"/>
                </a:moveTo>
                <a:lnTo>
                  <a:pt x="390785" y="767492"/>
                </a:lnTo>
                <a:lnTo>
                  <a:pt x="616741" y="551091"/>
                </a:lnTo>
                <a:cubicBezTo>
                  <a:pt x="852880" y="361704"/>
                  <a:pt x="1122658" y="255103"/>
                  <a:pt x="1465076" y="236256"/>
                </a:cubicBezTo>
                <a:cubicBezTo>
                  <a:pt x="2073819" y="202752"/>
                  <a:pt x="3091292" y="978954"/>
                  <a:pt x="3760911" y="939865"/>
                </a:cubicBezTo>
                <a:cubicBezTo>
                  <a:pt x="4430529" y="900776"/>
                  <a:pt x="4921003" y="42673"/>
                  <a:pt x="5482786" y="1720"/>
                </a:cubicBezTo>
                <a:cubicBezTo>
                  <a:pt x="6044570" y="-39233"/>
                  <a:pt x="6684623" y="664378"/>
                  <a:pt x="7131614" y="694161"/>
                </a:cubicBezTo>
                <a:cubicBezTo>
                  <a:pt x="7187489" y="697883"/>
                  <a:pt x="7238851" y="697825"/>
                  <a:pt x="7286793" y="694226"/>
                </a:cubicBezTo>
                <a:lnTo>
                  <a:pt x="7300679" y="692042"/>
                </a:lnTo>
                <a:lnTo>
                  <a:pt x="7266652" y="1145862"/>
                </a:lnTo>
                <a:lnTo>
                  <a:pt x="6841439" y="6080900"/>
                </a:lnTo>
                <a:lnTo>
                  <a:pt x="0" y="5491427"/>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a:p>
        </p:txBody>
      </p:sp>
      <p:grpSp>
        <p:nvGrpSpPr>
          <p:cNvPr id="3" name="Group 2">
            <a:extLst>
              <a:ext uri="{FF2B5EF4-FFF2-40B4-BE49-F238E27FC236}">
                <a16:creationId xmlns:a16="http://schemas.microsoft.com/office/drawing/2014/main" id="{EFD42C14-A6FD-49B2-BF08-373BBD7AD6CF}"/>
              </a:ext>
            </a:extLst>
          </p:cNvPr>
          <p:cNvGrpSpPr/>
          <p:nvPr/>
        </p:nvGrpSpPr>
        <p:grpSpPr>
          <a:xfrm>
            <a:off x="1013064" y="4899689"/>
            <a:ext cx="4497076" cy="2071983"/>
            <a:chOff x="1013064" y="4899689"/>
            <a:chExt cx="4497076" cy="2071983"/>
          </a:xfrm>
        </p:grpSpPr>
        <p:grpSp>
          <p:nvGrpSpPr>
            <p:cNvPr id="170" name="Group 169">
              <a:extLst>
                <a:ext uri="{FF2B5EF4-FFF2-40B4-BE49-F238E27FC236}">
                  <a16:creationId xmlns:a16="http://schemas.microsoft.com/office/drawing/2014/main" id="{96039FA6-6AE9-45DD-818C-240F9C3EF7FA}"/>
                </a:ext>
              </a:extLst>
            </p:cNvPr>
            <p:cNvGrpSpPr/>
            <p:nvPr/>
          </p:nvGrpSpPr>
          <p:grpSpPr>
            <a:xfrm>
              <a:off x="2524093" y="4899689"/>
              <a:ext cx="688579" cy="1028714"/>
              <a:chOff x="4528901" y="5179824"/>
              <a:chExt cx="688579" cy="1028714"/>
            </a:xfrm>
          </p:grpSpPr>
          <p:sp>
            <p:nvSpPr>
              <p:cNvPr id="171" name="Freeform: Shape 170">
                <a:extLst>
                  <a:ext uri="{FF2B5EF4-FFF2-40B4-BE49-F238E27FC236}">
                    <a16:creationId xmlns:a16="http://schemas.microsoft.com/office/drawing/2014/main" id="{D439AF0F-EC0C-4181-9A28-8753FB8633A0}"/>
                  </a:ext>
                </a:extLst>
              </p:cNvPr>
              <p:cNvSpPr/>
              <p:nvPr/>
            </p:nvSpPr>
            <p:spPr>
              <a:xfrm rot="21301151" flipH="1">
                <a:off x="4885569" y="5797936"/>
                <a:ext cx="264214" cy="52843"/>
              </a:xfrm>
              <a:custGeom>
                <a:avLst/>
                <a:gdLst>
                  <a:gd name="connsiteX0" fmla="*/ 233959 w 238125"/>
                  <a:gd name="connsiteY0" fmla="*/ 43950 h 47625"/>
                  <a:gd name="connsiteX1" fmla="*/ 232435 w 238125"/>
                  <a:gd name="connsiteY1" fmla="*/ 43474 h 47625"/>
                  <a:gd name="connsiteX2" fmla="*/ 230244 w 238125"/>
                  <a:gd name="connsiteY2" fmla="*/ 35664 h 47625"/>
                  <a:gd name="connsiteX3" fmla="*/ 5454 w 238125"/>
                  <a:gd name="connsiteY3" fmla="*/ 8327 h 47625"/>
                  <a:gd name="connsiteX4" fmla="*/ 5835 w 238125"/>
                  <a:gd name="connsiteY4" fmla="*/ 21567 h 47625"/>
                  <a:gd name="connsiteX5" fmla="*/ 229196 w 238125"/>
                  <a:gd name="connsiteY5" fmla="*/ 56523 h 47625"/>
                  <a:gd name="connsiteX6" fmla="*/ 233959 w 238125"/>
                  <a:gd name="connsiteY6" fmla="*/ 43950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8125" h="47625">
                    <a:moveTo>
                      <a:pt x="233959" y="43950"/>
                    </a:moveTo>
                    <a:cubicBezTo>
                      <a:pt x="233482" y="43760"/>
                      <a:pt x="233006" y="43665"/>
                      <a:pt x="232435" y="43474"/>
                    </a:cubicBezTo>
                    <a:cubicBezTo>
                      <a:pt x="233578" y="40902"/>
                      <a:pt x="233292" y="37759"/>
                      <a:pt x="230244" y="35664"/>
                    </a:cubicBezTo>
                    <a:cubicBezTo>
                      <a:pt x="163759" y="-10914"/>
                      <a:pt x="81559" y="-2151"/>
                      <a:pt x="5454" y="8327"/>
                    </a:cubicBezTo>
                    <a:cubicBezTo>
                      <a:pt x="-1880" y="9375"/>
                      <a:pt x="-1880" y="21757"/>
                      <a:pt x="5835" y="21567"/>
                    </a:cubicBezTo>
                    <a:cubicBezTo>
                      <a:pt x="82035" y="19566"/>
                      <a:pt x="157187" y="31282"/>
                      <a:pt x="229196" y="56523"/>
                    </a:cubicBezTo>
                    <a:cubicBezTo>
                      <a:pt x="237388" y="59286"/>
                      <a:pt x="242150" y="46808"/>
                      <a:pt x="233959" y="43950"/>
                    </a:cubicBezTo>
                    <a:close/>
                  </a:path>
                </a:pathLst>
              </a:custGeom>
              <a:solidFill>
                <a:schemeClr val="accent4"/>
              </a:solidFill>
              <a:ln w="9525" cap="flat">
                <a:noFill/>
                <a:prstDash val="solid"/>
                <a:miter/>
              </a:ln>
            </p:spPr>
            <p:txBody>
              <a:bodyPr rtlCol="0" anchor="ctr"/>
              <a:lstStyle/>
              <a:p>
                <a:endParaRPr lang="en-ID"/>
              </a:p>
            </p:txBody>
          </p:sp>
          <p:sp>
            <p:nvSpPr>
              <p:cNvPr id="172" name="Freeform: Shape 171">
                <a:extLst>
                  <a:ext uri="{FF2B5EF4-FFF2-40B4-BE49-F238E27FC236}">
                    <a16:creationId xmlns:a16="http://schemas.microsoft.com/office/drawing/2014/main" id="{D3EF1520-87DF-44DA-8E6A-6DFADF5CBF42}"/>
                  </a:ext>
                </a:extLst>
              </p:cNvPr>
              <p:cNvSpPr/>
              <p:nvPr/>
            </p:nvSpPr>
            <p:spPr>
              <a:xfrm rot="21301151" flipH="1">
                <a:off x="4860226" y="5615638"/>
                <a:ext cx="84548" cy="274783"/>
              </a:xfrm>
              <a:custGeom>
                <a:avLst/>
                <a:gdLst>
                  <a:gd name="connsiteX0" fmla="*/ 4494 w 76200"/>
                  <a:gd name="connsiteY0" fmla="*/ 5848 h 247650"/>
                  <a:gd name="connsiteX1" fmla="*/ 69645 w 76200"/>
                  <a:gd name="connsiteY1" fmla="*/ 246450 h 247650"/>
                  <a:gd name="connsiteX2" fmla="*/ 81837 w 76200"/>
                  <a:gd name="connsiteY2" fmla="*/ 240926 h 247650"/>
                  <a:gd name="connsiteX3" fmla="*/ 81361 w 76200"/>
                  <a:gd name="connsiteY3" fmla="*/ 240068 h 247650"/>
                  <a:gd name="connsiteX4" fmla="*/ 81265 w 76200"/>
                  <a:gd name="connsiteY4" fmla="*/ 235211 h 247650"/>
                  <a:gd name="connsiteX5" fmla="*/ 17638 w 76200"/>
                  <a:gd name="connsiteY5" fmla="*/ 5467 h 247650"/>
                  <a:gd name="connsiteX6" fmla="*/ 4494 w 76200"/>
                  <a:gd name="connsiteY6" fmla="*/ 5848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00" h="247650">
                    <a:moveTo>
                      <a:pt x="4494" y="5848"/>
                    </a:moveTo>
                    <a:cubicBezTo>
                      <a:pt x="-14080" y="92717"/>
                      <a:pt x="28306" y="173012"/>
                      <a:pt x="69645" y="246450"/>
                    </a:cubicBezTo>
                    <a:cubicBezTo>
                      <a:pt x="73836" y="253879"/>
                      <a:pt x="86123" y="248450"/>
                      <a:pt x="81837" y="240926"/>
                    </a:cubicBezTo>
                    <a:cubicBezTo>
                      <a:pt x="81646" y="240640"/>
                      <a:pt x="81551" y="240354"/>
                      <a:pt x="81361" y="240068"/>
                    </a:cubicBezTo>
                    <a:cubicBezTo>
                      <a:pt x="81932" y="238640"/>
                      <a:pt x="82027" y="237020"/>
                      <a:pt x="81265" y="235211"/>
                    </a:cubicBezTo>
                    <a:cubicBezTo>
                      <a:pt x="52309" y="160820"/>
                      <a:pt x="31069" y="84049"/>
                      <a:pt x="17638" y="5467"/>
                    </a:cubicBezTo>
                    <a:cubicBezTo>
                      <a:pt x="16400" y="-2438"/>
                      <a:pt x="6018" y="-1295"/>
                      <a:pt x="4494" y="5848"/>
                    </a:cubicBezTo>
                    <a:close/>
                  </a:path>
                </a:pathLst>
              </a:custGeom>
              <a:solidFill>
                <a:schemeClr val="accent4"/>
              </a:solidFill>
              <a:ln w="9525" cap="flat">
                <a:noFill/>
                <a:prstDash val="solid"/>
                <a:miter/>
              </a:ln>
            </p:spPr>
            <p:txBody>
              <a:bodyPr rtlCol="0" anchor="ctr"/>
              <a:lstStyle/>
              <a:p>
                <a:endParaRPr lang="en-ID"/>
              </a:p>
            </p:txBody>
          </p:sp>
          <p:sp>
            <p:nvSpPr>
              <p:cNvPr id="173" name="Freeform: Shape 172">
                <a:extLst>
                  <a:ext uri="{FF2B5EF4-FFF2-40B4-BE49-F238E27FC236}">
                    <a16:creationId xmlns:a16="http://schemas.microsoft.com/office/drawing/2014/main" id="{9E0B2FB2-C182-4E83-A1F6-5B366FCB7DC4}"/>
                  </a:ext>
                </a:extLst>
              </p:cNvPr>
              <p:cNvSpPr/>
              <p:nvPr/>
            </p:nvSpPr>
            <p:spPr>
              <a:xfrm rot="21301151" flipH="1">
                <a:off x="4699994" y="5648404"/>
                <a:ext cx="422742" cy="560134"/>
              </a:xfrm>
              <a:custGeom>
                <a:avLst/>
                <a:gdLst>
                  <a:gd name="connsiteX0" fmla="*/ 387345 w 381000"/>
                  <a:gd name="connsiteY0" fmla="*/ 496477 h 504825"/>
                  <a:gd name="connsiteX1" fmla="*/ 13965 w 381000"/>
                  <a:gd name="connsiteY1" fmla="*/ 1748 h 504825"/>
                  <a:gd name="connsiteX2" fmla="*/ 3678 w 381000"/>
                  <a:gd name="connsiteY2" fmla="*/ 16321 h 504825"/>
                  <a:gd name="connsiteX3" fmla="*/ 371152 w 381000"/>
                  <a:gd name="connsiteY3" fmla="*/ 503906 h 504825"/>
                  <a:gd name="connsiteX4" fmla="*/ 387345 w 381000"/>
                  <a:gd name="connsiteY4" fmla="*/ 496477 h 504825"/>
                  <a:gd name="connsiteX5" fmla="*/ 387345 w 381000"/>
                  <a:gd name="connsiteY5" fmla="*/ 496477 h 50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1000" h="504825">
                    <a:moveTo>
                      <a:pt x="387345" y="496477"/>
                    </a:moveTo>
                    <a:cubicBezTo>
                      <a:pt x="315241" y="298642"/>
                      <a:pt x="184272" y="125383"/>
                      <a:pt x="13965" y="1748"/>
                    </a:cubicBezTo>
                    <a:cubicBezTo>
                      <a:pt x="4630" y="-5015"/>
                      <a:pt x="-5657" y="9559"/>
                      <a:pt x="3678" y="16321"/>
                    </a:cubicBezTo>
                    <a:cubicBezTo>
                      <a:pt x="171699" y="138337"/>
                      <a:pt x="300096" y="308834"/>
                      <a:pt x="371152" y="503906"/>
                    </a:cubicBezTo>
                    <a:cubicBezTo>
                      <a:pt x="375057" y="514669"/>
                      <a:pt x="391250" y="507240"/>
                      <a:pt x="387345" y="496477"/>
                    </a:cubicBezTo>
                    <a:lnTo>
                      <a:pt x="387345" y="496477"/>
                    </a:lnTo>
                    <a:close/>
                  </a:path>
                </a:pathLst>
              </a:custGeom>
              <a:solidFill>
                <a:schemeClr val="accent4"/>
              </a:solidFill>
              <a:ln w="9525" cap="flat">
                <a:noFill/>
                <a:prstDash val="solid"/>
                <a:miter/>
              </a:ln>
            </p:spPr>
            <p:txBody>
              <a:bodyPr rtlCol="0" anchor="ctr"/>
              <a:lstStyle/>
              <a:p>
                <a:endParaRPr lang="en-ID"/>
              </a:p>
            </p:txBody>
          </p:sp>
          <p:sp>
            <p:nvSpPr>
              <p:cNvPr id="174" name="Freeform: Shape 173">
                <a:extLst>
                  <a:ext uri="{FF2B5EF4-FFF2-40B4-BE49-F238E27FC236}">
                    <a16:creationId xmlns:a16="http://schemas.microsoft.com/office/drawing/2014/main" id="{12E5849C-E111-40CA-A676-3419CF72A700}"/>
                  </a:ext>
                </a:extLst>
              </p:cNvPr>
              <p:cNvSpPr/>
              <p:nvPr/>
            </p:nvSpPr>
            <p:spPr>
              <a:xfrm rot="21301151" flipH="1">
                <a:off x="5006109" y="5543194"/>
                <a:ext cx="211371" cy="158528"/>
              </a:xfrm>
              <a:custGeom>
                <a:avLst/>
                <a:gdLst>
                  <a:gd name="connsiteX0" fmla="*/ 185767 w 190500"/>
                  <a:gd name="connsiteY0" fmla="*/ 102133 h 142875"/>
                  <a:gd name="connsiteX1" fmla="*/ 35367 w 190500"/>
                  <a:gd name="connsiteY1" fmla="*/ 2121 h 142875"/>
                  <a:gd name="connsiteX2" fmla="*/ 16508 w 190500"/>
                  <a:gd name="connsiteY2" fmla="*/ 52222 h 142875"/>
                  <a:gd name="connsiteX3" fmla="*/ 144619 w 190500"/>
                  <a:gd name="connsiteY3" fmla="*/ 136328 h 142875"/>
                  <a:gd name="connsiteX4" fmla="*/ 185767 w 190500"/>
                  <a:gd name="connsiteY4" fmla="*/ 102133 h 142875"/>
                  <a:gd name="connsiteX5" fmla="*/ 185767 w 190500"/>
                  <a:gd name="connsiteY5" fmla="*/ 102133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142875">
                    <a:moveTo>
                      <a:pt x="185767" y="102133"/>
                    </a:moveTo>
                    <a:cubicBezTo>
                      <a:pt x="142238" y="58890"/>
                      <a:pt x="92232" y="25266"/>
                      <a:pt x="35367" y="2121"/>
                    </a:cubicBezTo>
                    <a:cubicBezTo>
                      <a:pt x="3363" y="-10833"/>
                      <a:pt x="-15401" y="39268"/>
                      <a:pt x="16508" y="52222"/>
                    </a:cubicBezTo>
                    <a:cubicBezTo>
                      <a:pt x="64419" y="71653"/>
                      <a:pt x="107948" y="99847"/>
                      <a:pt x="144619" y="136328"/>
                    </a:cubicBezTo>
                    <a:cubicBezTo>
                      <a:pt x="168717" y="160426"/>
                      <a:pt x="210246" y="126517"/>
                      <a:pt x="185767" y="102133"/>
                    </a:cubicBezTo>
                    <a:lnTo>
                      <a:pt x="185767" y="102133"/>
                    </a:lnTo>
                    <a:close/>
                  </a:path>
                </a:pathLst>
              </a:custGeom>
              <a:solidFill>
                <a:schemeClr val="accent5"/>
              </a:solidFill>
              <a:ln w="9525" cap="flat">
                <a:noFill/>
                <a:prstDash val="solid"/>
                <a:miter/>
              </a:ln>
            </p:spPr>
            <p:txBody>
              <a:bodyPr rtlCol="0" anchor="ctr"/>
              <a:lstStyle/>
              <a:p>
                <a:endParaRPr lang="en-ID"/>
              </a:p>
            </p:txBody>
          </p:sp>
          <p:sp>
            <p:nvSpPr>
              <p:cNvPr id="175" name="Freeform: Shape 174">
                <a:extLst>
                  <a:ext uri="{FF2B5EF4-FFF2-40B4-BE49-F238E27FC236}">
                    <a16:creationId xmlns:a16="http://schemas.microsoft.com/office/drawing/2014/main" id="{DB291F5F-0720-4037-8E2B-F918AD887C83}"/>
                  </a:ext>
                </a:extLst>
              </p:cNvPr>
              <p:cNvSpPr/>
              <p:nvPr/>
            </p:nvSpPr>
            <p:spPr>
              <a:xfrm rot="21301151" flipH="1">
                <a:off x="4582713" y="5707008"/>
                <a:ext cx="137391" cy="169097"/>
              </a:xfrm>
              <a:custGeom>
                <a:avLst/>
                <a:gdLst>
                  <a:gd name="connsiteX0" fmla="*/ 12350 w 123825"/>
                  <a:gd name="connsiteY0" fmla="*/ 154829 h 152400"/>
                  <a:gd name="connsiteX1" fmla="*/ 129889 w 123825"/>
                  <a:gd name="connsiteY1" fmla="*/ 9192 h 152400"/>
                  <a:gd name="connsiteX2" fmla="*/ 122745 w 123825"/>
                  <a:gd name="connsiteY2" fmla="*/ 905 h 152400"/>
                  <a:gd name="connsiteX3" fmla="*/ 158 w 123825"/>
                  <a:gd name="connsiteY3" fmla="*/ 142637 h 152400"/>
                  <a:gd name="connsiteX4" fmla="*/ 3206 w 123825"/>
                  <a:gd name="connsiteY4" fmla="*/ 148638 h 152400"/>
                  <a:gd name="connsiteX5" fmla="*/ 2539 w 123825"/>
                  <a:gd name="connsiteY5" fmla="*/ 149781 h 152400"/>
                  <a:gd name="connsiteX6" fmla="*/ 12350 w 123825"/>
                  <a:gd name="connsiteY6" fmla="*/ 154829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825" h="152400">
                    <a:moveTo>
                      <a:pt x="12350" y="154829"/>
                    </a:moveTo>
                    <a:cubicBezTo>
                      <a:pt x="42449" y="99298"/>
                      <a:pt x="82073" y="50435"/>
                      <a:pt x="129889" y="9192"/>
                    </a:cubicBezTo>
                    <a:cubicBezTo>
                      <a:pt x="134746" y="5001"/>
                      <a:pt x="127793" y="-2619"/>
                      <a:pt x="122745" y="905"/>
                    </a:cubicBezTo>
                    <a:cubicBezTo>
                      <a:pt x="70262" y="36719"/>
                      <a:pt x="15017" y="77010"/>
                      <a:pt x="158" y="142637"/>
                    </a:cubicBezTo>
                    <a:cubicBezTo>
                      <a:pt x="-509" y="145590"/>
                      <a:pt x="1015" y="147685"/>
                      <a:pt x="3206" y="148638"/>
                    </a:cubicBezTo>
                    <a:cubicBezTo>
                      <a:pt x="3016" y="149019"/>
                      <a:pt x="2825" y="149400"/>
                      <a:pt x="2539" y="149781"/>
                    </a:cubicBezTo>
                    <a:cubicBezTo>
                      <a:pt x="-985" y="156067"/>
                      <a:pt x="8921" y="161115"/>
                      <a:pt x="12350" y="154829"/>
                    </a:cubicBezTo>
                    <a:close/>
                  </a:path>
                </a:pathLst>
              </a:custGeom>
              <a:solidFill>
                <a:schemeClr val="accent4"/>
              </a:solidFill>
              <a:ln w="9525" cap="flat">
                <a:noFill/>
                <a:prstDash val="solid"/>
                <a:miter/>
              </a:ln>
            </p:spPr>
            <p:txBody>
              <a:bodyPr rtlCol="0" anchor="ctr"/>
              <a:lstStyle/>
              <a:p>
                <a:endParaRPr lang="en-ID"/>
              </a:p>
            </p:txBody>
          </p:sp>
          <p:sp>
            <p:nvSpPr>
              <p:cNvPr id="176" name="Freeform: Shape 175">
                <a:extLst>
                  <a:ext uri="{FF2B5EF4-FFF2-40B4-BE49-F238E27FC236}">
                    <a16:creationId xmlns:a16="http://schemas.microsoft.com/office/drawing/2014/main" id="{386E7F0D-F046-415B-A402-204B3EDB8AD1}"/>
                  </a:ext>
                </a:extLst>
              </p:cNvPr>
              <p:cNvSpPr/>
              <p:nvPr/>
            </p:nvSpPr>
            <p:spPr>
              <a:xfrm rot="21301151" flipH="1">
                <a:off x="4618224" y="5549203"/>
                <a:ext cx="116254" cy="570702"/>
              </a:xfrm>
              <a:custGeom>
                <a:avLst/>
                <a:gdLst>
                  <a:gd name="connsiteX0" fmla="*/ 6235 w 104775"/>
                  <a:gd name="connsiteY0" fmla="*/ 508892 h 514350"/>
                  <a:gd name="connsiteX1" fmla="*/ 96722 w 104775"/>
                  <a:gd name="connsiteY1" fmla="*/ 3877 h 514350"/>
                  <a:gd name="connsiteX2" fmla="*/ 109771 w 104775"/>
                  <a:gd name="connsiteY2" fmla="*/ 10735 h 514350"/>
                  <a:gd name="connsiteX3" fmla="*/ 20998 w 104775"/>
                  <a:gd name="connsiteY3" fmla="*/ 508226 h 514350"/>
                  <a:gd name="connsiteX4" fmla="*/ 6235 w 104775"/>
                  <a:gd name="connsiteY4" fmla="*/ 508892 h 514350"/>
                  <a:gd name="connsiteX5" fmla="*/ 6235 w 104775"/>
                  <a:gd name="connsiteY5" fmla="*/ 508892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514350">
                    <a:moveTo>
                      <a:pt x="6235" y="508892"/>
                    </a:moveTo>
                    <a:cubicBezTo>
                      <a:pt x="-14625" y="335823"/>
                      <a:pt x="17188" y="158944"/>
                      <a:pt x="96722" y="3877"/>
                    </a:cubicBezTo>
                    <a:cubicBezTo>
                      <a:pt x="101104" y="-4600"/>
                      <a:pt x="114153" y="2258"/>
                      <a:pt x="109771" y="10735"/>
                    </a:cubicBezTo>
                    <a:cubicBezTo>
                      <a:pt x="31381" y="163706"/>
                      <a:pt x="520" y="337633"/>
                      <a:pt x="20998" y="508226"/>
                    </a:cubicBezTo>
                    <a:cubicBezTo>
                      <a:pt x="22141" y="517655"/>
                      <a:pt x="7378" y="518322"/>
                      <a:pt x="6235" y="508892"/>
                    </a:cubicBezTo>
                    <a:lnTo>
                      <a:pt x="6235" y="508892"/>
                    </a:lnTo>
                    <a:close/>
                  </a:path>
                </a:pathLst>
              </a:custGeom>
              <a:solidFill>
                <a:schemeClr val="accent4"/>
              </a:solidFill>
              <a:ln w="9525" cap="flat">
                <a:noFill/>
                <a:prstDash val="solid"/>
                <a:miter/>
              </a:ln>
            </p:spPr>
            <p:txBody>
              <a:bodyPr rtlCol="0" anchor="ctr"/>
              <a:lstStyle/>
              <a:p>
                <a:endParaRPr lang="en-ID"/>
              </a:p>
            </p:txBody>
          </p:sp>
          <p:sp>
            <p:nvSpPr>
              <p:cNvPr id="177" name="Freeform: Shape 176">
                <a:extLst>
                  <a:ext uri="{FF2B5EF4-FFF2-40B4-BE49-F238E27FC236}">
                    <a16:creationId xmlns:a16="http://schemas.microsoft.com/office/drawing/2014/main" id="{BF3F0CD4-95C5-4789-BC75-99CED575D13B}"/>
                  </a:ext>
                </a:extLst>
              </p:cNvPr>
              <p:cNvSpPr/>
              <p:nvPr/>
            </p:nvSpPr>
            <p:spPr>
              <a:xfrm rot="21301151" flipH="1">
                <a:off x="4528901" y="5451983"/>
                <a:ext cx="116254" cy="179666"/>
              </a:xfrm>
              <a:custGeom>
                <a:avLst/>
                <a:gdLst>
                  <a:gd name="connsiteX0" fmla="*/ 1235 w 104775"/>
                  <a:gd name="connsiteY0" fmla="*/ 137591 h 161925"/>
                  <a:gd name="connsiteX1" fmla="*/ 74863 w 104775"/>
                  <a:gd name="connsiteY1" fmla="*/ 7479 h 161925"/>
                  <a:gd name="connsiteX2" fmla="*/ 107534 w 104775"/>
                  <a:gd name="connsiteY2" fmla="*/ 37388 h 161925"/>
                  <a:gd name="connsiteX3" fmla="*/ 44479 w 104775"/>
                  <a:gd name="connsiteY3" fmla="*/ 147402 h 161925"/>
                  <a:gd name="connsiteX4" fmla="*/ 1235 w 104775"/>
                  <a:gd name="connsiteY4" fmla="*/ 137591 h 161925"/>
                  <a:gd name="connsiteX5" fmla="*/ 1235 w 104775"/>
                  <a:gd name="connsiteY5" fmla="*/ 137591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161925">
                    <a:moveTo>
                      <a:pt x="1235" y="137591"/>
                    </a:moveTo>
                    <a:cubicBezTo>
                      <a:pt x="17142" y="89395"/>
                      <a:pt x="41526" y="45865"/>
                      <a:pt x="74863" y="7479"/>
                    </a:cubicBezTo>
                    <a:cubicBezTo>
                      <a:pt x="93628" y="-14142"/>
                      <a:pt x="126298" y="15862"/>
                      <a:pt x="107534" y="37388"/>
                    </a:cubicBezTo>
                    <a:cubicBezTo>
                      <a:pt x="79435" y="69678"/>
                      <a:pt x="57909" y="106730"/>
                      <a:pt x="44479" y="147402"/>
                    </a:cubicBezTo>
                    <a:cubicBezTo>
                      <a:pt x="35525" y="174358"/>
                      <a:pt x="-7814" y="164737"/>
                      <a:pt x="1235" y="137591"/>
                    </a:cubicBezTo>
                    <a:lnTo>
                      <a:pt x="1235" y="137591"/>
                    </a:lnTo>
                    <a:close/>
                  </a:path>
                </a:pathLst>
              </a:custGeom>
              <a:solidFill>
                <a:schemeClr val="accent5"/>
              </a:solidFill>
              <a:ln w="9525" cap="flat">
                <a:noFill/>
                <a:prstDash val="solid"/>
                <a:miter/>
              </a:ln>
            </p:spPr>
            <p:txBody>
              <a:bodyPr rtlCol="0" anchor="ctr"/>
              <a:lstStyle/>
              <a:p>
                <a:endParaRPr lang="en-ID"/>
              </a:p>
            </p:txBody>
          </p:sp>
          <p:sp>
            <p:nvSpPr>
              <p:cNvPr id="178" name="Freeform: Shape 177">
                <a:extLst>
                  <a:ext uri="{FF2B5EF4-FFF2-40B4-BE49-F238E27FC236}">
                    <a16:creationId xmlns:a16="http://schemas.microsoft.com/office/drawing/2014/main" id="{40BB6BCC-EF24-4D46-BBF4-4E31ACAD40E6}"/>
                  </a:ext>
                </a:extLst>
              </p:cNvPr>
              <p:cNvSpPr/>
              <p:nvPr/>
            </p:nvSpPr>
            <p:spPr>
              <a:xfrm rot="21301151" flipH="1">
                <a:off x="4807060" y="5502975"/>
                <a:ext cx="285351" cy="147960"/>
              </a:xfrm>
              <a:custGeom>
                <a:avLst/>
                <a:gdLst>
                  <a:gd name="connsiteX0" fmla="*/ 260041 w 257175"/>
                  <a:gd name="connsiteY0" fmla="*/ 127094 h 133350"/>
                  <a:gd name="connsiteX1" fmla="*/ 258517 w 257175"/>
                  <a:gd name="connsiteY1" fmla="*/ 125951 h 133350"/>
                  <a:gd name="connsiteX2" fmla="*/ 258993 w 257175"/>
                  <a:gd name="connsiteY2" fmla="*/ 116045 h 133350"/>
                  <a:gd name="connsiteX3" fmla="*/ 9438 w 257175"/>
                  <a:gd name="connsiteY3" fmla="*/ 126 h 133350"/>
                  <a:gd name="connsiteX4" fmla="*/ 4866 w 257175"/>
                  <a:gd name="connsiteY4" fmla="*/ 15652 h 133350"/>
                  <a:gd name="connsiteX5" fmla="*/ 249944 w 257175"/>
                  <a:gd name="connsiteY5" fmla="*/ 139858 h 133350"/>
                  <a:gd name="connsiteX6" fmla="*/ 260041 w 257175"/>
                  <a:gd name="connsiteY6" fmla="*/ 127094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7175" h="133350">
                    <a:moveTo>
                      <a:pt x="260041" y="127094"/>
                    </a:moveTo>
                    <a:cubicBezTo>
                      <a:pt x="259564" y="126713"/>
                      <a:pt x="258993" y="126332"/>
                      <a:pt x="258517" y="125951"/>
                    </a:cubicBezTo>
                    <a:cubicBezTo>
                      <a:pt x="260803" y="123379"/>
                      <a:pt x="261660" y="119665"/>
                      <a:pt x="258993" y="116045"/>
                    </a:cubicBezTo>
                    <a:cubicBezTo>
                      <a:pt x="199557" y="37178"/>
                      <a:pt x="101354" y="16509"/>
                      <a:pt x="9438" y="126"/>
                    </a:cubicBezTo>
                    <a:cubicBezTo>
                      <a:pt x="580" y="-1493"/>
                      <a:pt x="-4183" y="12985"/>
                      <a:pt x="4866" y="15652"/>
                    </a:cubicBezTo>
                    <a:cubicBezTo>
                      <a:pt x="93734" y="41941"/>
                      <a:pt x="176221" y="83660"/>
                      <a:pt x="249944" y="139858"/>
                    </a:cubicBezTo>
                    <a:cubicBezTo>
                      <a:pt x="258231" y="146144"/>
                      <a:pt x="268327" y="133476"/>
                      <a:pt x="260041" y="127094"/>
                    </a:cubicBezTo>
                    <a:close/>
                  </a:path>
                </a:pathLst>
              </a:custGeom>
              <a:solidFill>
                <a:schemeClr val="accent4"/>
              </a:solidFill>
              <a:ln w="9525" cap="flat">
                <a:noFill/>
                <a:prstDash val="solid"/>
                <a:miter/>
              </a:ln>
            </p:spPr>
            <p:txBody>
              <a:bodyPr rtlCol="0" anchor="ctr"/>
              <a:lstStyle/>
              <a:p>
                <a:endParaRPr lang="en-ID"/>
              </a:p>
            </p:txBody>
          </p:sp>
          <p:sp>
            <p:nvSpPr>
              <p:cNvPr id="179" name="Freeform: Shape 178">
                <a:extLst>
                  <a:ext uri="{FF2B5EF4-FFF2-40B4-BE49-F238E27FC236}">
                    <a16:creationId xmlns:a16="http://schemas.microsoft.com/office/drawing/2014/main" id="{8B2A6D5F-4280-4DF6-9A73-C6D342015DC8}"/>
                  </a:ext>
                </a:extLst>
              </p:cNvPr>
              <p:cNvSpPr/>
              <p:nvPr/>
            </p:nvSpPr>
            <p:spPr>
              <a:xfrm rot="21301151" flipH="1">
                <a:off x="4762785" y="5360757"/>
                <a:ext cx="52843" cy="338194"/>
              </a:xfrm>
              <a:custGeom>
                <a:avLst/>
                <a:gdLst>
                  <a:gd name="connsiteX0" fmla="*/ 35393 w 47625"/>
                  <a:gd name="connsiteY0" fmla="*/ 4494 h 304800"/>
                  <a:gd name="connsiteX1" fmla="*/ 20438 w 47625"/>
                  <a:gd name="connsiteY1" fmla="*/ 307104 h 304800"/>
                  <a:gd name="connsiteX2" fmla="*/ 36631 w 47625"/>
                  <a:gd name="connsiteY2" fmla="*/ 305294 h 304800"/>
                  <a:gd name="connsiteX3" fmla="*/ 36440 w 47625"/>
                  <a:gd name="connsiteY3" fmla="*/ 304151 h 304800"/>
                  <a:gd name="connsiteX4" fmla="*/ 38155 w 47625"/>
                  <a:gd name="connsiteY4" fmla="*/ 298531 h 304800"/>
                  <a:gd name="connsiteX5" fmla="*/ 50918 w 47625"/>
                  <a:gd name="connsiteY5" fmla="*/ 9066 h 304800"/>
                  <a:gd name="connsiteX6" fmla="*/ 35393 w 47625"/>
                  <a:gd name="connsiteY6" fmla="*/ 4494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625" h="304800">
                    <a:moveTo>
                      <a:pt x="35393" y="4494"/>
                    </a:moveTo>
                    <a:cubicBezTo>
                      <a:pt x="-18709" y="98030"/>
                      <a:pt x="150" y="206710"/>
                      <a:pt x="20438" y="307104"/>
                    </a:cubicBezTo>
                    <a:cubicBezTo>
                      <a:pt x="22534" y="317295"/>
                      <a:pt x="38726" y="315581"/>
                      <a:pt x="36631" y="305294"/>
                    </a:cubicBezTo>
                    <a:cubicBezTo>
                      <a:pt x="36536" y="304913"/>
                      <a:pt x="36440" y="304532"/>
                      <a:pt x="36440" y="304151"/>
                    </a:cubicBezTo>
                    <a:cubicBezTo>
                      <a:pt x="37583" y="302722"/>
                      <a:pt x="38345" y="300912"/>
                      <a:pt x="38155" y="298531"/>
                    </a:cubicBezTo>
                    <a:cubicBezTo>
                      <a:pt x="32630" y="201662"/>
                      <a:pt x="36917" y="104983"/>
                      <a:pt x="50918" y="9066"/>
                    </a:cubicBezTo>
                    <a:cubicBezTo>
                      <a:pt x="52252" y="-554"/>
                      <a:pt x="39869" y="-3221"/>
                      <a:pt x="35393" y="4494"/>
                    </a:cubicBezTo>
                    <a:close/>
                  </a:path>
                </a:pathLst>
              </a:custGeom>
              <a:solidFill>
                <a:schemeClr val="accent4"/>
              </a:solidFill>
              <a:ln w="9525" cap="flat">
                <a:noFill/>
                <a:prstDash val="solid"/>
                <a:miter/>
              </a:ln>
            </p:spPr>
            <p:txBody>
              <a:bodyPr rtlCol="0" anchor="ctr"/>
              <a:lstStyle/>
              <a:p>
                <a:endParaRPr lang="en-ID"/>
              </a:p>
            </p:txBody>
          </p:sp>
          <p:sp>
            <p:nvSpPr>
              <p:cNvPr id="180" name="Freeform: Shape 179">
                <a:extLst>
                  <a:ext uri="{FF2B5EF4-FFF2-40B4-BE49-F238E27FC236}">
                    <a16:creationId xmlns:a16="http://schemas.microsoft.com/office/drawing/2014/main" id="{3F9B0166-23DC-4D6D-B1B0-E23F04E63440}"/>
                  </a:ext>
                </a:extLst>
              </p:cNvPr>
              <p:cNvSpPr/>
              <p:nvPr/>
            </p:nvSpPr>
            <p:spPr>
              <a:xfrm rot="21301151" flipH="1">
                <a:off x="4717132" y="5331107"/>
                <a:ext cx="285351" cy="803211"/>
              </a:xfrm>
              <a:custGeom>
                <a:avLst/>
                <a:gdLst>
                  <a:gd name="connsiteX0" fmla="*/ 265598 w 257175"/>
                  <a:gd name="connsiteY0" fmla="*/ 716469 h 723900"/>
                  <a:gd name="connsiteX1" fmla="*/ 19567 w 257175"/>
                  <a:gd name="connsiteY1" fmla="*/ 4380 h 723900"/>
                  <a:gd name="connsiteX2" fmla="*/ 2137 w 257175"/>
                  <a:gd name="connsiteY2" fmla="*/ 17334 h 723900"/>
                  <a:gd name="connsiteX3" fmla="*/ 243976 w 257175"/>
                  <a:gd name="connsiteY3" fmla="*/ 718850 h 723900"/>
                  <a:gd name="connsiteX4" fmla="*/ 265598 w 257175"/>
                  <a:gd name="connsiteY4" fmla="*/ 716469 h 723900"/>
                  <a:gd name="connsiteX5" fmla="*/ 265598 w 257175"/>
                  <a:gd name="connsiteY5" fmla="*/ 716469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7175" h="723900">
                    <a:moveTo>
                      <a:pt x="265598" y="716469"/>
                    </a:moveTo>
                    <a:cubicBezTo>
                      <a:pt x="256454" y="460722"/>
                      <a:pt x="170158" y="211358"/>
                      <a:pt x="19567" y="4380"/>
                    </a:cubicBezTo>
                    <a:cubicBezTo>
                      <a:pt x="11376" y="-6955"/>
                      <a:pt x="-6055" y="5999"/>
                      <a:pt x="2137" y="17334"/>
                    </a:cubicBezTo>
                    <a:cubicBezTo>
                      <a:pt x="150536" y="221359"/>
                      <a:pt x="235023" y="466723"/>
                      <a:pt x="243976" y="718850"/>
                    </a:cubicBezTo>
                    <a:cubicBezTo>
                      <a:pt x="244548" y="732852"/>
                      <a:pt x="266074" y="730375"/>
                      <a:pt x="265598" y="716469"/>
                    </a:cubicBezTo>
                    <a:lnTo>
                      <a:pt x="265598" y="716469"/>
                    </a:lnTo>
                    <a:close/>
                  </a:path>
                </a:pathLst>
              </a:custGeom>
              <a:solidFill>
                <a:schemeClr val="accent4"/>
              </a:solidFill>
              <a:ln w="9525" cap="flat">
                <a:noFill/>
                <a:prstDash val="solid"/>
                <a:miter/>
              </a:ln>
            </p:spPr>
            <p:txBody>
              <a:bodyPr rtlCol="0" anchor="ctr"/>
              <a:lstStyle/>
              <a:p>
                <a:endParaRPr lang="en-ID"/>
              </a:p>
            </p:txBody>
          </p:sp>
          <p:sp>
            <p:nvSpPr>
              <p:cNvPr id="181" name="Freeform: Shape 180">
                <a:extLst>
                  <a:ext uri="{FF2B5EF4-FFF2-40B4-BE49-F238E27FC236}">
                    <a16:creationId xmlns:a16="http://schemas.microsoft.com/office/drawing/2014/main" id="{CED29B21-0AB0-49FE-8F7F-231777B10E00}"/>
                  </a:ext>
                </a:extLst>
              </p:cNvPr>
              <p:cNvSpPr/>
              <p:nvPr/>
            </p:nvSpPr>
            <p:spPr>
              <a:xfrm rot="21301151" flipH="1">
                <a:off x="4870150" y="5179824"/>
                <a:ext cx="211371" cy="243077"/>
              </a:xfrm>
              <a:custGeom>
                <a:avLst/>
                <a:gdLst>
                  <a:gd name="connsiteX0" fmla="*/ 188739 w 190500"/>
                  <a:gd name="connsiteY0" fmla="*/ 179707 h 219075"/>
                  <a:gd name="connsiteX1" fmla="*/ 52341 w 190500"/>
                  <a:gd name="connsiteY1" fmla="*/ 7686 h 219075"/>
                  <a:gd name="connsiteX2" fmla="*/ 11669 w 190500"/>
                  <a:gd name="connsiteY2" fmla="*/ 58549 h 219075"/>
                  <a:gd name="connsiteX3" fmla="*/ 128160 w 190500"/>
                  <a:gd name="connsiteY3" fmla="*/ 203901 h 219075"/>
                  <a:gd name="connsiteX4" fmla="*/ 188739 w 190500"/>
                  <a:gd name="connsiteY4" fmla="*/ 179707 h 219075"/>
                  <a:gd name="connsiteX5" fmla="*/ 188739 w 190500"/>
                  <a:gd name="connsiteY5" fmla="*/ 179707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219075">
                    <a:moveTo>
                      <a:pt x="188739" y="179707"/>
                    </a:moveTo>
                    <a:cubicBezTo>
                      <a:pt x="154640" y="113413"/>
                      <a:pt x="109396" y="55692"/>
                      <a:pt x="52341" y="7686"/>
                    </a:cubicBezTo>
                    <a:cubicBezTo>
                      <a:pt x="20242" y="-19365"/>
                      <a:pt x="-20335" y="31593"/>
                      <a:pt x="11669" y="58549"/>
                    </a:cubicBezTo>
                    <a:cubicBezTo>
                      <a:pt x="59771" y="99030"/>
                      <a:pt x="99490" y="147894"/>
                      <a:pt x="128160" y="203901"/>
                    </a:cubicBezTo>
                    <a:cubicBezTo>
                      <a:pt x="147210" y="240762"/>
                      <a:pt x="207980" y="217045"/>
                      <a:pt x="188739" y="179707"/>
                    </a:cubicBezTo>
                    <a:lnTo>
                      <a:pt x="188739" y="179707"/>
                    </a:lnTo>
                    <a:close/>
                  </a:path>
                </a:pathLst>
              </a:custGeom>
              <a:solidFill>
                <a:schemeClr val="accent5"/>
              </a:solidFill>
              <a:ln w="9525" cap="flat">
                <a:noFill/>
                <a:prstDash val="solid"/>
                <a:miter/>
              </a:ln>
            </p:spPr>
            <p:txBody>
              <a:bodyPr rtlCol="0" anchor="ctr"/>
              <a:lstStyle/>
              <a:p>
                <a:endParaRPr lang="en-ID"/>
              </a:p>
            </p:txBody>
          </p:sp>
        </p:grpSp>
        <p:pic>
          <p:nvPicPr>
            <p:cNvPr id="129" name="Graphic 128">
              <a:extLst>
                <a:ext uri="{FF2B5EF4-FFF2-40B4-BE49-F238E27FC236}">
                  <a16:creationId xmlns:a16="http://schemas.microsoft.com/office/drawing/2014/main" id="{D7AB4529-A391-4F5D-9AEE-2382D08EA71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a:off x="1179145" y="5076825"/>
              <a:ext cx="4330995" cy="1790699"/>
            </a:xfrm>
            <a:prstGeom prst="rect">
              <a:avLst/>
            </a:prstGeom>
          </p:spPr>
        </p:pic>
        <p:sp>
          <p:nvSpPr>
            <p:cNvPr id="182" name="Freeform: Shape 181">
              <a:extLst>
                <a:ext uri="{FF2B5EF4-FFF2-40B4-BE49-F238E27FC236}">
                  <a16:creationId xmlns:a16="http://schemas.microsoft.com/office/drawing/2014/main" id="{0149328F-341B-4B8A-9583-7CB8D39B6617}"/>
                </a:ext>
              </a:extLst>
            </p:cNvPr>
            <p:cNvSpPr/>
            <p:nvPr/>
          </p:nvSpPr>
          <p:spPr>
            <a:xfrm rot="21301151" flipH="1">
              <a:off x="1060638" y="5693096"/>
              <a:ext cx="2171698" cy="1278576"/>
            </a:xfrm>
            <a:custGeom>
              <a:avLst/>
              <a:gdLst>
                <a:gd name="connsiteX0" fmla="*/ 60686 w 2200275"/>
                <a:gd name="connsiteY0" fmla="*/ 1297753 h 1295400"/>
                <a:gd name="connsiteX1" fmla="*/ 12 w 2200275"/>
                <a:gd name="connsiteY1" fmla="*/ 1078392 h 1295400"/>
                <a:gd name="connsiteX2" fmla="*/ 104882 w 2200275"/>
                <a:gd name="connsiteY2" fmla="*/ 889226 h 1295400"/>
                <a:gd name="connsiteX3" fmla="*/ 269188 w 2200275"/>
                <a:gd name="connsiteY3" fmla="*/ 838838 h 1295400"/>
                <a:gd name="connsiteX4" fmla="*/ 323862 w 2200275"/>
                <a:gd name="connsiteY4" fmla="*/ 703298 h 1295400"/>
                <a:gd name="connsiteX5" fmla="*/ 332434 w 2200275"/>
                <a:gd name="connsiteY5" fmla="*/ 552898 h 1295400"/>
                <a:gd name="connsiteX6" fmla="*/ 436543 w 2200275"/>
                <a:gd name="connsiteY6" fmla="*/ 459458 h 1295400"/>
                <a:gd name="connsiteX7" fmla="*/ 531793 w 2200275"/>
                <a:gd name="connsiteY7" fmla="*/ 480317 h 1295400"/>
                <a:gd name="connsiteX8" fmla="*/ 616565 w 2200275"/>
                <a:gd name="connsiteY8" fmla="*/ 400022 h 1295400"/>
                <a:gd name="connsiteX9" fmla="*/ 618184 w 2200275"/>
                <a:gd name="connsiteY9" fmla="*/ 275435 h 1295400"/>
                <a:gd name="connsiteX10" fmla="*/ 667333 w 2200275"/>
                <a:gd name="connsiteY10" fmla="*/ 58646 h 1295400"/>
                <a:gd name="connsiteX11" fmla="*/ 867073 w 2200275"/>
                <a:gd name="connsiteY11" fmla="*/ 29975 h 1295400"/>
                <a:gd name="connsiteX12" fmla="*/ 946321 w 2200275"/>
                <a:gd name="connsiteY12" fmla="*/ 158563 h 1295400"/>
                <a:gd name="connsiteX13" fmla="*/ 1221879 w 2200275"/>
                <a:gd name="connsiteY13" fmla="*/ 246193 h 1295400"/>
                <a:gd name="connsiteX14" fmla="*/ 1315129 w 2200275"/>
                <a:gd name="connsiteY14" fmla="*/ 514607 h 1295400"/>
                <a:gd name="connsiteX15" fmla="*/ 1466195 w 2200275"/>
                <a:gd name="connsiteY15" fmla="*/ 611572 h 1295400"/>
                <a:gd name="connsiteX16" fmla="*/ 1649361 w 2200275"/>
                <a:gd name="connsiteY16" fmla="*/ 633670 h 1295400"/>
                <a:gd name="connsiteX17" fmla="*/ 2206669 w 2200275"/>
                <a:gd name="connsiteY17" fmla="*/ 1117159 h 1295400"/>
                <a:gd name="connsiteX18" fmla="*/ 60686 w 2200275"/>
                <a:gd name="connsiteY18" fmla="*/ 1297753 h 129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00275" h="1295400">
                  <a:moveTo>
                    <a:pt x="60686" y="1297753"/>
                  </a:moveTo>
                  <a:cubicBezTo>
                    <a:pt x="30968" y="1227363"/>
                    <a:pt x="774" y="1154783"/>
                    <a:pt x="12" y="1078392"/>
                  </a:cubicBezTo>
                  <a:cubicBezTo>
                    <a:pt x="-750" y="1002002"/>
                    <a:pt x="34969" y="919991"/>
                    <a:pt x="104882" y="889226"/>
                  </a:cubicBezTo>
                  <a:cubicBezTo>
                    <a:pt x="157746" y="865985"/>
                    <a:pt x="223278" y="873890"/>
                    <a:pt x="269188" y="838838"/>
                  </a:cubicBezTo>
                  <a:cubicBezTo>
                    <a:pt x="309193" y="808263"/>
                    <a:pt x="322052" y="753685"/>
                    <a:pt x="323862" y="703298"/>
                  </a:cubicBezTo>
                  <a:cubicBezTo>
                    <a:pt x="325672" y="653006"/>
                    <a:pt x="319290" y="601475"/>
                    <a:pt x="332434" y="552898"/>
                  </a:cubicBezTo>
                  <a:cubicBezTo>
                    <a:pt x="345579" y="504320"/>
                    <a:pt x="386251" y="457648"/>
                    <a:pt x="436543" y="459458"/>
                  </a:cubicBezTo>
                  <a:cubicBezTo>
                    <a:pt x="469213" y="460601"/>
                    <a:pt x="499122" y="481556"/>
                    <a:pt x="531793" y="480317"/>
                  </a:cubicBezTo>
                  <a:cubicBezTo>
                    <a:pt x="573512" y="478793"/>
                    <a:pt x="606088" y="440408"/>
                    <a:pt x="616565" y="400022"/>
                  </a:cubicBezTo>
                  <a:cubicBezTo>
                    <a:pt x="627138" y="359636"/>
                    <a:pt x="621137" y="317059"/>
                    <a:pt x="618184" y="275435"/>
                  </a:cubicBezTo>
                  <a:cubicBezTo>
                    <a:pt x="612850" y="199806"/>
                    <a:pt x="620089" y="117986"/>
                    <a:pt x="667333" y="58646"/>
                  </a:cubicBezTo>
                  <a:cubicBezTo>
                    <a:pt x="714577" y="-695"/>
                    <a:pt x="812971" y="-23174"/>
                    <a:pt x="867073" y="29975"/>
                  </a:cubicBezTo>
                  <a:cubicBezTo>
                    <a:pt x="903172" y="65408"/>
                    <a:pt x="910602" y="122558"/>
                    <a:pt x="946321" y="158563"/>
                  </a:cubicBezTo>
                  <a:cubicBezTo>
                    <a:pt x="1015567" y="228381"/>
                    <a:pt x="1147108" y="182375"/>
                    <a:pt x="1221879" y="246193"/>
                  </a:cubicBezTo>
                  <a:cubicBezTo>
                    <a:pt x="1295221" y="308867"/>
                    <a:pt x="1266266" y="431549"/>
                    <a:pt x="1315129" y="514607"/>
                  </a:cubicBezTo>
                  <a:cubicBezTo>
                    <a:pt x="1346371" y="567662"/>
                    <a:pt x="1406188" y="597856"/>
                    <a:pt x="1466195" y="611572"/>
                  </a:cubicBezTo>
                  <a:cubicBezTo>
                    <a:pt x="1526203" y="625288"/>
                    <a:pt x="1588401" y="625288"/>
                    <a:pt x="1649361" y="633670"/>
                  </a:cubicBezTo>
                  <a:cubicBezTo>
                    <a:pt x="1907203" y="668912"/>
                    <a:pt x="2135422" y="866937"/>
                    <a:pt x="2206669" y="1117159"/>
                  </a:cubicBezTo>
                  <a:lnTo>
                    <a:pt x="60686" y="1297753"/>
                  </a:lnTo>
                  <a:close/>
                </a:path>
              </a:pathLst>
            </a:custGeom>
            <a:solidFill>
              <a:srgbClr val="5ACF8B"/>
            </a:solidFill>
            <a:ln w="9525" cap="flat">
              <a:noFill/>
              <a:prstDash val="solid"/>
              <a:miter/>
            </a:ln>
          </p:spPr>
          <p:txBody>
            <a:bodyPr rtlCol="0" anchor="ctr"/>
            <a:lstStyle/>
            <a:p>
              <a:endParaRPr lang="en-ID"/>
            </a:p>
          </p:txBody>
        </p:sp>
        <p:grpSp>
          <p:nvGrpSpPr>
            <p:cNvPr id="187" name="Group 186">
              <a:extLst>
                <a:ext uri="{FF2B5EF4-FFF2-40B4-BE49-F238E27FC236}">
                  <a16:creationId xmlns:a16="http://schemas.microsoft.com/office/drawing/2014/main" id="{BDF87204-AD52-4997-AEDF-3BEAEEF7687B}"/>
                </a:ext>
              </a:extLst>
            </p:cNvPr>
            <p:cNvGrpSpPr/>
            <p:nvPr/>
          </p:nvGrpSpPr>
          <p:grpSpPr>
            <a:xfrm>
              <a:off x="1013064" y="5827914"/>
              <a:ext cx="640736" cy="1050159"/>
              <a:chOff x="1013064" y="6056514"/>
              <a:chExt cx="640736" cy="1050159"/>
            </a:xfrm>
          </p:grpSpPr>
          <p:sp>
            <p:nvSpPr>
              <p:cNvPr id="132" name="Freeform: Shape 131">
                <a:extLst>
                  <a:ext uri="{FF2B5EF4-FFF2-40B4-BE49-F238E27FC236}">
                    <a16:creationId xmlns:a16="http://schemas.microsoft.com/office/drawing/2014/main" id="{775D9557-5F56-4E8D-A263-3016A0A77A94}"/>
                  </a:ext>
                </a:extLst>
              </p:cNvPr>
              <p:cNvSpPr/>
              <p:nvPr/>
            </p:nvSpPr>
            <p:spPr>
              <a:xfrm>
                <a:off x="1290656" y="6482419"/>
                <a:ext cx="174799" cy="240349"/>
              </a:xfrm>
              <a:custGeom>
                <a:avLst/>
                <a:gdLst>
                  <a:gd name="connsiteX0" fmla="*/ 6667 w 76200"/>
                  <a:gd name="connsiteY0" fmla="*/ 107347 h 104775"/>
                  <a:gd name="connsiteX1" fmla="*/ 31432 w 76200"/>
                  <a:gd name="connsiteY1" fmla="*/ 84582 h 104775"/>
                  <a:gd name="connsiteX2" fmla="*/ 52006 w 76200"/>
                  <a:gd name="connsiteY2" fmla="*/ 58769 h 104775"/>
                  <a:gd name="connsiteX3" fmla="*/ 68294 w 76200"/>
                  <a:gd name="connsiteY3" fmla="*/ 30385 h 104775"/>
                  <a:gd name="connsiteX4" fmla="*/ 79629 w 76200"/>
                  <a:gd name="connsiteY4" fmla="*/ 0 h 104775"/>
                  <a:gd name="connsiteX5" fmla="*/ 65723 w 76200"/>
                  <a:gd name="connsiteY5" fmla="*/ 29051 h 104775"/>
                  <a:gd name="connsiteX6" fmla="*/ 47244 w 76200"/>
                  <a:gd name="connsiteY6" fmla="*/ 55340 h 104775"/>
                  <a:gd name="connsiteX7" fmla="*/ 25051 w 76200"/>
                  <a:gd name="connsiteY7" fmla="*/ 78486 h 104775"/>
                  <a:gd name="connsiteX8" fmla="*/ 0 w 76200"/>
                  <a:gd name="connsiteY8" fmla="*/ 97726 h 104775"/>
                  <a:gd name="connsiteX9" fmla="*/ 6667 w 76200"/>
                  <a:gd name="connsiteY9" fmla="*/ 107347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200" h="104775">
                    <a:moveTo>
                      <a:pt x="6667" y="107347"/>
                    </a:moveTo>
                    <a:cubicBezTo>
                      <a:pt x="16002" y="100298"/>
                      <a:pt x="23908" y="92773"/>
                      <a:pt x="31432" y="84582"/>
                    </a:cubicBezTo>
                    <a:cubicBezTo>
                      <a:pt x="38957" y="76486"/>
                      <a:pt x="45910" y="67818"/>
                      <a:pt x="52006" y="58769"/>
                    </a:cubicBezTo>
                    <a:cubicBezTo>
                      <a:pt x="58198" y="49721"/>
                      <a:pt x="63722" y="40291"/>
                      <a:pt x="68294" y="30385"/>
                    </a:cubicBezTo>
                    <a:cubicBezTo>
                      <a:pt x="73152" y="20669"/>
                      <a:pt x="76486" y="10287"/>
                      <a:pt x="79629" y="0"/>
                    </a:cubicBezTo>
                    <a:cubicBezTo>
                      <a:pt x="75629" y="10001"/>
                      <a:pt x="71342" y="19907"/>
                      <a:pt x="65723" y="29051"/>
                    </a:cubicBezTo>
                    <a:cubicBezTo>
                      <a:pt x="60388" y="38290"/>
                      <a:pt x="54102" y="47053"/>
                      <a:pt x="47244" y="55340"/>
                    </a:cubicBezTo>
                    <a:cubicBezTo>
                      <a:pt x="40481" y="63627"/>
                      <a:pt x="33052" y="71342"/>
                      <a:pt x="25051" y="78486"/>
                    </a:cubicBezTo>
                    <a:cubicBezTo>
                      <a:pt x="17145" y="85534"/>
                      <a:pt x="8573" y="92297"/>
                      <a:pt x="0" y="97726"/>
                    </a:cubicBezTo>
                    <a:lnTo>
                      <a:pt x="6667" y="107347"/>
                    </a:lnTo>
                    <a:close/>
                  </a:path>
                </a:pathLst>
              </a:custGeom>
              <a:solidFill>
                <a:srgbClr val="018673"/>
              </a:solidFill>
              <a:ln w="9525" cap="flat">
                <a:noFill/>
                <a:prstDash val="solid"/>
                <a:miter/>
              </a:ln>
            </p:spPr>
            <p:txBody>
              <a:bodyPr rtlCol="0" anchor="ctr"/>
              <a:lstStyle/>
              <a:p>
                <a:endParaRPr lang="en-ID"/>
              </a:p>
            </p:txBody>
          </p:sp>
          <p:sp>
            <p:nvSpPr>
              <p:cNvPr id="133" name="Freeform: Shape 132">
                <a:extLst>
                  <a:ext uri="{FF2B5EF4-FFF2-40B4-BE49-F238E27FC236}">
                    <a16:creationId xmlns:a16="http://schemas.microsoft.com/office/drawing/2014/main" id="{5CB46A89-7F33-4F4E-B626-6FA91F6E1FBC}"/>
                  </a:ext>
                </a:extLst>
              </p:cNvPr>
              <p:cNvSpPr/>
              <p:nvPr/>
            </p:nvSpPr>
            <p:spPr>
              <a:xfrm>
                <a:off x="1095537" y="6057877"/>
                <a:ext cx="349599" cy="1048796"/>
              </a:xfrm>
              <a:custGeom>
                <a:avLst/>
                <a:gdLst>
                  <a:gd name="connsiteX0" fmla="*/ 15240 w 152400"/>
                  <a:gd name="connsiteY0" fmla="*/ 466058 h 457200"/>
                  <a:gd name="connsiteX1" fmla="*/ 66294 w 152400"/>
                  <a:gd name="connsiteY1" fmla="*/ 354044 h 457200"/>
                  <a:gd name="connsiteX2" fmla="*/ 110014 w 152400"/>
                  <a:gd name="connsiteY2" fmla="*/ 239268 h 457200"/>
                  <a:gd name="connsiteX3" fmla="*/ 143637 w 152400"/>
                  <a:gd name="connsiteY3" fmla="*/ 121348 h 457200"/>
                  <a:gd name="connsiteX4" fmla="*/ 158306 w 152400"/>
                  <a:gd name="connsiteY4" fmla="*/ 0 h 457200"/>
                  <a:gd name="connsiteX5" fmla="*/ 139446 w 152400"/>
                  <a:gd name="connsiteY5" fmla="*/ 120396 h 457200"/>
                  <a:gd name="connsiteX6" fmla="*/ 101917 w 152400"/>
                  <a:gd name="connsiteY6" fmla="*/ 236506 h 457200"/>
                  <a:gd name="connsiteX7" fmla="*/ 54483 w 152400"/>
                  <a:gd name="connsiteY7" fmla="*/ 349091 h 457200"/>
                  <a:gd name="connsiteX8" fmla="*/ 0 w 152400"/>
                  <a:gd name="connsiteY8" fmla="*/ 458343 h 457200"/>
                  <a:gd name="connsiteX9" fmla="*/ 15240 w 152400"/>
                  <a:gd name="connsiteY9" fmla="*/ 466058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2400" h="457200">
                    <a:moveTo>
                      <a:pt x="15240" y="466058"/>
                    </a:moveTo>
                    <a:cubicBezTo>
                      <a:pt x="33719" y="429101"/>
                      <a:pt x="50387" y="391859"/>
                      <a:pt x="66294" y="354044"/>
                    </a:cubicBezTo>
                    <a:cubicBezTo>
                      <a:pt x="82105" y="316230"/>
                      <a:pt x="96965" y="278035"/>
                      <a:pt x="110014" y="239268"/>
                    </a:cubicBezTo>
                    <a:cubicBezTo>
                      <a:pt x="122968" y="200501"/>
                      <a:pt x="135065" y="161353"/>
                      <a:pt x="143637" y="121348"/>
                    </a:cubicBezTo>
                    <a:cubicBezTo>
                      <a:pt x="152209" y="81439"/>
                      <a:pt x="158686" y="40862"/>
                      <a:pt x="158306" y="0"/>
                    </a:cubicBezTo>
                    <a:cubicBezTo>
                      <a:pt x="157258" y="40862"/>
                      <a:pt x="149352" y="80963"/>
                      <a:pt x="139446" y="120396"/>
                    </a:cubicBezTo>
                    <a:cubicBezTo>
                      <a:pt x="129540" y="159829"/>
                      <a:pt x="116110" y="198406"/>
                      <a:pt x="101917" y="236506"/>
                    </a:cubicBezTo>
                    <a:cubicBezTo>
                      <a:pt x="87630" y="274606"/>
                      <a:pt x="71533" y="312039"/>
                      <a:pt x="54483" y="349091"/>
                    </a:cubicBezTo>
                    <a:cubicBezTo>
                      <a:pt x="37338" y="386048"/>
                      <a:pt x="19336" y="422719"/>
                      <a:pt x="0" y="458343"/>
                    </a:cubicBezTo>
                    <a:lnTo>
                      <a:pt x="15240" y="466058"/>
                    </a:lnTo>
                    <a:close/>
                  </a:path>
                </a:pathLst>
              </a:custGeom>
              <a:solidFill>
                <a:srgbClr val="018673"/>
              </a:solidFill>
              <a:ln w="9525" cap="flat">
                <a:noFill/>
                <a:prstDash val="solid"/>
                <a:miter/>
              </a:ln>
            </p:spPr>
            <p:txBody>
              <a:bodyPr rtlCol="0" anchor="ctr"/>
              <a:lstStyle/>
              <a:p>
                <a:endParaRPr lang="en-ID"/>
              </a:p>
            </p:txBody>
          </p:sp>
          <p:sp>
            <p:nvSpPr>
              <p:cNvPr id="134" name="Freeform: Shape 133">
                <a:extLst>
                  <a:ext uri="{FF2B5EF4-FFF2-40B4-BE49-F238E27FC236}">
                    <a16:creationId xmlns:a16="http://schemas.microsoft.com/office/drawing/2014/main" id="{2C0C7DA1-E62C-44EA-B075-B995A1BD6CBB}"/>
                  </a:ext>
                </a:extLst>
              </p:cNvPr>
              <p:cNvSpPr/>
              <p:nvPr/>
            </p:nvSpPr>
            <p:spPr>
              <a:xfrm>
                <a:off x="1159047" y="6307838"/>
                <a:ext cx="43700" cy="611797"/>
              </a:xfrm>
              <a:custGeom>
                <a:avLst/>
                <a:gdLst>
                  <a:gd name="connsiteX0" fmla="*/ 26987 w 19050"/>
                  <a:gd name="connsiteY0" fmla="*/ 272225 h 266700"/>
                  <a:gd name="connsiteX1" fmla="*/ 14986 w 19050"/>
                  <a:gd name="connsiteY1" fmla="*/ 205454 h 266700"/>
                  <a:gd name="connsiteX2" fmla="*/ 8700 w 19050"/>
                  <a:gd name="connsiteY2" fmla="*/ 137255 h 266700"/>
                  <a:gd name="connsiteX3" fmla="*/ 7366 w 19050"/>
                  <a:gd name="connsiteY3" fmla="*/ 68675 h 266700"/>
                  <a:gd name="connsiteX4" fmla="*/ 10509 w 19050"/>
                  <a:gd name="connsiteY4" fmla="*/ 0 h 266700"/>
                  <a:gd name="connsiteX5" fmla="*/ 2984 w 19050"/>
                  <a:gd name="connsiteY5" fmla="*/ 68485 h 266700"/>
                  <a:gd name="connsiteX6" fmla="*/ 32 w 19050"/>
                  <a:gd name="connsiteY6" fmla="*/ 137446 h 266700"/>
                  <a:gd name="connsiteX7" fmla="*/ 2032 w 19050"/>
                  <a:gd name="connsiteY7" fmla="*/ 206597 h 266700"/>
                  <a:gd name="connsiteX8" fmla="*/ 10033 w 19050"/>
                  <a:gd name="connsiteY8" fmla="*/ 275939 h 266700"/>
                  <a:gd name="connsiteX9" fmla="*/ 26987 w 19050"/>
                  <a:gd name="connsiteY9" fmla="*/ 272225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050" h="266700">
                    <a:moveTo>
                      <a:pt x="26987" y="272225"/>
                    </a:moveTo>
                    <a:cubicBezTo>
                      <a:pt x="21654" y="250698"/>
                      <a:pt x="17939" y="227933"/>
                      <a:pt x="14986" y="205454"/>
                    </a:cubicBezTo>
                    <a:cubicBezTo>
                      <a:pt x="12033" y="182880"/>
                      <a:pt x="9938" y="160115"/>
                      <a:pt x="8700" y="137255"/>
                    </a:cubicBezTo>
                    <a:cubicBezTo>
                      <a:pt x="7652" y="114491"/>
                      <a:pt x="6890" y="91535"/>
                      <a:pt x="7366" y="68675"/>
                    </a:cubicBezTo>
                    <a:cubicBezTo>
                      <a:pt x="7557" y="45815"/>
                      <a:pt x="8890" y="22860"/>
                      <a:pt x="10509" y="0"/>
                    </a:cubicBezTo>
                    <a:cubicBezTo>
                      <a:pt x="7461" y="22765"/>
                      <a:pt x="4699" y="45530"/>
                      <a:pt x="2984" y="68485"/>
                    </a:cubicBezTo>
                    <a:cubicBezTo>
                      <a:pt x="1080" y="91440"/>
                      <a:pt x="317" y="114395"/>
                      <a:pt x="32" y="137446"/>
                    </a:cubicBezTo>
                    <a:cubicBezTo>
                      <a:pt x="-159" y="160496"/>
                      <a:pt x="508" y="183547"/>
                      <a:pt x="2032" y="206597"/>
                    </a:cubicBezTo>
                    <a:cubicBezTo>
                      <a:pt x="3651" y="229743"/>
                      <a:pt x="5842" y="252508"/>
                      <a:pt x="10033" y="275939"/>
                    </a:cubicBezTo>
                    <a:lnTo>
                      <a:pt x="26987" y="272225"/>
                    </a:lnTo>
                    <a:close/>
                  </a:path>
                </a:pathLst>
              </a:custGeom>
              <a:solidFill>
                <a:srgbClr val="018673"/>
              </a:solidFill>
              <a:ln w="9525" cap="flat">
                <a:noFill/>
                <a:prstDash val="solid"/>
                <a:miter/>
              </a:ln>
            </p:spPr>
            <p:txBody>
              <a:bodyPr rtlCol="0" anchor="ctr"/>
              <a:lstStyle/>
              <a:p>
                <a:endParaRPr lang="en-ID"/>
              </a:p>
            </p:txBody>
          </p:sp>
          <p:sp>
            <p:nvSpPr>
              <p:cNvPr id="135" name="Freeform: Shape 134">
                <a:extLst>
                  <a:ext uri="{FF2B5EF4-FFF2-40B4-BE49-F238E27FC236}">
                    <a16:creationId xmlns:a16="http://schemas.microsoft.com/office/drawing/2014/main" id="{1F6B4440-2720-49D8-A835-5C1AF2F31303}"/>
                  </a:ext>
                </a:extLst>
              </p:cNvPr>
              <p:cNvSpPr/>
              <p:nvPr/>
            </p:nvSpPr>
            <p:spPr>
              <a:xfrm>
                <a:off x="1435301" y="6298444"/>
                <a:ext cx="218499" cy="218499"/>
              </a:xfrm>
              <a:custGeom>
                <a:avLst/>
                <a:gdLst>
                  <a:gd name="connsiteX0" fmla="*/ 0 w 95250"/>
                  <a:gd name="connsiteY0" fmla="*/ 104585 h 95250"/>
                  <a:gd name="connsiteX1" fmla="*/ 96774 w 95250"/>
                  <a:gd name="connsiteY1" fmla="*/ 0 h 95250"/>
                  <a:gd name="connsiteX2" fmla="*/ 2762 w 95250"/>
                  <a:gd name="connsiteY2" fmla="*/ 103727 h 95250"/>
                </a:gdLst>
                <a:ahLst/>
                <a:cxnLst>
                  <a:cxn ang="0">
                    <a:pos x="connsiteX0" y="connsiteY0"/>
                  </a:cxn>
                  <a:cxn ang="0">
                    <a:pos x="connsiteX1" y="connsiteY1"/>
                  </a:cxn>
                  <a:cxn ang="0">
                    <a:pos x="connsiteX2" y="connsiteY2"/>
                  </a:cxn>
                </a:cxnLst>
                <a:rect l="l" t="t" r="r" b="b"/>
                <a:pathLst>
                  <a:path w="95250" h="95250">
                    <a:moveTo>
                      <a:pt x="0" y="104585"/>
                    </a:moveTo>
                    <a:cubicBezTo>
                      <a:pt x="0" y="104585"/>
                      <a:pt x="25146" y="13907"/>
                      <a:pt x="96774" y="0"/>
                    </a:cubicBezTo>
                    <a:cubicBezTo>
                      <a:pt x="96774" y="0"/>
                      <a:pt x="144780" y="84487"/>
                      <a:pt x="2762" y="103727"/>
                    </a:cubicBezTo>
                  </a:path>
                </a:pathLst>
              </a:custGeom>
              <a:solidFill>
                <a:srgbClr val="018673"/>
              </a:solidFill>
              <a:ln w="9525" cap="flat">
                <a:noFill/>
                <a:prstDash val="solid"/>
                <a:miter/>
              </a:ln>
            </p:spPr>
            <p:txBody>
              <a:bodyPr rtlCol="0" anchor="ctr"/>
              <a:lstStyle/>
              <a:p>
                <a:endParaRPr lang="en-ID"/>
              </a:p>
            </p:txBody>
          </p:sp>
          <p:sp>
            <p:nvSpPr>
              <p:cNvPr id="136" name="Freeform: Shape 135">
                <a:extLst>
                  <a:ext uri="{FF2B5EF4-FFF2-40B4-BE49-F238E27FC236}">
                    <a16:creationId xmlns:a16="http://schemas.microsoft.com/office/drawing/2014/main" id="{A902797D-5AFE-4A3F-9332-72DB40817A69}"/>
                  </a:ext>
                </a:extLst>
              </p:cNvPr>
              <p:cNvSpPr/>
              <p:nvPr/>
            </p:nvSpPr>
            <p:spPr>
              <a:xfrm>
                <a:off x="1246300" y="6056514"/>
                <a:ext cx="174799" cy="240349"/>
              </a:xfrm>
              <a:custGeom>
                <a:avLst/>
                <a:gdLst>
                  <a:gd name="connsiteX0" fmla="*/ 80963 w 76200"/>
                  <a:gd name="connsiteY0" fmla="*/ 106321 h 104775"/>
                  <a:gd name="connsiteX1" fmla="*/ 18955 w 76200"/>
                  <a:gd name="connsiteY1" fmla="*/ 307 h 104775"/>
                  <a:gd name="connsiteX2" fmla="*/ 80963 w 76200"/>
                  <a:gd name="connsiteY2" fmla="*/ 106321 h 104775"/>
                </a:gdLst>
                <a:ahLst/>
                <a:cxnLst>
                  <a:cxn ang="0">
                    <a:pos x="connsiteX0" y="connsiteY0"/>
                  </a:cxn>
                  <a:cxn ang="0">
                    <a:pos x="connsiteX1" y="connsiteY1"/>
                  </a:cxn>
                  <a:cxn ang="0">
                    <a:pos x="connsiteX2" y="connsiteY2"/>
                  </a:cxn>
                </a:cxnLst>
                <a:rect l="l" t="t" r="r" b="b"/>
                <a:pathLst>
                  <a:path w="76200" h="104775">
                    <a:moveTo>
                      <a:pt x="80963" y="106321"/>
                    </a:moveTo>
                    <a:cubicBezTo>
                      <a:pt x="80963" y="106321"/>
                      <a:pt x="56008" y="7070"/>
                      <a:pt x="18955" y="307"/>
                    </a:cubicBezTo>
                    <a:cubicBezTo>
                      <a:pt x="-18192" y="-6455"/>
                      <a:pt x="-2381" y="100606"/>
                      <a:pt x="80963" y="106321"/>
                    </a:cubicBezTo>
                    <a:close/>
                  </a:path>
                </a:pathLst>
              </a:custGeom>
              <a:solidFill>
                <a:srgbClr val="018673"/>
              </a:solidFill>
              <a:ln w="9525" cap="flat">
                <a:noFill/>
                <a:prstDash val="solid"/>
                <a:miter/>
              </a:ln>
            </p:spPr>
            <p:txBody>
              <a:bodyPr rtlCol="0" anchor="ctr"/>
              <a:lstStyle/>
              <a:p>
                <a:endParaRPr lang="en-ID"/>
              </a:p>
            </p:txBody>
          </p:sp>
          <p:sp>
            <p:nvSpPr>
              <p:cNvPr id="137" name="Freeform: Shape 136">
                <a:extLst>
                  <a:ext uri="{FF2B5EF4-FFF2-40B4-BE49-F238E27FC236}">
                    <a16:creationId xmlns:a16="http://schemas.microsoft.com/office/drawing/2014/main" id="{799F60DE-48E8-499C-A16D-2DB50B1E669E}"/>
                  </a:ext>
                </a:extLst>
              </p:cNvPr>
              <p:cNvSpPr/>
              <p:nvPr/>
            </p:nvSpPr>
            <p:spPr>
              <a:xfrm>
                <a:off x="1091954" y="6110971"/>
                <a:ext cx="109250" cy="284049"/>
              </a:xfrm>
              <a:custGeom>
                <a:avLst/>
                <a:gdLst>
                  <a:gd name="connsiteX0" fmla="*/ 42043 w 47625"/>
                  <a:gd name="connsiteY0" fmla="*/ 130016 h 123825"/>
                  <a:gd name="connsiteX1" fmla="*/ 31947 w 47625"/>
                  <a:gd name="connsiteY1" fmla="*/ 0 h 123825"/>
                  <a:gd name="connsiteX2" fmla="*/ 42043 w 47625"/>
                  <a:gd name="connsiteY2" fmla="*/ 130016 h 123825"/>
                </a:gdLst>
                <a:ahLst/>
                <a:cxnLst>
                  <a:cxn ang="0">
                    <a:pos x="connsiteX0" y="connsiteY0"/>
                  </a:cxn>
                  <a:cxn ang="0">
                    <a:pos x="connsiteX1" y="connsiteY1"/>
                  </a:cxn>
                  <a:cxn ang="0">
                    <a:pos x="connsiteX2" y="connsiteY2"/>
                  </a:cxn>
                </a:cxnLst>
                <a:rect l="l" t="t" r="r" b="b"/>
                <a:pathLst>
                  <a:path w="47625" h="123825">
                    <a:moveTo>
                      <a:pt x="42043" y="130016"/>
                    </a:moveTo>
                    <a:cubicBezTo>
                      <a:pt x="42043" y="130016"/>
                      <a:pt x="75095" y="34862"/>
                      <a:pt x="31947" y="0"/>
                    </a:cubicBezTo>
                    <a:cubicBezTo>
                      <a:pt x="31947" y="-95"/>
                      <a:pt x="-46254" y="56198"/>
                      <a:pt x="42043" y="130016"/>
                    </a:cubicBezTo>
                    <a:close/>
                  </a:path>
                </a:pathLst>
              </a:custGeom>
              <a:solidFill>
                <a:srgbClr val="018673"/>
              </a:solidFill>
              <a:ln w="9525" cap="flat">
                <a:noFill/>
                <a:prstDash val="solid"/>
                <a:miter/>
              </a:ln>
            </p:spPr>
            <p:txBody>
              <a:bodyPr rtlCol="0" anchor="ctr"/>
              <a:lstStyle/>
              <a:p>
                <a:endParaRPr lang="en-ID"/>
              </a:p>
            </p:txBody>
          </p:sp>
          <p:sp>
            <p:nvSpPr>
              <p:cNvPr id="138" name="Freeform: Shape 137">
                <a:extLst>
                  <a:ext uri="{FF2B5EF4-FFF2-40B4-BE49-F238E27FC236}">
                    <a16:creationId xmlns:a16="http://schemas.microsoft.com/office/drawing/2014/main" id="{6C98CE6B-03E1-43F7-A01C-25C784BE4F58}"/>
                  </a:ext>
                </a:extLst>
              </p:cNvPr>
              <p:cNvSpPr/>
              <p:nvPr/>
            </p:nvSpPr>
            <p:spPr>
              <a:xfrm>
                <a:off x="1013064" y="6453346"/>
                <a:ext cx="152949" cy="305899"/>
              </a:xfrm>
              <a:custGeom>
                <a:avLst/>
                <a:gdLst>
                  <a:gd name="connsiteX0" fmla="*/ 68909 w 66675"/>
                  <a:gd name="connsiteY0" fmla="*/ 134213 h 133350"/>
                  <a:gd name="connsiteX1" fmla="*/ 32904 w 66675"/>
                  <a:gd name="connsiteY1" fmla="*/ 6 h 133350"/>
                  <a:gd name="connsiteX2" fmla="*/ 68909 w 66675"/>
                  <a:gd name="connsiteY2" fmla="*/ 134213 h 133350"/>
                </a:gdLst>
                <a:ahLst/>
                <a:cxnLst>
                  <a:cxn ang="0">
                    <a:pos x="connsiteX0" y="connsiteY0"/>
                  </a:cxn>
                  <a:cxn ang="0">
                    <a:pos x="connsiteX1" y="connsiteY1"/>
                  </a:cxn>
                  <a:cxn ang="0">
                    <a:pos x="connsiteX2" y="connsiteY2"/>
                  </a:cxn>
                </a:cxnLst>
                <a:rect l="l" t="t" r="r" b="b"/>
                <a:pathLst>
                  <a:path w="66675" h="133350">
                    <a:moveTo>
                      <a:pt x="68909" y="134213"/>
                    </a:moveTo>
                    <a:cubicBezTo>
                      <a:pt x="68909" y="134213"/>
                      <a:pt x="75957" y="-1042"/>
                      <a:pt x="32904" y="6"/>
                    </a:cubicBezTo>
                    <a:cubicBezTo>
                      <a:pt x="-58250" y="2292"/>
                      <a:pt x="68909" y="134213"/>
                      <a:pt x="68909" y="134213"/>
                    </a:cubicBezTo>
                    <a:close/>
                  </a:path>
                </a:pathLst>
              </a:custGeom>
              <a:solidFill>
                <a:srgbClr val="018673"/>
              </a:solidFill>
              <a:ln w="9525" cap="flat">
                <a:noFill/>
                <a:prstDash val="solid"/>
                <a:miter/>
              </a:ln>
            </p:spPr>
            <p:txBody>
              <a:bodyPr rtlCol="0" anchor="ctr"/>
              <a:lstStyle/>
              <a:p>
                <a:endParaRPr lang="en-ID"/>
              </a:p>
            </p:txBody>
          </p:sp>
        </p:grpSp>
        <p:grpSp>
          <p:nvGrpSpPr>
            <p:cNvPr id="189" name="Group 188">
              <a:extLst>
                <a:ext uri="{FF2B5EF4-FFF2-40B4-BE49-F238E27FC236}">
                  <a16:creationId xmlns:a16="http://schemas.microsoft.com/office/drawing/2014/main" id="{39EDA1D5-1ECC-457E-8420-FCA25B234934}"/>
                </a:ext>
              </a:extLst>
            </p:cNvPr>
            <p:cNvGrpSpPr/>
            <p:nvPr/>
          </p:nvGrpSpPr>
          <p:grpSpPr>
            <a:xfrm>
              <a:off x="3193342" y="5589777"/>
              <a:ext cx="393302" cy="1288440"/>
              <a:chOff x="3193342" y="5904102"/>
              <a:chExt cx="393302" cy="1288440"/>
            </a:xfrm>
          </p:grpSpPr>
          <p:sp>
            <p:nvSpPr>
              <p:cNvPr id="146" name="Freeform: Shape 145">
                <a:extLst>
                  <a:ext uri="{FF2B5EF4-FFF2-40B4-BE49-F238E27FC236}">
                    <a16:creationId xmlns:a16="http://schemas.microsoft.com/office/drawing/2014/main" id="{69636CE7-21AE-4E4C-A5F4-837473959477}"/>
                  </a:ext>
                </a:extLst>
              </p:cNvPr>
              <p:cNvSpPr/>
              <p:nvPr/>
            </p:nvSpPr>
            <p:spPr>
              <a:xfrm>
                <a:off x="3232020" y="6095239"/>
                <a:ext cx="174799" cy="1092496"/>
              </a:xfrm>
              <a:custGeom>
                <a:avLst/>
                <a:gdLst>
                  <a:gd name="connsiteX0" fmla="*/ 50673 w 76200"/>
                  <a:gd name="connsiteY0" fmla="*/ 391096 h 476250"/>
                  <a:gd name="connsiteX1" fmla="*/ 18002 w 76200"/>
                  <a:gd name="connsiteY1" fmla="*/ 481679 h 476250"/>
                  <a:gd name="connsiteX2" fmla="*/ 0 w 76200"/>
                  <a:gd name="connsiteY2" fmla="*/ 481679 h 476250"/>
                  <a:gd name="connsiteX3" fmla="*/ 38290 w 76200"/>
                  <a:gd name="connsiteY3" fmla="*/ 387477 h 476250"/>
                  <a:gd name="connsiteX4" fmla="*/ 66484 w 76200"/>
                  <a:gd name="connsiteY4" fmla="*/ 260223 h 476250"/>
                  <a:gd name="connsiteX5" fmla="*/ 71152 w 76200"/>
                  <a:gd name="connsiteY5" fmla="*/ 129731 h 476250"/>
                  <a:gd name="connsiteX6" fmla="*/ 64675 w 76200"/>
                  <a:gd name="connsiteY6" fmla="*/ 64484 h 476250"/>
                  <a:gd name="connsiteX7" fmla="*/ 58960 w 76200"/>
                  <a:gd name="connsiteY7" fmla="*/ 32194 h 476250"/>
                  <a:gd name="connsiteX8" fmla="*/ 52483 w 76200"/>
                  <a:gd name="connsiteY8" fmla="*/ 0 h 476250"/>
                  <a:gd name="connsiteX9" fmla="*/ 60007 w 76200"/>
                  <a:gd name="connsiteY9" fmla="*/ 32004 h 476250"/>
                  <a:gd name="connsiteX10" fmla="*/ 66770 w 76200"/>
                  <a:gd name="connsiteY10" fmla="*/ 64198 h 476250"/>
                  <a:gd name="connsiteX11" fmla="*/ 75438 w 76200"/>
                  <a:gd name="connsiteY11" fmla="*/ 129445 h 476250"/>
                  <a:gd name="connsiteX12" fmla="*/ 75057 w 76200"/>
                  <a:gd name="connsiteY12" fmla="*/ 261175 h 476250"/>
                  <a:gd name="connsiteX13" fmla="*/ 50673 w 76200"/>
                  <a:gd name="connsiteY13" fmla="*/ 391096 h 476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6200" h="476250">
                    <a:moveTo>
                      <a:pt x="50673" y="391096"/>
                    </a:moveTo>
                    <a:cubicBezTo>
                      <a:pt x="41815" y="421957"/>
                      <a:pt x="31337" y="452247"/>
                      <a:pt x="18002" y="481679"/>
                    </a:cubicBezTo>
                    <a:lnTo>
                      <a:pt x="0" y="481679"/>
                    </a:lnTo>
                    <a:cubicBezTo>
                      <a:pt x="15335" y="451675"/>
                      <a:pt x="28003" y="419767"/>
                      <a:pt x="38290" y="387477"/>
                    </a:cubicBezTo>
                    <a:cubicBezTo>
                      <a:pt x="51435" y="346043"/>
                      <a:pt x="61341" y="303467"/>
                      <a:pt x="66484" y="260223"/>
                    </a:cubicBezTo>
                    <a:cubicBezTo>
                      <a:pt x="71723" y="217075"/>
                      <a:pt x="74200" y="173260"/>
                      <a:pt x="71152" y="129731"/>
                    </a:cubicBezTo>
                    <a:cubicBezTo>
                      <a:pt x="70675" y="107823"/>
                      <a:pt x="67342" y="86201"/>
                      <a:pt x="64675" y="64484"/>
                    </a:cubicBezTo>
                    <a:cubicBezTo>
                      <a:pt x="63627" y="53530"/>
                      <a:pt x="61055" y="42958"/>
                      <a:pt x="58960" y="32194"/>
                    </a:cubicBezTo>
                    <a:lnTo>
                      <a:pt x="52483" y="0"/>
                    </a:lnTo>
                    <a:lnTo>
                      <a:pt x="60007" y="32004"/>
                    </a:lnTo>
                    <a:cubicBezTo>
                      <a:pt x="62389" y="42672"/>
                      <a:pt x="65437" y="53340"/>
                      <a:pt x="66770" y="64198"/>
                    </a:cubicBezTo>
                    <a:cubicBezTo>
                      <a:pt x="70199" y="85820"/>
                      <a:pt x="74200" y="107537"/>
                      <a:pt x="75438" y="129445"/>
                    </a:cubicBezTo>
                    <a:cubicBezTo>
                      <a:pt x="79915" y="173165"/>
                      <a:pt x="78962" y="217361"/>
                      <a:pt x="75057" y="261175"/>
                    </a:cubicBezTo>
                    <a:cubicBezTo>
                      <a:pt x="71152" y="304990"/>
                      <a:pt x="62579" y="348520"/>
                      <a:pt x="50673" y="391096"/>
                    </a:cubicBezTo>
                    <a:close/>
                  </a:path>
                </a:pathLst>
              </a:custGeom>
              <a:solidFill>
                <a:srgbClr val="018673"/>
              </a:solidFill>
              <a:ln w="9525" cap="flat">
                <a:noFill/>
                <a:prstDash val="solid"/>
                <a:miter/>
              </a:ln>
            </p:spPr>
            <p:txBody>
              <a:bodyPr rtlCol="0" anchor="ctr"/>
              <a:lstStyle/>
              <a:p>
                <a:endParaRPr lang="en-ID"/>
              </a:p>
            </p:txBody>
          </p:sp>
          <p:sp>
            <p:nvSpPr>
              <p:cNvPr id="147" name="Freeform: Shape 146">
                <a:extLst>
                  <a:ext uri="{FF2B5EF4-FFF2-40B4-BE49-F238E27FC236}">
                    <a16:creationId xmlns:a16="http://schemas.microsoft.com/office/drawing/2014/main" id="{958D19BC-8D51-4580-BB9A-6DBEE1F90C96}"/>
                  </a:ext>
                </a:extLst>
              </p:cNvPr>
              <p:cNvSpPr/>
              <p:nvPr/>
            </p:nvSpPr>
            <p:spPr>
              <a:xfrm>
                <a:off x="3321606" y="6493345"/>
                <a:ext cx="65550" cy="699197"/>
              </a:xfrm>
              <a:custGeom>
                <a:avLst/>
                <a:gdLst>
                  <a:gd name="connsiteX0" fmla="*/ 17717 w 28575"/>
                  <a:gd name="connsiteY0" fmla="*/ 308134 h 304800"/>
                  <a:gd name="connsiteX1" fmla="*/ 1333 w 28575"/>
                  <a:gd name="connsiteY1" fmla="*/ 308134 h 304800"/>
                  <a:gd name="connsiteX2" fmla="*/ 16383 w 28575"/>
                  <a:gd name="connsiteY2" fmla="*/ 252698 h 304800"/>
                  <a:gd name="connsiteX3" fmla="*/ 27908 w 28575"/>
                  <a:gd name="connsiteY3" fmla="*/ 168021 h 304800"/>
                  <a:gd name="connsiteX4" fmla="*/ 23908 w 28575"/>
                  <a:gd name="connsiteY4" fmla="*/ 82582 h 304800"/>
                  <a:gd name="connsiteX5" fmla="*/ 0 w 28575"/>
                  <a:gd name="connsiteY5" fmla="*/ 0 h 304800"/>
                  <a:gd name="connsiteX6" fmla="*/ 28099 w 28575"/>
                  <a:gd name="connsiteY6" fmla="*/ 81820 h 304800"/>
                  <a:gd name="connsiteX7" fmla="*/ 36481 w 28575"/>
                  <a:gd name="connsiteY7" fmla="*/ 168211 h 304800"/>
                  <a:gd name="connsiteX8" fmla="*/ 29051 w 28575"/>
                  <a:gd name="connsiteY8" fmla="*/ 254984 h 304800"/>
                  <a:gd name="connsiteX9" fmla="*/ 17717 w 28575"/>
                  <a:gd name="connsiteY9" fmla="*/ 308134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575" h="304800">
                    <a:moveTo>
                      <a:pt x="17717" y="308134"/>
                    </a:moveTo>
                    <a:lnTo>
                      <a:pt x="1333" y="308134"/>
                    </a:lnTo>
                    <a:cubicBezTo>
                      <a:pt x="7239" y="290036"/>
                      <a:pt x="12287" y="271367"/>
                      <a:pt x="16383" y="252698"/>
                    </a:cubicBezTo>
                    <a:cubicBezTo>
                      <a:pt x="22384" y="224885"/>
                      <a:pt x="26289" y="196501"/>
                      <a:pt x="27908" y="168021"/>
                    </a:cubicBezTo>
                    <a:cubicBezTo>
                      <a:pt x="29813" y="139541"/>
                      <a:pt x="27908" y="110871"/>
                      <a:pt x="23908" y="82582"/>
                    </a:cubicBezTo>
                    <a:cubicBezTo>
                      <a:pt x="19812" y="54197"/>
                      <a:pt x="11049" y="26670"/>
                      <a:pt x="0" y="0"/>
                    </a:cubicBezTo>
                    <a:cubicBezTo>
                      <a:pt x="12287" y="26098"/>
                      <a:pt x="22574" y="53340"/>
                      <a:pt x="28099" y="81820"/>
                    </a:cubicBezTo>
                    <a:cubicBezTo>
                      <a:pt x="33623" y="110204"/>
                      <a:pt x="36957" y="139160"/>
                      <a:pt x="36481" y="168211"/>
                    </a:cubicBezTo>
                    <a:cubicBezTo>
                      <a:pt x="36290" y="197263"/>
                      <a:pt x="33814" y="226219"/>
                      <a:pt x="29051" y="254984"/>
                    </a:cubicBezTo>
                    <a:cubicBezTo>
                      <a:pt x="26099" y="272891"/>
                      <a:pt x="22384" y="290608"/>
                      <a:pt x="17717" y="308134"/>
                    </a:cubicBezTo>
                    <a:close/>
                  </a:path>
                </a:pathLst>
              </a:custGeom>
              <a:solidFill>
                <a:srgbClr val="018673"/>
              </a:solidFill>
              <a:ln w="9525" cap="flat">
                <a:noFill/>
                <a:prstDash val="solid"/>
                <a:miter/>
              </a:ln>
            </p:spPr>
            <p:txBody>
              <a:bodyPr rtlCol="0" anchor="ctr"/>
              <a:lstStyle/>
              <a:p>
                <a:endParaRPr lang="en-ID"/>
              </a:p>
            </p:txBody>
          </p:sp>
          <p:sp>
            <p:nvSpPr>
              <p:cNvPr id="148" name="Freeform: Shape 147">
                <a:extLst>
                  <a:ext uri="{FF2B5EF4-FFF2-40B4-BE49-F238E27FC236}">
                    <a16:creationId xmlns:a16="http://schemas.microsoft.com/office/drawing/2014/main" id="{CF18CFE1-CF90-42EC-BA58-C5EB1BD37E51}"/>
                  </a:ext>
                </a:extLst>
              </p:cNvPr>
              <p:cNvSpPr/>
              <p:nvPr/>
            </p:nvSpPr>
            <p:spPr>
              <a:xfrm>
                <a:off x="3193342" y="6276594"/>
                <a:ext cx="174799" cy="284049"/>
              </a:xfrm>
              <a:custGeom>
                <a:avLst/>
                <a:gdLst>
                  <a:gd name="connsiteX0" fmla="*/ 77535 w 76200"/>
                  <a:gd name="connsiteY0" fmla="*/ 130302 h 123825"/>
                  <a:gd name="connsiteX1" fmla="*/ 7907 w 76200"/>
                  <a:gd name="connsiteY1" fmla="*/ 0 h 123825"/>
                  <a:gd name="connsiteX2" fmla="*/ 11527 w 76200"/>
                  <a:gd name="connsiteY2" fmla="*/ 91726 h 123825"/>
                  <a:gd name="connsiteX3" fmla="*/ 77535 w 76200"/>
                  <a:gd name="connsiteY3" fmla="*/ 130302 h 123825"/>
                </a:gdLst>
                <a:ahLst/>
                <a:cxnLst>
                  <a:cxn ang="0">
                    <a:pos x="connsiteX0" y="connsiteY0"/>
                  </a:cxn>
                  <a:cxn ang="0">
                    <a:pos x="connsiteX1" y="connsiteY1"/>
                  </a:cxn>
                  <a:cxn ang="0">
                    <a:pos x="connsiteX2" y="connsiteY2"/>
                  </a:cxn>
                  <a:cxn ang="0">
                    <a:pos x="connsiteX3" y="connsiteY3"/>
                  </a:cxn>
                </a:cxnLst>
                <a:rect l="l" t="t" r="r" b="b"/>
                <a:pathLst>
                  <a:path w="76200" h="123825">
                    <a:moveTo>
                      <a:pt x="77535" y="130302"/>
                    </a:moveTo>
                    <a:cubicBezTo>
                      <a:pt x="77535" y="130302"/>
                      <a:pt x="47817" y="27813"/>
                      <a:pt x="7907" y="0"/>
                    </a:cubicBezTo>
                    <a:cubicBezTo>
                      <a:pt x="7907" y="0"/>
                      <a:pt x="-12095" y="42005"/>
                      <a:pt x="11527" y="91726"/>
                    </a:cubicBezTo>
                    <a:cubicBezTo>
                      <a:pt x="35149" y="141351"/>
                      <a:pt x="77535" y="130302"/>
                      <a:pt x="77535" y="130302"/>
                    </a:cubicBezTo>
                    <a:close/>
                  </a:path>
                </a:pathLst>
              </a:custGeom>
              <a:solidFill>
                <a:srgbClr val="018673"/>
              </a:solidFill>
              <a:ln w="9525" cap="flat">
                <a:noFill/>
                <a:prstDash val="solid"/>
                <a:miter/>
              </a:ln>
            </p:spPr>
            <p:txBody>
              <a:bodyPr rtlCol="0" anchor="ctr"/>
              <a:lstStyle/>
              <a:p>
                <a:endParaRPr lang="en-ID"/>
              </a:p>
            </p:txBody>
          </p:sp>
          <p:sp>
            <p:nvSpPr>
              <p:cNvPr id="149" name="Freeform: Shape 148">
                <a:extLst>
                  <a:ext uri="{FF2B5EF4-FFF2-40B4-BE49-F238E27FC236}">
                    <a16:creationId xmlns:a16="http://schemas.microsoft.com/office/drawing/2014/main" id="{7FA058A0-B08E-45F1-9E2D-3ABA4963078D}"/>
                  </a:ext>
                </a:extLst>
              </p:cNvPr>
              <p:cNvSpPr/>
              <p:nvPr/>
            </p:nvSpPr>
            <p:spPr>
              <a:xfrm>
                <a:off x="3261520" y="5904102"/>
                <a:ext cx="131099" cy="305899"/>
              </a:xfrm>
              <a:custGeom>
                <a:avLst/>
                <a:gdLst>
                  <a:gd name="connsiteX0" fmla="*/ 52481 w 57150"/>
                  <a:gd name="connsiteY0" fmla="*/ 138282 h 133350"/>
                  <a:gd name="connsiteX1" fmla="*/ 2761 w 57150"/>
                  <a:gd name="connsiteY1" fmla="*/ 5598 h 133350"/>
                  <a:gd name="connsiteX2" fmla="*/ 52481 w 57150"/>
                  <a:gd name="connsiteY2" fmla="*/ 138282 h 133350"/>
                </a:gdLst>
                <a:ahLst/>
                <a:cxnLst>
                  <a:cxn ang="0">
                    <a:pos x="connsiteX0" y="connsiteY0"/>
                  </a:cxn>
                  <a:cxn ang="0">
                    <a:pos x="connsiteX1" y="connsiteY1"/>
                  </a:cxn>
                  <a:cxn ang="0">
                    <a:pos x="connsiteX2" y="connsiteY2"/>
                  </a:cxn>
                </a:cxnLst>
                <a:rect l="l" t="t" r="r" b="b"/>
                <a:pathLst>
                  <a:path w="57150" h="133350">
                    <a:moveTo>
                      <a:pt x="52481" y="138282"/>
                    </a:moveTo>
                    <a:cubicBezTo>
                      <a:pt x="52481" y="138282"/>
                      <a:pt x="-14194" y="35983"/>
                      <a:pt x="2761" y="5598"/>
                    </a:cubicBezTo>
                    <a:cubicBezTo>
                      <a:pt x="19620" y="-24691"/>
                      <a:pt x="97535" y="74845"/>
                      <a:pt x="52481" y="138282"/>
                    </a:cubicBezTo>
                    <a:close/>
                  </a:path>
                </a:pathLst>
              </a:custGeom>
              <a:solidFill>
                <a:srgbClr val="018673"/>
              </a:solidFill>
              <a:ln w="9525" cap="flat">
                <a:noFill/>
                <a:prstDash val="solid"/>
                <a:miter/>
              </a:ln>
            </p:spPr>
            <p:txBody>
              <a:bodyPr rtlCol="0" anchor="ctr"/>
              <a:lstStyle/>
              <a:p>
                <a:endParaRPr lang="en-ID"/>
              </a:p>
            </p:txBody>
          </p:sp>
          <p:sp>
            <p:nvSpPr>
              <p:cNvPr id="150" name="Freeform: Shape 149">
                <a:extLst>
                  <a:ext uri="{FF2B5EF4-FFF2-40B4-BE49-F238E27FC236}">
                    <a16:creationId xmlns:a16="http://schemas.microsoft.com/office/drawing/2014/main" id="{1A14ACF8-9EAB-484E-BA83-C870069621C7}"/>
                  </a:ext>
                </a:extLst>
              </p:cNvPr>
              <p:cNvSpPr/>
              <p:nvPr/>
            </p:nvSpPr>
            <p:spPr>
              <a:xfrm>
                <a:off x="3433695" y="6488980"/>
                <a:ext cx="152949" cy="218499"/>
              </a:xfrm>
              <a:custGeom>
                <a:avLst/>
                <a:gdLst>
                  <a:gd name="connsiteX0" fmla="*/ 0 w 66675"/>
                  <a:gd name="connsiteY0" fmla="*/ 96581 h 95250"/>
                  <a:gd name="connsiteX1" fmla="*/ 60293 w 66675"/>
                  <a:gd name="connsiteY1" fmla="*/ 1046 h 95250"/>
                  <a:gd name="connsiteX2" fmla="*/ 0 w 66675"/>
                  <a:gd name="connsiteY2" fmla="*/ 96581 h 95250"/>
                </a:gdLst>
                <a:ahLst/>
                <a:cxnLst>
                  <a:cxn ang="0">
                    <a:pos x="connsiteX0" y="connsiteY0"/>
                  </a:cxn>
                  <a:cxn ang="0">
                    <a:pos x="connsiteX1" y="connsiteY1"/>
                  </a:cxn>
                  <a:cxn ang="0">
                    <a:pos x="connsiteX2" y="connsiteY2"/>
                  </a:cxn>
                </a:cxnLst>
                <a:rect l="l" t="t" r="r" b="b"/>
                <a:pathLst>
                  <a:path w="66675" h="95250">
                    <a:moveTo>
                      <a:pt x="0" y="96581"/>
                    </a:moveTo>
                    <a:cubicBezTo>
                      <a:pt x="0" y="96581"/>
                      <a:pt x="10573" y="-11718"/>
                      <a:pt x="60293" y="1046"/>
                    </a:cubicBezTo>
                    <a:cubicBezTo>
                      <a:pt x="110014" y="13809"/>
                      <a:pt x="0" y="96581"/>
                      <a:pt x="0" y="96581"/>
                    </a:cubicBezTo>
                    <a:close/>
                  </a:path>
                </a:pathLst>
              </a:custGeom>
              <a:solidFill>
                <a:srgbClr val="018673"/>
              </a:solidFill>
              <a:ln w="9525" cap="flat">
                <a:noFill/>
                <a:prstDash val="solid"/>
                <a:miter/>
              </a:ln>
            </p:spPr>
            <p:txBody>
              <a:bodyPr rtlCol="0" anchor="ctr"/>
              <a:lstStyle/>
              <a:p>
                <a:endParaRPr lang="en-ID"/>
              </a:p>
            </p:txBody>
          </p:sp>
        </p:grpSp>
        <p:grpSp>
          <p:nvGrpSpPr>
            <p:cNvPr id="190" name="Group 189">
              <a:extLst>
                <a:ext uri="{FF2B5EF4-FFF2-40B4-BE49-F238E27FC236}">
                  <a16:creationId xmlns:a16="http://schemas.microsoft.com/office/drawing/2014/main" id="{4E3D1982-E984-4684-B61F-B1542340E007}"/>
                </a:ext>
              </a:extLst>
            </p:cNvPr>
            <p:cNvGrpSpPr/>
            <p:nvPr/>
          </p:nvGrpSpPr>
          <p:grpSpPr>
            <a:xfrm>
              <a:off x="3730677" y="5167230"/>
              <a:ext cx="852931" cy="1753123"/>
              <a:chOff x="3606852" y="4821608"/>
              <a:chExt cx="1206448" cy="2479746"/>
            </a:xfrm>
          </p:grpSpPr>
          <p:sp>
            <p:nvSpPr>
              <p:cNvPr id="151" name="Freeform: Shape 150">
                <a:extLst>
                  <a:ext uri="{FF2B5EF4-FFF2-40B4-BE49-F238E27FC236}">
                    <a16:creationId xmlns:a16="http://schemas.microsoft.com/office/drawing/2014/main" id="{12D5235E-108D-4509-8862-357A53FD624F}"/>
                  </a:ext>
                </a:extLst>
              </p:cNvPr>
              <p:cNvSpPr/>
              <p:nvPr/>
            </p:nvSpPr>
            <p:spPr>
              <a:xfrm>
                <a:off x="4321894" y="6580307"/>
                <a:ext cx="262199" cy="721047"/>
              </a:xfrm>
              <a:custGeom>
                <a:avLst/>
                <a:gdLst>
                  <a:gd name="connsiteX0" fmla="*/ 24384 w 114300"/>
                  <a:gd name="connsiteY0" fmla="*/ 315373 h 314325"/>
                  <a:gd name="connsiteX1" fmla="*/ 75629 w 114300"/>
                  <a:gd name="connsiteY1" fmla="*/ 158687 h 314325"/>
                  <a:gd name="connsiteX2" fmla="*/ 117824 w 114300"/>
                  <a:gd name="connsiteY2" fmla="*/ 0 h 314325"/>
                  <a:gd name="connsiteX3" fmla="*/ 63151 w 114300"/>
                  <a:gd name="connsiteY3" fmla="*/ 154686 h 314325"/>
                  <a:gd name="connsiteX4" fmla="*/ 0 w 114300"/>
                  <a:gd name="connsiteY4" fmla="*/ 305562 h 314325"/>
                  <a:gd name="connsiteX5" fmla="*/ 24384 w 114300"/>
                  <a:gd name="connsiteY5" fmla="*/ 315373 h 31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300" h="314325">
                    <a:moveTo>
                      <a:pt x="24384" y="315373"/>
                    </a:moveTo>
                    <a:cubicBezTo>
                      <a:pt x="43434" y="263366"/>
                      <a:pt x="60103" y="211265"/>
                      <a:pt x="75629" y="158687"/>
                    </a:cubicBezTo>
                    <a:cubicBezTo>
                      <a:pt x="91154" y="106108"/>
                      <a:pt x="105156" y="53150"/>
                      <a:pt x="117824" y="0"/>
                    </a:cubicBezTo>
                    <a:cubicBezTo>
                      <a:pt x="100965" y="52102"/>
                      <a:pt x="82772" y="103632"/>
                      <a:pt x="63151" y="154686"/>
                    </a:cubicBezTo>
                    <a:cubicBezTo>
                      <a:pt x="43529" y="205645"/>
                      <a:pt x="22670" y="256318"/>
                      <a:pt x="0" y="305562"/>
                    </a:cubicBezTo>
                    <a:lnTo>
                      <a:pt x="24384" y="315373"/>
                    </a:lnTo>
                    <a:close/>
                  </a:path>
                </a:pathLst>
              </a:custGeom>
              <a:solidFill>
                <a:srgbClr val="018673"/>
              </a:solidFill>
              <a:ln w="9525" cap="flat">
                <a:noFill/>
                <a:prstDash val="solid"/>
                <a:miter/>
              </a:ln>
            </p:spPr>
            <p:txBody>
              <a:bodyPr rtlCol="0" anchor="ctr"/>
              <a:lstStyle/>
              <a:p>
                <a:endParaRPr lang="en-ID"/>
              </a:p>
            </p:txBody>
          </p:sp>
          <p:sp>
            <p:nvSpPr>
              <p:cNvPr id="152" name="Freeform: Shape 151">
                <a:extLst>
                  <a:ext uri="{FF2B5EF4-FFF2-40B4-BE49-F238E27FC236}">
                    <a16:creationId xmlns:a16="http://schemas.microsoft.com/office/drawing/2014/main" id="{413622C7-67E2-4BCC-9393-2D9DD157E9E9}"/>
                  </a:ext>
                </a:extLst>
              </p:cNvPr>
              <p:cNvSpPr/>
              <p:nvPr/>
            </p:nvSpPr>
            <p:spPr>
              <a:xfrm>
                <a:off x="3873098" y="5711554"/>
                <a:ext cx="174799" cy="917696"/>
              </a:xfrm>
              <a:custGeom>
                <a:avLst/>
                <a:gdLst>
                  <a:gd name="connsiteX0" fmla="*/ 84106 w 76200"/>
                  <a:gd name="connsiteY0" fmla="*/ 393764 h 400050"/>
                  <a:gd name="connsiteX1" fmla="*/ 70009 w 76200"/>
                  <a:gd name="connsiteY1" fmla="*/ 374428 h 400050"/>
                  <a:gd name="connsiteX2" fmla="*/ 57912 w 76200"/>
                  <a:gd name="connsiteY2" fmla="*/ 352330 h 400050"/>
                  <a:gd name="connsiteX3" fmla="*/ 39052 w 76200"/>
                  <a:gd name="connsiteY3" fmla="*/ 305086 h 400050"/>
                  <a:gd name="connsiteX4" fmla="*/ 15335 w 76200"/>
                  <a:gd name="connsiteY4" fmla="*/ 205454 h 400050"/>
                  <a:gd name="connsiteX5" fmla="*/ 13240 w 76200"/>
                  <a:gd name="connsiteY5" fmla="*/ 192786 h 400050"/>
                  <a:gd name="connsiteX6" fmla="*/ 11621 w 76200"/>
                  <a:gd name="connsiteY6" fmla="*/ 180023 h 400050"/>
                  <a:gd name="connsiteX7" fmla="*/ 8477 w 76200"/>
                  <a:gd name="connsiteY7" fmla="*/ 154496 h 400050"/>
                  <a:gd name="connsiteX8" fmla="*/ 4381 w 76200"/>
                  <a:gd name="connsiteY8" fmla="*/ 103156 h 400050"/>
                  <a:gd name="connsiteX9" fmla="*/ 2476 w 76200"/>
                  <a:gd name="connsiteY9" fmla="*/ 51626 h 400050"/>
                  <a:gd name="connsiteX10" fmla="*/ 2381 w 76200"/>
                  <a:gd name="connsiteY10" fmla="*/ 0 h 400050"/>
                  <a:gd name="connsiteX11" fmla="*/ 286 w 76200"/>
                  <a:gd name="connsiteY11" fmla="*/ 51626 h 400050"/>
                  <a:gd name="connsiteX12" fmla="*/ 0 w 76200"/>
                  <a:gd name="connsiteY12" fmla="*/ 103346 h 400050"/>
                  <a:gd name="connsiteX13" fmla="*/ 2000 w 76200"/>
                  <a:gd name="connsiteY13" fmla="*/ 155067 h 400050"/>
                  <a:gd name="connsiteX14" fmla="*/ 4096 w 76200"/>
                  <a:gd name="connsiteY14" fmla="*/ 180880 h 400050"/>
                  <a:gd name="connsiteX15" fmla="*/ 5143 w 76200"/>
                  <a:gd name="connsiteY15" fmla="*/ 193834 h 400050"/>
                  <a:gd name="connsiteX16" fmla="*/ 6763 w 76200"/>
                  <a:gd name="connsiteY16" fmla="*/ 206693 h 400050"/>
                  <a:gd name="connsiteX17" fmla="*/ 26575 w 76200"/>
                  <a:gd name="connsiteY17" fmla="*/ 308896 h 400050"/>
                  <a:gd name="connsiteX18" fmla="*/ 44005 w 76200"/>
                  <a:gd name="connsiteY18" fmla="*/ 358521 h 400050"/>
                  <a:gd name="connsiteX19" fmla="*/ 55817 w 76200"/>
                  <a:gd name="connsiteY19" fmla="*/ 382429 h 400050"/>
                  <a:gd name="connsiteX20" fmla="*/ 71438 w 76200"/>
                  <a:gd name="connsiteY20" fmla="*/ 405574 h 400050"/>
                  <a:gd name="connsiteX21" fmla="*/ 84106 w 76200"/>
                  <a:gd name="connsiteY21" fmla="*/ 393764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6200" h="400050">
                    <a:moveTo>
                      <a:pt x="84106" y="393764"/>
                    </a:moveTo>
                    <a:cubicBezTo>
                      <a:pt x="79343" y="388715"/>
                      <a:pt x="74295" y="381286"/>
                      <a:pt x="70009" y="374428"/>
                    </a:cubicBezTo>
                    <a:cubicBezTo>
                      <a:pt x="65627" y="367379"/>
                      <a:pt x="61817" y="359855"/>
                      <a:pt x="57912" y="352330"/>
                    </a:cubicBezTo>
                    <a:cubicBezTo>
                      <a:pt x="50768" y="336995"/>
                      <a:pt x="44291" y="321278"/>
                      <a:pt x="39052" y="305086"/>
                    </a:cubicBezTo>
                    <a:cubicBezTo>
                      <a:pt x="28480" y="272701"/>
                      <a:pt x="20479" y="239268"/>
                      <a:pt x="15335" y="205454"/>
                    </a:cubicBezTo>
                    <a:lnTo>
                      <a:pt x="13240" y="192786"/>
                    </a:lnTo>
                    <a:lnTo>
                      <a:pt x="11621" y="180023"/>
                    </a:lnTo>
                    <a:lnTo>
                      <a:pt x="8477" y="154496"/>
                    </a:lnTo>
                    <a:cubicBezTo>
                      <a:pt x="6953" y="137446"/>
                      <a:pt x="5525" y="120301"/>
                      <a:pt x="4381" y="103156"/>
                    </a:cubicBezTo>
                    <a:cubicBezTo>
                      <a:pt x="3810" y="86011"/>
                      <a:pt x="2858" y="68771"/>
                      <a:pt x="2476" y="51626"/>
                    </a:cubicBezTo>
                    <a:lnTo>
                      <a:pt x="2381" y="0"/>
                    </a:lnTo>
                    <a:lnTo>
                      <a:pt x="286" y="51626"/>
                    </a:lnTo>
                    <a:cubicBezTo>
                      <a:pt x="-95" y="68866"/>
                      <a:pt x="95" y="86106"/>
                      <a:pt x="0" y="103346"/>
                    </a:cubicBezTo>
                    <a:cubicBezTo>
                      <a:pt x="476" y="120587"/>
                      <a:pt x="1143" y="137827"/>
                      <a:pt x="2000" y="155067"/>
                    </a:cubicBezTo>
                    <a:lnTo>
                      <a:pt x="4096" y="180880"/>
                    </a:lnTo>
                    <a:lnTo>
                      <a:pt x="5143" y="193834"/>
                    </a:lnTo>
                    <a:lnTo>
                      <a:pt x="6763" y="206693"/>
                    </a:lnTo>
                    <a:cubicBezTo>
                      <a:pt x="10477" y="241078"/>
                      <a:pt x="17145" y="275272"/>
                      <a:pt x="26575" y="308896"/>
                    </a:cubicBezTo>
                    <a:cubicBezTo>
                      <a:pt x="31147" y="325755"/>
                      <a:pt x="37243" y="342233"/>
                      <a:pt x="44005" y="358521"/>
                    </a:cubicBezTo>
                    <a:cubicBezTo>
                      <a:pt x="47720" y="366522"/>
                      <a:pt x="51435" y="374618"/>
                      <a:pt x="55817" y="382429"/>
                    </a:cubicBezTo>
                    <a:cubicBezTo>
                      <a:pt x="60388" y="390335"/>
                      <a:pt x="64579" y="397669"/>
                      <a:pt x="71438" y="405574"/>
                    </a:cubicBezTo>
                    <a:lnTo>
                      <a:pt x="84106" y="393764"/>
                    </a:lnTo>
                    <a:close/>
                  </a:path>
                </a:pathLst>
              </a:custGeom>
              <a:solidFill>
                <a:srgbClr val="018673"/>
              </a:solidFill>
              <a:ln w="9525" cap="flat">
                <a:noFill/>
                <a:prstDash val="solid"/>
                <a:miter/>
              </a:ln>
            </p:spPr>
            <p:txBody>
              <a:bodyPr rtlCol="0" anchor="ctr"/>
              <a:lstStyle/>
              <a:p>
                <a:endParaRPr lang="en-ID"/>
              </a:p>
            </p:txBody>
          </p:sp>
          <p:sp>
            <p:nvSpPr>
              <p:cNvPr id="153" name="Freeform: Shape 152">
                <a:extLst>
                  <a:ext uri="{FF2B5EF4-FFF2-40B4-BE49-F238E27FC236}">
                    <a16:creationId xmlns:a16="http://schemas.microsoft.com/office/drawing/2014/main" id="{33D1663F-BBE4-4AA3-B407-AAAE2B5DB257}"/>
                  </a:ext>
                </a:extLst>
              </p:cNvPr>
              <p:cNvSpPr/>
              <p:nvPr/>
            </p:nvSpPr>
            <p:spPr>
              <a:xfrm>
                <a:off x="3989183" y="5333114"/>
                <a:ext cx="524398" cy="1900942"/>
              </a:xfrm>
              <a:custGeom>
                <a:avLst/>
                <a:gdLst>
                  <a:gd name="connsiteX0" fmla="*/ 18356 w 228600"/>
                  <a:gd name="connsiteY0" fmla="*/ 827627 h 828675"/>
                  <a:gd name="connsiteX1" fmla="*/ 25881 w 228600"/>
                  <a:gd name="connsiteY1" fmla="*/ 612267 h 828675"/>
                  <a:gd name="connsiteX2" fmla="*/ 66457 w 228600"/>
                  <a:gd name="connsiteY2" fmla="*/ 399479 h 828675"/>
                  <a:gd name="connsiteX3" fmla="*/ 137037 w 228600"/>
                  <a:gd name="connsiteY3" fmla="*/ 194024 h 828675"/>
                  <a:gd name="connsiteX4" fmla="*/ 147705 w 228600"/>
                  <a:gd name="connsiteY4" fmla="*/ 168974 h 828675"/>
                  <a:gd name="connsiteX5" fmla="*/ 153039 w 228600"/>
                  <a:gd name="connsiteY5" fmla="*/ 156401 h 828675"/>
                  <a:gd name="connsiteX6" fmla="*/ 159040 w 228600"/>
                  <a:gd name="connsiteY6" fmla="*/ 144209 h 828675"/>
                  <a:gd name="connsiteX7" fmla="*/ 183138 w 228600"/>
                  <a:gd name="connsiteY7" fmla="*/ 95345 h 828675"/>
                  <a:gd name="connsiteX8" fmla="*/ 209142 w 228600"/>
                  <a:gd name="connsiteY8" fmla="*/ 47434 h 828675"/>
                  <a:gd name="connsiteX9" fmla="*/ 236193 w 228600"/>
                  <a:gd name="connsiteY9" fmla="*/ 0 h 828675"/>
                  <a:gd name="connsiteX10" fmla="*/ 208189 w 228600"/>
                  <a:gd name="connsiteY10" fmla="*/ 46958 h 828675"/>
                  <a:gd name="connsiteX11" fmla="*/ 181233 w 228600"/>
                  <a:gd name="connsiteY11" fmla="*/ 94488 h 828675"/>
                  <a:gd name="connsiteX12" fmla="*/ 156087 w 228600"/>
                  <a:gd name="connsiteY12" fmla="*/ 142970 h 828675"/>
                  <a:gd name="connsiteX13" fmla="*/ 149801 w 228600"/>
                  <a:gd name="connsiteY13" fmla="*/ 155067 h 828675"/>
                  <a:gd name="connsiteX14" fmla="*/ 144181 w 228600"/>
                  <a:gd name="connsiteY14" fmla="*/ 167545 h 828675"/>
                  <a:gd name="connsiteX15" fmla="*/ 133037 w 228600"/>
                  <a:gd name="connsiteY15" fmla="*/ 192500 h 828675"/>
                  <a:gd name="connsiteX16" fmla="*/ 58075 w 228600"/>
                  <a:gd name="connsiteY16" fmla="*/ 397383 h 828675"/>
                  <a:gd name="connsiteX17" fmla="*/ 12927 w 228600"/>
                  <a:gd name="connsiteY17" fmla="*/ 610838 h 828675"/>
                  <a:gd name="connsiteX18" fmla="*/ 1020 w 228600"/>
                  <a:gd name="connsiteY18" fmla="*/ 829247 h 828675"/>
                  <a:gd name="connsiteX19" fmla="*/ 18356 w 228600"/>
                  <a:gd name="connsiteY19" fmla="*/ 827627 h 828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28600" h="828675">
                    <a:moveTo>
                      <a:pt x="18356" y="827627"/>
                    </a:moveTo>
                    <a:cubicBezTo>
                      <a:pt x="13689" y="756476"/>
                      <a:pt x="17594" y="683800"/>
                      <a:pt x="25881" y="612267"/>
                    </a:cubicBezTo>
                    <a:cubicBezTo>
                      <a:pt x="34453" y="540639"/>
                      <a:pt x="47407" y="469297"/>
                      <a:pt x="66457" y="399479"/>
                    </a:cubicBezTo>
                    <a:cubicBezTo>
                      <a:pt x="85317" y="329660"/>
                      <a:pt x="107891" y="260604"/>
                      <a:pt x="137037" y="194024"/>
                    </a:cubicBezTo>
                    <a:lnTo>
                      <a:pt x="147705" y="168974"/>
                    </a:lnTo>
                    <a:lnTo>
                      <a:pt x="153039" y="156401"/>
                    </a:lnTo>
                    <a:lnTo>
                      <a:pt x="159040" y="144209"/>
                    </a:lnTo>
                    <a:lnTo>
                      <a:pt x="183138" y="95345"/>
                    </a:lnTo>
                    <a:cubicBezTo>
                      <a:pt x="190758" y="78772"/>
                      <a:pt x="200283" y="63246"/>
                      <a:pt x="209142" y="47434"/>
                    </a:cubicBezTo>
                    <a:lnTo>
                      <a:pt x="236193" y="0"/>
                    </a:lnTo>
                    <a:lnTo>
                      <a:pt x="208189" y="46958"/>
                    </a:lnTo>
                    <a:cubicBezTo>
                      <a:pt x="198950" y="62675"/>
                      <a:pt x="189139" y="78105"/>
                      <a:pt x="181233" y="94488"/>
                    </a:cubicBezTo>
                    <a:lnTo>
                      <a:pt x="156087" y="142970"/>
                    </a:lnTo>
                    <a:lnTo>
                      <a:pt x="149801" y="155067"/>
                    </a:lnTo>
                    <a:lnTo>
                      <a:pt x="144181" y="167545"/>
                    </a:lnTo>
                    <a:lnTo>
                      <a:pt x="133037" y="192500"/>
                    </a:lnTo>
                    <a:cubicBezTo>
                      <a:pt x="102462" y="258699"/>
                      <a:pt x="78459" y="327565"/>
                      <a:pt x="58075" y="397383"/>
                    </a:cubicBezTo>
                    <a:cubicBezTo>
                      <a:pt x="37501" y="467201"/>
                      <a:pt x="23023" y="538734"/>
                      <a:pt x="12927" y="610838"/>
                    </a:cubicBezTo>
                    <a:cubicBezTo>
                      <a:pt x="3116" y="683038"/>
                      <a:pt x="-2409" y="755618"/>
                      <a:pt x="1020" y="829247"/>
                    </a:cubicBezTo>
                    <a:lnTo>
                      <a:pt x="18356" y="827627"/>
                    </a:lnTo>
                    <a:close/>
                  </a:path>
                </a:pathLst>
              </a:custGeom>
              <a:solidFill>
                <a:srgbClr val="018673"/>
              </a:solidFill>
              <a:ln w="9525" cap="flat">
                <a:noFill/>
                <a:prstDash val="solid"/>
                <a:miter/>
              </a:ln>
            </p:spPr>
            <p:txBody>
              <a:bodyPr rtlCol="0" anchor="ctr"/>
              <a:lstStyle/>
              <a:p>
                <a:endParaRPr lang="en-ID"/>
              </a:p>
            </p:txBody>
          </p:sp>
          <p:sp>
            <p:nvSpPr>
              <p:cNvPr id="154" name="Freeform: Shape 153">
                <a:extLst>
                  <a:ext uri="{FF2B5EF4-FFF2-40B4-BE49-F238E27FC236}">
                    <a16:creationId xmlns:a16="http://schemas.microsoft.com/office/drawing/2014/main" id="{76E2F531-9638-4A6E-85F7-892D5A066E49}"/>
                  </a:ext>
                </a:extLst>
              </p:cNvPr>
              <p:cNvSpPr/>
              <p:nvPr/>
            </p:nvSpPr>
            <p:spPr>
              <a:xfrm>
                <a:off x="4192980" y="5899473"/>
                <a:ext cx="458848" cy="218499"/>
              </a:xfrm>
              <a:custGeom>
                <a:avLst/>
                <a:gdLst>
                  <a:gd name="connsiteX0" fmla="*/ 0 w 200025"/>
                  <a:gd name="connsiteY0" fmla="*/ 69910 h 95250"/>
                  <a:gd name="connsiteX1" fmla="*/ 200882 w 200025"/>
                  <a:gd name="connsiteY1" fmla="*/ 6473 h 95250"/>
                  <a:gd name="connsiteX2" fmla="*/ 0 w 200025"/>
                  <a:gd name="connsiteY2" fmla="*/ 69910 h 95250"/>
                </a:gdLst>
                <a:ahLst/>
                <a:cxnLst>
                  <a:cxn ang="0">
                    <a:pos x="connsiteX0" y="connsiteY0"/>
                  </a:cxn>
                  <a:cxn ang="0">
                    <a:pos x="connsiteX1" y="connsiteY1"/>
                  </a:cxn>
                  <a:cxn ang="0">
                    <a:pos x="connsiteX2" y="connsiteY2"/>
                  </a:cxn>
                </a:cxnLst>
                <a:rect l="l" t="t" r="r" b="b"/>
                <a:pathLst>
                  <a:path w="200025" h="95250">
                    <a:moveTo>
                      <a:pt x="0" y="69910"/>
                    </a:moveTo>
                    <a:cubicBezTo>
                      <a:pt x="0" y="69910"/>
                      <a:pt x="41053" y="-25245"/>
                      <a:pt x="200882" y="6473"/>
                    </a:cubicBezTo>
                    <a:cubicBezTo>
                      <a:pt x="200882" y="6473"/>
                      <a:pt x="158782" y="156587"/>
                      <a:pt x="0" y="69910"/>
                    </a:cubicBezTo>
                    <a:close/>
                  </a:path>
                </a:pathLst>
              </a:custGeom>
              <a:solidFill>
                <a:srgbClr val="018673"/>
              </a:solidFill>
              <a:ln w="9525" cap="flat">
                <a:noFill/>
                <a:prstDash val="solid"/>
                <a:miter/>
              </a:ln>
            </p:spPr>
            <p:txBody>
              <a:bodyPr rtlCol="0" anchor="ctr"/>
              <a:lstStyle/>
              <a:p>
                <a:endParaRPr lang="en-ID"/>
              </a:p>
            </p:txBody>
          </p:sp>
          <p:sp>
            <p:nvSpPr>
              <p:cNvPr id="155" name="Freeform: Shape 154">
                <a:extLst>
                  <a:ext uri="{FF2B5EF4-FFF2-40B4-BE49-F238E27FC236}">
                    <a16:creationId xmlns:a16="http://schemas.microsoft.com/office/drawing/2014/main" id="{DDF712AC-1C38-4103-9023-49A92459D7C5}"/>
                  </a:ext>
                </a:extLst>
              </p:cNvPr>
              <p:cNvSpPr/>
              <p:nvPr/>
            </p:nvSpPr>
            <p:spPr>
              <a:xfrm>
                <a:off x="4309440" y="4821608"/>
                <a:ext cx="218499" cy="546248"/>
              </a:xfrm>
              <a:custGeom>
                <a:avLst/>
                <a:gdLst>
                  <a:gd name="connsiteX0" fmla="*/ 0 w 95250"/>
                  <a:gd name="connsiteY0" fmla="*/ 0 h 238125"/>
                  <a:gd name="connsiteX1" fmla="*/ 87821 w 95250"/>
                  <a:gd name="connsiteY1" fmla="*/ 242411 h 238125"/>
                  <a:gd name="connsiteX2" fmla="*/ 0 w 95250"/>
                  <a:gd name="connsiteY2" fmla="*/ 0 h 238125"/>
                </a:gdLst>
                <a:ahLst/>
                <a:cxnLst>
                  <a:cxn ang="0">
                    <a:pos x="connsiteX0" y="connsiteY0"/>
                  </a:cxn>
                  <a:cxn ang="0">
                    <a:pos x="connsiteX1" y="connsiteY1"/>
                  </a:cxn>
                  <a:cxn ang="0">
                    <a:pos x="connsiteX2" y="connsiteY2"/>
                  </a:cxn>
                </a:cxnLst>
                <a:rect l="l" t="t" r="r" b="b"/>
                <a:pathLst>
                  <a:path w="95250" h="238125">
                    <a:moveTo>
                      <a:pt x="0" y="0"/>
                    </a:moveTo>
                    <a:cubicBezTo>
                      <a:pt x="0" y="0"/>
                      <a:pt x="139636" y="80105"/>
                      <a:pt x="87821" y="242411"/>
                    </a:cubicBezTo>
                    <a:cubicBezTo>
                      <a:pt x="87821" y="242411"/>
                      <a:pt x="1429" y="260794"/>
                      <a:pt x="0" y="0"/>
                    </a:cubicBezTo>
                    <a:close/>
                  </a:path>
                </a:pathLst>
              </a:custGeom>
              <a:solidFill>
                <a:srgbClr val="018673"/>
              </a:solidFill>
              <a:ln w="9525" cap="flat">
                <a:noFill/>
                <a:prstDash val="solid"/>
                <a:miter/>
              </a:ln>
            </p:spPr>
            <p:txBody>
              <a:bodyPr rtlCol="0" anchor="ctr"/>
              <a:lstStyle/>
              <a:p>
                <a:endParaRPr lang="en-ID"/>
              </a:p>
            </p:txBody>
          </p:sp>
          <p:sp>
            <p:nvSpPr>
              <p:cNvPr id="156" name="Freeform: Shape 155">
                <a:extLst>
                  <a:ext uri="{FF2B5EF4-FFF2-40B4-BE49-F238E27FC236}">
                    <a16:creationId xmlns:a16="http://schemas.microsoft.com/office/drawing/2014/main" id="{E0E26697-3FC2-4F6D-B07D-4533181A4087}"/>
                  </a:ext>
                </a:extLst>
              </p:cNvPr>
              <p:cNvSpPr/>
              <p:nvPr/>
            </p:nvSpPr>
            <p:spPr>
              <a:xfrm>
                <a:off x="4502641" y="5114615"/>
                <a:ext cx="152949" cy="262199"/>
              </a:xfrm>
              <a:custGeom>
                <a:avLst/>
                <a:gdLst>
                  <a:gd name="connsiteX0" fmla="*/ 70274 w 66675"/>
                  <a:gd name="connsiteY0" fmla="*/ 0 h 114300"/>
                  <a:gd name="connsiteX1" fmla="*/ 1122 w 66675"/>
                  <a:gd name="connsiteY1" fmla="*/ 114871 h 114300"/>
                  <a:gd name="connsiteX2" fmla="*/ 70274 w 66675"/>
                  <a:gd name="connsiteY2" fmla="*/ 0 h 114300"/>
                </a:gdLst>
                <a:ahLst/>
                <a:cxnLst>
                  <a:cxn ang="0">
                    <a:pos x="connsiteX0" y="connsiteY0"/>
                  </a:cxn>
                  <a:cxn ang="0">
                    <a:pos x="connsiteX1" y="connsiteY1"/>
                  </a:cxn>
                  <a:cxn ang="0">
                    <a:pos x="connsiteX2" y="connsiteY2"/>
                  </a:cxn>
                </a:cxnLst>
                <a:rect l="l" t="t" r="r" b="b"/>
                <a:pathLst>
                  <a:path w="66675" h="114300">
                    <a:moveTo>
                      <a:pt x="70274" y="0"/>
                    </a:moveTo>
                    <a:cubicBezTo>
                      <a:pt x="70274" y="0"/>
                      <a:pt x="86085" y="84582"/>
                      <a:pt x="1122" y="114871"/>
                    </a:cubicBezTo>
                    <a:cubicBezTo>
                      <a:pt x="1217" y="114967"/>
                      <a:pt x="-14689" y="35243"/>
                      <a:pt x="70274" y="0"/>
                    </a:cubicBezTo>
                    <a:close/>
                  </a:path>
                </a:pathLst>
              </a:custGeom>
              <a:solidFill>
                <a:srgbClr val="018673"/>
              </a:solidFill>
              <a:ln w="9525" cap="flat">
                <a:noFill/>
                <a:prstDash val="solid"/>
                <a:miter/>
              </a:ln>
            </p:spPr>
            <p:txBody>
              <a:bodyPr rtlCol="0" anchor="ctr"/>
              <a:lstStyle/>
              <a:p>
                <a:endParaRPr lang="en-ID"/>
              </a:p>
            </p:txBody>
          </p:sp>
          <p:sp>
            <p:nvSpPr>
              <p:cNvPr id="157" name="Freeform: Shape 156">
                <a:extLst>
                  <a:ext uri="{FF2B5EF4-FFF2-40B4-BE49-F238E27FC236}">
                    <a16:creationId xmlns:a16="http://schemas.microsoft.com/office/drawing/2014/main" id="{E9620D17-CC96-4FD5-A83A-818CE2953B64}"/>
                  </a:ext>
                </a:extLst>
              </p:cNvPr>
              <p:cNvSpPr/>
              <p:nvPr/>
            </p:nvSpPr>
            <p:spPr>
              <a:xfrm>
                <a:off x="4208827" y="5237630"/>
                <a:ext cx="152949" cy="415148"/>
              </a:xfrm>
              <a:custGeom>
                <a:avLst/>
                <a:gdLst>
                  <a:gd name="connsiteX0" fmla="*/ 15095 w 66675"/>
                  <a:gd name="connsiteY0" fmla="*/ 0 h 180975"/>
                  <a:gd name="connsiteX1" fmla="*/ 61577 w 66675"/>
                  <a:gd name="connsiteY1" fmla="*/ 189262 h 180975"/>
                  <a:gd name="connsiteX2" fmla="*/ 15095 w 66675"/>
                  <a:gd name="connsiteY2" fmla="*/ 0 h 180975"/>
                </a:gdLst>
                <a:ahLst/>
                <a:cxnLst>
                  <a:cxn ang="0">
                    <a:pos x="connsiteX0" y="connsiteY0"/>
                  </a:cxn>
                  <a:cxn ang="0">
                    <a:pos x="connsiteX1" y="connsiteY1"/>
                  </a:cxn>
                  <a:cxn ang="0">
                    <a:pos x="connsiteX2" y="connsiteY2"/>
                  </a:cxn>
                </a:cxnLst>
                <a:rect l="l" t="t" r="r" b="b"/>
                <a:pathLst>
                  <a:path w="66675" h="180975">
                    <a:moveTo>
                      <a:pt x="15095" y="0"/>
                    </a:moveTo>
                    <a:cubicBezTo>
                      <a:pt x="15095" y="0"/>
                      <a:pt x="106916" y="43339"/>
                      <a:pt x="61577" y="189262"/>
                    </a:cubicBezTo>
                    <a:cubicBezTo>
                      <a:pt x="61482" y="189262"/>
                      <a:pt x="-36721" y="160782"/>
                      <a:pt x="15095" y="0"/>
                    </a:cubicBezTo>
                    <a:close/>
                  </a:path>
                </a:pathLst>
              </a:custGeom>
              <a:solidFill>
                <a:srgbClr val="018673"/>
              </a:solidFill>
              <a:ln w="9525" cap="flat">
                <a:noFill/>
                <a:prstDash val="solid"/>
                <a:miter/>
              </a:ln>
            </p:spPr>
            <p:txBody>
              <a:bodyPr rtlCol="0" anchor="ctr"/>
              <a:lstStyle/>
              <a:p>
                <a:endParaRPr lang="en-ID"/>
              </a:p>
            </p:txBody>
          </p:sp>
          <p:sp>
            <p:nvSpPr>
              <p:cNvPr id="158" name="Freeform: Shape 157">
                <a:extLst>
                  <a:ext uri="{FF2B5EF4-FFF2-40B4-BE49-F238E27FC236}">
                    <a16:creationId xmlns:a16="http://schemas.microsoft.com/office/drawing/2014/main" id="{D83314DA-0108-42CA-9B0B-F8D27844D2ED}"/>
                  </a:ext>
                </a:extLst>
              </p:cNvPr>
              <p:cNvSpPr/>
              <p:nvPr/>
            </p:nvSpPr>
            <p:spPr>
              <a:xfrm>
                <a:off x="3873313" y="5408241"/>
                <a:ext cx="240349" cy="415148"/>
              </a:xfrm>
              <a:custGeom>
                <a:avLst/>
                <a:gdLst>
                  <a:gd name="connsiteX0" fmla="*/ 1 w 104775"/>
                  <a:gd name="connsiteY0" fmla="*/ 183182 h 180975"/>
                  <a:gd name="connsiteX1" fmla="*/ 86392 w 104775"/>
                  <a:gd name="connsiteY1" fmla="*/ 207 h 180975"/>
                  <a:gd name="connsiteX2" fmla="*/ 1 w 104775"/>
                  <a:gd name="connsiteY2" fmla="*/ 183182 h 180975"/>
                </a:gdLst>
                <a:ahLst/>
                <a:cxnLst>
                  <a:cxn ang="0">
                    <a:pos x="connsiteX0" y="connsiteY0"/>
                  </a:cxn>
                  <a:cxn ang="0">
                    <a:pos x="connsiteX1" y="connsiteY1"/>
                  </a:cxn>
                  <a:cxn ang="0">
                    <a:pos x="connsiteX2" y="connsiteY2"/>
                  </a:cxn>
                </a:cxnLst>
                <a:rect l="l" t="t" r="r" b="b"/>
                <a:pathLst>
                  <a:path w="104775" h="180975">
                    <a:moveTo>
                      <a:pt x="1" y="183182"/>
                    </a:moveTo>
                    <a:cubicBezTo>
                      <a:pt x="1" y="183182"/>
                      <a:pt x="-1047" y="-7128"/>
                      <a:pt x="86392" y="207"/>
                    </a:cubicBezTo>
                    <a:cubicBezTo>
                      <a:pt x="173832" y="7636"/>
                      <a:pt x="1" y="183182"/>
                      <a:pt x="1" y="183182"/>
                    </a:cubicBezTo>
                    <a:close/>
                  </a:path>
                </a:pathLst>
              </a:custGeom>
              <a:solidFill>
                <a:srgbClr val="018673"/>
              </a:solidFill>
              <a:ln w="9525" cap="flat">
                <a:noFill/>
                <a:prstDash val="solid"/>
                <a:miter/>
              </a:ln>
            </p:spPr>
            <p:txBody>
              <a:bodyPr rtlCol="0" anchor="ctr"/>
              <a:lstStyle/>
              <a:p>
                <a:endParaRPr lang="en-ID"/>
              </a:p>
            </p:txBody>
          </p:sp>
          <p:sp>
            <p:nvSpPr>
              <p:cNvPr id="159" name="Freeform: Shape 158">
                <a:extLst>
                  <a:ext uri="{FF2B5EF4-FFF2-40B4-BE49-F238E27FC236}">
                    <a16:creationId xmlns:a16="http://schemas.microsoft.com/office/drawing/2014/main" id="{69E126D4-3E08-42BA-8DC0-A2968534BA49}"/>
                  </a:ext>
                </a:extLst>
              </p:cNvPr>
              <p:cNvSpPr/>
              <p:nvPr/>
            </p:nvSpPr>
            <p:spPr>
              <a:xfrm>
                <a:off x="3606852" y="5870385"/>
                <a:ext cx="284049" cy="349599"/>
              </a:xfrm>
              <a:custGeom>
                <a:avLst/>
                <a:gdLst>
                  <a:gd name="connsiteX0" fmla="*/ 129780 w 123825"/>
                  <a:gd name="connsiteY0" fmla="*/ 156027 h 152400"/>
                  <a:gd name="connsiteX1" fmla="*/ 20719 w 123825"/>
                  <a:gd name="connsiteY1" fmla="*/ 579 h 152400"/>
                  <a:gd name="connsiteX2" fmla="*/ 129780 w 123825"/>
                  <a:gd name="connsiteY2" fmla="*/ 156027 h 152400"/>
                </a:gdLst>
                <a:ahLst/>
                <a:cxnLst>
                  <a:cxn ang="0">
                    <a:pos x="connsiteX0" y="connsiteY0"/>
                  </a:cxn>
                  <a:cxn ang="0">
                    <a:pos x="connsiteX1" y="connsiteY1"/>
                  </a:cxn>
                  <a:cxn ang="0">
                    <a:pos x="connsiteX2" y="connsiteY2"/>
                  </a:cxn>
                </a:cxnLst>
                <a:rect l="l" t="t" r="r" b="b"/>
                <a:pathLst>
                  <a:path w="123825" h="152400">
                    <a:moveTo>
                      <a:pt x="129780" y="156027"/>
                    </a:moveTo>
                    <a:cubicBezTo>
                      <a:pt x="129780" y="156027"/>
                      <a:pt x="90918" y="-11041"/>
                      <a:pt x="20719" y="579"/>
                    </a:cubicBezTo>
                    <a:cubicBezTo>
                      <a:pt x="-49481" y="12200"/>
                      <a:pt x="76916" y="148598"/>
                      <a:pt x="129780" y="156027"/>
                    </a:cubicBezTo>
                    <a:close/>
                  </a:path>
                </a:pathLst>
              </a:custGeom>
              <a:solidFill>
                <a:srgbClr val="018673"/>
              </a:solidFill>
              <a:ln w="9525" cap="flat">
                <a:noFill/>
                <a:prstDash val="solid"/>
                <a:miter/>
              </a:ln>
            </p:spPr>
            <p:txBody>
              <a:bodyPr rtlCol="0" anchor="ctr"/>
              <a:lstStyle/>
              <a:p>
                <a:endParaRPr lang="en-ID"/>
              </a:p>
            </p:txBody>
          </p:sp>
          <p:sp>
            <p:nvSpPr>
              <p:cNvPr id="160" name="Freeform: Shape 159">
                <a:extLst>
                  <a:ext uri="{FF2B5EF4-FFF2-40B4-BE49-F238E27FC236}">
                    <a16:creationId xmlns:a16="http://schemas.microsoft.com/office/drawing/2014/main" id="{68089972-4B98-487A-8330-1CABAA6735B5}"/>
                  </a:ext>
                </a:extLst>
              </p:cNvPr>
              <p:cNvSpPr/>
              <p:nvPr/>
            </p:nvSpPr>
            <p:spPr>
              <a:xfrm>
                <a:off x="3947612" y="6103600"/>
                <a:ext cx="152949" cy="305899"/>
              </a:xfrm>
              <a:custGeom>
                <a:avLst/>
                <a:gdLst>
                  <a:gd name="connsiteX0" fmla="*/ 283 w 66675"/>
                  <a:gd name="connsiteY0" fmla="*/ 137801 h 133350"/>
                  <a:gd name="connsiteX1" fmla="*/ 55337 w 66675"/>
                  <a:gd name="connsiteY1" fmla="*/ 356 h 133350"/>
                  <a:gd name="connsiteX2" fmla="*/ 283 w 66675"/>
                  <a:gd name="connsiteY2" fmla="*/ 137801 h 133350"/>
                </a:gdLst>
                <a:ahLst/>
                <a:cxnLst>
                  <a:cxn ang="0">
                    <a:pos x="connsiteX0" y="connsiteY0"/>
                  </a:cxn>
                  <a:cxn ang="0">
                    <a:pos x="connsiteX1" y="connsiteY1"/>
                  </a:cxn>
                  <a:cxn ang="0">
                    <a:pos x="connsiteX2" y="connsiteY2"/>
                  </a:cxn>
                </a:cxnLst>
                <a:rect l="l" t="t" r="r" b="b"/>
                <a:pathLst>
                  <a:path w="66675" h="133350">
                    <a:moveTo>
                      <a:pt x="283" y="137801"/>
                    </a:moveTo>
                    <a:cubicBezTo>
                      <a:pt x="283" y="137801"/>
                      <a:pt x="-7242" y="8833"/>
                      <a:pt x="55337" y="356"/>
                    </a:cubicBezTo>
                    <a:cubicBezTo>
                      <a:pt x="117916" y="-8122"/>
                      <a:pt x="283" y="137801"/>
                      <a:pt x="283" y="137801"/>
                    </a:cubicBezTo>
                    <a:close/>
                  </a:path>
                </a:pathLst>
              </a:custGeom>
              <a:solidFill>
                <a:srgbClr val="018673"/>
              </a:solidFill>
              <a:ln w="9525" cap="flat">
                <a:noFill/>
                <a:prstDash val="solid"/>
                <a:miter/>
              </a:ln>
            </p:spPr>
            <p:txBody>
              <a:bodyPr rtlCol="0" anchor="ctr"/>
              <a:lstStyle/>
              <a:p>
                <a:endParaRPr lang="en-ID"/>
              </a:p>
            </p:txBody>
          </p:sp>
          <p:sp>
            <p:nvSpPr>
              <p:cNvPr id="161" name="Freeform: Shape 160">
                <a:extLst>
                  <a:ext uri="{FF2B5EF4-FFF2-40B4-BE49-F238E27FC236}">
                    <a16:creationId xmlns:a16="http://schemas.microsoft.com/office/drawing/2014/main" id="{8796DCD4-6122-42EA-A4EF-BEC2F8627930}"/>
                  </a:ext>
                </a:extLst>
              </p:cNvPr>
              <p:cNvSpPr/>
              <p:nvPr/>
            </p:nvSpPr>
            <p:spPr>
              <a:xfrm>
                <a:off x="4507401" y="6711002"/>
                <a:ext cx="305899" cy="152949"/>
              </a:xfrm>
              <a:custGeom>
                <a:avLst/>
                <a:gdLst>
                  <a:gd name="connsiteX0" fmla="*/ 0 w 133350"/>
                  <a:gd name="connsiteY0" fmla="*/ 68470 h 66675"/>
                  <a:gd name="connsiteX1" fmla="*/ 125921 w 133350"/>
                  <a:gd name="connsiteY1" fmla="*/ 6367 h 66675"/>
                  <a:gd name="connsiteX2" fmla="*/ 0 w 133350"/>
                  <a:gd name="connsiteY2" fmla="*/ 68470 h 66675"/>
                </a:gdLst>
                <a:ahLst/>
                <a:cxnLst>
                  <a:cxn ang="0">
                    <a:pos x="connsiteX0" y="connsiteY0"/>
                  </a:cxn>
                  <a:cxn ang="0">
                    <a:pos x="connsiteX1" y="connsiteY1"/>
                  </a:cxn>
                  <a:cxn ang="0">
                    <a:pos x="connsiteX2" y="connsiteY2"/>
                  </a:cxn>
                </a:cxnLst>
                <a:rect l="l" t="t" r="r" b="b"/>
                <a:pathLst>
                  <a:path w="133350" h="66675">
                    <a:moveTo>
                      <a:pt x="0" y="68470"/>
                    </a:moveTo>
                    <a:cubicBezTo>
                      <a:pt x="0" y="68470"/>
                      <a:pt x="63437" y="-24780"/>
                      <a:pt x="125921" y="6367"/>
                    </a:cubicBezTo>
                    <a:cubicBezTo>
                      <a:pt x="188404" y="37609"/>
                      <a:pt x="0" y="68470"/>
                      <a:pt x="0" y="68470"/>
                    </a:cubicBezTo>
                    <a:close/>
                  </a:path>
                </a:pathLst>
              </a:custGeom>
              <a:solidFill>
                <a:srgbClr val="018673"/>
              </a:solidFill>
              <a:ln w="9525" cap="flat">
                <a:noFill/>
                <a:prstDash val="solid"/>
                <a:miter/>
              </a:ln>
            </p:spPr>
            <p:txBody>
              <a:bodyPr rtlCol="0" anchor="ctr"/>
              <a:lstStyle/>
              <a:p>
                <a:endParaRPr lang="en-ID"/>
              </a:p>
            </p:txBody>
          </p:sp>
          <p:sp>
            <p:nvSpPr>
              <p:cNvPr id="162" name="Freeform: Shape 161">
                <a:extLst>
                  <a:ext uri="{FF2B5EF4-FFF2-40B4-BE49-F238E27FC236}">
                    <a16:creationId xmlns:a16="http://schemas.microsoft.com/office/drawing/2014/main" id="{850E6F6C-C062-475C-98A2-6264EE26467F}"/>
                  </a:ext>
                </a:extLst>
              </p:cNvPr>
              <p:cNvSpPr/>
              <p:nvPr/>
            </p:nvSpPr>
            <p:spPr>
              <a:xfrm>
                <a:off x="4572061" y="6386596"/>
                <a:ext cx="218499" cy="262199"/>
              </a:xfrm>
              <a:custGeom>
                <a:avLst/>
                <a:gdLst>
                  <a:gd name="connsiteX0" fmla="*/ 6 w 95250"/>
                  <a:gd name="connsiteY0" fmla="*/ 114448 h 114300"/>
                  <a:gd name="connsiteX1" fmla="*/ 80112 w 95250"/>
                  <a:gd name="connsiteY1" fmla="*/ 1768 h 114300"/>
                  <a:gd name="connsiteX2" fmla="*/ 6 w 95250"/>
                  <a:gd name="connsiteY2" fmla="*/ 114448 h 114300"/>
                </a:gdLst>
                <a:ahLst/>
                <a:cxnLst>
                  <a:cxn ang="0">
                    <a:pos x="connsiteX0" y="connsiteY0"/>
                  </a:cxn>
                  <a:cxn ang="0">
                    <a:pos x="connsiteX1" y="connsiteY1"/>
                  </a:cxn>
                  <a:cxn ang="0">
                    <a:pos x="connsiteX2" y="connsiteY2"/>
                  </a:cxn>
                </a:cxnLst>
                <a:rect l="l" t="t" r="r" b="b"/>
                <a:pathLst>
                  <a:path w="95250" h="114300">
                    <a:moveTo>
                      <a:pt x="6" y="114448"/>
                    </a:moveTo>
                    <a:cubicBezTo>
                      <a:pt x="6" y="114448"/>
                      <a:pt x="-2280" y="-16616"/>
                      <a:pt x="80112" y="1768"/>
                    </a:cubicBezTo>
                    <a:cubicBezTo>
                      <a:pt x="162503" y="20151"/>
                      <a:pt x="6" y="114448"/>
                      <a:pt x="6" y="114448"/>
                    </a:cubicBezTo>
                    <a:close/>
                  </a:path>
                </a:pathLst>
              </a:custGeom>
              <a:solidFill>
                <a:srgbClr val="018673"/>
              </a:solidFill>
              <a:ln w="9525" cap="flat">
                <a:noFill/>
                <a:prstDash val="solid"/>
                <a:miter/>
              </a:ln>
            </p:spPr>
            <p:txBody>
              <a:bodyPr rtlCol="0" anchor="ctr"/>
              <a:lstStyle/>
              <a:p>
                <a:endParaRPr lang="en-ID"/>
              </a:p>
            </p:txBody>
          </p:sp>
          <p:sp>
            <p:nvSpPr>
              <p:cNvPr id="163" name="Freeform: Shape 162">
                <a:extLst>
                  <a:ext uri="{FF2B5EF4-FFF2-40B4-BE49-F238E27FC236}">
                    <a16:creationId xmlns:a16="http://schemas.microsoft.com/office/drawing/2014/main" id="{B4ACC557-BC90-4675-B22F-C3BC47DA2912}"/>
                  </a:ext>
                </a:extLst>
              </p:cNvPr>
              <p:cNvSpPr/>
              <p:nvPr/>
            </p:nvSpPr>
            <p:spPr>
              <a:xfrm>
                <a:off x="4380052" y="6489553"/>
                <a:ext cx="152949" cy="262199"/>
              </a:xfrm>
              <a:custGeom>
                <a:avLst/>
                <a:gdLst>
                  <a:gd name="connsiteX0" fmla="*/ 67040 w 66675"/>
                  <a:gd name="connsiteY0" fmla="*/ 120239 h 114300"/>
                  <a:gd name="connsiteX1" fmla="*/ 20081 w 66675"/>
                  <a:gd name="connsiteY1" fmla="*/ 1557 h 114300"/>
                  <a:gd name="connsiteX2" fmla="*/ 67040 w 66675"/>
                  <a:gd name="connsiteY2" fmla="*/ 120239 h 114300"/>
                </a:gdLst>
                <a:ahLst/>
                <a:cxnLst>
                  <a:cxn ang="0">
                    <a:pos x="connsiteX0" y="connsiteY0"/>
                  </a:cxn>
                  <a:cxn ang="0">
                    <a:pos x="connsiteX1" y="connsiteY1"/>
                  </a:cxn>
                  <a:cxn ang="0">
                    <a:pos x="connsiteX2" y="connsiteY2"/>
                  </a:cxn>
                </a:cxnLst>
                <a:rect l="l" t="t" r="r" b="b"/>
                <a:pathLst>
                  <a:path w="66675" h="114300">
                    <a:moveTo>
                      <a:pt x="67040" y="120239"/>
                    </a:moveTo>
                    <a:cubicBezTo>
                      <a:pt x="67040" y="120239"/>
                      <a:pt x="84566" y="-15969"/>
                      <a:pt x="20081" y="1557"/>
                    </a:cubicBezTo>
                    <a:cubicBezTo>
                      <a:pt x="-44403" y="19274"/>
                      <a:pt x="67040" y="120239"/>
                      <a:pt x="67040" y="120239"/>
                    </a:cubicBezTo>
                    <a:close/>
                  </a:path>
                </a:pathLst>
              </a:custGeom>
              <a:solidFill>
                <a:srgbClr val="018673"/>
              </a:solidFill>
              <a:ln w="9525" cap="flat">
                <a:noFill/>
                <a:prstDash val="solid"/>
                <a:miter/>
              </a:ln>
            </p:spPr>
            <p:txBody>
              <a:bodyPr rtlCol="0" anchor="ctr"/>
              <a:lstStyle/>
              <a:p>
                <a:endParaRPr lang="en-ID"/>
              </a:p>
            </p:txBody>
          </p:sp>
        </p:grpSp>
        <p:grpSp>
          <p:nvGrpSpPr>
            <p:cNvPr id="188" name="Group 187">
              <a:extLst>
                <a:ext uri="{FF2B5EF4-FFF2-40B4-BE49-F238E27FC236}">
                  <a16:creationId xmlns:a16="http://schemas.microsoft.com/office/drawing/2014/main" id="{FE41269C-A6D1-4B81-A898-A3A48A08F1E1}"/>
                </a:ext>
              </a:extLst>
            </p:cNvPr>
            <p:cNvGrpSpPr/>
            <p:nvPr/>
          </p:nvGrpSpPr>
          <p:grpSpPr>
            <a:xfrm>
              <a:off x="1842982" y="5553816"/>
              <a:ext cx="839043" cy="1338417"/>
              <a:chOff x="2166832" y="6058641"/>
              <a:chExt cx="839043" cy="1338417"/>
            </a:xfrm>
          </p:grpSpPr>
          <p:sp>
            <p:nvSpPr>
              <p:cNvPr id="164" name="Freeform: Shape 163">
                <a:extLst>
                  <a:ext uri="{FF2B5EF4-FFF2-40B4-BE49-F238E27FC236}">
                    <a16:creationId xmlns:a16="http://schemas.microsoft.com/office/drawing/2014/main" id="{19E91DC0-7BA1-472D-9DE3-D4158518BC21}"/>
                  </a:ext>
                </a:extLst>
              </p:cNvPr>
              <p:cNvSpPr/>
              <p:nvPr/>
            </p:nvSpPr>
            <p:spPr>
              <a:xfrm>
                <a:off x="2455361" y="6348262"/>
                <a:ext cx="458848" cy="1048796"/>
              </a:xfrm>
              <a:custGeom>
                <a:avLst/>
                <a:gdLst>
                  <a:gd name="connsiteX0" fmla="*/ 129114 w 200025"/>
                  <a:gd name="connsiteY0" fmla="*/ 317754 h 457200"/>
                  <a:gd name="connsiteX1" fmla="*/ 118446 w 200025"/>
                  <a:gd name="connsiteY1" fmla="*/ 184213 h 457200"/>
                  <a:gd name="connsiteX2" fmla="*/ 121970 w 200025"/>
                  <a:gd name="connsiteY2" fmla="*/ 117538 h 457200"/>
                  <a:gd name="connsiteX3" fmla="*/ 134829 w 200025"/>
                  <a:gd name="connsiteY3" fmla="*/ 53054 h 457200"/>
                  <a:gd name="connsiteX4" fmla="*/ 115302 w 200025"/>
                  <a:gd name="connsiteY4" fmla="*/ 115157 h 457200"/>
                  <a:gd name="connsiteX5" fmla="*/ 104920 w 200025"/>
                  <a:gd name="connsiteY5" fmla="*/ 181927 h 457200"/>
                  <a:gd name="connsiteX6" fmla="*/ 102729 w 200025"/>
                  <a:gd name="connsiteY6" fmla="*/ 251174 h 457200"/>
                  <a:gd name="connsiteX7" fmla="*/ 102729 w 200025"/>
                  <a:gd name="connsiteY7" fmla="*/ 252127 h 457200"/>
                  <a:gd name="connsiteX8" fmla="*/ 60057 w 200025"/>
                  <a:gd name="connsiteY8" fmla="*/ 78867 h 457200"/>
                  <a:gd name="connsiteX9" fmla="*/ 73392 w 200025"/>
                  <a:gd name="connsiteY9" fmla="*/ 178308 h 457200"/>
                  <a:gd name="connsiteX10" fmla="*/ 55581 w 200025"/>
                  <a:gd name="connsiteY10" fmla="*/ 156877 h 457200"/>
                  <a:gd name="connsiteX11" fmla="*/ 28053 w 200025"/>
                  <a:gd name="connsiteY11" fmla="*/ 110204 h 457200"/>
                  <a:gd name="connsiteX12" fmla="*/ 9765 w 200025"/>
                  <a:gd name="connsiteY12" fmla="*/ 56959 h 457200"/>
                  <a:gd name="connsiteX13" fmla="*/ 2145 w 200025"/>
                  <a:gd name="connsiteY13" fmla="*/ 0 h 457200"/>
                  <a:gd name="connsiteX14" fmla="*/ 1193 w 200025"/>
                  <a:gd name="connsiteY14" fmla="*/ 49149 h 457200"/>
                  <a:gd name="connsiteX15" fmla="*/ 13956 w 200025"/>
                  <a:gd name="connsiteY15" fmla="*/ 107347 h 457200"/>
                  <a:gd name="connsiteX16" fmla="*/ 36150 w 200025"/>
                  <a:gd name="connsiteY16" fmla="*/ 153448 h 457200"/>
                  <a:gd name="connsiteX17" fmla="*/ 82632 w 200025"/>
                  <a:gd name="connsiteY17" fmla="*/ 214884 h 457200"/>
                  <a:gd name="connsiteX18" fmla="*/ 80631 w 200025"/>
                  <a:gd name="connsiteY18" fmla="*/ 209836 h 457200"/>
                  <a:gd name="connsiteX19" fmla="*/ 115017 w 200025"/>
                  <a:gd name="connsiteY19" fmla="*/ 320802 h 457200"/>
                  <a:gd name="connsiteX20" fmla="*/ 155593 w 200025"/>
                  <a:gd name="connsiteY20" fmla="*/ 417862 h 457200"/>
                  <a:gd name="connsiteX21" fmla="*/ 177882 w 200025"/>
                  <a:gd name="connsiteY21" fmla="*/ 463391 h 457200"/>
                  <a:gd name="connsiteX22" fmla="*/ 202170 w 200025"/>
                  <a:gd name="connsiteY22" fmla="*/ 458057 h 457200"/>
                  <a:gd name="connsiteX23" fmla="*/ 172738 w 200025"/>
                  <a:gd name="connsiteY23" fmla="*/ 406432 h 457200"/>
                  <a:gd name="connsiteX24" fmla="*/ 129114 w 200025"/>
                  <a:gd name="connsiteY24" fmla="*/ 317754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00025" h="457200">
                    <a:moveTo>
                      <a:pt x="129114" y="317754"/>
                    </a:moveTo>
                    <a:cubicBezTo>
                      <a:pt x="129114" y="317754"/>
                      <a:pt x="114636" y="252794"/>
                      <a:pt x="118446" y="184213"/>
                    </a:cubicBezTo>
                    <a:cubicBezTo>
                      <a:pt x="119684" y="162020"/>
                      <a:pt x="119303" y="139541"/>
                      <a:pt x="121970" y="117538"/>
                    </a:cubicBezTo>
                    <a:cubicBezTo>
                      <a:pt x="124256" y="95345"/>
                      <a:pt x="129304" y="74104"/>
                      <a:pt x="134829" y="53054"/>
                    </a:cubicBezTo>
                    <a:cubicBezTo>
                      <a:pt x="127113" y="72866"/>
                      <a:pt x="119874" y="93345"/>
                      <a:pt x="115302" y="115157"/>
                    </a:cubicBezTo>
                    <a:cubicBezTo>
                      <a:pt x="110349" y="136779"/>
                      <a:pt x="106730" y="159163"/>
                      <a:pt x="104920" y="181927"/>
                    </a:cubicBezTo>
                    <a:cubicBezTo>
                      <a:pt x="102920" y="204692"/>
                      <a:pt x="102063" y="227838"/>
                      <a:pt x="102729" y="251174"/>
                    </a:cubicBezTo>
                    <a:cubicBezTo>
                      <a:pt x="102729" y="251555"/>
                      <a:pt x="102729" y="251841"/>
                      <a:pt x="102729" y="252127"/>
                    </a:cubicBezTo>
                    <a:cubicBezTo>
                      <a:pt x="96633" y="235267"/>
                      <a:pt x="64629" y="115252"/>
                      <a:pt x="60057" y="78867"/>
                    </a:cubicBezTo>
                    <a:cubicBezTo>
                      <a:pt x="62248" y="112014"/>
                      <a:pt x="66725" y="145351"/>
                      <a:pt x="73392" y="178308"/>
                    </a:cubicBezTo>
                    <a:cubicBezTo>
                      <a:pt x="67201" y="171640"/>
                      <a:pt x="61105" y="164401"/>
                      <a:pt x="55581" y="156877"/>
                    </a:cubicBezTo>
                    <a:cubicBezTo>
                      <a:pt x="45008" y="142684"/>
                      <a:pt x="35673" y="126968"/>
                      <a:pt x="28053" y="110204"/>
                    </a:cubicBezTo>
                    <a:cubicBezTo>
                      <a:pt x="20338" y="93440"/>
                      <a:pt x="13861" y="75533"/>
                      <a:pt x="9765" y="56959"/>
                    </a:cubicBezTo>
                    <a:cubicBezTo>
                      <a:pt x="5098" y="38386"/>
                      <a:pt x="3288" y="19240"/>
                      <a:pt x="2145" y="0"/>
                    </a:cubicBezTo>
                    <a:cubicBezTo>
                      <a:pt x="1002" y="18955"/>
                      <a:pt x="-1474" y="29623"/>
                      <a:pt x="1193" y="49149"/>
                    </a:cubicBezTo>
                    <a:cubicBezTo>
                      <a:pt x="3193" y="68770"/>
                      <a:pt x="7670" y="88392"/>
                      <a:pt x="13956" y="107347"/>
                    </a:cubicBezTo>
                    <a:cubicBezTo>
                      <a:pt x="20148" y="126397"/>
                      <a:pt x="26339" y="136112"/>
                      <a:pt x="36150" y="153448"/>
                    </a:cubicBezTo>
                    <a:cubicBezTo>
                      <a:pt x="46151" y="170974"/>
                      <a:pt x="68344" y="199358"/>
                      <a:pt x="82632" y="214884"/>
                    </a:cubicBezTo>
                    <a:lnTo>
                      <a:pt x="80631" y="209836"/>
                    </a:lnTo>
                    <a:cubicBezTo>
                      <a:pt x="87680" y="238125"/>
                      <a:pt x="115017" y="320802"/>
                      <a:pt x="115017" y="320802"/>
                    </a:cubicBezTo>
                    <a:cubicBezTo>
                      <a:pt x="127304" y="353759"/>
                      <a:pt x="140829" y="386144"/>
                      <a:pt x="155593" y="417862"/>
                    </a:cubicBezTo>
                    <a:cubicBezTo>
                      <a:pt x="162832" y="433197"/>
                      <a:pt x="170262" y="448342"/>
                      <a:pt x="177882" y="463391"/>
                    </a:cubicBezTo>
                    <a:lnTo>
                      <a:pt x="202170" y="458057"/>
                    </a:lnTo>
                    <a:cubicBezTo>
                      <a:pt x="191979" y="441103"/>
                      <a:pt x="182168" y="423863"/>
                      <a:pt x="172738" y="406432"/>
                    </a:cubicBezTo>
                    <a:cubicBezTo>
                      <a:pt x="156927" y="377666"/>
                      <a:pt x="142544" y="348044"/>
                      <a:pt x="129114" y="317754"/>
                    </a:cubicBezTo>
                    <a:close/>
                  </a:path>
                </a:pathLst>
              </a:custGeom>
              <a:solidFill>
                <a:srgbClr val="018673"/>
              </a:solidFill>
              <a:ln w="9525" cap="flat">
                <a:noFill/>
                <a:prstDash val="solid"/>
                <a:miter/>
              </a:ln>
            </p:spPr>
            <p:txBody>
              <a:bodyPr rtlCol="0" anchor="ctr"/>
              <a:lstStyle/>
              <a:p>
                <a:endParaRPr lang="en-ID"/>
              </a:p>
            </p:txBody>
          </p:sp>
          <p:sp>
            <p:nvSpPr>
              <p:cNvPr id="165" name="Freeform: Shape 164">
                <a:extLst>
                  <a:ext uri="{FF2B5EF4-FFF2-40B4-BE49-F238E27FC236}">
                    <a16:creationId xmlns:a16="http://schemas.microsoft.com/office/drawing/2014/main" id="{A3E501E8-CD65-4EC2-9865-FD84D898ADA7}"/>
                  </a:ext>
                </a:extLst>
              </p:cNvPr>
              <p:cNvSpPr/>
              <p:nvPr/>
            </p:nvSpPr>
            <p:spPr>
              <a:xfrm>
                <a:off x="2201743" y="6058641"/>
                <a:ext cx="262199" cy="349599"/>
              </a:xfrm>
              <a:custGeom>
                <a:avLst/>
                <a:gdLst>
                  <a:gd name="connsiteX0" fmla="*/ 117943 w 114300"/>
                  <a:gd name="connsiteY0" fmla="*/ 153496 h 152400"/>
                  <a:gd name="connsiteX1" fmla="*/ 27265 w 114300"/>
                  <a:gd name="connsiteY1" fmla="*/ 8430 h 152400"/>
                  <a:gd name="connsiteX2" fmla="*/ 117943 w 114300"/>
                  <a:gd name="connsiteY2" fmla="*/ 153496 h 152400"/>
                </a:gdLst>
                <a:ahLst/>
                <a:cxnLst>
                  <a:cxn ang="0">
                    <a:pos x="connsiteX0" y="connsiteY0"/>
                  </a:cxn>
                  <a:cxn ang="0">
                    <a:pos x="connsiteX1" y="connsiteY1"/>
                  </a:cxn>
                  <a:cxn ang="0">
                    <a:pos x="connsiteX2" y="connsiteY2"/>
                  </a:cxn>
                </a:cxnLst>
                <a:rect l="l" t="t" r="r" b="b"/>
                <a:pathLst>
                  <a:path w="114300" h="152400">
                    <a:moveTo>
                      <a:pt x="117943" y="153496"/>
                    </a:moveTo>
                    <a:cubicBezTo>
                      <a:pt x="117943" y="153496"/>
                      <a:pt x="122705" y="-42434"/>
                      <a:pt x="27265" y="8430"/>
                    </a:cubicBezTo>
                    <a:cubicBezTo>
                      <a:pt x="-68271" y="59293"/>
                      <a:pt x="117943" y="153496"/>
                      <a:pt x="117943" y="153496"/>
                    </a:cubicBezTo>
                    <a:close/>
                  </a:path>
                </a:pathLst>
              </a:custGeom>
              <a:solidFill>
                <a:srgbClr val="018673"/>
              </a:solidFill>
              <a:ln w="9525" cap="flat">
                <a:noFill/>
                <a:prstDash val="solid"/>
                <a:miter/>
              </a:ln>
            </p:spPr>
            <p:txBody>
              <a:bodyPr rtlCol="0" anchor="ctr"/>
              <a:lstStyle/>
              <a:p>
                <a:endParaRPr lang="en-ID"/>
              </a:p>
            </p:txBody>
          </p:sp>
          <p:sp>
            <p:nvSpPr>
              <p:cNvPr id="166" name="Freeform: Shape 165">
                <a:extLst>
                  <a:ext uri="{FF2B5EF4-FFF2-40B4-BE49-F238E27FC236}">
                    <a16:creationId xmlns:a16="http://schemas.microsoft.com/office/drawing/2014/main" id="{B90295A9-B26F-434A-A305-2542B87EDBEB}"/>
                  </a:ext>
                </a:extLst>
              </p:cNvPr>
              <p:cNvSpPr/>
              <p:nvPr/>
            </p:nvSpPr>
            <p:spPr>
              <a:xfrm>
                <a:off x="2549213" y="6283565"/>
                <a:ext cx="109250" cy="305899"/>
              </a:xfrm>
              <a:custGeom>
                <a:avLst/>
                <a:gdLst>
                  <a:gd name="connsiteX0" fmla="*/ 20287 w 47625"/>
                  <a:gd name="connsiteY0" fmla="*/ 135549 h 133350"/>
                  <a:gd name="connsiteX1" fmla="*/ 22001 w 47625"/>
                  <a:gd name="connsiteY1" fmla="*/ 3342 h 133350"/>
                  <a:gd name="connsiteX2" fmla="*/ 20287 w 47625"/>
                  <a:gd name="connsiteY2" fmla="*/ 135549 h 133350"/>
                </a:gdLst>
                <a:ahLst/>
                <a:cxnLst>
                  <a:cxn ang="0">
                    <a:pos x="connsiteX0" y="connsiteY0"/>
                  </a:cxn>
                  <a:cxn ang="0">
                    <a:pos x="connsiteX1" y="connsiteY1"/>
                  </a:cxn>
                  <a:cxn ang="0">
                    <a:pos x="connsiteX2" y="connsiteY2"/>
                  </a:cxn>
                </a:cxnLst>
                <a:rect l="l" t="t" r="r" b="b"/>
                <a:pathLst>
                  <a:path w="47625" h="133350">
                    <a:moveTo>
                      <a:pt x="20287" y="135549"/>
                    </a:moveTo>
                    <a:cubicBezTo>
                      <a:pt x="20287" y="135549"/>
                      <a:pt x="-26481" y="27822"/>
                      <a:pt x="22001" y="3342"/>
                    </a:cubicBezTo>
                    <a:cubicBezTo>
                      <a:pt x="70388" y="-21137"/>
                      <a:pt x="66388" y="95544"/>
                      <a:pt x="20287" y="135549"/>
                    </a:cubicBezTo>
                    <a:close/>
                  </a:path>
                </a:pathLst>
              </a:custGeom>
              <a:solidFill>
                <a:srgbClr val="018673"/>
              </a:solidFill>
              <a:ln w="9525" cap="flat">
                <a:noFill/>
                <a:prstDash val="solid"/>
                <a:miter/>
              </a:ln>
            </p:spPr>
            <p:txBody>
              <a:bodyPr rtlCol="0" anchor="ctr"/>
              <a:lstStyle/>
              <a:p>
                <a:endParaRPr lang="en-ID"/>
              </a:p>
            </p:txBody>
          </p:sp>
          <p:sp>
            <p:nvSpPr>
              <p:cNvPr id="167" name="Freeform: Shape 166">
                <a:extLst>
                  <a:ext uri="{FF2B5EF4-FFF2-40B4-BE49-F238E27FC236}">
                    <a16:creationId xmlns:a16="http://schemas.microsoft.com/office/drawing/2014/main" id="{1B3C0AAD-7266-4F89-9613-42B0778847C0}"/>
                  </a:ext>
                </a:extLst>
              </p:cNvPr>
              <p:cNvSpPr/>
              <p:nvPr/>
            </p:nvSpPr>
            <p:spPr>
              <a:xfrm>
                <a:off x="2751010" y="6224937"/>
                <a:ext cx="196649" cy="262199"/>
              </a:xfrm>
              <a:custGeom>
                <a:avLst/>
                <a:gdLst>
                  <a:gd name="connsiteX0" fmla="*/ 1565 w 85725"/>
                  <a:gd name="connsiteY0" fmla="*/ 115007 h 114300"/>
                  <a:gd name="connsiteX1" fmla="*/ 69002 w 85725"/>
                  <a:gd name="connsiteY1" fmla="*/ 326 h 114300"/>
                  <a:gd name="connsiteX2" fmla="*/ 1565 w 85725"/>
                  <a:gd name="connsiteY2" fmla="*/ 115007 h 114300"/>
                </a:gdLst>
                <a:ahLst/>
                <a:cxnLst>
                  <a:cxn ang="0">
                    <a:pos x="connsiteX0" y="connsiteY0"/>
                  </a:cxn>
                  <a:cxn ang="0">
                    <a:pos x="connsiteX1" y="connsiteY1"/>
                  </a:cxn>
                  <a:cxn ang="0">
                    <a:pos x="connsiteX2" y="connsiteY2"/>
                  </a:cxn>
                </a:cxnLst>
                <a:rect l="l" t="t" r="r" b="b"/>
                <a:pathLst>
                  <a:path w="85725" h="114300">
                    <a:moveTo>
                      <a:pt x="1565" y="115007"/>
                    </a:moveTo>
                    <a:cubicBezTo>
                      <a:pt x="1565" y="115007"/>
                      <a:pt x="-16342" y="-7104"/>
                      <a:pt x="69002" y="326"/>
                    </a:cubicBezTo>
                    <a:cubicBezTo>
                      <a:pt x="154346" y="7851"/>
                      <a:pt x="1565" y="115007"/>
                      <a:pt x="1565" y="115007"/>
                    </a:cubicBezTo>
                    <a:close/>
                  </a:path>
                </a:pathLst>
              </a:custGeom>
              <a:solidFill>
                <a:srgbClr val="018673"/>
              </a:solidFill>
              <a:ln w="9525" cap="flat">
                <a:noFill/>
                <a:prstDash val="solid"/>
                <a:miter/>
              </a:ln>
            </p:spPr>
            <p:txBody>
              <a:bodyPr rtlCol="0" anchor="ctr"/>
              <a:lstStyle/>
              <a:p>
                <a:endParaRPr lang="en-ID"/>
              </a:p>
            </p:txBody>
          </p:sp>
          <p:sp>
            <p:nvSpPr>
              <p:cNvPr id="168" name="Freeform: Shape 167">
                <a:extLst>
                  <a:ext uri="{FF2B5EF4-FFF2-40B4-BE49-F238E27FC236}">
                    <a16:creationId xmlns:a16="http://schemas.microsoft.com/office/drawing/2014/main" id="{AE5B0A66-6C8B-4CCE-B9A9-A85FB7FE0E77}"/>
                  </a:ext>
                </a:extLst>
              </p:cNvPr>
              <p:cNvSpPr/>
              <p:nvPr/>
            </p:nvSpPr>
            <p:spPr>
              <a:xfrm>
                <a:off x="2721826" y="6455633"/>
                <a:ext cx="284049" cy="152949"/>
              </a:xfrm>
              <a:custGeom>
                <a:avLst/>
                <a:gdLst>
                  <a:gd name="connsiteX0" fmla="*/ 0 w 123825"/>
                  <a:gd name="connsiteY0" fmla="*/ 70161 h 66675"/>
                  <a:gd name="connsiteX1" fmla="*/ 123539 w 123825"/>
                  <a:gd name="connsiteY1" fmla="*/ 33680 h 66675"/>
                  <a:gd name="connsiteX2" fmla="*/ 0 w 123825"/>
                  <a:gd name="connsiteY2" fmla="*/ 70161 h 66675"/>
                </a:gdLst>
                <a:ahLst/>
                <a:cxnLst>
                  <a:cxn ang="0">
                    <a:pos x="connsiteX0" y="connsiteY0"/>
                  </a:cxn>
                  <a:cxn ang="0">
                    <a:pos x="connsiteX1" y="connsiteY1"/>
                  </a:cxn>
                  <a:cxn ang="0">
                    <a:pos x="connsiteX2" y="connsiteY2"/>
                  </a:cxn>
                </a:cxnLst>
                <a:rect l="l" t="t" r="r" b="b"/>
                <a:pathLst>
                  <a:path w="123825" h="66675">
                    <a:moveTo>
                      <a:pt x="0" y="70161"/>
                    </a:moveTo>
                    <a:cubicBezTo>
                      <a:pt x="0" y="70161"/>
                      <a:pt x="84772" y="-59474"/>
                      <a:pt x="123539" y="33680"/>
                    </a:cubicBezTo>
                    <a:cubicBezTo>
                      <a:pt x="138017" y="68351"/>
                      <a:pt x="0" y="70161"/>
                      <a:pt x="0" y="70161"/>
                    </a:cubicBezTo>
                    <a:close/>
                  </a:path>
                </a:pathLst>
              </a:custGeom>
              <a:solidFill>
                <a:srgbClr val="018673"/>
              </a:solidFill>
              <a:ln w="9525" cap="flat">
                <a:noFill/>
                <a:prstDash val="solid"/>
                <a:miter/>
              </a:ln>
            </p:spPr>
            <p:txBody>
              <a:bodyPr rtlCol="0" anchor="ctr"/>
              <a:lstStyle/>
              <a:p>
                <a:endParaRPr lang="en-ID"/>
              </a:p>
            </p:txBody>
          </p:sp>
          <p:sp>
            <p:nvSpPr>
              <p:cNvPr id="169" name="Freeform: Shape 168">
                <a:extLst>
                  <a:ext uri="{FF2B5EF4-FFF2-40B4-BE49-F238E27FC236}">
                    <a16:creationId xmlns:a16="http://schemas.microsoft.com/office/drawing/2014/main" id="{39BE6BD8-E0B5-478A-ABEB-A1CF93CD70B0}"/>
                  </a:ext>
                </a:extLst>
              </p:cNvPr>
              <p:cNvSpPr/>
              <p:nvPr/>
            </p:nvSpPr>
            <p:spPr>
              <a:xfrm>
                <a:off x="2166832" y="6440311"/>
                <a:ext cx="327749" cy="109250"/>
              </a:xfrm>
              <a:custGeom>
                <a:avLst/>
                <a:gdLst>
                  <a:gd name="connsiteX0" fmla="*/ 145259 w 142875"/>
                  <a:gd name="connsiteY0" fmla="*/ 46360 h 47625"/>
                  <a:gd name="connsiteX1" fmla="*/ 13433 w 142875"/>
                  <a:gd name="connsiteY1" fmla="*/ 13880 h 47625"/>
                  <a:gd name="connsiteX2" fmla="*/ 145259 w 142875"/>
                  <a:gd name="connsiteY2" fmla="*/ 46360 h 47625"/>
                </a:gdLst>
                <a:ahLst/>
                <a:cxnLst>
                  <a:cxn ang="0">
                    <a:pos x="connsiteX0" y="connsiteY0"/>
                  </a:cxn>
                  <a:cxn ang="0">
                    <a:pos x="connsiteX1" y="connsiteY1"/>
                  </a:cxn>
                  <a:cxn ang="0">
                    <a:pos x="connsiteX2" y="connsiteY2"/>
                  </a:cxn>
                </a:cxnLst>
                <a:rect l="l" t="t" r="r" b="b"/>
                <a:pathLst>
                  <a:path w="142875" h="47625">
                    <a:moveTo>
                      <a:pt x="145259" y="46360"/>
                    </a:moveTo>
                    <a:cubicBezTo>
                      <a:pt x="145259" y="46360"/>
                      <a:pt x="70012" y="-30697"/>
                      <a:pt x="13433" y="13880"/>
                    </a:cubicBezTo>
                    <a:cubicBezTo>
                      <a:pt x="-43241" y="58552"/>
                      <a:pt x="94586" y="61981"/>
                      <a:pt x="145259" y="46360"/>
                    </a:cubicBezTo>
                    <a:close/>
                  </a:path>
                </a:pathLst>
              </a:custGeom>
              <a:solidFill>
                <a:srgbClr val="018673"/>
              </a:solidFill>
              <a:ln w="9525" cap="flat">
                <a:noFill/>
                <a:prstDash val="solid"/>
                <a:miter/>
              </a:ln>
            </p:spPr>
            <p:txBody>
              <a:bodyPr rtlCol="0" anchor="ctr"/>
              <a:lstStyle/>
              <a:p>
                <a:endParaRPr lang="en-ID"/>
              </a:p>
            </p:txBody>
          </p:sp>
        </p:grpSp>
      </p:grpSp>
      <p:sp>
        <p:nvSpPr>
          <p:cNvPr id="4" name="Slide Number Placeholder 3">
            <a:extLst>
              <a:ext uri="{FF2B5EF4-FFF2-40B4-BE49-F238E27FC236}">
                <a16:creationId xmlns:a16="http://schemas.microsoft.com/office/drawing/2014/main" id="{8940BE1C-AEE5-43E7-9989-483E1B507081}"/>
              </a:ext>
            </a:extLst>
          </p:cNvPr>
          <p:cNvSpPr>
            <a:spLocks noGrp="1"/>
          </p:cNvSpPr>
          <p:nvPr>
            <p:ph type="sldNum" sz="quarter" idx="12"/>
          </p:nvPr>
        </p:nvSpPr>
        <p:spPr/>
        <p:txBody>
          <a:bodyPr/>
          <a:lstStyle/>
          <a:p>
            <a:fld id="{FFA84B14-57FB-4834-9351-A79C9F9528A4}" type="slidenum">
              <a:rPr lang="en-ID" smtClean="0"/>
              <a:pPr/>
              <a:t>33</a:t>
            </a:fld>
            <a:endParaRPr lang="en-ID"/>
          </a:p>
        </p:txBody>
      </p:sp>
      <p:sp>
        <p:nvSpPr>
          <p:cNvPr id="112" name="Freeform: Shape 111">
            <a:extLst>
              <a:ext uri="{FF2B5EF4-FFF2-40B4-BE49-F238E27FC236}">
                <a16:creationId xmlns:a16="http://schemas.microsoft.com/office/drawing/2014/main" id="{ED918FCE-B17F-4583-A32D-E90E4141A64B}"/>
              </a:ext>
            </a:extLst>
          </p:cNvPr>
          <p:cNvSpPr/>
          <p:nvPr/>
        </p:nvSpPr>
        <p:spPr>
          <a:xfrm rot="5400000">
            <a:off x="-1847088" y="1847088"/>
            <a:ext cx="6858000" cy="3163824"/>
          </a:xfrm>
          <a:custGeom>
            <a:avLst/>
            <a:gdLst>
              <a:gd name="connsiteX0" fmla="*/ 2003797 w 12192000"/>
              <a:gd name="connsiteY0" fmla="*/ 997 h 4474299"/>
              <a:gd name="connsiteX1" fmla="*/ 2400300 w 12192000"/>
              <a:gd name="connsiteY1" fmla="*/ 16599 h 4474299"/>
              <a:gd name="connsiteX2" fmla="*/ 5435601 w 12192000"/>
              <a:gd name="connsiteY2" fmla="*/ 1248499 h 4474299"/>
              <a:gd name="connsiteX3" fmla="*/ 7899401 w 12192000"/>
              <a:gd name="connsiteY3" fmla="*/ 1235799 h 4474299"/>
              <a:gd name="connsiteX4" fmla="*/ 10147300 w 12192000"/>
              <a:gd name="connsiteY4" fmla="*/ 2315299 h 4474299"/>
              <a:gd name="connsiteX5" fmla="*/ 12091619 w 12192000"/>
              <a:gd name="connsiteY5" fmla="*/ 1580532 h 4474299"/>
              <a:gd name="connsiteX6" fmla="*/ 12192000 w 12192000"/>
              <a:gd name="connsiteY6" fmla="*/ 1543563 h 4474299"/>
              <a:gd name="connsiteX7" fmla="*/ 12192000 w 12192000"/>
              <a:gd name="connsiteY7" fmla="*/ 4474299 h 4474299"/>
              <a:gd name="connsiteX8" fmla="*/ 0 w 12192000"/>
              <a:gd name="connsiteY8" fmla="*/ 4474299 h 4474299"/>
              <a:gd name="connsiteX9" fmla="*/ 0 w 12192000"/>
              <a:gd name="connsiteY9" fmla="*/ 383415 h 4474299"/>
              <a:gd name="connsiteX10" fmla="*/ 329481 w 12192000"/>
              <a:gd name="connsiteY10" fmla="*/ 292799 h 4474299"/>
              <a:gd name="connsiteX11" fmla="*/ 2003797 w 12192000"/>
              <a:gd name="connsiteY11" fmla="*/ 997 h 4474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4474299">
                <a:moveTo>
                  <a:pt x="2003797" y="997"/>
                </a:moveTo>
                <a:cubicBezTo>
                  <a:pt x="2140182" y="-2252"/>
                  <a:pt x="2273036" y="2312"/>
                  <a:pt x="2400300" y="16599"/>
                </a:cubicBezTo>
                <a:cubicBezTo>
                  <a:pt x="3418417" y="130899"/>
                  <a:pt x="4519085" y="1045299"/>
                  <a:pt x="5435601" y="1248499"/>
                </a:cubicBezTo>
                <a:cubicBezTo>
                  <a:pt x="6352117" y="1451699"/>
                  <a:pt x="7114118" y="1057999"/>
                  <a:pt x="7899401" y="1235799"/>
                </a:cubicBezTo>
                <a:cubicBezTo>
                  <a:pt x="8684683" y="1413599"/>
                  <a:pt x="9398000" y="2270849"/>
                  <a:pt x="10147300" y="2315299"/>
                </a:cubicBezTo>
                <a:cubicBezTo>
                  <a:pt x="10756106" y="2351415"/>
                  <a:pt x="11574512" y="1790870"/>
                  <a:pt x="12091619" y="1580532"/>
                </a:cubicBezTo>
                <a:lnTo>
                  <a:pt x="12192000" y="1543563"/>
                </a:lnTo>
                <a:lnTo>
                  <a:pt x="12192000" y="4474299"/>
                </a:lnTo>
                <a:lnTo>
                  <a:pt x="0" y="4474299"/>
                </a:lnTo>
                <a:lnTo>
                  <a:pt x="0" y="383415"/>
                </a:lnTo>
                <a:lnTo>
                  <a:pt x="329481" y="292799"/>
                </a:lnTo>
                <a:cubicBezTo>
                  <a:pt x="856233" y="152008"/>
                  <a:pt x="1458260" y="13995"/>
                  <a:pt x="2003797" y="997"/>
                </a:cubicBezTo>
                <a:close/>
              </a:path>
            </a:pathLst>
          </a:custGeom>
          <a:gradFill flip="none" rotWithShape="1">
            <a:gsLst>
              <a:gs pos="7000">
                <a:schemeClr val="accent2"/>
              </a:gs>
              <a:gs pos="100000">
                <a:schemeClr val="accent4">
                  <a:lumMod val="90000"/>
                </a:schemeClr>
              </a:gs>
            </a:gsLst>
            <a:lin ang="16800000" scaled="0"/>
            <a:tileRect/>
          </a:gradFill>
          <a:ln>
            <a:noFill/>
          </a:ln>
          <a:effectLst>
            <a:outerShdw blurRad="215900" dist="38100" dir="2700000" algn="tl" rotWithShape="0">
              <a:prstClr val="black">
                <a:alpha val="1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a:p>
        </p:txBody>
      </p:sp>
      <p:sp>
        <p:nvSpPr>
          <p:cNvPr id="2" name="Title 1">
            <a:extLst>
              <a:ext uri="{FF2B5EF4-FFF2-40B4-BE49-F238E27FC236}">
                <a16:creationId xmlns:a16="http://schemas.microsoft.com/office/drawing/2014/main" id="{A42FED0C-0488-4DE5-8505-9C2A9244BBC4}"/>
              </a:ext>
            </a:extLst>
          </p:cNvPr>
          <p:cNvSpPr>
            <a:spLocks noGrp="1"/>
          </p:cNvSpPr>
          <p:nvPr>
            <p:ph type="title"/>
          </p:nvPr>
        </p:nvSpPr>
        <p:spPr>
          <a:xfrm>
            <a:off x="617720" y="2376326"/>
            <a:ext cx="3990108" cy="1107996"/>
          </a:xfrm>
        </p:spPr>
        <p:txBody>
          <a:bodyPr/>
          <a:lstStyle/>
          <a:p>
            <a:pPr algn="l"/>
            <a:r>
              <a:rPr lang="en-US" sz="4000" dirty="0"/>
              <a:t>Environmental Timeline.</a:t>
            </a:r>
            <a:endParaRPr lang="en-ID" sz="4000" dirty="0"/>
          </a:p>
        </p:txBody>
      </p:sp>
      <p:sp>
        <p:nvSpPr>
          <p:cNvPr id="128" name="Subtitle 176">
            <a:extLst>
              <a:ext uri="{FF2B5EF4-FFF2-40B4-BE49-F238E27FC236}">
                <a16:creationId xmlns:a16="http://schemas.microsoft.com/office/drawing/2014/main" id="{08624C1B-6F2A-438B-92F9-505651444982}"/>
              </a:ext>
            </a:extLst>
          </p:cNvPr>
          <p:cNvSpPr txBox="1">
            <a:spLocks/>
          </p:cNvSpPr>
          <p:nvPr/>
        </p:nvSpPr>
        <p:spPr>
          <a:xfrm>
            <a:off x="617720" y="3560592"/>
            <a:ext cx="3887973" cy="1107996"/>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D" sz="1600" dirty="0"/>
              <a:t>Lorem ipsum dolor sit amet, consectetur adipiscing elit, sed do eiusmod tempor incididunt ut labore et dolore magna aliqua. Ut enim ad minim veniam, quis nostrud exercitation ullamco laboris nisi ut aliquip</a:t>
            </a:r>
          </a:p>
        </p:txBody>
      </p:sp>
      <p:grpSp>
        <p:nvGrpSpPr>
          <p:cNvPr id="116" name="Group 115">
            <a:extLst>
              <a:ext uri="{FF2B5EF4-FFF2-40B4-BE49-F238E27FC236}">
                <a16:creationId xmlns:a16="http://schemas.microsoft.com/office/drawing/2014/main" id="{2CA818C3-4C84-466B-B4A2-62D5652C5F66}"/>
              </a:ext>
            </a:extLst>
          </p:cNvPr>
          <p:cNvGrpSpPr/>
          <p:nvPr/>
        </p:nvGrpSpPr>
        <p:grpSpPr>
          <a:xfrm>
            <a:off x="6137131" y="688905"/>
            <a:ext cx="3929466" cy="882286"/>
            <a:chOff x="7424334" y="1851103"/>
            <a:chExt cx="3929466" cy="882286"/>
          </a:xfrm>
        </p:grpSpPr>
        <p:sp>
          <p:nvSpPr>
            <p:cNvPr id="117" name="Subtitle 176">
              <a:extLst>
                <a:ext uri="{FF2B5EF4-FFF2-40B4-BE49-F238E27FC236}">
                  <a16:creationId xmlns:a16="http://schemas.microsoft.com/office/drawing/2014/main" id="{072BFA8E-BC50-412A-8859-A30BAD9AB1B7}"/>
                </a:ext>
              </a:extLst>
            </p:cNvPr>
            <p:cNvSpPr txBox="1">
              <a:spLocks/>
            </p:cNvSpPr>
            <p:nvPr/>
          </p:nvSpPr>
          <p:spPr>
            <a:xfrm>
              <a:off x="7424334" y="2151691"/>
              <a:ext cx="3929466" cy="581698"/>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D" sz="1400" dirty="0"/>
                <a:t>Lorem ipsum dolor sit amet, consectetur adipiscing elit, sed do eiusmod tempor incididunt ut labore et dolore magna aliqua. </a:t>
              </a:r>
            </a:p>
          </p:txBody>
        </p:sp>
        <p:sp>
          <p:nvSpPr>
            <p:cNvPr id="118" name="Subtitle 176">
              <a:extLst>
                <a:ext uri="{FF2B5EF4-FFF2-40B4-BE49-F238E27FC236}">
                  <a16:creationId xmlns:a16="http://schemas.microsoft.com/office/drawing/2014/main" id="{023D9D03-98F9-4743-B444-C9ADE45A20D2}"/>
                </a:ext>
              </a:extLst>
            </p:cNvPr>
            <p:cNvSpPr txBox="1">
              <a:spLocks/>
            </p:cNvSpPr>
            <p:nvPr/>
          </p:nvSpPr>
          <p:spPr>
            <a:xfrm>
              <a:off x="7424334" y="1851103"/>
              <a:ext cx="1540593" cy="249299"/>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D" sz="1800" b="1" dirty="0">
                  <a:latin typeface="+mj-lt"/>
                </a:rPr>
                <a:t>Your Title.</a:t>
              </a:r>
            </a:p>
          </p:txBody>
        </p:sp>
      </p:grpSp>
      <p:grpSp>
        <p:nvGrpSpPr>
          <p:cNvPr id="119" name="Group 118">
            <a:extLst>
              <a:ext uri="{FF2B5EF4-FFF2-40B4-BE49-F238E27FC236}">
                <a16:creationId xmlns:a16="http://schemas.microsoft.com/office/drawing/2014/main" id="{4A89238C-5315-4C51-A0C2-BC3E806FCB32}"/>
              </a:ext>
            </a:extLst>
          </p:cNvPr>
          <p:cNvGrpSpPr/>
          <p:nvPr/>
        </p:nvGrpSpPr>
        <p:grpSpPr>
          <a:xfrm>
            <a:off x="5743431" y="2215872"/>
            <a:ext cx="3929466" cy="882286"/>
            <a:chOff x="7424334" y="1851103"/>
            <a:chExt cx="3929466" cy="882286"/>
          </a:xfrm>
        </p:grpSpPr>
        <p:sp>
          <p:nvSpPr>
            <p:cNvPr id="120" name="Subtitle 176">
              <a:extLst>
                <a:ext uri="{FF2B5EF4-FFF2-40B4-BE49-F238E27FC236}">
                  <a16:creationId xmlns:a16="http://schemas.microsoft.com/office/drawing/2014/main" id="{1FFAA3FE-5915-4D45-A6E2-EB2AF0DDCFAA}"/>
                </a:ext>
              </a:extLst>
            </p:cNvPr>
            <p:cNvSpPr txBox="1">
              <a:spLocks/>
            </p:cNvSpPr>
            <p:nvPr/>
          </p:nvSpPr>
          <p:spPr>
            <a:xfrm>
              <a:off x="7424334" y="2151691"/>
              <a:ext cx="3929466" cy="581698"/>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D" sz="1400" dirty="0"/>
                <a:t>Lorem ipsum dolor sit amet, consectetur adipiscing elit, sed do eiusmod tempor incididunt ut labore et dolore magna aliqua. </a:t>
              </a:r>
            </a:p>
          </p:txBody>
        </p:sp>
        <p:sp>
          <p:nvSpPr>
            <p:cNvPr id="121" name="Subtitle 176">
              <a:extLst>
                <a:ext uri="{FF2B5EF4-FFF2-40B4-BE49-F238E27FC236}">
                  <a16:creationId xmlns:a16="http://schemas.microsoft.com/office/drawing/2014/main" id="{98F7E062-E976-4A87-B389-CF19AA8CFE20}"/>
                </a:ext>
              </a:extLst>
            </p:cNvPr>
            <p:cNvSpPr txBox="1">
              <a:spLocks/>
            </p:cNvSpPr>
            <p:nvPr/>
          </p:nvSpPr>
          <p:spPr>
            <a:xfrm>
              <a:off x="7424334" y="1851103"/>
              <a:ext cx="1540593" cy="249299"/>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D" sz="1800" b="1" dirty="0">
                  <a:latin typeface="+mj-lt"/>
                </a:rPr>
                <a:t>Your Title.</a:t>
              </a:r>
            </a:p>
          </p:txBody>
        </p:sp>
      </p:grpSp>
      <p:grpSp>
        <p:nvGrpSpPr>
          <p:cNvPr id="122" name="Group 121">
            <a:extLst>
              <a:ext uri="{FF2B5EF4-FFF2-40B4-BE49-F238E27FC236}">
                <a16:creationId xmlns:a16="http://schemas.microsoft.com/office/drawing/2014/main" id="{D4AFE3A1-C07B-4A48-A6DE-650359E435FF}"/>
              </a:ext>
            </a:extLst>
          </p:cNvPr>
          <p:cNvGrpSpPr/>
          <p:nvPr/>
        </p:nvGrpSpPr>
        <p:grpSpPr>
          <a:xfrm>
            <a:off x="6073631" y="3742839"/>
            <a:ext cx="3929466" cy="882286"/>
            <a:chOff x="7424334" y="1851103"/>
            <a:chExt cx="3929466" cy="882286"/>
          </a:xfrm>
        </p:grpSpPr>
        <p:sp>
          <p:nvSpPr>
            <p:cNvPr id="123" name="Subtitle 176">
              <a:extLst>
                <a:ext uri="{FF2B5EF4-FFF2-40B4-BE49-F238E27FC236}">
                  <a16:creationId xmlns:a16="http://schemas.microsoft.com/office/drawing/2014/main" id="{21727508-B907-4D4F-BAB8-DA6867DFB193}"/>
                </a:ext>
              </a:extLst>
            </p:cNvPr>
            <p:cNvSpPr txBox="1">
              <a:spLocks/>
            </p:cNvSpPr>
            <p:nvPr/>
          </p:nvSpPr>
          <p:spPr>
            <a:xfrm>
              <a:off x="7424334" y="2151691"/>
              <a:ext cx="3929466" cy="581698"/>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D" sz="1400" dirty="0"/>
                <a:t>Lorem ipsum dolor sit amet, consectetur adipiscing elit, sed do eiusmod tempor incididunt ut labore et dolore magna aliqua. </a:t>
              </a:r>
            </a:p>
          </p:txBody>
        </p:sp>
        <p:sp>
          <p:nvSpPr>
            <p:cNvPr id="124" name="Subtitle 176">
              <a:extLst>
                <a:ext uri="{FF2B5EF4-FFF2-40B4-BE49-F238E27FC236}">
                  <a16:creationId xmlns:a16="http://schemas.microsoft.com/office/drawing/2014/main" id="{FF55B615-FE9F-4637-82B1-A9C9F8C50C93}"/>
                </a:ext>
              </a:extLst>
            </p:cNvPr>
            <p:cNvSpPr txBox="1">
              <a:spLocks/>
            </p:cNvSpPr>
            <p:nvPr/>
          </p:nvSpPr>
          <p:spPr>
            <a:xfrm>
              <a:off x="7424334" y="1851103"/>
              <a:ext cx="1540593" cy="249299"/>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D" sz="1800" b="1" dirty="0">
                  <a:latin typeface="+mj-lt"/>
                </a:rPr>
                <a:t>Your Title.</a:t>
              </a:r>
            </a:p>
          </p:txBody>
        </p:sp>
      </p:grpSp>
      <p:grpSp>
        <p:nvGrpSpPr>
          <p:cNvPr id="125" name="Group 124">
            <a:extLst>
              <a:ext uri="{FF2B5EF4-FFF2-40B4-BE49-F238E27FC236}">
                <a16:creationId xmlns:a16="http://schemas.microsoft.com/office/drawing/2014/main" id="{FA0ECB5A-4A5E-4AAC-BA5D-53FD352B3C58}"/>
              </a:ext>
            </a:extLst>
          </p:cNvPr>
          <p:cNvGrpSpPr/>
          <p:nvPr/>
        </p:nvGrpSpPr>
        <p:grpSpPr>
          <a:xfrm>
            <a:off x="6530831" y="5286809"/>
            <a:ext cx="3929466" cy="882286"/>
            <a:chOff x="7424334" y="1851103"/>
            <a:chExt cx="3929466" cy="882286"/>
          </a:xfrm>
        </p:grpSpPr>
        <p:sp>
          <p:nvSpPr>
            <p:cNvPr id="126" name="Subtitle 176">
              <a:extLst>
                <a:ext uri="{FF2B5EF4-FFF2-40B4-BE49-F238E27FC236}">
                  <a16:creationId xmlns:a16="http://schemas.microsoft.com/office/drawing/2014/main" id="{47800CB2-088D-4C13-807F-D3A34037EE64}"/>
                </a:ext>
              </a:extLst>
            </p:cNvPr>
            <p:cNvSpPr txBox="1">
              <a:spLocks/>
            </p:cNvSpPr>
            <p:nvPr/>
          </p:nvSpPr>
          <p:spPr>
            <a:xfrm>
              <a:off x="7424334" y="2151691"/>
              <a:ext cx="3929466" cy="581698"/>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D" sz="1400" dirty="0"/>
                <a:t>Lorem ipsum dolor sit amet, consectetur adipiscing elit, sed do eiusmod tempor incididunt ut labore et dolore magna aliqua. </a:t>
              </a:r>
            </a:p>
          </p:txBody>
        </p:sp>
        <p:sp>
          <p:nvSpPr>
            <p:cNvPr id="127" name="Subtitle 176">
              <a:extLst>
                <a:ext uri="{FF2B5EF4-FFF2-40B4-BE49-F238E27FC236}">
                  <a16:creationId xmlns:a16="http://schemas.microsoft.com/office/drawing/2014/main" id="{499C7AC5-227F-4D86-9DEF-87FAF8E55821}"/>
                </a:ext>
              </a:extLst>
            </p:cNvPr>
            <p:cNvSpPr txBox="1">
              <a:spLocks/>
            </p:cNvSpPr>
            <p:nvPr/>
          </p:nvSpPr>
          <p:spPr>
            <a:xfrm>
              <a:off x="7424334" y="1851103"/>
              <a:ext cx="1540593" cy="249299"/>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D" sz="1800" b="1" dirty="0">
                  <a:latin typeface="+mj-lt"/>
                </a:rPr>
                <a:t>Your Title.</a:t>
              </a:r>
            </a:p>
          </p:txBody>
        </p:sp>
      </p:grpSp>
      <p:grpSp>
        <p:nvGrpSpPr>
          <p:cNvPr id="5" name="Group 4">
            <a:extLst>
              <a:ext uri="{FF2B5EF4-FFF2-40B4-BE49-F238E27FC236}">
                <a16:creationId xmlns:a16="http://schemas.microsoft.com/office/drawing/2014/main" id="{AC6DCA69-7E43-4FBE-A73A-59C039039A88}"/>
              </a:ext>
            </a:extLst>
          </p:cNvPr>
          <p:cNvGrpSpPr/>
          <p:nvPr/>
        </p:nvGrpSpPr>
        <p:grpSpPr>
          <a:xfrm>
            <a:off x="4997024" y="669461"/>
            <a:ext cx="921176" cy="921174"/>
            <a:chOff x="4997024" y="669461"/>
            <a:chExt cx="921176" cy="921174"/>
          </a:xfrm>
        </p:grpSpPr>
        <p:sp>
          <p:nvSpPr>
            <p:cNvPr id="101" name="Oval 100">
              <a:extLst>
                <a:ext uri="{FF2B5EF4-FFF2-40B4-BE49-F238E27FC236}">
                  <a16:creationId xmlns:a16="http://schemas.microsoft.com/office/drawing/2014/main" id="{35EC14C4-ABAA-4AC8-861D-7C5FA88EAC32}"/>
                </a:ext>
              </a:extLst>
            </p:cNvPr>
            <p:cNvSpPr/>
            <p:nvPr/>
          </p:nvSpPr>
          <p:spPr>
            <a:xfrm>
              <a:off x="4997024" y="669461"/>
              <a:ext cx="921176" cy="921174"/>
            </a:xfrm>
            <a:prstGeom prst="ellipse">
              <a:avLst/>
            </a:prstGeom>
            <a:gradFill flip="none" rotWithShape="1">
              <a:gsLst>
                <a:gs pos="7000">
                  <a:schemeClr val="accent1"/>
                </a:gs>
                <a:gs pos="100000">
                  <a:schemeClr val="accent1">
                    <a:lumMod val="50000"/>
                  </a:schemeClr>
                </a:gs>
              </a:gsLst>
              <a:lin ang="16800000" scaled="0"/>
              <a:tileRect/>
            </a:gra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sz="1400" dirty="0"/>
            </a:p>
          </p:txBody>
        </p:sp>
        <p:grpSp>
          <p:nvGrpSpPr>
            <p:cNvPr id="193" name="Group 192">
              <a:extLst>
                <a:ext uri="{FF2B5EF4-FFF2-40B4-BE49-F238E27FC236}">
                  <a16:creationId xmlns:a16="http://schemas.microsoft.com/office/drawing/2014/main" id="{FF303071-C567-42FE-9BA0-8BA52D99D5CC}"/>
                </a:ext>
              </a:extLst>
            </p:cNvPr>
            <p:cNvGrpSpPr/>
            <p:nvPr/>
          </p:nvGrpSpPr>
          <p:grpSpPr>
            <a:xfrm>
              <a:off x="5277431" y="957805"/>
              <a:ext cx="360363" cy="344487"/>
              <a:chOff x="2676525" y="3249613"/>
              <a:chExt cx="360363" cy="344487"/>
            </a:xfrm>
            <a:solidFill>
              <a:schemeClr val="bg1"/>
            </a:solidFill>
          </p:grpSpPr>
          <p:sp>
            <p:nvSpPr>
              <p:cNvPr id="194" name="Freeform 335">
                <a:extLst>
                  <a:ext uri="{FF2B5EF4-FFF2-40B4-BE49-F238E27FC236}">
                    <a16:creationId xmlns:a16="http://schemas.microsoft.com/office/drawing/2014/main" id="{A523FFA0-CBA8-47F3-B9AC-A1D023E45DF2}"/>
                  </a:ext>
                </a:extLst>
              </p:cNvPr>
              <p:cNvSpPr>
                <a:spLocks/>
              </p:cNvSpPr>
              <p:nvPr/>
            </p:nvSpPr>
            <p:spPr bwMode="auto">
              <a:xfrm>
                <a:off x="3006725" y="3294063"/>
                <a:ext cx="30163" cy="14288"/>
              </a:xfrm>
              <a:custGeom>
                <a:avLst/>
                <a:gdLst>
                  <a:gd name="T0" fmla="*/ 98 w 131"/>
                  <a:gd name="T1" fmla="*/ 66 h 66"/>
                  <a:gd name="T2" fmla="*/ 33 w 131"/>
                  <a:gd name="T3" fmla="*/ 66 h 66"/>
                  <a:gd name="T4" fmla="*/ 33 w 131"/>
                  <a:gd name="T5" fmla="*/ 66 h 66"/>
                  <a:gd name="T6" fmla="*/ 26 w 131"/>
                  <a:gd name="T7" fmla="*/ 66 h 66"/>
                  <a:gd name="T8" fmla="*/ 20 w 131"/>
                  <a:gd name="T9" fmla="*/ 64 h 66"/>
                  <a:gd name="T10" fmla="*/ 15 w 131"/>
                  <a:gd name="T11" fmla="*/ 61 h 66"/>
                  <a:gd name="T12" fmla="*/ 9 w 131"/>
                  <a:gd name="T13" fmla="*/ 56 h 66"/>
                  <a:gd name="T14" fmla="*/ 5 w 131"/>
                  <a:gd name="T15" fmla="*/ 51 h 66"/>
                  <a:gd name="T16" fmla="*/ 2 w 131"/>
                  <a:gd name="T17" fmla="*/ 46 h 66"/>
                  <a:gd name="T18" fmla="*/ 0 w 131"/>
                  <a:gd name="T19" fmla="*/ 40 h 66"/>
                  <a:gd name="T20" fmla="*/ 0 w 131"/>
                  <a:gd name="T21" fmla="*/ 33 h 66"/>
                  <a:gd name="T22" fmla="*/ 0 w 131"/>
                  <a:gd name="T23" fmla="*/ 33 h 66"/>
                  <a:gd name="T24" fmla="*/ 0 w 131"/>
                  <a:gd name="T25" fmla="*/ 26 h 66"/>
                  <a:gd name="T26" fmla="*/ 2 w 131"/>
                  <a:gd name="T27" fmla="*/ 20 h 66"/>
                  <a:gd name="T28" fmla="*/ 5 w 131"/>
                  <a:gd name="T29" fmla="*/ 15 h 66"/>
                  <a:gd name="T30" fmla="*/ 9 w 131"/>
                  <a:gd name="T31" fmla="*/ 10 h 66"/>
                  <a:gd name="T32" fmla="*/ 15 w 131"/>
                  <a:gd name="T33" fmla="*/ 6 h 66"/>
                  <a:gd name="T34" fmla="*/ 20 w 131"/>
                  <a:gd name="T35" fmla="*/ 3 h 66"/>
                  <a:gd name="T36" fmla="*/ 26 w 131"/>
                  <a:gd name="T37" fmla="*/ 1 h 66"/>
                  <a:gd name="T38" fmla="*/ 33 w 131"/>
                  <a:gd name="T39" fmla="*/ 0 h 66"/>
                  <a:gd name="T40" fmla="*/ 98 w 131"/>
                  <a:gd name="T41" fmla="*/ 0 h 66"/>
                  <a:gd name="T42" fmla="*/ 98 w 131"/>
                  <a:gd name="T43" fmla="*/ 0 h 66"/>
                  <a:gd name="T44" fmla="*/ 106 w 131"/>
                  <a:gd name="T45" fmla="*/ 1 h 66"/>
                  <a:gd name="T46" fmla="*/ 112 w 131"/>
                  <a:gd name="T47" fmla="*/ 3 h 66"/>
                  <a:gd name="T48" fmla="*/ 117 w 131"/>
                  <a:gd name="T49" fmla="*/ 6 h 66"/>
                  <a:gd name="T50" fmla="*/ 122 w 131"/>
                  <a:gd name="T51" fmla="*/ 10 h 66"/>
                  <a:gd name="T52" fmla="*/ 126 w 131"/>
                  <a:gd name="T53" fmla="*/ 15 h 66"/>
                  <a:gd name="T54" fmla="*/ 129 w 131"/>
                  <a:gd name="T55" fmla="*/ 20 h 66"/>
                  <a:gd name="T56" fmla="*/ 131 w 131"/>
                  <a:gd name="T57" fmla="*/ 26 h 66"/>
                  <a:gd name="T58" fmla="*/ 131 w 131"/>
                  <a:gd name="T59" fmla="*/ 33 h 66"/>
                  <a:gd name="T60" fmla="*/ 131 w 131"/>
                  <a:gd name="T61" fmla="*/ 33 h 66"/>
                  <a:gd name="T62" fmla="*/ 131 w 131"/>
                  <a:gd name="T63" fmla="*/ 40 h 66"/>
                  <a:gd name="T64" fmla="*/ 129 w 131"/>
                  <a:gd name="T65" fmla="*/ 46 h 66"/>
                  <a:gd name="T66" fmla="*/ 126 w 131"/>
                  <a:gd name="T67" fmla="*/ 51 h 66"/>
                  <a:gd name="T68" fmla="*/ 122 w 131"/>
                  <a:gd name="T69" fmla="*/ 56 h 66"/>
                  <a:gd name="T70" fmla="*/ 117 w 131"/>
                  <a:gd name="T71" fmla="*/ 61 h 66"/>
                  <a:gd name="T72" fmla="*/ 112 w 131"/>
                  <a:gd name="T73" fmla="*/ 64 h 66"/>
                  <a:gd name="T74" fmla="*/ 106 w 131"/>
                  <a:gd name="T75" fmla="*/ 66 h 66"/>
                  <a:gd name="T76" fmla="*/ 98 w 131"/>
                  <a:gd name="T77" fmla="*/ 66 h 66"/>
                  <a:gd name="T78" fmla="*/ 98 w 131"/>
                  <a:gd name="T79"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31" h="66">
                    <a:moveTo>
                      <a:pt x="98" y="66"/>
                    </a:moveTo>
                    <a:lnTo>
                      <a:pt x="33" y="66"/>
                    </a:lnTo>
                    <a:lnTo>
                      <a:pt x="33" y="66"/>
                    </a:lnTo>
                    <a:lnTo>
                      <a:pt x="26" y="66"/>
                    </a:lnTo>
                    <a:lnTo>
                      <a:pt x="20" y="64"/>
                    </a:lnTo>
                    <a:lnTo>
                      <a:pt x="15" y="61"/>
                    </a:lnTo>
                    <a:lnTo>
                      <a:pt x="9" y="56"/>
                    </a:lnTo>
                    <a:lnTo>
                      <a:pt x="5" y="51"/>
                    </a:lnTo>
                    <a:lnTo>
                      <a:pt x="2" y="46"/>
                    </a:lnTo>
                    <a:lnTo>
                      <a:pt x="0" y="40"/>
                    </a:lnTo>
                    <a:lnTo>
                      <a:pt x="0" y="33"/>
                    </a:lnTo>
                    <a:lnTo>
                      <a:pt x="0" y="33"/>
                    </a:lnTo>
                    <a:lnTo>
                      <a:pt x="0" y="26"/>
                    </a:lnTo>
                    <a:lnTo>
                      <a:pt x="2" y="20"/>
                    </a:lnTo>
                    <a:lnTo>
                      <a:pt x="5" y="15"/>
                    </a:lnTo>
                    <a:lnTo>
                      <a:pt x="9" y="10"/>
                    </a:lnTo>
                    <a:lnTo>
                      <a:pt x="15" y="6"/>
                    </a:lnTo>
                    <a:lnTo>
                      <a:pt x="20" y="3"/>
                    </a:lnTo>
                    <a:lnTo>
                      <a:pt x="26" y="1"/>
                    </a:lnTo>
                    <a:lnTo>
                      <a:pt x="33" y="0"/>
                    </a:lnTo>
                    <a:lnTo>
                      <a:pt x="98" y="0"/>
                    </a:lnTo>
                    <a:lnTo>
                      <a:pt x="98" y="0"/>
                    </a:lnTo>
                    <a:lnTo>
                      <a:pt x="106" y="1"/>
                    </a:lnTo>
                    <a:lnTo>
                      <a:pt x="112" y="3"/>
                    </a:lnTo>
                    <a:lnTo>
                      <a:pt x="117" y="6"/>
                    </a:lnTo>
                    <a:lnTo>
                      <a:pt x="122" y="10"/>
                    </a:lnTo>
                    <a:lnTo>
                      <a:pt x="126" y="15"/>
                    </a:lnTo>
                    <a:lnTo>
                      <a:pt x="129" y="20"/>
                    </a:lnTo>
                    <a:lnTo>
                      <a:pt x="131" y="26"/>
                    </a:lnTo>
                    <a:lnTo>
                      <a:pt x="131" y="33"/>
                    </a:lnTo>
                    <a:lnTo>
                      <a:pt x="131" y="33"/>
                    </a:lnTo>
                    <a:lnTo>
                      <a:pt x="131" y="40"/>
                    </a:lnTo>
                    <a:lnTo>
                      <a:pt x="129" y="46"/>
                    </a:lnTo>
                    <a:lnTo>
                      <a:pt x="126" y="51"/>
                    </a:lnTo>
                    <a:lnTo>
                      <a:pt x="122" y="56"/>
                    </a:lnTo>
                    <a:lnTo>
                      <a:pt x="117" y="61"/>
                    </a:lnTo>
                    <a:lnTo>
                      <a:pt x="112" y="64"/>
                    </a:lnTo>
                    <a:lnTo>
                      <a:pt x="106" y="66"/>
                    </a:lnTo>
                    <a:lnTo>
                      <a:pt x="98" y="66"/>
                    </a:lnTo>
                    <a:lnTo>
                      <a:pt x="98" y="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195" name="Group 194">
                <a:extLst>
                  <a:ext uri="{FF2B5EF4-FFF2-40B4-BE49-F238E27FC236}">
                    <a16:creationId xmlns:a16="http://schemas.microsoft.com/office/drawing/2014/main" id="{71407377-B1A1-4DA1-B48A-6D80A46AC72C}"/>
                  </a:ext>
                </a:extLst>
              </p:cNvPr>
              <p:cNvGrpSpPr/>
              <p:nvPr/>
            </p:nvGrpSpPr>
            <p:grpSpPr>
              <a:xfrm>
                <a:off x="2676525" y="3249613"/>
                <a:ext cx="346075" cy="344487"/>
                <a:chOff x="2676525" y="3249613"/>
                <a:chExt cx="346075" cy="344487"/>
              </a:xfrm>
              <a:grpFill/>
            </p:grpSpPr>
            <p:sp>
              <p:nvSpPr>
                <p:cNvPr id="196" name="Freeform 312">
                  <a:extLst>
                    <a:ext uri="{FF2B5EF4-FFF2-40B4-BE49-F238E27FC236}">
                      <a16:creationId xmlns:a16="http://schemas.microsoft.com/office/drawing/2014/main" id="{D2917223-E0A8-4765-8F7E-10DA466B272E}"/>
                    </a:ext>
                  </a:extLst>
                </p:cNvPr>
                <p:cNvSpPr>
                  <a:spLocks noEditPoints="1"/>
                </p:cNvSpPr>
                <p:nvPr/>
              </p:nvSpPr>
              <p:spPr bwMode="auto">
                <a:xfrm>
                  <a:off x="2720975" y="3354388"/>
                  <a:ext cx="195263" cy="195263"/>
                </a:xfrm>
                <a:custGeom>
                  <a:avLst/>
                  <a:gdLst>
                    <a:gd name="T0" fmla="*/ 364 w 859"/>
                    <a:gd name="T1" fmla="*/ 855 h 860"/>
                    <a:gd name="T2" fmla="*/ 263 w 859"/>
                    <a:gd name="T3" fmla="*/ 826 h 860"/>
                    <a:gd name="T4" fmla="*/ 173 w 859"/>
                    <a:gd name="T5" fmla="*/ 774 h 860"/>
                    <a:gd name="T6" fmla="*/ 98 w 859"/>
                    <a:gd name="T7" fmla="*/ 703 h 860"/>
                    <a:gd name="T8" fmla="*/ 42 w 859"/>
                    <a:gd name="T9" fmla="*/ 616 h 860"/>
                    <a:gd name="T10" fmla="*/ 8 w 859"/>
                    <a:gd name="T11" fmla="*/ 517 h 860"/>
                    <a:gd name="T12" fmla="*/ 0 w 859"/>
                    <a:gd name="T13" fmla="*/ 430 h 860"/>
                    <a:gd name="T14" fmla="*/ 13 w 859"/>
                    <a:gd name="T15" fmla="*/ 323 h 860"/>
                    <a:gd name="T16" fmla="*/ 51 w 859"/>
                    <a:gd name="T17" fmla="*/ 226 h 860"/>
                    <a:gd name="T18" fmla="*/ 111 w 859"/>
                    <a:gd name="T19" fmla="*/ 141 h 860"/>
                    <a:gd name="T20" fmla="*/ 189 w 859"/>
                    <a:gd name="T21" fmla="*/ 74 h 860"/>
                    <a:gd name="T22" fmla="*/ 281 w 859"/>
                    <a:gd name="T23" fmla="*/ 26 h 860"/>
                    <a:gd name="T24" fmla="*/ 386 w 859"/>
                    <a:gd name="T25" fmla="*/ 2 h 860"/>
                    <a:gd name="T26" fmla="*/ 473 w 859"/>
                    <a:gd name="T27" fmla="*/ 2 h 860"/>
                    <a:gd name="T28" fmla="*/ 577 w 859"/>
                    <a:gd name="T29" fmla="*/ 26 h 860"/>
                    <a:gd name="T30" fmla="*/ 669 w 859"/>
                    <a:gd name="T31" fmla="*/ 74 h 860"/>
                    <a:gd name="T32" fmla="*/ 747 w 859"/>
                    <a:gd name="T33" fmla="*/ 141 h 860"/>
                    <a:gd name="T34" fmla="*/ 807 w 859"/>
                    <a:gd name="T35" fmla="*/ 226 h 860"/>
                    <a:gd name="T36" fmla="*/ 845 w 859"/>
                    <a:gd name="T37" fmla="*/ 323 h 860"/>
                    <a:gd name="T38" fmla="*/ 859 w 859"/>
                    <a:gd name="T39" fmla="*/ 430 h 860"/>
                    <a:gd name="T40" fmla="*/ 850 w 859"/>
                    <a:gd name="T41" fmla="*/ 517 h 860"/>
                    <a:gd name="T42" fmla="*/ 816 w 859"/>
                    <a:gd name="T43" fmla="*/ 616 h 860"/>
                    <a:gd name="T44" fmla="*/ 760 w 859"/>
                    <a:gd name="T45" fmla="*/ 703 h 860"/>
                    <a:gd name="T46" fmla="*/ 686 w 859"/>
                    <a:gd name="T47" fmla="*/ 774 h 860"/>
                    <a:gd name="T48" fmla="*/ 596 w 859"/>
                    <a:gd name="T49" fmla="*/ 826 h 860"/>
                    <a:gd name="T50" fmla="*/ 494 w 859"/>
                    <a:gd name="T51" fmla="*/ 855 h 860"/>
                    <a:gd name="T52" fmla="*/ 429 w 859"/>
                    <a:gd name="T53" fmla="*/ 67 h 860"/>
                    <a:gd name="T54" fmla="*/ 356 w 859"/>
                    <a:gd name="T55" fmla="*/ 74 h 860"/>
                    <a:gd name="T56" fmla="*/ 272 w 859"/>
                    <a:gd name="T57" fmla="*/ 103 h 860"/>
                    <a:gd name="T58" fmla="*/ 198 w 859"/>
                    <a:gd name="T59" fmla="*/ 149 h 860"/>
                    <a:gd name="T60" fmla="*/ 138 w 859"/>
                    <a:gd name="T61" fmla="*/ 213 h 860"/>
                    <a:gd name="T62" fmla="*/ 94 w 859"/>
                    <a:gd name="T63" fmla="*/ 289 h 860"/>
                    <a:gd name="T64" fmla="*/ 70 w 859"/>
                    <a:gd name="T65" fmla="*/ 375 h 860"/>
                    <a:gd name="T66" fmla="*/ 66 w 859"/>
                    <a:gd name="T67" fmla="*/ 448 h 860"/>
                    <a:gd name="T68" fmla="*/ 81 w 859"/>
                    <a:gd name="T69" fmla="*/ 538 h 860"/>
                    <a:gd name="T70" fmla="*/ 119 w 859"/>
                    <a:gd name="T71" fmla="*/ 618 h 860"/>
                    <a:gd name="T72" fmla="*/ 173 w 859"/>
                    <a:gd name="T73" fmla="*/ 687 h 860"/>
                    <a:gd name="T74" fmla="*/ 241 w 859"/>
                    <a:gd name="T75" fmla="*/ 741 h 860"/>
                    <a:gd name="T76" fmla="*/ 322 w 859"/>
                    <a:gd name="T77" fmla="*/ 777 h 860"/>
                    <a:gd name="T78" fmla="*/ 411 w 859"/>
                    <a:gd name="T79" fmla="*/ 793 h 860"/>
                    <a:gd name="T80" fmla="*/ 484 w 859"/>
                    <a:gd name="T81" fmla="*/ 790 h 860"/>
                    <a:gd name="T82" fmla="*/ 571 w 859"/>
                    <a:gd name="T83" fmla="*/ 765 h 860"/>
                    <a:gd name="T84" fmla="*/ 646 w 859"/>
                    <a:gd name="T85" fmla="*/ 722 h 860"/>
                    <a:gd name="T86" fmla="*/ 710 w 859"/>
                    <a:gd name="T87" fmla="*/ 662 h 860"/>
                    <a:gd name="T88" fmla="*/ 757 w 859"/>
                    <a:gd name="T89" fmla="*/ 588 h 860"/>
                    <a:gd name="T90" fmla="*/ 785 w 859"/>
                    <a:gd name="T91" fmla="*/ 503 h 860"/>
                    <a:gd name="T92" fmla="*/ 792 w 859"/>
                    <a:gd name="T93" fmla="*/ 430 h 860"/>
                    <a:gd name="T94" fmla="*/ 781 w 859"/>
                    <a:gd name="T95" fmla="*/ 340 h 860"/>
                    <a:gd name="T96" fmla="*/ 749 w 859"/>
                    <a:gd name="T97" fmla="*/ 257 h 860"/>
                    <a:gd name="T98" fmla="*/ 698 w 859"/>
                    <a:gd name="T99" fmla="*/ 186 h 860"/>
                    <a:gd name="T100" fmla="*/ 632 w 859"/>
                    <a:gd name="T101" fmla="*/ 129 h 860"/>
                    <a:gd name="T102" fmla="*/ 554 w 859"/>
                    <a:gd name="T103" fmla="*/ 88 h 860"/>
                    <a:gd name="T104" fmla="*/ 466 w 859"/>
                    <a:gd name="T105" fmla="*/ 69 h 8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59" h="860">
                      <a:moveTo>
                        <a:pt x="429" y="860"/>
                      </a:moveTo>
                      <a:lnTo>
                        <a:pt x="429" y="860"/>
                      </a:lnTo>
                      <a:lnTo>
                        <a:pt x="407" y="859"/>
                      </a:lnTo>
                      <a:lnTo>
                        <a:pt x="386" y="857"/>
                      </a:lnTo>
                      <a:lnTo>
                        <a:pt x="364" y="855"/>
                      </a:lnTo>
                      <a:lnTo>
                        <a:pt x="342" y="851"/>
                      </a:lnTo>
                      <a:lnTo>
                        <a:pt x="322" y="847"/>
                      </a:lnTo>
                      <a:lnTo>
                        <a:pt x="302" y="841"/>
                      </a:lnTo>
                      <a:lnTo>
                        <a:pt x="281" y="833"/>
                      </a:lnTo>
                      <a:lnTo>
                        <a:pt x="263" y="826"/>
                      </a:lnTo>
                      <a:lnTo>
                        <a:pt x="243" y="818"/>
                      </a:lnTo>
                      <a:lnTo>
                        <a:pt x="224" y="807"/>
                      </a:lnTo>
                      <a:lnTo>
                        <a:pt x="207" y="797"/>
                      </a:lnTo>
                      <a:lnTo>
                        <a:pt x="189" y="787"/>
                      </a:lnTo>
                      <a:lnTo>
                        <a:pt x="173" y="774"/>
                      </a:lnTo>
                      <a:lnTo>
                        <a:pt x="156" y="762"/>
                      </a:lnTo>
                      <a:lnTo>
                        <a:pt x="140" y="749"/>
                      </a:lnTo>
                      <a:lnTo>
                        <a:pt x="125" y="734"/>
                      </a:lnTo>
                      <a:lnTo>
                        <a:pt x="111" y="718"/>
                      </a:lnTo>
                      <a:lnTo>
                        <a:pt x="98" y="703"/>
                      </a:lnTo>
                      <a:lnTo>
                        <a:pt x="85" y="687"/>
                      </a:lnTo>
                      <a:lnTo>
                        <a:pt x="73" y="670"/>
                      </a:lnTo>
                      <a:lnTo>
                        <a:pt x="62" y="653"/>
                      </a:lnTo>
                      <a:lnTo>
                        <a:pt x="51" y="635"/>
                      </a:lnTo>
                      <a:lnTo>
                        <a:pt x="42" y="616"/>
                      </a:lnTo>
                      <a:lnTo>
                        <a:pt x="33" y="597"/>
                      </a:lnTo>
                      <a:lnTo>
                        <a:pt x="26" y="578"/>
                      </a:lnTo>
                      <a:lnTo>
                        <a:pt x="18" y="558"/>
                      </a:lnTo>
                      <a:lnTo>
                        <a:pt x="13" y="537"/>
                      </a:lnTo>
                      <a:lnTo>
                        <a:pt x="8" y="517"/>
                      </a:lnTo>
                      <a:lnTo>
                        <a:pt x="5" y="495"/>
                      </a:lnTo>
                      <a:lnTo>
                        <a:pt x="2" y="474"/>
                      </a:lnTo>
                      <a:lnTo>
                        <a:pt x="0" y="453"/>
                      </a:lnTo>
                      <a:lnTo>
                        <a:pt x="0" y="430"/>
                      </a:lnTo>
                      <a:lnTo>
                        <a:pt x="0" y="430"/>
                      </a:lnTo>
                      <a:lnTo>
                        <a:pt x="0" y="408"/>
                      </a:lnTo>
                      <a:lnTo>
                        <a:pt x="2" y="386"/>
                      </a:lnTo>
                      <a:lnTo>
                        <a:pt x="5" y="365"/>
                      </a:lnTo>
                      <a:lnTo>
                        <a:pt x="8" y="344"/>
                      </a:lnTo>
                      <a:lnTo>
                        <a:pt x="13" y="323"/>
                      </a:lnTo>
                      <a:lnTo>
                        <a:pt x="18" y="303"/>
                      </a:lnTo>
                      <a:lnTo>
                        <a:pt x="26" y="283"/>
                      </a:lnTo>
                      <a:lnTo>
                        <a:pt x="33" y="263"/>
                      </a:lnTo>
                      <a:lnTo>
                        <a:pt x="42" y="244"/>
                      </a:lnTo>
                      <a:lnTo>
                        <a:pt x="51" y="226"/>
                      </a:lnTo>
                      <a:lnTo>
                        <a:pt x="62" y="207"/>
                      </a:lnTo>
                      <a:lnTo>
                        <a:pt x="73" y="190"/>
                      </a:lnTo>
                      <a:lnTo>
                        <a:pt x="85" y="173"/>
                      </a:lnTo>
                      <a:lnTo>
                        <a:pt x="98" y="157"/>
                      </a:lnTo>
                      <a:lnTo>
                        <a:pt x="111" y="141"/>
                      </a:lnTo>
                      <a:lnTo>
                        <a:pt x="125" y="127"/>
                      </a:lnTo>
                      <a:lnTo>
                        <a:pt x="140" y="112"/>
                      </a:lnTo>
                      <a:lnTo>
                        <a:pt x="156" y="99"/>
                      </a:lnTo>
                      <a:lnTo>
                        <a:pt x="173" y="86"/>
                      </a:lnTo>
                      <a:lnTo>
                        <a:pt x="189" y="74"/>
                      </a:lnTo>
                      <a:lnTo>
                        <a:pt x="207" y="62"/>
                      </a:lnTo>
                      <a:lnTo>
                        <a:pt x="224" y="52"/>
                      </a:lnTo>
                      <a:lnTo>
                        <a:pt x="243" y="43"/>
                      </a:lnTo>
                      <a:lnTo>
                        <a:pt x="263" y="35"/>
                      </a:lnTo>
                      <a:lnTo>
                        <a:pt x="281" y="26"/>
                      </a:lnTo>
                      <a:lnTo>
                        <a:pt x="302" y="20"/>
                      </a:lnTo>
                      <a:lnTo>
                        <a:pt x="322" y="14"/>
                      </a:lnTo>
                      <a:lnTo>
                        <a:pt x="342" y="10"/>
                      </a:lnTo>
                      <a:lnTo>
                        <a:pt x="364" y="6"/>
                      </a:lnTo>
                      <a:lnTo>
                        <a:pt x="386" y="2"/>
                      </a:lnTo>
                      <a:lnTo>
                        <a:pt x="407" y="1"/>
                      </a:lnTo>
                      <a:lnTo>
                        <a:pt x="429" y="0"/>
                      </a:lnTo>
                      <a:lnTo>
                        <a:pt x="429" y="0"/>
                      </a:lnTo>
                      <a:lnTo>
                        <a:pt x="451" y="1"/>
                      </a:lnTo>
                      <a:lnTo>
                        <a:pt x="473" y="2"/>
                      </a:lnTo>
                      <a:lnTo>
                        <a:pt x="494" y="6"/>
                      </a:lnTo>
                      <a:lnTo>
                        <a:pt x="516" y="10"/>
                      </a:lnTo>
                      <a:lnTo>
                        <a:pt x="537" y="14"/>
                      </a:lnTo>
                      <a:lnTo>
                        <a:pt x="556" y="20"/>
                      </a:lnTo>
                      <a:lnTo>
                        <a:pt x="577" y="26"/>
                      </a:lnTo>
                      <a:lnTo>
                        <a:pt x="596" y="35"/>
                      </a:lnTo>
                      <a:lnTo>
                        <a:pt x="615" y="43"/>
                      </a:lnTo>
                      <a:lnTo>
                        <a:pt x="634" y="52"/>
                      </a:lnTo>
                      <a:lnTo>
                        <a:pt x="652" y="62"/>
                      </a:lnTo>
                      <a:lnTo>
                        <a:pt x="669" y="74"/>
                      </a:lnTo>
                      <a:lnTo>
                        <a:pt x="686" y="86"/>
                      </a:lnTo>
                      <a:lnTo>
                        <a:pt x="702" y="99"/>
                      </a:lnTo>
                      <a:lnTo>
                        <a:pt x="718" y="112"/>
                      </a:lnTo>
                      <a:lnTo>
                        <a:pt x="733" y="127"/>
                      </a:lnTo>
                      <a:lnTo>
                        <a:pt x="747" y="141"/>
                      </a:lnTo>
                      <a:lnTo>
                        <a:pt x="760" y="157"/>
                      </a:lnTo>
                      <a:lnTo>
                        <a:pt x="774" y="173"/>
                      </a:lnTo>
                      <a:lnTo>
                        <a:pt x="785" y="190"/>
                      </a:lnTo>
                      <a:lnTo>
                        <a:pt x="797" y="207"/>
                      </a:lnTo>
                      <a:lnTo>
                        <a:pt x="807" y="226"/>
                      </a:lnTo>
                      <a:lnTo>
                        <a:pt x="816" y="244"/>
                      </a:lnTo>
                      <a:lnTo>
                        <a:pt x="826" y="263"/>
                      </a:lnTo>
                      <a:lnTo>
                        <a:pt x="833" y="283"/>
                      </a:lnTo>
                      <a:lnTo>
                        <a:pt x="840" y="303"/>
                      </a:lnTo>
                      <a:lnTo>
                        <a:pt x="845" y="323"/>
                      </a:lnTo>
                      <a:lnTo>
                        <a:pt x="850" y="344"/>
                      </a:lnTo>
                      <a:lnTo>
                        <a:pt x="853" y="365"/>
                      </a:lnTo>
                      <a:lnTo>
                        <a:pt x="857" y="386"/>
                      </a:lnTo>
                      <a:lnTo>
                        <a:pt x="859" y="408"/>
                      </a:lnTo>
                      <a:lnTo>
                        <a:pt x="859" y="430"/>
                      </a:lnTo>
                      <a:lnTo>
                        <a:pt x="859" y="430"/>
                      </a:lnTo>
                      <a:lnTo>
                        <a:pt x="859" y="453"/>
                      </a:lnTo>
                      <a:lnTo>
                        <a:pt x="857" y="474"/>
                      </a:lnTo>
                      <a:lnTo>
                        <a:pt x="853" y="495"/>
                      </a:lnTo>
                      <a:lnTo>
                        <a:pt x="850" y="517"/>
                      </a:lnTo>
                      <a:lnTo>
                        <a:pt x="845" y="537"/>
                      </a:lnTo>
                      <a:lnTo>
                        <a:pt x="840" y="558"/>
                      </a:lnTo>
                      <a:lnTo>
                        <a:pt x="833" y="578"/>
                      </a:lnTo>
                      <a:lnTo>
                        <a:pt x="826" y="597"/>
                      </a:lnTo>
                      <a:lnTo>
                        <a:pt x="816" y="616"/>
                      </a:lnTo>
                      <a:lnTo>
                        <a:pt x="807" y="635"/>
                      </a:lnTo>
                      <a:lnTo>
                        <a:pt x="797" y="653"/>
                      </a:lnTo>
                      <a:lnTo>
                        <a:pt x="785" y="670"/>
                      </a:lnTo>
                      <a:lnTo>
                        <a:pt x="774" y="687"/>
                      </a:lnTo>
                      <a:lnTo>
                        <a:pt x="760" y="703"/>
                      </a:lnTo>
                      <a:lnTo>
                        <a:pt x="747" y="718"/>
                      </a:lnTo>
                      <a:lnTo>
                        <a:pt x="733" y="734"/>
                      </a:lnTo>
                      <a:lnTo>
                        <a:pt x="718" y="749"/>
                      </a:lnTo>
                      <a:lnTo>
                        <a:pt x="702" y="762"/>
                      </a:lnTo>
                      <a:lnTo>
                        <a:pt x="686" y="774"/>
                      </a:lnTo>
                      <a:lnTo>
                        <a:pt x="669" y="787"/>
                      </a:lnTo>
                      <a:lnTo>
                        <a:pt x="652" y="797"/>
                      </a:lnTo>
                      <a:lnTo>
                        <a:pt x="634" y="807"/>
                      </a:lnTo>
                      <a:lnTo>
                        <a:pt x="615" y="818"/>
                      </a:lnTo>
                      <a:lnTo>
                        <a:pt x="596" y="826"/>
                      </a:lnTo>
                      <a:lnTo>
                        <a:pt x="577" y="833"/>
                      </a:lnTo>
                      <a:lnTo>
                        <a:pt x="556" y="841"/>
                      </a:lnTo>
                      <a:lnTo>
                        <a:pt x="537" y="847"/>
                      </a:lnTo>
                      <a:lnTo>
                        <a:pt x="516" y="851"/>
                      </a:lnTo>
                      <a:lnTo>
                        <a:pt x="494" y="855"/>
                      </a:lnTo>
                      <a:lnTo>
                        <a:pt x="473" y="857"/>
                      </a:lnTo>
                      <a:lnTo>
                        <a:pt x="451" y="859"/>
                      </a:lnTo>
                      <a:lnTo>
                        <a:pt x="429" y="860"/>
                      </a:lnTo>
                      <a:lnTo>
                        <a:pt x="429" y="860"/>
                      </a:lnTo>
                      <a:close/>
                      <a:moveTo>
                        <a:pt x="429" y="67"/>
                      </a:moveTo>
                      <a:lnTo>
                        <a:pt x="429" y="67"/>
                      </a:lnTo>
                      <a:lnTo>
                        <a:pt x="411" y="67"/>
                      </a:lnTo>
                      <a:lnTo>
                        <a:pt x="392" y="69"/>
                      </a:lnTo>
                      <a:lnTo>
                        <a:pt x="374" y="71"/>
                      </a:lnTo>
                      <a:lnTo>
                        <a:pt x="356" y="74"/>
                      </a:lnTo>
                      <a:lnTo>
                        <a:pt x="338" y="78"/>
                      </a:lnTo>
                      <a:lnTo>
                        <a:pt x="322" y="83"/>
                      </a:lnTo>
                      <a:lnTo>
                        <a:pt x="304" y="88"/>
                      </a:lnTo>
                      <a:lnTo>
                        <a:pt x="287" y="96"/>
                      </a:lnTo>
                      <a:lnTo>
                        <a:pt x="272" y="103"/>
                      </a:lnTo>
                      <a:lnTo>
                        <a:pt x="256" y="110"/>
                      </a:lnTo>
                      <a:lnTo>
                        <a:pt x="241" y="119"/>
                      </a:lnTo>
                      <a:lnTo>
                        <a:pt x="226" y="129"/>
                      </a:lnTo>
                      <a:lnTo>
                        <a:pt x="212" y="139"/>
                      </a:lnTo>
                      <a:lnTo>
                        <a:pt x="198" y="149"/>
                      </a:lnTo>
                      <a:lnTo>
                        <a:pt x="185" y="161"/>
                      </a:lnTo>
                      <a:lnTo>
                        <a:pt x="173" y="173"/>
                      </a:lnTo>
                      <a:lnTo>
                        <a:pt x="160" y="186"/>
                      </a:lnTo>
                      <a:lnTo>
                        <a:pt x="149" y="199"/>
                      </a:lnTo>
                      <a:lnTo>
                        <a:pt x="138" y="213"/>
                      </a:lnTo>
                      <a:lnTo>
                        <a:pt x="128" y="227"/>
                      </a:lnTo>
                      <a:lnTo>
                        <a:pt x="119" y="241"/>
                      </a:lnTo>
                      <a:lnTo>
                        <a:pt x="109" y="257"/>
                      </a:lnTo>
                      <a:lnTo>
                        <a:pt x="101" y="273"/>
                      </a:lnTo>
                      <a:lnTo>
                        <a:pt x="94" y="289"/>
                      </a:lnTo>
                      <a:lnTo>
                        <a:pt x="88" y="306"/>
                      </a:lnTo>
                      <a:lnTo>
                        <a:pt x="81" y="322"/>
                      </a:lnTo>
                      <a:lnTo>
                        <a:pt x="77" y="340"/>
                      </a:lnTo>
                      <a:lnTo>
                        <a:pt x="73" y="357"/>
                      </a:lnTo>
                      <a:lnTo>
                        <a:pt x="70" y="375"/>
                      </a:lnTo>
                      <a:lnTo>
                        <a:pt x="67" y="393"/>
                      </a:lnTo>
                      <a:lnTo>
                        <a:pt x="66" y="411"/>
                      </a:lnTo>
                      <a:lnTo>
                        <a:pt x="66" y="430"/>
                      </a:lnTo>
                      <a:lnTo>
                        <a:pt x="66" y="430"/>
                      </a:lnTo>
                      <a:lnTo>
                        <a:pt x="66" y="448"/>
                      </a:lnTo>
                      <a:lnTo>
                        <a:pt x="67" y="467"/>
                      </a:lnTo>
                      <a:lnTo>
                        <a:pt x="70" y="486"/>
                      </a:lnTo>
                      <a:lnTo>
                        <a:pt x="73" y="503"/>
                      </a:lnTo>
                      <a:lnTo>
                        <a:pt x="77" y="521"/>
                      </a:lnTo>
                      <a:lnTo>
                        <a:pt x="81" y="538"/>
                      </a:lnTo>
                      <a:lnTo>
                        <a:pt x="88" y="555"/>
                      </a:lnTo>
                      <a:lnTo>
                        <a:pt x="94" y="572"/>
                      </a:lnTo>
                      <a:lnTo>
                        <a:pt x="101" y="588"/>
                      </a:lnTo>
                      <a:lnTo>
                        <a:pt x="109" y="604"/>
                      </a:lnTo>
                      <a:lnTo>
                        <a:pt x="119" y="618"/>
                      </a:lnTo>
                      <a:lnTo>
                        <a:pt x="128" y="634"/>
                      </a:lnTo>
                      <a:lnTo>
                        <a:pt x="138" y="647"/>
                      </a:lnTo>
                      <a:lnTo>
                        <a:pt x="149" y="662"/>
                      </a:lnTo>
                      <a:lnTo>
                        <a:pt x="160" y="674"/>
                      </a:lnTo>
                      <a:lnTo>
                        <a:pt x="173" y="687"/>
                      </a:lnTo>
                      <a:lnTo>
                        <a:pt x="185" y="699"/>
                      </a:lnTo>
                      <a:lnTo>
                        <a:pt x="198" y="710"/>
                      </a:lnTo>
                      <a:lnTo>
                        <a:pt x="212" y="722"/>
                      </a:lnTo>
                      <a:lnTo>
                        <a:pt x="226" y="732"/>
                      </a:lnTo>
                      <a:lnTo>
                        <a:pt x="241" y="741"/>
                      </a:lnTo>
                      <a:lnTo>
                        <a:pt x="256" y="750"/>
                      </a:lnTo>
                      <a:lnTo>
                        <a:pt x="272" y="758"/>
                      </a:lnTo>
                      <a:lnTo>
                        <a:pt x="287" y="765"/>
                      </a:lnTo>
                      <a:lnTo>
                        <a:pt x="304" y="771"/>
                      </a:lnTo>
                      <a:lnTo>
                        <a:pt x="322" y="777"/>
                      </a:lnTo>
                      <a:lnTo>
                        <a:pt x="338" y="783"/>
                      </a:lnTo>
                      <a:lnTo>
                        <a:pt x="356" y="787"/>
                      </a:lnTo>
                      <a:lnTo>
                        <a:pt x="374" y="790"/>
                      </a:lnTo>
                      <a:lnTo>
                        <a:pt x="392" y="792"/>
                      </a:lnTo>
                      <a:lnTo>
                        <a:pt x="411" y="793"/>
                      </a:lnTo>
                      <a:lnTo>
                        <a:pt x="429" y="794"/>
                      </a:lnTo>
                      <a:lnTo>
                        <a:pt x="429" y="794"/>
                      </a:lnTo>
                      <a:lnTo>
                        <a:pt x="448" y="793"/>
                      </a:lnTo>
                      <a:lnTo>
                        <a:pt x="466" y="792"/>
                      </a:lnTo>
                      <a:lnTo>
                        <a:pt x="484" y="790"/>
                      </a:lnTo>
                      <a:lnTo>
                        <a:pt x="503" y="787"/>
                      </a:lnTo>
                      <a:lnTo>
                        <a:pt x="520" y="783"/>
                      </a:lnTo>
                      <a:lnTo>
                        <a:pt x="537" y="777"/>
                      </a:lnTo>
                      <a:lnTo>
                        <a:pt x="554" y="771"/>
                      </a:lnTo>
                      <a:lnTo>
                        <a:pt x="571" y="765"/>
                      </a:lnTo>
                      <a:lnTo>
                        <a:pt x="586" y="758"/>
                      </a:lnTo>
                      <a:lnTo>
                        <a:pt x="602" y="750"/>
                      </a:lnTo>
                      <a:lnTo>
                        <a:pt x="618" y="741"/>
                      </a:lnTo>
                      <a:lnTo>
                        <a:pt x="632" y="732"/>
                      </a:lnTo>
                      <a:lnTo>
                        <a:pt x="646" y="722"/>
                      </a:lnTo>
                      <a:lnTo>
                        <a:pt x="660" y="710"/>
                      </a:lnTo>
                      <a:lnTo>
                        <a:pt x="673" y="699"/>
                      </a:lnTo>
                      <a:lnTo>
                        <a:pt x="686" y="687"/>
                      </a:lnTo>
                      <a:lnTo>
                        <a:pt x="698" y="674"/>
                      </a:lnTo>
                      <a:lnTo>
                        <a:pt x="710" y="662"/>
                      </a:lnTo>
                      <a:lnTo>
                        <a:pt x="720" y="647"/>
                      </a:lnTo>
                      <a:lnTo>
                        <a:pt x="730" y="634"/>
                      </a:lnTo>
                      <a:lnTo>
                        <a:pt x="740" y="618"/>
                      </a:lnTo>
                      <a:lnTo>
                        <a:pt x="749" y="604"/>
                      </a:lnTo>
                      <a:lnTo>
                        <a:pt x="757" y="588"/>
                      </a:lnTo>
                      <a:lnTo>
                        <a:pt x="764" y="572"/>
                      </a:lnTo>
                      <a:lnTo>
                        <a:pt x="771" y="555"/>
                      </a:lnTo>
                      <a:lnTo>
                        <a:pt x="777" y="538"/>
                      </a:lnTo>
                      <a:lnTo>
                        <a:pt x="781" y="521"/>
                      </a:lnTo>
                      <a:lnTo>
                        <a:pt x="785" y="503"/>
                      </a:lnTo>
                      <a:lnTo>
                        <a:pt x="788" y="486"/>
                      </a:lnTo>
                      <a:lnTo>
                        <a:pt x="791" y="467"/>
                      </a:lnTo>
                      <a:lnTo>
                        <a:pt x="792" y="448"/>
                      </a:lnTo>
                      <a:lnTo>
                        <a:pt x="792" y="430"/>
                      </a:lnTo>
                      <a:lnTo>
                        <a:pt x="792" y="430"/>
                      </a:lnTo>
                      <a:lnTo>
                        <a:pt x="792" y="411"/>
                      </a:lnTo>
                      <a:lnTo>
                        <a:pt x="791" y="393"/>
                      </a:lnTo>
                      <a:lnTo>
                        <a:pt x="788" y="375"/>
                      </a:lnTo>
                      <a:lnTo>
                        <a:pt x="785" y="357"/>
                      </a:lnTo>
                      <a:lnTo>
                        <a:pt x="781" y="340"/>
                      </a:lnTo>
                      <a:lnTo>
                        <a:pt x="777" y="322"/>
                      </a:lnTo>
                      <a:lnTo>
                        <a:pt x="771" y="306"/>
                      </a:lnTo>
                      <a:lnTo>
                        <a:pt x="764" y="289"/>
                      </a:lnTo>
                      <a:lnTo>
                        <a:pt x="757" y="273"/>
                      </a:lnTo>
                      <a:lnTo>
                        <a:pt x="749" y="257"/>
                      </a:lnTo>
                      <a:lnTo>
                        <a:pt x="740" y="241"/>
                      </a:lnTo>
                      <a:lnTo>
                        <a:pt x="730" y="227"/>
                      </a:lnTo>
                      <a:lnTo>
                        <a:pt x="720" y="213"/>
                      </a:lnTo>
                      <a:lnTo>
                        <a:pt x="710" y="199"/>
                      </a:lnTo>
                      <a:lnTo>
                        <a:pt x="698" y="186"/>
                      </a:lnTo>
                      <a:lnTo>
                        <a:pt x="686" y="173"/>
                      </a:lnTo>
                      <a:lnTo>
                        <a:pt x="673" y="161"/>
                      </a:lnTo>
                      <a:lnTo>
                        <a:pt x="660" y="149"/>
                      </a:lnTo>
                      <a:lnTo>
                        <a:pt x="646" y="139"/>
                      </a:lnTo>
                      <a:lnTo>
                        <a:pt x="632" y="129"/>
                      </a:lnTo>
                      <a:lnTo>
                        <a:pt x="618" y="119"/>
                      </a:lnTo>
                      <a:lnTo>
                        <a:pt x="602" y="110"/>
                      </a:lnTo>
                      <a:lnTo>
                        <a:pt x="586" y="103"/>
                      </a:lnTo>
                      <a:lnTo>
                        <a:pt x="571" y="96"/>
                      </a:lnTo>
                      <a:lnTo>
                        <a:pt x="554" y="88"/>
                      </a:lnTo>
                      <a:lnTo>
                        <a:pt x="537" y="83"/>
                      </a:lnTo>
                      <a:lnTo>
                        <a:pt x="520" y="78"/>
                      </a:lnTo>
                      <a:lnTo>
                        <a:pt x="503" y="74"/>
                      </a:lnTo>
                      <a:lnTo>
                        <a:pt x="484" y="71"/>
                      </a:lnTo>
                      <a:lnTo>
                        <a:pt x="466" y="69"/>
                      </a:lnTo>
                      <a:lnTo>
                        <a:pt x="448" y="67"/>
                      </a:lnTo>
                      <a:lnTo>
                        <a:pt x="429" y="67"/>
                      </a:lnTo>
                      <a:lnTo>
                        <a:pt x="429" y="6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313">
                  <a:extLst>
                    <a:ext uri="{FF2B5EF4-FFF2-40B4-BE49-F238E27FC236}">
                      <a16:creationId xmlns:a16="http://schemas.microsoft.com/office/drawing/2014/main" id="{0908A79F-88F5-408D-813C-30D70A2E61C9}"/>
                    </a:ext>
                  </a:extLst>
                </p:cNvPr>
                <p:cNvSpPr>
                  <a:spLocks/>
                </p:cNvSpPr>
                <p:nvPr/>
              </p:nvSpPr>
              <p:spPr bwMode="auto">
                <a:xfrm>
                  <a:off x="2811463" y="3309938"/>
                  <a:ext cx="14288" cy="58738"/>
                </a:xfrm>
                <a:custGeom>
                  <a:avLst/>
                  <a:gdLst>
                    <a:gd name="T0" fmla="*/ 33 w 66"/>
                    <a:gd name="T1" fmla="*/ 263 h 263"/>
                    <a:gd name="T2" fmla="*/ 33 w 66"/>
                    <a:gd name="T3" fmla="*/ 263 h 263"/>
                    <a:gd name="T4" fmla="*/ 27 w 66"/>
                    <a:gd name="T5" fmla="*/ 262 h 263"/>
                    <a:gd name="T6" fmla="*/ 21 w 66"/>
                    <a:gd name="T7" fmla="*/ 260 h 263"/>
                    <a:gd name="T8" fmla="*/ 15 w 66"/>
                    <a:gd name="T9" fmla="*/ 256 h 263"/>
                    <a:gd name="T10" fmla="*/ 9 w 66"/>
                    <a:gd name="T11" fmla="*/ 253 h 263"/>
                    <a:gd name="T12" fmla="*/ 6 w 66"/>
                    <a:gd name="T13" fmla="*/ 248 h 263"/>
                    <a:gd name="T14" fmla="*/ 3 w 66"/>
                    <a:gd name="T15" fmla="*/ 242 h 263"/>
                    <a:gd name="T16" fmla="*/ 1 w 66"/>
                    <a:gd name="T17" fmla="*/ 236 h 263"/>
                    <a:gd name="T18" fmla="*/ 0 w 66"/>
                    <a:gd name="T19" fmla="*/ 230 h 263"/>
                    <a:gd name="T20" fmla="*/ 0 w 66"/>
                    <a:gd name="T21" fmla="*/ 33 h 263"/>
                    <a:gd name="T22" fmla="*/ 0 w 66"/>
                    <a:gd name="T23" fmla="*/ 33 h 263"/>
                    <a:gd name="T24" fmla="*/ 1 w 66"/>
                    <a:gd name="T25" fmla="*/ 27 h 263"/>
                    <a:gd name="T26" fmla="*/ 3 w 66"/>
                    <a:gd name="T27" fmla="*/ 21 h 263"/>
                    <a:gd name="T28" fmla="*/ 6 w 66"/>
                    <a:gd name="T29" fmla="*/ 15 h 263"/>
                    <a:gd name="T30" fmla="*/ 9 w 66"/>
                    <a:gd name="T31" fmla="*/ 10 h 263"/>
                    <a:gd name="T32" fmla="*/ 15 w 66"/>
                    <a:gd name="T33" fmla="*/ 6 h 263"/>
                    <a:gd name="T34" fmla="*/ 21 w 66"/>
                    <a:gd name="T35" fmla="*/ 3 h 263"/>
                    <a:gd name="T36" fmla="*/ 27 w 66"/>
                    <a:gd name="T37" fmla="*/ 1 h 263"/>
                    <a:gd name="T38" fmla="*/ 33 w 66"/>
                    <a:gd name="T39" fmla="*/ 0 h 263"/>
                    <a:gd name="T40" fmla="*/ 33 w 66"/>
                    <a:gd name="T41" fmla="*/ 0 h 263"/>
                    <a:gd name="T42" fmla="*/ 39 w 66"/>
                    <a:gd name="T43" fmla="*/ 1 h 263"/>
                    <a:gd name="T44" fmla="*/ 46 w 66"/>
                    <a:gd name="T45" fmla="*/ 3 h 263"/>
                    <a:gd name="T46" fmla="*/ 52 w 66"/>
                    <a:gd name="T47" fmla="*/ 6 h 263"/>
                    <a:gd name="T48" fmla="*/ 57 w 66"/>
                    <a:gd name="T49" fmla="*/ 10 h 263"/>
                    <a:gd name="T50" fmla="*/ 60 w 66"/>
                    <a:gd name="T51" fmla="*/ 15 h 263"/>
                    <a:gd name="T52" fmla="*/ 63 w 66"/>
                    <a:gd name="T53" fmla="*/ 21 h 263"/>
                    <a:gd name="T54" fmla="*/ 65 w 66"/>
                    <a:gd name="T55" fmla="*/ 27 h 263"/>
                    <a:gd name="T56" fmla="*/ 66 w 66"/>
                    <a:gd name="T57" fmla="*/ 33 h 263"/>
                    <a:gd name="T58" fmla="*/ 66 w 66"/>
                    <a:gd name="T59" fmla="*/ 230 h 263"/>
                    <a:gd name="T60" fmla="*/ 66 w 66"/>
                    <a:gd name="T61" fmla="*/ 230 h 263"/>
                    <a:gd name="T62" fmla="*/ 65 w 66"/>
                    <a:gd name="T63" fmla="*/ 236 h 263"/>
                    <a:gd name="T64" fmla="*/ 63 w 66"/>
                    <a:gd name="T65" fmla="*/ 242 h 263"/>
                    <a:gd name="T66" fmla="*/ 60 w 66"/>
                    <a:gd name="T67" fmla="*/ 248 h 263"/>
                    <a:gd name="T68" fmla="*/ 57 w 66"/>
                    <a:gd name="T69" fmla="*/ 253 h 263"/>
                    <a:gd name="T70" fmla="*/ 52 w 66"/>
                    <a:gd name="T71" fmla="*/ 256 h 263"/>
                    <a:gd name="T72" fmla="*/ 46 w 66"/>
                    <a:gd name="T73" fmla="*/ 260 h 263"/>
                    <a:gd name="T74" fmla="*/ 39 w 66"/>
                    <a:gd name="T75" fmla="*/ 262 h 263"/>
                    <a:gd name="T76" fmla="*/ 33 w 66"/>
                    <a:gd name="T77" fmla="*/ 263 h 263"/>
                    <a:gd name="T78" fmla="*/ 33 w 66"/>
                    <a:gd name="T79" fmla="*/ 263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6" h="263">
                      <a:moveTo>
                        <a:pt x="33" y="263"/>
                      </a:moveTo>
                      <a:lnTo>
                        <a:pt x="33" y="263"/>
                      </a:lnTo>
                      <a:lnTo>
                        <a:pt x="27" y="262"/>
                      </a:lnTo>
                      <a:lnTo>
                        <a:pt x="21" y="260"/>
                      </a:lnTo>
                      <a:lnTo>
                        <a:pt x="15" y="256"/>
                      </a:lnTo>
                      <a:lnTo>
                        <a:pt x="9" y="253"/>
                      </a:lnTo>
                      <a:lnTo>
                        <a:pt x="6" y="248"/>
                      </a:lnTo>
                      <a:lnTo>
                        <a:pt x="3" y="242"/>
                      </a:lnTo>
                      <a:lnTo>
                        <a:pt x="1" y="236"/>
                      </a:lnTo>
                      <a:lnTo>
                        <a:pt x="0" y="230"/>
                      </a:lnTo>
                      <a:lnTo>
                        <a:pt x="0" y="33"/>
                      </a:lnTo>
                      <a:lnTo>
                        <a:pt x="0" y="33"/>
                      </a:lnTo>
                      <a:lnTo>
                        <a:pt x="1" y="27"/>
                      </a:lnTo>
                      <a:lnTo>
                        <a:pt x="3" y="21"/>
                      </a:lnTo>
                      <a:lnTo>
                        <a:pt x="6" y="15"/>
                      </a:lnTo>
                      <a:lnTo>
                        <a:pt x="9" y="10"/>
                      </a:lnTo>
                      <a:lnTo>
                        <a:pt x="15" y="6"/>
                      </a:lnTo>
                      <a:lnTo>
                        <a:pt x="21" y="3"/>
                      </a:lnTo>
                      <a:lnTo>
                        <a:pt x="27" y="1"/>
                      </a:lnTo>
                      <a:lnTo>
                        <a:pt x="33" y="0"/>
                      </a:lnTo>
                      <a:lnTo>
                        <a:pt x="33" y="0"/>
                      </a:lnTo>
                      <a:lnTo>
                        <a:pt x="39" y="1"/>
                      </a:lnTo>
                      <a:lnTo>
                        <a:pt x="46" y="3"/>
                      </a:lnTo>
                      <a:lnTo>
                        <a:pt x="52" y="6"/>
                      </a:lnTo>
                      <a:lnTo>
                        <a:pt x="57" y="10"/>
                      </a:lnTo>
                      <a:lnTo>
                        <a:pt x="60" y="15"/>
                      </a:lnTo>
                      <a:lnTo>
                        <a:pt x="63" y="21"/>
                      </a:lnTo>
                      <a:lnTo>
                        <a:pt x="65" y="27"/>
                      </a:lnTo>
                      <a:lnTo>
                        <a:pt x="66" y="33"/>
                      </a:lnTo>
                      <a:lnTo>
                        <a:pt x="66" y="230"/>
                      </a:lnTo>
                      <a:lnTo>
                        <a:pt x="66" y="230"/>
                      </a:lnTo>
                      <a:lnTo>
                        <a:pt x="65" y="236"/>
                      </a:lnTo>
                      <a:lnTo>
                        <a:pt x="63" y="242"/>
                      </a:lnTo>
                      <a:lnTo>
                        <a:pt x="60" y="248"/>
                      </a:lnTo>
                      <a:lnTo>
                        <a:pt x="57" y="253"/>
                      </a:lnTo>
                      <a:lnTo>
                        <a:pt x="52" y="256"/>
                      </a:lnTo>
                      <a:lnTo>
                        <a:pt x="46" y="260"/>
                      </a:lnTo>
                      <a:lnTo>
                        <a:pt x="39" y="262"/>
                      </a:lnTo>
                      <a:lnTo>
                        <a:pt x="33" y="263"/>
                      </a:lnTo>
                      <a:lnTo>
                        <a:pt x="33" y="2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314">
                  <a:extLst>
                    <a:ext uri="{FF2B5EF4-FFF2-40B4-BE49-F238E27FC236}">
                      <a16:creationId xmlns:a16="http://schemas.microsoft.com/office/drawing/2014/main" id="{A9EA1E69-FCA6-412C-9B93-2DB40FE45786}"/>
                    </a:ext>
                  </a:extLst>
                </p:cNvPr>
                <p:cNvSpPr>
                  <a:spLocks/>
                </p:cNvSpPr>
                <p:nvPr/>
              </p:nvSpPr>
              <p:spPr bwMode="auto">
                <a:xfrm>
                  <a:off x="2844800" y="3319463"/>
                  <a:ext cx="31750" cy="55563"/>
                </a:xfrm>
                <a:custGeom>
                  <a:avLst/>
                  <a:gdLst>
                    <a:gd name="T0" fmla="*/ 33 w 140"/>
                    <a:gd name="T1" fmla="*/ 249 h 249"/>
                    <a:gd name="T2" fmla="*/ 33 w 140"/>
                    <a:gd name="T3" fmla="*/ 249 h 249"/>
                    <a:gd name="T4" fmla="*/ 27 w 140"/>
                    <a:gd name="T5" fmla="*/ 248 h 249"/>
                    <a:gd name="T6" fmla="*/ 21 w 140"/>
                    <a:gd name="T7" fmla="*/ 245 h 249"/>
                    <a:gd name="T8" fmla="*/ 21 w 140"/>
                    <a:gd name="T9" fmla="*/ 245 h 249"/>
                    <a:gd name="T10" fmla="*/ 15 w 140"/>
                    <a:gd name="T11" fmla="*/ 242 h 249"/>
                    <a:gd name="T12" fmla="*/ 9 w 140"/>
                    <a:gd name="T13" fmla="*/ 239 h 249"/>
                    <a:gd name="T14" fmla="*/ 5 w 140"/>
                    <a:gd name="T15" fmla="*/ 234 h 249"/>
                    <a:gd name="T16" fmla="*/ 2 w 140"/>
                    <a:gd name="T17" fmla="*/ 228 h 249"/>
                    <a:gd name="T18" fmla="*/ 0 w 140"/>
                    <a:gd name="T19" fmla="*/ 223 h 249"/>
                    <a:gd name="T20" fmla="*/ 0 w 140"/>
                    <a:gd name="T21" fmla="*/ 215 h 249"/>
                    <a:gd name="T22" fmla="*/ 0 w 140"/>
                    <a:gd name="T23" fmla="*/ 209 h 249"/>
                    <a:gd name="T24" fmla="*/ 2 w 140"/>
                    <a:gd name="T25" fmla="*/ 203 h 249"/>
                    <a:gd name="T26" fmla="*/ 76 w 140"/>
                    <a:gd name="T27" fmla="*/ 21 h 249"/>
                    <a:gd name="T28" fmla="*/ 76 w 140"/>
                    <a:gd name="T29" fmla="*/ 21 h 249"/>
                    <a:gd name="T30" fmla="*/ 79 w 140"/>
                    <a:gd name="T31" fmla="*/ 15 h 249"/>
                    <a:gd name="T32" fmla="*/ 83 w 140"/>
                    <a:gd name="T33" fmla="*/ 11 h 249"/>
                    <a:gd name="T34" fmla="*/ 88 w 140"/>
                    <a:gd name="T35" fmla="*/ 6 h 249"/>
                    <a:gd name="T36" fmla="*/ 93 w 140"/>
                    <a:gd name="T37" fmla="*/ 3 h 249"/>
                    <a:gd name="T38" fmla="*/ 99 w 140"/>
                    <a:gd name="T39" fmla="*/ 1 h 249"/>
                    <a:gd name="T40" fmla="*/ 106 w 140"/>
                    <a:gd name="T41" fmla="*/ 0 h 249"/>
                    <a:gd name="T42" fmla="*/ 112 w 140"/>
                    <a:gd name="T43" fmla="*/ 1 h 249"/>
                    <a:gd name="T44" fmla="*/ 119 w 140"/>
                    <a:gd name="T45" fmla="*/ 3 h 249"/>
                    <a:gd name="T46" fmla="*/ 119 w 140"/>
                    <a:gd name="T47" fmla="*/ 3 h 249"/>
                    <a:gd name="T48" fmla="*/ 124 w 140"/>
                    <a:gd name="T49" fmla="*/ 6 h 249"/>
                    <a:gd name="T50" fmla="*/ 129 w 140"/>
                    <a:gd name="T51" fmla="*/ 10 h 249"/>
                    <a:gd name="T52" fmla="*/ 134 w 140"/>
                    <a:gd name="T53" fmla="*/ 15 h 249"/>
                    <a:gd name="T54" fmla="*/ 137 w 140"/>
                    <a:gd name="T55" fmla="*/ 21 h 249"/>
                    <a:gd name="T56" fmla="*/ 139 w 140"/>
                    <a:gd name="T57" fmla="*/ 26 h 249"/>
                    <a:gd name="T58" fmla="*/ 140 w 140"/>
                    <a:gd name="T59" fmla="*/ 33 h 249"/>
                    <a:gd name="T60" fmla="*/ 139 w 140"/>
                    <a:gd name="T61" fmla="*/ 40 h 249"/>
                    <a:gd name="T62" fmla="*/ 137 w 140"/>
                    <a:gd name="T63" fmla="*/ 46 h 249"/>
                    <a:gd name="T64" fmla="*/ 63 w 140"/>
                    <a:gd name="T65" fmla="*/ 228 h 249"/>
                    <a:gd name="T66" fmla="*/ 63 w 140"/>
                    <a:gd name="T67" fmla="*/ 228 h 249"/>
                    <a:gd name="T68" fmla="*/ 61 w 140"/>
                    <a:gd name="T69" fmla="*/ 232 h 249"/>
                    <a:gd name="T70" fmla="*/ 58 w 140"/>
                    <a:gd name="T71" fmla="*/ 236 h 249"/>
                    <a:gd name="T72" fmla="*/ 55 w 140"/>
                    <a:gd name="T73" fmla="*/ 240 h 249"/>
                    <a:gd name="T74" fmla="*/ 51 w 140"/>
                    <a:gd name="T75" fmla="*/ 243 h 249"/>
                    <a:gd name="T76" fmla="*/ 47 w 140"/>
                    <a:gd name="T77" fmla="*/ 245 h 249"/>
                    <a:gd name="T78" fmla="*/ 42 w 140"/>
                    <a:gd name="T79" fmla="*/ 247 h 249"/>
                    <a:gd name="T80" fmla="*/ 37 w 140"/>
                    <a:gd name="T81" fmla="*/ 248 h 249"/>
                    <a:gd name="T82" fmla="*/ 33 w 140"/>
                    <a:gd name="T83" fmla="*/ 249 h 249"/>
                    <a:gd name="T84" fmla="*/ 33 w 140"/>
                    <a:gd name="T85" fmla="*/ 249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0" h="249">
                      <a:moveTo>
                        <a:pt x="33" y="249"/>
                      </a:moveTo>
                      <a:lnTo>
                        <a:pt x="33" y="249"/>
                      </a:lnTo>
                      <a:lnTo>
                        <a:pt x="27" y="248"/>
                      </a:lnTo>
                      <a:lnTo>
                        <a:pt x="21" y="245"/>
                      </a:lnTo>
                      <a:lnTo>
                        <a:pt x="21" y="245"/>
                      </a:lnTo>
                      <a:lnTo>
                        <a:pt x="15" y="242"/>
                      </a:lnTo>
                      <a:lnTo>
                        <a:pt x="9" y="239"/>
                      </a:lnTo>
                      <a:lnTo>
                        <a:pt x="5" y="234"/>
                      </a:lnTo>
                      <a:lnTo>
                        <a:pt x="2" y="228"/>
                      </a:lnTo>
                      <a:lnTo>
                        <a:pt x="0" y="223"/>
                      </a:lnTo>
                      <a:lnTo>
                        <a:pt x="0" y="215"/>
                      </a:lnTo>
                      <a:lnTo>
                        <a:pt x="0" y="209"/>
                      </a:lnTo>
                      <a:lnTo>
                        <a:pt x="2" y="203"/>
                      </a:lnTo>
                      <a:lnTo>
                        <a:pt x="76" y="21"/>
                      </a:lnTo>
                      <a:lnTo>
                        <a:pt x="76" y="21"/>
                      </a:lnTo>
                      <a:lnTo>
                        <a:pt x="79" y="15"/>
                      </a:lnTo>
                      <a:lnTo>
                        <a:pt x="83" y="11"/>
                      </a:lnTo>
                      <a:lnTo>
                        <a:pt x="88" y="6"/>
                      </a:lnTo>
                      <a:lnTo>
                        <a:pt x="93" y="3"/>
                      </a:lnTo>
                      <a:lnTo>
                        <a:pt x="99" y="1"/>
                      </a:lnTo>
                      <a:lnTo>
                        <a:pt x="106" y="0"/>
                      </a:lnTo>
                      <a:lnTo>
                        <a:pt x="112" y="1"/>
                      </a:lnTo>
                      <a:lnTo>
                        <a:pt x="119" y="3"/>
                      </a:lnTo>
                      <a:lnTo>
                        <a:pt x="119" y="3"/>
                      </a:lnTo>
                      <a:lnTo>
                        <a:pt x="124" y="6"/>
                      </a:lnTo>
                      <a:lnTo>
                        <a:pt x="129" y="10"/>
                      </a:lnTo>
                      <a:lnTo>
                        <a:pt x="134" y="15"/>
                      </a:lnTo>
                      <a:lnTo>
                        <a:pt x="137" y="21"/>
                      </a:lnTo>
                      <a:lnTo>
                        <a:pt x="139" y="26"/>
                      </a:lnTo>
                      <a:lnTo>
                        <a:pt x="140" y="33"/>
                      </a:lnTo>
                      <a:lnTo>
                        <a:pt x="139" y="40"/>
                      </a:lnTo>
                      <a:lnTo>
                        <a:pt x="137" y="46"/>
                      </a:lnTo>
                      <a:lnTo>
                        <a:pt x="63" y="228"/>
                      </a:lnTo>
                      <a:lnTo>
                        <a:pt x="63" y="228"/>
                      </a:lnTo>
                      <a:lnTo>
                        <a:pt x="61" y="232"/>
                      </a:lnTo>
                      <a:lnTo>
                        <a:pt x="58" y="236"/>
                      </a:lnTo>
                      <a:lnTo>
                        <a:pt x="55" y="240"/>
                      </a:lnTo>
                      <a:lnTo>
                        <a:pt x="51" y="243"/>
                      </a:lnTo>
                      <a:lnTo>
                        <a:pt x="47" y="245"/>
                      </a:lnTo>
                      <a:lnTo>
                        <a:pt x="42" y="247"/>
                      </a:lnTo>
                      <a:lnTo>
                        <a:pt x="37" y="248"/>
                      </a:lnTo>
                      <a:lnTo>
                        <a:pt x="33" y="249"/>
                      </a:lnTo>
                      <a:lnTo>
                        <a:pt x="33" y="2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315">
                  <a:extLst>
                    <a:ext uri="{FF2B5EF4-FFF2-40B4-BE49-F238E27FC236}">
                      <a16:creationId xmlns:a16="http://schemas.microsoft.com/office/drawing/2014/main" id="{99F77043-4BA0-4125-9E0D-6FE3375943ED}"/>
                    </a:ext>
                  </a:extLst>
                </p:cNvPr>
                <p:cNvSpPr>
                  <a:spLocks/>
                </p:cNvSpPr>
                <p:nvPr/>
              </p:nvSpPr>
              <p:spPr bwMode="auto">
                <a:xfrm>
                  <a:off x="2894013" y="3392488"/>
                  <a:ext cx="57150" cy="31750"/>
                </a:xfrm>
                <a:custGeom>
                  <a:avLst/>
                  <a:gdLst>
                    <a:gd name="T0" fmla="*/ 33 w 248"/>
                    <a:gd name="T1" fmla="*/ 142 h 142"/>
                    <a:gd name="T2" fmla="*/ 33 w 248"/>
                    <a:gd name="T3" fmla="*/ 142 h 142"/>
                    <a:gd name="T4" fmla="*/ 29 w 248"/>
                    <a:gd name="T5" fmla="*/ 142 h 142"/>
                    <a:gd name="T6" fmla="*/ 24 w 248"/>
                    <a:gd name="T7" fmla="*/ 141 h 142"/>
                    <a:gd name="T8" fmla="*/ 20 w 248"/>
                    <a:gd name="T9" fmla="*/ 139 h 142"/>
                    <a:gd name="T10" fmla="*/ 16 w 248"/>
                    <a:gd name="T11" fmla="*/ 137 h 142"/>
                    <a:gd name="T12" fmla="*/ 12 w 248"/>
                    <a:gd name="T13" fmla="*/ 133 h 142"/>
                    <a:gd name="T14" fmla="*/ 9 w 248"/>
                    <a:gd name="T15" fmla="*/ 130 h 142"/>
                    <a:gd name="T16" fmla="*/ 6 w 248"/>
                    <a:gd name="T17" fmla="*/ 126 h 142"/>
                    <a:gd name="T18" fmla="*/ 3 w 248"/>
                    <a:gd name="T19" fmla="*/ 122 h 142"/>
                    <a:gd name="T20" fmla="*/ 3 w 248"/>
                    <a:gd name="T21" fmla="*/ 122 h 142"/>
                    <a:gd name="T22" fmla="*/ 1 w 248"/>
                    <a:gd name="T23" fmla="*/ 116 h 142"/>
                    <a:gd name="T24" fmla="*/ 0 w 248"/>
                    <a:gd name="T25" fmla="*/ 109 h 142"/>
                    <a:gd name="T26" fmla="*/ 1 w 248"/>
                    <a:gd name="T27" fmla="*/ 102 h 142"/>
                    <a:gd name="T28" fmla="*/ 3 w 248"/>
                    <a:gd name="T29" fmla="*/ 96 h 142"/>
                    <a:gd name="T30" fmla="*/ 6 w 248"/>
                    <a:gd name="T31" fmla="*/ 91 h 142"/>
                    <a:gd name="T32" fmla="*/ 10 w 248"/>
                    <a:gd name="T33" fmla="*/ 86 h 142"/>
                    <a:gd name="T34" fmla="*/ 15 w 248"/>
                    <a:gd name="T35" fmla="*/ 82 h 142"/>
                    <a:gd name="T36" fmla="*/ 21 w 248"/>
                    <a:gd name="T37" fmla="*/ 79 h 142"/>
                    <a:gd name="T38" fmla="*/ 202 w 248"/>
                    <a:gd name="T39" fmla="*/ 2 h 142"/>
                    <a:gd name="T40" fmla="*/ 202 w 248"/>
                    <a:gd name="T41" fmla="*/ 2 h 142"/>
                    <a:gd name="T42" fmla="*/ 208 w 248"/>
                    <a:gd name="T43" fmla="*/ 0 h 142"/>
                    <a:gd name="T44" fmla="*/ 215 w 248"/>
                    <a:gd name="T45" fmla="*/ 0 h 142"/>
                    <a:gd name="T46" fmla="*/ 221 w 248"/>
                    <a:gd name="T47" fmla="*/ 0 h 142"/>
                    <a:gd name="T48" fmla="*/ 227 w 248"/>
                    <a:gd name="T49" fmla="*/ 2 h 142"/>
                    <a:gd name="T50" fmla="*/ 232 w 248"/>
                    <a:gd name="T51" fmla="*/ 5 h 142"/>
                    <a:gd name="T52" fmla="*/ 237 w 248"/>
                    <a:gd name="T53" fmla="*/ 9 h 142"/>
                    <a:gd name="T54" fmla="*/ 241 w 248"/>
                    <a:gd name="T55" fmla="*/ 14 h 142"/>
                    <a:gd name="T56" fmla="*/ 245 w 248"/>
                    <a:gd name="T57" fmla="*/ 20 h 142"/>
                    <a:gd name="T58" fmla="*/ 245 w 248"/>
                    <a:gd name="T59" fmla="*/ 20 h 142"/>
                    <a:gd name="T60" fmla="*/ 247 w 248"/>
                    <a:gd name="T61" fmla="*/ 26 h 142"/>
                    <a:gd name="T62" fmla="*/ 248 w 248"/>
                    <a:gd name="T63" fmla="*/ 33 h 142"/>
                    <a:gd name="T64" fmla="*/ 247 w 248"/>
                    <a:gd name="T65" fmla="*/ 39 h 142"/>
                    <a:gd name="T66" fmla="*/ 246 w 248"/>
                    <a:gd name="T67" fmla="*/ 46 h 142"/>
                    <a:gd name="T68" fmla="*/ 243 w 248"/>
                    <a:gd name="T69" fmla="*/ 51 h 142"/>
                    <a:gd name="T70" fmla="*/ 238 w 248"/>
                    <a:gd name="T71" fmla="*/ 56 h 142"/>
                    <a:gd name="T72" fmla="*/ 233 w 248"/>
                    <a:gd name="T73" fmla="*/ 60 h 142"/>
                    <a:gd name="T74" fmla="*/ 227 w 248"/>
                    <a:gd name="T75" fmla="*/ 63 h 142"/>
                    <a:gd name="T76" fmla="*/ 47 w 248"/>
                    <a:gd name="T77" fmla="*/ 140 h 142"/>
                    <a:gd name="T78" fmla="*/ 47 w 248"/>
                    <a:gd name="T79" fmla="*/ 140 h 142"/>
                    <a:gd name="T80" fmla="*/ 40 w 248"/>
                    <a:gd name="T81" fmla="*/ 142 h 142"/>
                    <a:gd name="T82" fmla="*/ 33 w 248"/>
                    <a:gd name="T83" fmla="*/ 142 h 142"/>
                    <a:gd name="T84" fmla="*/ 33 w 248"/>
                    <a:gd name="T85" fmla="*/ 142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48" h="142">
                      <a:moveTo>
                        <a:pt x="33" y="142"/>
                      </a:moveTo>
                      <a:lnTo>
                        <a:pt x="33" y="142"/>
                      </a:lnTo>
                      <a:lnTo>
                        <a:pt x="29" y="142"/>
                      </a:lnTo>
                      <a:lnTo>
                        <a:pt x="24" y="141"/>
                      </a:lnTo>
                      <a:lnTo>
                        <a:pt x="20" y="139"/>
                      </a:lnTo>
                      <a:lnTo>
                        <a:pt x="16" y="137"/>
                      </a:lnTo>
                      <a:lnTo>
                        <a:pt x="12" y="133"/>
                      </a:lnTo>
                      <a:lnTo>
                        <a:pt x="9" y="130"/>
                      </a:lnTo>
                      <a:lnTo>
                        <a:pt x="6" y="126"/>
                      </a:lnTo>
                      <a:lnTo>
                        <a:pt x="3" y="122"/>
                      </a:lnTo>
                      <a:lnTo>
                        <a:pt x="3" y="122"/>
                      </a:lnTo>
                      <a:lnTo>
                        <a:pt x="1" y="116"/>
                      </a:lnTo>
                      <a:lnTo>
                        <a:pt x="0" y="109"/>
                      </a:lnTo>
                      <a:lnTo>
                        <a:pt x="1" y="102"/>
                      </a:lnTo>
                      <a:lnTo>
                        <a:pt x="3" y="96"/>
                      </a:lnTo>
                      <a:lnTo>
                        <a:pt x="6" y="91"/>
                      </a:lnTo>
                      <a:lnTo>
                        <a:pt x="10" y="86"/>
                      </a:lnTo>
                      <a:lnTo>
                        <a:pt x="15" y="82"/>
                      </a:lnTo>
                      <a:lnTo>
                        <a:pt x="21" y="79"/>
                      </a:lnTo>
                      <a:lnTo>
                        <a:pt x="202" y="2"/>
                      </a:lnTo>
                      <a:lnTo>
                        <a:pt x="202" y="2"/>
                      </a:lnTo>
                      <a:lnTo>
                        <a:pt x="208" y="0"/>
                      </a:lnTo>
                      <a:lnTo>
                        <a:pt x="215" y="0"/>
                      </a:lnTo>
                      <a:lnTo>
                        <a:pt x="221" y="0"/>
                      </a:lnTo>
                      <a:lnTo>
                        <a:pt x="227" y="2"/>
                      </a:lnTo>
                      <a:lnTo>
                        <a:pt x="232" y="5"/>
                      </a:lnTo>
                      <a:lnTo>
                        <a:pt x="237" y="9"/>
                      </a:lnTo>
                      <a:lnTo>
                        <a:pt x="241" y="14"/>
                      </a:lnTo>
                      <a:lnTo>
                        <a:pt x="245" y="20"/>
                      </a:lnTo>
                      <a:lnTo>
                        <a:pt x="245" y="20"/>
                      </a:lnTo>
                      <a:lnTo>
                        <a:pt x="247" y="26"/>
                      </a:lnTo>
                      <a:lnTo>
                        <a:pt x="248" y="33"/>
                      </a:lnTo>
                      <a:lnTo>
                        <a:pt x="247" y="39"/>
                      </a:lnTo>
                      <a:lnTo>
                        <a:pt x="246" y="46"/>
                      </a:lnTo>
                      <a:lnTo>
                        <a:pt x="243" y="51"/>
                      </a:lnTo>
                      <a:lnTo>
                        <a:pt x="238" y="56"/>
                      </a:lnTo>
                      <a:lnTo>
                        <a:pt x="233" y="60"/>
                      </a:lnTo>
                      <a:lnTo>
                        <a:pt x="227" y="63"/>
                      </a:lnTo>
                      <a:lnTo>
                        <a:pt x="47" y="140"/>
                      </a:lnTo>
                      <a:lnTo>
                        <a:pt x="47" y="140"/>
                      </a:lnTo>
                      <a:lnTo>
                        <a:pt x="40" y="142"/>
                      </a:lnTo>
                      <a:lnTo>
                        <a:pt x="33" y="142"/>
                      </a:lnTo>
                      <a:lnTo>
                        <a:pt x="33" y="1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316">
                  <a:extLst>
                    <a:ext uri="{FF2B5EF4-FFF2-40B4-BE49-F238E27FC236}">
                      <a16:creationId xmlns:a16="http://schemas.microsoft.com/office/drawing/2014/main" id="{0CFCCB71-C32C-4AAA-ACC5-444D0B2F153D}"/>
                    </a:ext>
                  </a:extLst>
                </p:cNvPr>
                <p:cNvSpPr>
                  <a:spLocks/>
                </p:cNvSpPr>
                <p:nvPr/>
              </p:nvSpPr>
              <p:spPr bwMode="auto">
                <a:xfrm>
                  <a:off x="2874963" y="3349625"/>
                  <a:ext cx="46038" cy="46038"/>
                </a:xfrm>
                <a:custGeom>
                  <a:avLst/>
                  <a:gdLst>
                    <a:gd name="T0" fmla="*/ 34 w 205"/>
                    <a:gd name="T1" fmla="*/ 205 h 205"/>
                    <a:gd name="T2" fmla="*/ 34 w 205"/>
                    <a:gd name="T3" fmla="*/ 205 h 205"/>
                    <a:gd name="T4" fmla="*/ 27 w 205"/>
                    <a:gd name="T5" fmla="*/ 205 h 205"/>
                    <a:gd name="T6" fmla="*/ 21 w 205"/>
                    <a:gd name="T7" fmla="*/ 202 h 205"/>
                    <a:gd name="T8" fmla="*/ 15 w 205"/>
                    <a:gd name="T9" fmla="*/ 199 h 205"/>
                    <a:gd name="T10" fmla="*/ 10 w 205"/>
                    <a:gd name="T11" fmla="*/ 195 h 205"/>
                    <a:gd name="T12" fmla="*/ 10 w 205"/>
                    <a:gd name="T13" fmla="*/ 195 h 205"/>
                    <a:gd name="T14" fmla="*/ 6 w 205"/>
                    <a:gd name="T15" fmla="*/ 190 h 205"/>
                    <a:gd name="T16" fmla="*/ 3 w 205"/>
                    <a:gd name="T17" fmla="*/ 184 h 205"/>
                    <a:gd name="T18" fmla="*/ 2 w 205"/>
                    <a:gd name="T19" fmla="*/ 178 h 205"/>
                    <a:gd name="T20" fmla="*/ 0 w 205"/>
                    <a:gd name="T21" fmla="*/ 171 h 205"/>
                    <a:gd name="T22" fmla="*/ 2 w 205"/>
                    <a:gd name="T23" fmla="*/ 165 h 205"/>
                    <a:gd name="T24" fmla="*/ 3 w 205"/>
                    <a:gd name="T25" fmla="*/ 159 h 205"/>
                    <a:gd name="T26" fmla="*/ 6 w 205"/>
                    <a:gd name="T27" fmla="*/ 154 h 205"/>
                    <a:gd name="T28" fmla="*/ 10 w 205"/>
                    <a:gd name="T29" fmla="*/ 149 h 205"/>
                    <a:gd name="T30" fmla="*/ 150 w 205"/>
                    <a:gd name="T31" fmla="*/ 10 h 205"/>
                    <a:gd name="T32" fmla="*/ 150 w 205"/>
                    <a:gd name="T33" fmla="*/ 10 h 205"/>
                    <a:gd name="T34" fmla="*/ 155 w 205"/>
                    <a:gd name="T35" fmla="*/ 6 h 205"/>
                    <a:gd name="T36" fmla="*/ 160 w 205"/>
                    <a:gd name="T37" fmla="*/ 3 h 205"/>
                    <a:gd name="T38" fmla="*/ 166 w 205"/>
                    <a:gd name="T39" fmla="*/ 1 h 205"/>
                    <a:gd name="T40" fmla="*/ 172 w 205"/>
                    <a:gd name="T41" fmla="*/ 0 h 205"/>
                    <a:gd name="T42" fmla="*/ 178 w 205"/>
                    <a:gd name="T43" fmla="*/ 1 h 205"/>
                    <a:gd name="T44" fmla="*/ 185 w 205"/>
                    <a:gd name="T45" fmla="*/ 3 h 205"/>
                    <a:gd name="T46" fmla="*/ 191 w 205"/>
                    <a:gd name="T47" fmla="*/ 6 h 205"/>
                    <a:gd name="T48" fmla="*/ 196 w 205"/>
                    <a:gd name="T49" fmla="*/ 10 h 205"/>
                    <a:gd name="T50" fmla="*/ 196 w 205"/>
                    <a:gd name="T51" fmla="*/ 10 h 205"/>
                    <a:gd name="T52" fmla="*/ 200 w 205"/>
                    <a:gd name="T53" fmla="*/ 15 h 205"/>
                    <a:gd name="T54" fmla="*/ 203 w 205"/>
                    <a:gd name="T55" fmla="*/ 20 h 205"/>
                    <a:gd name="T56" fmla="*/ 205 w 205"/>
                    <a:gd name="T57" fmla="*/ 27 h 205"/>
                    <a:gd name="T58" fmla="*/ 205 w 205"/>
                    <a:gd name="T59" fmla="*/ 33 h 205"/>
                    <a:gd name="T60" fmla="*/ 205 w 205"/>
                    <a:gd name="T61" fmla="*/ 39 h 205"/>
                    <a:gd name="T62" fmla="*/ 203 w 205"/>
                    <a:gd name="T63" fmla="*/ 45 h 205"/>
                    <a:gd name="T64" fmla="*/ 200 w 205"/>
                    <a:gd name="T65" fmla="*/ 51 h 205"/>
                    <a:gd name="T66" fmla="*/ 196 w 205"/>
                    <a:gd name="T67" fmla="*/ 57 h 205"/>
                    <a:gd name="T68" fmla="*/ 57 w 205"/>
                    <a:gd name="T69" fmla="*/ 195 h 205"/>
                    <a:gd name="T70" fmla="*/ 57 w 205"/>
                    <a:gd name="T71" fmla="*/ 195 h 205"/>
                    <a:gd name="T72" fmla="*/ 52 w 205"/>
                    <a:gd name="T73" fmla="*/ 199 h 205"/>
                    <a:gd name="T74" fmla="*/ 46 w 205"/>
                    <a:gd name="T75" fmla="*/ 202 h 205"/>
                    <a:gd name="T76" fmla="*/ 40 w 205"/>
                    <a:gd name="T77" fmla="*/ 205 h 205"/>
                    <a:gd name="T78" fmla="*/ 34 w 205"/>
                    <a:gd name="T79" fmla="*/ 205 h 205"/>
                    <a:gd name="T80" fmla="*/ 34 w 205"/>
                    <a:gd name="T81"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05" h="205">
                      <a:moveTo>
                        <a:pt x="34" y="205"/>
                      </a:moveTo>
                      <a:lnTo>
                        <a:pt x="34" y="205"/>
                      </a:lnTo>
                      <a:lnTo>
                        <a:pt x="27" y="205"/>
                      </a:lnTo>
                      <a:lnTo>
                        <a:pt x="21" y="202"/>
                      </a:lnTo>
                      <a:lnTo>
                        <a:pt x="15" y="199"/>
                      </a:lnTo>
                      <a:lnTo>
                        <a:pt x="10" y="195"/>
                      </a:lnTo>
                      <a:lnTo>
                        <a:pt x="10" y="195"/>
                      </a:lnTo>
                      <a:lnTo>
                        <a:pt x="6" y="190"/>
                      </a:lnTo>
                      <a:lnTo>
                        <a:pt x="3" y="184"/>
                      </a:lnTo>
                      <a:lnTo>
                        <a:pt x="2" y="178"/>
                      </a:lnTo>
                      <a:lnTo>
                        <a:pt x="0" y="171"/>
                      </a:lnTo>
                      <a:lnTo>
                        <a:pt x="2" y="165"/>
                      </a:lnTo>
                      <a:lnTo>
                        <a:pt x="3" y="159"/>
                      </a:lnTo>
                      <a:lnTo>
                        <a:pt x="6" y="154"/>
                      </a:lnTo>
                      <a:lnTo>
                        <a:pt x="10" y="149"/>
                      </a:lnTo>
                      <a:lnTo>
                        <a:pt x="150" y="10"/>
                      </a:lnTo>
                      <a:lnTo>
                        <a:pt x="150" y="10"/>
                      </a:lnTo>
                      <a:lnTo>
                        <a:pt x="155" y="6"/>
                      </a:lnTo>
                      <a:lnTo>
                        <a:pt x="160" y="3"/>
                      </a:lnTo>
                      <a:lnTo>
                        <a:pt x="166" y="1"/>
                      </a:lnTo>
                      <a:lnTo>
                        <a:pt x="172" y="0"/>
                      </a:lnTo>
                      <a:lnTo>
                        <a:pt x="178" y="1"/>
                      </a:lnTo>
                      <a:lnTo>
                        <a:pt x="185" y="3"/>
                      </a:lnTo>
                      <a:lnTo>
                        <a:pt x="191" y="6"/>
                      </a:lnTo>
                      <a:lnTo>
                        <a:pt x="196" y="10"/>
                      </a:lnTo>
                      <a:lnTo>
                        <a:pt x="196" y="10"/>
                      </a:lnTo>
                      <a:lnTo>
                        <a:pt x="200" y="15"/>
                      </a:lnTo>
                      <a:lnTo>
                        <a:pt x="203" y="20"/>
                      </a:lnTo>
                      <a:lnTo>
                        <a:pt x="205" y="27"/>
                      </a:lnTo>
                      <a:lnTo>
                        <a:pt x="205" y="33"/>
                      </a:lnTo>
                      <a:lnTo>
                        <a:pt x="205" y="39"/>
                      </a:lnTo>
                      <a:lnTo>
                        <a:pt x="203" y="45"/>
                      </a:lnTo>
                      <a:lnTo>
                        <a:pt x="200" y="51"/>
                      </a:lnTo>
                      <a:lnTo>
                        <a:pt x="196" y="57"/>
                      </a:lnTo>
                      <a:lnTo>
                        <a:pt x="57" y="195"/>
                      </a:lnTo>
                      <a:lnTo>
                        <a:pt x="57" y="195"/>
                      </a:lnTo>
                      <a:lnTo>
                        <a:pt x="52" y="199"/>
                      </a:lnTo>
                      <a:lnTo>
                        <a:pt x="46" y="202"/>
                      </a:lnTo>
                      <a:lnTo>
                        <a:pt x="40" y="205"/>
                      </a:lnTo>
                      <a:lnTo>
                        <a:pt x="34" y="205"/>
                      </a:lnTo>
                      <a:lnTo>
                        <a:pt x="34" y="2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317">
                  <a:extLst>
                    <a:ext uri="{FF2B5EF4-FFF2-40B4-BE49-F238E27FC236}">
                      <a16:creationId xmlns:a16="http://schemas.microsoft.com/office/drawing/2014/main" id="{C0CC8913-00E4-403D-AFFB-528CBC98742A}"/>
                    </a:ext>
                  </a:extLst>
                </p:cNvPr>
                <p:cNvSpPr>
                  <a:spLocks/>
                </p:cNvSpPr>
                <p:nvPr/>
              </p:nvSpPr>
              <p:spPr bwMode="auto">
                <a:xfrm>
                  <a:off x="2760663" y="3319463"/>
                  <a:ext cx="31750" cy="55563"/>
                </a:xfrm>
                <a:custGeom>
                  <a:avLst/>
                  <a:gdLst>
                    <a:gd name="T0" fmla="*/ 106 w 139"/>
                    <a:gd name="T1" fmla="*/ 249 h 249"/>
                    <a:gd name="T2" fmla="*/ 106 w 139"/>
                    <a:gd name="T3" fmla="*/ 249 h 249"/>
                    <a:gd name="T4" fmla="*/ 102 w 139"/>
                    <a:gd name="T5" fmla="*/ 248 h 249"/>
                    <a:gd name="T6" fmla="*/ 97 w 139"/>
                    <a:gd name="T7" fmla="*/ 247 h 249"/>
                    <a:gd name="T8" fmla="*/ 93 w 139"/>
                    <a:gd name="T9" fmla="*/ 245 h 249"/>
                    <a:gd name="T10" fmla="*/ 89 w 139"/>
                    <a:gd name="T11" fmla="*/ 243 h 249"/>
                    <a:gd name="T12" fmla="*/ 84 w 139"/>
                    <a:gd name="T13" fmla="*/ 240 h 249"/>
                    <a:gd name="T14" fmla="*/ 81 w 139"/>
                    <a:gd name="T15" fmla="*/ 236 h 249"/>
                    <a:gd name="T16" fmla="*/ 78 w 139"/>
                    <a:gd name="T17" fmla="*/ 232 h 249"/>
                    <a:gd name="T18" fmla="*/ 76 w 139"/>
                    <a:gd name="T19" fmla="*/ 228 h 249"/>
                    <a:gd name="T20" fmla="*/ 3 w 139"/>
                    <a:gd name="T21" fmla="*/ 46 h 249"/>
                    <a:gd name="T22" fmla="*/ 3 w 139"/>
                    <a:gd name="T23" fmla="*/ 46 h 249"/>
                    <a:gd name="T24" fmla="*/ 1 w 139"/>
                    <a:gd name="T25" fmla="*/ 40 h 249"/>
                    <a:gd name="T26" fmla="*/ 0 w 139"/>
                    <a:gd name="T27" fmla="*/ 33 h 249"/>
                    <a:gd name="T28" fmla="*/ 1 w 139"/>
                    <a:gd name="T29" fmla="*/ 27 h 249"/>
                    <a:gd name="T30" fmla="*/ 3 w 139"/>
                    <a:gd name="T31" fmla="*/ 21 h 249"/>
                    <a:gd name="T32" fmla="*/ 6 w 139"/>
                    <a:gd name="T33" fmla="*/ 15 h 249"/>
                    <a:gd name="T34" fmla="*/ 10 w 139"/>
                    <a:gd name="T35" fmla="*/ 11 h 249"/>
                    <a:gd name="T36" fmla="*/ 15 w 139"/>
                    <a:gd name="T37" fmla="*/ 6 h 249"/>
                    <a:gd name="T38" fmla="*/ 20 w 139"/>
                    <a:gd name="T39" fmla="*/ 3 h 249"/>
                    <a:gd name="T40" fmla="*/ 20 w 139"/>
                    <a:gd name="T41" fmla="*/ 3 h 249"/>
                    <a:gd name="T42" fmla="*/ 27 w 139"/>
                    <a:gd name="T43" fmla="*/ 1 h 249"/>
                    <a:gd name="T44" fmla="*/ 34 w 139"/>
                    <a:gd name="T45" fmla="*/ 0 h 249"/>
                    <a:gd name="T46" fmla="*/ 40 w 139"/>
                    <a:gd name="T47" fmla="*/ 1 h 249"/>
                    <a:gd name="T48" fmla="*/ 46 w 139"/>
                    <a:gd name="T49" fmla="*/ 3 h 249"/>
                    <a:gd name="T50" fmla="*/ 51 w 139"/>
                    <a:gd name="T51" fmla="*/ 6 h 249"/>
                    <a:gd name="T52" fmla="*/ 56 w 139"/>
                    <a:gd name="T53" fmla="*/ 11 h 249"/>
                    <a:gd name="T54" fmla="*/ 61 w 139"/>
                    <a:gd name="T55" fmla="*/ 15 h 249"/>
                    <a:gd name="T56" fmla="*/ 64 w 139"/>
                    <a:gd name="T57" fmla="*/ 21 h 249"/>
                    <a:gd name="T58" fmla="*/ 137 w 139"/>
                    <a:gd name="T59" fmla="*/ 203 h 249"/>
                    <a:gd name="T60" fmla="*/ 137 w 139"/>
                    <a:gd name="T61" fmla="*/ 203 h 249"/>
                    <a:gd name="T62" fmla="*/ 139 w 139"/>
                    <a:gd name="T63" fmla="*/ 209 h 249"/>
                    <a:gd name="T64" fmla="*/ 139 w 139"/>
                    <a:gd name="T65" fmla="*/ 215 h 249"/>
                    <a:gd name="T66" fmla="*/ 139 w 139"/>
                    <a:gd name="T67" fmla="*/ 223 h 249"/>
                    <a:gd name="T68" fmla="*/ 137 w 139"/>
                    <a:gd name="T69" fmla="*/ 228 h 249"/>
                    <a:gd name="T70" fmla="*/ 134 w 139"/>
                    <a:gd name="T71" fmla="*/ 234 h 249"/>
                    <a:gd name="T72" fmla="*/ 130 w 139"/>
                    <a:gd name="T73" fmla="*/ 239 h 249"/>
                    <a:gd name="T74" fmla="*/ 125 w 139"/>
                    <a:gd name="T75" fmla="*/ 242 h 249"/>
                    <a:gd name="T76" fmla="*/ 119 w 139"/>
                    <a:gd name="T77" fmla="*/ 245 h 249"/>
                    <a:gd name="T78" fmla="*/ 119 w 139"/>
                    <a:gd name="T79" fmla="*/ 245 h 249"/>
                    <a:gd name="T80" fmla="*/ 112 w 139"/>
                    <a:gd name="T81" fmla="*/ 248 h 249"/>
                    <a:gd name="T82" fmla="*/ 106 w 139"/>
                    <a:gd name="T83" fmla="*/ 249 h 249"/>
                    <a:gd name="T84" fmla="*/ 106 w 139"/>
                    <a:gd name="T85" fmla="*/ 249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9" h="249">
                      <a:moveTo>
                        <a:pt x="106" y="249"/>
                      </a:moveTo>
                      <a:lnTo>
                        <a:pt x="106" y="249"/>
                      </a:lnTo>
                      <a:lnTo>
                        <a:pt x="102" y="248"/>
                      </a:lnTo>
                      <a:lnTo>
                        <a:pt x="97" y="247"/>
                      </a:lnTo>
                      <a:lnTo>
                        <a:pt x="93" y="245"/>
                      </a:lnTo>
                      <a:lnTo>
                        <a:pt x="89" y="243"/>
                      </a:lnTo>
                      <a:lnTo>
                        <a:pt x="84" y="240"/>
                      </a:lnTo>
                      <a:lnTo>
                        <a:pt x="81" y="236"/>
                      </a:lnTo>
                      <a:lnTo>
                        <a:pt x="78" y="232"/>
                      </a:lnTo>
                      <a:lnTo>
                        <a:pt x="76" y="228"/>
                      </a:lnTo>
                      <a:lnTo>
                        <a:pt x="3" y="46"/>
                      </a:lnTo>
                      <a:lnTo>
                        <a:pt x="3" y="46"/>
                      </a:lnTo>
                      <a:lnTo>
                        <a:pt x="1" y="40"/>
                      </a:lnTo>
                      <a:lnTo>
                        <a:pt x="0" y="33"/>
                      </a:lnTo>
                      <a:lnTo>
                        <a:pt x="1" y="27"/>
                      </a:lnTo>
                      <a:lnTo>
                        <a:pt x="3" y="21"/>
                      </a:lnTo>
                      <a:lnTo>
                        <a:pt x="6" y="15"/>
                      </a:lnTo>
                      <a:lnTo>
                        <a:pt x="10" y="11"/>
                      </a:lnTo>
                      <a:lnTo>
                        <a:pt x="15" y="6"/>
                      </a:lnTo>
                      <a:lnTo>
                        <a:pt x="20" y="3"/>
                      </a:lnTo>
                      <a:lnTo>
                        <a:pt x="20" y="3"/>
                      </a:lnTo>
                      <a:lnTo>
                        <a:pt x="27" y="1"/>
                      </a:lnTo>
                      <a:lnTo>
                        <a:pt x="34" y="0"/>
                      </a:lnTo>
                      <a:lnTo>
                        <a:pt x="40" y="1"/>
                      </a:lnTo>
                      <a:lnTo>
                        <a:pt x="46" y="3"/>
                      </a:lnTo>
                      <a:lnTo>
                        <a:pt x="51" y="6"/>
                      </a:lnTo>
                      <a:lnTo>
                        <a:pt x="56" y="11"/>
                      </a:lnTo>
                      <a:lnTo>
                        <a:pt x="61" y="15"/>
                      </a:lnTo>
                      <a:lnTo>
                        <a:pt x="64" y="21"/>
                      </a:lnTo>
                      <a:lnTo>
                        <a:pt x="137" y="203"/>
                      </a:lnTo>
                      <a:lnTo>
                        <a:pt x="137" y="203"/>
                      </a:lnTo>
                      <a:lnTo>
                        <a:pt x="139" y="209"/>
                      </a:lnTo>
                      <a:lnTo>
                        <a:pt x="139" y="215"/>
                      </a:lnTo>
                      <a:lnTo>
                        <a:pt x="139" y="223"/>
                      </a:lnTo>
                      <a:lnTo>
                        <a:pt x="137" y="228"/>
                      </a:lnTo>
                      <a:lnTo>
                        <a:pt x="134" y="234"/>
                      </a:lnTo>
                      <a:lnTo>
                        <a:pt x="130" y="239"/>
                      </a:lnTo>
                      <a:lnTo>
                        <a:pt x="125" y="242"/>
                      </a:lnTo>
                      <a:lnTo>
                        <a:pt x="119" y="245"/>
                      </a:lnTo>
                      <a:lnTo>
                        <a:pt x="119" y="245"/>
                      </a:lnTo>
                      <a:lnTo>
                        <a:pt x="112" y="248"/>
                      </a:lnTo>
                      <a:lnTo>
                        <a:pt x="106" y="249"/>
                      </a:lnTo>
                      <a:lnTo>
                        <a:pt x="106" y="2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318">
                  <a:extLst>
                    <a:ext uri="{FF2B5EF4-FFF2-40B4-BE49-F238E27FC236}">
                      <a16:creationId xmlns:a16="http://schemas.microsoft.com/office/drawing/2014/main" id="{EE777067-3830-423B-8C72-B4C6C3887551}"/>
                    </a:ext>
                  </a:extLst>
                </p:cNvPr>
                <p:cNvSpPr>
                  <a:spLocks/>
                </p:cNvSpPr>
                <p:nvPr/>
              </p:nvSpPr>
              <p:spPr bwMode="auto">
                <a:xfrm>
                  <a:off x="2687638" y="3392488"/>
                  <a:ext cx="55563" cy="31750"/>
                </a:xfrm>
                <a:custGeom>
                  <a:avLst/>
                  <a:gdLst>
                    <a:gd name="T0" fmla="*/ 214 w 247"/>
                    <a:gd name="T1" fmla="*/ 142 h 142"/>
                    <a:gd name="T2" fmla="*/ 214 w 247"/>
                    <a:gd name="T3" fmla="*/ 142 h 142"/>
                    <a:gd name="T4" fmla="*/ 208 w 247"/>
                    <a:gd name="T5" fmla="*/ 142 h 142"/>
                    <a:gd name="T6" fmla="*/ 200 w 247"/>
                    <a:gd name="T7" fmla="*/ 140 h 142"/>
                    <a:gd name="T8" fmla="*/ 20 w 247"/>
                    <a:gd name="T9" fmla="*/ 63 h 142"/>
                    <a:gd name="T10" fmla="*/ 20 w 247"/>
                    <a:gd name="T11" fmla="*/ 63 h 142"/>
                    <a:gd name="T12" fmla="*/ 14 w 247"/>
                    <a:gd name="T13" fmla="*/ 60 h 142"/>
                    <a:gd name="T14" fmla="*/ 9 w 247"/>
                    <a:gd name="T15" fmla="*/ 56 h 142"/>
                    <a:gd name="T16" fmla="*/ 5 w 247"/>
                    <a:gd name="T17" fmla="*/ 51 h 142"/>
                    <a:gd name="T18" fmla="*/ 2 w 247"/>
                    <a:gd name="T19" fmla="*/ 46 h 142"/>
                    <a:gd name="T20" fmla="*/ 1 w 247"/>
                    <a:gd name="T21" fmla="*/ 39 h 142"/>
                    <a:gd name="T22" fmla="*/ 0 w 247"/>
                    <a:gd name="T23" fmla="*/ 33 h 142"/>
                    <a:gd name="T24" fmla="*/ 1 w 247"/>
                    <a:gd name="T25" fmla="*/ 26 h 142"/>
                    <a:gd name="T26" fmla="*/ 3 w 247"/>
                    <a:gd name="T27" fmla="*/ 20 h 142"/>
                    <a:gd name="T28" fmla="*/ 3 w 247"/>
                    <a:gd name="T29" fmla="*/ 20 h 142"/>
                    <a:gd name="T30" fmla="*/ 6 w 247"/>
                    <a:gd name="T31" fmla="*/ 14 h 142"/>
                    <a:gd name="T32" fmla="*/ 10 w 247"/>
                    <a:gd name="T33" fmla="*/ 9 h 142"/>
                    <a:gd name="T34" fmla="*/ 15 w 247"/>
                    <a:gd name="T35" fmla="*/ 5 h 142"/>
                    <a:gd name="T36" fmla="*/ 20 w 247"/>
                    <a:gd name="T37" fmla="*/ 2 h 142"/>
                    <a:gd name="T38" fmla="*/ 27 w 247"/>
                    <a:gd name="T39" fmla="*/ 0 h 142"/>
                    <a:gd name="T40" fmla="*/ 33 w 247"/>
                    <a:gd name="T41" fmla="*/ 0 h 142"/>
                    <a:gd name="T42" fmla="*/ 39 w 247"/>
                    <a:gd name="T43" fmla="*/ 0 h 142"/>
                    <a:gd name="T44" fmla="*/ 45 w 247"/>
                    <a:gd name="T45" fmla="*/ 2 h 142"/>
                    <a:gd name="T46" fmla="*/ 226 w 247"/>
                    <a:gd name="T47" fmla="*/ 79 h 142"/>
                    <a:gd name="T48" fmla="*/ 226 w 247"/>
                    <a:gd name="T49" fmla="*/ 79 h 142"/>
                    <a:gd name="T50" fmla="*/ 232 w 247"/>
                    <a:gd name="T51" fmla="*/ 82 h 142"/>
                    <a:gd name="T52" fmla="*/ 238 w 247"/>
                    <a:gd name="T53" fmla="*/ 86 h 142"/>
                    <a:gd name="T54" fmla="*/ 242 w 247"/>
                    <a:gd name="T55" fmla="*/ 91 h 142"/>
                    <a:gd name="T56" fmla="*/ 244 w 247"/>
                    <a:gd name="T57" fmla="*/ 96 h 142"/>
                    <a:gd name="T58" fmla="*/ 246 w 247"/>
                    <a:gd name="T59" fmla="*/ 102 h 142"/>
                    <a:gd name="T60" fmla="*/ 247 w 247"/>
                    <a:gd name="T61" fmla="*/ 109 h 142"/>
                    <a:gd name="T62" fmla="*/ 246 w 247"/>
                    <a:gd name="T63" fmla="*/ 116 h 142"/>
                    <a:gd name="T64" fmla="*/ 244 w 247"/>
                    <a:gd name="T65" fmla="*/ 122 h 142"/>
                    <a:gd name="T66" fmla="*/ 244 w 247"/>
                    <a:gd name="T67" fmla="*/ 122 h 142"/>
                    <a:gd name="T68" fmla="*/ 242 w 247"/>
                    <a:gd name="T69" fmla="*/ 126 h 142"/>
                    <a:gd name="T70" fmla="*/ 239 w 247"/>
                    <a:gd name="T71" fmla="*/ 130 h 142"/>
                    <a:gd name="T72" fmla="*/ 236 w 247"/>
                    <a:gd name="T73" fmla="*/ 133 h 142"/>
                    <a:gd name="T74" fmla="*/ 231 w 247"/>
                    <a:gd name="T75" fmla="*/ 137 h 142"/>
                    <a:gd name="T76" fmla="*/ 227 w 247"/>
                    <a:gd name="T77" fmla="*/ 139 h 142"/>
                    <a:gd name="T78" fmla="*/ 223 w 247"/>
                    <a:gd name="T79" fmla="*/ 141 h 142"/>
                    <a:gd name="T80" fmla="*/ 218 w 247"/>
                    <a:gd name="T81" fmla="*/ 142 h 142"/>
                    <a:gd name="T82" fmla="*/ 214 w 247"/>
                    <a:gd name="T83" fmla="*/ 142 h 142"/>
                    <a:gd name="T84" fmla="*/ 214 w 247"/>
                    <a:gd name="T85" fmla="*/ 142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47" h="142">
                      <a:moveTo>
                        <a:pt x="214" y="142"/>
                      </a:moveTo>
                      <a:lnTo>
                        <a:pt x="214" y="142"/>
                      </a:lnTo>
                      <a:lnTo>
                        <a:pt x="208" y="142"/>
                      </a:lnTo>
                      <a:lnTo>
                        <a:pt x="200" y="140"/>
                      </a:lnTo>
                      <a:lnTo>
                        <a:pt x="20" y="63"/>
                      </a:lnTo>
                      <a:lnTo>
                        <a:pt x="20" y="63"/>
                      </a:lnTo>
                      <a:lnTo>
                        <a:pt x="14" y="60"/>
                      </a:lnTo>
                      <a:lnTo>
                        <a:pt x="9" y="56"/>
                      </a:lnTo>
                      <a:lnTo>
                        <a:pt x="5" y="51"/>
                      </a:lnTo>
                      <a:lnTo>
                        <a:pt x="2" y="46"/>
                      </a:lnTo>
                      <a:lnTo>
                        <a:pt x="1" y="39"/>
                      </a:lnTo>
                      <a:lnTo>
                        <a:pt x="0" y="33"/>
                      </a:lnTo>
                      <a:lnTo>
                        <a:pt x="1" y="26"/>
                      </a:lnTo>
                      <a:lnTo>
                        <a:pt x="3" y="20"/>
                      </a:lnTo>
                      <a:lnTo>
                        <a:pt x="3" y="20"/>
                      </a:lnTo>
                      <a:lnTo>
                        <a:pt x="6" y="14"/>
                      </a:lnTo>
                      <a:lnTo>
                        <a:pt x="10" y="9"/>
                      </a:lnTo>
                      <a:lnTo>
                        <a:pt x="15" y="5"/>
                      </a:lnTo>
                      <a:lnTo>
                        <a:pt x="20" y="2"/>
                      </a:lnTo>
                      <a:lnTo>
                        <a:pt x="27" y="0"/>
                      </a:lnTo>
                      <a:lnTo>
                        <a:pt x="33" y="0"/>
                      </a:lnTo>
                      <a:lnTo>
                        <a:pt x="39" y="0"/>
                      </a:lnTo>
                      <a:lnTo>
                        <a:pt x="45" y="2"/>
                      </a:lnTo>
                      <a:lnTo>
                        <a:pt x="226" y="79"/>
                      </a:lnTo>
                      <a:lnTo>
                        <a:pt x="226" y="79"/>
                      </a:lnTo>
                      <a:lnTo>
                        <a:pt x="232" y="82"/>
                      </a:lnTo>
                      <a:lnTo>
                        <a:pt x="238" y="86"/>
                      </a:lnTo>
                      <a:lnTo>
                        <a:pt x="242" y="91"/>
                      </a:lnTo>
                      <a:lnTo>
                        <a:pt x="244" y="96"/>
                      </a:lnTo>
                      <a:lnTo>
                        <a:pt x="246" y="102"/>
                      </a:lnTo>
                      <a:lnTo>
                        <a:pt x="247" y="109"/>
                      </a:lnTo>
                      <a:lnTo>
                        <a:pt x="246" y="116"/>
                      </a:lnTo>
                      <a:lnTo>
                        <a:pt x="244" y="122"/>
                      </a:lnTo>
                      <a:lnTo>
                        <a:pt x="244" y="122"/>
                      </a:lnTo>
                      <a:lnTo>
                        <a:pt x="242" y="126"/>
                      </a:lnTo>
                      <a:lnTo>
                        <a:pt x="239" y="130"/>
                      </a:lnTo>
                      <a:lnTo>
                        <a:pt x="236" y="133"/>
                      </a:lnTo>
                      <a:lnTo>
                        <a:pt x="231" y="137"/>
                      </a:lnTo>
                      <a:lnTo>
                        <a:pt x="227" y="139"/>
                      </a:lnTo>
                      <a:lnTo>
                        <a:pt x="223" y="141"/>
                      </a:lnTo>
                      <a:lnTo>
                        <a:pt x="218" y="142"/>
                      </a:lnTo>
                      <a:lnTo>
                        <a:pt x="214" y="142"/>
                      </a:lnTo>
                      <a:lnTo>
                        <a:pt x="214" y="1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Freeform 319">
                  <a:extLst>
                    <a:ext uri="{FF2B5EF4-FFF2-40B4-BE49-F238E27FC236}">
                      <a16:creationId xmlns:a16="http://schemas.microsoft.com/office/drawing/2014/main" id="{8A036D32-9970-4ABC-8E15-B0CDCB57A465}"/>
                    </a:ext>
                  </a:extLst>
                </p:cNvPr>
                <p:cNvSpPr>
                  <a:spLocks/>
                </p:cNvSpPr>
                <p:nvPr/>
              </p:nvSpPr>
              <p:spPr bwMode="auto">
                <a:xfrm>
                  <a:off x="2844800" y="3527425"/>
                  <a:ext cx="31750" cy="55563"/>
                </a:xfrm>
                <a:custGeom>
                  <a:avLst/>
                  <a:gdLst>
                    <a:gd name="T0" fmla="*/ 107 w 140"/>
                    <a:gd name="T1" fmla="*/ 248 h 248"/>
                    <a:gd name="T2" fmla="*/ 107 w 140"/>
                    <a:gd name="T3" fmla="*/ 248 h 248"/>
                    <a:gd name="T4" fmla="*/ 101 w 140"/>
                    <a:gd name="T5" fmla="*/ 247 h 248"/>
                    <a:gd name="T6" fmla="*/ 96 w 140"/>
                    <a:gd name="T7" fmla="*/ 246 h 248"/>
                    <a:gd name="T8" fmla="*/ 92 w 140"/>
                    <a:gd name="T9" fmla="*/ 245 h 248"/>
                    <a:gd name="T10" fmla="*/ 88 w 140"/>
                    <a:gd name="T11" fmla="*/ 242 h 248"/>
                    <a:gd name="T12" fmla="*/ 84 w 140"/>
                    <a:gd name="T13" fmla="*/ 239 h 248"/>
                    <a:gd name="T14" fmla="*/ 81 w 140"/>
                    <a:gd name="T15" fmla="*/ 236 h 248"/>
                    <a:gd name="T16" fmla="*/ 78 w 140"/>
                    <a:gd name="T17" fmla="*/ 232 h 248"/>
                    <a:gd name="T18" fmla="*/ 76 w 140"/>
                    <a:gd name="T19" fmla="*/ 228 h 248"/>
                    <a:gd name="T20" fmla="*/ 2 w 140"/>
                    <a:gd name="T21" fmla="*/ 46 h 248"/>
                    <a:gd name="T22" fmla="*/ 2 w 140"/>
                    <a:gd name="T23" fmla="*/ 46 h 248"/>
                    <a:gd name="T24" fmla="*/ 0 w 140"/>
                    <a:gd name="T25" fmla="*/ 39 h 248"/>
                    <a:gd name="T26" fmla="*/ 0 w 140"/>
                    <a:gd name="T27" fmla="*/ 32 h 248"/>
                    <a:gd name="T28" fmla="*/ 0 w 140"/>
                    <a:gd name="T29" fmla="*/ 26 h 248"/>
                    <a:gd name="T30" fmla="*/ 2 w 140"/>
                    <a:gd name="T31" fmla="*/ 20 h 248"/>
                    <a:gd name="T32" fmla="*/ 5 w 140"/>
                    <a:gd name="T33" fmla="*/ 15 h 248"/>
                    <a:gd name="T34" fmla="*/ 9 w 140"/>
                    <a:gd name="T35" fmla="*/ 9 h 248"/>
                    <a:gd name="T36" fmla="*/ 15 w 140"/>
                    <a:gd name="T37" fmla="*/ 5 h 248"/>
                    <a:gd name="T38" fmla="*/ 21 w 140"/>
                    <a:gd name="T39" fmla="*/ 2 h 248"/>
                    <a:gd name="T40" fmla="*/ 21 w 140"/>
                    <a:gd name="T41" fmla="*/ 2 h 248"/>
                    <a:gd name="T42" fmla="*/ 27 w 140"/>
                    <a:gd name="T43" fmla="*/ 0 h 248"/>
                    <a:gd name="T44" fmla="*/ 33 w 140"/>
                    <a:gd name="T45" fmla="*/ 0 h 248"/>
                    <a:gd name="T46" fmla="*/ 39 w 140"/>
                    <a:gd name="T47" fmla="*/ 1 h 248"/>
                    <a:gd name="T48" fmla="*/ 46 w 140"/>
                    <a:gd name="T49" fmla="*/ 2 h 248"/>
                    <a:gd name="T50" fmla="*/ 51 w 140"/>
                    <a:gd name="T51" fmla="*/ 5 h 248"/>
                    <a:gd name="T52" fmla="*/ 56 w 140"/>
                    <a:gd name="T53" fmla="*/ 9 h 248"/>
                    <a:gd name="T54" fmla="*/ 60 w 140"/>
                    <a:gd name="T55" fmla="*/ 15 h 248"/>
                    <a:gd name="T56" fmla="*/ 63 w 140"/>
                    <a:gd name="T57" fmla="*/ 21 h 248"/>
                    <a:gd name="T58" fmla="*/ 137 w 140"/>
                    <a:gd name="T59" fmla="*/ 203 h 248"/>
                    <a:gd name="T60" fmla="*/ 137 w 140"/>
                    <a:gd name="T61" fmla="*/ 203 h 248"/>
                    <a:gd name="T62" fmla="*/ 139 w 140"/>
                    <a:gd name="T63" fmla="*/ 209 h 248"/>
                    <a:gd name="T64" fmla="*/ 140 w 140"/>
                    <a:gd name="T65" fmla="*/ 215 h 248"/>
                    <a:gd name="T66" fmla="*/ 139 w 140"/>
                    <a:gd name="T67" fmla="*/ 221 h 248"/>
                    <a:gd name="T68" fmla="*/ 137 w 140"/>
                    <a:gd name="T69" fmla="*/ 228 h 248"/>
                    <a:gd name="T70" fmla="*/ 134 w 140"/>
                    <a:gd name="T71" fmla="*/ 234 h 248"/>
                    <a:gd name="T72" fmla="*/ 129 w 140"/>
                    <a:gd name="T73" fmla="*/ 238 h 248"/>
                    <a:gd name="T74" fmla="*/ 124 w 140"/>
                    <a:gd name="T75" fmla="*/ 242 h 248"/>
                    <a:gd name="T76" fmla="*/ 119 w 140"/>
                    <a:gd name="T77" fmla="*/ 245 h 248"/>
                    <a:gd name="T78" fmla="*/ 119 w 140"/>
                    <a:gd name="T79" fmla="*/ 245 h 248"/>
                    <a:gd name="T80" fmla="*/ 113 w 140"/>
                    <a:gd name="T81" fmla="*/ 247 h 248"/>
                    <a:gd name="T82" fmla="*/ 107 w 140"/>
                    <a:gd name="T83" fmla="*/ 248 h 248"/>
                    <a:gd name="T84" fmla="*/ 107 w 140"/>
                    <a:gd name="T85" fmla="*/ 248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0" h="248">
                      <a:moveTo>
                        <a:pt x="107" y="248"/>
                      </a:moveTo>
                      <a:lnTo>
                        <a:pt x="107" y="248"/>
                      </a:lnTo>
                      <a:lnTo>
                        <a:pt x="101" y="247"/>
                      </a:lnTo>
                      <a:lnTo>
                        <a:pt x="96" y="246"/>
                      </a:lnTo>
                      <a:lnTo>
                        <a:pt x="92" y="245"/>
                      </a:lnTo>
                      <a:lnTo>
                        <a:pt x="88" y="242"/>
                      </a:lnTo>
                      <a:lnTo>
                        <a:pt x="84" y="239"/>
                      </a:lnTo>
                      <a:lnTo>
                        <a:pt x="81" y="236"/>
                      </a:lnTo>
                      <a:lnTo>
                        <a:pt x="78" y="232"/>
                      </a:lnTo>
                      <a:lnTo>
                        <a:pt x="76" y="228"/>
                      </a:lnTo>
                      <a:lnTo>
                        <a:pt x="2" y="46"/>
                      </a:lnTo>
                      <a:lnTo>
                        <a:pt x="2" y="46"/>
                      </a:lnTo>
                      <a:lnTo>
                        <a:pt x="0" y="39"/>
                      </a:lnTo>
                      <a:lnTo>
                        <a:pt x="0" y="32"/>
                      </a:lnTo>
                      <a:lnTo>
                        <a:pt x="0" y="26"/>
                      </a:lnTo>
                      <a:lnTo>
                        <a:pt x="2" y="20"/>
                      </a:lnTo>
                      <a:lnTo>
                        <a:pt x="5" y="15"/>
                      </a:lnTo>
                      <a:lnTo>
                        <a:pt x="9" y="9"/>
                      </a:lnTo>
                      <a:lnTo>
                        <a:pt x="15" y="5"/>
                      </a:lnTo>
                      <a:lnTo>
                        <a:pt x="21" y="2"/>
                      </a:lnTo>
                      <a:lnTo>
                        <a:pt x="21" y="2"/>
                      </a:lnTo>
                      <a:lnTo>
                        <a:pt x="27" y="0"/>
                      </a:lnTo>
                      <a:lnTo>
                        <a:pt x="33" y="0"/>
                      </a:lnTo>
                      <a:lnTo>
                        <a:pt x="39" y="1"/>
                      </a:lnTo>
                      <a:lnTo>
                        <a:pt x="46" y="2"/>
                      </a:lnTo>
                      <a:lnTo>
                        <a:pt x="51" y="5"/>
                      </a:lnTo>
                      <a:lnTo>
                        <a:pt x="56" y="9"/>
                      </a:lnTo>
                      <a:lnTo>
                        <a:pt x="60" y="15"/>
                      </a:lnTo>
                      <a:lnTo>
                        <a:pt x="63" y="21"/>
                      </a:lnTo>
                      <a:lnTo>
                        <a:pt x="137" y="203"/>
                      </a:lnTo>
                      <a:lnTo>
                        <a:pt x="137" y="203"/>
                      </a:lnTo>
                      <a:lnTo>
                        <a:pt x="139" y="209"/>
                      </a:lnTo>
                      <a:lnTo>
                        <a:pt x="140" y="215"/>
                      </a:lnTo>
                      <a:lnTo>
                        <a:pt x="139" y="221"/>
                      </a:lnTo>
                      <a:lnTo>
                        <a:pt x="137" y="228"/>
                      </a:lnTo>
                      <a:lnTo>
                        <a:pt x="134" y="234"/>
                      </a:lnTo>
                      <a:lnTo>
                        <a:pt x="129" y="238"/>
                      </a:lnTo>
                      <a:lnTo>
                        <a:pt x="124" y="242"/>
                      </a:lnTo>
                      <a:lnTo>
                        <a:pt x="119" y="245"/>
                      </a:lnTo>
                      <a:lnTo>
                        <a:pt x="119" y="245"/>
                      </a:lnTo>
                      <a:lnTo>
                        <a:pt x="113" y="247"/>
                      </a:lnTo>
                      <a:lnTo>
                        <a:pt x="107" y="248"/>
                      </a:lnTo>
                      <a:lnTo>
                        <a:pt x="107" y="2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Freeform 320">
                  <a:extLst>
                    <a:ext uri="{FF2B5EF4-FFF2-40B4-BE49-F238E27FC236}">
                      <a16:creationId xmlns:a16="http://schemas.microsoft.com/office/drawing/2014/main" id="{1C333C43-9B7E-4FC8-B964-96532E074F3E}"/>
                    </a:ext>
                  </a:extLst>
                </p:cNvPr>
                <p:cNvSpPr>
                  <a:spLocks/>
                </p:cNvSpPr>
                <p:nvPr/>
              </p:nvSpPr>
              <p:spPr bwMode="auto">
                <a:xfrm>
                  <a:off x="2894013" y="3478213"/>
                  <a:ext cx="57150" cy="33338"/>
                </a:xfrm>
                <a:custGeom>
                  <a:avLst/>
                  <a:gdLst>
                    <a:gd name="T0" fmla="*/ 215 w 248"/>
                    <a:gd name="T1" fmla="*/ 143 h 143"/>
                    <a:gd name="T2" fmla="*/ 215 w 248"/>
                    <a:gd name="T3" fmla="*/ 143 h 143"/>
                    <a:gd name="T4" fmla="*/ 208 w 248"/>
                    <a:gd name="T5" fmla="*/ 142 h 143"/>
                    <a:gd name="T6" fmla="*/ 202 w 248"/>
                    <a:gd name="T7" fmla="*/ 140 h 143"/>
                    <a:gd name="T8" fmla="*/ 21 w 248"/>
                    <a:gd name="T9" fmla="*/ 64 h 143"/>
                    <a:gd name="T10" fmla="*/ 21 w 248"/>
                    <a:gd name="T11" fmla="*/ 64 h 143"/>
                    <a:gd name="T12" fmla="*/ 15 w 248"/>
                    <a:gd name="T13" fmla="*/ 61 h 143"/>
                    <a:gd name="T14" fmla="*/ 10 w 248"/>
                    <a:gd name="T15" fmla="*/ 57 h 143"/>
                    <a:gd name="T16" fmla="*/ 6 w 248"/>
                    <a:gd name="T17" fmla="*/ 52 h 143"/>
                    <a:gd name="T18" fmla="*/ 3 w 248"/>
                    <a:gd name="T19" fmla="*/ 45 h 143"/>
                    <a:gd name="T20" fmla="*/ 1 w 248"/>
                    <a:gd name="T21" fmla="*/ 40 h 143"/>
                    <a:gd name="T22" fmla="*/ 0 w 248"/>
                    <a:gd name="T23" fmla="*/ 33 h 143"/>
                    <a:gd name="T24" fmla="*/ 1 w 248"/>
                    <a:gd name="T25" fmla="*/ 27 h 143"/>
                    <a:gd name="T26" fmla="*/ 3 w 248"/>
                    <a:gd name="T27" fmla="*/ 21 h 143"/>
                    <a:gd name="T28" fmla="*/ 3 w 248"/>
                    <a:gd name="T29" fmla="*/ 21 h 143"/>
                    <a:gd name="T30" fmla="*/ 7 w 248"/>
                    <a:gd name="T31" fmla="*/ 14 h 143"/>
                    <a:gd name="T32" fmla="*/ 11 w 248"/>
                    <a:gd name="T33" fmla="*/ 9 h 143"/>
                    <a:gd name="T34" fmla="*/ 16 w 248"/>
                    <a:gd name="T35" fmla="*/ 6 h 143"/>
                    <a:gd name="T36" fmla="*/ 21 w 248"/>
                    <a:gd name="T37" fmla="*/ 3 h 143"/>
                    <a:gd name="T38" fmla="*/ 27 w 248"/>
                    <a:gd name="T39" fmla="*/ 1 h 143"/>
                    <a:gd name="T40" fmla="*/ 33 w 248"/>
                    <a:gd name="T41" fmla="*/ 0 h 143"/>
                    <a:gd name="T42" fmla="*/ 40 w 248"/>
                    <a:gd name="T43" fmla="*/ 1 h 143"/>
                    <a:gd name="T44" fmla="*/ 47 w 248"/>
                    <a:gd name="T45" fmla="*/ 3 h 143"/>
                    <a:gd name="T46" fmla="*/ 227 w 248"/>
                    <a:gd name="T47" fmla="*/ 80 h 143"/>
                    <a:gd name="T48" fmla="*/ 227 w 248"/>
                    <a:gd name="T49" fmla="*/ 80 h 143"/>
                    <a:gd name="T50" fmla="*/ 233 w 248"/>
                    <a:gd name="T51" fmla="*/ 83 h 143"/>
                    <a:gd name="T52" fmla="*/ 238 w 248"/>
                    <a:gd name="T53" fmla="*/ 87 h 143"/>
                    <a:gd name="T54" fmla="*/ 243 w 248"/>
                    <a:gd name="T55" fmla="*/ 92 h 143"/>
                    <a:gd name="T56" fmla="*/ 246 w 248"/>
                    <a:gd name="T57" fmla="*/ 97 h 143"/>
                    <a:gd name="T58" fmla="*/ 247 w 248"/>
                    <a:gd name="T59" fmla="*/ 103 h 143"/>
                    <a:gd name="T60" fmla="*/ 248 w 248"/>
                    <a:gd name="T61" fmla="*/ 110 h 143"/>
                    <a:gd name="T62" fmla="*/ 247 w 248"/>
                    <a:gd name="T63" fmla="*/ 116 h 143"/>
                    <a:gd name="T64" fmla="*/ 245 w 248"/>
                    <a:gd name="T65" fmla="*/ 122 h 143"/>
                    <a:gd name="T66" fmla="*/ 245 w 248"/>
                    <a:gd name="T67" fmla="*/ 122 h 143"/>
                    <a:gd name="T68" fmla="*/ 243 w 248"/>
                    <a:gd name="T69" fmla="*/ 127 h 143"/>
                    <a:gd name="T70" fmla="*/ 239 w 248"/>
                    <a:gd name="T71" fmla="*/ 131 h 143"/>
                    <a:gd name="T72" fmla="*/ 236 w 248"/>
                    <a:gd name="T73" fmla="*/ 134 h 143"/>
                    <a:gd name="T74" fmla="*/ 232 w 248"/>
                    <a:gd name="T75" fmla="*/ 137 h 143"/>
                    <a:gd name="T76" fmla="*/ 228 w 248"/>
                    <a:gd name="T77" fmla="*/ 140 h 143"/>
                    <a:gd name="T78" fmla="*/ 224 w 248"/>
                    <a:gd name="T79" fmla="*/ 142 h 143"/>
                    <a:gd name="T80" fmla="*/ 220 w 248"/>
                    <a:gd name="T81" fmla="*/ 143 h 143"/>
                    <a:gd name="T82" fmla="*/ 215 w 248"/>
                    <a:gd name="T83" fmla="*/ 143 h 143"/>
                    <a:gd name="T84" fmla="*/ 215 w 248"/>
                    <a:gd name="T85" fmla="*/ 143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48" h="143">
                      <a:moveTo>
                        <a:pt x="215" y="143"/>
                      </a:moveTo>
                      <a:lnTo>
                        <a:pt x="215" y="143"/>
                      </a:lnTo>
                      <a:lnTo>
                        <a:pt x="208" y="142"/>
                      </a:lnTo>
                      <a:lnTo>
                        <a:pt x="202" y="140"/>
                      </a:lnTo>
                      <a:lnTo>
                        <a:pt x="21" y="64"/>
                      </a:lnTo>
                      <a:lnTo>
                        <a:pt x="21" y="64"/>
                      </a:lnTo>
                      <a:lnTo>
                        <a:pt x="15" y="61"/>
                      </a:lnTo>
                      <a:lnTo>
                        <a:pt x="10" y="57"/>
                      </a:lnTo>
                      <a:lnTo>
                        <a:pt x="6" y="52"/>
                      </a:lnTo>
                      <a:lnTo>
                        <a:pt x="3" y="45"/>
                      </a:lnTo>
                      <a:lnTo>
                        <a:pt x="1" y="40"/>
                      </a:lnTo>
                      <a:lnTo>
                        <a:pt x="0" y="33"/>
                      </a:lnTo>
                      <a:lnTo>
                        <a:pt x="1" y="27"/>
                      </a:lnTo>
                      <a:lnTo>
                        <a:pt x="3" y="21"/>
                      </a:lnTo>
                      <a:lnTo>
                        <a:pt x="3" y="21"/>
                      </a:lnTo>
                      <a:lnTo>
                        <a:pt x="7" y="14"/>
                      </a:lnTo>
                      <a:lnTo>
                        <a:pt x="11" y="9"/>
                      </a:lnTo>
                      <a:lnTo>
                        <a:pt x="16" y="6"/>
                      </a:lnTo>
                      <a:lnTo>
                        <a:pt x="21" y="3"/>
                      </a:lnTo>
                      <a:lnTo>
                        <a:pt x="27" y="1"/>
                      </a:lnTo>
                      <a:lnTo>
                        <a:pt x="33" y="0"/>
                      </a:lnTo>
                      <a:lnTo>
                        <a:pt x="40" y="1"/>
                      </a:lnTo>
                      <a:lnTo>
                        <a:pt x="47" y="3"/>
                      </a:lnTo>
                      <a:lnTo>
                        <a:pt x="227" y="80"/>
                      </a:lnTo>
                      <a:lnTo>
                        <a:pt x="227" y="80"/>
                      </a:lnTo>
                      <a:lnTo>
                        <a:pt x="233" y="83"/>
                      </a:lnTo>
                      <a:lnTo>
                        <a:pt x="238" y="87"/>
                      </a:lnTo>
                      <a:lnTo>
                        <a:pt x="243" y="92"/>
                      </a:lnTo>
                      <a:lnTo>
                        <a:pt x="246" y="97"/>
                      </a:lnTo>
                      <a:lnTo>
                        <a:pt x="247" y="103"/>
                      </a:lnTo>
                      <a:lnTo>
                        <a:pt x="248" y="110"/>
                      </a:lnTo>
                      <a:lnTo>
                        <a:pt x="247" y="116"/>
                      </a:lnTo>
                      <a:lnTo>
                        <a:pt x="245" y="122"/>
                      </a:lnTo>
                      <a:lnTo>
                        <a:pt x="245" y="122"/>
                      </a:lnTo>
                      <a:lnTo>
                        <a:pt x="243" y="127"/>
                      </a:lnTo>
                      <a:lnTo>
                        <a:pt x="239" y="131"/>
                      </a:lnTo>
                      <a:lnTo>
                        <a:pt x="236" y="134"/>
                      </a:lnTo>
                      <a:lnTo>
                        <a:pt x="232" y="137"/>
                      </a:lnTo>
                      <a:lnTo>
                        <a:pt x="228" y="140"/>
                      </a:lnTo>
                      <a:lnTo>
                        <a:pt x="224" y="142"/>
                      </a:lnTo>
                      <a:lnTo>
                        <a:pt x="220" y="143"/>
                      </a:lnTo>
                      <a:lnTo>
                        <a:pt x="215" y="143"/>
                      </a:lnTo>
                      <a:lnTo>
                        <a:pt x="215" y="1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Freeform 321">
                  <a:extLst>
                    <a:ext uri="{FF2B5EF4-FFF2-40B4-BE49-F238E27FC236}">
                      <a16:creationId xmlns:a16="http://schemas.microsoft.com/office/drawing/2014/main" id="{5B3562F6-09B0-4C36-8A11-6DCE5268A6C2}"/>
                    </a:ext>
                  </a:extLst>
                </p:cNvPr>
                <p:cNvSpPr>
                  <a:spLocks/>
                </p:cNvSpPr>
                <p:nvPr/>
              </p:nvSpPr>
              <p:spPr bwMode="auto">
                <a:xfrm>
                  <a:off x="2760663" y="3527425"/>
                  <a:ext cx="31750" cy="55563"/>
                </a:xfrm>
                <a:custGeom>
                  <a:avLst/>
                  <a:gdLst>
                    <a:gd name="T0" fmla="*/ 33 w 139"/>
                    <a:gd name="T1" fmla="*/ 248 h 248"/>
                    <a:gd name="T2" fmla="*/ 33 w 139"/>
                    <a:gd name="T3" fmla="*/ 248 h 248"/>
                    <a:gd name="T4" fmla="*/ 26 w 139"/>
                    <a:gd name="T5" fmla="*/ 247 h 248"/>
                    <a:gd name="T6" fmla="*/ 20 w 139"/>
                    <a:gd name="T7" fmla="*/ 245 h 248"/>
                    <a:gd name="T8" fmla="*/ 20 w 139"/>
                    <a:gd name="T9" fmla="*/ 245 h 248"/>
                    <a:gd name="T10" fmla="*/ 15 w 139"/>
                    <a:gd name="T11" fmla="*/ 242 h 248"/>
                    <a:gd name="T12" fmla="*/ 10 w 139"/>
                    <a:gd name="T13" fmla="*/ 238 h 248"/>
                    <a:gd name="T14" fmla="*/ 6 w 139"/>
                    <a:gd name="T15" fmla="*/ 234 h 248"/>
                    <a:gd name="T16" fmla="*/ 3 w 139"/>
                    <a:gd name="T17" fmla="*/ 228 h 248"/>
                    <a:gd name="T18" fmla="*/ 1 w 139"/>
                    <a:gd name="T19" fmla="*/ 221 h 248"/>
                    <a:gd name="T20" fmla="*/ 0 w 139"/>
                    <a:gd name="T21" fmla="*/ 215 h 248"/>
                    <a:gd name="T22" fmla="*/ 1 w 139"/>
                    <a:gd name="T23" fmla="*/ 209 h 248"/>
                    <a:gd name="T24" fmla="*/ 3 w 139"/>
                    <a:gd name="T25" fmla="*/ 203 h 248"/>
                    <a:gd name="T26" fmla="*/ 76 w 139"/>
                    <a:gd name="T27" fmla="*/ 21 h 248"/>
                    <a:gd name="T28" fmla="*/ 76 w 139"/>
                    <a:gd name="T29" fmla="*/ 21 h 248"/>
                    <a:gd name="T30" fmla="*/ 79 w 139"/>
                    <a:gd name="T31" fmla="*/ 15 h 248"/>
                    <a:gd name="T32" fmla="*/ 83 w 139"/>
                    <a:gd name="T33" fmla="*/ 9 h 248"/>
                    <a:gd name="T34" fmla="*/ 89 w 139"/>
                    <a:gd name="T35" fmla="*/ 5 h 248"/>
                    <a:gd name="T36" fmla="*/ 94 w 139"/>
                    <a:gd name="T37" fmla="*/ 2 h 248"/>
                    <a:gd name="T38" fmla="*/ 100 w 139"/>
                    <a:gd name="T39" fmla="*/ 1 h 248"/>
                    <a:gd name="T40" fmla="*/ 106 w 139"/>
                    <a:gd name="T41" fmla="*/ 0 h 248"/>
                    <a:gd name="T42" fmla="*/ 112 w 139"/>
                    <a:gd name="T43" fmla="*/ 0 h 248"/>
                    <a:gd name="T44" fmla="*/ 119 w 139"/>
                    <a:gd name="T45" fmla="*/ 2 h 248"/>
                    <a:gd name="T46" fmla="*/ 119 w 139"/>
                    <a:gd name="T47" fmla="*/ 2 h 248"/>
                    <a:gd name="T48" fmla="*/ 125 w 139"/>
                    <a:gd name="T49" fmla="*/ 5 h 248"/>
                    <a:gd name="T50" fmla="*/ 130 w 139"/>
                    <a:gd name="T51" fmla="*/ 9 h 248"/>
                    <a:gd name="T52" fmla="*/ 134 w 139"/>
                    <a:gd name="T53" fmla="*/ 15 h 248"/>
                    <a:gd name="T54" fmla="*/ 137 w 139"/>
                    <a:gd name="T55" fmla="*/ 20 h 248"/>
                    <a:gd name="T56" fmla="*/ 139 w 139"/>
                    <a:gd name="T57" fmla="*/ 26 h 248"/>
                    <a:gd name="T58" fmla="*/ 139 w 139"/>
                    <a:gd name="T59" fmla="*/ 32 h 248"/>
                    <a:gd name="T60" fmla="*/ 139 w 139"/>
                    <a:gd name="T61" fmla="*/ 39 h 248"/>
                    <a:gd name="T62" fmla="*/ 137 w 139"/>
                    <a:gd name="T63" fmla="*/ 46 h 248"/>
                    <a:gd name="T64" fmla="*/ 64 w 139"/>
                    <a:gd name="T65" fmla="*/ 228 h 248"/>
                    <a:gd name="T66" fmla="*/ 64 w 139"/>
                    <a:gd name="T67" fmla="*/ 228 h 248"/>
                    <a:gd name="T68" fmla="*/ 62 w 139"/>
                    <a:gd name="T69" fmla="*/ 232 h 248"/>
                    <a:gd name="T70" fmla="*/ 59 w 139"/>
                    <a:gd name="T71" fmla="*/ 236 h 248"/>
                    <a:gd name="T72" fmla="*/ 55 w 139"/>
                    <a:gd name="T73" fmla="*/ 239 h 248"/>
                    <a:gd name="T74" fmla="*/ 51 w 139"/>
                    <a:gd name="T75" fmla="*/ 242 h 248"/>
                    <a:gd name="T76" fmla="*/ 47 w 139"/>
                    <a:gd name="T77" fmla="*/ 245 h 248"/>
                    <a:gd name="T78" fmla="*/ 43 w 139"/>
                    <a:gd name="T79" fmla="*/ 246 h 248"/>
                    <a:gd name="T80" fmla="*/ 38 w 139"/>
                    <a:gd name="T81" fmla="*/ 247 h 248"/>
                    <a:gd name="T82" fmla="*/ 33 w 139"/>
                    <a:gd name="T83" fmla="*/ 248 h 248"/>
                    <a:gd name="T84" fmla="*/ 33 w 139"/>
                    <a:gd name="T85" fmla="*/ 248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9" h="248">
                      <a:moveTo>
                        <a:pt x="33" y="248"/>
                      </a:moveTo>
                      <a:lnTo>
                        <a:pt x="33" y="248"/>
                      </a:lnTo>
                      <a:lnTo>
                        <a:pt x="26" y="247"/>
                      </a:lnTo>
                      <a:lnTo>
                        <a:pt x="20" y="245"/>
                      </a:lnTo>
                      <a:lnTo>
                        <a:pt x="20" y="245"/>
                      </a:lnTo>
                      <a:lnTo>
                        <a:pt x="15" y="242"/>
                      </a:lnTo>
                      <a:lnTo>
                        <a:pt x="10" y="238"/>
                      </a:lnTo>
                      <a:lnTo>
                        <a:pt x="6" y="234"/>
                      </a:lnTo>
                      <a:lnTo>
                        <a:pt x="3" y="228"/>
                      </a:lnTo>
                      <a:lnTo>
                        <a:pt x="1" y="221"/>
                      </a:lnTo>
                      <a:lnTo>
                        <a:pt x="0" y="215"/>
                      </a:lnTo>
                      <a:lnTo>
                        <a:pt x="1" y="209"/>
                      </a:lnTo>
                      <a:lnTo>
                        <a:pt x="3" y="203"/>
                      </a:lnTo>
                      <a:lnTo>
                        <a:pt x="76" y="21"/>
                      </a:lnTo>
                      <a:lnTo>
                        <a:pt x="76" y="21"/>
                      </a:lnTo>
                      <a:lnTo>
                        <a:pt x="79" y="15"/>
                      </a:lnTo>
                      <a:lnTo>
                        <a:pt x="83" y="9"/>
                      </a:lnTo>
                      <a:lnTo>
                        <a:pt x="89" y="5"/>
                      </a:lnTo>
                      <a:lnTo>
                        <a:pt x="94" y="2"/>
                      </a:lnTo>
                      <a:lnTo>
                        <a:pt x="100" y="1"/>
                      </a:lnTo>
                      <a:lnTo>
                        <a:pt x="106" y="0"/>
                      </a:lnTo>
                      <a:lnTo>
                        <a:pt x="112" y="0"/>
                      </a:lnTo>
                      <a:lnTo>
                        <a:pt x="119" y="2"/>
                      </a:lnTo>
                      <a:lnTo>
                        <a:pt x="119" y="2"/>
                      </a:lnTo>
                      <a:lnTo>
                        <a:pt x="125" y="5"/>
                      </a:lnTo>
                      <a:lnTo>
                        <a:pt x="130" y="9"/>
                      </a:lnTo>
                      <a:lnTo>
                        <a:pt x="134" y="15"/>
                      </a:lnTo>
                      <a:lnTo>
                        <a:pt x="137" y="20"/>
                      </a:lnTo>
                      <a:lnTo>
                        <a:pt x="139" y="26"/>
                      </a:lnTo>
                      <a:lnTo>
                        <a:pt x="139" y="32"/>
                      </a:lnTo>
                      <a:lnTo>
                        <a:pt x="139" y="39"/>
                      </a:lnTo>
                      <a:lnTo>
                        <a:pt x="137" y="46"/>
                      </a:lnTo>
                      <a:lnTo>
                        <a:pt x="64" y="228"/>
                      </a:lnTo>
                      <a:lnTo>
                        <a:pt x="64" y="228"/>
                      </a:lnTo>
                      <a:lnTo>
                        <a:pt x="62" y="232"/>
                      </a:lnTo>
                      <a:lnTo>
                        <a:pt x="59" y="236"/>
                      </a:lnTo>
                      <a:lnTo>
                        <a:pt x="55" y="239"/>
                      </a:lnTo>
                      <a:lnTo>
                        <a:pt x="51" y="242"/>
                      </a:lnTo>
                      <a:lnTo>
                        <a:pt x="47" y="245"/>
                      </a:lnTo>
                      <a:lnTo>
                        <a:pt x="43" y="246"/>
                      </a:lnTo>
                      <a:lnTo>
                        <a:pt x="38" y="247"/>
                      </a:lnTo>
                      <a:lnTo>
                        <a:pt x="33" y="248"/>
                      </a:lnTo>
                      <a:lnTo>
                        <a:pt x="33" y="2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Freeform 322">
                  <a:extLst>
                    <a:ext uri="{FF2B5EF4-FFF2-40B4-BE49-F238E27FC236}">
                      <a16:creationId xmlns:a16="http://schemas.microsoft.com/office/drawing/2014/main" id="{7D61A020-69C3-4AD5-B918-046426E53FB3}"/>
                    </a:ext>
                  </a:extLst>
                </p:cNvPr>
                <p:cNvSpPr>
                  <a:spLocks/>
                </p:cNvSpPr>
                <p:nvPr/>
              </p:nvSpPr>
              <p:spPr bwMode="auto">
                <a:xfrm>
                  <a:off x="2687638" y="3478213"/>
                  <a:ext cx="55563" cy="33338"/>
                </a:xfrm>
                <a:custGeom>
                  <a:avLst/>
                  <a:gdLst>
                    <a:gd name="T0" fmla="*/ 33 w 247"/>
                    <a:gd name="T1" fmla="*/ 143 h 143"/>
                    <a:gd name="T2" fmla="*/ 33 w 247"/>
                    <a:gd name="T3" fmla="*/ 143 h 143"/>
                    <a:gd name="T4" fmla="*/ 28 w 247"/>
                    <a:gd name="T5" fmla="*/ 143 h 143"/>
                    <a:gd name="T6" fmla="*/ 23 w 247"/>
                    <a:gd name="T7" fmla="*/ 142 h 143"/>
                    <a:gd name="T8" fmla="*/ 19 w 247"/>
                    <a:gd name="T9" fmla="*/ 140 h 143"/>
                    <a:gd name="T10" fmla="*/ 15 w 247"/>
                    <a:gd name="T11" fmla="*/ 137 h 143"/>
                    <a:gd name="T12" fmla="*/ 11 w 247"/>
                    <a:gd name="T13" fmla="*/ 134 h 143"/>
                    <a:gd name="T14" fmla="*/ 8 w 247"/>
                    <a:gd name="T15" fmla="*/ 131 h 143"/>
                    <a:gd name="T16" fmla="*/ 5 w 247"/>
                    <a:gd name="T17" fmla="*/ 127 h 143"/>
                    <a:gd name="T18" fmla="*/ 3 w 247"/>
                    <a:gd name="T19" fmla="*/ 122 h 143"/>
                    <a:gd name="T20" fmla="*/ 3 w 247"/>
                    <a:gd name="T21" fmla="*/ 122 h 143"/>
                    <a:gd name="T22" fmla="*/ 1 w 247"/>
                    <a:gd name="T23" fmla="*/ 116 h 143"/>
                    <a:gd name="T24" fmla="*/ 0 w 247"/>
                    <a:gd name="T25" fmla="*/ 110 h 143"/>
                    <a:gd name="T26" fmla="*/ 1 w 247"/>
                    <a:gd name="T27" fmla="*/ 103 h 143"/>
                    <a:gd name="T28" fmla="*/ 2 w 247"/>
                    <a:gd name="T29" fmla="*/ 97 h 143"/>
                    <a:gd name="T30" fmla="*/ 5 w 247"/>
                    <a:gd name="T31" fmla="*/ 92 h 143"/>
                    <a:gd name="T32" fmla="*/ 9 w 247"/>
                    <a:gd name="T33" fmla="*/ 87 h 143"/>
                    <a:gd name="T34" fmla="*/ 14 w 247"/>
                    <a:gd name="T35" fmla="*/ 83 h 143"/>
                    <a:gd name="T36" fmla="*/ 20 w 247"/>
                    <a:gd name="T37" fmla="*/ 80 h 143"/>
                    <a:gd name="T38" fmla="*/ 200 w 247"/>
                    <a:gd name="T39" fmla="*/ 3 h 143"/>
                    <a:gd name="T40" fmla="*/ 200 w 247"/>
                    <a:gd name="T41" fmla="*/ 3 h 143"/>
                    <a:gd name="T42" fmla="*/ 208 w 247"/>
                    <a:gd name="T43" fmla="*/ 1 h 143"/>
                    <a:gd name="T44" fmla="*/ 214 w 247"/>
                    <a:gd name="T45" fmla="*/ 0 h 143"/>
                    <a:gd name="T46" fmla="*/ 220 w 247"/>
                    <a:gd name="T47" fmla="*/ 1 h 143"/>
                    <a:gd name="T48" fmla="*/ 226 w 247"/>
                    <a:gd name="T49" fmla="*/ 3 h 143"/>
                    <a:gd name="T50" fmla="*/ 231 w 247"/>
                    <a:gd name="T51" fmla="*/ 6 h 143"/>
                    <a:gd name="T52" fmla="*/ 237 w 247"/>
                    <a:gd name="T53" fmla="*/ 9 h 143"/>
                    <a:gd name="T54" fmla="*/ 241 w 247"/>
                    <a:gd name="T55" fmla="*/ 14 h 143"/>
                    <a:gd name="T56" fmla="*/ 244 w 247"/>
                    <a:gd name="T57" fmla="*/ 21 h 143"/>
                    <a:gd name="T58" fmla="*/ 244 w 247"/>
                    <a:gd name="T59" fmla="*/ 21 h 143"/>
                    <a:gd name="T60" fmla="*/ 246 w 247"/>
                    <a:gd name="T61" fmla="*/ 27 h 143"/>
                    <a:gd name="T62" fmla="*/ 247 w 247"/>
                    <a:gd name="T63" fmla="*/ 33 h 143"/>
                    <a:gd name="T64" fmla="*/ 246 w 247"/>
                    <a:gd name="T65" fmla="*/ 40 h 143"/>
                    <a:gd name="T66" fmla="*/ 244 w 247"/>
                    <a:gd name="T67" fmla="*/ 45 h 143"/>
                    <a:gd name="T68" fmla="*/ 242 w 247"/>
                    <a:gd name="T69" fmla="*/ 52 h 143"/>
                    <a:gd name="T70" fmla="*/ 238 w 247"/>
                    <a:gd name="T71" fmla="*/ 57 h 143"/>
                    <a:gd name="T72" fmla="*/ 232 w 247"/>
                    <a:gd name="T73" fmla="*/ 61 h 143"/>
                    <a:gd name="T74" fmla="*/ 226 w 247"/>
                    <a:gd name="T75" fmla="*/ 64 h 143"/>
                    <a:gd name="T76" fmla="*/ 45 w 247"/>
                    <a:gd name="T77" fmla="*/ 140 h 143"/>
                    <a:gd name="T78" fmla="*/ 45 w 247"/>
                    <a:gd name="T79" fmla="*/ 140 h 143"/>
                    <a:gd name="T80" fmla="*/ 39 w 247"/>
                    <a:gd name="T81" fmla="*/ 142 h 143"/>
                    <a:gd name="T82" fmla="*/ 33 w 247"/>
                    <a:gd name="T83" fmla="*/ 143 h 143"/>
                    <a:gd name="T84" fmla="*/ 33 w 247"/>
                    <a:gd name="T85" fmla="*/ 143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47" h="143">
                      <a:moveTo>
                        <a:pt x="33" y="143"/>
                      </a:moveTo>
                      <a:lnTo>
                        <a:pt x="33" y="143"/>
                      </a:lnTo>
                      <a:lnTo>
                        <a:pt x="28" y="143"/>
                      </a:lnTo>
                      <a:lnTo>
                        <a:pt x="23" y="142"/>
                      </a:lnTo>
                      <a:lnTo>
                        <a:pt x="19" y="140"/>
                      </a:lnTo>
                      <a:lnTo>
                        <a:pt x="15" y="137"/>
                      </a:lnTo>
                      <a:lnTo>
                        <a:pt x="11" y="134"/>
                      </a:lnTo>
                      <a:lnTo>
                        <a:pt x="8" y="131"/>
                      </a:lnTo>
                      <a:lnTo>
                        <a:pt x="5" y="127"/>
                      </a:lnTo>
                      <a:lnTo>
                        <a:pt x="3" y="122"/>
                      </a:lnTo>
                      <a:lnTo>
                        <a:pt x="3" y="122"/>
                      </a:lnTo>
                      <a:lnTo>
                        <a:pt x="1" y="116"/>
                      </a:lnTo>
                      <a:lnTo>
                        <a:pt x="0" y="110"/>
                      </a:lnTo>
                      <a:lnTo>
                        <a:pt x="1" y="103"/>
                      </a:lnTo>
                      <a:lnTo>
                        <a:pt x="2" y="97"/>
                      </a:lnTo>
                      <a:lnTo>
                        <a:pt x="5" y="92"/>
                      </a:lnTo>
                      <a:lnTo>
                        <a:pt x="9" y="87"/>
                      </a:lnTo>
                      <a:lnTo>
                        <a:pt x="14" y="83"/>
                      </a:lnTo>
                      <a:lnTo>
                        <a:pt x="20" y="80"/>
                      </a:lnTo>
                      <a:lnTo>
                        <a:pt x="200" y="3"/>
                      </a:lnTo>
                      <a:lnTo>
                        <a:pt x="200" y="3"/>
                      </a:lnTo>
                      <a:lnTo>
                        <a:pt x="208" y="1"/>
                      </a:lnTo>
                      <a:lnTo>
                        <a:pt x="214" y="0"/>
                      </a:lnTo>
                      <a:lnTo>
                        <a:pt x="220" y="1"/>
                      </a:lnTo>
                      <a:lnTo>
                        <a:pt x="226" y="3"/>
                      </a:lnTo>
                      <a:lnTo>
                        <a:pt x="231" y="6"/>
                      </a:lnTo>
                      <a:lnTo>
                        <a:pt x="237" y="9"/>
                      </a:lnTo>
                      <a:lnTo>
                        <a:pt x="241" y="14"/>
                      </a:lnTo>
                      <a:lnTo>
                        <a:pt x="244" y="21"/>
                      </a:lnTo>
                      <a:lnTo>
                        <a:pt x="244" y="21"/>
                      </a:lnTo>
                      <a:lnTo>
                        <a:pt x="246" y="27"/>
                      </a:lnTo>
                      <a:lnTo>
                        <a:pt x="247" y="33"/>
                      </a:lnTo>
                      <a:lnTo>
                        <a:pt x="246" y="40"/>
                      </a:lnTo>
                      <a:lnTo>
                        <a:pt x="244" y="45"/>
                      </a:lnTo>
                      <a:lnTo>
                        <a:pt x="242" y="52"/>
                      </a:lnTo>
                      <a:lnTo>
                        <a:pt x="238" y="57"/>
                      </a:lnTo>
                      <a:lnTo>
                        <a:pt x="232" y="61"/>
                      </a:lnTo>
                      <a:lnTo>
                        <a:pt x="226" y="64"/>
                      </a:lnTo>
                      <a:lnTo>
                        <a:pt x="45" y="140"/>
                      </a:lnTo>
                      <a:lnTo>
                        <a:pt x="45" y="140"/>
                      </a:lnTo>
                      <a:lnTo>
                        <a:pt x="39" y="142"/>
                      </a:lnTo>
                      <a:lnTo>
                        <a:pt x="33" y="143"/>
                      </a:lnTo>
                      <a:lnTo>
                        <a:pt x="33" y="1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Freeform 323">
                  <a:extLst>
                    <a:ext uri="{FF2B5EF4-FFF2-40B4-BE49-F238E27FC236}">
                      <a16:creationId xmlns:a16="http://schemas.microsoft.com/office/drawing/2014/main" id="{209026CB-B083-40AF-8BDE-424B60B415B0}"/>
                    </a:ext>
                  </a:extLst>
                </p:cNvPr>
                <p:cNvSpPr>
                  <a:spLocks/>
                </p:cNvSpPr>
                <p:nvPr/>
              </p:nvSpPr>
              <p:spPr bwMode="auto">
                <a:xfrm>
                  <a:off x="2716213" y="3349625"/>
                  <a:ext cx="46038" cy="46038"/>
                </a:xfrm>
                <a:custGeom>
                  <a:avLst/>
                  <a:gdLst>
                    <a:gd name="T0" fmla="*/ 172 w 205"/>
                    <a:gd name="T1" fmla="*/ 205 h 205"/>
                    <a:gd name="T2" fmla="*/ 172 w 205"/>
                    <a:gd name="T3" fmla="*/ 205 h 205"/>
                    <a:gd name="T4" fmla="*/ 166 w 205"/>
                    <a:gd name="T5" fmla="*/ 205 h 205"/>
                    <a:gd name="T6" fmla="*/ 159 w 205"/>
                    <a:gd name="T7" fmla="*/ 202 h 205"/>
                    <a:gd name="T8" fmla="*/ 153 w 205"/>
                    <a:gd name="T9" fmla="*/ 199 h 205"/>
                    <a:gd name="T10" fmla="*/ 148 w 205"/>
                    <a:gd name="T11" fmla="*/ 195 h 205"/>
                    <a:gd name="T12" fmla="*/ 9 w 205"/>
                    <a:gd name="T13" fmla="*/ 57 h 205"/>
                    <a:gd name="T14" fmla="*/ 9 w 205"/>
                    <a:gd name="T15" fmla="*/ 57 h 205"/>
                    <a:gd name="T16" fmla="*/ 5 w 205"/>
                    <a:gd name="T17" fmla="*/ 51 h 205"/>
                    <a:gd name="T18" fmla="*/ 2 w 205"/>
                    <a:gd name="T19" fmla="*/ 45 h 205"/>
                    <a:gd name="T20" fmla="*/ 0 w 205"/>
                    <a:gd name="T21" fmla="*/ 39 h 205"/>
                    <a:gd name="T22" fmla="*/ 0 w 205"/>
                    <a:gd name="T23" fmla="*/ 33 h 205"/>
                    <a:gd name="T24" fmla="*/ 0 w 205"/>
                    <a:gd name="T25" fmla="*/ 27 h 205"/>
                    <a:gd name="T26" fmla="*/ 2 w 205"/>
                    <a:gd name="T27" fmla="*/ 20 h 205"/>
                    <a:gd name="T28" fmla="*/ 5 w 205"/>
                    <a:gd name="T29" fmla="*/ 15 h 205"/>
                    <a:gd name="T30" fmla="*/ 9 w 205"/>
                    <a:gd name="T31" fmla="*/ 10 h 205"/>
                    <a:gd name="T32" fmla="*/ 9 w 205"/>
                    <a:gd name="T33" fmla="*/ 10 h 205"/>
                    <a:gd name="T34" fmla="*/ 14 w 205"/>
                    <a:gd name="T35" fmla="*/ 6 h 205"/>
                    <a:gd name="T36" fmla="*/ 21 w 205"/>
                    <a:gd name="T37" fmla="*/ 3 h 205"/>
                    <a:gd name="T38" fmla="*/ 27 w 205"/>
                    <a:gd name="T39" fmla="*/ 1 h 205"/>
                    <a:gd name="T40" fmla="*/ 33 w 205"/>
                    <a:gd name="T41" fmla="*/ 0 h 205"/>
                    <a:gd name="T42" fmla="*/ 39 w 205"/>
                    <a:gd name="T43" fmla="*/ 1 h 205"/>
                    <a:gd name="T44" fmla="*/ 45 w 205"/>
                    <a:gd name="T45" fmla="*/ 3 h 205"/>
                    <a:gd name="T46" fmla="*/ 51 w 205"/>
                    <a:gd name="T47" fmla="*/ 6 h 205"/>
                    <a:gd name="T48" fmla="*/ 56 w 205"/>
                    <a:gd name="T49" fmla="*/ 10 h 205"/>
                    <a:gd name="T50" fmla="*/ 196 w 205"/>
                    <a:gd name="T51" fmla="*/ 149 h 205"/>
                    <a:gd name="T52" fmla="*/ 196 w 205"/>
                    <a:gd name="T53" fmla="*/ 149 h 205"/>
                    <a:gd name="T54" fmla="*/ 200 w 205"/>
                    <a:gd name="T55" fmla="*/ 154 h 205"/>
                    <a:gd name="T56" fmla="*/ 203 w 205"/>
                    <a:gd name="T57" fmla="*/ 159 h 205"/>
                    <a:gd name="T58" fmla="*/ 204 w 205"/>
                    <a:gd name="T59" fmla="*/ 165 h 205"/>
                    <a:gd name="T60" fmla="*/ 205 w 205"/>
                    <a:gd name="T61" fmla="*/ 171 h 205"/>
                    <a:gd name="T62" fmla="*/ 204 w 205"/>
                    <a:gd name="T63" fmla="*/ 178 h 205"/>
                    <a:gd name="T64" fmla="*/ 203 w 205"/>
                    <a:gd name="T65" fmla="*/ 184 h 205"/>
                    <a:gd name="T66" fmla="*/ 200 w 205"/>
                    <a:gd name="T67" fmla="*/ 190 h 205"/>
                    <a:gd name="T68" fmla="*/ 196 w 205"/>
                    <a:gd name="T69" fmla="*/ 195 h 205"/>
                    <a:gd name="T70" fmla="*/ 196 w 205"/>
                    <a:gd name="T71" fmla="*/ 195 h 205"/>
                    <a:gd name="T72" fmla="*/ 190 w 205"/>
                    <a:gd name="T73" fmla="*/ 199 h 205"/>
                    <a:gd name="T74" fmla="*/ 184 w 205"/>
                    <a:gd name="T75" fmla="*/ 202 h 205"/>
                    <a:gd name="T76" fmla="*/ 178 w 205"/>
                    <a:gd name="T77" fmla="*/ 205 h 205"/>
                    <a:gd name="T78" fmla="*/ 172 w 205"/>
                    <a:gd name="T79" fmla="*/ 205 h 205"/>
                    <a:gd name="T80" fmla="*/ 172 w 205"/>
                    <a:gd name="T81"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05" h="205">
                      <a:moveTo>
                        <a:pt x="172" y="205"/>
                      </a:moveTo>
                      <a:lnTo>
                        <a:pt x="172" y="205"/>
                      </a:lnTo>
                      <a:lnTo>
                        <a:pt x="166" y="205"/>
                      </a:lnTo>
                      <a:lnTo>
                        <a:pt x="159" y="202"/>
                      </a:lnTo>
                      <a:lnTo>
                        <a:pt x="153" y="199"/>
                      </a:lnTo>
                      <a:lnTo>
                        <a:pt x="148" y="195"/>
                      </a:lnTo>
                      <a:lnTo>
                        <a:pt x="9" y="57"/>
                      </a:lnTo>
                      <a:lnTo>
                        <a:pt x="9" y="57"/>
                      </a:lnTo>
                      <a:lnTo>
                        <a:pt x="5" y="51"/>
                      </a:lnTo>
                      <a:lnTo>
                        <a:pt x="2" y="45"/>
                      </a:lnTo>
                      <a:lnTo>
                        <a:pt x="0" y="39"/>
                      </a:lnTo>
                      <a:lnTo>
                        <a:pt x="0" y="33"/>
                      </a:lnTo>
                      <a:lnTo>
                        <a:pt x="0" y="27"/>
                      </a:lnTo>
                      <a:lnTo>
                        <a:pt x="2" y="20"/>
                      </a:lnTo>
                      <a:lnTo>
                        <a:pt x="5" y="15"/>
                      </a:lnTo>
                      <a:lnTo>
                        <a:pt x="9" y="10"/>
                      </a:lnTo>
                      <a:lnTo>
                        <a:pt x="9" y="10"/>
                      </a:lnTo>
                      <a:lnTo>
                        <a:pt x="14" y="6"/>
                      </a:lnTo>
                      <a:lnTo>
                        <a:pt x="21" y="3"/>
                      </a:lnTo>
                      <a:lnTo>
                        <a:pt x="27" y="1"/>
                      </a:lnTo>
                      <a:lnTo>
                        <a:pt x="33" y="0"/>
                      </a:lnTo>
                      <a:lnTo>
                        <a:pt x="39" y="1"/>
                      </a:lnTo>
                      <a:lnTo>
                        <a:pt x="45" y="3"/>
                      </a:lnTo>
                      <a:lnTo>
                        <a:pt x="51" y="6"/>
                      </a:lnTo>
                      <a:lnTo>
                        <a:pt x="56" y="10"/>
                      </a:lnTo>
                      <a:lnTo>
                        <a:pt x="196" y="149"/>
                      </a:lnTo>
                      <a:lnTo>
                        <a:pt x="196" y="149"/>
                      </a:lnTo>
                      <a:lnTo>
                        <a:pt x="200" y="154"/>
                      </a:lnTo>
                      <a:lnTo>
                        <a:pt x="203" y="159"/>
                      </a:lnTo>
                      <a:lnTo>
                        <a:pt x="204" y="165"/>
                      </a:lnTo>
                      <a:lnTo>
                        <a:pt x="205" y="171"/>
                      </a:lnTo>
                      <a:lnTo>
                        <a:pt x="204" y="178"/>
                      </a:lnTo>
                      <a:lnTo>
                        <a:pt x="203" y="184"/>
                      </a:lnTo>
                      <a:lnTo>
                        <a:pt x="200" y="190"/>
                      </a:lnTo>
                      <a:lnTo>
                        <a:pt x="196" y="195"/>
                      </a:lnTo>
                      <a:lnTo>
                        <a:pt x="196" y="195"/>
                      </a:lnTo>
                      <a:lnTo>
                        <a:pt x="190" y="199"/>
                      </a:lnTo>
                      <a:lnTo>
                        <a:pt x="184" y="202"/>
                      </a:lnTo>
                      <a:lnTo>
                        <a:pt x="178" y="205"/>
                      </a:lnTo>
                      <a:lnTo>
                        <a:pt x="172" y="205"/>
                      </a:lnTo>
                      <a:lnTo>
                        <a:pt x="172" y="2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324">
                  <a:extLst>
                    <a:ext uri="{FF2B5EF4-FFF2-40B4-BE49-F238E27FC236}">
                      <a16:creationId xmlns:a16="http://schemas.microsoft.com/office/drawing/2014/main" id="{A7C9214F-1EE9-44AE-B9D0-D78D7F38B58D}"/>
                    </a:ext>
                  </a:extLst>
                </p:cNvPr>
                <p:cNvSpPr>
                  <a:spLocks/>
                </p:cNvSpPr>
                <p:nvPr/>
              </p:nvSpPr>
              <p:spPr bwMode="auto">
                <a:xfrm>
                  <a:off x="2901950" y="3443288"/>
                  <a:ext cx="58738" cy="15875"/>
                </a:xfrm>
                <a:custGeom>
                  <a:avLst/>
                  <a:gdLst>
                    <a:gd name="T0" fmla="*/ 230 w 263"/>
                    <a:gd name="T1" fmla="*/ 66 h 66"/>
                    <a:gd name="T2" fmla="*/ 34 w 263"/>
                    <a:gd name="T3" fmla="*/ 66 h 66"/>
                    <a:gd name="T4" fmla="*/ 34 w 263"/>
                    <a:gd name="T5" fmla="*/ 66 h 66"/>
                    <a:gd name="T6" fmla="*/ 27 w 263"/>
                    <a:gd name="T7" fmla="*/ 66 h 66"/>
                    <a:gd name="T8" fmla="*/ 21 w 263"/>
                    <a:gd name="T9" fmla="*/ 64 h 66"/>
                    <a:gd name="T10" fmla="*/ 15 w 263"/>
                    <a:gd name="T11" fmla="*/ 61 h 66"/>
                    <a:gd name="T12" fmla="*/ 11 w 263"/>
                    <a:gd name="T13" fmla="*/ 57 h 66"/>
                    <a:gd name="T14" fmla="*/ 7 w 263"/>
                    <a:gd name="T15" fmla="*/ 51 h 66"/>
                    <a:gd name="T16" fmla="*/ 4 w 263"/>
                    <a:gd name="T17" fmla="*/ 46 h 66"/>
                    <a:gd name="T18" fmla="*/ 1 w 263"/>
                    <a:gd name="T19" fmla="*/ 40 h 66"/>
                    <a:gd name="T20" fmla="*/ 0 w 263"/>
                    <a:gd name="T21" fmla="*/ 33 h 66"/>
                    <a:gd name="T22" fmla="*/ 0 w 263"/>
                    <a:gd name="T23" fmla="*/ 33 h 66"/>
                    <a:gd name="T24" fmla="*/ 1 w 263"/>
                    <a:gd name="T25" fmla="*/ 27 h 66"/>
                    <a:gd name="T26" fmla="*/ 4 w 263"/>
                    <a:gd name="T27" fmla="*/ 20 h 66"/>
                    <a:gd name="T28" fmla="*/ 7 w 263"/>
                    <a:gd name="T29" fmla="*/ 14 h 66"/>
                    <a:gd name="T30" fmla="*/ 11 w 263"/>
                    <a:gd name="T31" fmla="*/ 10 h 66"/>
                    <a:gd name="T32" fmla="*/ 15 w 263"/>
                    <a:gd name="T33" fmla="*/ 6 h 66"/>
                    <a:gd name="T34" fmla="*/ 21 w 263"/>
                    <a:gd name="T35" fmla="*/ 3 h 66"/>
                    <a:gd name="T36" fmla="*/ 27 w 263"/>
                    <a:gd name="T37" fmla="*/ 1 h 66"/>
                    <a:gd name="T38" fmla="*/ 34 w 263"/>
                    <a:gd name="T39" fmla="*/ 0 h 66"/>
                    <a:gd name="T40" fmla="*/ 230 w 263"/>
                    <a:gd name="T41" fmla="*/ 0 h 66"/>
                    <a:gd name="T42" fmla="*/ 230 w 263"/>
                    <a:gd name="T43" fmla="*/ 0 h 66"/>
                    <a:gd name="T44" fmla="*/ 236 w 263"/>
                    <a:gd name="T45" fmla="*/ 1 h 66"/>
                    <a:gd name="T46" fmla="*/ 243 w 263"/>
                    <a:gd name="T47" fmla="*/ 3 h 66"/>
                    <a:gd name="T48" fmla="*/ 249 w 263"/>
                    <a:gd name="T49" fmla="*/ 6 h 66"/>
                    <a:gd name="T50" fmla="*/ 254 w 263"/>
                    <a:gd name="T51" fmla="*/ 10 h 66"/>
                    <a:gd name="T52" fmla="*/ 258 w 263"/>
                    <a:gd name="T53" fmla="*/ 14 h 66"/>
                    <a:gd name="T54" fmla="*/ 260 w 263"/>
                    <a:gd name="T55" fmla="*/ 20 h 66"/>
                    <a:gd name="T56" fmla="*/ 262 w 263"/>
                    <a:gd name="T57" fmla="*/ 27 h 66"/>
                    <a:gd name="T58" fmla="*/ 263 w 263"/>
                    <a:gd name="T59" fmla="*/ 33 h 66"/>
                    <a:gd name="T60" fmla="*/ 263 w 263"/>
                    <a:gd name="T61" fmla="*/ 33 h 66"/>
                    <a:gd name="T62" fmla="*/ 262 w 263"/>
                    <a:gd name="T63" fmla="*/ 40 h 66"/>
                    <a:gd name="T64" fmla="*/ 260 w 263"/>
                    <a:gd name="T65" fmla="*/ 46 h 66"/>
                    <a:gd name="T66" fmla="*/ 258 w 263"/>
                    <a:gd name="T67" fmla="*/ 51 h 66"/>
                    <a:gd name="T68" fmla="*/ 254 w 263"/>
                    <a:gd name="T69" fmla="*/ 57 h 66"/>
                    <a:gd name="T70" fmla="*/ 249 w 263"/>
                    <a:gd name="T71" fmla="*/ 61 h 66"/>
                    <a:gd name="T72" fmla="*/ 243 w 263"/>
                    <a:gd name="T73" fmla="*/ 64 h 66"/>
                    <a:gd name="T74" fmla="*/ 236 w 263"/>
                    <a:gd name="T75" fmla="*/ 66 h 66"/>
                    <a:gd name="T76" fmla="*/ 230 w 263"/>
                    <a:gd name="T77" fmla="*/ 66 h 66"/>
                    <a:gd name="T78" fmla="*/ 230 w 263"/>
                    <a:gd name="T79"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63" h="66">
                      <a:moveTo>
                        <a:pt x="230" y="66"/>
                      </a:moveTo>
                      <a:lnTo>
                        <a:pt x="34" y="66"/>
                      </a:lnTo>
                      <a:lnTo>
                        <a:pt x="34" y="66"/>
                      </a:lnTo>
                      <a:lnTo>
                        <a:pt x="27" y="66"/>
                      </a:lnTo>
                      <a:lnTo>
                        <a:pt x="21" y="64"/>
                      </a:lnTo>
                      <a:lnTo>
                        <a:pt x="15" y="61"/>
                      </a:lnTo>
                      <a:lnTo>
                        <a:pt x="11" y="57"/>
                      </a:lnTo>
                      <a:lnTo>
                        <a:pt x="7" y="51"/>
                      </a:lnTo>
                      <a:lnTo>
                        <a:pt x="4" y="46"/>
                      </a:lnTo>
                      <a:lnTo>
                        <a:pt x="1" y="40"/>
                      </a:lnTo>
                      <a:lnTo>
                        <a:pt x="0" y="33"/>
                      </a:lnTo>
                      <a:lnTo>
                        <a:pt x="0" y="33"/>
                      </a:lnTo>
                      <a:lnTo>
                        <a:pt x="1" y="27"/>
                      </a:lnTo>
                      <a:lnTo>
                        <a:pt x="4" y="20"/>
                      </a:lnTo>
                      <a:lnTo>
                        <a:pt x="7" y="14"/>
                      </a:lnTo>
                      <a:lnTo>
                        <a:pt x="11" y="10"/>
                      </a:lnTo>
                      <a:lnTo>
                        <a:pt x="15" y="6"/>
                      </a:lnTo>
                      <a:lnTo>
                        <a:pt x="21" y="3"/>
                      </a:lnTo>
                      <a:lnTo>
                        <a:pt x="27" y="1"/>
                      </a:lnTo>
                      <a:lnTo>
                        <a:pt x="34" y="0"/>
                      </a:lnTo>
                      <a:lnTo>
                        <a:pt x="230" y="0"/>
                      </a:lnTo>
                      <a:lnTo>
                        <a:pt x="230" y="0"/>
                      </a:lnTo>
                      <a:lnTo>
                        <a:pt x="236" y="1"/>
                      </a:lnTo>
                      <a:lnTo>
                        <a:pt x="243" y="3"/>
                      </a:lnTo>
                      <a:lnTo>
                        <a:pt x="249" y="6"/>
                      </a:lnTo>
                      <a:lnTo>
                        <a:pt x="254" y="10"/>
                      </a:lnTo>
                      <a:lnTo>
                        <a:pt x="258" y="14"/>
                      </a:lnTo>
                      <a:lnTo>
                        <a:pt x="260" y="20"/>
                      </a:lnTo>
                      <a:lnTo>
                        <a:pt x="262" y="27"/>
                      </a:lnTo>
                      <a:lnTo>
                        <a:pt x="263" y="33"/>
                      </a:lnTo>
                      <a:lnTo>
                        <a:pt x="263" y="33"/>
                      </a:lnTo>
                      <a:lnTo>
                        <a:pt x="262" y="40"/>
                      </a:lnTo>
                      <a:lnTo>
                        <a:pt x="260" y="46"/>
                      </a:lnTo>
                      <a:lnTo>
                        <a:pt x="258" y="51"/>
                      </a:lnTo>
                      <a:lnTo>
                        <a:pt x="254" y="57"/>
                      </a:lnTo>
                      <a:lnTo>
                        <a:pt x="249" y="61"/>
                      </a:lnTo>
                      <a:lnTo>
                        <a:pt x="243" y="64"/>
                      </a:lnTo>
                      <a:lnTo>
                        <a:pt x="236" y="66"/>
                      </a:lnTo>
                      <a:lnTo>
                        <a:pt x="230" y="66"/>
                      </a:lnTo>
                      <a:lnTo>
                        <a:pt x="230" y="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325">
                  <a:extLst>
                    <a:ext uri="{FF2B5EF4-FFF2-40B4-BE49-F238E27FC236}">
                      <a16:creationId xmlns:a16="http://schemas.microsoft.com/office/drawing/2014/main" id="{12BEF11A-309A-4F2B-84B3-00D7161E1B4B}"/>
                    </a:ext>
                  </a:extLst>
                </p:cNvPr>
                <p:cNvSpPr>
                  <a:spLocks/>
                </p:cNvSpPr>
                <p:nvPr/>
              </p:nvSpPr>
              <p:spPr bwMode="auto">
                <a:xfrm>
                  <a:off x="2874963" y="3508375"/>
                  <a:ext cx="46038" cy="46038"/>
                </a:xfrm>
                <a:custGeom>
                  <a:avLst/>
                  <a:gdLst>
                    <a:gd name="T0" fmla="*/ 172 w 205"/>
                    <a:gd name="T1" fmla="*/ 205 h 205"/>
                    <a:gd name="T2" fmla="*/ 172 w 205"/>
                    <a:gd name="T3" fmla="*/ 205 h 205"/>
                    <a:gd name="T4" fmla="*/ 166 w 205"/>
                    <a:gd name="T5" fmla="*/ 204 h 205"/>
                    <a:gd name="T6" fmla="*/ 160 w 205"/>
                    <a:gd name="T7" fmla="*/ 202 h 205"/>
                    <a:gd name="T8" fmla="*/ 155 w 205"/>
                    <a:gd name="T9" fmla="*/ 199 h 205"/>
                    <a:gd name="T10" fmla="*/ 150 w 205"/>
                    <a:gd name="T11" fmla="*/ 195 h 205"/>
                    <a:gd name="T12" fmla="*/ 10 w 205"/>
                    <a:gd name="T13" fmla="*/ 56 h 205"/>
                    <a:gd name="T14" fmla="*/ 10 w 205"/>
                    <a:gd name="T15" fmla="*/ 56 h 205"/>
                    <a:gd name="T16" fmla="*/ 6 w 205"/>
                    <a:gd name="T17" fmla="*/ 51 h 205"/>
                    <a:gd name="T18" fmla="*/ 3 w 205"/>
                    <a:gd name="T19" fmla="*/ 45 h 205"/>
                    <a:gd name="T20" fmla="*/ 2 w 205"/>
                    <a:gd name="T21" fmla="*/ 39 h 205"/>
                    <a:gd name="T22" fmla="*/ 0 w 205"/>
                    <a:gd name="T23" fmla="*/ 32 h 205"/>
                    <a:gd name="T24" fmla="*/ 2 w 205"/>
                    <a:gd name="T25" fmla="*/ 26 h 205"/>
                    <a:gd name="T26" fmla="*/ 3 w 205"/>
                    <a:gd name="T27" fmla="*/ 20 h 205"/>
                    <a:gd name="T28" fmla="*/ 6 w 205"/>
                    <a:gd name="T29" fmla="*/ 15 h 205"/>
                    <a:gd name="T30" fmla="*/ 10 w 205"/>
                    <a:gd name="T31" fmla="*/ 9 h 205"/>
                    <a:gd name="T32" fmla="*/ 10 w 205"/>
                    <a:gd name="T33" fmla="*/ 9 h 205"/>
                    <a:gd name="T34" fmla="*/ 15 w 205"/>
                    <a:gd name="T35" fmla="*/ 5 h 205"/>
                    <a:gd name="T36" fmla="*/ 21 w 205"/>
                    <a:gd name="T37" fmla="*/ 2 h 205"/>
                    <a:gd name="T38" fmla="*/ 27 w 205"/>
                    <a:gd name="T39" fmla="*/ 0 h 205"/>
                    <a:gd name="T40" fmla="*/ 34 w 205"/>
                    <a:gd name="T41" fmla="*/ 0 h 205"/>
                    <a:gd name="T42" fmla="*/ 40 w 205"/>
                    <a:gd name="T43" fmla="*/ 0 h 205"/>
                    <a:gd name="T44" fmla="*/ 46 w 205"/>
                    <a:gd name="T45" fmla="*/ 2 h 205"/>
                    <a:gd name="T46" fmla="*/ 52 w 205"/>
                    <a:gd name="T47" fmla="*/ 5 h 205"/>
                    <a:gd name="T48" fmla="*/ 57 w 205"/>
                    <a:gd name="T49" fmla="*/ 9 h 205"/>
                    <a:gd name="T50" fmla="*/ 196 w 205"/>
                    <a:gd name="T51" fmla="*/ 148 h 205"/>
                    <a:gd name="T52" fmla="*/ 196 w 205"/>
                    <a:gd name="T53" fmla="*/ 148 h 205"/>
                    <a:gd name="T54" fmla="*/ 200 w 205"/>
                    <a:gd name="T55" fmla="*/ 153 h 205"/>
                    <a:gd name="T56" fmla="*/ 203 w 205"/>
                    <a:gd name="T57" fmla="*/ 159 h 205"/>
                    <a:gd name="T58" fmla="*/ 205 w 205"/>
                    <a:gd name="T59" fmla="*/ 165 h 205"/>
                    <a:gd name="T60" fmla="*/ 205 w 205"/>
                    <a:gd name="T61" fmla="*/ 172 h 205"/>
                    <a:gd name="T62" fmla="*/ 205 w 205"/>
                    <a:gd name="T63" fmla="*/ 178 h 205"/>
                    <a:gd name="T64" fmla="*/ 203 w 205"/>
                    <a:gd name="T65" fmla="*/ 184 h 205"/>
                    <a:gd name="T66" fmla="*/ 200 w 205"/>
                    <a:gd name="T67" fmla="*/ 189 h 205"/>
                    <a:gd name="T68" fmla="*/ 196 w 205"/>
                    <a:gd name="T69" fmla="*/ 195 h 205"/>
                    <a:gd name="T70" fmla="*/ 196 w 205"/>
                    <a:gd name="T71" fmla="*/ 195 h 205"/>
                    <a:gd name="T72" fmla="*/ 191 w 205"/>
                    <a:gd name="T73" fmla="*/ 199 h 205"/>
                    <a:gd name="T74" fmla="*/ 185 w 205"/>
                    <a:gd name="T75" fmla="*/ 202 h 205"/>
                    <a:gd name="T76" fmla="*/ 178 w 205"/>
                    <a:gd name="T77" fmla="*/ 204 h 205"/>
                    <a:gd name="T78" fmla="*/ 172 w 205"/>
                    <a:gd name="T79" fmla="*/ 205 h 205"/>
                    <a:gd name="T80" fmla="*/ 172 w 205"/>
                    <a:gd name="T81"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05" h="205">
                      <a:moveTo>
                        <a:pt x="172" y="205"/>
                      </a:moveTo>
                      <a:lnTo>
                        <a:pt x="172" y="205"/>
                      </a:lnTo>
                      <a:lnTo>
                        <a:pt x="166" y="204"/>
                      </a:lnTo>
                      <a:lnTo>
                        <a:pt x="160" y="202"/>
                      </a:lnTo>
                      <a:lnTo>
                        <a:pt x="155" y="199"/>
                      </a:lnTo>
                      <a:lnTo>
                        <a:pt x="150" y="195"/>
                      </a:lnTo>
                      <a:lnTo>
                        <a:pt x="10" y="56"/>
                      </a:lnTo>
                      <a:lnTo>
                        <a:pt x="10" y="56"/>
                      </a:lnTo>
                      <a:lnTo>
                        <a:pt x="6" y="51"/>
                      </a:lnTo>
                      <a:lnTo>
                        <a:pt x="3" y="45"/>
                      </a:lnTo>
                      <a:lnTo>
                        <a:pt x="2" y="39"/>
                      </a:lnTo>
                      <a:lnTo>
                        <a:pt x="0" y="32"/>
                      </a:lnTo>
                      <a:lnTo>
                        <a:pt x="2" y="26"/>
                      </a:lnTo>
                      <a:lnTo>
                        <a:pt x="3" y="20"/>
                      </a:lnTo>
                      <a:lnTo>
                        <a:pt x="6" y="15"/>
                      </a:lnTo>
                      <a:lnTo>
                        <a:pt x="10" y="9"/>
                      </a:lnTo>
                      <a:lnTo>
                        <a:pt x="10" y="9"/>
                      </a:lnTo>
                      <a:lnTo>
                        <a:pt x="15" y="5"/>
                      </a:lnTo>
                      <a:lnTo>
                        <a:pt x="21" y="2"/>
                      </a:lnTo>
                      <a:lnTo>
                        <a:pt x="27" y="0"/>
                      </a:lnTo>
                      <a:lnTo>
                        <a:pt x="34" y="0"/>
                      </a:lnTo>
                      <a:lnTo>
                        <a:pt x="40" y="0"/>
                      </a:lnTo>
                      <a:lnTo>
                        <a:pt x="46" y="2"/>
                      </a:lnTo>
                      <a:lnTo>
                        <a:pt x="52" y="5"/>
                      </a:lnTo>
                      <a:lnTo>
                        <a:pt x="57" y="9"/>
                      </a:lnTo>
                      <a:lnTo>
                        <a:pt x="196" y="148"/>
                      </a:lnTo>
                      <a:lnTo>
                        <a:pt x="196" y="148"/>
                      </a:lnTo>
                      <a:lnTo>
                        <a:pt x="200" y="153"/>
                      </a:lnTo>
                      <a:lnTo>
                        <a:pt x="203" y="159"/>
                      </a:lnTo>
                      <a:lnTo>
                        <a:pt x="205" y="165"/>
                      </a:lnTo>
                      <a:lnTo>
                        <a:pt x="205" y="172"/>
                      </a:lnTo>
                      <a:lnTo>
                        <a:pt x="205" y="178"/>
                      </a:lnTo>
                      <a:lnTo>
                        <a:pt x="203" y="184"/>
                      </a:lnTo>
                      <a:lnTo>
                        <a:pt x="200" y="189"/>
                      </a:lnTo>
                      <a:lnTo>
                        <a:pt x="196" y="195"/>
                      </a:lnTo>
                      <a:lnTo>
                        <a:pt x="196" y="195"/>
                      </a:lnTo>
                      <a:lnTo>
                        <a:pt x="191" y="199"/>
                      </a:lnTo>
                      <a:lnTo>
                        <a:pt x="185" y="202"/>
                      </a:lnTo>
                      <a:lnTo>
                        <a:pt x="178" y="204"/>
                      </a:lnTo>
                      <a:lnTo>
                        <a:pt x="172" y="205"/>
                      </a:lnTo>
                      <a:lnTo>
                        <a:pt x="172" y="2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 name="Freeform 326">
                  <a:extLst>
                    <a:ext uri="{FF2B5EF4-FFF2-40B4-BE49-F238E27FC236}">
                      <a16:creationId xmlns:a16="http://schemas.microsoft.com/office/drawing/2014/main" id="{9BD40E85-D310-4AEE-94EE-8F1E5D194295}"/>
                    </a:ext>
                  </a:extLst>
                </p:cNvPr>
                <p:cNvSpPr>
                  <a:spLocks/>
                </p:cNvSpPr>
                <p:nvPr/>
              </p:nvSpPr>
              <p:spPr bwMode="auto">
                <a:xfrm>
                  <a:off x="2811463" y="3533775"/>
                  <a:ext cx="14288" cy="60325"/>
                </a:xfrm>
                <a:custGeom>
                  <a:avLst/>
                  <a:gdLst>
                    <a:gd name="T0" fmla="*/ 33 w 66"/>
                    <a:gd name="T1" fmla="*/ 262 h 262"/>
                    <a:gd name="T2" fmla="*/ 33 w 66"/>
                    <a:gd name="T3" fmla="*/ 262 h 262"/>
                    <a:gd name="T4" fmla="*/ 27 w 66"/>
                    <a:gd name="T5" fmla="*/ 262 h 262"/>
                    <a:gd name="T6" fmla="*/ 21 w 66"/>
                    <a:gd name="T7" fmla="*/ 260 h 262"/>
                    <a:gd name="T8" fmla="*/ 15 w 66"/>
                    <a:gd name="T9" fmla="*/ 257 h 262"/>
                    <a:gd name="T10" fmla="*/ 9 w 66"/>
                    <a:gd name="T11" fmla="*/ 253 h 262"/>
                    <a:gd name="T12" fmla="*/ 6 w 66"/>
                    <a:gd name="T13" fmla="*/ 247 h 262"/>
                    <a:gd name="T14" fmla="*/ 3 w 66"/>
                    <a:gd name="T15" fmla="*/ 242 h 262"/>
                    <a:gd name="T16" fmla="*/ 1 w 66"/>
                    <a:gd name="T17" fmla="*/ 236 h 262"/>
                    <a:gd name="T18" fmla="*/ 0 w 66"/>
                    <a:gd name="T19" fmla="*/ 229 h 262"/>
                    <a:gd name="T20" fmla="*/ 0 w 66"/>
                    <a:gd name="T21" fmla="*/ 33 h 262"/>
                    <a:gd name="T22" fmla="*/ 0 w 66"/>
                    <a:gd name="T23" fmla="*/ 33 h 262"/>
                    <a:gd name="T24" fmla="*/ 1 w 66"/>
                    <a:gd name="T25" fmla="*/ 26 h 262"/>
                    <a:gd name="T26" fmla="*/ 3 w 66"/>
                    <a:gd name="T27" fmla="*/ 20 h 262"/>
                    <a:gd name="T28" fmla="*/ 6 w 66"/>
                    <a:gd name="T29" fmla="*/ 15 h 262"/>
                    <a:gd name="T30" fmla="*/ 9 w 66"/>
                    <a:gd name="T31" fmla="*/ 9 h 262"/>
                    <a:gd name="T32" fmla="*/ 15 w 66"/>
                    <a:gd name="T33" fmla="*/ 5 h 262"/>
                    <a:gd name="T34" fmla="*/ 21 w 66"/>
                    <a:gd name="T35" fmla="*/ 2 h 262"/>
                    <a:gd name="T36" fmla="*/ 27 w 66"/>
                    <a:gd name="T37" fmla="*/ 0 h 262"/>
                    <a:gd name="T38" fmla="*/ 33 w 66"/>
                    <a:gd name="T39" fmla="*/ 0 h 262"/>
                    <a:gd name="T40" fmla="*/ 33 w 66"/>
                    <a:gd name="T41" fmla="*/ 0 h 262"/>
                    <a:gd name="T42" fmla="*/ 39 w 66"/>
                    <a:gd name="T43" fmla="*/ 0 h 262"/>
                    <a:gd name="T44" fmla="*/ 46 w 66"/>
                    <a:gd name="T45" fmla="*/ 2 h 262"/>
                    <a:gd name="T46" fmla="*/ 52 w 66"/>
                    <a:gd name="T47" fmla="*/ 5 h 262"/>
                    <a:gd name="T48" fmla="*/ 57 w 66"/>
                    <a:gd name="T49" fmla="*/ 9 h 262"/>
                    <a:gd name="T50" fmla="*/ 60 w 66"/>
                    <a:gd name="T51" fmla="*/ 15 h 262"/>
                    <a:gd name="T52" fmla="*/ 63 w 66"/>
                    <a:gd name="T53" fmla="*/ 20 h 262"/>
                    <a:gd name="T54" fmla="*/ 65 w 66"/>
                    <a:gd name="T55" fmla="*/ 26 h 262"/>
                    <a:gd name="T56" fmla="*/ 66 w 66"/>
                    <a:gd name="T57" fmla="*/ 33 h 262"/>
                    <a:gd name="T58" fmla="*/ 66 w 66"/>
                    <a:gd name="T59" fmla="*/ 229 h 262"/>
                    <a:gd name="T60" fmla="*/ 66 w 66"/>
                    <a:gd name="T61" fmla="*/ 229 h 262"/>
                    <a:gd name="T62" fmla="*/ 65 w 66"/>
                    <a:gd name="T63" fmla="*/ 236 h 262"/>
                    <a:gd name="T64" fmla="*/ 63 w 66"/>
                    <a:gd name="T65" fmla="*/ 242 h 262"/>
                    <a:gd name="T66" fmla="*/ 60 w 66"/>
                    <a:gd name="T67" fmla="*/ 247 h 262"/>
                    <a:gd name="T68" fmla="*/ 57 w 66"/>
                    <a:gd name="T69" fmla="*/ 253 h 262"/>
                    <a:gd name="T70" fmla="*/ 52 w 66"/>
                    <a:gd name="T71" fmla="*/ 257 h 262"/>
                    <a:gd name="T72" fmla="*/ 46 w 66"/>
                    <a:gd name="T73" fmla="*/ 260 h 262"/>
                    <a:gd name="T74" fmla="*/ 39 w 66"/>
                    <a:gd name="T75" fmla="*/ 262 h 262"/>
                    <a:gd name="T76" fmla="*/ 33 w 66"/>
                    <a:gd name="T77" fmla="*/ 262 h 262"/>
                    <a:gd name="T78" fmla="*/ 33 w 66"/>
                    <a:gd name="T79" fmla="*/ 262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6" h="262">
                      <a:moveTo>
                        <a:pt x="33" y="262"/>
                      </a:moveTo>
                      <a:lnTo>
                        <a:pt x="33" y="262"/>
                      </a:lnTo>
                      <a:lnTo>
                        <a:pt x="27" y="262"/>
                      </a:lnTo>
                      <a:lnTo>
                        <a:pt x="21" y="260"/>
                      </a:lnTo>
                      <a:lnTo>
                        <a:pt x="15" y="257"/>
                      </a:lnTo>
                      <a:lnTo>
                        <a:pt x="9" y="253"/>
                      </a:lnTo>
                      <a:lnTo>
                        <a:pt x="6" y="247"/>
                      </a:lnTo>
                      <a:lnTo>
                        <a:pt x="3" y="242"/>
                      </a:lnTo>
                      <a:lnTo>
                        <a:pt x="1" y="236"/>
                      </a:lnTo>
                      <a:lnTo>
                        <a:pt x="0" y="229"/>
                      </a:lnTo>
                      <a:lnTo>
                        <a:pt x="0" y="33"/>
                      </a:lnTo>
                      <a:lnTo>
                        <a:pt x="0" y="33"/>
                      </a:lnTo>
                      <a:lnTo>
                        <a:pt x="1" y="26"/>
                      </a:lnTo>
                      <a:lnTo>
                        <a:pt x="3" y="20"/>
                      </a:lnTo>
                      <a:lnTo>
                        <a:pt x="6" y="15"/>
                      </a:lnTo>
                      <a:lnTo>
                        <a:pt x="9" y="9"/>
                      </a:lnTo>
                      <a:lnTo>
                        <a:pt x="15" y="5"/>
                      </a:lnTo>
                      <a:lnTo>
                        <a:pt x="21" y="2"/>
                      </a:lnTo>
                      <a:lnTo>
                        <a:pt x="27" y="0"/>
                      </a:lnTo>
                      <a:lnTo>
                        <a:pt x="33" y="0"/>
                      </a:lnTo>
                      <a:lnTo>
                        <a:pt x="33" y="0"/>
                      </a:lnTo>
                      <a:lnTo>
                        <a:pt x="39" y="0"/>
                      </a:lnTo>
                      <a:lnTo>
                        <a:pt x="46" y="2"/>
                      </a:lnTo>
                      <a:lnTo>
                        <a:pt x="52" y="5"/>
                      </a:lnTo>
                      <a:lnTo>
                        <a:pt x="57" y="9"/>
                      </a:lnTo>
                      <a:lnTo>
                        <a:pt x="60" y="15"/>
                      </a:lnTo>
                      <a:lnTo>
                        <a:pt x="63" y="20"/>
                      </a:lnTo>
                      <a:lnTo>
                        <a:pt x="65" y="26"/>
                      </a:lnTo>
                      <a:lnTo>
                        <a:pt x="66" y="33"/>
                      </a:lnTo>
                      <a:lnTo>
                        <a:pt x="66" y="229"/>
                      </a:lnTo>
                      <a:lnTo>
                        <a:pt x="66" y="229"/>
                      </a:lnTo>
                      <a:lnTo>
                        <a:pt x="65" y="236"/>
                      </a:lnTo>
                      <a:lnTo>
                        <a:pt x="63" y="242"/>
                      </a:lnTo>
                      <a:lnTo>
                        <a:pt x="60" y="247"/>
                      </a:lnTo>
                      <a:lnTo>
                        <a:pt x="57" y="253"/>
                      </a:lnTo>
                      <a:lnTo>
                        <a:pt x="52" y="257"/>
                      </a:lnTo>
                      <a:lnTo>
                        <a:pt x="46" y="260"/>
                      </a:lnTo>
                      <a:lnTo>
                        <a:pt x="39" y="262"/>
                      </a:lnTo>
                      <a:lnTo>
                        <a:pt x="33" y="262"/>
                      </a:lnTo>
                      <a:lnTo>
                        <a:pt x="33" y="2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 name="Freeform 327">
                  <a:extLst>
                    <a:ext uri="{FF2B5EF4-FFF2-40B4-BE49-F238E27FC236}">
                      <a16:creationId xmlns:a16="http://schemas.microsoft.com/office/drawing/2014/main" id="{26DCAE6B-F607-4642-84FF-BD348CFD1579}"/>
                    </a:ext>
                  </a:extLst>
                </p:cNvPr>
                <p:cNvSpPr>
                  <a:spLocks/>
                </p:cNvSpPr>
                <p:nvPr/>
              </p:nvSpPr>
              <p:spPr bwMode="auto">
                <a:xfrm>
                  <a:off x="2716213" y="3508375"/>
                  <a:ext cx="46038" cy="46038"/>
                </a:xfrm>
                <a:custGeom>
                  <a:avLst/>
                  <a:gdLst>
                    <a:gd name="T0" fmla="*/ 33 w 205"/>
                    <a:gd name="T1" fmla="*/ 205 h 205"/>
                    <a:gd name="T2" fmla="*/ 33 w 205"/>
                    <a:gd name="T3" fmla="*/ 205 h 205"/>
                    <a:gd name="T4" fmla="*/ 27 w 205"/>
                    <a:gd name="T5" fmla="*/ 204 h 205"/>
                    <a:gd name="T6" fmla="*/ 21 w 205"/>
                    <a:gd name="T7" fmla="*/ 202 h 205"/>
                    <a:gd name="T8" fmla="*/ 14 w 205"/>
                    <a:gd name="T9" fmla="*/ 199 h 205"/>
                    <a:gd name="T10" fmla="*/ 9 w 205"/>
                    <a:gd name="T11" fmla="*/ 195 h 205"/>
                    <a:gd name="T12" fmla="*/ 9 w 205"/>
                    <a:gd name="T13" fmla="*/ 195 h 205"/>
                    <a:gd name="T14" fmla="*/ 5 w 205"/>
                    <a:gd name="T15" fmla="*/ 189 h 205"/>
                    <a:gd name="T16" fmla="*/ 2 w 205"/>
                    <a:gd name="T17" fmla="*/ 184 h 205"/>
                    <a:gd name="T18" fmla="*/ 0 w 205"/>
                    <a:gd name="T19" fmla="*/ 178 h 205"/>
                    <a:gd name="T20" fmla="*/ 0 w 205"/>
                    <a:gd name="T21" fmla="*/ 172 h 205"/>
                    <a:gd name="T22" fmla="*/ 0 w 205"/>
                    <a:gd name="T23" fmla="*/ 165 h 205"/>
                    <a:gd name="T24" fmla="*/ 2 w 205"/>
                    <a:gd name="T25" fmla="*/ 159 h 205"/>
                    <a:gd name="T26" fmla="*/ 5 w 205"/>
                    <a:gd name="T27" fmla="*/ 153 h 205"/>
                    <a:gd name="T28" fmla="*/ 9 w 205"/>
                    <a:gd name="T29" fmla="*/ 148 h 205"/>
                    <a:gd name="T30" fmla="*/ 148 w 205"/>
                    <a:gd name="T31" fmla="*/ 9 h 205"/>
                    <a:gd name="T32" fmla="*/ 148 w 205"/>
                    <a:gd name="T33" fmla="*/ 9 h 205"/>
                    <a:gd name="T34" fmla="*/ 153 w 205"/>
                    <a:gd name="T35" fmla="*/ 5 h 205"/>
                    <a:gd name="T36" fmla="*/ 159 w 205"/>
                    <a:gd name="T37" fmla="*/ 2 h 205"/>
                    <a:gd name="T38" fmla="*/ 166 w 205"/>
                    <a:gd name="T39" fmla="*/ 0 h 205"/>
                    <a:gd name="T40" fmla="*/ 172 w 205"/>
                    <a:gd name="T41" fmla="*/ 0 h 205"/>
                    <a:gd name="T42" fmla="*/ 178 w 205"/>
                    <a:gd name="T43" fmla="*/ 0 h 205"/>
                    <a:gd name="T44" fmla="*/ 184 w 205"/>
                    <a:gd name="T45" fmla="*/ 2 h 205"/>
                    <a:gd name="T46" fmla="*/ 190 w 205"/>
                    <a:gd name="T47" fmla="*/ 5 h 205"/>
                    <a:gd name="T48" fmla="*/ 196 w 205"/>
                    <a:gd name="T49" fmla="*/ 9 h 205"/>
                    <a:gd name="T50" fmla="*/ 196 w 205"/>
                    <a:gd name="T51" fmla="*/ 9 h 205"/>
                    <a:gd name="T52" fmla="*/ 200 w 205"/>
                    <a:gd name="T53" fmla="*/ 15 h 205"/>
                    <a:gd name="T54" fmla="*/ 203 w 205"/>
                    <a:gd name="T55" fmla="*/ 20 h 205"/>
                    <a:gd name="T56" fmla="*/ 204 w 205"/>
                    <a:gd name="T57" fmla="*/ 26 h 205"/>
                    <a:gd name="T58" fmla="*/ 205 w 205"/>
                    <a:gd name="T59" fmla="*/ 32 h 205"/>
                    <a:gd name="T60" fmla="*/ 204 w 205"/>
                    <a:gd name="T61" fmla="*/ 39 h 205"/>
                    <a:gd name="T62" fmla="*/ 203 w 205"/>
                    <a:gd name="T63" fmla="*/ 45 h 205"/>
                    <a:gd name="T64" fmla="*/ 200 w 205"/>
                    <a:gd name="T65" fmla="*/ 51 h 205"/>
                    <a:gd name="T66" fmla="*/ 196 w 205"/>
                    <a:gd name="T67" fmla="*/ 56 h 205"/>
                    <a:gd name="T68" fmla="*/ 56 w 205"/>
                    <a:gd name="T69" fmla="*/ 195 h 205"/>
                    <a:gd name="T70" fmla="*/ 56 w 205"/>
                    <a:gd name="T71" fmla="*/ 195 h 205"/>
                    <a:gd name="T72" fmla="*/ 51 w 205"/>
                    <a:gd name="T73" fmla="*/ 199 h 205"/>
                    <a:gd name="T74" fmla="*/ 45 w 205"/>
                    <a:gd name="T75" fmla="*/ 202 h 205"/>
                    <a:gd name="T76" fmla="*/ 39 w 205"/>
                    <a:gd name="T77" fmla="*/ 204 h 205"/>
                    <a:gd name="T78" fmla="*/ 33 w 205"/>
                    <a:gd name="T79" fmla="*/ 205 h 205"/>
                    <a:gd name="T80" fmla="*/ 33 w 205"/>
                    <a:gd name="T81"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05" h="205">
                      <a:moveTo>
                        <a:pt x="33" y="205"/>
                      </a:moveTo>
                      <a:lnTo>
                        <a:pt x="33" y="205"/>
                      </a:lnTo>
                      <a:lnTo>
                        <a:pt x="27" y="204"/>
                      </a:lnTo>
                      <a:lnTo>
                        <a:pt x="21" y="202"/>
                      </a:lnTo>
                      <a:lnTo>
                        <a:pt x="14" y="199"/>
                      </a:lnTo>
                      <a:lnTo>
                        <a:pt x="9" y="195"/>
                      </a:lnTo>
                      <a:lnTo>
                        <a:pt x="9" y="195"/>
                      </a:lnTo>
                      <a:lnTo>
                        <a:pt x="5" y="189"/>
                      </a:lnTo>
                      <a:lnTo>
                        <a:pt x="2" y="184"/>
                      </a:lnTo>
                      <a:lnTo>
                        <a:pt x="0" y="178"/>
                      </a:lnTo>
                      <a:lnTo>
                        <a:pt x="0" y="172"/>
                      </a:lnTo>
                      <a:lnTo>
                        <a:pt x="0" y="165"/>
                      </a:lnTo>
                      <a:lnTo>
                        <a:pt x="2" y="159"/>
                      </a:lnTo>
                      <a:lnTo>
                        <a:pt x="5" y="153"/>
                      </a:lnTo>
                      <a:lnTo>
                        <a:pt x="9" y="148"/>
                      </a:lnTo>
                      <a:lnTo>
                        <a:pt x="148" y="9"/>
                      </a:lnTo>
                      <a:lnTo>
                        <a:pt x="148" y="9"/>
                      </a:lnTo>
                      <a:lnTo>
                        <a:pt x="153" y="5"/>
                      </a:lnTo>
                      <a:lnTo>
                        <a:pt x="159" y="2"/>
                      </a:lnTo>
                      <a:lnTo>
                        <a:pt x="166" y="0"/>
                      </a:lnTo>
                      <a:lnTo>
                        <a:pt x="172" y="0"/>
                      </a:lnTo>
                      <a:lnTo>
                        <a:pt x="178" y="0"/>
                      </a:lnTo>
                      <a:lnTo>
                        <a:pt x="184" y="2"/>
                      </a:lnTo>
                      <a:lnTo>
                        <a:pt x="190" y="5"/>
                      </a:lnTo>
                      <a:lnTo>
                        <a:pt x="196" y="9"/>
                      </a:lnTo>
                      <a:lnTo>
                        <a:pt x="196" y="9"/>
                      </a:lnTo>
                      <a:lnTo>
                        <a:pt x="200" y="15"/>
                      </a:lnTo>
                      <a:lnTo>
                        <a:pt x="203" y="20"/>
                      </a:lnTo>
                      <a:lnTo>
                        <a:pt x="204" y="26"/>
                      </a:lnTo>
                      <a:lnTo>
                        <a:pt x="205" y="32"/>
                      </a:lnTo>
                      <a:lnTo>
                        <a:pt x="204" y="39"/>
                      </a:lnTo>
                      <a:lnTo>
                        <a:pt x="203" y="45"/>
                      </a:lnTo>
                      <a:lnTo>
                        <a:pt x="200" y="51"/>
                      </a:lnTo>
                      <a:lnTo>
                        <a:pt x="196" y="56"/>
                      </a:lnTo>
                      <a:lnTo>
                        <a:pt x="56" y="195"/>
                      </a:lnTo>
                      <a:lnTo>
                        <a:pt x="56" y="195"/>
                      </a:lnTo>
                      <a:lnTo>
                        <a:pt x="51" y="199"/>
                      </a:lnTo>
                      <a:lnTo>
                        <a:pt x="45" y="202"/>
                      </a:lnTo>
                      <a:lnTo>
                        <a:pt x="39" y="204"/>
                      </a:lnTo>
                      <a:lnTo>
                        <a:pt x="33" y="205"/>
                      </a:lnTo>
                      <a:lnTo>
                        <a:pt x="33" y="2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 name="Freeform 328">
                  <a:extLst>
                    <a:ext uri="{FF2B5EF4-FFF2-40B4-BE49-F238E27FC236}">
                      <a16:creationId xmlns:a16="http://schemas.microsoft.com/office/drawing/2014/main" id="{AC4534D0-6869-4B7F-A549-84904568ECB0}"/>
                    </a:ext>
                  </a:extLst>
                </p:cNvPr>
                <p:cNvSpPr>
                  <a:spLocks/>
                </p:cNvSpPr>
                <p:nvPr/>
              </p:nvSpPr>
              <p:spPr bwMode="auto">
                <a:xfrm>
                  <a:off x="2676525" y="3443288"/>
                  <a:ext cx="60325" cy="15875"/>
                </a:xfrm>
                <a:custGeom>
                  <a:avLst/>
                  <a:gdLst>
                    <a:gd name="T0" fmla="*/ 230 w 263"/>
                    <a:gd name="T1" fmla="*/ 66 h 66"/>
                    <a:gd name="T2" fmla="*/ 33 w 263"/>
                    <a:gd name="T3" fmla="*/ 66 h 66"/>
                    <a:gd name="T4" fmla="*/ 33 w 263"/>
                    <a:gd name="T5" fmla="*/ 66 h 66"/>
                    <a:gd name="T6" fmla="*/ 27 w 263"/>
                    <a:gd name="T7" fmla="*/ 66 h 66"/>
                    <a:gd name="T8" fmla="*/ 21 w 263"/>
                    <a:gd name="T9" fmla="*/ 64 h 66"/>
                    <a:gd name="T10" fmla="*/ 15 w 263"/>
                    <a:gd name="T11" fmla="*/ 61 h 66"/>
                    <a:gd name="T12" fmla="*/ 9 w 263"/>
                    <a:gd name="T13" fmla="*/ 57 h 66"/>
                    <a:gd name="T14" fmla="*/ 5 w 263"/>
                    <a:gd name="T15" fmla="*/ 51 h 66"/>
                    <a:gd name="T16" fmla="*/ 3 w 263"/>
                    <a:gd name="T17" fmla="*/ 46 h 66"/>
                    <a:gd name="T18" fmla="*/ 1 w 263"/>
                    <a:gd name="T19" fmla="*/ 40 h 66"/>
                    <a:gd name="T20" fmla="*/ 0 w 263"/>
                    <a:gd name="T21" fmla="*/ 33 h 66"/>
                    <a:gd name="T22" fmla="*/ 0 w 263"/>
                    <a:gd name="T23" fmla="*/ 33 h 66"/>
                    <a:gd name="T24" fmla="*/ 1 w 263"/>
                    <a:gd name="T25" fmla="*/ 27 h 66"/>
                    <a:gd name="T26" fmla="*/ 3 w 263"/>
                    <a:gd name="T27" fmla="*/ 20 h 66"/>
                    <a:gd name="T28" fmla="*/ 5 w 263"/>
                    <a:gd name="T29" fmla="*/ 14 h 66"/>
                    <a:gd name="T30" fmla="*/ 9 w 263"/>
                    <a:gd name="T31" fmla="*/ 10 h 66"/>
                    <a:gd name="T32" fmla="*/ 15 w 263"/>
                    <a:gd name="T33" fmla="*/ 6 h 66"/>
                    <a:gd name="T34" fmla="*/ 21 w 263"/>
                    <a:gd name="T35" fmla="*/ 3 h 66"/>
                    <a:gd name="T36" fmla="*/ 27 w 263"/>
                    <a:gd name="T37" fmla="*/ 1 h 66"/>
                    <a:gd name="T38" fmla="*/ 33 w 263"/>
                    <a:gd name="T39" fmla="*/ 0 h 66"/>
                    <a:gd name="T40" fmla="*/ 230 w 263"/>
                    <a:gd name="T41" fmla="*/ 0 h 66"/>
                    <a:gd name="T42" fmla="*/ 230 w 263"/>
                    <a:gd name="T43" fmla="*/ 0 h 66"/>
                    <a:gd name="T44" fmla="*/ 236 w 263"/>
                    <a:gd name="T45" fmla="*/ 1 h 66"/>
                    <a:gd name="T46" fmla="*/ 242 w 263"/>
                    <a:gd name="T47" fmla="*/ 3 h 66"/>
                    <a:gd name="T48" fmla="*/ 248 w 263"/>
                    <a:gd name="T49" fmla="*/ 6 h 66"/>
                    <a:gd name="T50" fmla="*/ 253 w 263"/>
                    <a:gd name="T51" fmla="*/ 10 h 66"/>
                    <a:gd name="T52" fmla="*/ 257 w 263"/>
                    <a:gd name="T53" fmla="*/ 14 h 66"/>
                    <a:gd name="T54" fmla="*/ 260 w 263"/>
                    <a:gd name="T55" fmla="*/ 20 h 66"/>
                    <a:gd name="T56" fmla="*/ 262 w 263"/>
                    <a:gd name="T57" fmla="*/ 27 h 66"/>
                    <a:gd name="T58" fmla="*/ 263 w 263"/>
                    <a:gd name="T59" fmla="*/ 33 h 66"/>
                    <a:gd name="T60" fmla="*/ 263 w 263"/>
                    <a:gd name="T61" fmla="*/ 33 h 66"/>
                    <a:gd name="T62" fmla="*/ 262 w 263"/>
                    <a:gd name="T63" fmla="*/ 40 h 66"/>
                    <a:gd name="T64" fmla="*/ 260 w 263"/>
                    <a:gd name="T65" fmla="*/ 46 h 66"/>
                    <a:gd name="T66" fmla="*/ 257 w 263"/>
                    <a:gd name="T67" fmla="*/ 51 h 66"/>
                    <a:gd name="T68" fmla="*/ 253 w 263"/>
                    <a:gd name="T69" fmla="*/ 57 h 66"/>
                    <a:gd name="T70" fmla="*/ 248 w 263"/>
                    <a:gd name="T71" fmla="*/ 61 h 66"/>
                    <a:gd name="T72" fmla="*/ 242 w 263"/>
                    <a:gd name="T73" fmla="*/ 64 h 66"/>
                    <a:gd name="T74" fmla="*/ 236 w 263"/>
                    <a:gd name="T75" fmla="*/ 66 h 66"/>
                    <a:gd name="T76" fmla="*/ 230 w 263"/>
                    <a:gd name="T77" fmla="*/ 66 h 66"/>
                    <a:gd name="T78" fmla="*/ 230 w 263"/>
                    <a:gd name="T79"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63" h="66">
                      <a:moveTo>
                        <a:pt x="230" y="66"/>
                      </a:moveTo>
                      <a:lnTo>
                        <a:pt x="33" y="66"/>
                      </a:lnTo>
                      <a:lnTo>
                        <a:pt x="33" y="66"/>
                      </a:lnTo>
                      <a:lnTo>
                        <a:pt x="27" y="66"/>
                      </a:lnTo>
                      <a:lnTo>
                        <a:pt x="21" y="64"/>
                      </a:lnTo>
                      <a:lnTo>
                        <a:pt x="15" y="61"/>
                      </a:lnTo>
                      <a:lnTo>
                        <a:pt x="9" y="57"/>
                      </a:lnTo>
                      <a:lnTo>
                        <a:pt x="5" y="51"/>
                      </a:lnTo>
                      <a:lnTo>
                        <a:pt x="3" y="46"/>
                      </a:lnTo>
                      <a:lnTo>
                        <a:pt x="1" y="40"/>
                      </a:lnTo>
                      <a:lnTo>
                        <a:pt x="0" y="33"/>
                      </a:lnTo>
                      <a:lnTo>
                        <a:pt x="0" y="33"/>
                      </a:lnTo>
                      <a:lnTo>
                        <a:pt x="1" y="27"/>
                      </a:lnTo>
                      <a:lnTo>
                        <a:pt x="3" y="20"/>
                      </a:lnTo>
                      <a:lnTo>
                        <a:pt x="5" y="14"/>
                      </a:lnTo>
                      <a:lnTo>
                        <a:pt x="9" y="10"/>
                      </a:lnTo>
                      <a:lnTo>
                        <a:pt x="15" y="6"/>
                      </a:lnTo>
                      <a:lnTo>
                        <a:pt x="21" y="3"/>
                      </a:lnTo>
                      <a:lnTo>
                        <a:pt x="27" y="1"/>
                      </a:lnTo>
                      <a:lnTo>
                        <a:pt x="33" y="0"/>
                      </a:lnTo>
                      <a:lnTo>
                        <a:pt x="230" y="0"/>
                      </a:lnTo>
                      <a:lnTo>
                        <a:pt x="230" y="0"/>
                      </a:lnTo>
                      <a:lnTo>
                        <a:pt x="236" y="1"/>
                      </a:lnTo>
                      <a:lnTo>
                        <a:pt x="242" y="3"/>
                      </a:lnTo>
                      <a:lnTo>
                        <a:pt x="248" y="6"/>
                      </a:lnTo>
                      <a:lnTo>
                        <a:pt x="253" y="10"/>
                      </a:lnTo>
                      <a:lnTo>
                        <a:pt x="257" y="14"/>
                      </a:lnTo>
                      <a:lnTo>
                        <a:pt x="260" y="20"/>
                      </a:lnTo>
                      <a:lnTo>
                        <a:pt x="262" y="27"/>
                      </a:lnTo>
                      <a:lnTo>
                        <a:pt x="263" y="33"/>
                      </a:lnTo>
                      <a:lnTo>
                        <a:pt x="263" y="33"/>
                      </a:lnTo>
                      <a:lnTo>
                        <a:pt x="262" y="40"/>
                      </a:lnTo>
                      <a:lnTo>
                        <a:pt x="260" y="46"/>
                      </a:lnTo>
                      <a:lnTo>
                        <a:pt x="257" y="51"/>
                      </a:lnTo>
                      <a:lnTo>
                        <a:pt x="253" y="57"/>
                      </a:lnTo>
                      <a:lnTo>
                        <a:pt x="248" y="61"/>
                      </a:lnTo>
                      <a:lnTo>
                        <a:pt x="242" y="64"/>
                      </a:lnTo>
                      <a:lnTo>
                        <a:pt x="236" y="66"/>
                      </a:lnTo>
                      <a:lnTo>
                        <a:pt x="230" y="66"/>
                      </a:lnTo>
                      <a:lnTo>
                        <a:pt x="230" y="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 name="Freeform 329">
                  <a:extLst>
                    <a:ext uri="{FF2B5EF4-FFF2-40B4-BE49-F238E27FC236}">
                      <a16:creationId xmlns:a16="http://schemas.microsoft.com/office/drawing/2014/main" id="{1C154D25-3D46-4C17-83FA-B27E9E6D3942}"/>
                    </a:ext>
                  </a:extLst>
                </p:cNvPr>
                <p:cNvSpPr>
                  <a:spLocks noEditPoints="1"/>
                </p:cNvSpPr>
                <p:nvPr/>
              </p:nvSpPr>
              <p:spPr bwMode="auto">
                <a:xfrm>
                  <a:off x="2767013" y="3443288"/>
                  <a:ext cx="58738" cy="60325"/>
                </a:xfrm>
                <a:custGeom>
                  <a:avLst/>
                  <a:gdLst>
                    <a:gd name="T0" fmla="*/ 119 w 265"/>
                    <a:gd name="T1" fmla="*/ 264 h 265"/>
                    <a:gd name="T2" fmla="*/ 81 w 265"/>
                    <a:gd name="T3" fmla="*/ 254 h 265"/>
                    <a:gd name="T4" fmla="*/ 49 w 265"/>
                    <a:gd name="T5" fmla="*/ 235 h 265"/>
                    <a:gd name="T6" fmla="*/ 23 w 265"/>
                    <a:gd name="T7" fmla="*/ 207 h 265"/>
                    <a:gd name="T8" fmla="*/ 7 w 265"/>
                    <a:gd name="T9" fmla="*/ 171 h 265"/>
                    <a:gd name="T10" fmla="*/ 0 w 265"/>
                    <a:gd name="T11" fmla="*/ 132 h 265"/>
                    <a:gd name="T12" fmla="*/ 3 w 265"/>
                    <a:gd name="T13" fmla="*/ 105 h 265"/>
                    <a:gd name="T14" fmla="*/ 17 w 265"/>
                    <a:gd name="T15" fmla="*/ 69 h 265"/>
                    <a:gd name="T16" fmla="*/ 40 w 265"/>
                    <a:gd name="T17" fmla="*/ 39 h 265"/>
                    <a:gd name="T18" fmla="*/ 70 w 265"/>
                    <a:gd name="T19" fmla="*/ 16 h 265"/>
                    <a:gd name="T20" fmla="*/ 106 w 265"/>
                    <a:gd name="T21" fmla="*/ 3 h 265"/>
                    <a:gd name="T22" fmla="*/ 133 w 265"/>
                    <a:gd name="T23" fmla="*/ 0 h 265"/>
                    <a:gd name="T24" fmla="*/ 172 w 265"/>
                    <a:gd name="T25" fmla="*/ 6 h 265"/>
                    <a:gd name="T26" fmla="*/ 207 w 265"/>
                    <a:gd name="T27" fmla="*/ 22 h 265"/>
                    <a:gd name="T28" fmla="*/ 235 w 265"/>
                    <a:gd name="T29" fmla="*/ 48 h 265"/>
                    <a:gd name="T30" fmla="*/ 255 w 265"/>
                    <a:gd name="T31" fmla="*/ 80 h 265"/>
                    <a:gd name="T32" fmla="*/ 264 w 265"/>
                    <a:gd name="T33" fmla="*/ 119 h 265"/>
                    <a:gd name="T34" fmla="*/ 264 w 265"/>
                    <a:gd name="T35" fmla="*/ 146 h 265"/>
                    <a:gd name="T36" fmla="*/ 255 w 265"/>
                    <a:gd name="T37" fmla="*/ 184 h 265"/>
                    <a:gd name="T38" fmla="*/ 235 w 265"/>
                    <a:gd name="T39" fmla="*/ 216 h 265"/>
                    <a:gd name="T40" fmla="*/ 207 w 265"/>
                    <a:gd name="T41" fmla="*/ 242 h 265"/>
                    <a:gd name="T42" fmla="*/ 172 w 265"/>
                    <a:gd name="T43" fmla="*/ 258 h 265"/>
                    <a:gd name="T44" fmla="*/ 133 w 265"/>
                    <a:gd name="T45" fmla="*/ 265 h 265"/>
                    <a:gd name="T46" fmla="*/ 133 w 265"/>
                    <a:gd name="T47" fmla="*/ 66 h 265"/>
                    <a:gd name="T48" fmla="*/ 113 w 265"/>
                    <a:gd name="T49" fmla="*/ 69 h 265"/>
                    <a:gd name="T50" fmla="*/ 96 w 265"/>
                    <a:gd name="T51" fmla="*/ 77 h 265"/>
                    <a:gd name="T52" fmla="*/ 75 w 265"/>
                    <a:gd name="T53" fmla="*/ 101 h 265"/>
                    <a:gd name="T54" fmla="*/ 69 w 265"/>
                    <a:gd name="T55" fmla="*/ 119 h 265"/>
                    <a:gd name="T56" fmla="*/ 67 w 265"/>
                    <a:gd name="T57" fmla="*/ 132 h 265"/>
                    <a:gd name="T58" fmla="*/ 70 w 265"/>
                    <a:gd name="T59" fmla="*/ 152 h 265"/>
                    <a:gd name="T60" fmla="*/ 78 w 265"/>
                    <a:gd name="T61" fmla="*/ 169 h 265"/>
                    <a:gd name="T62" fmla="*/ 102 w 265"/>
                    <a:gd name="T63" fmla="*/ 190 h 265"/>
                    <a:gd name="T64" fmla="*/ 119 w 265"/>
                    <a:gd name="T65" fmla="*/ 197 h 265"/>
                    <a:gd name="T66" fmla="*/ 133 w 265"/>
                    <a:gd name="T67" fmla="*/ 198 h 265"/>
                    <a:gd name="T68" fmla="*/ 152 w 265"/>
                    <a:gd name="T69" fmla="*/ 195 h 265"/>
                    <a:gd name="T70" fmla="*/ 170 w 265"/>
                    <a:gd name="T71" fmla="*/ 187 h 265"/>
                    <a:gd name="T72" fmla="*/ 191 w 265"/>
                    <a:gd name="T73" fmla="*/ 164 h 265"/>
                    <a:gd name="T74" fmla="*/ 198 w 265"/>
                    <a:gd name="T75" fmla="*/ 146 h 265"/>
                    <a:gd name="T76" fmla="*/ 199 w 265"/>
                    <a:gd name="T77" fmla="*/ 132 h 265"/>
                    <a:gd name="T78" fmla="*/ 196 w 265"/>
                    <a:gd name="T79" fmla="*/ 112 h 265"/>
                    <a:gd name="T80" fmla="*/ 188 w 265"/>
                    <a:gd name="T81" fmla="*/ 95 h 265"/>
                    <a:gd name="T82" fmla="*/ 165 w 265"/>
                    <a:gd name="T83" fmla="*/ 74 h 265"/>
                    <a:gd name="T84" fmla="*/ 146 w 265"/>
                    <a:gd name="T85" fmla="*/ 68 h 265"/>
                    <a:gd name="T86" fmla="*/ 133 w 265"/>
                    <a:gd name="T87" fmla="*/ 66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5" h="265">
                      <a:moveTo>
                        <a:pt x="133" y="265"/>
                      </a:moveTo>
                      <a:lnTo>
                        <a:pt x="133" y="265"/>
                      </a:lnTo>
                      <a:lnTo>
                        <a:pt x="119" y="264"/>
                      </a:lnTo>
                      <a:lnTo>
                        <a:pt x="106" y="261"/>
                      </a:lnTo>
                      <a:lnTo>
                        <a:pt x="93" y="258"/>
                      </a:lnTo>
                      <a:lnTo>
                        <a:pt x="81" y="254"/>
                      </a:lnTo>
                      <a:lnTo>
                        <a:pt x="70" y="249"/>
                      </a:lnTo>
                      <a:lnTo>
                        <a:pt x="59" y="242"/>
                      </a:lnTo>
                      <a:lnTo>
                        <a:pt x="49" y="235"/>
                      </a:lnTo>
                      <a:lnTo>
                        <a:pt x="40" y="225"/>
                      </a:lnTo>
                      <a:lnTo>
                        <a:pt x="31" y="216"/>
                      </a:lnTo>
                      <a:lnTo>
                        <a:pt x="23" y="207"/>
                      </a:lnTo>
                      <a:lnTo>
                        <a:pt x="17" y="195"/>
                      </a:lnTo>
                      <a:lnTo>
                        <a:pt x="11" y="184"/>
                      </a:lnTo>
                      <a:lnTo>
                        <a:pt x="7" y="171"/>
                      </a:lnTo>
                      <a:lnTo>
                        <a:pt x="3" y="159"/>
                      </a:lnTo>
                      <a:lnTo>
                        <a:pt x="1" y="146"/>
                      </a:lnTo>
                      <a:lnTo>
                        <a:pt x="0" y="132"/>
                      </a:lnTo>
                      <a:lnTo>
                        <a:pt x="0" y="132"/>
                      </a:lnTo>
                      <a:lnTo>
                        <a:pt x="1" y="119"/>
                      </a:lnTo>
                      <a:lnTo>
                        <a:pt x="3" y="105"/>
                      </a:lnTo>
                      <a:lnTo>
                        <a:pt x="7" y="93"/>
                      </a:lnTo>
                      <a:lnTo>
                        <a:pt x="11" y="80"/>
                      </a:lnTo>
                      <a:lnTo>
                        <a:pt x="17" y="69"/>
                      </a:lnTo>
                      <a:lnTo>
                        <a:pt x="23" y="59"/>
                      </a:lnTo>
                      <a:lnTo>
                        <a:pt x="31" y="48"/>
                      </a:lnTo>
                      <a:lnTo>
                        <a:pt x="40" y="39"/>
                      </a:lnTo>
                      <a:lnTo>
                        <a:pt x="49" y="31"/>
                      </a:lnTo>
                      <a:lnTo>
                        <a:pt x="59" y="22"/>
                      </a:lnTo>
                      <a:lnTo>
                        <a:pt x="70" y="16"/>
                      </a:lnTo>
                      <a:lnTo>
                        <a:pt x="81" y="10"/>
                      </a:lnTo>
                      <a:lnTo>
                        <a:pt x="93" y="6"/>
                      </a:lnTo>
                      <a:lnTo>
                        <a:pt x="106" y="3"/>
                      </a:lnTo>
                      <a:lnTo>
                        <a:pt x="119" y="1"/>
                      </a:lnTo>
                      <a:lnTo>
                        <a:pt x="133" y="0"/>
                      </a:lnTo>
                      <a:lnTo>
                        <a:pt x="133" y="0"/>
                      </a:lnTo>
                      <a:lnTo>
                        <a:pt x="146" y="1"/>
                      </a:lnTo>
                      <a:lnTo>
                        <a:pt x="160" y="3"/>
                      </a:lnTo>
                      <a:lnTo>
                        <a:pt x="172" y="6"/>
                      </a:lnTo>
                      <a:lnTo>
                        <a:pt x="185" y="10"/>
                      </a:lnTo>
                      <a:lnTo>
                        <a:pt x="196" y="16"/>
                      </a:lnTo>
                      <a:lnTo>
                        <a:pt x="207" y="22"/>
                      </a:lnTo>
                      <a:lnTo>
                        <a:pt x="217" y="31"/>
                      </a:lnTo>
                      <a:lnTo>
                        <a:pt x="226" y="39"/>
                      </a:lnTo>
                      <a:lnTo>
                        <a:pt x="235" y="48"/>
                      </a:lnTo>
                      <a:lnTo>
                        <a:pt x="243" y="59"/>
                      </a:lnTo>
                      <a:lnTo>
                        <a:pt x="249" y="69"/>
                      </a:lnTo>
                      <a:lnTo>
                        <a:pt x="255" y="80"/>
                      </a:lnTo>
                      <a:lnTo>
                        <a:pt x="259" y="93"/>
                      </a:lnTo>
                      <a:lnTo>
                        <a:pt x="262" y="105"/>
                      </a:lnTo>
                      <a:lnTo>
                        <a:pt x="264" y="119"/>
                      </a:lnTo>
                      <a:lnTo>
                        <a:pt x="265" y="132"/>
                      </a:lnTo>
                      <a:lnTo>
                        <a:pt x="265" y="132"/>
                      </a:lnTo>
                      <a:lnTo>
                        <a:pt x="264" y="146"/>
                      </a:lnTo>
                      <a:lnTo>
                        <a:pt x="262" y="159"/>
                      </a:lnTo>
                      <a:lnTo>
                        <a:pt x="259" y="171"/>
                      </a:lnTo>
                      <a:lnTo>
                        <a:pt x="255" y="184"/>
                      </a:lnTo>
                      <a:lnTo>
                        <a:pt x="249" y="195"/>
                      </a:lnTo>
                      <a:lnTo>
                        <a:pt x="243" y="207"/>
                      </a:lnTo>
                      <a:lnTo>
                        <a:pt x="235" y="216"/>
                      </a:lnTo>
                      <a:lnTo>
                        <a:pt x="226" y="225"/>
                      </a:lnTo>
                      <a:lnTo>
                        <a:pt x="217" y="235"/>
                      </a:lnTo>
                      <a:lnTo>
                        <a:pt x="207" y="242"/>
                      </a:lnTo>
                      <a:lnTo>
                        <a:pt x="196" y="249"/>
                      </a:lnTo>
                      <a:lnTo>
                        <a:pt x="185" y="254"/>
                      </a:lnTo>
                      <a:lnTo>
                        <a:pt x="172" y="258"/>
                      </a:lnTo>
                      <a:lnTo>
                        <a:pt x="160" y="261"/>
                      </a:lnTo>
                      <a:lnTo>
                        <a:pt x="146" y="264"/>
                      </a:lnTo>
                      <a:lnTo>
                        <a:pt x="133" y="265"/>
                      </a:lnTo>
                      <a:lnTo>
                        <a:pt x="133" y="265"/>
                      </a:lnTo>
                      <a:close/>
                      <a:moveTo>
                        <a:pt x="133" y="66"/>
                      </a:moveTo>
                      <a:lnTo>
                        <a:pt x="133" y="66"/>
                      </a:lnTo>
                      <a:lnTo>
                        <a:pt x="127" y="67"/>
                      </a:lnTo>
                      <a:lnTo>
                        <a:pt x="119" y="68"/>
                      </a:lnTo>
                      <a:lnTo>
                        <a:pt x="113" y="69"/>
                      </a:lnTo>
                      <a:lnTo>
                        <a:pt x="107" y="71"/>
                      </a:lnTo>
                      <a:lnTo>
                        <a:pt x="102" y="74"/>
                      </a:lnTo>
                      <a:lnTo>
                        <a:pt x="96" y="77"/>
                      </a:lnTo>
                      <a:lnTo>
                        <a:pt x="86" y="86"/>
                      </a:lnTo>
                      <a:lnTo>
                        <a:pt x="78" y="95"/>
                      </a:lnTo>
                      <a:lnTo>
                        <a:pt x="75" y="101"/>
                      </a:lnTo>
                      <a:lnTo>
                        <a:pt x="72" y="106"/>
                      </a:lnTo>
                      <a:lnTo>
                        <a:pt x="70" y="112"/>
                      </a:lnTo>
                      <a:lnTo>
                        <a:pt x="69" y="119"/>
                      </a:lnTo>
                      <a:lnTo>
                        <a:pt x="68" y="126"/>
                      </a:lnTo>
                      <a:lnTo>
                        <a:pt x="67" y="132"/>
                      </a:lnTo>
                      <a:lnTo>
                        <a:pt x="67" y="132"/>
                      </a:lnTo>
                      <a:lnTo>
                        <a:pt x="68" y="139"/>
                      </a:lnTo>
                      <a:lnTo>
                        <a:pt x="69" y="146"/>
                      </a:lnTo>
                      <a:lnTo>
                        <a:pt x="70" y="152"/>
                      </a:lnTo>
                      <a:lnTo>
                        <a:pt x="72" y="158"/>
                      </a:lnTo>
                      <a:lnTo>
                        <a:pt x="75" y="164"/>
                      </a:lnTo>
                      <a:lnTo>
                        <a:pt x="78" y="169"/>
                      </a:lnTo>
                      <a:lnTo>
                        <a:pt x="86" y="179"/>
                      </a:lnTo>
                      <a:lnTo>
                        <a:pt x="96" y="187"/>
                      </a:lnTo>
                      <a:lnTo>
                        <a:pt x="102" y="190"/>
                      </a:lnTo>
                      <a:lnTo>
                        <a:pt x="107" y="193"/>
                      </a:lnTo>
                      <a:lnTo>
                        <a:pt x="113" y="195"/>
                      </a:lnTo>
                      <a:lnTo>
                        <a:pt x="119" y="197"/>
                      </a:lnTo>
                      <a:lnTo>
                        <a:pt x="127" y="198"/>
                      </a:lnTo>
                      <a:lnTo>
                        <a:pt x="133" y="198"/>
                      </a:lnTo>
                      <a:lnTo>
                        <a:pt x="133" y="198"/>
                      </a:lnTo>
                      <a:lnTo>
                        <a:pt x="140" y="198"/>
                      </a:lnTo>
                      <a:lnTo>
                        <a:pt x="146" y="197"/>
                      </a:lnTo>
                      <a:lnTo>
                        <a:pt x="152" y="195"/>
                      </a:lnTo>
                      <a:lnTo>
                        <a:pt x="159" y="193"/>
                      </a:lnTo>
                      <a:lnTo>
                        <a:pt x="165" y="190"/>
                      </a:lnTo>
                      <a:lnTo>
                        <a:pt x="170" y="187"/>
                      </a:lnTo>
                      <a:lnTo>
                        <a:pt x="179" y="179"/>
                      </a:lnTo>
                      <a:lnTo>
                        <a:pt x="188" y="169"/>
                      </a:lnTo>
                      <a:lnTo>
                        <a:pt x="191" y="164"/>
                      </a:lnTo>
                      <a:lnTo>
                        <a:pt x="194" y="158"/>
                      </a:lnTo>
                      <a:lnTo>
                        <a:pt x="196" y="152"/>
                      </a:lnTo>
                      <a:lnTo>
                        <a:pt x="198" y="146"/>
                      </a:lnTo>
                      <a:lnTo>
                        <a:pt x="199" y="139"/>
                      </a:lnTo>
                      <a:lnTo>
                        <a:pt x="199" y="132"/>
                      </a:lnTo>
                      <a:lnTo>
                        <a:pt x="199" y="132"/>
                      </a:lnTo>
                      <a:lnTo>
                        <a:pt x="199" y="126"/>
                      </a:lnTo>
                      <a:lnTo>
                        <a:pt x="198" y="119"/>
                      </a:lnTo>
                      <a:lnTo>
                        <a:pt x="196" y="112"/>
                      </a:lnTo>
                      <a:lnTo>
                        <a:pt x="194" y="106"/>
                      </a:lnTo>
                      <a:lnTo>
                        <a:pt x="191" y="101"/>
                      </a:lnTo>
                      <a:lnTo>
                        <a:pt x="188" y="95"/>
                      </a:lnTo>
                      <a:lnTo>
                        <a:pt x="179" y="86"/>
                      </a:lnTo>
                      <a:lnTo>
                        <a:pt x="170" y="77"/>
                      </a:lnTo>
                      <a:lnTo>
                        <a:pt x="165" y="74"/>
                      </a:lnTo>
                      <a:lnTo>
                        <a:pt x="159" y="71"/>
                      </a:lnTo>
                      <a:lnTo>
                        <a:pt x="152" y="69"/>
                      </a:lnTo>
                      <a:lnTo>
                        <a:pt x="146" y="68"/>
                      </a:lnTo>
                      <a:lnTo>
                        <a:pt x="140" y="67"/>
                      </a:lnTo>
                      <a:lnTo>
                        <a:pt x="133" y="66"/>
                      </a:lnTo>
                      <a:lnTo>
                        <a:pt x="133" y="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 name="Freeform 330">
                  <a:extLst>
                    <a:ext uri="{FF2B5EF4-FFF2-40B4-BE49-F238E27FC236}">
                      <a16:creationId xmlns:a16="http://schemas.microsoft.com/office/drawing/2014/main" id="{39210CF7-40FA-46C6-B1B5-ED556B1B230E}"/>
                    </a:ext>
                  </a:extLst>
                </p:cNvPr>
                <p:cNvSpPr>
                  <a:spLocks/>
                </p:cNvSpPr>
                <p:nvPr/>
              </p:nvSpPr>
              <p:spPr bwMode="auto">
                <a:xfrm>
                  <a:off x="2825750" y="3398838"/>
                  <a:ext cx="30163" cy="30163"/>
                </a:xfrm>
                <a:custGeom>
                  <a:avLst/>
                  <a:gdLst>
                    <a:gd name="T0" fmla="*/ 67 w 133"/>
                    <a:gd name="T1" fmla="*/ 133 h 133"/>
                    <a:gd name="T2" fmla="*/ 67 w 133"/>
                    <a:gd name="T3" fmla="*/ 133 h 133"/>
                    <a:gd name="T4" fmla="*/ 59 w 133"/>
                    <a:gd name="T5" fmla="*/ 131 h 133"/>
                    <a:gd name="T6" fmla="*/ 53 w 133"/>
                    <a:gd name="T7" fmla="*/ 130 h 133"/>
                    <a:gd name="T8" fmla="*/ 47 w 133"/>
                    <a:gd name="T9" fmla="*/ 129 h 133"/>
                    <a:gd name="T10" fmla="*/ 41 w 133"/>
                    <a:gd name="T11" fmla="*/ 126 h 133"/>
                    <a:gd name="T12" fmla="*/ 34 w 133"/>
                    <a:gd name="T13" fmla="*/ 124 h 133"/>
                    <a:gd name="T14" fmla="*/ 29 w 133"/>
                    <a:gd name="T15" fmla="*/ 121 h 133"/>
                    <a:gd name="T16" fmla="*/ 20 w 133"/>
                    <a:gd name="T17" fmla="*/ 113 h 133"/>
                    <a:gd name="T18" fmla="*/ 12 w 133"/>
                    <a:gd name="T19" fmla="*/ 103 h 133"/>
                    <a:gd name="T20" fmla="*/ 9 w 133"/>
                    <a:gd name="T21" fmla="*/ 97 h 133"/>
                    <a:gd name="T22" fmla="*/ 5 w 133"/>
                    <a:gd name="T23" fmla="*/ 91 h 133"/>
                    <a:gd name="T24" fmla="*/ 3 w 133"/>
                    <a:gd name="T25" fmla="*/ 86 h 133"/>
                    <a:gd name="T26" fmla="*/ 1 w 133"/>
                    <a:gd name="T27" fmla="*/ 79 h 133"/>
                    <a:gd name="T28" fmla="*/ 0 w 133"/>
                    <a:gd name="T29" fmla="*/ 73 h 133"/>
                    <a:gd name="T30" fmla="*/ 0 w 133"/>
                    <a:gd name="T31" fmla="*/ 66 h 133"/>
                    <a:gd name="T32" fmla="*/ 0 w 133"/>
                    <a:gd name="T33" fmla="*/ 66 h 133"/>
                    <a:gd name="T34" fmla="*/ 0 w 133"/>
                    <a:gd name="T35" fmla="*/ 59 h 133"/>
                    <a:gd name="T36" fmla="*/ 1 w 133"/>
                    <a:gd name="T37" fmla="*/ 53 h 133"/>
                    <a:gd name="T38" fmla="*/ 3 w 133"/>
                    <a:gd name="T39" fmla="*/ 47 h 133"/>
                    <a:gd name="T40" fmla="*/ 5 w 133"/>
                    <a:gd name="T41" fmla="*/ 40 h 133"/>
                    <a:gd name="T42" fmla="*/ 9 w 133"/>
                    <a:gd name="T43" fmla="*/ 34 h 133"/>
                    <a:gd name="T44" fmla="*/ 12 w 133"/>
                    <a:gd name="T45" fmla="*/ 29 h 133"/>
                    <a:gd name="T46" fmla="*/ 20 w 133"/>
                    <a:gd name="T47" fmla="*/ 19 h 133"/>
                    <a:gd name="T48" fmla="*/ 29 w 133"/>
                    <a:gd name="T49" fmla="*/ 11 h 133"/>
                    <a:gd name="T50" fmla="*/ 34 w 133"/>
                    <a:gd name="T51" fmla="*/ 7 h 133"/>
                    <a:gd name="T52" fmla="*/ 41 w 133"/>
                    <a:gd name="T53" fmla="*/ 5 h 133"/>
                    <a:gd name="T54" fmla="*/ 47 w 133"/>
                    <a:gd name="T55" fmla="*/ 3 h 133"/>
                    <a:gd name="T56" fmla="*/ 53 w 133"/>
                    <a:gd name="T57" fmla="*/ 1 h 133"/>
                    <a:gd name="T58" fmla="*/ 59 w 133"/>
                    <a:gd name="T59" fmla="*/ 0 h 133"/>
                    <a:gd name="T60" fmla="*/ 67 w 133"/>
                    <a:gd name="T61" fmla="*/ 0 h 133"/>
                    <a:gd name="T62" fmla="*/ 67 w 133"/>
                    <a:gd name="T63" fmla="*/ 0 h 133"/>
                    <a:gd name="T64" fmla="*/ 73 w 133"/>
                    <a:gd name="T65" fmla="*/ 0 h 133"/>
                    <a:gd name="T66" fmla="*/ 80 w 133"/>
                    <a:gd name="T67" fmla="*/ 1 h 133"/>
                    <a:gd name="T68" fmla="*/ 86 w 133"/>
                    <a:gd name="T69" fmla="*/ 3 h 133"/>
                    <a:gd name="T70" fmla="*/ 92 w 133"/>
                    <a:gd name="T71" fmla="*/ 5 h 133"/>
                    <a:gd name="T72" fmla="*/ 98 w 133"/>
                    <a:gd name="T73" fmla="*/ 7 h 133"/>
                    <a:gd name="T74" fmla="*/ 104 w 133"/>
                    <a:gd name="T75" fmla="*/ 11 h 133"/>
                    <a:gd name="T76" fmla="*/ 113 w 133"/>
                    <a:gd name="T77" fmla="*/ 19 h 133"/>
                    <a:gd name="T78" fmla="*/ 121 w 133"/>
                    <a:gd name="T79" fmla="*/ 29 h 133"/>
                    <a:gd name="T80" fmla="*/ 124 w 133"/>
                    <a:gd name="T81" fmla="*/ 34 h 133"/>
                    <a:gd name="T82" fmla="*/ 128 w 133"/>
                    <a:gd name="T83" fmla="*/ 40 h 133"/>
                    <a:gd name="T84" fmla="*/ 130 w 133"/>
                    <a:gd name="T85" fmla="*/ 47 h 133"/>
                    <a:gd name="T86" fmla="*/ 131 w 133"/>
                    <a:gd name="T87" fmla="*/ 53 h 133"/>
                    <a:gd name="T88" fmla="*/ 132 w 133"/>
                    <a:gd name="T89" fmla="*/ 59 h 133"/>
                    <a:gd name="T90" fmla="*/ 133 w 133"/>
                    <a:gd name="T91" fmla="*/ 66 h 133"/>
                    <a:gd name="T92" fmla="*/ 133 w 133"/>
                    <a:gd name="T93" fmla="*/ 66 h 133"/>
                    <a:gd name="T94" fmla="*/ 132 w 133"/>
                    <a:gd name="T95" fmla="*/ 73 h 133"/>
                    <a:gd name="T96" fmla="*/ 131 w 133"/>
                    <a:gd name="T97" fmla="*/ 79 h 133"/>
                    <a:gd name="T98" fmla="*/ 130 w 133"/>
                    <a:gd name="T99" fmla="*/ 86 h 133"/>
                    <a:gd name="T100" fmla="*/ 128 w 133"/>
                    <a:gd name="T101" fmla="*/ 91 h 133"/>
                    <a:gd name="T102" fmla="*/ 124 w 133"/>
                    <a:gd name="T103" fmla="*/ 97 h 133"/>
                    <a:gd name="T104" fmla="*/ 121 w 133"/>
                    <a:gd name="T105" fmla="*/ 103 h 133"/>
                    <a:gd name="T106" fmla="*/ 113 w 133"/>
                    <a:gd name="T107" fmla="*/ 113 h 133"/>
                    <a:gd name="T108" fmla="*/ 104 w 133"/>
                    <a:gd name="T109" fmla="*/ 121 h 133"/>
                    <a:gd name="T110" fmla="*/ 98 w 133"/>
                    <a:gd name="T111" fmla="*/ 124 h 133"/>
                    <a:gd name="T112" fmla="*/ 92 w 133"/>
                    <a:gd name="T113" fmla="*/ 126 h 133"/>
                    <a:gd name="T114" fmla="*/ 86 w 133"/>
                    <a:gd name="T115" fmla="*/ 129 h 133"/>
                    <a:gd name="T116" fmla="*/ 80 w 133"/>
                    <a:gd name="T117" fmla="*/ 130 h 133"/>
                    <a:gd name="T118" fmla="*/ 73 w 133"/>
                    <a:gd name="T119" fmla="*/ 131 h 133"/>
                    <a:gd name="T120" fmla="*/ 67 w 133"/>
                    <a:gd name="T121" fmla="*/ 133 h 133"/>
                    <a:gd name="T122" fmla="*/ 67 w 133"/>
                    <a:gd name="T123"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3" h="133">
                      <a:moveTo>
                        <a:pt x="67" y="133"/>
                      </a:moveTo>
                      <a:lnTo>
                        <a:pt x="67" y="133"/>
                      </a:lnTo>
                      <a:lnTo>
                        <a:pt x="59" y="131"/>
                      </a:lnTo>
                      <a:lnTo>
                        <a:pt x="53" y="130"/>
                      </a:lnTo>
                      <a:lnTo>
                        <a:pt x="47" y="129"/>
                      </a:lnTo>
                      <a:lnTo>
                        <a:pt x="41" y="126"/>
                      </a:lnTo>
                      <a:lnTo>
                        <a:pt x="34" y="124"/>
                      </a:lnTo>
                      <a:lnTo>
                        <a:pt x="29" y="121"/>
                      </a:lnTo>
                      <a:lnTo>
                        <a:pt x="20" y="113"/>
                      </a:lnTo>
                      <a:lnTo>
                        <a:pt x="12" y="103"/>
                      </a:lnTo>
                      <a:lnTo>
                        <a:pt x="9" y="97"/>
                      </a:lnTo>
                      <a:lnTo>
                        <a:pt x="5" y="91"/>
                      </a:lnTo>
                      <a:lnTo>
                        <a:pt x="3" y="86"/>
                      </a:lnTo>
                      <a:lnTo>
                        <a:pt x="1" y="79"/>
                      </a:lnTo>
                      <a:lnTo>
                        <a:pt x="0" y="73"/>
                      </a:lnTo>
                      <a:lnTo>
                        <a:pt x="0" y="66"/>
                      </a:lnTo>
                      <a:lnTo>
                        <a:pt x="0" y="66"/>
                      </a:lnTo>
                      <a:lnTo>
                        <a:pt x="0" y="59"/>
                      </a:lnTo>
                      <a:lnTo>
                        <a:pt x="1" y="53"/>
                      </a:lnTo>
                      <a:lnTo>
                        <a:pt x="3" y="47"/>
                      </a:lnTo>
                      <a:lnTo>
                        <a:pt x="5" y="40"/>
                      </a:lnTo>
                      <a:lnTo>
                        <a:pt x="9" y="34"/>
                      </a:lnTo>
                      <a:lnTo>
                        <a:pt x="12" y="29"/>
                      </a:lnTo>
                      <a:lnTo>
                        <a:pt x="20" y="19"/>
                      </a:lnTo>
                      <a:lnTo>
                        <a:pt x="29" y="11"/>
                      </a:lnTo>
                      <a:lnTo>
                        <a:pt x="34" y="7"/>
                      </a:lnTo>
                      <a:lnTo>
                        <a:pt x="41" y="5"/>
                      </a:lnTo>
                      <a:lnTo>
                        <a:pt x="47" y="3"/>
                      </a:lnTo>
                      <a:lnTo>
                        <a:pt x="53" y="1"/>
                      </a:lnTo>
                      <a:lnTo>
                        <a:pt x="59" y="0"/>
                      </a:lnTo>
                      <a:lnTo>
                        <a:pt x="67" y="0"/>
                      </a:lnTo>
                      <a:lnTo>
                        <a:pt x="67" y="0"/>
                      </a:lnTo>
                      <a:lnTo>
                        <a:pt x="73" y="0"/>
                      </a:lnTo>
                      <a:lnTo>
                        <a:pt x="80" y="1"/>
                      </a:lnTo>
                      <a:lnTo>
                        <a:pt x="86" y="3"/>
                      </a:lnTo>
                      <a:lnTo>
                        <a:pt x="92" y="5"/>
                      </a:lnTo>
                      <a:lnTo>
                        <a:pt x="98" y="7"/>
                      </a:lnTo>
                      <a:lnTo>
                        <a:pt x="104" y="11"/>
                      </a:lnTo>
                      <a:lnTo>
                        <a:pt x="113" y="19"/>
                      </a:lnTo>
                      <a:lnTo>
                        <a:pt x="121" y="29"/>
                      </a:lnTo>
                      <a:lnTo>
                        <a:pt x="124" y="34"/>
                      </a:lnTo>
                      <a:lnTo>
                        <a:pt x="128" y="40"/>
                      </a:lnTo>
                      <a:lnTo>
                        <a:pt x="130" y="47"/>
                      </a:lnTo>
                      <a:lnTo>
                        <a:pt x="131" y="53"/>
                      </a:lnTo>
                      <a:lnTo>
                        <a:pt x="132" y="59"/>
                      </a:lnTo>
                      <a:lnTo>
                        <a:pt x="133" y="66"/>
                      </a:lnTo>
                      <a:lnTo>
                        <a:pt x="133" y="66"/>
                      </a:lnTo>
                      <a:lnTo>
                        <a:pt x="132" y="73"/>
                      </a:lnTo>
                      <a:lnTo>
                        <a:pt x="131" y="79"/>
                      </a:lnTo>
                      <a:lnTo>
                        <a:pt x="130" y="86"/>
                      </a:lnTo>
                      <a:lnTo>
                        <a:pt x="128" y="91"/>
                      </a:lnTo>
                      <a:lnTo>
                        <a:pt x="124" y="97"/>
                      </a:lnTo>
                      <a:lnTo>
                        <a:pt x="121" y="103"/>
                      </a:lnTo>
                      <a:lnTo>
                        <a:pt x="113" y="113"/>
                      </a:lnTo>
                      <a:lnTo>
                        <a:pt x="104" y="121"/>
                      </a:lnTo>
                      <a:lnTo>
                        <a:pt x="98" y="124"/>
                      </a:lnTo>
                      <a:lnTo>
                        <a:pt x="92" y="126"/>
                      </a:lnTo>
                      <a:lnTo>
                        <a:pt x="86" y="129"/>
                      </a:lnTo>
                      <a:lnTo>
                        <a:pt x="80" y="130"/>
                      </a:lnTo>
                      <a:lnTo>
                        <a:pt x="73" y="131"/>
                      </a:lnTo>
                      <a:lnTo>
                        <a:pt x="67" y="133"/>
                      </a:lnTo>
                      <a:lnTo>
                        <a:pt x="67" y="1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 name="Freeform 331">
                  <a:extLst>
                    <a:ext uri="{FF2B5EF4-FFF2-40B4-BE49-F238E27FC236}">
                      <a16:creationId xmlns:a16="http://schemas.microsoft.com/office/drawing/2014/main" id="{53143801-5AF6-416D-9B06-33AF310A826B}"/>
                    </a:ext>
                  </a:extLst>
                </p:cNvPr>
                <p:cNvSpPr>
                  <a:spLocks/>
                </p:cNvSpPr>
                <p:nvPr/>
              </p:nvSpPr>
              <p:spPr bwMode="auto">
                <a:xfrm>
                  <a:off x="2855913" y="3459163"/>
                  <a:ext cx="15875" cy="14288"/>
                </a:xfrm>
                <a:custGeom>
                  <a:avLst/>
                  <a:gdLst>
                    <a:gd name="T0" fmla="*/ 33 w 66"/>
                    <a:gd name="T1" fmla="*/ 0 h 66"/>
                    <a:gd name="T2" fmla="*/ 33 w 66"/>
                    <a:gd name="T3" fmla="*/ 0 h 66"/>
                    <a:gd name="T4" fmla="*/ 26 w 66"/>
                    <a:gd name="T5" fmla="*/ 1 h 66"/>
                    <a:gd name="T6" fmla="*/ 19 w 66"/>
                    <a:gd name="T7" fmla="*/ 3 h 66"/>
                    <a:gd name="T8" fmla="*/ 14 w 66"/>
                    <a:gd name="T9" fmla="*/ 6 h 66"/>
                    <a:gd name="T10" fmla="*/ 9 w 66"/>
                    <a:gd name="T11" fmla="*/ 10 h 66"/>
                    <a:gd name="T12" fmla="*/ 5 w 66"/>
                    <a:gd name="T13" fmla="*/ 14 h 66"/>
                    <a:gd name="T14" fmla="*/ 2 w 66"/>
                    <a:gd name="T15" fmla="*/ 21 h 66"/>
                    <a:gd name="T16" fmla="*/ 0 w 66"/>
                    <a:gd name="T17" fmla="*/ 27 h 66"/>
                    <a:gd name="T18" fmla="*/ 0 w 66"/>
                    <a:gd name="T19" fmla="*/ 33 h 66"/>
                    <a:gd name="T20" fmla="*/ 0 w 66"/>
                    <a:gd name="T21" fmla="*/ 33 h 66"/>
                    <a:gd name="T22" fmla="*/ 0 w 66"/>
                    <a:gd name="T23" fmla="*/ 40 h 66"/>
                    <a:gd name="T24" fmla="*/ 2 w 66"/>
                    <a:gd name="T25" fmla="*/ 46 h 66"/>
                    <a:gd name="T26" fmla="*/ 5 w 66"/>
                    <a:gd name="T27" fmla="*/ 52 h 66"/>
                    <a:gd name="T28" fmla="*/ 9 w 66"/>
                    <a:gd name="T29" fmla="*/ 57 h 66"/>
                    <a:gd name="T30" fmla="*/ 14 w 66"/>
                    <a:gd name="T31" fmla="*/ 61 h 66"/>
                    <a:gd name="T32" fmla="*/ 19 w 66"/>
                    <a:gd name="T33" fmla="*/ 64 h 66"/>
                    <a:gd name="T34" fmla="*/ 26 w 66"/>
                    <a:gd name="T35" fmla="*/ 66 h 66"/>
                    <a:gd name="T36" fmla="*/ 33 w 66"/>
                    <a:gd name="T37" fmla="*/ 66 h 66"/>
                    <a:gd name="T38" fmla="*/ 33 w 66"/>
                    <a:gd name="T39" fmla="*/ 66 h 66"/>
                    <a:gd name="T40" fmla="*/ 39 w 66"/>
                    <a:gd name="T41" fmla="*/ 66 h 66"/>
                    <a:gd name="T42" fmla="*/ 45 w 66"/>
                    <a:gd name="T43" fmla="*/ 64 h 66"/>
                    <a:gd name="T44" fmla="*/ 50 w 66"/>
                    <a:gd name="T45" fmla="*/ 61 h 66"/>
                    <a:gd name="T46" fmla="*/ 56 w 66"/>
                    <a:gd name="T47" fmla="*/ 57 h 66"/>
                    <a:gd name="T48" fmla="*/ 60 w 66"/>
                    <a:gd name="T49" fmla="*/ 52 h 66"/>
                    <a:gd name="T50" fmla="*/ 63 w 66"/>
                    <a:gd name="T51" fmla="*/ 46 h 66"/>
                    <a:gd name="T52" fmla="*/ 65 w 66"/>
                    <a:gd name="T53" fmla="*/ 40 h 66"/>
                    <a:gd name="T54" fmla="*/ 66 w 66"/>
                    <a:gd name="T55" fmla="*/ 33 h 66"/>
                    <a:gd name="T56" fmla="*/ 66 w 66"/>
                    <a:gd name="T57" fmla="*/ 33 h 66"/>
                    <a:gd name="T58" fmla="*/ 65 w 66"/>
                    <a:gd name="T59" fmla="*/ 27 h 66"/>
                    <a:gd name="T60" fmla="*/ 63 w 66"/>
                    <a:gd name="T61" fmla="*/ 21 h 66"/>
                    <a:gd name="T62" fmla="*/ 60 w 66"/>
                    <a:gd name="T63" fmla="*/ 14 h 66"/>
                    <a:gd name="T64" fmla="*/ 56 w 66"/>
                    <a:gd name="T65" fmla="*/ 10 h 66"/>
                    <a:gd name="T66" fmla="*/ 50 w 66"/>
                    <a:gd name="T67" fmla="*/ 6 h 66"/>
                    <a:gd name="T68" fmla="*/ 45 w 66"/>
                    <a:gd name="T69" fmla="*/ 3 h 66"/>
                    <a:gd name="T70" fmla="*/ 39 w 66"/>
                    <a:gd name="T71" fmla="*/ 1 h 66"/>
                    <a:gd name="T72" fmla="*/ 33 w 66"/>
                    <a:gd name="T73" fmla="*/ 0 h 66"/>
                    <a:gd name="T74" fmla="*/ 33 w 66"/>
                    <a:gd name="T75" fmla="*/ 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6" h="66">
                      <a:moveTo>
                        <a:pt x="33" y="0"/>
                      </a:moveTo>
                      <a:lnTo>
                        <a:pt x="33" y="0"/>
                      </a:lnTo>
                      <a:lnTo>
                        <a:pt x="26" y="1"/>
                      </a:lnTo>
                      <a:lnTo>
                        <a:pt x="19" y="3"/>
                      </a:lnTo>
                      <a:lnTo>
                        <a:pt x="14" y="6"/>
                      </a:lnTo>
                      <a:lnTo>
                        <a:pt x="9" y="10"/>
                      </a:lnTo>
                      <a:lnTo>
                        <a:pt x="5" y="14"/>
                      </a:lnTo>
                      <a:lnTo>
                        <a:pt x="2" y="21"/>
                      </a:lnTo>
                      <a:lnTo>
                        <a:pt x="0" y="27"/>
                      </a:lnTo>
                      <a:lnTo>
                        <a:pt x="0" y="33"/>
                      </a:lnTo>
                      <a:lnTo>
                        <a:pt x="0" y="33"/>
                      </a:lnTo>
                      <a:lnTo>
                        <a:pt x="0" y="40"/>
                      </a:lnTo>
                      <a:lnTo>
                        <a:pt x="2" y="46"/>
                      </a:lnTo>
                      <a:lnTo>
                        <a:pt x="5" y="52"/>
                      </a:lnTo>
                      <a:lnTo>
                        <a:pt x="9" y="57"/>
                      </a:lnTo>
                      <a:lnTo>
                        <a:pt x="14" y="61"/>
                      </a:lnTo>
                      <a:lnTo>
                        <a:pt x="19" y="64"/>
                      </a:lnTo>
                      <a:lnTo>
                        <a:pt x="26" y="66"/>
                      </a:lnTo>
                      <a:lnTo>
                        <a:pt x="33" y="66"/>
                      </a:lnTo>
                      <a:lnTo>
                        <a:pt x="33" y="66"/>
                      </a:lnTo>
                      <a:lnTo>
                        <a:pt x="39" y="66"/>
                      </a:lnTo>
                      <a:lnTo>
                        <a:pt x="45" y="64"/>
                      </a:lnTo>
                      <a:lnTo>
                        <a:pt x="50" y="61"/>
                      </a:lnTo>
                      <a:lnTo>
                        <a:pt x="56" y="57"/>
                      </a:lnTo>
                      <a:lnTo>
                        <a:pt x="60" y="52"/>
                      </a:lnTo>
                      <a:lnTo>
                        <a:pt x="63" y="46"/>
                      </a:lnTo>
                      <a:lnTo>
                        <a:pt x="65" y="40"/>
                      </a:lnTo>
                      <a:lnTo>
                        <a:pt x="66" y="33"/>
                      </a:lnTo>
                      <a:lnTo>
                        <a:pt x="66" y="33"/>
                      </a:lnTo>
                      <a:lnTo>
                        <a:pt x="65" y="27"/>
                      </a:lnTo>
                      <a:lnTo>
                        <a:pt x="63" y="21"/>
                      </a:lnTo>
                      <a:lnTo>
                        <a:pt x="60" y="14"/>
                      </a:lnTo>
                      <a:lnTo>
                        <a:pt x="56" y="10"/>
                      </a:lnTo>
                      <a:lnTo>
                        <a:pt x="50" y="6"/>
                      </a:lnTo>
                      <a:lnTo>
                        <a:pt x="45" y="3"/>
                      </a:lnTo>
                      <a:lnTo>
                        <a:pt x="39" y="1"/>
                      </a:lnTo>
                      <a:lnTo>
                        <a:pt x="33" y="0"/>
                      </a:lnTo>
                      <a:lnTo>
                        <a:pt x="3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 name="Freeform 332">
                  <a:extLst>
                    <a:ext uri="{FF2B5EF4-FFF2-40B4-BE49-F238E27FC236}">
                      <a16:creationId xmlns:a16="http://schemas.microsoft.com/office/drawing/2014/main" id="{0B303695-A516-434A-9AD5-E79BB33AA8C9}"/>
                    </a:ext>
                  </a:extLst>
                </p:cNvPr>
                <p:cNvSpPr>
                  <a:spLocks noEditPoints="1"/>
                </p:cNvSpPr>
                <p:nvPr/>
              </p:nvSpPr>
              <p:spPr bwMode="auto">
                <a:xfrm>
                  <a:off x="2946400" y="3263900"/>
                  <a:ext cx="74613" cy="74613"/>
                </a:xfrm>
                <a:custGeom>
                  <a:avLst/>
                  <a:gdLst>
                    <a:gd name="T0" fmla="*/ 148 w 331"/>
                    <a:gd name="T1" fmla="*/ 329 h 330"/>
                    <a:gd name="T2" fmla="*/ 102 w 331"/>
                    <a:gd name="T3" fmla="*/ 318 h 330"/>
                    <a:gd name="T4" fmla="*/ 60 w 331"/>
                    <a:gd name="T5" fmla="*/ 293 h 330"/>
                    <a:gd name="T6" fmla="*/ 28 w 331"/>
                    <a:gd name="T7" fmla="*/ 258 h 330"/>
                    <a:gd name="T8" fmla="*/ 7 w 331"/>
                    <a:gd name="T9" fmla="*/ 214 h 330"/>
                    <a:gd name="T10" fmla="*/ 0 w 331"/>
                    <a:gd name="T11" fmla="*/ 165 h 330"/>
                    <a:gd name="T12" fmla="*/ 3 w 331"/>
                    <a:gd name="T13" fmla="*/ 132 h 330"/>
                    <a:gd name="T14" fmla="*/ 20 w 331"/>
                    <a:gd name="T15" fmla="*/ 86 h 330"/>
                    <a:gd name="T16" fmla="*/ 49 w 331"/>
                    <a:gd name="T17" fmla="*/ 49 h 330"/>
                    <a:gd name="T18" fmla="*/ 87 w 331"/>
                    <a:gd name="T19" fmla="*/ 20 h 330"/>
                    <a:gd name="T20" fmla="*/ 133 w 331"/>
                    <a:gd name="T21" fmla="*/ 3 h 330"/>
                    <a:gd name="T22" fmla="*/ 166 w 331"/>
                    <a:gd name="T23" fmla="*/ 0 h 330"/>
                    <a:gd name="T24" fmla="*/ 214 w 331"/>
                    <a:gd name="T25" fmla="*/ 7 h 330"/>
                    <a:gd name="T26" fmla="*/ 258 w 331"/>
                    <a:gd name="T27" fmla="*/ 28 h 330"/>
                    <a:gd name="T28" fmla="*/ 293 w 331"/>
                    <a:gd name="T29" fmla="*/ 60 h 330"/>
                    <a:gd name="T30" fmla="*/ 318 w 331"/>
                    <a:gd name="T31" fmla="*/ 100 h 330"/>
                    <a:gd name="T32" fmla="*/ 330 w 331"/>
                    <a:gd name="T33" fmla="*/ 148 h 330"/>
                    <a:gd name="T34" fmla="*/ 330 w 331"/>
                    <a:gd name="T35" fmla="*/ 182 h 330"/>
                    <a:gd name="T36" fmla="*/ 318 w 331"/>
                    <a:gd name="T37" fmla="*/ 230 h 330"/>
                    <a:gd name="T38" fmla="*/ 293 w 331"/>
                    <a:gd name="T39" fmla="*/ 270 h 330"/>
                    <a:gd name="T40" fmla="*/ 258 w 331"/>
                    <a:gd name="T41" fmla="*/ 302 h 330"/>
                    <a:gd name="T42" fmla="*/ 214 w 331"/>
                    <a:gd name="T43" fmla="*/ 323 h 330"/>
                    <a:gd name="T44" fmla="*/ 166 w 331"/>
                    <a:gd name="T45" fmla="*/ 330 h 330"/>
                    <a:gd name="T46" fmla="*/ 166 w 331"/>
                    <a:gd name="T47" fmla="*/ 66 h 330"/>
                    <a:gd name="T48" fmla="*/ 136 w 331"/>
                    <a:gd name="T49" fmla="*/ 70 h 330"/>
                    <a:gd name="T50" fmla="*/ 110 w 331"/>
                    <a:gd name="T51" fmla="*/ 83 h 330"/>
                    <a:gd name="T52" fmla="*/ 89 w 331"/>
                    <a:gd name="T53" fmla="*/ 103 h 330"/>
                    <a:gd name="T54" fmla="*/ 74 w 331"/>
                    <a:gd name="T55" fmla="*/ 126 h 330"/>
                    <a:gd name="T56" fmla="*/ 66 w 331"/>
                    <a:gd name="T57" fmla="*/ 155 h 330"/>
                    <a:gd name="T58" fmla="*/ 66 w 331"/>
                    <a:gd name="T59" fmla="*/ 175 h 330"/>
                    <a:gd name="T60" fmla="*/ 74 w 331"/>
                    <a:gd name="T61" fmla="*/ 204 h 330"/>
                    <a:gd name="T62" fmla="*/ 89 w 331"/>
                    <a:gd name="T63" fmla="*/ 228 h 330"/>
                    <a:gd name="T64" fmla="*/ 110 w 331"/>
                    <a:gd name="T65" fmla="*/ 247 h 330"/>
                    <a:gd name="T66" fmla="*/ 136 w 331"/>
                    <a:gd name="T67" fmla="*/ 260 h 330"/>
                    <a:gd name="T68" fmla="*/ 166 w 331"/>
                    <a:gd name="T69" fmla="*/ 264 h 330"/>
                    <a:gd name="T70" fmla="*/ 185 w 331"/>
                    <a:gd name="T71" fmla="*/ 262 h 330"/>
                    <a:gd name="T72" fmla="*/ 212 w 331"/>
                    <a:gd name="T73" fmla="*/ 253 h 330"/>
                    <a:gd name="T74" fmla="*/ 236 w 331"/>
                    <a:gd name="T75" fmla="*/ 235 h 330"/>
                    <a:gd name="T76" fmla="*/ 253 w 331"/>
                    <a:gd name="T77" fmla="*/ 212 h 330"/>
                    <a:gd name="T78" fmla="*/ 263 w 331"/>
                    <a:gd name="T79" fmla="*/ 185 h 330"/>
                    <a:gd name="T80" fmla="*/ 265 w 331"/>
                    <a:gd name="T81" fmla="*/ 165 h 330"/>
                    <a:gd name="T82" fmla="*/ 260 w 331"/>
                    <a:gd name="T83" fmla="*/ 136 h 330"/>
                    <a:gd name="T84" fmla="*/ 247 w 331"/>
                    <a:gd name="T85" fmla="*/ 110 h 330"/>
                    <a:gd name="T86" fmla="*/ 229 w 331"/>
                    <a:gd name="T87" fmla="*/ 89 h 330"/>
                    <a:gd name="T88" fmla="*/ 204 w 331"/>
                    <a:gd name="T89" fmla="*/ 74 h 330"/>
                    <a:gd name="T90" fmla="*/ 176 w 331"/>
                    <a:gd name="T91" fmla="*/ 66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31" h="330">
                      <a:moveTo>
                        <a:pt x="166" y="330"/>
                      </a:moveTo>
                      <a:lnTo>
                        <a:pt x="166" y="330"/>
                      </a:lnTo>
                      <a:lnTo>
                        <a:pt x="148" y="329"/>
                      </a:lnTo>
                      <a:lnTo>
                        <a:pt x="133" y="327"/>
                      </a:lnTo>
                      <a:lnTo>
                        <a:pt x="116" y="323"/>
                      </a:lnTo>
                      <a:lnTo>
                        <a:pt x="102" y="318"/>
                      </a:lnTo>
                      <a:lnTo>
                        <a:pt x="87" y="311"/>
                      </a:lnTo>
                      <a:lnTo>
                        <a:pt x="74" y="302"/>
                      </a:lnTo>
                      <a:lnTo>
                        <a:pt x="60" y="293"/>
                      </a:lnTo>
                      <a:lnTo>
                        <a:pt x="49" y="282"/>
                      </a:lnTo>
                      <a:lnTo>
                        <a:pt x="38" y="270"/>
                      </a:lnTo>
                      <a:lnTo>
                        <a:pt x="28" y="258"/>
                      </a:lnTo>
                      <a:lnTo>
                        <a:pt x="20" y="244"/>
                      </a:lnTo>
                      <a:lnTo>
                        <a:pt x="14" y="230"/>
                      </a:lnTo>
                      <a:lnTo>
                        <a:pt x="7" y="214"/>
                      </a:lnTo>
                      <a:lnTo>
                        <a:pt x="3" y="199"/>
                      </a:lnTo>
                      <a:lnTo>
                        <a:pt x="1" y="182"/>
                      </a:lnTo>
                      <a:lnTo>
                        <a:pt x="0" y="165"/>
                      </a:lnTo>
                      <a:lnTo>
                        <a:pt x="0" y="165"/>
                      </a:lnTo>
                      <a:lnTo>
                        <a:pt x="1" y="148"/>
                      </a:lnTo>
                      <a:lnTo>
                        <a:pt x="3" y="132"/>
                      </a:lnTo>
                      <a:lnTo>
                        <a:pt x="7" y="116"/>
                      </a:lnTo>
                      <a:lnTo>
                        <a:pt x="14" y="100"/>
                      </a:lnTo>
                      <a:lnTo>
                        <a:pt x="20" y="86"/>
                      </a:lnTo>
                      <a:lnTo>
                        <a:pt x="28" y="73"/>
                      </a:lnTo>
                      <a:lnTo>
                        <a:pt x="38" y="60"/>
                      </a:lnTo>
                      <a:lnTo>
                        <a:pt x="49" y="49"/>
                      </a:lnTo>
                      <a:lnTo>
                        <a:pt x="60" y="37"/>
                      </a:lnTo>
                      <a:lnTo>
                        <a:pt x="74" y="28"/>
                      </a:lnTo>
                      <a:lnTo>
                        <a:pt x="87" y="20"/>
                      </a:lnTo>
                      <a:lnTo>
                        <a:pt x="102" y="13"/>
                      </a:lnTo>
                      <a:lnTo>
                        <a:pt x="116" y="7"/>
                      </a:lnTo>
                      <a:lnTo>
                        <a:pt x="133" y="3"/>
                      </a:lnTo>
                      <a:lnTo>
                        <a:pt x="148" y="1"/>
                      </a:lnTo>
                      <a:lnTo>
                        <a:pt x="166" y="0"/>
                      </a:lnTo>
                      <a:lnTo>
                        <a:pt x="166" y="0"/>
                      </a:lnTo>
                      <a:lnTo>
                        <a:pt x="182" y="1"/>
                      </a:lnTo>
                      <a:lnTo>
                        <a:pt x="199" y="3"/>
                      </a:lnTo>
                      <a:lnTo>
                        <a:pt x="214" y="7"/>
                      </a:lnTo>
                      <a:lnTo>
                        <a:pt x="230" y="13"/>
                      </a:lnTo>
                      <a:lnTo>
                        <a:pt x="244" y="20"/>
                      </a:lnTo>
                      <a:lnTo>
                        <a:pt x="258" y="28"/>
                      </a:lnTo>
                      <a:lnTo>
                        <a:pt x="270" y="37"/>
                      </a:lnTo>
                      <a:lnTo>
                        <a:pt x="283" y="49"/>
                      </a:lnTo>
                      <a:lnTo>
                        <a:pt x="293" y="60"/>
                      </a:lnTo>
                      <a:lnTo>
                        <a:pt x="302" y="73"/>
                      </a:lnTo>
                      <a:lnTo>
                        <a:pt x="311" y="86"/>
                      </a:lnTo>
                      <a:lnTo>
                        <a:pt x="318" y="100"/>
                      </a:lnTo>
                      <a:lnTo>
                        <a:pt x="323" y="116"/>
                      </a:lnTo>
                      <a:lnTo>
                        <a:pt x="327" y="132"/>
                      </a:lnTo>
                      <a:lnTo>
                        <a:pt x="330" y="148"/>
                      </a:lnTo>
                      <a:lnTo>
                        <a:pt x="331" y="165"/>
                      </a:lnTo>
                      <a:lnTo>
                        <a:pt x="331" y="165"/>
                      </a:lnTo>
                      <a:lnTo>
                        <a:pt x="330" y="182"/>
                      </a:lnTo>
                      <a:lnTo>
                        <a:pt x="327" y="199"/>
                      </a:lnTo>
                      <a:lnTo>
                        <a:pt x="323" y="214"/>
                      </a:lnTo>
                      <a:lnTo>
                        <a:pt x="318" y="230"/>
                      </a:lnTo>
                      <a:lnTo>
                        <a:pt x="311" y="244"/>
                      </a:lnTo>
                      <a:lnTo>
                        <a:pt x="302" y="258"/>
                      </a:lnTo>
                      <a:lnTo>
                        <a:pt x="293" y="270"/>
                      </a:lnTo>
                      <a:lnTo>
                        <a:pt x="283" y="282"/>
                      </a:lnTo>
                      <a:lnTo>
                        <a:pt x="270" y="293"/>
                      </a:lnTo>
                      <a:lnTo>
                        <a:pt x="258" y="302"/>
                      </a:lnTo>
                      <a:lnTo>
                        <a:pt x="244" y="311"/>
                      </a:lnTo>
                      <a:lnTo>
                        <a:pt x="230" y="318"/>
                      </a:lnTo>
                      <a:lnTo>
                        <a:pt x="214" y="323"/>
                      </a:lnTo>
                      <a:lnTo>
                        <a:pt x="199" y="327"/>
                      </a:lnTo>
                      <a:lnTo>
                        <a:pt x="182" y="329"/>
                      </a:lnTo>
                      <a:lnTo>
                        <a:pt x="166" y="330"/>
                      </a:lnTo>
                      <a:lnTo>
                        <a:pt x="166" y="330"/>
                      </a:lnTo>
                      <a:close/>
                      <a:moveTo>
                        <a:pt x="166" y="66"/>
                      </a:moveTo>
                      <a:lnTo>
                        <a:pt x="166" y="66"/>
                      </a:lnTo>
                      <a:lnTo>
                        <a:pt x="155" y="66"/>
                      </a:lnTo>
                      <a:lnTo>
                        <a:pt x="145" y="68"/>
                      </a:lnTo>
                      <a:lnTo>
                        <a:pt x="136" y="70"/>
                      </a:lnTo>
                      <a:lnTo>
                        <a:pt x="127" y="74"/>
                      </a:lnTo>
                      <a:lnTo>
                        <a:pt x="118" y="78"/>
                      </a:lnTo>
                      <a:lnTo>
                        <a:pt x="110" y="83"/>
                      </a:lnTo>
                      <a:lnTo>
                        <a:pt x="103" y="89"/>
                      </a:lnTo>
                      <a:lnTo>
                        <a:pt x="95" y="95"/>
                      </a:lnTo>
                      <a:lnTo>
                        <a:pt x="89" y="103"/>
                      </a:lnTo>
                      <a:lnTo>
                        <a:pt x="83" y="110"/>
                      </a:lnTo>
                      <a:lnTo>
                        <a:pt x="79" y="118"/>
                      </a:lnTo>
                      <a:lnTo>
                        <a:pt x="74" y="126"/>
                      </a:lnTo>
                      <a:lnTo>
                        <a:pt x="70" y="136"/>
                      </a:lnTo>
                      <a:lnTo>
                        <a:pt x="68" y="145"/>
                      </a:lnTo>
                      <a:lnTo>
                        <a:pt x="66" y="155"/>
                      </a:lnTo>
                      <a:lnTo>
                        <a:pt x="66" y="165"/>
                      </a:lnTo>
                      <a:lnTo>
                        <a:pt x="66" y="165"/>
                      </a:lnTo>
                      <a:lnTo>
                        <a:pt x="66" y="175"/>
                      </a:lnTo>
                      <a:lnTo>
                        <a:pt x="68" y="185"/>
                      </a:lnTo>
                      <a:lnTo>
                        <a:pt x="70" y="195"/>
                      </a:lnTo>
                      <a:lnTo>
                        <a:pt x="74" y="204"/>
                      </a:lnTo>
                      <a:lnTo>
                        <a:pt x="79" y="212"/>
                      </a:lnTo>
                      <a:lnTo>
                        <a:pt x="83" y="221"/>
                      </a:lnTo>
                      <a:lnTo>
                        <a:pt x="89" y="228"/>
                      </a:lnTo>
                      <a:lnTo>
                        <a:pt x="95" y="235"/>
                      </a:lnTo>
                      <a:lnTo>
                        <a:pt x="103" y="241"/>
                      </a:lnTo>
                      <a:lnTo>
                        <a:pt x="110" y="247"/>
                      </a:lnTo>
                      <a:lnTo>
                        <a:pt x="118" y="253"/>
                      </a:lnTo>
                      <a:lnTo>
                        <a:pt x="127" y="257"/>
                      </a:lnTo>
                      <a:lnTo>
                        <a:pt x="136" y="260"/>
                      </a:lnTo>
                      <a:lnTo>
                        <a:pt x="145" y="262"/>
                      </a:lnTo>
                      <a:lnTo>
                        <a:pt x="155" y="264"/>
                      </a:lnTo>
                      <a:lnTo>
                        <a:pt x="166" y="264"/>
                      </a:lnTo>
                      <a:lnTo>
                        <a:pt x="166" y="264"/>
                      </a:lnTo>
                      <a:lnTo>
                        <a:pt x="176" y="264"/>
                      </a:lnTo>
                      <a:lnTo>
                        <a:pt x="185" y="262"/>
                      </a:lnTo>
                      <a:lnTo>
                        <a:pt x="195" y="260"/>
                      </a:lnTo>
                      <a:lnTo>
                        <a:pt x="204" y="257"/>
                      </a:lnTo>
                      <a:lnTo>
                        <a:pt x="212" y="253"/>
                      </a:lnTo>
                      <a:lnTo>
                        <a:pt x="221" y="247"/>
                      </a:lnTo>
                      <a:lnTo>
                        <a:pt x="229" y="241"/>
                      </a:lnTo>
                      <a:lnTo>
                        <a:pt x="236" y="235"/>
                      </a:lnTo>
                      <a:lnTo>
                        <a:pt x="242" y="228"/>
                      </a:lnTo>
                      <a:lnTo>
                        <a:pt x="247" y="221"/>
                      </a:lnTo>
                      <a:lnTo>
                        <a:pt x="253" y="212"/>
                      </a:lnTo>
                      <a:lnTo>
                        <a:pt x="257" y="204"/>
                      </a:lnTo>
                      <a:lnTo>
                        <a:pt x="260" y="195"/>
                      </a:lnTo>
                      <a:lnTo>
                        <a:pt x="263" y="185"/>
                      </a:lnTo>
                      <a:lnTo>
                        <a:pt x="264" y="175"/>
                      </a:lnTo>
                      <a:lnTo>
                        <a:pt x="265" y="165"/>
                      </a:lnTo>
                      <a:lnTo>
                        <a:pt x="265" y="165"/>
                      </a:lnTo>
                      <a:lnTo>
                        <a:pt x="264" y="155"/>
                      </a:lnTo>
                      <a:lnTo>
                        <a:pt x="263" y="145"/>
                      </a:lnTo>
                      <a:lnTo>
                        <a:pt x="260" y="136"/>
                      </a:lnTo>
                      <a:lnTo>
                        <a:pt x="257" y="126"/>
                      </a:lnTo>
                      <a:lnTo>
                        <a:pt x="253" y="118"/>
                      </a:lnTo>
                      <a:lnTo>
                        <a:pt x="247" y="110"/>
                      </a:lnTo>
                      <a:lnTo>
                        <a:pt x="242" y="103"/>
                      </a:lnTo>
                      <a:lnTo>
                        <a:pt x="236" y="95"/>
                      </a:lnTo>
                      <a:lnTo>
                        <a:pt x="229" y="89"/>
                      </a:lnTo>
                      <a:lnTo>
                        <a:pt x="221" y="83"/>
                      </a:lnTo>
                      <a:lnTo>
                        <a:pt x="212" y="78"/>
                      </a:lnTo>
                      <a:lnTo>
                        <a:pt x="204" y="74"/>
                      </a:lnTo>
                      <a:lnTo>
                        <a:pt x="195" y="70"/>
                      </a:lnTo>
                      <a:lnTo>
                        <a:pt x="185" y="68"/>
                      </a:lnTo>
                      <a:lnTo>
                        <a:pt x="176" y="66"/>
                      </a:lnTo>
                      <a:lnTo>
                        <a:pt x="166" y="66"/>
                      </a:lnTo>
                      <a:lnTo>
                        <a:pt x="166" y="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 name="Freeform 333">
                  <a:extLst>
                    <a:ext uri="{FF2B5EF4-FFF2-40B4-BE49-F238E27FC236}">
                      <a16:creationId xmlns:a16="http://schemas.microsoft.com/office/drawing/2014/main" id="{4DC41C3B-1773-4D31-9CC9-AB15EB2C8999}"/>
                    </a:ext>
                  </a:extLst>
                </p:cNvPr>
                <p:cNvSpPr>
                  <a:spLocks/>
                </p:cNvSpPr>
                <p:nvPr/>
              </p:nvSpPr>
              <p:spPr bwMode="auto">
                <a:xfrm>
                  <a:off x="2976563" y="3249613"/>
                  <a:ext cx="14288" cy="30163"/>
                </a:xfrm>
                <a:custGeom>
                  <a:avLst/>
                  <a:gdLst>
                    <a:gd name="T0" fmla="*/ 33 w 66"/>
                    <a:gd name="T1" fmla="*/ 132 h 132"/>
                    <a:gd name="T2" fmla="*/ 33 w 66"/>
                    <a:gd name="T3" fmla="*/ 132 h 132"/>
                    <a:gd name="T4" fmla="*/ 25 w 66"/>
                    <a:gd name="T5" fmla="*/ 131 h 132"/>
                    <a:gd name="T6" fmla="*/ 19 w 66"/>
                    <a:gd name="T7" fmla="*/ 129 h 132"/>
                    <a:gd name="T8" fmla="*/ 14 w 66"/>
                    <a:gd name="T9" fmla="*/ 126 h 132"/>
                    <a:gd name="T10" fmla="*/ 9 w 66"/>
                    <a:gd name="T11" fmla="*/ 122 h 132"/>
                    <a:gd name="T12" fmla="*/ 5 w 66"/>
                    <a:gd name="T13" fmla="*/ 118 h 132"/>
                    <a:gd name="T14" fmla="*/ 2 w 66"/>
                    <a:gd name="T15" fmla="*/ 112 h 132"/>
                    <a:gd name="T16" fmla="*/ 0 w 66"/>
                    <a:gd name="T17" fmla="*/ 105 h 132"/>
                    <a:gd name="T18" fmla="*/ 0 w 66"/>
                    <a:gd name="T19" fmla="*/ 99 h 132"/>
                    <a:gd name="T20" fmla="*/ 0 w 66"/>
                    <a:gd name="T21" fmla="*/ 33 h 132"/>
                    <a:gd name="T22" fmla="*/ 0 w 66"/>
                    <a:gd name="T23" fmla="*/ 33 h 132"/>
                    <a:gd name="T24" fmla="*/ 0 w 66"/>
                    <a:gd name="T25" fmla="*/ 26 h 132"/>
                    <a:gd name="T26" fmla="*/ 2 w 66"/>
                    <a:gd name="T27" fmla="*/ 20 h 132"/>
                    <a:gd name="T28" fmla="*/ 5 w 66"/>
                    <a:gd name="T29" fmla="*/ 14 h 132"/>
                    <a:gd name="T30" fmla="*/ 9 w 66"/>
                    <a:gd name="T31" fmla="*/ 9 h 132"/>
                    <a:gd name="T32" fmla="*/ 14 w 66"/>
                    <a:gd name="T33" fmla="*/ 5 h 132"/>
                    <a:gd name="T34" fmla="*/ 19 w 66"/>
                    <a:gd name="T35" fmla="*/ 2 h 132"/>
                    <a:gd name="T36" fmla="*/ 25 w 66"/>
                    <a:gd name="T37" fmla="*/ 0 h 132"/>
                    <a:gd name="T38" fmla="*/ 33 w 66"/>
                    <a:gd name="T39" fmla="*/ 0 h 132"/>
                    <a:gd name="T40" fmla="*/ 33 w 66"/>
                    <a:gd name="T41" fmla="*/ 0 h 132"/>
                    <a:gd name="T42" fmla="*/ 39 w 66"/>
                    <a:gd name="T43" fmla="*/ 0 h 132"/>
                    <a:gd name="T44" fmla="*/ 45 w 66"/>
                    <a:gd name="T45" fmla="*/ 2 h 132"/>
                    <a:gd name="T46" fmla="*/ 51 w 66"/>
                    <a:gd name="T47" fmla="*/ 5 h 132"/>
                    <a:gd name="T48" fmla="*/ 55 w 66"/>
                    <a:gd name="T49" fmla="*/ 9 h 132"/>
                    <a:gd name="T50" fmla="*/ 60 w 66"/>
                    <a:gd name="T51" fmla="*/ 14 h 132"/>
                    <a:gd name="T52" fmla="*/ 63 w 66"/>
                    <a:gd name="T53" fmla="*/ 20 h 132"/>
                    <a:gd name="T54" fmla="*/ 65 w 66"/>
                    <a:gd name="T55" fmla="*/ 26 h 132"/>
                    <a:gd name="T56" fmla="*/ 66 w 66"/>
                    <a:gd name="T57" fmla="*/ 33 h 132"/>
                    <a:gd name="T58" fmla="*/ 66 w 66"/>
                    <a:gd name="T59" fmla="*/ 99 h 132"/>
                    <a:gd name="T60" fmla="*/ 66 w 66"/>
                    <a:gd name="T61" fmla="*/ 99 h 132"/>
                    <a:gd name="T62" fmla="*/ 65 w 66"/>
                    <a:gd name="T63" fmla="*/ 105 h 132"/>
                    <a:gd name="T64" fmla="*/ 63 w 66"/>
                    <a:gd name="T65" fmla="*/ 112 h 132"/>
                    <a:gd name="T66" fmla="*/ 60 w 66"/>
                    <a:gd name="T67" fmla="*/ 118 h 132"/>
                    <a:gd name="T68" fmla="*/ 55 w 66"/>
                    <a:gd name="T69" fmla="*/ 122 h 132"/>
                    <a:gd name="T70" fmla="*/ 51 w 66"/>
                    <a:gd name="T71" fmla="*/ 126 h 132"/>
                    <a:gd name="T72" fmla="*/ 45 w 66"/>
                    <a:gd name="T73" fmla="*/ 129 h 132"/>
                    <a:gd name="T74" fmla="*/ 39 w 66"/>
                    <a:gd name="T75" fmla="*/ 131 h 132"/>
                    <a:gd name="T76" fmla="*/ 33 w 66"/>
                    <a:gd name="T77" fmla="*/ 132 h 132"/>
                    <a:gd name="T78" fmla="*/ 33 w 66"/>
                    <a:gd name="T79"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6" h="132">
                      <a:moveTo>
                        <a:pt x="33" y="132"/>
                      </a:moveTo>
                      <a:lnTo>
                        <a:pt x="33" y="132"/>
                      </a:lnTo>
                      <a:lnTo>
                        <a:pt x="25" y="131"/>
                      </a:lnTo>
                      <a:lnTo>
                        <a:pt x="19" y="129"/>
                      </a:lnTo>
                      <a:lnTo>
                        <a:pt x="14" y="126"/>
                      </a:lnTo>
                      <a:lnTo>
                        <a:pt x="9" y="122"/>
                      </a:lnTo>
                      <a:lnTo>
                        <a:pt x="5" y="118"/>
                      </a:lnTo>
                      <a:lnTo>
                        <a:pt x="2" y="112"/>
                      </a:lnTo>
                      <a:lnTo>
                        <a:pt x="0" y="105"/>
                      </a:lnTo>
                      <a:lnTo>
                        <a:pt x="0" y="99"/>
                      </a:lnTo>
                      <a:lnTo>
                        <a:pt x="0" y="33"/>
                      </a:lnTo>
                      <a:lnTo>
                        <a:pt x="0" y="33"/>
                      </a:lnTo>
                      <a:lnTo>
                        <a:pt x="0" y="26"/>
                      </a:lnTo>
                      <a:lnTo>
                        <a:pt x="2" y="20"/>
                      </a:lnTo>
                      <a:lnTo>
                        <a:pt x="5" y="14"/>
                      </a:lnTo>
                      <a:lnTo>
                        <a:pt x="9" y="9"/>
                      </a:lnTo>
                      <a:lnTo>
                        <a:pt x="14" y="5"/>
                      </a:lnTo>
                      <a:lnTo>
                        <a:pt x="19" y="2"/>
                      </a:lnTo>
                      <a:lnTo>
                        <a:pt x="25" y="0"/>
                      </a:lnTo>
                      <a:lnTo>
                        <a:pt x="33" y="0"/>
                      </a:lnTo>
                      <a:lnTo>
                        <a:pt x="33" y="0"/>
                      </a:lnTo>
                      <a:lnTo>
                        <a:pt x="39" y="0"/>
                      </a:lnTo>
                      <a:lnTo>
                        <a:pt x="45" y="2"/>
                      </a:lnTo>
                      <a:lnTo>
                        <a:pt x="51" y="5"/>
                      </a:lnTo>
                      <a:lnTo>
                        <a:pt x="55" y="9"/>
                      </a:lnTo>
                      <a:lnTo>
                        <a:pt x="60" y="14"/>
                      </a:lnTo>
                      <a:lnTo>
                        <a:pt x="63" y="20"/>
                      </a:lnTo>
                      <a:lnTo>
                        <a:pt x="65" y="26"/>
                      </a:lnTo>
                      <a:lnTo>
                        <a:pt x="66" y="33"/>
                      </a:lnTo>
                      <a:lnTo>
                        <a:pt x="66" y="99"/>
                      </a:lnTo>
                      <a:lnTo>
                        <a:pt x="66" y="99"/>
                      </a:lnTo>
                      <a:lnTo>
                        <a:pt x="65" y="105"/>
                      </a:lnTo>
                      <a:lnTo>
                        <a:pt x="63" y="112"/>
                      </a:lnTo>
                      <a:lnTo>
                        <a:pt x="60" y="118"/>
                      </a:lnTo>
                      <a:lnTo>
                        <a:pt x="55" y="122"/>
                      </a:lnTo>
                      <a:lnTo>
                        <a:pt x="51" y="126"/>
                      </a:lnTo>
                      <a:lnTo>
                        <a:pt x="45" y="129"/>
                      </a:lnTo>
                      <a:lnTo>
                        <a:pt x="39" y="131"/>
                      </a:lnTo>
                      <a:lnTo>
                        <a:pt x="33" y="132"/>
                      </a:lnTo>
                      <a:lnTo>
                        <a:pt x="33" y="1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 name="Freeform 334">
                  <a:extLst>
                    <a:ext uri="{FF2B5EF4-FFF2-40B4-BE49-F238E27FC236}">
                      <a16:creationId xmlns:a16="http://schemas.microsoft.com/office/drawing/2014/main" id="{E379C565-EF70-4DA5-989E-8CA0DD8488EE}"/>
                    </a:ext>
                  </a:extLst>
                </p:cNvPr>
                <p:cNvSpPr>
                  <a:spLocks/>
                </p:cNvSpPr>
                <p:nvPr/>
              </p:nvSpPr>
              <p:spPr bwMode="auto">
                <a:xfrm>
                  <a:off x="2997200" y="3262313"/>
                  <a:ext cx="25400" cy="25400"/>
                </a:xfrm>
                <a:custGeom>
                  <a:avLst/>
                  <a:gdLst>
                    <a:gd name="T0" fmla="*/ 33 w 112"/>
                    <a:gd name="T1" fmla="*/ 113 h 113"/>
                    <a:gd name="T2" fmla="*/ 33 w 112"/>
                    <a:gd name="T3" fmla="*/ 113 h 113"/>
                    <a:gd name="T4" fmla="*/ 27 w 112"/>
                    <a:gd name="T5" fmla="*/ 112 h 113"/>
                    <a:gd name="T6" fmla="*/ 20 w 112"/>
                    <a:gd name="T7" fmla="*/ 111 h 113"/>
                    <a:gd name="T8" fmla="*/ 15 w 112"/>
                    <a:gd name="T9" fmla="*/ 107 h 113"/>
                    <a:gd name="T10" fmla="*/ 10 w 112"/>
                    <a:gd name="T11" fmla="*/ 103 h 113"/>
                    <a:gd name="T12" fmla="*/ 10 w 112"/>
                    <a:gd name="T13" fmla="*/ 103 h 113"/>
                    <a:gd name="T14" fmla="*/ 5 w 112"/>
                    <a:gd name="T15" fmla="*/ 98 h 113"/>
                    <a:gd name="T16" fmla="*/ 3 w 112"/>
                    <a:gd name="T17" fmla="*/ 92 h 113"/>
                    <a:gd name="T18" fmla="*/ 1 w 112"/>
                    <a:gd name="T19" fmla="*/ 86 h 113"/>
                    <a:gd name="T20" fmla="*/ 0 w 112"/>
                    <a:gd name="T21" fmla="*/ 80 h 113"/>
                    <a:gd name="T22" fmla="*/ 1 w 112"/>
                    <a:gd name="T23" fmla="*/ 73 h 113"/>
                    <a:gd name="T24" fmla="*/ 3 w 112"/>
                    <a:gd name="T25" fmla="*/ 67 h 113"/>
                    <a:gd name="T26" fmla="*/ 5 w 112"/>
                    <a:gd name="T27" fmla="*/ 62 h 113"/>
                    <a:gd name="T28" fmla="*/ 10 w 112"/>
                    <a:gd name="T29" fmla="*/ 57 h 113"/>
                    <a:gd name="T30" fmla="*/ 57 w 112"/>
                    <a:gd name="T31" fmla="*/ 9 h 113"/>
                    <a:gd name="T32" fmla="*/ 57 w 112"/>
                    <a:gd name="T33" fmla="*/ 9 h 113"/>
                    <a:gd name="T34" fmla="*/ 62 w 112"/>
                    <a:gd name="T35" fmla="*/ 5 h 113"/>
                    <a:gd name="T36" fmla="*/ 67 w 112"/>
                    <a:gd name="T37" fmla="*/ 2 h 113"/>
                    <a:gd name="T38" fmla="*/ 73 w 112"/>
                    <a:gd name="T39" fmla="*/ 1 h 113"/>
                    <a:gd name="T40" fmla="*/ 79 w 112"/>
                    <a:gd name="T41" fmla="*/ 0 h 113"/>
                    <a:gd name="T42" fmla="*/ 86 w 112"/>
                    <a:gd name="T43" fmla="*/ 1 h 113"/>
                    <a:gd name="T44" fmla="*/ 92 w 112"/>
                    <a:gd name="T45" fmla="*/ 2 h 113"/>
                    <a:gd name="T46" fmla="*/ 98 w 112"/>
                    <a:gd name="T47" fmla="*/ 5 h 113"/>
                    <a:gd name="T48" fmla="*/ 103 w 112"/>
                    <a:gd name="T49" fmla="*/ 9 h 113"/>
                    <a:gd name="T50" fmla="*/ 103 w 112"/>
                    <a:gd name="T51" fmla="*/ 9 h 113"/>
                    <a:gd name="T52" fmla="*/ 107 w 112"/>
                    <a:gd name="T53" fmla="*/ 14 h 113"/>
                    <a:gd name="T54" fmla="*/ 110 w 112"/>
                    <a:gd name="T55" fmla="*/ 21 h 113"/>
                    <a:gd name="T56" fmla="*/ 112 w 112"/>
                    <a:gd name="T57" fmla="*/ 27 h 113"/>
                    <a:gd name="T58" fmla="*/ 112 w 112"/>
                    <a:gd name="T59" fmla="*/ 33 h 113"/>
                    <a:gd name="T60" fmla="*/ 112 w 112"/>
                    <a:gd name="T61" fmla="*/ 39 h 113"/>
                    <a:gd name="T62" fmla="*/ 110 w 112"/>
                    <a:gd name="T63" fmla="*/ 45 h 113"/>
                    <a:gd name="T64" fmla="*/ 107 w 112"/>
                    <a:gd name="T65" fmla="*/ 52 h 113"/>
                    <a:gd name="T66" fmla="*/ 103 w 112"/>
                    <a:gd name="T67" fmla="*/ 57 h 113"/>
                    <a:gd name="T68" fmla="*/ 57 w 112"/>
                    <a:gd name="T69" fmla="*/ 103 h 113"/>
                    <a:gd name="T70" fmla="*/ 57 w 112"/>
                    <a:gd name="T71" fmla="*/ 103 h 113"/>
                    <a:gd name="T72" fmla="*/ 51 w 112"/>
                    <a:gd name="T73" fmla="*/ 107 h 113"/>
                    <a:gd name="T74" fmla="*/ 45 w 112"/>
                    <a:gd name="T75" fmla="*/ 111 h 113"/>
                    <a:gd name="T76" fmla="*/ 39 w 112"/>
                    <a:gd name="T77" fmla="*/ 112 h 113"/>
                    <a:gd name="T78" fmla="*/ 33 w 112"/>
                    <a:gd name="T79" fmla="*/ 113 h 113"/>
                    <a:gd name="T80" fmla="*/ 33 w 112"/>
                    <a:gd name="T81" fmla="*/ 113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12" h="113">
                      <a:moveTo>
                        <a:pt x="33" y="113"/>
                      </a:moveTo>
                      <a:lnTo>
                        <a:pt x="33" y="113"/>
                      </a:lnTo>
                      <a:lnTo>
                        <a:pt x="27" y="112"/>
                      </a:lnTo>
                      <a:lnTo>
                        <a:pt x="20" y="111"/>
                      </a:lnTo>
                      <a:lnTo>
                        <a:pt x="15" y="107"/>
                      </a:lnTo>
                      <a:lnTo>
                        <a:pt x="10" y="103"/>
                      </a:lnTo>
                      <a:lnTo>
                        <a:pt x="10" y="103"/>
                      </a:lnTo>
                      <a:lnTo>
                        <a:pt x="5" y="98"/>
                      </a:lnTo>
                      <a:lnTo>
                        <a:pt x="3" y="92"/>
                      </a:lnTo>
                      <a:lnTo>
                        <a:pt x="1" y="86"/>
                      </a:lnTo>
                      <a:lnTo>
                        <a:pt x="0" y="80"/>
                      </a:lnTo>
                      <a:lnTo>
                        <a:pt x="1" y="73"/>
                      </a:lnTo>
                      <a:lnTo>
                        <a:pt x="3" y="67"/>
                      </a:lnTo>
                      <a:lnTo>
                        <a:pt x="5" y="62"/>
                      </a:lnTo>
                      <a:lnTo>
                        <a:pt x="10" y="57"/>
                      </a:lnTo>
                      <a:lnTo>
                        <a:pt x="57" y="9"/>
                      </a:lnTo>
                      <a:lnTo>
                        <a:pt x="57" y="9"/>
                      </a:lnTo>
                      <a:lnTo>
                        <a:pt x="62" y="5"/>
                      </a:lnTo>
                      <a:lnTo>
                        <a:pt x="67" y="2"/>
                      </a:lnTo>
                      <a:lnTo>
                        <a:pt x="73" y="1"/>
                      </a:lnTo>
                      <a:lnTo>
                        <a:pt x="79" y="0"/>
                      </a:lnTo>
                      <a:lnTo>
                        <a:pt x="86" y="1"/>
                      </a:lnTo>
                      <a:lnTo>
                        <a:pt x="92" y="2"/>
                      </a:lnTo>
                      <a:lnTo>
                        <a:pt x="98" y="5"/>
                      </a:lnTo>
                      <a:lnTo>
                        <a:pt x="103" y="9"/>
                      </a:lnTo>
                      <a:lnTo>
                        <a:pt x="103" y="9"/>
                      </a:lnTo>
                      <a:lnTo>
                        <a:pt x="107" y="14"/>
                      </a:lnTo>
                      <a:lnTo>
                        <a:pt x="110" y="21"/>
                      </a:lnTo>
                      <a:lnTo>
                        <a:pt x="112" y="27"/>
                      </a:lnTo>
                      <a:lnTo>
                        <a:pt x="112" y="33"/>
                      </a:lnTo>
                      <a:lnTo>
                        <a:pt x="112" y="39"/>
                      </a:lnTo>
                      <a:lnTo>
                        <a:pt x="110" y="45"/>
                      </a:lnTo>
                      <a:lnTo>
                        <a:pt x="107" y="52"/>
                      </a:lnTo>
                      <a:lnTo>
                        <a:pt x="103" y="57"/>
                      </a:lnTo>
                      <a:lnTo>
                        <a:pt x="57" y="103"/>
                      </a:lnTo>
                      <a:lnTo>
                        <a:pt x="57" y="103"/>
                      </a:lnTo>
                      <a:lnTo>
                        <a:pt x="51" y="107"/>
                      </a:lnTo>
                      <a:lnTo>
                        <a:pt x="45" y="111"/>
                      </a:lnTo>
                      <a:lnTo>
                        <a:pt x="39" y="112"/>
                      </a:lnTo>
                      <a:lnTo>
                        <a:pt x="33" y="113"/>
                      </a:lnTo>
                      <a:lnTo>
                        <a:pt x="33" y="1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 name="Freeform 336">
                  <a:extLst>
                    <a:ext uri="{FF2B5EF4-FFF2-40B4-BE49-F238E27FC236}">
                      <a16:creationId xmlns:a16="http://schemas.microsoft.com/office/drawing/2014/main" id="{05FE0752-EBA6-4DDB-9BF6-BC19358BC36E}"/>
                    </a:ext>
                  </a:extLst>
                </p:cNvPr>
                <p:cNvSpPr>
                  <a:spLocks/>
                </p:cNvSpPr>
                <p:nvPr/>
              </p:nvSpPr>
              <p:spPr bwMode="auto">
                <a:xfrm>
                  <a:off x="2997200" y="3314700"/>
                  <a:ext cx="25400" cy="25400"/>
                </a:xfrm>
                <a:custGeom>
                  <a:avLst/>
                  <a:gdLst>
                    <a:gd name="T0" fmla="*/ 79 w 112"/>
                    <a:gd name="T1" fmla="*/ 112 h 112"/>
                    <a:gd name="T2" fmla="*/ 79 w 112"/>
                    <a:gd name="T3" fmla="*/ 112 h 112"/>
                    <a:gd name="T4" fmla="*/ 73 w 112"/>
                    <a:gd name="T5" fmla="*/ 111 h 112"/>
                    <a:gd name="T6" fmla="*/ 67 w 112"/>
                    <a:gd name="T7" fmla="*/ 110 h 112"/>
                    <a:gd name="T8" fmla="*/ 62 w 112"/>
                    <a:gd name="T9" fmla="*/ 107 h 112"/>
                    <a:gd name="T10" fmla="*/ 57 w 112"/>
                    <a:gd name="T11" fmla="*/ 103 h 112"/>
                    <a:gd name="T12" fmla="*/ 10 w 112"/>
                    <a:gd name="T13" fmla="*/ 56 h 112"/>
                    <a:gd name="T14" fmla="*/ 10 w 112"/>
                    <a:gd name="T15" fmla="*/ 56 h 112"/>
                    <a:gd name="T16" fmla="*/ 5 w 112"/>
                    <a:gd name="T17" fmla="*/ 50 h 112"/>
                    <a:gd name="T18" fmla="*/ 3 w 112"/>
                    <a:gd name="T19" fmla="*/ 45 h 112"/>
                    <a:gd name="T20" fmla="*/ 1 w 112"/>
                    <a:gd name="T21" fmla="*/ 39 h 112"/>
                    <a:gd name="T22" fmla="*/ 0 w 112"/>
                    <a:gd name="T23" fmla="*/ 33 h 112"/>
                    <a:gd name="T24" fmla="*/ 1 w 112"/>
                    <a:gd name="T25" fmla="*/ 27 h 112"/>
                    <a:gd name="T26" fmla="*/ 3 w 112"/>
                    <a:gd name="T27" fmla="*/ 20 h 112"/>
                    <a:gd name="T28" fmla="*/ 5 w 112"/>
                    <a:gd name="T29" fmla="*/ 14 h 112"/>
                    <a:gd name="T30" fmla="*/ 10 w 112"/>
                    <a:gd name="T31" fmla="*/ 9 h 112"/>
                    <a:gd name="T32" fmla="*/ 10 w 112"/>
                    <a:gd name="T33" fmla="*/ 9 h 112"/>
                    <a:gd name="T34" fmla="*/ 15 w 112"/>
                    <a:gd name="T35" fmla="*/ 5 h 112"/>
                    <a:gd name="T36" fmla="*/ 20 w 112"/>
                    <a:gd name="T37" fmla="*/ 2 h 112"/>
                    <a:gd name="T38" fmla="*/ 27 w 112"/>
                    <a:gd name="T39" fmla="*/ 0 h 112"/>
                    <a:gd name="T40" fmla="*/ 33 w 112"/>
                    <a:gd name="T41" fmla="*/ 0 h 112"/>
                    <a:gd name="T42" fmla="*/ 39 w 112"/>
                    <a:gd name="T43" fmla="*/ 0 h 112"/>
                    <a:gd name="T44" fmla="*/ 45 w 112"/>
                    <a:gd name="T45" fmla="*/ 2 h 112"/>
                    <a:gd name="T46" fmla="*/ 51 w 112"/>
                    <a:gd name="T47" fmla="*/ 5 h 112"/>
                    <a:gd name="T48" fmla="*/ 57 w 112"/>
                    <a:gd name="T49" fmla="*/ 9 h 112"/>
                    <a:gd name="T50" fmla="*/ 103 w 112"/>
                    <a:gd name="T51" fmla="*/ 56 h 112"/>
                    <a:gd name="T52" fmla="*/ 103 w 112"/>
                    <a:gd name="T53" fmla="*/ 56 h 112"/>
                    <a:gd name="T54" fmla="*/ 107 w 112"/>
                    <a:gd name="T55" fmla="*/ 61 h 112"/>
                    <a:gd name="T56" fmla="*/ 110 w 112"/>
                    <a:gd name="T57" fmla="*/ 67 h 112"/>
                    <a:gd name="T58" fmla="*/ 112 w 112"/>
                    <a:gd name="T59" fmla="*/ 73 h 112"/>
                    <a:gd name="T60" fmla="*/ 112 w 112"/>
                    <a:gd name="T61" fmla="*/ 79 h 112"/>
                    <a:gd name="T62" fmla="*/ 112 w 112"/>
                    <a:gd name="T63" fmla="*/ 86 h 112"/>
                    <a:gd name="T64" fmla="*/ 110 w 112"/>
                    <a:gd name="T65" fmla="*/ 92 h 112"/>
                    <a:gd name="T66" fmla="*/ 107 w 112"/>
                    <a:gd name="T67" fmla="*/ 98 h 112"/>
                    <a:gd name="T68" fmla="*/ 103 w 112"/>
                    <a:gd name="T69" fmla="*/ 103 h 112"/>
                    <a:gd name="T70" fmla="*/ 103 w 112"/>
                    <a:gd name="T71" fmla="*/ 103 h 112"/>
                    <a:gd name="T72" fmla="*/ 98 w 112"/>
                    <a:gd name="T73" fmla="*/ 107 h 112"/>
                    <a:gd name="T74" fmla="*/ 92 w 112"/>
                    <a:gd name="T75" fmla="*/ 110 h 112"/>
                    <a:gd name="T76" fmla="*/ 86 w 112"/>
                    <a:gd name="T77" fmla="*/ 111 h 112"/>
                    <a:gd name="T78" fmla="*/ 79 w 112"/>
                    <a:gd name="T79" fmla="*/ 112 h 112"/>
                    <a:gd name="T80" fmla="*/ 79 w 112"/>
                    <a:gd name="T81" fmla="*/ 11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12" h="112">
                      <a:moveTo>
                        <a:pt x="79" y="112"/>
                      </a:moveTo>
                      <a:lnTo>
                        <a:pt x="79" y="112"/>
                      </a:lnTo>
                      <a:lnTo>
                        <a:pt x="73" y="111"/>
                      </a:lnTo>
                      <a:lnTo>
                        <a:pt x="67" y="110"/>
                      </a:lnTo>
                      <a:lnTo>
                        <a:pt x="62" y="107"/>
                      </a:lnTo>
                      <a:lnTo>
                        <a:pt x="57" y="103"/>
                      </a:lnTo>
                      <a:lnTo>
                        <a:pt x="10" y="56"/>
                      </a:lnTo>
                      <a:lnTo>
                        <a:pt x="10" y="56"/>
                      </a:lnTo>
                      <a:lnTo>
                        <a:pt x="5" y="50"/>
                      </a:lnTo>
                      <a:lnTo>
                        <a:pt x="3" y="45"/>
                      </a:lnTo>
                      <a:lnTo>
                        <a:pt x="1" y="39"/>
                      </a:lnTo>
                      <a:lnTo>
                        <a:pt x="0" y="33"/>
                      </a:lnTo>
                      <a:lnTo>
                        <a:pt x="1" y="27"/>
                      </a:lnTo>
                      <a:lnTo>
                        <a:pt x="3" y="20"/>
                      </a:lnTo>
                      <a:lnTo>
                        <a:pt x="5" y="14"/>
                      </a:lnTo>
                      <a:lnTo>
                        <a:pt x="10" y="9"/>
                      </a:lnTo>
                      <a:lnTo>
                        <a:pt x="10" y="9"/>
                      </a:lnTo>
                      <a:lnTo>
                        <a:pt x="15" y="5"/>
                      </a:lnTo>
                      <a:lnTo>
                        <a:pt x="20" y="2"/>
                      </a:lnTo>
                      <a:lnTo>
                        <a:pt x="27" y="0"/>
                      </a:lnTo>
                      <a:lnTo>
                        <a:pt x="33" y="0"/>
                      </a:lnTo>
                      <a:lnTo>
                        <a:pt x="39" y="0"/>
                      </a:lnTo>
                      <a:lnTo>
                        <a:pt x="45" y="2"/>
                      </a:lnTo>
                      <a:lnTo>
                        <a:pt x="51" y="5"/>
                      </a:lnTo>
                      <a:lnTo>
                        <a:pt x="57" y="9"/>
                      </a:lnTo>
                      <a:lnTo>
                        <a:pt x="103" y="56"/>
                      </a:lnTo>
                      <a:lnTo>
                        <a:pt x="103" y="56"/>
                      </a:lnTo>
                      <a:lnTo>
                        <a:pt x="107" y="61"/>
                      </a:lnTo>
                      <a:lnTo>
                        <a:pt x="110" y="67"/>
                      </a:lnTo>
                      <a:lnTo>
                        <a:pt x="112" y="73"/>
                      </a:lnTo>
                      <a:lnTo>
                        <a:pt x="112" y="79"/>
                      </a:lnTo>
                      <a:lnTo>
                        <a:pt x="112" y="86"/>
                      </a:lnTo>
                      <a:lnTo>
                        <a:pt x="110" y="92"/>
                      </a:lnTo>
                      <a:lnTo>
                        <a:pt x="107" y="98"/>
                      </a:lnTo>
                      <a:lnTo>
                        <a:pt x="103" y="103"/>
                      </a:lnTo>
                      <a:lnTo>
                        <a:pt x="103" y="103"/>
                      </a:lnTo>
                      <a:lnTo>
                        <a:pt x="98" y="107"/>
                      </a:lnTo>
                      <a:lnTo>
                        <a:pt x="92" y="110"/>
                      </a:lnTo>
                      <a:lnTo>
                        <a:pt x="86" y="111"/>
                      </a:lnTo>
                      <a:lnTo>
                        <a:pt x="79" y="112"/>
                      </a:lnTo>
                      <a:lnTo>
                        <a:pt x="79"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 name="Freeform 337">
                  <a:extLst>
                    <a:ext uri="{FF2B5EF4-FFF2-40B4-BE49-F238E27FC236}">
                      <a16:creationId xmlns:a16="http://schemas.microsoft.com/office/drawing/2014/main" id="{6E4DD421-9606-4644-AE27-8992789D4F71}"/>
                    </a:ext>
                  </a:extLst>
                </p:cNvPr>
                <p:cNvSpPr>
                  <a:spLocks/>
                </p:cNvSpPr>
                <p:nvPr/>
              </p:nvSpPr>
              <p:spPr bwMode="auto">
                <a:xfrm>
                  <a:off x="2976563" y="3324225"/>
                  <a:ext cx="14288" cy="30163"/>
                </a:xfrm>
                <a:custGeom>
                  <a:avLst/>
                  <a:gdLst>
                    <a:gd name="T0" fmla="*/ 33 w 66"/>
                    <a:gd name="T1" fmla="*/ 132 h 132"/>
                    <a:gd name="T2" fmla="*/ 33 w 66"/>
                    <a:gd name="T3" fmla="*/ 132 h 132"/>
                    <a:gd name="T4" fmla="*/ 25 w 66"/>
                    <a:gd name="T5" fmla="*/ 131 h 132"/>
                    <a:gd name="T6" fmla="*/ 19 w 66"/>
                    <a:gd name="T7" fmla="*/ 130 h 132"/>
                    <a:gd name="T8" fmla="*/ 14 w 66"/>
                    <a:gd name="T9" fmla="*/ 127 h 132"/>
                    <a:gd name="T10" fmla="*/ 9 w 66"/>
                    <a:gd name="T11" fmla="*/ 123 h 132"/>
                    <a:gd name="T12" fmla="*/ 5 w 66"/>
                    <a:gd name="T13" fmla="*/ 118 h 132"/>
                    <a:gd name="T14" fmla="*/ 2 w 66"/>
                    <a:gd name="T15" fmla="*/ 113 h 132"/>
                    <a:gd name="T16" fmla="*/ 0 w 66"/>
                    <a:gd name="T17" fmla="*/ 107 h 132"/>
                    <a:gd name="T18" fmla="*/ 0 w 66"/>
                    <a:gd name="T19" fmla="*/ 99 h 132"/>
                    <a:gd name="T20" fmla="*/ 0 w 66"/>
                    <a:gd name="T21" fmla="*/ 33 h 132"/>
                    <a:gd name="T22" fmla="*/ 0 w 66"/>
                    <a:gd name="T23" fmla="*/ 33 h 132"/>
                    <a:gd name="T24" fmla="*/ 0 w 66"/>
                    <a:gd name="T25" fmla="*/ 27 h 132"/>
                    <a:gd name="T26" fmla="*/ 2 w 66"/>
                    <a:gd name="T27" fmla="*/ 21 h 132"/>
                    <a:gd name="T28" fmla="*/ 5 w 66"/>
                    <a:gd name="T29" fmla="*/ 14 h 132"/>
                    <a:gd name="T30" fmla="*/ 9 w 66"/>
                    <a:gd name="T31" fmla="*/ 10 h 132"/>
                    <a:gd name="T32" fmla="*/ 14 w 66"/>
                    <a:gd name="T33" fmla="*/ 6 h 132"/>
                    <a:gd name="T34" fmla="*/ 19 w 66"/>
                    <a:gd name="T35" fmla="*/ 3 h 132"/>
                    <a:gd name="T36" fmla="*/ 25 w 66"/>
                    <a:gd name="T37" fmla="*/ 1 h 132"/>
                    <a:gd name="T38" fmla="*/ 33 w 66"/>
                    <a:gd name="T39" fmla="*/ 0 h 132"/>
                    <a:gd name="T40" fmla="*/ 33 w 66"/>
                    <a:gd name="T41" fmla="*/ 0 h 132"/>
                    <a:gd name="T42" fmla="*/ 39 w 66"/>
                    <a:gd name="T43" fmla="*/ 1 h 132"/>
                    <a:gd name="T44" fmla="*/ 45 w 66"/>
                    <a:gd name="T45" fmla="*/ 3 h 132"/>
                    <a:gd name="T46" fmla="*/ 51 w 66"/>
                    <a:gd name="T47" fmla="*/ 6 h 132"/>
                    <a:gd name="T48" fmla="*/ 55 w 66"/>
                    <a:gd name="T49" fmla="*/ 10 h 132"/>
                    <a:gd name="T50" fmla="*/ 60 w 66"/>
                    <a:gd name="T51" fmla="*/ 14 h 132"/>
                    <a:gd name="T52" fmla="*/ 63 w 66"/>
                    <a:gd name="T53" fmla="*/ 21 h 132"/>
                    <a:gd name="T54" fmla="*/ 65 w 66"/>
                    <a:gd name="T55" fmla="*/ 27 h 132"/>
                    <a:gd name="T56" fmla="*/ 66 w 66"/>
                    <a:gd name="T57" fmla="*/ 33 h 132"/>
                    <a:gd name="T58" fmla="*/ 66 w 66"/>
                    <a:gd name="T59" fmla="*/ 99 h 132"/>
                    <a:gd name="T60" fmla="*/ 66 w 66"/>
                    <a:gd name="T61" fmla="*/ 99 h 132"/>
                    <a:gd name="T62" fmla="*/ 65 w 66"/>
                    <a:gd name="T63" fmla="*/ 107 h 132"/>
                    <a:gd name="T64" fmla="*/ 63 w 66"/>
                    <a:gd name="T65" fmla="*/ 113 h 132"/>
                    <a:gd name="T66" fmla="*/ 60 w 66"/>
                    <a:gd name="T67" fmla="*/ 118 h 132"/>
                    <a:gd name="T68" fmla="*/ 55 w 66"/>
                    <a:gd name="T69" fmla="*/ 123 h 132"/>
                    <a:gd name="T70" fmla="*/ 51 w 66"/>
                    <a:gd name="T71" fmla="*/ 127 h 132"/>
                    <a:gd name="T72" fmla="*/ 45 w 66"/>
                    <a:gd name="T73" fmla="*/ 130 h 132"/>
                    <a:gd name="T74" fmla="*/ 39 w 66"/>
                    <a:gd name="T75" fmla="*/ 131 h 132"/>
                    <a:gd name="T76" fmla="*/ 33 w 66"/>
                    <a:gd name="T77" fmla="*/ 132 h 132"/>
                    <a:gd name="T78" fmla="*/ 33 w 66"/>
                    <a:gd name="T79"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6" h="132">
                      <a:moveTo>
                        <a:pt x="33" y="132"/>
                      </a:moveTo>
                      <a:lnTo>
                        <a:pt x="33" y="132"/>
                      </a:lnTo>
                      <a:lnTo>
                        <a:pt x="25" y="131"/>
                      </a:lnTo>
                      <a:lnTo>
                        <a:pt x="19" y="130"/>
                      </a:lnTo>
                      <a:lnTo>
                        <a:pt x="14" y="127"/>
                      </a:lnTo>
                      <a:lnTo>
                        <a:pt x="9" y="123"/>
                      </a:lnTo>
                      <a:lnTo>
                        <a:pt x="5" y="118"/>
                      </a:lnTo>
                      <a:lnTo>
                        <a:pt x="2" y="113"/>
                      </a:lnTo>
                      <a:lnTo>
                        <a:pt x="0" y="107"/>
                      </a:lnTo>
                      <a:lnTo>
                        <a:pt x="0" y="99"/>
                      </a:lnTo>
                      <a:lnTo>
                        <a:pt x="0" y="33"/>
                      </a:lnTo>
                      <a:lnTo>
                        <a:pt x="0" y="33"/>
                      </a:lnTo>
                      <a:lnTo>
                        <a:pt x="0" y="27"/>
                      </a:lnTo>
                      <a:lnTo>
                        <a:pt x="2" y="21"/>
                      </a:lnTo>
                      <a:lnTo>
                        <a:pt x="5" y="14"/>
                      </a:lnTo>
                      <a:lnTo>
                        <a:pt x="9" y="10"/>
                      </a:lnTo>
                      <a:lnTo>
                        <a:pt x="14" y="6"/>
                      </a:lnTo>
                      <a:lnTo>
                        <a:pt x="19" y="3"/>
                      </a:lnTo>
                      <a:lnTo>
                        <a:pt x="25" y="1"/>
                      </a:lnTo>
                      <a:lnTo>
                        <a:pt x="33" y="0"/>
                      </a:lnTo>
                      <a:lnTo>
                        <a:pt x="33" y="0"/>
                      </a:lnTo>
                      <a:lnTo>
                        <a:pt x="39" y="1"/>
                      </a:lnTo>
                      <a:lnTo>
                        <a:pt x="45" y="3"/>
                      </a:lnTo>
                      <a:lnTo>
                        <a:pt x="51" y="6"/>
                      </a:lnTo>
                      <a:lnTo>
                        <a:pt x="55" y="10"/>
                      </a:lnTo>
                      <a:lnTo>
                        <a:pt x="60" y="14"/>
                      </a:lnTo>
                      <a:lnTo>
                        <a:pt x="63" y="21"/>
                      </a:lnTo>
                      <a:lnTo>
                        <a:pt x="65" y="27"/>
                      </a:lnTo>
                      <a:lnTo>
                        <a:pt x="66" y="33"/>
                      </a:lnTo>
                      <a:lnTo>
                        <a:pt x="66" y="99"/>
                      </a:lnTo>
                      <a:lnTo>
                        <a:pt x="66" y="99"/>
                      </a:lnTo>
                      <a:lnTo>
                        <a:pt x="65" y="107"/>
                      </a:lnTo>
                      <a:lnTo>
                        <a:pt x="63" y="113"/>
                      </a:lnTo>
                      <a:lnTo>
                        <a:pt x="60" y="118"/>
                      </a:lnTo>
                      <a:lnTo>
                        <a:pt x="55" y="123"/>
                      </a:lnTo>
                      <a:lnTo>
                        <a:pt x="51" y="127"/>
                      </a:lnTo>
                      <a:lnTo>
                        <a:pt x="45" y="130"/>
                      </a:lnTo>
                      <a:lnTo>
                        <a:pt x="39" y="131"/>
                      </a:lnTo>
                      <a:lnTo>
                        <a:pt x="33" y="132"/>
                      </a:lnTo>
                      <a:lnTo>
                        <a:pt x="33" y="1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 name="Freeform 338">
                  <a:extLst>
                    <a:ext uri="{FF2B5EF4-FFF2-40B4-BE49-F238E27FC236}">
                      <a16:creationId xmlns:a16="http://schemas.microsoft.com/office/drawing/2014/main" id="{071BF44F-9CF2-429C-A8E3-6F191CD338C8}"/>
                    </a:ext>
                  </a:extLst>
                </p:cNvPr>
                <p:cNvSpPr>
                  <a:spLocks/>
                </p:cNvSpPr>
                <p:nvPr/>
              </p:nvSpPr>
              <p:spPr bwMode="auto">
                <a:xfrm>
                  <a:off x="2944813" y="3314700"/>
                  <a:ext cx="25400" cy="25400"/>
                </a:xfrm>
                <a:custGeom>
                  <a:avLst/>
                  <a:gdLst>
                    <a:gd name="T0" fmla="*/ 33 w 113"/>
                    <a:gd name="T1" fmla="*/ 112 h 112"/>
                    <a:gd name="T2" fmla="*/ 33 w 113"/>
                    <a:gd name="T3" fmla="*/ 112 h 112"/>
                    <a:gd name="T4" fmla="*/ 27 w 113"/>
                    <a:gd name="T5" fmla="*/ 111 h 112"/>
                    <a:gd name="T6" fmla="*/ 21 w 113"/>
                    <a:gd name="T7" fmla="*/ 110 h 112"/>
                    <a:gd name="T8" fmla="*/ 15 w 113"/>
                    <a:gd name="T9" fmla="*/ 107 h 112"/>
                    <a:gd name="T10" fmla="*/ 10 w 113"/>
                    <a:gd name="T11" fmla="*/ 103 h 112"/>
                    <a:gd name="T12" fmla="*/ 10 w 113"/>
                    <a:gd name="T13" fmla="*/ 103 h 112"/>
                    <a:gd name="T14" fmla="*/ 6 w 113"/>
                    <a:gd name="T15" fmla="*/ 98 h 112"/>
                    <a:gd name="T16" fmla="*/ 3 w 113"/>
                    <a:gd name="T17" fmla="*/ 92 h 112"/>
                    <a:gd name="T18" fmla="*/ 1 w 113"/>
                    <a:gd name="T19" fmla="*/ 86 h 112"/>
                    <a:gd name="T20" fmla="*/ 0 w 113"/>
                    <a:gd name="T21" fmla="*/ 79 h 112"/>
                    <a:gd name="T22" fmla="*/ 1 w 113"/>
                    <a:gd name="T23" fmla="*/ 73 h 112"/>
                    <a:gd name="T24" fmla="*/ 3 w 113"/>
                    <a:gd name="T25" fmla="*/ 67 h 112"/>
                    <a:gd name="T26" fmla="*/ 6 w 113"/>
                    <a:gd name="T27" fmla="*/ 61 h 112"/>
                    <a:gd name="T28" fmla="*/ 10 w 113"/>
                    <a:gd name="T29" fmla="*/ 56 h 112"/>
                    <a:gd name="T30" fmla="*/ 57 w 113"/>
                    <a:gd name="T31" fmla="*/ 9 h 112"/>
                    <a:gd name="T32" fmla="*/ 57 w 113"/>
                    <a:gd name="T33" fmla="*/ 9 h 112"/>
                    <a:gd name="T34" fmla="*/ 62 w 113"/>
                    <a:gd name="T35" fmla="*/ 5 h 112"/>
                    <a:gd name="T36" fmla="*/ 67 w 113"/>
                    <a:gd name="T37" fmla="*/ 2 h 112"/>
                    <a:gd name="T38" fmla="*/ 73 w 113"/>
                    <a:gd name="T39" fmla="*/ 0 h 112"/>
                    <a:gd name="T40" fmla="*/ 80 w 113"/>
                    <a:gd name="T41" fmla="*/ 0 h 112"/>
                    <a:gd name="T42" fmla="*/ 87 w 113"/>
                    <a:gd name="T43" fmla="*/ 0 h 112"/>
                    <a:gd name="T44" fmla="*/ 92 w 113"/>
                    <a:gd name="T45" fmla="*/ 2 h 112"/>
                    <a:gd name="T46" fmla="*/ 98 w 113"/>
                    <a:gd name="T47" fmla="*/ 5 h 112"/>
                    <a:gd name="T48" fmla="*/ 103 w 113"/>
                    <a:gd name="T49" fmla="*/ 9 h 112"/>
                    <a:gd name="T50" fmla="*/ 103 w 113"/>
                    <a:gd name="T51" fmla="*/ 9 h 112"/>
                    <a:gd name="T52" fmla="*/ 107 w 113"/>
                    <a:gd name="T53" fmla="*/ 14 h 112"/>
                    <a:gd name="T54" fmla="*/ 111 w 113"/>
                    <a:gd name="T55" fmla="*/ 20 h 112"/>
                    <a:gd name="T56" fmla="*/ 113 w 113"/>
                    <a:gd name="T57" fmla="*/ 27 h 112"/>
                    <a:gd name="T58" fmla="*/ 113 w 113"/>
                    <a:gd name="T59" fmla="*/ 33 h 112"/>
                    <a:gd name="T60" fmla="*/ 113 w 113"/>
                    <a:gd name="T61" fmla="*/ 39 h 112"/>
                    <a:gd name="T62" fmla="*/ 111 w 113"/>
                    <a:gd name="T63" fmla="*/ 45 h 112"/>
                    <a:gd name="T64" fmla="*/ 107 w 113"/>
                    <a:gd name="T65" fmla="*/ 50 h 112"/>
                    <a:gd name="T66" fmla="*/ 103 w 113"/>
                    <a:gd name="T67" fmla="*/ 56 h 112"/>
                    <a:gd name="T68" fmla="*/ 57 w 113"/>
                    <a:gd name="T69" fmla="*/ 103 h 112"/>
                    <a:gd name="T70" fmla="*/ 57 w 113"/>
                    <a:gd name="T71" fmla="*/ 103 h 112"/>
                    <a:gd name="T72" fmla="*/ 52 w 113"/>
                    <a:gd name="T73" fmla="*/ 107 h 112"/>
                    <a:gd name="T74" fmla="*/ 45 w 113"/>
                    <a:gd name="T75" fmla="*/ 110 h 112"/>
                    <a:gd name="T76" fmla="*/ 39 w 113"/>
                    <a:gd name="T77" fmla="*/ 111 h 112"/>
                    <a:gd name="T78" fmla="*/ 33 w 113"/>
                    <a:gd name="T79" fmla="*/ 112 h 112"/>
                    <a:gd name="T80" fmla="*/ 33 w 113"/>
                    <a:gd name="T81" fmla="*/ 11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13" h="112">
                      <a:moveTo>
                        <a:pt x="33" y="112"/>
                      </a:moveTo>
                      <a:lnTo>
                        <a:pt x="33" y="112"/>
                      </a:lnTo>
                      <a:lnTo>
                        <a:pt x="27" y="111"/>
                      </a:lnTo>
                      <a:lnTo>
                        <a:pt x="21" y="110"/>
                      </a:lnTo>
                      <a:lnTo>
                        <a:pt x="15" y="107"/>
                      </a:lnTo>
                      <a:lnTo>
                        <a:pt x="10" y="103"/>
                      </a:lnTo>
                      <a:lnTo>
                        <a:pt x="10" y="103"/>
                      </a:lnTo>
                      <a:lnTo>
                        <a:pt x="6" y="98"/>
                      </a:lnTo>
                      <a:lnTo>
                        <a:pt x="3" y="92"/>
                      </a:lnTo>
                      <a:lnTo>
                        <a:pt x="1" y="86"/>
                      </a:lnTo>
                      <a:lnTo>
                        <a:pt x="0" y="79"/>
                      </a:lnTo>
                      <a:lnTo>
                        <a:pt x="1" y="73"/>
                      </a:lnTo>
                      <a:lnTo>
                        <a:pt x="3" y="67"/>
                      </a:lnTo>
                      <a:lnTo>
                        <a:pt x="6" y="61"/>
                      </a:lnTo>
                      <a:lnTo>
                        <a:pt x="10" y="56"/>
                      </a:lnTo>
                      <a:lnTo>
                        <a:pt x="57" y="9"/>
                      </a:lnTo>
                      <a:lnTo>
                        <a:pt x="57" y="9"/>
                      </a:lnTo>
                      <a:lnTo>
                        <a:pt x="62" y="5"/>
                      </a:lnTo>
                      <a:lnTo>
                        <a:pt x="67" y="2"/>
                      </a:lnTo>
                      <a:lnTo>
                        <a:pt x="73" y="0"/>
                      </a:lnTo>
                      <a:lnTo>
                        <a:pt x="80" y="0"/>
                      </a:lnTo>
                      <a:lnTo>
                        <a:pt x="87" y="0"/>
                      </a:lnTo>
                      <a:lnTo>
                        <a:pt x="92" y="2"/>
                      </a:lnTo>
                      <a:lnTo>
                        <a:pt x="98" y="5"/>
                      </a:lnTo>
                      <a:lnTo>
                        <a:pt x="103" y="9"/>
                      </a:lnTo>
                      <a:lnTo>
                        <a:pt x="103" y="9"/>
                      </a:lnTo>
                      <a:lnTo>
                        <a:pt x="107" y="14"/>
                      </a:lnTo>
                      <a:lnTo>
                        <a:pt x="111" y="20"/>
                      </a:lnTo>
                      <a:lnTo>
                        <a:pt x="113" y="27"/>
                      </a:lnTo>
                      <a:lnTo>
                        <a:pt x="113" y="33"/>
                      </a:lnTo>
                      <a:lnTo>
                        <a:pt x="113" y="39"/>
                      </a:lnTo>
                      <a:lnTo>
                        <a:pt x="111" y="45"/>
                      </a:lnTo>
                      <a:lnTo>
                        <a:pt x="107" y="50"/>
                      </a:lnTo>
                      <a:lnTo>
                        <a:pt x="103" y="56"/>
                      </a:lnTo>
                      <a:lnTo>
                        <a:pt x="57" y="103"/>
                      </a:lnTo>
                      <a:lnTo>
                        <a:pt x="57" y="103"/>
                      </a:lnTo>
                      <a:lnTo>
                        <a:pt x="52" y="107"/>
                      </a:lnTo>
                      <a:lnTo>
                        <a:pt x="45" y="110"/>
                      </a:lnTo>
                      <a:lnTo>
                        <a:pt x="39" y="111"/>
                      </a:lnTo>
                      <a:lnTo>
                        <a:pt x="33" y="112"/>
                      </a:lnTo>
                      <a:lnTo>
                        <a:pt x="33"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 name="Freeform 339">
                  <a:extLst>
                    <a:ext uri="{FF2B5EF4-FFF2-40B4-BE49-F238E27FC236}">
                      <a16:creationId xmlns:a16="http://schemas.microsoft.com/office/drawing/2014/main" id="{9423A6CD-EEE9-4F53-8A12-97AD6F361F68}"/>
                    </a:ext>
                  </a:extLst>
                </p:cNvPr>
                <p:cNvSpPr>
                  <a:spLocks/>
                </p:cNvSpPr>
                <p:nvPr/>
              </p:nvSpPr>
              <p:spPr bwMode="auto">
                <a:xfrm>
                  <a:off x="2932113" y="3294063"/>
                  <a:ext cx="28575" cy="14288"/>
                </a:xfrm>
                <a:custGeom>
                  <a:avLst/>
                  <a:gdLst>
                    <a:gd name="T0" fmla="*/ 99 w 132"/>
                    <a:gd name="T1" fmla="*/ 66 h 66"/>
                    <a:gd name="T2" fmla="*/ 33 w 132"/>
                    <a:gd name="T3" fmla="*/ 66 h 66"/>
                    <a:gd name="T4" fmla="*/ 33 w 132"/>
                    <a:gd name="T5" fmla="*/ 66 h 66"/>
                    <a:gd name="T6" fmla="*/ 27 w 132"/>
                    <a:gd name="T7" fmla="*/ 66 h 66"/>
                    <a:gd name="T8" fmla="*/ 21 w 132"/>
                    <a:gd name="T9" fmla="*/ 64 h 66"/>
                    <a:gd name="T10" fmla="*/ 14 w 132"/>
                    <a:gd name="T11" fmla="*/ 61 h 66"/>
                    <a:gd name="T12" fmla="*/ 10 w 132"/>
                    <a:gd name="T13" fmla="*/ 56 h 66"/>
                    <a:gd name="T14" fmla="*/ 6 w 132"/>
                    <a:gd name="T15" fmla="*/ 51 h 66"/>
                    <a:gd name="T16" fmla="*/ 3 w 132"/>
                    <a:gd name="T17" fmla="*/ 46 h 66"/>
                    <a:gd name="T18" fmla="*/ 1 w 132"/>
                    <a:gd name="T19" fmla="*/ 40 h 66"/>
                    <a:gd name="T20" fmla="*/ 0 w 132"/>
                    <a:gd name="T21" fmla="*/ 33 h 66"/>
                    <a:gd name="T22" fmla="*/ 0 w 132"/>
                    <a:gd name="T23" fmla="*/ 33 h 66"/>
                    <a:gd name="T24" fmla="*/ 1 w 132"/>
                    <a:gd name="T25" fmla="*/ 26 h 66"/>
                    <a:gd name="T26" fmla="*/ 3 w 132"/>
                    <a:gd name="T27" fmla="*/ 20 h 66"/>
                    <a:gd name="T28" fmla="*/ 6 w 132"/>
                    <a:gd name="T29" fmla="*/ 15 h 66"/>
                    <a:gd name="T30" fmla="*/ 10 w 132"/>
                    <a:gd name="T31" fmla="*/ 10 h 66"/>
                    <a:gd name="T32" fmla="*/ 14 w 132"/>
                    <a:gd name="T33" fmla="*/ 6 h 66"/>
                    <a:gd name="T34" fmla="*/ 21 w 132"/>
                    <a:gd name="T35" fmla="*/ 3 h 66"/>
                    <a:gd name="T36" fmla="*/ 27 w 132"/>
                    <a:gd name="T37" fmla="*/ 1 h 66"/>
                    <a:gd name="T38" fmla="*/ 33 w 132"/>
                    <a:gd name="T39" fmla="*/ 0 h 66"/>
                    <a:gd name="T40" fmla="*/ 99 w 132"/>
                    <a:gd name="T41" fmla="*/ 0 h 66"/>
                    <a:gd name="T42" fmla="*/ 99 w 132"/>
                    <a:gd name="T43" fmla="*/ 0 h 66"/>
                    <a:gd name="T44" fmla="*/ 105 w 132"/>
                    <a:gd name="T45" fmla="*/ 1 h 66"/>
                    <a:gd name="T46" fmla="*/ 112 w 132"/>
                    <a:gd name="T47" fmla="*/ 3 h 66"/>
                    <a:gd name="T48" fmla="*/ 118 w 132"/>
                    <a:gd name="T49" fmla="*/ 6 h 66"/>
                    <a:gd name="T50" fmla="*/ 123 w 132"/>
                    <a:gd name="T51" fmla="*/ 10 h 66"/>
                    <a:gd name="T52" fmla="*/ 126 w 132"/>
                    <a:gd name="T53" fmla="*/ 15 h 66"/>
                    <a:gd name="T54" fmla="*/ 129 w 132"/>
                    <a:gd name="T55" fmla="*/ 20 h 66"/>
                    <a:gd name="T56" fmla="*/ 131 w 132"/>
                    <a:gd name="T57" fmla="*/ 26 h 66"/>
                    <a:gd name="T58" fmla="*/ 132 w 132"/>
                    <a:gd name="T59" fmla="*/ 33 h 66"/>
                    <a:gd name="T60" fmla="*/ 132 w 132"/>
                    <a:gd name="T61" fmla="*/ 33 h 66"/>
                    <a:gd name="T62" fmla="*/ 131 w 132"/>
                    <a:gd name="T63" fmla="*/ 40 h 66"/>
                    <a:gd name="T64" fmla="*/ 129 w 132"/>
                    <a:gd name="T65" fmla="*/ 46 h 66"/>
                    <a:gd name="T66" fmla="*/ 126 w 132"/>
                    <a:gd name="T67" fmla="*/ 51 h 66"/>
                    <a:gd name="T68" fmla="*/ 123 w 132"/>
                    <a:gd name="T69" fmla="*/ 56 h 66"/>
                    <a:gd name="T70" fmla="*/ 118 w 132"/>
                    <a:gd name="T71" fmla="*/ 61 h 66"/>
                    <a:gd name="T72" fmla="*/ 112 w 132"/>
                    <a:gd name="T73" fmla="*/ 64 h 66"/>
                    <a:gd name="T74" fmla="*/ 105 w 132"/>
                    <a:gd name="T75" fmla="*/ 66 h 66"/>
                    <a:gd name="T76" fmla="*/ 99 w 132"/>
                    <a:gd name="T77" fmla="*/ 66 h 66"/>
                    <a:gd name="T78" fmla="*/ 99 w 132"/>
                    <a:gd name="T79"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32" h="66">
                      <a:moveTo>
                        <a:pt x="99" y="66"/>
                      </a:moveTo>
                      <a:lnTo>
                        <a:pt x="33" y="66"/>
                      </a:lnTo>
                      <a:lnTo>
                        <a:pt x="33" y="66"/>
                      </a:lnTo>
                      <a:lnTo>
                        <a:pt x="27" y="66"/>
                      </a:lnTo>
                      <a:lnTo>
                        <a:pt x="21" y="64"/>
                      </a:lnTo>
                      <a:lnTo>
                        <a:pt x="14" y="61"/>
                      </a:lnTo>
                      <a:lnTo>
                        <a:pt x="10" y="56"/>
                      </a:lnTo>
                      <a:lnTo>
                        <a:pt x="6" y="51"/>
                      </a:lnTo>
                      <a:lnTo>
                        <a:pt x="3" y="46"/>
                      </a:lnTo>
                      <a:lnTo>
                        <a:pt x="1" y="40"/>
                      </a:lnTo>
                      <a:lnTo>
                        <a:pt x="0" y="33"/>
                      </a:lnTo>
                      <a:lnTo>
                        <a:pt x="0" y="33"/>
                      </a:lnTo>
                      <a:lnTo>
                        <a:pt x="1" y="26"/>
                      </a:lnTo>
                      <a:lnTo>
                        <a:pt x="3" y="20"/>
                      </a:lnTo>
                      <a:lnTo>
                        <a:pt x="6" y="15"/>
                      </a:lnTo>
                      <a:lnTo>
                        <a:pt x="10" y="10"/>
                      </a:lnTo>
                      <a:lnTo>
                        <a:pt x="14" y="6"/>
                      </a:lnTo>
                      <a:lnTo>
                        <a:pt x="21" y="3"/>
                      </a:lnTo>
                      <a:lnTo>
                        <a:pt x="27" y="1"/>
                      </a:lnTo>
                      <a:lnTo>
                        <a:pt x="33" y="0"/>
                      </a:lnTo>
                      <a:lnTo>
                        <a:pt x="99" y="0"/>
                      </a:lnTo>
                      <a:lnTo>
                        <a:pt x="99" y="0"/>
                      </a:lnTo>
                      <a:lnTo>
                        <a:pt x="105" y="1"/>
                      </a:lnTo>
                      <a:lnTo>
                        <a:pt x="112" y="3"/>
                      </a:lnTo>
                      <a:lnTo>
                        <a:pt x="118" y="6"/>
                      </a:lnTo>
                      <a:lnTo>
                        <a:pt x="123" y="10"/>
                      </a:lnTo>
                      <a:lnTo>
                        <a:pt x="126" y="15"/>
                      </a:lnTo>
                      <a:lnTo>
                        <a:pt x="129" y="20"/>
                      </a:lnTo>
                      <a:lnTo>
                        <a:pt x="131" y="26"/>
                      </a:lnTo>
                      <a:lnTo>
                        <a:pt x="132" y="33"/>
                      </a:lnTo>
                      <a:lnTo>
                        <a:pt x="132" y="33"/>
                      </a:lnTo>
                      <a:lnTo>
                        <a:pt x="131" y="40"/>
                      </a:lnTo>
                      <a:lnTo>
                        <a:pt x="129" y="46"/>
                      </a:lnTo>
                      <a:lnTo>
                        <a:pt x="126" y="51"/>
                      </a:lnTo>
                      <a:lnTo>
                        <a:pt x="123" y="56"/>
                      </a:lnTo>
                      <a:lnTo>
                        <a:pt x="118" y="61"/>
                      </a:lnTo>
                      <a:lnTo>
                        <a:pt x="112" y="64"/>
                      </a:lnTo>
                      <a:lnTo>
                        <a:pt x="105" y="66"/>
                      </a:lnTo>
                      <a:lnTo>
                        <a:pt x="99" y="66"/>
                      </a:lnTo>
                      <a:lnTo>
                        <a:pt x="99" y="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 name="Freeform 340">
                  <a:extLst>
                    <a:ext uri="{FF2B5EF4-FFF2-40B4-BE49-F238E27FC236}">
                      <a16:creationId xmlns:a16="http://schemas.microsoft.com/office/drawing/2014/main" id="{A0536975-1ABB-4B50-BCB3-FE3159487E11}"/>
                    </a:ext>
                  </a:extLst>
                </p:cNvPr>
                <p:cNvSpPr>
                  <a:spLocks/>
                </p:cNvSpPr>
                <p:nvPr/>
              </p:nvSpPr>
              <p:spPr bwMode="auto">
                <a:xfrm>
                  <a:off x="2944813" y="3262313"/>
                  <a:ext cx="25400" cy="25400"/>
                </a:xfrm>
                <a:custGeom>
                  <a:avLst/>
                  <a:gdLst>
                    <a:gd name="T0" fmla="*/ 80 w 113"/>
                    <a:gd name="T1" fmla="*/ 113 h 113"/>
                    <a:gd name="T2" fmla="*/ 80 w 113"/>
                    <a:gd name="T3" fmla="*/ 113 h 113"/>
                    <a:gd name="T4" fmla="*/ 73 w 113"/>
                    <a:gd name="T5" fmla="*/ 112 h 113"/>
                    <a:gd name="T6" fmla="*/ 67 w 113"/>
                    <a:gd name="T7" fmla="*/ 111 h 113"/>
                    <a:gd name="T8" fmla="*/ 62 w 113"/>
                    <a:gd name="T9" fmla="*/ 107 h 113"/>
                    <a:gd name="T10" fmla="*/ 57 w 113"/>
                    <a:gd name="T11" fmla="*/ 103 h 113"/>
                    <a:gd name="T12" fmla="*/ 10 w 113"/>
                    <a:gd name="T13" fmla="*/ 57 h 113"/>
                    <a:gd name="T14" fmla="*/ 10 w 113"/>
                    <a:gd name="T15" fmla="*/ 57 h 113"/>
                    <a:gd name="T16" fmla="*/ 6 w 113"/>
                    <a:gd name="T17" fmla="*/ 52 h 113"/>
                    <a:gd name="T18" fmla="*/ 3 w 113"/>
                    <a:gd name="T19" fmla="*/ 45 h 113"/>
                    <a:gd name="T20" fmla="*/ 1 w 113"/>
                    <a:gd name="T21" fmla="*/ 39 h 113"/>
                    <a:gd name="T22" fmla="*/ 0 w 113"/>
                    <a:gd name="T23" fmla="*/ 33 h 113"/>
                    <a:gd name="T24" fmla="*/ 1 w 113"/>
                    <a:gd name="T25" fmla="*/ 27 h 113"/>
                    <a:gd name="T26" fmla="*/ 3 w 113"/>
                    <a:gd name="T27" fmla="*/ 21 h 113"/>
                    <a:gd name="T28" fmla="*/ 6 w 113"/>
                    <a:gd name="T29" fmla="*/ 14 h 113"/>
                    <a:gd name="T30" fmla="*/ 10 w 113"/>
                    <a:gd name="T31" fmla="*/ 9 h 113"/>
                    <a:gd name="T32" fmla="*/ 10 w 113"/>
                    <a:gd name="T33" fmla="*/ 9 h 113"/>
                    <a:gd name="T34" fmla="*/ 15 w 113"/>
                    <a:gd name="T35" fmla="*/ 5 h 113"/>
                    <a:gd name="T36" fmla="*/ 21 w 113"/>
                    <a:gd name="T37" fmla="*/ 2 h 113"/>
                    <a:gd name="T38" fmla="*/ 27 w 113"/>
                    <a:gd name="T39" fmla="*/ 1 h 113"/>
                    <a:gd name="T40" fmla="*/ 33 w 113"/>
                    <a:gd name="T41" fmla="*/ 0 h 113"/>
                    <a:gd name="T42" fmla="*/ 39 w 113"/>
                    <a:gd name="T43" fmla="*/ 1 h 113"/>
                    <a:gd name="T44" fmla="*/ 45 w 113"/>
                    <a:gd name="T45" fmla="*/ 2 h 113"/>
                    <a:gd name="T46" fmla="*/ 52 w 113"/>
                    <a:gd name="T47" fmla="*/ 5 h 113"/>
                    <a:gd name="T48" fmla="*/ 57 w 113"/>
                    <a:gd name="T49" fmla="*/ 9 h 113"/>
                    <a:gd name="T50" fmla="*/ 103 w 113"/>
                    <a:gd name="T51" fmla="*/ 57 h 113"/>
                    <a:gd name="T52" fmla="*/ 103 w 113"/>
                    <a:gd name="T53" fmla="*/ 57 h 113"/>
                    <a:gd name="T54" fmla="*/ 107 w 113"/>
                    <a:gd name="T55" fmla="*/ 62 h 113"/>
                    <a:gd name="T56" fmla="*/ 111 w 113"/>
                    <a:gd name="T57" fmla="*/ 67 h 113"/>
                    <a:gd name="T58" fmla="*/ 113 w 113"/>
                    <a:gd name="T59" fmla="*/ 73 h 113"/>
                    <a:gd name="T60" fmla="*/ 113 w 113"/>
                    <a:gd name="T61" fmla="*/ 80 h 113"/>
                    <a:gd name="T62" fmla="*/ 113 w 113"/>
                    <a:gd name="T63" fmla="*/ 86 h 113"/>
                    <a:gd name="T64" fmla="*/ 111 w 113"/>
                    <a:gd name="T65" fmla="*/ 92 h 113"/>
                    <a:gd name="T66" fmla="*/ 107 w 113"/>
                    <a:gd name="T67" fmla="*/ 98 h 113"/>
                    <a:gd name="T68" fmla="*/ 103 w 113"/>
                    <a:gd name="T69" fmla="*/ 103 h 113"/>
                    <a:gd name="T70" fmla="*/ 103 w 113"/>
                    <a:gd name="T71" fmla="*/ 103 h 113"/>
                    <a:gd name="T72" fmla="*/ 98 w 113"/>
                    <a:gd name="T73" fmla="*/ 107 h 113"/>
                    <a:gd name="T74" fmla="*/ 92 w 113"/>
                    <a:gd name="T75" fmla="*/ 111 h 113"/>
                    <a:gd name="T76" fmla="*/ 87 w 113"/>
                    <a:gd name="T77" fmla="*/ 112 h 113"/>
                    <a:gd name="T78" fmla="*/ 80 w 113"/>
                    <a:gd name="T79" fmla="*/ 113 h 113"/>
                    <a:gd name="T80" fmla="*/ 80 w 113"/>
                    <a:gd name="T81" fmla="*/ 113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13" h="113">
                      <a:moveTo>
                        <a:pt x="80" y="113"/>
                      </a:moveTo>
                      <a:lnTo>
                        <a:pt x="80" y="113"/>
                      </a:lnTo>
                      <a:lnTo>
                        <a:pt x="73" y="112"/>
                      </a:lnTo>
                      <a:lnTo>
                        <a:pt x="67" y="111"/>
                      </a:lnTo>
                      <a:lnTo>
                        <a:pt x="62" y="107"/>
                      </a:lnTo>
                      <a:lnTo>
                        <a:pt x="57" y="103"/>
                      </a:lnTo>
                      <a:lnTo>
                        <a:pt x="10" y="57"/>
                      </a:lnTo>
                      <a:lnTo>
                        <a:pt x="10" y="57"/>
                      </a:lnTo>
                      <a:lnTo>
                        <a:pt x="6" y="52"/>
                      </a:lnTo>
                      <a:lnTo>
                        <a:pt x="3" y="45"/>
                      </a:lnTo>
                      <a:lnTo>
                        <a:pt x="1" y="39"/>
                      </a:lnTo>
                      <a:lnTo>
                        <a:pt x="0" y="33"/>
                      </a:lnTo>
                      <a:lnTo>
                        <a:pt x="1" y="27"/>
                      </a:lnTo>
                      <a:lnTo>
                        <a:pt x="3" y="21"/>
                      </a:lnTo>
                      <a:lnTo>
                        <a:pt x="6" y="14"/>
                      </a:lnTo>
                      <a:lnTo>
                        <a:pt x="10" y="9"/>
                      </a:lnTo>
                      <a:lnTo>
                        <a:pt x="10" y="9"/>
                      </a:lnTo>
                      <a:lnTo>
                        <a:pt x="15" y="5"/>
                      </a:lnTo>
                      <a:lnTo>
                        <a:pt x="21" y="2"/>
                      </a:lnTo>
                      <a:lnTo>
                        <a:pt x="27" y="1"/>
                      </a:lnTo>
                      <a:lnTo>
                        <a:pt x="33" y="0"/>
                      </a:lnTo>
                      <a:lnTo>
                        <a:pt x="39" y="1"/>
                      </a:lnTo>
                      <a:lnTo>
                        <a:pt x="45" y="2"/>
                      </a:lnTo>
                      <a:lnTo>
                        <a:pt x="52" y="5"/>
                      </a:lnTo>
                      <a:lnTo>
                        <a:pt x="57" y="9"/>
                      </a:lnTo>
                      <a:lnTo>
                        <a:pt x="103" y="57"/>
                      </a:lnTo>
                      <a:lnTo>
                        <a:pt x="103" y="57"/>
                      </a:lnTo>
                      <a:lnTo>
                        <a:pt x="107" y="62"/>
                      </a:lnTo>
                      <a:lnTo>
                        <a:pt x="111" y="67"/>
                      </a:lnTo>
                      <a:lnTo>
                        <a:pt x="113" y="73"/>
                      </a:lnTo>
                      <a:lnTo>
                        <a:pt x="113" y="80"/>
                      </a:lnTo>
                      <a:lnTo>
                        <a:pt x="113" y="86"/>
                      </a:lnTo>
                      <a:lnTo>
                        <a:pt x="111" y="92"/>
                      </a:lnTo>
                      <a:lnTo>
                        <a:pt x="107" y="98"/>
                      </a:lnTo>
                      <a:lnTo>
                        <a:pt x="103" y="103"/>
                      </a:lnTo>
                      <a:lnTo>
                        <a:pt x="103" y="103"/>
                      </a:lnTo>
                      <a:lnTo>
                        <a:pt x="98" y="107"/>
                      </a:lnTo>
                      <a:lnTo>
                        <a:pt x="92" y="111"/>
                      </a:lnTo>
                      <a:lnTo>
                        <a:pt x="87" y="112"/>
                      </a:lnTo>
                      <a:lnTo>
                        <a:pt x="80" y="113"/>
                      </a:lnTo>
                      <a:lnTo>
                        <a:pt x="80" y="1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grpSp>
        <p:nvGrpSpPr>
          <p:cNvPr id="6" name="Group 5">
            <a:extLst>
              <a:ext uri="{FF2B5EF4-FFF2-40B4-BE49-F238E27FC236}">
                <a16:creationId xmlns:a16="http://schemas.microsoft.com/office/drawing/2014/main" id="{EB36D77A-E28C-4043-8F1C-FDDE2F612D69}"/>
              </a:ext>
            </a:extLst>
          </p:cNvPr>
          <p:cNvGrpSpPr/>
          <p:nvPr/>
        </p:nvGrpSpPr>
        <p:grpSpPr>
          <a:xfrm>
            <a:off x="4586344" y="2196428"/>
            <a:ext cx="921176" cy="921174"/>
            <a:chOff x="4586344" y="2196428"/>
            <a:chExt cx="921176" cy="921174"/>
          </a:xfrm>
        </p:grpSpPr>
        <p:sp>
          <p:nvSpPr>
            <p:cNvPr id="100" name="Oval 99">
              <a:extLst>
                <a:ext uri="{FF2B5EF4-FFF2-40B4-BE49-F238E27FC236}">
                  <a16:creationId xmlns:a16="http://schemas.microsoft.com/office/drawing/2014/main" id="{E0EE8129-1AEA-4C49-9108-898837AEDFFD}"/>
                </a:ext>
              </a:extLst>
            </p:cNvPr>
            <p:cNvSpPr/>
            <p:nvPr/>
          </p:nvSpPr>
          <p:spPr>
            <a:xfrm>
              <a:off x="4586344" y="2196428"/>
              <a:ext cx="921176" cy="921174"/>
            </a:xfrm>
            <a:prstGeom prst="ellipse">
              <a:avLst/>
            </a:prstGeom>
            <a:gradFill flip="none" rotWithShape="1">
              <a:gsLst>
                <a:gs pos="7000">
                  <a:schemeClr val="accent2"/>
                </a:gs>
                <a:gs pos="100000">
                  <a:schemeClr val="accent4"/>
                </a:gs>
              </a:gsLst>
              <a:lin ang="16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ID" sz="2000" b="1">
                <a:latin typeface="+mj-lt"/>
              </a:endParaRPr>
            </a:p>
          </p:txBody>
        </p:sp>
        <p:grpSp>
          <p:nvGrpSpPr>
            <p:cNvPr id="224" name="Group 223">
              <a:extLst>
                <a:ext uri="{FF2B5EF4-FFF2-40B4-BE49-F238E27FC236}">
                  <a16:creationId xmlns:a16="http://schemas.microsoft.com/office/drawing/2014/main" id="{15EB0778-9CF7-4801-A6CA-BFC2DF69A9B4}"/>
                </a:ext>
              </a:extLst>
            </p:cNvPr>
            <p:cNvGrpSpPr/>
            <p:nvPr/>
          </p:nvGrpSpPr>
          <p:grpSpPr>
            <a:xfrm>
              <a:off x="4866751" y="2477628"/>
              <a:ext cx="360363" cy="358775"/>
              <a:chOff x="3395663" y="3249613"/>
              <a:chExt cx="360363" cy="358775"/>
            </a:xfrm>
            <a:solidFill>
              <a:schemeClr val="bg1"/>
            </a:solidFill>
          </p:grpSpPr>
          <p:sp>
            <p:nvSpPr>
              <p:cNvPr id="225" name="Freeform 218">
                <a:extLst>
                  <a:ext uri="{FF2B5EF4-FFF2-40B4-BE49-F238E27FC236}">
                    <a16:creationId xmlns:a16="http://schemas.microsoft.com/office/drawing/2014/main" id="{A6217E63-248B-439E-A699-68DA85BB05A9}"/>
                  </a:ext>
                </a:extLst>
              </p:cNvPr>
              <p:cNvSpPr>
                <a:spLocks noEditPoints="1"/>
              </p:cNvSpPr>
              <p:nvPr/>
            </p:nvSpPr>
            <p:spPr bwMode="auto">
              <a:xfrm>
                <a:off x="3395663" y="3519488"/>
                <a:ext cx="360363" cy="88900"/>
              </a:xfrm>
              <a:custGeom>
                <a:avLst/>
                <a:gdLst>
                  <a:gd name="T0" fmla="*/ 21 w 1587"/>
                  <a:gd name="T1" fmla="*/ 393 h 396"/>
                  <a:gd name="T2" fmla="*/ 3 w 1587"/>
                  <a:gd name="T3" fmla="*/ 375 h 396"/>
                  <a:gd name="T4" fmla="*/ 2 w 1587"/>
                  <a:gd name="T5" fmla="*/ 158 h 396"/>
                  <a:gd name="T6" fmla="*/ 20 w 1587"/>
                  <a:gd name="T7" fmla="*/ 136 h 396"/>
                  <a:gd name="T8" fmla="*/ 54 w 1587"/>
                  <a:gd name="T9" fmla="*/ 136 h 396"/>
                  <a:gd name="T10" fmla="*/ 117 w 1587"/>
                  <a:gd name="T11" fmla="*/ 133 h 396"/>
                  <a:gd name="T12" fmla="*/ 205 w 1587"/>
                  <a:gd name="T13" fmla="*/ 97 h 396"/>
                  <a:gd name="T14" fmla="*/ 280 w 1587"/>
                  <a:gd name="T15" fmla="*/ 36 h 396"/>
                  <a:gd name="T16" fmla="*/ 314 w 1587"/>
                  <a:gd name="T17" fmla="*/ 3 h 396"/>
                  <a:gd name="T18" fmla="*/ 352 w 1587"/>
                  <a:gd name="T19" fmla="*/ 9 h 396"/>
                  <a:gd name="T20" fmla="*/ 388 w 1587"/>
                  <a:gd name="T21" fmla="*/ 54 h 396"/>
                  <a:gd name="T22" fmla="*/ 459 w 1587"/>
                  <a:gd name="T23" fmla="*/ 107 h 396"/>
                  <a:gd name="T24" fmla="*/ 543 w 1587"/>
                  <a:gd name="T25" fmla="*/ 134 h 396"/>
                  <a:gd name="T26" fmla="*/ 593 w 1587"/>
                  <a:gd name="T27" fmla="*/ 134 h 396"/>
                  <a:gd name="T28" fmla="*/ 694 w 1587"/>
                  <a:gd name="T29" fmla="*/ 99 h 396"/>
                  <a:gd name="T30" fmla="*/ 756 w 1587"/>
                  <a:gd name="T31" fmla="*/ 45 h 396"/>
                  <a:gd name="T32" fmla="*/ 781 w 1587"/>
                  <a:gd name="T33" fmla="*/ 12 h 396"/>
                  <a:gd name="T34" fmla="*/ 814 w 1587"/>
                  <a:gd name="T35" fmla="*/ 1 h 396"/>
                  <a:gd name="T36" fmla="*/ 835 w 1587"/>
                  <a:gd name="T37" fmla="*/ 14 h 396"/>
                  <a:gd name="T38" fmla="*/ 891 w 1587"/>
                  <a:gd name="T39" fmla="*/ 75 h 396"/>
                  <a:gd name="T40" fmla="*/ 977 w 1587"/>
                  <a:gd name="T41" fmla="*/ 124 h 396"/>
                  <a:gd name="T42" fmla="*/ 1046 w 1587"/>
                  <a:gd name="T43" fmla="*/ 135 h 396"/>
                  <a:gd name="T44" fmla="*/ 1096 w 1587"/>
                  <a:gd name="T45" fmla="*/ 130 h 396"/>
                  <a:gd name="T46" fmla="*/ 1190 w 1587"/>
                  <a:gd name="T47" fmla="*/ 87 h 396"/>
                  <a:gd name="T48" fmla="*/ 1244 w 1587"/>
                  <a:gd name="T49" fmla="*/ 35 h 396"/>
                  <a:gd name="T50" fmla="*/ 1262 w 1587"/>
                  <a:gd name="T51" fmla="*/ 9 h 396"/>
                  <a:gd name="T52" fmla="*/ 1302 w 1587"/>
                  <a:gd name="T53" fmla="*/ 4 h 396"/>
                  <a:gd name="T54" fmla="*/ 1319 w 1587"/>
                  <a:gd name="T55" fmla="*/ 23 h 396"/>
                  <a:gd name="T56" fmla="*/ 1379 w 1587"/>
                  <a:gd name="T57" fmla="*/ 86 h 396"/>
                  <a:gd name="T58" fmla="*/ 1463 w 1587"/>
                  <a:gd name="T59" fmla="*/ 129 h 396"/>
                  <a:gd name="T60" fmla="*/ 1522 w 1587"/>
                  <a:gd name="T61" fmla="*/ 134 h 396"/>
                  <a:gd name="T62" fmla="*/ 1563 w 1587"/>
                  <a:gd name="T63" fmla="*/ 131 h 396"/>
                  <a:gd name="T64" fmla="*/ 1584 w 1587"/>
                  <a:gd name="T65" fmla="*/ 149 h 396"/>
                  <a:gd name="T66" fmla="*/ 1586 w 1587"/>
                  <a:gd name="T67" fmla="*/ 369 h 396"/>
                  <a:gd name="T68" fmla="*/ 1567 w 1587"/>
                  <a:gd name="T69" fmla="*/ 393 h 396"/>
                  <a:gd name="T70" fmla="*/ 1521 w 1587"/>
                  <a:gd name="T71" fmla="*/ 330 h 396"/>
                  <a:gd name="T72" fmla="*/ 1461 w 1587"/>
                  <a:gd name="T73" fmla="*/ 196 h 396"/>
                  <a:gd name="T74" fmla="*/ 1376 w 1587"/>
                  <a:gd name="T75" fmla="*/ 164 h 396"/>
                  <a:gd name="T76" fmla="*/ 1303 w 1587"/>
                  <a:gd name="T77" fmla="*/ 105 h 396"/>
                  <a:gd name="T78" fmla="*/ 1238 w 1587"/>
                  <a:gd name="T79" fmla="*/ 133 h 396"/>
                  <a:gd name="T80" fmla="*/ 1165 w 1587"/>
                  <a:gd name="T81" fmla="*/ 177 h 396"/>
                  <a:gd name="T82" fmla="*/ 1069 w 1587"/>
                  <a:gd name="T83" fmla="*/ 201 h 396"/>
                  <a:gd name="T84" fmla="*/ 984 w 1587"/>
                  <a:gd name="T85" fmla="*/ 194 h 396"/>
                  <a:gd name="T86" fmla="*/ 897 w 1587"/>
                  <a:gd name="T87" fmla="*/ 161 h 396"/>
                  <a:gd name="T88" fmla="*/ 825 w 1587"/>
                  <a:gd name="T89" fmla="*/ 104 h 396"/>
                  <a:gd name="T90" fmla="*/ 759 w 1587"/>
                  <a:gd name="T91" fmla="*/ 133 h 396"/>
                  <a:gd name="T92" fmla="*/ 687 w 1587"/>
                  <a:gd name="T93" fmla="*/ 177 h 396"/>
                  <a:gd name="T94" fmla="*/ 590 w 1587"/>
                  <a:gd name="T95" fmla="*/ 201 h 396"/>
                  <a:gd name="T96" fmla="*/ 504 w 1587"/>
                  <a:gd name="T97" fmla="*/ 194 h 396"/>
                  <a:gd name="T98" fmla="*/ 416 w 1587"/>
                  <a:gd name="T99" fmla="*/ 159 h 396"/>
                  <a:gd name="T100" fmla="*/ 342 w 1587"/>
                  <a:gd name="T101" fmla="*/ 101 h 396"/>
                  <a:gd name="T102" fmla="*/ 269 w 1587"/>
                  <a:gd name="T103" fmla="*/ 133 h 396"/>
                  <a:gd name="T104" fmla="*/ 188 w 1587"/>
                  <a:gd name="T105" fmla="*/ 180 h 396"/>
                  <a:gd name="T106" fmla="*/ 88 w 1587"/>
                  <a:gd name="T107" fmla="*/ 204 h 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587" h="396">
                    <a:moveTo>
                      <a:pt x="1554" y="396"/>
                    </a:moveTo>
                    <a:lnTo>
                      <a:pt x="33" y="396"/>
                    </a:lnTo>
                    <a:lnTo>
                      <a:pt x="33" y="396"/>
                    </a:lnTo>
                    <a:lnTo>
                      <a:pt x="27" y="395"/>
                    </a:lnTo>
                    <a:lnTo>
                      <a:pt x="21" y="393"/>
                    </a:lnTo>
                    <a:lnTo>
                      <a:pt x="14" y="390"/>
                    </a:lnTo>
                    <a:lnTo>
                      <a:pt x="10" y="386"/>
                    </a:lnTo>
                    <a:lnTo>
                      <a:pt x="10" y="386"/>
                    </a:lnTo>
                    <a:lnTo>
                      <a:pt x="6" y="382"/>
                    </a:lnTo>
                    <a:lnTo>
                      <a:pt x="3" y="375"/>
                    </a:lnTo>
                    <a:lnTo>
                      <a:pt x="1" y="369"/>
                    </a:lnTo>
                    <a:lnTo>
                      <a:pt x="0" y="363"/>
                    </a:lnTo>
                    <a:lnTo>
                      <a:pt x="1" y="165"/>
                    </a:lnTo>
                    <a:lnTo>
                      <a:pt x="1" y="165"/>
                    </a:lnTo>
                    <a:lnTo>
                      <a:pt x="2" y="158"/>
                    </a:lnTo>
                    <a:lnTo>
                      <a:pt x="4" y="152"/>
                    </a:lnTo>
                    <a:lnTo>
                      <a:pt x="8" y="146"/>
                    </a:lnTo>
                    <a:lnTo>
                      <a:pt x="13" y="140"/>
                    </a:lnTo>
                    <a:lnTo>
                      <a:pt x="13" y="140"/>
                    </a:lnTo>
                    <a:lnTo>
                      <a:pt x="20" y="136"/>
                    </a:lnTo>
                    <a:lnTo>
                      <a:pt x="26" y="134"/>
                    </a:lnTo>
                    <a:lnTo>
                      <a:pt x="33" y="133"/>
                    </a:lnTo>
                    <a:lnTo>
                      <a:pt x="40" y="133"/>
                    </a:lnTo>
                    <a:lnTo>
                      <a:pt x="40" y="133"/>
                    </a:lnTo>
                    <a:lnTo>
                      <a:pt x="54" y="136"/>
                    </a:lnTo>
                    <a:lnTo>
                      <a:pt x="66" y="137"/>
                    </a:lnTo>
                    <a:lnTo>
                      <a:pt x="80" y="137"/>
                    </a:lnTo>
                    <a:lnTo>
                      <a:pt x="92" y="137"/>
                    </a:lnTo>
                    <a:lnTo>
                      <a:pt x="104" y="135"/>
                    </a:lnTo>
                    <a:lnTo>
                      <a:pt x="117" y="133"/>
                    </a:lnTo>
                    <a:lnTo>
                      <a:pt x="128" y="131"/>
                    </a:lnTo>
                    <a:lnTo>
                      <a:pt x="141" y="127"/>
                    </a:lnTo>
                    <a:lnTo>
                      <a:pt x="163" y="119"/>
                    </a:lnTo>
                    <a:lnTo>
                      <a:pt x="184" y="108"/>
                    </a:lnTo>
                    <a:lnTo>
                      <a:pt x="205" y="97"/>
                    </a:lnTo>
                    <a:lnTo>
                      <a:pt x="223" y="85"/>
                    </a:lnTo>
                    <a:lnTo>
                      <a:pt x="241" y="71"/>
                    </a:lnTo>
                    <a:lnTo>
                      <a:pt x="256" y="59"/>
                    </a:lnTo>
                    <a:lnTo>
                      <a:pt x="269" y="46"/>
                    </a:lnTo>
                    <a:lnTo>
                      <a:pt x="280" y="36"/>
                    </a:lnTo>
                    <a:lnTo>
                      <a:pt x="297" y="18"/>
                    </a:lnTo>
                    <a:lnTo>
                      <a:pt x="302" y="12"/>
                    </a:lnTo>
                    <a:lnTo>
                      <a:pt x="302" y="12"/>
                    </a:lnTo>
                    <a:lnTo>
                      <a:pt x="308" y="6"/>
                    </a:lnTo>
                    <a:lnTo>
                      <a:pt x="314" y="3"/>
                    </a:lnTo>
                    <a:lnTo>
                      <a:pt x="323" y="1"/>
                    </a:lnTo>
                    <a:lnTo>
                      <a:pt x="330" y="0"/>
                    </a:lnTo>
                    <a:lnTo>
                      <a:pt x="338" y="2"/>
                    </a:lnTo>
                    <a:lnTo>
                      <a:pt x="346" y="4"/>
                    </a:lnTo>
                    <a:lnTo>
                      <a:pt x="352" y="9"/>
                    </a:lnTo>
                    <a:lnTo>
                      <a:pt x="357" y="14"/>
                    </a:lnTo>
                    <a:lnTo>
                      <a:pt x="357" y="14"/>
                    </a:lnTo>
                    <a:lnTo>
                      <a:pt x="360" y="20"/>
                    </a:lnTo>
                    <a:lnTo>
                      <a:pt x="371" y="34"/>
                    </a:lnTo>
                    <a:lnTo>
                      <a:pt x="388" y="54"/>
                    </a:lnTo>
                    <a:lnTo>
                      <a:pt x="399" y="64"/>
                    </a:lnTo>
                    <a:lnTo>
                      <a:pt x="412" y="75"/>
                    </a:lnTo>
                    <a:lnTo>
                      <a:pt x="426" y="87"/>
                    </a:lnTo>
                    <a:lnTo>
                      <a:pt x="443" y="97"/>
                    </a:lnTo>
                    <a:lnTo>
                      <a:pt x="459" y="107"/>
                    </a:lnTo>
                    <a:lnTo>
                      <a:pt x="478" y="117"/>
                    </a:lnTo>
                    <a:lnTo>
                      <a:pt x="499" y="124"/>
                    </a:lnTo>
                    <a:lnTo>
                      <a:pt x="520" y="130"/>
                    </a:lnTo>
                    <a:lnTo>
                      <a:pt x="532" y="132"/>
                    </a:lnTo>
                    <a:lnTo>
                      <a:pt x="543" y="134"/>
                    </a:lnTo>
                    <a:lnTo>
                      <a:pt x="556" y="135"/>
                    </a:lnTo>
                    <a:lnTo>
                      <a:pt x="568" y="135"/>
                    </a:lnTo>
                    <a:lnTo>
                      <a:pt x="568" y="135"/>
                    </a:lnTo>
                    <a:lnTo>
                      <a:pt x="580" y="135"/>
                    </a:lnTo>
                    <a:lnTo>
                      <a:pt x="593" y="134"/>
                    </a:lnTo>
                    <a:lnTo>
                      <a:pt x="617" y="130"/>
                    </a:lnTo>
                    <a:lnTo>
                      <a:pt x="638" y="125"/>
                    </a:lnTo>
                    <a:lnTo>
                      <a:pt x="659" y="117"/>
                    </a:lnTo>
                    <a:lnTo>
                      <a:pt x="678" y="108"/>
                    </a:lnTo>
                    <a:lnTo>
                      <a:pt x="694" y="99"/>
                    </a:lnTo>
                    <a:lnTo>
                      <a:pt x="710" y="88"/>
                    </a:lnTo>
                    <a:lnTo>
                      <a:pt x="724" y="77"/>
                    </a:lnTo>
                    <a:lnTo>
                      <a:pt x="737" y="66"/>
                    </a:lnTo>
                    <a:lnTo>
                      <a:pt x="747" y="56"/>
                    </a:lnTo>
                    <a:lnTo>
                      <a:pt x="756" y="45"/>
                    </a:lnTo>
                    <a:lnTo>
                      <a:pt x="764" y="36"/>
                    </a:lnTo>
                    <a:lnTo>
                      <a:pt x="774" y="23"/>
                    </a:lnTo>
                    <a:lnTo>
                      <a:pt x="778" y="15"/>
                    </a:lnTo>
                    <a:lnTo>
                      <a:pt x="778" y="15"/>
                    </a:lnTo>
                    <a:lnTo>
                      <a:pt x="781" y="12"/>
                    </a:lnTo>
                    <a:lnTo>
                      <a:pt x="783" y="9"/>
                    </a:lnTo>
                    <a:lnTo>
                      <a:pt x="791" y="4"/>
                    </a:lnTo>
                    <a:lnTo>
                      <a:pt x="798" y="2"/>
                    </a:lnTo>
                    <a:lnTo>
                      <a:pt x="806" y="1"/>
                    </a:lnTo>
                    <a:lnTo>
                      <a:pt x="814" y="1"/>
                    </a:lnTo>
                    <a:lnTo>
                      <a:pt x="823" y="4"/>
                    </a:lnTo>
                    <a:lnTo>
                      <a:pt x="830" y="8"/>
                    </a:lnTo>
                    <a:lnTo>
                      <a:pt x="833" y="11"/>
                    </a:lnTo>
                    <a:lnTo>
                      <a:pt x="835" y="14"/>
                    </a:lnTo>
                    <a:lnTo>
                      <a:pt x="835" y="14"/>
                    </a:lnTo>
                    <a:lnTo>
                      <a:pt x="839" y="20"/>
                    </a:lnTo>
                    <a:lnTo>
                      <a:pt x="850" y="34"/>
                    </a:lnTo>
                    <a:lnTo>
                      <a:pt x="867" y="54"/>
                    </a:lnTo>
                    <a:lnTo>
                      <a:pt x="879" y="64"/>
                    </a:lnTo>
                    <a:lnTo>
                      <a:pt x="891" y="75"/>
                    </a:lnTo>
                    <a:lnTo>
                      <a:pt x="905" y="87"/>
                    </a:lnTo>
                    <a:lnTo>
                      <a:pt x="921" y="97"/>
                    </a:lnTo>
                    <a:lnTo>
                      <a:pt x="939" y="107"/>
                    </a:lnTo>
                    <a:lnTo>
                      <a:pt x="957" y="117"/>
                    </a:lnTo>
                    <a:lnTo>
                      <a:pt x="977" y="124"/>
                    </a:lnTo>
                    <a:lnTo>
                      <a:pt x="999" y="130"/>
                    </a:lnTo>
                    <a:lnTo>
                      <a:pt x="1010" y="132"/>
                    </a:lnTo>
                    <a:lnTo>
                      <a:pt x="1022" y="134"/>
                    </a:lnTo>
                    <a:lnTo>
                      <a:pt x="1034" y="135"/>
                    </a:lnTo>
                    <a:lnTo>
                      <a:pt x="1046" y="135"/>
                    </a:lnTo>
                    <a:lnTo>
                      <a:pt x="1046" y="135"/>
                    </a:lnTo>
                    <a:lnTo>
                      <a:pt x="1060" y="135"/>
                    </a:lnTo>
                    <a:lnTo>
                      <a:pt x="1072" y="134"/>
                    </a:lnTo>
                    <a:lnTo>
                      <a:pt x="1083" y="132"/>
                    </a:lnTo>
                    <a:lnTo>
                      <a:pt x="1096" y="130"/>
                    </a:lnTo>
                    <a:lnTo>
                      <a:pt x="1118" y="124"/>
                    </a:lnTo>
                    <a:lnTo>
                      <a:pt x="1138" y="117"/>
                    </a:lnTo>
                    <a:lnTo>
                      <a:pt x="1157" y="107"/>
                    </a:lnTo>
                    <a:lnTo>
                      <a:pt x="1174" y="98"/>
                    </a:lnTo>
                    <a:lnTo>
                      <a:pt x="1190" y="87"/>
                    </a:lnTo>
                    <a:lnTo>
                      <a:pt x="1203" y="76"/>
                    </a:lnTo>
                    <a:lnTo>
                      <a:pt x="1216" y="65"/>
                    </a:lnTo>
                    <a:lnTo>
                      <a:pt x="1227" y="54"/>
                    </a:lnTo>
                    <a:lnTo>
                      <a:pt x="1236" y="44"/>
                    </a:lnTo>
                    <a:lnTo>
                      <a:pt x="1244" y="35"/>
                    </a:lnTo>
                    <a:lnTo>
                      <a:pt x="1253" y="22"/>
                    </a:lnTo>
                    <a:lnTo>
                      <a:pt x="1257" y="15"/>
                    </a:lnTo>
                    <a:lnTo>
                      <a:pt x="1257" y="15"/>
                    </a:lnTo>
                    <a:lnTo>
                      <a:pt x="1259" y="12"/>
                    </a:lnTo>
                    <a:lnTo>
                      <a:pt x="1262" y="9"/>
                    </a:lnTo>
                    <a:lnTo>
                      <a:pt x="1269" y="4"/>
                    </a:lnTo>
                    <a:lnTo>
                      <a:pt x="1277" y="2"/>
                    </a:lnTo>
                    <a:lnTo>
                      <a:pt x="1285" y="1"/>
                    </a:lnTo>
                    <a:lnTo>
                      <a:pt x="1293" y="1"/>
                    </a:lnTo>
                    <a:lnTo>
                      <a:pt x="1302" y="4"/>
                    </a:lnTo>
                    <a:lnTo>
                      <a:pt x="1308" y="8"/>
                    </a:lnTo>
                    <a:lnTo>
                      <a:pt x="1311" y="11"/>
                    </a:lnTo>
                    <a:lnTo>
                      <a:pt x="1314" y="14"/>
                    </a:lnTo>
                    <a:lnTo>
                      <a:pt x="1314" y="14"/>
                    </a:lnTo>
                    <a:lnTo>
                      <a:pt x="1319" y="23"/>
                    </a:lnTo>
                    <a:lnTo>
                      <a:pt x="1332" y="39"/>
                    </a:lnTo>
                    <a:lnTo>
                      <a:pt x="1341" y="50"/>
                    </a:lnTo>
                    <a:lnTo>
                      <a:pt x="1352" y="62"/>
                    </a:lnTo>
                    <a:lnTo>
                      <a:pt x="1365" y="74"/>
                    </a:lnTo>
                    <a:lnTo>
                      <a:pt x="1379" y="86"/>
                    </a:lnTo>
                    <a:lnTo>
                      <a:pt x="1395" y="98"/>
                    </a:lnTo>
                    <a:lnTo>
                      <a:pt x="1412" y="108"/>
                    </a:lnTo>
                    <a:lnTo>
                      <a:pt x="1432" y="118"/>
                    </a:lnTo>
                    <a:lnTo>
                      <a:pt x="1452" y="126"/>
                    </a:lnTo>
                    <a:lnTo>
                      <a:pt x="1463" y="129"/>
                    </a:lnTo>
                    <a:lnTo>
                      <a:pt x="1475" y="131"/>
                    </a:lnTo>
                    <a:lnTo>
                      <a:pt x="1486" y="133"/>
                    </a:lnTo>
                    <a:lnTo>
                      <a:pt x="1497" y="134"/>
                    </a:lnTo>
                    <a:lnTo>
                      <a:pt x="1510" y="135"/>
                    </a:lnTo>
                    <a:lnTo>
                      <a:pt x="1522" y="134"/>
                    </a:lnTo>
                    <a:lnTo>
                      <a:pt x="1535" y="133"/>
                    </a:lnTo>
                    <a:lnTo>
                      <a:pt x="1548" y="131"/>
                    </a:lnTo>
                    <a:lnTo>
                      <a:pt x="1548" y="131"/>
                    </a:lnTo>
                    <a:lnTo>
                      <a:pt x="1555" y="130"/>
                    </a:lnTo>
                    <a:lnTo>
                      <a:pt x="1563" y="131"/>
                    </a:lnTo>
                    <a:lnTo>
                      <a:pt x="1569" y="133"/>
                    </a:lnTo>
                    <a:lnTo>
                      <a:pt x="1575" y="137"/>
                    </a:lnTo>
                    <a:lnTo>
                      <a:pt x="1575" y="137"/>
                    </a:lnTo>
                    <a:lnTo>
                      <a:pt x="1580" y="143"/>
                    </a:lnTo>
                    <a:lnTo>
                      <a:pt x="1584" y="149"/>
                    </a:lnTo>
                    <a:lnTo>
                      <a:pt x="1586" y="156"/>
                    </a:lnTo>
                    <a:lnTo>
                      <a:pt x="1587" y="163"/>
                    </a:lnTo>
                    <a:lnTo>
                      <a:pt x="1587" y="363"/>
                    </a:lnTo>
                    <a:lnTo>
                      <a:pt x="1587" y="363"/>
                    </a:lnTo>
                    <a:lnTo>
                      <a:pt x="1586" y="369"/>
                    </a:lnTo>
                    <a:lnTo>
                      <a:pt x="1584" y="375"/>
                    </a:lnTo>
                    <a:lnTo>
                      <a:pt x="1581" y="382"/>
                    </a:lnTo>
                    <a:lnTo>
                      <a:pt x="1577" y="386"/>
                    </a:lnTo>
                    <a:lnTo>
                      <a:pt x="1573" y="390"/>
                    </a:lnTo>
                    <a:lnTo>
                      <a:pt x="1567" y="393"/>
                    </a:lnTo>
                    <a:lnTo>
                      <a:pt x="1560" y="395"/>
                    </a:lnTo>
                    <a:lnTo>
                      <a:pt x="1554" y="396"/>
                    </a:lnTo>
                    <a:lnTo>
                      <a:pt x="1554" y="396"/>
                    </a:lnTo>
                    <a:close/>
                    <a:moveTo>
                      <a:pt x="66" y="330"/>
                    </a:moveTo>
                    <a:lnTo>
                      <a:pt x="1521" y="330"/>
                    </a:lnTo>
                    <a:lnTo>
                      <a:pt x="1521" y="201"/>
                    </a:lnTo>
                    <a:lnTo>
                      <a:pt x="1521" y="201"/>
                    </a:lnTo>
                    <a:lnTo>
                      <a:pt x="1500" y="202"/>
                    </a:lnTo>
                    <a:lnTo>
                      <a:pt x="1480" y="199"/>
                    </a:lnTo>
                    <a:lnTo>
                      <a:pt x="1461" y="196"/>
                    </a:lnTo>
                    <a:lnTo>
                      <a:pt x="1443" y="192"/>
                    </a:lnTo>
                    <a:lnTo>
                      <a:pt x="1425" y="187"/>
                    </a:lnTo>
                    <a:lnTo>
                      <a:pt x="1407" y="180"/>
                    </a:lnTo>
                    <a:lnTo>
                      <a:pt x="1392" y="173"/>
                    </a:lnTo>
                    <a:lnTo>
                      <a:pt x="1376" y="164"/>
                    </a:lnTo>
                    <a:lnTo>
                      <a:pt x="1362" y="155"/>
                    </a:lnTo>
                    <a:lnTo>
                      <a:pt x="1348" y="146"/>
                    </a:lnTo>
                    <a:lnTo>
                      <a:pt x="1336" y="135"/>
                    </a:lnTo>
                    <a:lnTo>
                      <a:pt x="1323" y="126"/>
                    </a:lnTo>
                    <a:lnTo>
                      <a:pt x="1303" y="105"/>
                    </a:lnTo>
                    <a:lnTo>
                      <a:pt x="1286" y="88"/>
                    </a:lnTo>
                    <a:lnTo>
                      <a:pt x="1286" y="88"/>
                    </a:lnTo>
                    <a:lnTo>
                      <a:pt x="1270" y="105"/>
                    </a:lnTo>
                    <a:lnTo>
                      <a:pt x="1249" y="124"/>
                    </a:lnTo>
                    <a:lnTo>
                      <a:pt x="1238" y="133"/>
                    </a:lnTo>
                    <a:lnTo>
                      <a:pt x="1225" y="144"/>
                    </a:lnTo>
                    <a:lnTo>
                      <a:pt x="1212" y="153"/>
                    </a:lnTo>
                    <a:lnTo>
                      <a:pt x="1197" y="161"/>
                    </a:lnTo>
                    <a:lnTo>
                      <a:pt x="1182" y="169"/>
                    </a:lnTo>
                    <a:lnTo>
                      <a:pt x="1165" y="177"/>
                    </a:lnTo>
                    <a:lnTo>
                      <a:pt x="1149" y="184"/>
                    </a:lnTo>
                    <a:lnTo>
                      <a:pt x="1130" y="190"/>
                    </a:lnTo>
                    <a:lnTo>
                      <a:pt x="1110" y="194"/>
                    </a:lnTo>
                    <a:lnTo>
                      <a:pt x="1090" y="198"/>
                    </a:lnTo>
                    <a:lnTo>
                      <a:pt x="1069" y="201"/>
                    </a:lnTo>
                    <a:lnTo>
                      <a:pt x="1046" y="202"/>
                    </a:lnTo>
                    <a:lnTo>
                      <a:pt x="1046" y="202"/>
                    </a:lnTo>
                    <a:lnTo>
                      <a:pt x="1024" y="201"/>
                    </a:lnTo>
                    <a:lnTo>
                      <a:pt x="1004" y="198"/>
                    </a:lnTo>
                    <a:lnTo>
                      <a:pt x="984" y="194"/>
                    </a:lnTo>
                    <a:lnTo>
                      <a:pt x="964" y="190"/>
                    </a:lnTo>
                    <a:lnTo>
                      <a:pt x="947" y="184"/>
                    </a:lnTo>
                    <a:lnTo>
                      <a:pt x="929" y="177"/>
                    </a:lnTo>
                    <a:lnTo>
                      <a:pt x="913" y="169"/>
                    </a:lnTo>
                    <a:lnTo>
                      <a:pt x="897" y="161"/>
                    </a:lnTo>
                    <a:lnTo>
                      <a:pt x="883" y="152"/>
                    </a:lnTo>
                    <a:lnTo>
                      <a:pt x="869" y="143"/>
                    </a:lnTo>
                    <a:lnTo>
                      <a:pt x="857" y="133"/>
                    </a:lnTo>
                    <a:lnTo>
                      <a:pt x="845" y="124"/>
                    </a:lnTo>
                    <a:lnTo>
                      <a:pt x="825" y="104"/>
                    </a:lnTo>
                    <a:lnTo>
                      <a:pt x="808" y="87"/>
                    </a:lnTo>
                    <a:lnTo>
                      <a:pt x="808" y="87"/>
                    </a:lnTo>
                    <a:lnTo>
                      <a:pt x="792" y="104"/>
                    </a:lnTo>
                    <a:lnTo>
                      <a:pt x="771" y="124"/>
                    </a:lnTo>
                    <a:lnTo>
                      <a:pt x="759" y="133"/>
                    </a:lnTo>
                    <a:lnTo>
                      <a:pt x="747" y="143"/>
                    </a:lnTo>
                    <a:lnTo>
                      <a:pt x="734" y="152"/>
                    </a:lnTo>
                    <a:lnTo>
                      <a:pt x="719" y="161"/>
                    </a:lnTo>
                    <a:lnTo>
                      <a:pt x="704" y="169"/>
                    </a:lnTo>
                    <a:lnTo>
                      <a:pt x="687" y="177"/>
                    </a:lnTo>
                    <a:lnTo>
                      <a:pt x="669" y="184"/>
                    </a:lnTo>
                    <a:lnTo>
                      <a:pt x="651" y="190"/>
                    </a:lnTo>
                    <a:lnTo>
                      <a:pt x="632" y="194"/>
                    </a:lnTo>
                    <a:lnTo>
                      <a:pt x="612" y="198"/>
                    </a:lnTo>
                    <a:lnTo>
                      <a:pt x="590" y="201"/>
                    </a:lnTo>
                    <a:lnTo>
                      <a:pt x="568" y="202"/>
                    </a:lnTo>
                    <a:lnTo>
                      <a:pt x="568" y="202"/>
                    </a:lnTo>
                    <a:lnTo>
                      <a:pt x="545" y="201"/>
                    </a:lnTo>
                    <a:lnTo>
                      <a:pt x="524" y="198"/>
                    </a:lnTo>
                    <a:lnTo>
                      <a:pt x="504" y="194"/>
                    </a:lnTo>
                    <a:lnTo>
                      <a:pt x="484" y="189"/>
                    </a:lnTo>
                    <a:lnTo>
                      <a:pt x="466" y="183"/>
                    </a:lnTo>
                    <a:lnTo>
                      <a:pt x="448" y="176"/>
                    </a:lnTo>
                    <a:lnTo>
                      <a:pt x="431" y="167"/>
                    </a:lnTo>
                    <a:lnTo>
                      <a:pt x="416" y="159"/>
                    </a:lnTo>
                    <a:lnTo>
                      <a:pt x="401" y="150"/>
                    </a:lnTo>
                    <a:lnTo>
                      <a:pt x="388" y="140"/>
                    </a:lnTo>
                    <a:lnTo>
                      <a:pt x="375" y="131"/>
                    </a:lnTo>
                    <a:lnTo>
                      <a:pt x="363" y="121"/>
                    </a:lnTo>
                    <a:lnTo>
                      <a:pt x="342" y="101"/>
                    </a:lnTo>
                    <a:lnTo>
                      <a:pt x="326" y="84"/>
                    </a:lnTo>
                    <a:lnTo>
                      <a:pt x="326" y="84"/>
                    </a:lnTo>
                    <a:lnTo>
                      <a:pt x="307" y="102"/>
                    </a:lnTo>
                    <a:lnTo>
                      <a:pt x="282" y="123"/>
                    </a:lnTo>
                    <a:lnTo>
                      <a:pt x="269" y="133"/>
                    </a:lnTo>
                    <a:lnTo>
                      <a:pt x="254" y="144"/>
                    </a:lnTo>
                    <a:lnTo>
                      <a:pt x="239" y="153"/>
                    </a:lnTo>
                    <a:lnTo>
                      <a:pt x="223" y="163"/>
                    </a:lnTo>
                    <a:lnTo>
                      <a:pt x="206" y="172"/>
                    </a:lnTo>
                    <a:lnTo>
                      <a:pt x="188" y="180"/>
                    </a:lnTo>
                    <a:lnTo>
                      <a:pt x="170" y="187"/>
                    </a:lnTo>
                    <a:lnTo>
                      <a:pt x="150" y="193"/>
                    </a:lnTo>
                    <a:lnTo>
                      <a:pt x="130" y="198"/>
                    </a:lnTo>
                    <a:lnTo>
                      <a:pt x="110" y="202"/>
                    </a:lnTo>
                    <a:lnTo>
                      <a:pt x="88" y="204"/>
                    </a:lnTo>
                    <a:lnTo>
                      <a:pt x="67" y="204"/>
                    </a:lnTo>
                    <a:lnTo>
                      <a:pt x="66" y="3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 name="Freeform 219">
                <a:extLst>
                  <a:ext uri="{FF2B5EF4-FFF2-40B4-BE49-F238E27FC236}">
                    <a16:creationId xmlns:a16="http://schemas.microsoft.com/office/drawing/2014/main" id="{B0ACD4AB-9FF0-45B3-B9D8-05B8D0E4C76C}"/>
                  </a:ext>
                </a:extLst>
              </p:cNvPr>
              <p:cNvSpPr>
                <a:spLocks/>
              </p:cNvSpPr>
              <p:nvPr/>
            </p:nvSpPr>
            <p:spPr bwMode="auto">
              <a:xfrm>
                <a:off x="3395663" y="3459163"/>
                <a:ext cx="360363" cy="96838"/>
              </a:xfrm>
              <a:custGeom>
                <a:avLst/>
                <a:gdLst>
                  <a:gd name="T0" fmla="*/ 1 w 1587"/>
                  <a:gd name="T1" fmla="*/ 165 h 428"/>
                  <a:gd name="T2" fmla="*/ 13 w 1587"/>
                  <a:gd name="T3" fmla="*/ 140 h 428"/>
                  <a:gd name="T4" fmla="*/ 33 w 1587"/>
                  <a:gd name="T5" fmla="*/ 132 h 428"/>
                  <a:gd name="T6" fmla="*/ 66 w 1587"/>
                  <a:gd name="T7" fmla="*/ 137 h 428"/>
                  <a:gd name="T8" fmla="*/ 117 w 1587"/>
                  <a:gd name="T9" fmla="*/ 133 h 428"/>
                  <a:gd name="T10" fmla="*/ 184 w 1587"/>
                  <a:gd name="T11" fmla="*/ 109 h 428"/>
                  <a:gd name="T12" fmla="*/ 256 w 1587"/>
                  <a:gd name="T13" fmla="*/ 59 h 428"/>
                  <a:gd name="T14" fmla="*/ 302 w 1587"/>
                  <a:gd name="T15" fmla="*/ 11 h 428"/>
                  <a:gd name="T16" fmla="*/ 323 w 1587"/>
                  <a:gd name="T17" fmla="*/ 0 h 428"/>
                  <a:gd name="T18" fmla="*/ 352 w 1587"/>
                  <a:gd name="T19" fmla="*/ 8 h 428"/>
                  <a:gd name="T20" fmla="*/ 371 w 1587"/>
                  <a:gd name="T21" fmla="*/ 34 h 428"/>
                  <a:gd name="T22" fmla="*/ 426 w 1587"/>
                  <a:gd name="T23" fmla="*/ 86 h 428"/>
                  <a:gd name="T24" fmla="*/ 499 w 1587"/>
                  <a:gd name="T25" fmla="*/ 124 h 428"/>
                  <a:gd name="T26" fmla="*/ 556 w 1587"/>
                  <a:gd name="T27" fmla="*/ 134 h 428"/>
                  <a:gd name="T28" fmla="*/ 593 w 1587"/>
                  <a:gd name="T29" fmla="*/ 133 h 428"/>
                  <a:gd name="T30" fmla="*/ 678 w 1587"/>
                  <a:gd name="T31" fmla="*/ 108 h 428"/>
                  <a:gd name="T32" fmla="*/ 737 w 1587"/>
                  <a:gd name="T33" fmla="*/ 66 h 428"/>
                  <a:gd name="T34" fmla="*/ 774 w 1587"/>
                  <a:gd name="T35" fmla="*/ 22 h 428"/>
                  <a:gd name="T36" fmla="*/ 783 w 1587"/>
                  <a:gd name="T37" fmla="*/ 8 h 428"/>
                  <a:gd name="T38" fmla="*/ 814 w 1587"/>
                  <a:gd name="T39" fmla="*/ 1 h 428"/>
                  <a:gd name="T40" fmla="*/ 835 w 1587"/>
                  <a:gd name="T41" fmla="*/ 14 h 428"/>
                  <a:gd name="T42" fmla="*/ 867 w 1587"/>
                  <a:gd name="T43" fmla="*/ 53 h 428"/>
                  <a:gd name="T44" fmla="*/ 921 w 1587"/>
                  <a:gd name="T45" fmla="*/ 97 h 428"/>
                  <a:gd name="T46" fmla="*/ 999 w 1587"/>
                  <a:gd name="T47" fmla="*/ 129 h 428"/>
                  <a:gd name="T48" fmla="*/ 1046 w 1587"/>
                  <a:gd name="T49" fmla="*/ 134 h 428"/>
                  <a:gd name="T50" fmla="*/ 1083 w 1587"/>
                  <a:gd name="T51" fmla="*/ 131 h 428"/>
                  <a:gd name="T52" fmla="*/ 1157 w 1587"/>
                  <a:gd name="T53" fmla="*/ 108 h 428"/>
                  <a:gd name="T54" fmla="*/ 1216 w 1587"/>
                  <a:gd name="T55" fmla="*/ 64 h 428"/>
                  <a:gd name="T56" fmla="*/ 1253 w 1587"/>
                  <a:gd name="T57" fmla="*/ 21 h 428"/>
                  <a:gd name="T58" fmla="*/ 1262 w 1587"/>
                  <a:gd name="T59" fmla="*/ 9 h 428"/>
                  <a:gd name="T60" fmla="*/ 1293 w 1587"/>
                  <a:gd name="T61" fmla="*/ 1 h 428"/>
                  <a:gd name="T62" fmla="*/ 1314 w 1587"/>
                  <a:gd name="T63" fmla="*/ 14 h 428"/>
                  <a:gd name="T64" fmla="*/ 1341 w 1587"/>
                  <a:gd name="T65" fmla="*/ 50 h 428"/>
                  <a:gd name="T66" fmla="*/ 1395 w 1587"/>
                  <a:gd name="T67" fmla="*/ 97 h 428"/>
                  <a:gd name="T68" fmla="*/ 1463 w 1587"/>
                  <a:gd name="T69" fmla="*/ 128 h 428"/>
                  <a:gd name="T70" fmla="*/ 1510 w 1587"/>
                  <a:gd name="T71" fmla="*/ 134 h 428"/>
                  <a:gd name="T72" fmla="*/ 1548 w 1587"/>
                  <a:gd name="T73" fmla="*/ 130 h 428"/>
                  <a:gd name="T74" fmla="*/ 1575 w 1587"/>
                  <a:gd name="T75" fmla="*/ 138 h 428"/>
                  <a:gd name="T76" fmla="*/ 1586 w 1587"/>
                  <a:gd name="T77" fmla="*/ 155 h 428"/>
                  <a:gd name="T78" fmla="*/ 1521 w 1587"/>
                  <a:gd name="T79" fmla="*/ 201 h 428"/>
                  <a:gd name="T80" fmla="*/ 1461 w 1587"/>
                  <a:gd name="T81" fmla="*/ 197 h 428"/>
                  <a:gd name="T82" fmla="*/ 1392 w 1587"/>
                  <a:gd name="T83" fmla="*/ 172 h 428"/>
                  <a:gd name="T84" fmla="*/ 1336 w 1587"/>
                  <a:gd name="T85" fmla="*/ 135 h 428"/>
                  <a:gd name="T86" fmla="*/ 1286 w 1587"/>
                  <a:gd name="T87" fmla="*/ 87 h 428"/>
                  <a:gd name="T88" fmla="*/ 1225 w 1587"/>
                  <a:gd name="T89" fmla="*/ 143 h 428"/>
                  <a:gd name="T90" fmla="*/ 1165 w 1587"/>
                  <a:gd name="T91" fmla="*/ 177 h 428"/>
                  <a:gd name="T92" fmla="*/ 1090 w 1587"/>
                  <a:gd name="T93" fmla="*/ 198 h 428"/>
                  <a:gd name="T94" fmla="*/ 1024 w 1587"/>
                  <a:gd name="T95" fmla="*/ 200 h 428"/>
                  <a:gd name="T96" fmla="*/ 947 w 1587"/>
                  <a:gd name="T97" fmla="*/ 183 h 428"/>
                  <a:gd name="T98" fmla="*/ 883 w 1587"/>
                  <a:gd name="T99" fmla="*/ 152 h 428"/>
                  <a:gd name="T100" fmla="*/ 825 w 1587"/>
                  <a:gd name="T101" fmla="*/ 104 h 428"/>
                  <a:gd name="T102" fmla="*/ 771 w 1587"/>
                  <a:gd name="T103" fmla="*/ 123 h 428"/>
                  <a:gd name="T104" fmla="*/ 719 w 1587"/>
                  <a:gd name="T105" fmla="*/ 160 h 428"/>
                  <a:gd name="T106" fmla="*/ 651 w 1587"/>
                  <a:gd name="T107" fmla="*/ 189 h 428"/>
                  <a:gd name="T108" fmla="*/ 568 w 1587"/>
                  <a:gd name="T109" fmla="*/ 201 h 428"/>
                  <a:gd name="T110" fmla="*/ 504 w 1587"/>
                  <a:gd name="T111" fmla="*/ 193 h 428"/>
                  <a:gd name="T112" fmla="*/ 431 w 1587"/>
                  <a:gd name="T113" fmla="*/ 168 h 428"/>
                  <a:gd name="T114" fmla="*/ 375 w 1587"/>
                  <a:gd name="T115" fmla="*/ 130 h 428"/>
                  <a:gd name="T116" fmla="*/ 326 w 1587"/>
                  <a:gd name="T117" fmla="*/ 84 h 428"/>
                  <a:gd name="T118" fmla="*/ 256 w 1587"/>
                  <a:gd name="T119" fmla="*/ 143 h 428"/>
                  <a:gd name="T120" fmla="*/ 188 w 1587"/>
                  <a:gd name="T121" fmla="*/ 180 h 428"/>
                  <a:gd name="T122" fmla="*/ 110 w 1587"/>
                  <a:gd name="T123" fmla="*/ 202 h 4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87" h="428">
                    <a:moveTo>
                      <a:pt x="66" y="428"/>
                    </a:moveTo>
                    <a:lnTo>
                      <a:pt x="0" y="428"/>
                    </a:lnTo>
                    <a:lnTo>
                      <a:pt x="1" y="165"/>
                    </a:lnTo>
                    <a:lnTo>
                      <a:pt x="1" y="165"/>
                    </a:lnTo>
                    <a:lnTo>
                      <a:pt x="2" y="158"/>
                    </a:lnTo>
                    <a:lnTo>
                      <a:pt x="4" y="151"/>
                    </a:lnTo>
                    <a:lnTo>
                      <a:pt x="8" y="145"/>
                    </a:lnTo>
                    <a:lnTo>
                      <a:pt x="13" y="140"/>
                    </a:lnTo>
                    <a:lnTo>
                      <a:pt x="13" y="140"/>
                    </a:lnTo>
                    <a:lnTo>
                      <a:pt x="20" y="135"/>
                    </a:lnTo>
                    <a:lnTo>
                      <a:pt x="26" y="133"/>
                    </a:lnTo>
                    <a:lnTo>
                      <a:pt x="33" y="132"/>
                    </a:lnTo>
                    <a:lnTo>
                      <a:pt x="40" y="133"/>
                    </a:lnTo>
                    <a:lnTo>
                      <a:pt x="40" y="133"/>
                    </a:lnTo>
                    <a:lnTo>
                      <a:pt x="54" y="135"/>
                    </a:lnTo>
                    <a:lnTo>
                      <a:pt x="66" y="137"/>
                    </a:lnTo>
                    <a:lnTo>
                      <a:pt x="80" y="138"/>
                    </a:lnTo>
                    <a:lnTo>
                      <a:pt x="92" y="137"/>
                    </a:lnTo>
                    <a:lnTo>
                      <a:pt x="104" y="135"/>
                    </a:lnTo>
                    <a:lnTo>
                      <a:pt x="117" y="133"/>
                    </a:lnTo>
                    <a:lnTo>
                      <a:pt x="128" y="130"/>
                    </a:lnTo>
                    <a:lnTo>
                      <a:pt x="141" y="127"/>
                    </a:lnTo>
                    <a:lnTo>
                      <a:pt x="163" y="119"/>
                    </a:lnTo>
                    <a:lnTo>
                      <a:pt x="184" y="109"/>
                    </a:lnTo>
                    <a:lnTo>
                      <a:pt x="205" y="96"/>
                    </a:lnTo>
                    <a:lnTo>
                      <a:pt x="223" y="84"/>
                    </a:lnTo>
                    <a:lnTo>
                      <a:pt x="241" y="71"/>
                    </a:lnTo>
                    <a:lnTo>
                      <a:pt x="256" y="59"/>
                    </a:lnTo>
                    <a:lnTo>
                      <a:pt x="269" y="46"/>
                    </a:lnTo>
                    <a:lnTo>
                      <a:pt x="280" y="35"/>
                    </a:lnTo>
                    <a:lnTo>
                      <a:pt x="297" y="19"/>
                    </a:lnTo>
                    <a:lnTo>
                      <a:pt x="302" y="11"/>
                    </a:lnTo>
                    <a:lnTo>
                      <a:pt x="302" y="11"/>
                    </a:lnTo>
                    <a:lnTo>
                      <a:pt x="308" y="6"/>
                    </a:lnTo>
                    <a:lnTo>
                      <a:pt x="314" y="2"/>
                    </a:lnTo>
                    <a:lnTo>
                      <a:pt x="323" y="0"/>
                    </a:lnTo>
                    <a:lnTo>
                      <a:pt x="330" y="0"/>
                    </a:lnTo>
                    <a:lnTo>
                      <a:pt x="338" y="1"/>
                    </a:lnTo>
                    <a:lnTo>
                      <a:pt x="346" y="4"/>
                    </a:lnTo>
                    <a:lnTo>
                      <a:pt x="352" y="8"/>
                    </a:lnTo>
                    <a:lnTo>
                      <a:pt x="357" y="14"/>
                    </a:lnTo>
                    <a:lnTo>
                      <a:pt x="357" y="14"/>
                    </a:lnTo>
                    <a:lnTo>
                      <a:pt x="360" y="20"/>
                    </a:lnTo>
                    <a:lnTo>
                      <a:pt x="371" y="34"/>
                    </a:lnTo>
                    <a:lnTo>
                      <a:pt x="388" y="53"/>
                    </a:lnTo>
                    <a:lnTo>
                      <a:pt x="399" y="64"/>
                    </a:lnTo>
                    <a:lnTo>
                      <a:pt x="412" y="75"/>
                    </a:lnTo>
                    <a:lnTo>
                      <a:pt x="426" y="86"/>
                    </a:lnTo>
                    <a:lnTo>
                      <a:pt x="443" y="97"/>
                    </a:lnTo>
                    <a:lnTo>
                      <a:pt x="459" y="108"/>
                    </a:lnTo>
                    <a:lnTo>
                      <a:pt x="478" y="116"/>
                    </a:lnTo>
                    <a:lnTo>
                      <a:pt x="499" y="124"/>
                    </a:lnTo>
                    <a:lnTo>
                      <a:pt x="520" y="129"/>
                    </a:lnTo>
                    <a:lnTo>
                      <a:pt x="532" y="131"/>
                    </a:lnTo>
                    <a:lnTo>
                      <a:pt x="543" y="133"/>
                    </a:lnTo>
                    <a:lnTo>
                      <a:pt x="556" y="134"/>
                    </a:lnTo>
                    <a:lnTo>
                      <a:pt x="568" y="134"/>
                    </a:lnTo>
                    <a:lnTo>
                      <a:pt x="568" y="134"/>
                    </a:lnTo>
                    <a:lnTo>
                      <a:pt x="580" y="134"/>
                    </a:lnTo>
                    <a:lnTo>
                      <a:pt x="593" y="133"/>
                    </a:lnTo>
                    <a:lnTo>
                      <a:pt x="617" y="130"/>
                    </a:lnTo>
                    <a:lnTo>
                      <a:pt x="638" y="124"/>
                    </a:lnTo>
                    <a:lnTo>
                      <a:pt x="659" y="117"/>
                    </a:lnTo>
                    <a:lnTo>
                      <a:pt x="678" y="108"/>
                    </a:lnTo>
                    <a:lnTo>
                      <a:pt x="694" y="98"/>
                    </a:lnTo>
                    <a:lnTo>
                      <a:pt x="710" y="88"/>
                    </a:lnTo>
                    <a:lnTo>
                      <a:pt x="724" y="76"/>
                    </a:lnTo>
                    <a:lnTo>
                      <a:pt x="737" y="66"/>
                    </a:lnTo>
                    <a:lnTo>
                      <a:pt x="747" y="55"/>
                    </a:lnTo>
                    <a:lnTo>
                      <a:pt x="756" y="45"/>
                    </a:lnTo>
                    <a:lnTo>
                      <a:pt x="764" y="36"/>
                    </a:lnTo>
                    <a:lnTo>
                      <a:pt x="774" y="22"/>
                    </a:lnTo>
                    <a:lnTo>
                      <a:pt x="778" y="15"/>
                    </a:lnTo>
                    <a:lnTo>
                      <a:pt x="778" y="15"/>
                    </a:lnTo>
                    <a:lnTo>
                      <a:pt x="781" y="11"/>
                    </a:lnTo>
                    <a:lnTo>
                      <a:pt x="783" y="8"/>
                    </a:lnTo>
                    <a:lnTo>
                      <a:pt x="791" y="4"/>
                    </a:lnTo>
                    <a:lnTo>
                      <a:pt x="798" y="1"/>
                    </a:lnTo>
                    <a:lnTo>
                      <a:pt x="806" y="0"/>
                    </a:lnTo>
                    <a:lnTo>
                      <a:pt x="814" y="1"/>
                    </a:lnTo>
                    <a:lnTo>
                      <a:pt x="823" y="3"/>
                    </a:lnTo>
                    <a:lnTo>
                      <a:pt x="830" y="8"/>
                    </a:lnTo>
                    <a:lnTo>
                      <a:pt x="833" y="11"/>
                    </a:lnTo>
                    <a:lnTo>
                      <a:pt x="835" y="14"/>
                    </a:lnTo>
                    <a:lnTo>
                      <a:pt x="835" y="14"/>
                    </a:lnTo>
                    <a:lnTo>
                      <a:pt x="839" y="20"/>
                    </a:lnTo>
                    <a:lnTo>
                      <a:pt x="850" y="34"/>
                    </a:lnTo>
                    <a:lnTo>
                      <a:pt x="867" y="53"/>
                    </a:lnTo>
                    <a:lnTo>
                      <a:pt x="879" y="64"/>
                    </a:lnTo>
                    <a:lnTo>
                      <a:pt x="891" y="75"/>
                    </a:lnTo>
                    <a:lnTo>
                      <a:pt x="905" y="86"/>
                    </a:lnTo>
                    <a:lnTo>
                      <a:pt x="921" y="97"/>
                    </a:lnTo>
                    <a:lnTo>
                      <a:pt x="939" y="108"/>
                    </a:lnTo>
                    <a:lnTo>
                      <a:pt x="957" y="116"/>
                    </a:lnTo>
                    <a:lnTo>
                      <a:pt x="977" y="124"/>
                    </a:lnTo>
                    <a:lnTo>
                      <a:pt x="999" y="129"/>
                    </a:lnTo>
                    <a:lnTo>
                      <a:pt x="1010" y="131"/>
                    </a:lnTo>
                    <a:lnTo>
                      <a:pt x="1022" y="133"/>
                    </a:lnTo>
                    <a:lnTo>
                      <a:pt x="1034" y="134"/>
                    </a:lnTo>
                    <a:lnTo>
                      <a:pt x="1046" y="134"/>
                    </a:lnTo>
                    <a:lnTo>
                      <a:pt x="1046" y="134"/>
                    </a:lnTo>
                    <a:lnTo>
                      <a:pt x="1060" y="134"/>
                    </a:lnTo>
                    <a:lnTo>
                      <a:pt x="1072" y="133"/>
                    </a:lnTo>
                    <a:lnTo>
                      <a:pt x="1083" y="131"/>
                    </a:lnTo>
                    <a:lnTo>
                      <a:pt x="1096" y="129"/>
                    </a:lnTo>
                    <a:lnTo>
                      <a:pt x="1118" y="124"/>
                    </a:lnTo>
                    <a:lnTo>
                      <a:pt x="1138" y="116"/>
                    </a:lnTo>
                    <a:lnTo>
                      <a:pt x="1157" y="108"/>
                    </a:lnTo>
                    <a:lnTo>
                      <a:pt x="1174" y="97"/>
                    </a:lnTo>
                    <a:lnTo>
                      <a:pt x="1190" y="87"/>
                    </a:lnTo>
                    <a:lnTo>
                      <a:pt x="1203" y="75"/>
                    </a:lnTo>
                    <a:lnTo>
                      <a:pt x="1216" y="64"/>
                    </a:lnTo>
                    <a:lnTo>
                      <a:pt x="1227" y="54"/>
                    </a:lnTo>
                    <a:lnTo>
                      <a:pt x="1236" y="43"/>
                    </a:lnTo>
                    <a:lnTo>
                      <a:pt x="1244" y="34"/>
                    </a:lnTo>
                    <a:lnTo>
                      <a:pt x="1253" y="21"/>
                    </a:lnTo>
                    <a:lnTo>
                      <a:pt x="1257" y="15"/>
                    </a:lnTo>
                    <a:lnTo>
                      <a:pt x="1257" y="15"/>
                    </a:lnTo>
                    <a:lnTo>
                      <a:pt x="1259" y="11"/>
                    </a:lnTo>
                    <a:lnTo>
                      <a:pt x="1262" y="9"/>
                    </a:lnTo>
                    <a:lnTo>
                      <a:pt x="1269" y="4"/>
                    </a:lnTo>
                    <a:lnTo>
                      <a:pt x="1277" y="1"/>
                    </a:lnTo>
                    <a:lnTo>
                      <a:pt x="1285" y="0"/>
                    </a:lnTo>
                    <a:lnTo>
                      <a:pt x="1293" y="1"/>
                    </a:lnTo>
                    <a:lnTo>
                      <a:pt x="1302" y="3"/>
                    </a:lnTo>
                    <a:lnTo>
                      <a:pt x="1308" y="8"/>
                    </a:lnTo>
                    <a:lnTo>
                      <a:pt x="1311" y="11"/>
                    </a:lnTo>
                    <a:lnTo>
                      <a:pt x="1314" y="14"/>
                    </a:lnTo>
                    <a:lnTo>
                      <a:pt x="1314" y="14"/>
                    </a:lnTo>
                    <a:lnTo>
                      <a:pt x="1319" y="23"/>
                    </a:lnTo>
                    <a:lnTo>
                      <a:pt x="1332" y="39"/>
                    </a:lnTo>
                    <a:lnTo>
                      <a:pt x="1341" y="50"/>
                    </a:lnTo>
                    <a:lnTo>
                      <a:pt x="1352" y="61"/>
                    </a:lnTo>
                    <a:lnTo>
                      <a:pt x="1365" y="73"/>
                    </a:lnTo>
                    <a:lnTo>
                      <a:pt x="1379" y="86"/>
                    </a:lnTo>
                    <a:lnTo>
                      <a:pt x="1395" y="97"/>
                    </a:lnTo>
                    <a:lnTo>
                      <a:pt x="1412" y="109"/>
                    </a:lnTo>
                    <a:lnTo>
                      <a:pt x="1432" y="118"/>
                    </a:lnTo>
                    <a:lnTo>
                      <a:pt x="1452" y="125"/>
                    </a:lnTo>
                    <a:lnTo>
                      <a:pt x="1463" y="128"/>
                    </a:lnTo>
                    <a:lnTo>
                      <a:pt x="1475" y="131"/>
                    </a:lnTo>
                    <a:lnTo>
                      <a:pt x="1486" y="133"/>
                    </a:lnTo>
                    <a:lnTo>
                      <a:pt x="1497" y="134"/>
                    </a:lnTo>
                    <a:lnTo>
                      <a:pt x="1510" y="134"/>
                    </a:lnTo>
                    <a:lnTo>
                      <a:pt x="1522" y="134"/>
                    </a:lnTo>
                    <a:lnTo>
                      <a:pt x="1535" y="132"/>
                    </a:lnTo>
                    <a:lnTo>
                      <a:pt x="1548" y="130"/>
                    </a:lnTo>
                    <a:lnTo>
                      <a:pt x="1548" y="130"/>
                    </a:lnTo>
                    <a:lnTo>
                      <a:pt x="1555" y="129"/>
                    </a:lnTo>
                    <a:lnTo>
                      <a:pt x="1563" y="130"/>
                    </a:lnTo>
                    <a:lnTo>
                      <a:pt x="1569" y="133"/>
                    </a:lnTo>
                    <a:lnTo>
                      <a:pt x="1575" y="138"/>
                    </a:lnTo>
                    <a:lnTo>
                      <a:pt x="1575" y="138"/>
                    </a:lnTo>
                    <a:lnTo>
                      <a:pt x="1580" y="143"/>
                    </a:lnTo>
                    <a:lnTo>
                      <a:pt x="1584" y="149"/>
                    </a:lnTo>
                    <a:lnTo>
                      <a:pt x="1586" y="155"/>
                    </a:lnTo>
                    <a:lnTo>
                      <a:pt x="1587" y="162"/>
                    </a:lnTo>
                    <a:lnTo>
                      <a:pt x="1587" y="428"/>
                    </a:lnTo>
                    <a:lnTo>
                      <a:pt x="1521" y="428"/>
                    </a:lnTo>
                    <a:lnTo>
                      <a:pt x="1521" y="201"/>
                    </a:lnTo>
                    <a:lnTo>
                      <a:pt x="1521" y="201"/>
                    </a:lnTo>
                    <a:lnTo>
                      <a:pt x="1500" y="201"/>
                    </a:lnTo>
                    <a:lnTo>
                      <a:pt x="1480" y="200"/>
                    </a:lnTo>
                    <a:lnTo>
                      <a:pt x="1461" y="197"/>
                    </a:lnTo>
                    <a:lnTo>
                      <a:pt x="1443" y="191"/>
                    </a:lnTo>
                    <a:lnTo>
                      <a:pt x="1425" y="186"/>
                    </a:lnTo>
                    <a:lnTo>
                      <a:pt x="1407" y="179"/>
                    </a:lnTo>
                    <a:lnTo>
                      <a:pt x="1392" y="172"/>
                    </a:lnTo>
                    <a:lnTo>
                      <a:pt x="1376" y="163"/>
                    </a:lnTo>
                    <a:lnTo>
                      <a:pt x="1362" y="154"/>
                    </a:lnTo>
                    <a:lnTo>
                      <a:pt x="1348" y="145"/>
                    </a:lnTo>
                    <a:lnTo>
                      <a:pt x="1336" y="135"/>
                    </a:lnTo>
                    <a:lnTo>
                      <a:pt x="1323" y="125"/>
                    </a:lnTo>
                    <a:lnTo>
                      <a:pt x="1303" y="105"/>
                    </a:lnTo>
                    <a:lnTo>
                      <a:pt x="1286" y="87"/>
                    </a:lnTo>
                    <a:lnTo>
                      <a:pt x="1286" y="87"/>
                    </a:lnTo>
                    <a:lnTo>
                      <a:pt x="1270" y="104"/>
                    </a:lnTo>
                    <a:lnTo>
                      <a:pt x="1249" y="124"/>
                    </a:lnTo>
                    <a:lnTo>
                      <a:pt x="1238" y="133"/>
                    </a:lnTo>
                    <a:lnTo>
                      <a:pt x="1225" y="143"/>
                    </a:lnTo>
                    <a:lnTo>
                      <a:pt x="1212" y="152"/>
                    </a:lnTo>
                    <a:lnTo>
                      <a:pt x="1197" y="160"/>
                    </a:lnTo>
                    <a:lnTo>
                      <a:pt x="1182" y="169"/>
                    </a:lnTo>
                    <a:lnTo>
                      <a:pt x="1165" y="177"/>
                    </a:lnTo>
                    <a:lnTo>
                      <a:pt x="1149" y="183"/>
                    </a:lnTo>
                    <a:lnTo>
                      <a:pt x="1130" y="189"/>
                    </a:lnTo>
                    <a:lnTo>
                      <a:pt x="1110" y="194"/>
                    </a:lnTo>
                    <a:lnTo>
                      <a:pt x="1090" y="198"/>
                    </a:lnTo>
                    <a:lnTo>
                      <a:pt x="1069" y="200"/>
                    </a:lnTo>
                    <a:lnTo>
                      <a:pt x="1046" y="201"/>
                    </a:lnTo>
                    <a:lnTo>
                      <a:pt x="1046" y="201"/>
                    </a:lnTo>
                    <a:lnTo>
                      <a:pt x="1024" y="200"/>
                    </a:lnTo>
                    <a:lnTo>
                      <a:pt x="1004" y="198"/>
                    </a:lnTo>
                    <a:lnTo>
                      <a:pt x="984" y="194"/>
                    </a:lnTo>
                    <a:lnTo>
                      <a:pt x="964" y="189"/>
                    </a:lnTo>
                    <a:lnTo>
                      <a:pt x="947" y="183"/>
                    </a:lnTo>
                    <a:lnTo>
                      <a:pt x="929" y="177"/>
                    </a:lnTo>
                    <a:lnTo>
                      <a:pt x="913" y="169"/>
                    </a:lnTo>
                    <a:lnTo>
                      <a:pt x="897" y="160"/>
                    </a:lnTo>
                    <a:lnTo>
                      <a:pt x="883" y="152"/>
                    </a:lnTo>
                    <a:lnTo>
                      <a:pt x="869" y="143"/>
                    </a:lnTo>
                    <a:lnTo>
                      <a:pt x="857" y="133"/>
                    </a:lnTo>
                    <a:lnTo>
                      <a:pt x="845" y="123"/>
                    </a:lnTo>
                    <a:lnTo>
                      <a:pt x="825" y="104"/>
                    </a:lnTo>
                    <a:lnTo>
                      <a:pt x="808" y="87"/>
                    </a:lnTo>
                    <a:lnTo>
                      <a:pt x="808" y="87"/>
                    </a:lnTo>
                    <a:lnTo>
                      <a:pt x="792" y="104"/>
                    </a:lnTo>
                    <a:lnTo>
                      <a:pt x="771" y="123"/>
                    </a:lnTo>
                    <a:lnTo>
                      <a:pt x="759" y="133"/>
                    </a:lnTo>
                    <a:lnTo>
                      <a:pt x="747" y="143"/>
                    </a:lnTo>
                    <a:lnTo>
                      <a:pt x="734" y="152"/>
                    </a:lnTo>
                    <a:lnTo>
                      <a:pt x="719" y="160"/>
                    </a:lnTo>
                    <a:lnTo>
                      <a:pt x="704" y="169"/>
                    </a:lnTo>
                    <a:lnTo>
                      <a:pt x="687" y="177"/>
                    </a:lnTo>
                    <a:lnTo>
                      <a:pt x="669" y="183"/>
                    </a:lnTo>
                    <a:lnTo>
                      <a:pt x="651" y="189"/>
                    </a:lnTo>
                    <a:lnTo>
                      <a:pt x="632" y="194"/>
                    </a:lnTo>
                    <a:lnTo>
                      <a:pt x="612" y="198"/>
                    </a:lnTo>
                    <a:lnTo>
                      <a:pt x="590" y="200"/>
                    </a:lnTo>
                    <a:lnTo>
                      <a:pt x="568" y="201"/>
                    </a:lnTo>
                    <a:lnTo>
                      <a:pt x="568" y="201"/>
                    </a:lnTo>
                    <a:lnTo>
                      <a:pt x="545" y="200"/>
                    </a:lnTo>
                    <a:lnTo>
                      <a:pt x="524" y="198"/>
                    </a:lnTo>
                    <a:lnTo>
                      <a:pt x="504" y="193"/>
                    </a:lnTo>
                    <a:lnTo>
                      <a:pt x="484" y="189"/>
                    </a:lnTo>
                    <a:lnTo>
                      <a:pt x="466" y="183"/>
                    </a:lnTo>
                    <a:lnTo>
                      <a:pt x="448" y="176"/>
                    </a:lnTo>
                    <a:lnTo>
                      <a:pt x="431" y="168"/>
                    </a:lnTo>
                    <a:lnTo>
                      <a:pt x="416" y="159"/>
                    </a:lnTo>
                    <a:lnTo>
                      <a:pt x="401" y="150"/>
                    </a:lnTo>
                    <a:lnTo>
                      <a:pt x="388" y="140"/>
                    </a:lnTo>
                    <a:lnTo>
                      <a:pt x="375" y="130"/>
                    </a:lnTo>
                    <a:lnTo>
                      <a:pt x="363" y="121"/>
                    </a:lnTo>
                    <a:lnTo>
                      <a:pt x="342" y="101"/>
                    </a:lnTo>
                    <a:lnTo>
                      <a:pt x="326" y="84"/>
                    </a:lnTo>
                    <a:lnTo>
                      <a:pt x="326" y="84"/>
                    </a:lnTo>
                    <a:lnTo>
                      <a:pt x="307" y="101"/>
                    </a:lnTo>
                    <a:lnTo>
                      <a:pt x="283" y="122"/>
                    </a:lnTo>
                    <a:lnTo>
                      <a:pt x="270" y="132"/>
                    </a:lnTo>
                    <a:lnTo>
                      <a:pt x="256" y="143"/>
                    </a:lnTo>
                    <a:lnTo>
                      <a:pt x="240" y="153"/>
                    </a:lnTo>
                    <a:lnTo>
                      <a:pt x="223" y="162"/>
                    </a:lnTo>
                    <a:lnTo>
                      <a:pt x="206" y="172"/>
                    </a:lnTo>
                    <a:lnTo>
                      <a:pt x="188" y="180"/>
                    </a:lnTo>
                    <a:lnTo>
                      <a:pt x="170" y="187"/>
                    </a:lnTo>
                    <a:lnTo>
                      <a:pt x="150" y="193"/>
                    </a:lnTo>
                    <a:lnTo>
                      <a:pt x="130" y="198"/>
                    </a:lnTo>
                    <a:lnTo>
                      <a:pt x="110" y="202"/>
                    </a:lnTo>
                    <a:lnTo>
                      <a:pt x="89" y="203"/>
                    </a:lnTo>
                    <a:lnTo>
                      <a:pt x="67" y="203"/>
                    </a:lnTo>
                    <a:lnTo>
                      <a:pt x="66" y="4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 name="Freeform 220">
                <a:extLst>
                  <a:ext uri="{FF2B5EF4-FFF2-40B4-BE49-F238E27FC236}">
                    <a16:creationId xmlns:a16="http://schemas.microsoft.com/office/drawing/2014/main" id="{E01578A3-C7DB-4108-A6B8-F3B3B9F2685B}"/>
                  </a:ext>
                </a:extLst>
              </p:cNvPr>
              <p:cNvSpPr>
                <a:spLocks/>
              </p:cNvSpPr>
              <p:nvPr/>
            </p:nvSpPr>
            <p:spPr bwMode="auto">
              <a:xfrm>
                <a:off x="3395663" y="3398838"/>
                <a:ext cx="360363" cy="96838"/>
              </a:xfrm>
              <a:custGeom>
                <a:avLst/>
                <a:gdLst>
                  <a:gd name="T0" fmla="*/ 1 w 1587"/>
                  <a:gd name="T1" fmla="*/ 166 h 429"/>
                  <a:gd name="T2" fmla="*/ 13 w 1587"/>
                  <a:gd name="T3" fmla="*/ 141 h 429"/>
                  <a:gd name="T4" fmla="*/ 33 w 1587"/>
                  <a:gd name="T5" fmla="*/ 134 h 429"/>
                  <a:gd name="T6" fmla="*/ 66 w 1587"/>
                  <a:gd name="T7" fmla="*/ 138 h 429"/>
                  <a:gd name="T8" fmla="*/ 117 w 1587"/>
                  <a:gd name="T9" fmla="*/ 134 h 429"/>
                  <a:gd name="T10" fmla="*/ 184 w 1587"/>
                  <a:gd name="T11" fmla="*/ 109 h 429"/>
                  <a:gd name="T12" fmla="*/ 256 w 1587"/>
                  <a:gd name="T13" fmla="*/ 59 h 429"/>
                  <a:gd name="T14" fmla="*/ 302 w 1587"/>
                  <a:gd name="T15" fmla="*/ 11 h 429"/>
                  <a:gd name="T16" fmla="*/ 323 w 1587"/>
                  <a:gd name="T17" fmla="*/ 1 h 429"/>
                  <a:gd name="T18" fmla="*/ 352 w 1587"/>
                  <a:gd name="T19" fmla="*/ 9 h 429"/>
                  <a:gd name="T20" fmla="*/ 371 w 1587"/>
                  <a:gd name="T21" fmla="*/ 34 h 429"/>
                  <a:gd name="T22" fmla="*/ 426 w 1587"/>
                  <a:gd name="T23" fmla="*/ 87 h 429"/>
                  <a:gd name="T24" fmla="*/ 499 w 1587"/>
                  <a:gd name="T25" fmla="*/ 124 h 429"/>
                  <a:gd name="T26" fmla="*/ 556 w 1587"/>
                  <a:gd name="T27" fmla="*/ 135 h 429"/>
                  <a:gd name="T28" fmla="*/ 593 w 1587"/>
                  <a:gd name="T29" fmla="*/ 135 h 429"/>
                  <a:gd name="T30" fmla="*/ 678 w 1587"/>
                  <a:gd name="T31" fmla="*/ 109 h 429"/>
                  <a:gd name="T32" fmla="*/ 737 w 1587"/>
                  <a:gd name="T33" fmla="*/ 66 h 429"/>
                  <a:gd name="T34" fmla="*/ 774 w 1587"/>
                  <a:gd name="T35" fmla="*/ 23 h 429"/>
                  <a:gd name="T36" fmla="*/ 783 w 1587"/>
                  <a:gd name="T37" fmla="*/ 9 h 429"/>
                  <a:gd name="T38" fmla="*/ 814 w 1587"/>
                  <a:gd name="T39" fmla="*/ 1 h 429"/>
                  <a:gd name="T40" fmla="*/ 835 w 1587"/>
                  <a:gd name="T41" fmla="*/ 15 h 429"/>
                  <a:gd name="T42" fmla="*/ 867 w 1587"/>
                  <a:gd name="T43" fmla="*/ 54 h 429"/>
                  <a:gd name="T44" fmla="*/ 921 w 1587"/>
                  <a:gd name="T45" fmla="*/ 97 h 429"/>
                  <a:gd name="T46" fmla="*/ 999 w 1587"/>
                  <a:gd name="T47" fmla="*/ 130 h 429"/>
                  <a:gd name="T48" fmla="*/ 1046 w 1587"/>
                  <a:gd name="T49" fmla="*/ 136 h 429"/>
                  <a:gd name="T50" fmla="*/ 1083 w 1587"/>
                  <a:gd name="T51" fmla="*/ 132 h 429"/>
                  <a:gd name="T52" fmla="*/ 1157 w 1587"/>
                  <a:gd name="T53" fmla="*/ 108 h 429"/>
                  <a:gd name="T54" fmla="*/ 1216 w 1587"/>
                  <a:gd name="T55" fmla="*/ 65 h 429"/>
                  <a:gd name="T56" fmla="*/ 1253 w 1587"/>
                  <a:gd name="T57" fmla="*/ 22 h 429"/>
                  <a:gd name="T58" fmla="*/ 1262 w 1587"/>
                  <a:gd name="T59" fmla="*/ 9 h 429"/>
                  <a:gd name="T60" fmla="*/ 1293 w 1587"/>
                  <a:gd name="T61" fmla="*/ 1 h 429"/>
                  <a:gd name="T62" fmla="*/ 1314 w 1587"/>
                  <a:gd name="T63" fmla="*/ 15 h 429"/>
                  <a:gd name="T64" fmla="*/ 1341 w 1587"/>
                  <a:gd name="T65" fmla="*/ 51 h 429"/>
                  <a:gd name="T66" fmla="*/ 1395 w 1587"/>
                  <a:gd name="T67" fmla="*/ 98 h 429"/>
                  <a:gd name="T68" fmla="*/ 1463 w 1587"/>
                  <a:gd name="T69" fmla="*/ 129 h 429"/>
                  <a:gd name="T70" fmla="*/ 1510 w 1587"/>
                  <a:gd name="T71" fmla="*/ 135 h 429"/>
                  <a:gd name="T72" fmla="*/ 1548 w 1587"/>
                  <a:gd name="T73" fmla="*/ 131 h 429"/>
                  <a:gd name="T74" fmla="*/ 1575 w 1587"/>
                  <a:gd name="T75" fmla="*/ 138 h 429"/>
                  <a:gd name="T76" fmla="*/ 1586 w 1587"/>
                  <a:gd name="T77" fmla="*/ 156 h 429"/>
                  <a:gd name="T78" fmla="*/ 1521 w 1587"/>
                  <a:gd name="T79" fmla="*/ 201 h 429"/>
                  <a:gd name="T80" fmla="*/ 1461 w 1587"/>
                  <a:gd name="T81" fmla="*/ 197 h 429"/>
                  <a:gd name="T82" fmla="*/ 1392 w 1587"/>
                  <a:gd name="T83" fmla="*/ 173 h 429"/>
                  <a:gd name="T84" fmla="*/ 1336 w 1587"/>
                  <a:gd name="T85" fmla="*/ 136 h 429"/>
                  <a:gd name="T86" fmla="*/ 1286 w 1587"/>
                  <a:gd name="T87" fmla="*/ 87 h 429"/>
                  <a:gd name="T88" fmla="*/ 1225 w 1587"/>
                  <a:gd name="T89" fmla="*/ 143 h 429"/>
                  <a:gd name="T90" fmla="*/ 1165 w 1587"/>
                  <a:gd name="T91" fmla="*/ 177 h 429"/>
                  <a:gd name="T92" fmla="*/ 1090 w 1587"/>
                  <a:gd name="T93" fmla="*/ 199 h 429"/>
                  <a:gd name="T94" fmla="*/ 1024 w 1587"/>
                  <a:gd name="T95" fmla="*/ 201 h 429"/>
                  <a:gd name="T96" fmla="*/ 947 w 1587"/>
                  <a:gd name="T97" fmla="*/ 184 h 429"/>
                  <a:gd name="T98" fmla="*/ 883 w 1587"/>
                  <a:gd name="T99" fmla="*/ 152 h 429"/>
                  <a:gd name="T100" fmla="*/ 825 w 1587"/>
                  <a:gd name="T101" fmla="*/ 105 h 429"/>
                  <a:gd name="T102" fmla="*/ 771 w 1587"/>
                  <a:gd name="T103" fmla="*/ 124 h 429"/>
                  <a:gd name="T104" fmla="*/ 719 w 1587"/>
                  <a:gd name="T105" fmla="*/ 161 h 429"/>
                  <a:gd name="T106" fmla="*/ 651 w 1587"/>
                  <a:gd name="T107" fmla="*/ 190 h 429"/>
                  <a:gd name="T108" fmla="*/ 568 w 1587"/>
                  <a:gd name="T109" fmla="*/ 202 h 429"/>
                  <a:gd name="T110" fmla="*/ 504 w 1587"/>
                  <a:gd name="T111" fmla="*/ 195 h 429"/>
                  <a:gd name="T112" fmla="*/ 431 w 1587"/>
                  <a:gd name="T113" fmla="*/ 168 h 429"/>
                  <a:gd name="T114" fmla="*/ 375 w 1587"/>
                  <a:gd name="T115" fmla="*/ 130 h 429"/>
                  <a:gd name="T116" fmla="*/ 326 w 1587"/>
                  <a:gd name="T117" fmla="*/ 84 h 429"/>
                  <a:gd name="T118" fmla="*/ 256 w 1587"/>
                  <a:gd name="T119" fmla="*/ 144 h 429"/>
                  <a:gd name="T120" fmla="*/ 188 w 1587"/>
                  <a:gd name="T121" fmla="*/ 180 h 429"/>
                  <a:gd name="T122" fmla="*/ 110 w 1587"/>
                  <a:gd name="T123" fmla="*/ 202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87" h="429">
                    <a:moveTo>
                      <a:pt x="66" y="429"/>
                    </a:moveTo>
                    <a:lnTo>
                      <a:pt x="0" y="429"/>
                    </a:lnTo>
                    <a:lnTo>
                      <a:pt x="1" y="166"/>
                    </a:lnTo>
                    <a:lnTo>
                      <a:pt x="1" y="166"/>
                    </a:lnTo>
                    <a:lnTo>
                      <a:pt x="2" y="158"/>
                    </a:lnTo>
                    <a:lnTo>
                      <a:pt x="4" y="152"/>
                    </a:lnTo>
                    <a:lnTo>
                      <a:pt x="8" y="146"/>
                    </a:lnTo>
                    <a:lnTo>
                      <a:pt x="13" y="141"/>
                    </a:lnTo>
                    <a:lnTo>
                      <a:pt x="13" y="141"/>
                    </a:lnTo>
                    <a:lnTo>
                      <a:pt x="20" y="137"/>
                    </a:lnTo>
                    <a:lnTo>
                      <a:pt x="26" y="134"/>
                    </a:lnTo>
                    <a:lnTo>
                      <a:pt x="33" y="134"/>
                    </a:lnTo>
                    <a:lnTo>
                      <a:pt x="40" y="134"/>
                    </a:lnTo>
                    <a:lnTo>
                      <a:pt x="40" y="134"/>
                    </a:lnTo>
                    <a:lnTo>
                      <a:pt x="54" y="136"/>
                    </a:lnTo>
                    <a:lnTo>
                      <a:pt x="66" y="138"/>
                    </a:lnTo>
                    <a:lnTo>
                      <a:pt x="80" y="138"/>
                    </a:lnTo>
                    <a:lnTo>
                      <a:pt x="92" y="137"/>
                    </a:lnTo>
                    <a:lnTo>
                      <a:pt x="104" y="136"/>
                    </a:lnTo>
                    <a:lnTo>
                      <a:pt x="117" y="134"/>
                    </a:lnTo>
                    <a:lnTo>
                      <a:pt x="128" y="130"/>
                    </a:lnTo>
                    <a:lnTo>
                      <a:pt x="141" y="127"/>
                    </a:lnTo>
                    <a:lnTo>
                      <a:pt x="163" y="119"/>
                    </a:lnTo>
                    <a:lnTo>
                      <a:pt x="184" y="109"/>
                    </a:lnTo>
                    <a:lnTo>
                      <a:pt x="205" y="97"/>
                    </a:lnTo>
                    <a:lnTo>
                      <a:pt x="223" y="85"/>
                    </a:lnTo>
                    <a:lnTo>
                      <a:pt x="241" y="71"/>
                    </a:lnTo>
                    <a:lnTo>
                      <a:pt x="256" y="59"/>
                    </a:lnTo>
                    <a:lnTo>
                      <a:pt x="269" y="47"/>
                    </a:lnTo>
                    <a:lnTo>
                      <a:pt x="280" y="36"/>
                    </a:lnTo>
                    <a:lnTo>
                      <a:pt x="297" y="19"/>
                    </a:lnTo>
                    <a:lnTo>
                      <a:pt x="302" y="11"/>
                    </a:lnTo>
                    <a:lnTo>
                      <a:pt x="302" y="11"/>
                    </a:lnTo>
                    <a:lnTo>
                      <a:pt x="308" y="6"/>
                    </a:lnTo>
                    <a:lnTo>
                      <a:pt x="314" y="3"/>
                    </a:lnTo>
                    <a:lnTo>
                      <a:pt x="323" y="1"/>
                    </a:lnTo>
                    <a:lnTo>
                      <a:pt x="330" y="0"/>
                    </a:lnTo>
                    <a:lnTo>
                      <a:pt x="338" y="1"/>
                    </a:lnTo>
                    <a:lnTo>
                      <a:pt x="346" y="4"/>
                    </a:lnTo>
                    <a:lnTo>
                      <a:pt x="352" y="9"/>
                    </a:lnTo>
                    <a:lnTo>
                      <a:pt x="357" y="15"/>
                    </a:lnTo>
                    <a:lnTo>
                      <a:pt x="357" y="15"/>
                    </a:lnTo>
                    <a:lnTo>
                      <a:pt x="360" y="21"/>
                    </a:lnTo>
                    <a:lnTo>
                      <a:pt x="371" y="34"/>
                    </a:lnTo>
                    <a:lnTo>
                      <a:pt x="388" y="54"/>
                    </a:lnTo>
                    <a:lnTo>
                      <a:pt x="399" y="64"/>
                    </a:lnTo>
                    <a:lnTo>
                      <a:pt x="412" y="76"/>
                    </a:lnTo>
                    <a:lnTo>
                      <a:pt x="426" y="87"/>
                    </a:lnTo>
                    <a:lnTo>
                      <a:pt x="443" y="97"/>
                    </a:lnTo>
                    <a:lnTo>
                      <a:pt x="459" y="108"/>
                    </a:lnTo>
                    <a:lnTo>
                      <a:pt x="478" y="117"/>
                    </a:lnTo>
                    <a:lnTo>
                      <a:pt x="499" y="124"/>
                    </a:lnTo>
                    <a:lnTo>
                      <a:pt x="520" y="130"/>
                    </a:lnTo>
                    <a:lnTo>
                      <a:pt x="532" y="132"/>
                    </a:lnTo>
                    <a:lnTo>
                      <a:pt x="543" y="134"/>
                    </a:lnTo>
                    <a:lnTo>
                      <a:pt x="556" y="135"/>
                    </a:lnTo>
                    <a:lnTo>
                      <a:pt x="568" y="136"/>
                    </a:lnTo>
                    <a:lnTo>
                      <a:pt x="568" y="136"/>
                    </a:lnTo>
                    <a:lnTo>
                      <a:pt x="580" y="135"/>
                    </a:lnTo>
                    <a:lnTo>
                      <a:pt x="593" y="135"/>
                    </a:lnTo>
                    <a:lnTo>
                      <a:pt x="617" y="130"/>
                    </a:lnTo>
                    <a:lnTo>
                      <a:pt x="638" y="124"/>
                    </a:lnTo>
                    <a:lnTo>
                      <a:pt x="659" y="117"/>
                    </a:lnTo>
                    <a:lnTo>
                      <a:pt x="678" y="109"/>
                    </a:lnTo>
                    <a:lnTo>
                      <a:pt x="694" y="98"/>
                    </a:lnTo>
                    <a:lnTo>
                      <a:pt x="710" y="88"/>
                    </a:lnTo>
                    <a:lnTo>
                      <a:pt x="724" y="78"/>
                    </a:lnTo>
                    <a:lnTo>
                      <a:pt x="737" y="66"/>
                    </a:lnTo>
                    <a:lnTo>
                      <a:pt x="747" y="56"/>
                    </a:lnTo>
                    <a:lnTo>
                      <a:pt x="756" y="46"/>
                    </a:lnTo>
                    <a:lnTo>
                      <a:pt x="764" y="36"/>
                    </a:lnTo>
                    <a:lnTo>
                      <a:pt x="774" y="23"/>
                    </a:lnTo>
                    <a:lnTo>
                      <a:pt x="778" y="16"/>
                    </a:lnTo>
                    <a:lnTo>
                      <a:pt x="778" y="16"/>
                    </a:lnTo>
                    <a:lnTo>
                      <a:pt x="781" y="12"/>
                    </a:lnTo>
                    <a:lnTo>
                      <a:pt x="783" y="9"/>
                    </a:lnTo>
                    <a:lnTo>
                      <a:pt x="791" y="4"/>
                    </a:lnTo>
                    <a:lnTo>
                      <a:pt x="798" y="2"/>
                    </a:lnTo>
                    <a:lnTo>
                      <a:pt x="806" y="1"/>
                    </a:lnTo>
                    <a:lnTo>
                      <a:pt x="814" y="1"/>
                    </a:lnTo>
                    <a:lnTo>
                      <a:pt x="823" y="4"/>
                    </a:lnTo>
                    <a:lnTo>
                      <a:pt x="830" y="8"/>
                    </a:lnTo>
                    <a:lnTo>
                      <a:pt x="833" y="11"/>
                    </a:lnTo>
                    <a:lnTo>
                      <a:pt x="835" y="15"/>
                    </a:lnTo>
                    <a:lnTo>
                      <a:pt x="835" y="15"/>
                    </a:lnTo>
                    <a:lnTo>
                      <a:pt x="839" y="21"/>
                    </a:lnTo>
                    <a:lnTo>
                      <a:pt x="850" y="34"/>
                    </a:lnTo>
                    <a:lnTo>
                      <a:pt x="867" y="54"/>
                    </a:lnTo>
                    <a:lnTo>
                      <a:pt x="879" y="64"/>
                    </a:lnTo>
                    <a:lnTo>
                      <a:pt x="891" y="76"/>
                    </a:lnTo>
                    <a:lnTo>
                      <a:pt x="905" y="87"/>
                    </a:lnTo>
                    <a:lnTo>
                      <a:pt x="921" y="97"/>
                    </a:lnTo>
                    <a:lnTo>
                      <a:pt x="939" y="108"/>
                    </a:lnTo>
                    <a:lnTo>
                      <a:pt x="957" y="117"/>
                    </a:lnTo>
                    <a:lnTo>
                      <a:pt x="977" y="124"/>
                    </a:lnTo>
                    <a:lnTo>
                      <a:pt x="999" y="130"/>
                    </a:lnTo>
                    <a:lnTo>
                      <a:pt x="1010" y="132"/>
                    </a:lnTo>
                    <a:lnTo>
                      <a:pt x="1022" y="134"/>
                    </a:lnTo>
                    <a:lnTo>
                      <a:pt x="1034" y="135"/>
                    </a:lnTo>
                    <a:lnTo>
                      <a:pt x="1046" y="136"/>
                    </a:lnTo>
                    <a:lnTo>
                      <a:pt x="1046" y="136"/>
                    </a:lnTo>
                    <a:lnTo>
                      <a:pt x="1060" y="135"/>
                    </a:lnTo>
                    <a:lnTo>
                      <a:pt x="1072" y="134"/>
                    </a:lnTo>
                    <a:lnTo>
                      <a:pt x="1083" y="132"/>
                    </a:lnTo>
                    <a:lnTo>
                      <a:pt x="1096" y="130"/>
                    </a:lnTo>
                    <a:lnTo>
                      <a:pt x="1118" y="124"/>
                    </a:lnTo>
                    <a:lnTo>
                      <a:pt x="1138" y="117"/>
                    </a:lnTo>
                    <a:lnTo>
                      <a:pt x="1157" y="108"/>
                    </a:lnTo>
                    <a:lnTo>
                      <a:pt x="1174" y="98"/>
                    </a:lnTo>
                    <a:lnTo>
                      <a:pt x="1190" y="87"/>
                    </a:lnTo>
                    <a:lnTo>
                      <a:pt x="1203" y="76"/>
                    </a:lnTo>
                    <a:lnTo>
                      <a:pt x="1216" y="65"/>
                    </a:lnTo>
                    <a:lnTo>
                      <a:pt x="1227" y="54"/>
                    </a:lnTo>
                    <a:lnTo>
                      <a:pt x="1236" y="45"/>
                    </a:lnTo>
                    <a:lnTo>
                      <a:pt x="1244" y="35"/>
                    </a:lnTo>
                    <a:lnTo>
                      <a:pt x="1253" y="22"/>
                    </a:lnTo>
                    <a:lnTo>
                      <a:pt x="1257" y="16"/>
                    </a:lnTo>
                    <a:lnTo>
                      <a:pt x="1257" y="16"/>
                    </a:lnTo>
                    <a:lnTo>
                      <a:pt x="1259" y="12"/>
                    </a:lnTo>
                    <a:lnTo>
                      <a:pt x="1262" y="9"/>
                    </a:lnTo>
                    <a:lnTo>
                      <a:pt x="1269" y="4"/>
                    </a:lnTo>
                    <a:lnTo>
                      <a:pt x="1277" y="2"/>
                    </a:lnTo>
                    <a:lnTo>
                      <a:pt x="1285" y="0"/>
                    </a:lnTo>
                    <a:lnTo>
                      <a:pt x="1293" y="1"/>
                    </a:lnTo>
                    <a:lnTo>
                      <a:pt x="1302" y="4"/>
                    </a:lnTo>
                    <a:lnTo>
                      <a:pt x="1308" y="8"/>
                    </a:lnTo>
                    <a:lnTo>
                      <a:pt x="1311" y="11"/>
                    </a:lnTo>
                    <a:lnTo>
                      <a:pt x="1314" y="15"/>
                    </a:lnTo>
                    <a:lnTo>
                      <a:pt x="1314" y="15"/>
                    </a:lnTo>
                    <a:lnTo>
                      <a:pt x="1319" y="23"/>
                    </a:lnTo>
                    <a:lnTo>
                      <a:pt x="1332" y="39"/>
                    </a:lnTo>
                    <a:lnTo>
                      <a:pt x="1341" y="51"/>
                    </a:lnTo>
                    <a:lnTo>
                      <a:pt x="1352" y="62"/>
                    </a:lnTo>
                    <a:lnTo>
                      <a:pt x="1365" y="75"/>
                    </a:lnTo>
                    <a:lnTo>
                      <a:pt x="1379" y="86"/>
                    </a:lnTo>
                    <a:lnTo>
                      <a:pt x="1395" y="98"/>
                    </a:lnTo>
                    <a:lnTo>
                      <a:pt x="1412" y="109"/>
                    </a:lnTo>
                    <a:lnTo>
                      <a:pt x="1432" y="118"/>
                    </a:lnTo>
                    <a:lnTo>
                      <a:pt x="1452" y="126"/>
                    </a:lnTo>
                    <a:lnTo>
                      <a:pt x="1463" y="129"/>
                    </a:lnTo>
                    <a:lnTo>
                      <a:pt x="1475" y="131"/>
                    </a:lnTo>
                    <a:lnTo>
                      <a:pt x="1486" y="134"/>
                    </a:lnTo>
                    <a:lnTo>
                      <a:pt x="1497" y="135"/>
                    </a:lnTo>
                    <a:lnTo>
                      <a:pt x="1510" y="135"/>
                    </a:lnTo>
                    <a:lnTo>
                      <a:pt x="1522" y="135"/>
                    </a:lnTo>
                    <a:lnTo>
                      <a:pt x="1535" y="134"/>
                    </a:lnTo>
                    <a:lnTo>
                      <a:pt x="1548" y="131"/>
                    </a:lnTo>
                    <a:lnTo>
                      <a:pt x="1548" y="131"/>
                    </a:lnTo>
                    <a:lnTo>
                      <a:pt x="1555" y="130"/>
                    </a:lnTo>
                    <a:lnTo>
                      <a:pt x="1563" y="131"/>
                    </a:lnTo>
                    <a:lnTo>
                      <a:pt x="1569" y="134"/>
                    </a:lnTo>
                    <a:lnTo>
                      <a:pt x="1575" y="138"/>
                    </a:lnTo>
                    <a:lnTo>
                      <a:pt x="1575" y="138"/>
                    </a:lnTo>
                    <a:lnTo>
                      <a:pt x="1580" y="143"/>
                    </a:lnTo>
                    <a:lnTo>
                      <a:pt x="1584" y="149"/>
                    </a:lnTo>
                    <a:lnTo>
                      <a:pt x="1586" y="156"/>
                    </a:lnTo>
                    <a:lnTo>
                      <a:pt x="1587" y="164"/>
                    </a:lnTo>
                    <a:lnTo>
                      <a:pt x="1587" y="429"/>
                    </a:lnTo>
                    <a:lnTo>
                      <a:pt x="1521" y="429"/>
                    </a:lnTo>
                    <a:lnTo>
                      <a:pt x="1521" y="201"/>
                    </a:lnTo>
                    <a:lnTo>
                      <a:pt x="1521" y="201"/>
                    </a:lnTo>
                    <a:lnTo>
                      <a:pt x="1500" y="201"/>
                    </a:lnTo>
                    <a:lnTo>
                      <a:pt x="1480" y="200"/>
                    </a:lnTo>
                    <a:lnTo>
                      <a:pt x="1461" y="197"/>
                    </a:lnTo>
                    <a:lnTo>
                      <a:pt x="1443" y="192"/>
                    </a:lnTo>
                    <a:lnTo>
                      <a:pt x="1425" y="187"/>
                    </a:lnTo>
                    <a:lnTo>
                      <a:pt x="1407" y="180"/>
                    </a:lnTo>
                    <a:lnTo>
                      <a:pt x="1392" y="173"/>
                    </a:lnTo>
                    <a:lnTo>
                      <a:pt x="1376" y="165"/>
                    </a:lnTo>
                    <a:lnTo>
                      <a:pt x="1362" y="155"/>
                    </a:lnTo>
                    <a:lnTo>
                      <a:pt x="1348" y="146"/>
                    </a:lnTo>
                    <a:lnTo>
                      <a:pt x="1336" y="136"/>
                    </a:lnTo>
                    <a:lnTo>
                      <a:pt x="1323" y="125"/>
                    </a:lnTo>
                    <a:lnTo>
                      <a:pt x="1303" y="106"/>
                    </a:lnTo>
                    <a:lnTo>
                      <a:pt x="1286" y="87"/>
                    </a:lnTo>
                    <a:lnTo>
                      <a:pt x="1286" y="87"/>
                    </a:lnTo>
                    <a:lnTo>
                      <a:pt x="1270" y="106"/>
                    </a:lnTo>
                    <a:lnTo>
                      <a:pt x="1249" y="124"/>
                    </a:lnTo>
                    <a:lnTo>
                      <a:pt x="1238" y="134"/>
                    </a:lnTo>
                    <a:lnTo>
                      <a:pt x="1225" y="143"/>
                    </a:lnTo>
                    <a:lnTo>
                      <a:pt x="1212" y="152"/>
                    </a:lnTo>
                    <a:lnTo>
                      <a:pt x="1197" y="161"/>
                    </a:lnTo>
                    <a:lnTo>
                      <a:pt x="1182" y="170"/>
                    </a:lnTo>
                    <a:lnTo>
                      <a:pt x="1165" y="177"/>
                    </a:lnTo>
                    <a:lnTo>
                      <a:pt x="1149" y="184"/>
                    </a:lnTo>
                    <a:lnTo>
                      <a:pt x="1130" y="190"/>
                    </a:lnTo>
                    <a:lnTo>
                      <a:pt x="1110" y="195"/>
                    </a:lnTo>
                    <a:lnTo>
                      <a:pt x="1090" y="199"/>
                    </a:lnTo>
                    <a:lnTo>
                      <a:pt x="1069" y="201"/>
                    </a:lnTo>
                    <a:lnTo>
                      <a:pt x="1046" y="202"/>
                    </a:lnTo>
                    <a:lnTo>
                      <a:pt x="1046" y="202"/>
                    </a:lnTo>
                    <a:lnTo>
                      <a:pt x="1024" y="201"/>
                    </a:lnTo>
                    <a:lnTo>
                      <a:pt x="1004" y="199"/>
                    </a:lnTo>
                    <a:lnTo>
                      <a:pt x="984" y="195"/>
                    </a:lnTo>
                    <a:lnTo>
                      <a:pt x="964" y="189"/>
                    </a:lnTo>
                    <a:lnTo>
                      <a:pt x="947" y="184"/>
                    </a:lnTo>
                    <a:lnTo>
                      <a:pt x="929" y="177"/>
                    </a:lnTo>
                    <a:lnTo>
                      <a:pt x="913" y="170"/>
                    </a:lnTo>
                    <a:lnTo>
                      <a:pt x="897" y="161"/>
                    </a:lnTo>
                    <a:lnTo>
                      <a:pt x="883" y="152"/>
                    </a:lnTo>
                    <a:lnTo>
                      <a:pt x="869" y="143"/>
                    </a:lnTo>
                    <a:lnTo>
                      <a:pt x="857" y="134"/>
                    </a:lnTo>
                    <a:lnTo>
                      <a:pt x="845" y="124"/>
                    </a:lnTo>
                    <a:lnTo>
                      <a:pt x="825" y="105"/>
                    </a:lnTo>
                    <a:lnTo>
                      <a:pt x="808" y="87"/>
                    </a:lnTo>
                    <a:lnTo>
                      <a:pt x="808" y="87"/>
                    </a:lnTo>
                    <a:lnTo>
                      <a:pt x="792" y="105"/>
                    </a:lnTo>
                    <a:lnTo>
                      <a:pt x="771" y="124"/>
                    </a:lnTo>
                    <a:lnTo>
                      <a:pt x="759" y="134"/>
                    </a:lnTo>
                    <a:lnTo>
                      <a:pt x="747" y="143"/>
                    </a:lnTo>
                    <a:lnTo>
                      <a:pt x="734" y="152"/>
                    </a:lnTo>
                    <a:lnTo>
                      <a:pt x="719" y="161"/>
                    </a:lnTo>
                    <a:lnTo>
                      <a:pt x="704" y="170"/>
                    </a:lnTo>
                    <a:lnTo>
                      <a:pt x="687" y="177"/>
                    </a:lnTo>
                    <a:lnTo>
                      <a:pt x="669" y="184"/>
                    </a:lnTo>
                    <a:lnTo>
                      <a:pt x="651" y="190"/>
                    </a:lnTo>
                    <a:lnTo>
                      <a:pt x="632" y="195"/>
                    </a:lnTo>
                    <a:lnTo>
                      <a:pt x="612" y="199"/>
                    </a:lnTo>
                    <a:lnTo>
                      <a:pt x="590" y="201"/>
                    </a:lnTo>
                    <a:lnTo>
                      <a:pt x="568" y="202"/>
                    </a:lnTo>
                    <a:lnTo>
                      <a:pt x="568" y="202"/>
                    </a:lnTo>
                    <a:lnTo>
                      <a:pt x="545" y="201"/>
                    </a:lnTo>
                    <a:lnTo>
                      <a:pt x="524" y="199"/>
                    </a:lnTo>
                    <a:lnTo>
                      <a:pt x="504" y="195"/>
                    </a:lnTo>
                    <a:lnTo>
                      <a:pt x="484" y="189"/>
                    </a:lnTo>
                    <a:lnTo>
                      <a:pt x="466" y="183"/>
                    </a:lnTo>
                    <a:lnTo>
                      <a:pt x="448" y="176"/>
                    </a:lnTo>
                    <a:lnTo>
                      <a:pt x="431" y="168"/>
                    </a:lnTo>
                    <a:lnTo>
                      <a:pt x="416" y="159"/>
                    </a:lnTo>
                    <a:lnTo>
                      <a:pt x="401" y="150"/>
                    </a:lnTo>
                    <a:lnTo>
                      <a:pt x="388" y="141"/>
                    </a:lnTo>
                    <a:lnTo>
                      <a:pt x="375" y="130"/>
                    </a:lnTo>
                    <a:lnTo>
                      <a:pt x="363" y="121"/>
                    </a:lnTo>
                    <a:lnTo>
                      <a:pt x="342" y="101"/>
                    </a:lnTo>
                    <a:lnTo>
                      <a:pt x="326" y="84"/>
                    </a:lnTo>
                    <a:lnTo>
                      <a:pt x="326" y="84"/>
                    </a:lnTo>
                    <a:lnTo>
                      <a:pt x="307" y="102"/>
                    </a:lnTo>
                    <a:lnTo>
                      <a:pt x="283" y="123"/>
                    </a:lnTo>
                    <a:lnTo>
                      <a:pt x="270" y="134"/>
                    </a:lnTo>
                    <a:lnTo>
                      <a:pt x="256" y="144"/>
                    </a:lnTo>
                    <a:lnTo>
                      <a:pt x="240" y="153"/>
                    </a:lnTo>
                    <a:lnTo>
                      <a:pt x="223" y="164"/>
                    </a:lnTo>
                    <a:lnTo>
                      <a:pt x="206" y="172"/>
                    </a:lnTo>
                    <a:lnTo>
                      <a:pt x="188" y="180"/>
                    </a:lnTo>
                    <a:lnTo>
                      <a:pt x="170" y="187"/>
                    </a:lnTo>
                    <a:lnTo>
                      <a:pt x="150" y="194"/>
                    </a:lnTo>
                    <a:lnTo>
                      <a:pt x="130" y="199"/>
                    </a:lnTo>
                    <a:lnTo>
                      <a:pt x="110" y="202"/>
                    </a:lnTo>
                    <a:lnTo>
                      <a:pt x="89" y="204"/>
                    </a:lnTo>
                    <a:lnTo>
                      <a:pt x="67" y="204"/>
                    </a:lnTo>
                    <a:lnTo>
                      <a:pt x="66" y="4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 name="Freeform 221">
                <a:extLst>
                  <a:ext uri="{FF2B5EF4-FFF2-40B4-BE49-F238E27FC236}">
                    <a16:creationId xmlns:a16="http://schemas.microsoft.com/office/drawing/2014/main" id="{690BA4B0-049E-4BF2-A440-0A2A43B1DF14}"/>
                  </a:ext>
                </a:extLst>
              </p:cNvPr>
              <p:cNvSpPr>
                <a:spLocks/>
              </p:cNvSpPr>
              <p:nvPr/>
            </p:nvSpPr>
            <p:spPr bwMode="auto">
              <a:xfrm>
                <a:off x="3675063" y="3354388"/>
                <a:ext cx="36513" cy="14288"/>
              </a:xfrm>
              <a:custGeom>
                <a:avLst/>
                <a:gdLst>
                  <a:gd name="T0" fmla="*/ 126 w 159"/>
                  <a:gd name="T1" fmla="*/ 67 h 67"/>
                  <a:gd name="T2" fmla="*/ 33 w 159"/>
                  <a:gd name="T3" fmla="*/ 67 h 67"/>
                  <a:gd name="T4" fmla="*/ 33 w 159"/>
                  <a:gd name="T5" fmla="*/ 67 h 67"/>
                  <a:gd name="T6" fmla="*/ 27 w 159"/>
                  <a:gd name="T7" fmla="*/ 66 h 67"/>
                  <a:gd name="T8" fmla="*/ 21 w 159"/>
                  <a:gd name="T9" fmla="*/ 64 h 67"/>
                  <a:gd name="T10" fmla="*/ 15 w 159"/>
                  <a:gd name="T11" fmla="*/ 60 h 67"/>
                  <a:gd name="T12" fmla="*/ 11 w 159"/>
                  <a:gd name="T13" fmla="*/ 56 h 67"/>
                  <a:gd name="T14" fmla="*/ 7 w 159"/>
                  <a:gd name="T15" fmla="*/ 52 h 67"/>
                  <a:gd name="T16" fmla="*/ 3 w 159"/>
                  <a:gd name="T17" fmla="*/ 46 h 67"/>
                  <a:gd name="T18" fmla="*/ 1 w 159"/>
                  <a:gd name="T19" fmla="*/ 40 h 67"/>
                  <a:gd name="T20" fmla="*/ 0 w 159"/>
                  <a:gd name="T21" fmla="*/ 34 h 67"/>
                  <a:gd name="T22" fmla="*/ 0 w 159"/>
                  <a:gd name="T23" fmla="*/ 34 h 67"/>
                  <a:gd name="T24" fmla="*/ 1 w 159"/>
                  <a:gd name="T25" fmla="*/ 26 h 67"/>
                  <a:gd name="T26" fmla="*/ 3 w 159"/>
                  <a:gd name="T27" fmla="*/ 20 h 67"/>
                  <a:gd name="T28" fmla="*/ 7 w 159"/>
                  <a:gd name="T29" fmla="*/ 15 h 67"/>
                  <a:gd name="T30" fmla="*/ 11 w 159"/>
                  <a:gd name="T31" fmla="*/ 10 h 67"/>
                  <a:gd name="T32" fmla="*/ 15 w 159"/>
                  <a:gd name="T33" fmla="*/ 6 h 67"/>
                  <a:gd name="T34" fmla="*/ 21 w 159"/>
                  <a:gd name="T35" fmla="*/ 2 h 67"/>
                  <a:gd name="T36" fmla="*/ 27 w 159"/>
                  <a:gd name="T37" fmla="*/ 1 h 67"/>
                  <a:gd name="T38" fmla="*/ 33 w 159"/>
                  <a:gd name="T39" fmla="*/ 0 h 67"/>
                  <a:gd name="T40" fmla="*/ 126 w 159"/>
                  <a:gd name="T41" fmla="*/ 0 h 67"/>
                  <a:gd name="T42" fmla="*/ 126 w 159"/>
                  <a:gd name="T43" fmla="*/ 0 h 67"/>
                  <a:gd name="T44" fmla="*/ 132 w 159"/>
                  <a:gd name="T45" fmla="*/ 1 h 67"/>
                  <a:gd name="T46" fmla="*/ 138 w 159"/>
                  <a:gd name="T47" fmla="*/ 2 h 67"/>
                  <a:gd name="T48" fmla="*/ 144 w 159"/>
                  <a:gd name="T49" fmla="*/ 6 h 67"/>
                  <a:gd name="T50" fmla="*/ 149 w 159"/>
                  <a:gd name="T51" fmla="*/ 10 h 67"/>
                  <a:gd name="T52" fmla="*/ 154 w 159"/>
                  <a:gd name="T53" fmla="*/ 15 h 67"/>
                  <a:gd name="T54" fmla="*/ 156 w 159"/>
                  <a:gd name="T55" fmla="*/ 20 h 67"/>
                  <a:gd name="T56" fmla="*/ 158 w 159"/>
                  <a:gd name="T57" fmla="*/ 26 h 67"/>
                  <a:gd name="T58" fmla="*/ 159 w 159"/>
                  <a:gd name="T59" fmla="*/ 34 h 67"/>
                  <a:gd name="T60" fmla="*/ 159 w 159"/>
                  <a:gd name="T61" fmla="*/ 34 h 67"/>
                  <a:gd name="T62" fmla="*/ 158 w 159"/>
                  <a:gd name="T63" fmla="*/ 40 h 67"/>
                  <a:gd name="T64" fmla="*/ 156 w 159"/>
                  <a:gd name="T65" fmla="*/ 46 h 67"/>
                  <a:gd name="T66" fmla="*/ 154 w 159"/>
                  <a:gd name="T67" fmla="*/ 52 h 67"/>
                  <a:gd name="T68" fmla="*/ 149 w 159"/>
                  <a:gd name="T69" fmla="*/ 56 h 67"/>
                  <a:gd name="T70" fmla="*/ 144 w 159"/>
                  <a:gd name="T71" fmla="*/ 60 h 67"/>
                  <a:gd name="T72" fmla="*/ 138 w 159"/>
                  <a:gd name="T73" fmla="*/ 64 h 67"/>
                  <a:gd name="T74" fmla="*/ 132 w 159"/>
                  <a:gd name="T75" fmla="*/ 66 h 67"/>
                  <a:gd name="T76" fmla="*/ 126 w 159"/>
                  <a:gd name="T77" fmla="*/ 67 h 67"/>
                  <a:gd name="T78" fmla="*/ 126 w 159"/>
                  <a:gd name="T79"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59" h="67">
                    <a:moveTo>
                      <a:pt x="126" y="67"/>
                    </a:moveTo>
                    <a:lnTo>
                      <a:pt x="33" y="67"/>
                    </a:lnTo>
                    <a:lnTo>
                      <a:pt x="33" y="67"/>
                    </a:lnTo>
                    <a:lnTo>
                      <a:pt x="27" y="66"/>
                    </a:lnTo>
                    <a:lnTo>
                      <a:pt x="21" y="64"/>
                    </a:lnTo>
                    <a:lnTo>
                      <a:pt x="15" y="60"/>
                    </a:lnTo>
                    <a:lnTo>
                      <a:pt x="11" y="56"/>
                    </a:lnTo>
                    <a:lnTo>
                      <a:pt x="7" y="52"/>
                    </a:lnTo>
                    <a:lnTo>
                      <a:pt x="3" y="46"/>
                    </a:lnTo>
                    <a:lnTo>
                      <a:pt x="1" y="40"/>
                    </a:lnTo>
                    <a:lnTo>
                      <a:pt x="0" y="34"/>
                    </a:lnTo>
                    <a:lnTo>
                      <a:pt x="0" y="34"/>
                    </a:lnTo>
                    <a:lnTo>
                      <a:pt x="1" y="26"/>
                    </a:lnTo>
                    <a:lnTo>
                      <a:pt x="3" y="20"/>
                    </a:lnTo>
                    <a:lnTo>
                      <a:pt x="7" y="15"/>
                    </a:lnTo>
                    <a:lnTo>
                      <a:pt x="11" y="10"/>
                    </a:lnTo>
                    <a:lnTo>
                      <a:pt x="15" y="6"/>
                    </a:lnTo>
                    <a:lnTo>
                      <a:pt x="21" y="2"/>
                    </a:lnTo>
                    <a:lnTo>
                      <a:pt x="27" y="1"/>
                    </a:lnTo>
                    <a:lnTo>
                      <a:pt x="33" y="0"/>
                    </a:lnTo>
                    <a:lnTo>
                      <a:pt x="126" y="0"/>
                    </a:lnTo>
                    <a:lnTo>
                      <a:pt x="126" y="0"/>
                    </a:lnTo>
                    <a:lnTo>
                      <a:pt x="132" y="1"/>
                    </a:lnTo>
                    <a:lnTo>
                      <a:pt x="138" y="2"/>
                    </a:lnTo>
                    <a:lnTo>
                      <a:pt x="144" y="6"/>
                    </a:lnTo>
                    <a:lnTo>
                      <a:pt x="149" y="10"/>
                    </a:lnTo>
                    <a:lnTo>
                      <a:pt x="154" y="15"/>
                    </a:lnTo>
                    <a:lnTo>
                      <a:pt x="156" y="20"/>
                    </a:lnTo>
                    <a:lnTo>
                      <a:pt x="158" y="26"/>
                    </a:lnTo>
                    <a:lnTo>
                      <a:pt x="159" y="34"/>
                    </a:lnTo>
                    <a:lnTo>
                      <a:pt x="159" y="34"/>
                    </a:lnTo>
                    <a:lnTo>
                      <a:pt x="158" y="40"/>
                    </a:lnTo>
                    <a:lnTo>
                      <a:pt x="156" y="46"/>
                    </a:lnTo>
                    <a:lnTo>
                      <a:pt x="154" y="52"/>
                    </a:lnTo>
                    <a:lnTo>
                      <a:pt x="149" y="56"/>
                    </a:lnTo>
                    <a:lnTo>
                      <a:pt x="144" y="60"/>
                    </a:lnTo>
                    <a:lnTo>
                      <a:pt x="138" y="64"/>
                    </a:lnTo>
                    <a:lnTo>
                      <a:pt x="132" y="66"/>
                    </a:lnTo>
                    <a:lnTo>
                      <a:pt x="126" y="67"/>
                    </a:lnTo>
                    <a:lnTo>
                      <a:pt x="126" y="6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 name="Freeform 222">
                <a:extLst>
                  <a:ext uri="{FF2B5EF4-FFF2-40B4-BE49-F238E27FC236}">
                    <a16:creationId xmlns:a16="http://schemas.microsoft.com/office/drawing/2014/main" id="{F215443B-0A4E-49F6-9517-3D535CECB547}"/>
                  </a:ext>
                </a:extLst>
              </p:cNvPr>
              <p:cNvSpPr>
                <a:spLocks/>
              </p:cNvSpPr>
              <p:nvPr/>
            </p:nvSpPr>
            <p:spPr bwMode="auto">
              <a:xfrm>
                <a:off x="3649663" y="3279775"/>
                <a:ext cx="30163" cy="30163"/>
              </a:xfrm>
              <a:custGeom>
                <a:avLst/>
                <a:gdLst>
                  <a:gd name="T0" fmla="*/ 34 w 136"/>
                  <a:gd name="T1" fmla="*/ 135 h 135"/>
                  <a:gd name="T2" fmla="*/ 34 w 136"/>
                  <a:gd name="T3" fmla="*/ 135 h 135"/>
                  <a:gd name="T4" fmla="*/ 27 w 136"/>
                  <a:gd name="T5" fmla="*/ 135 h 135"/>
                  <a:gd name="T6" fmla="*/ 21 w 136"/>
                  <a:gd name="T7" fmla="*/ 133 h 135"/>
                  <a:gd name="T8" fmla="*/ 15 w 136"/>
                  <a:gd name="T9" fmla="*/ 130 h 135"/>
                  <a:gd name="T10" fmla="*/ 10 w 136"/>
                  <a:gd name="T11" fmla="*/ 126 h 135"/>
                  <a:gd name="T12" fmla="*/ 10 w 136"/>
                  <a:gd name="T13" fmla="*/ 126 h 135"/>
                  <a:gd name="T14" fmla="*/ 6 w 136"/>
                  <a:gd name="T15" fmla="*/ 121 h 135"/>
                  <a:gd name="T16" fmla="*/ 3 w 136"/>
                  <a:gd name="T17" fmla="*/ 114 h 135"/>
                  <a:gd name="T18" fmla="*/ 2 w 136"/>
                  <a:gd name="T19" fmla="*/ 108 h 135"/>
                  <a:gd name="T20" fmla="*/ 0 w 136"/>
                  <a:gd name="T21" fmla="*/ 102 h 135"/>
                  <a:gd name="T22" fmla="*/ 2 w 136"/>
                  <a:gd name="T23" fmla="*/ 96 h 135"/>
                  <a:gd name="T24" fmla="*/ 3 w 136"/>
                  <a:gd name="T25" fmla="*/ 89 h 135"/>
                  <a:gd name="T26" fmla="*/ 6 w 136"/>
                  <a:gd name="T27" fmla="*/ 84 h 135"/>
                  <a:gd name="T28" fmla="*/ 10 w 136"/>
                  <a:gd name="T29" fmla="*/ 79 h 135"/>
                  <a:gd name="T30" fmla="*/ 79 w 136"/>
                  <a:gd name="T31" fmla="*/ 10 h 135"/>
                  <a:gd name="T32" fmla="*/ 79 w 136"/>
                  <a:gd name="T33" fmla="*/ 10 h 135"/>
                  <a:gd name="T34" fmla="*/ 84 w 136"/>
                  <a:gd name="T35" fmla="*/ 6 h 135"/>
                  <a:gd name="T36" fmla="*/ 91 w 136"/>
                  <a:gd name="T37" fmla="*/ 3 h 135"/>
                  <a:gd name="T38" fmla="*/ 97 w 136"/>
                  <a:gd name="T39" fmla="*/ 0 h 135"/>
                  <a:gd name="T40" fmla="*/ 103 w 136"/>
                  <a:gd name="T41" fmla="*/ 0 h 135"/>
                  <a:gd name="T42" fmla="*/ 109 w 136"/>
                  <a:gd name="T43" fmla="*/ 0 h 135"/>
                  <a:gd name="T44" fmla="*/ 115 w 136"/>
                  <a:gd name="T45" fmla="*/ 3 h 135"/>
                  <a:gd name="T46" fmla="*/ 121 w 136"/>
                  <a:gd name="T47" fmla="*/ 6 h 135"/>
                  <a:gd name="T48" fmla="*/ 126 w 136"/>
                  <a:gd name="T49" fmla="*/ 10 h 135"/>
                  <a:gd name="T50" fmla="*/ 126 w 136"/>
                  <a:gd name="T51" fmla="*/ 10 h 135"/>
                  <a:gd name="T52" fmla="*/ 130 w 136"/>
                  <a:gd name="T53" fmla="*/ 15 h 135"/>
                  <a:gd name="T54" fmla="*/ 133 w 136"/>
                  <a:gd name="T55" fmla="*/ 21 h 135"/>
                  <a:gd name="T56" fmla="*/ 135 w 136"/>
                  <a:gd name="T57" fmla="*/ 27 h 135"/>
                  <a:gd name="T58" fmla="*/ 136 w 136"/>
                  <a:gd name="T59" fmla="*/ 34 h 135"/>
                  <a:gd name="T60" fmla="*/ 135 w 136"/>
                  <a:gd name="T61" fmla="*/ 40 h 135"/>
                  <a:gd name="T62" fmla="*/ 133 w 136"/>
                  <a:gd name="T63" fmla="*/ 46 h 135"/>
                  <a:gd name="T64" fmla="*/ 130 w 136"/>
                  <a:gd name="T65" fmla="*/ 51 h 135"/>
                  <a:gd name="T66" fmla="*/ 126 w 136"/>
                  <a:gd name="T67" fmla="*/ 56 h 135"/>
                  <a:gd name="T68" fmla="*/ 57 w 136"/>
                  <a:gd name="T69" fmla="*/ 126 h 135"/>
                  <a:gd name="T70" fmla="*/ 57 w 136"/>
                  <a:gd name="T71" fmla="*/ 126 h 135"/>
                  <a:gd name="T72" fmla="*/ 52 w 136"/>
                  <a:gd name="T73" fmla="*/ 130 h 135"/>
                  <a:gd name="T74" fmla="*/ 46 w 136"/>
                  <a:gd name="T75" fmla="*/ 133 h 135"/>
                  <a:gd name="T76" fmla="*/ 40 w 136"/>
                  <a:gd name="T77" fmla="*/ 135 h 135"/>
                  <a:gd name="T78" fmla="*/ 34 w 136"/>
                  <a:gd name="T79" fmla="*/ 135 h 135"/>
                  <a:gd name="T80" fmla="*/ 34 w 136"/>
                  <a:gd name="T81" fmla="*/ 135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36" h="135">
                    <a:moveTo>
                      <a:pt x="34" y="135"/>
                    </a:moveTo>
                    <a:lnTo>
                      <a:pt x="34" y="135"/>
                    </a:lnTo>
                    <a:lnTo>
                      <a:pt x="27" y="135"/>
                    </a:lnTo>
                    <a:lnTo>
                      <a:pt x="21" y="133"/>
                    </a:lnTo>
                    <a:lnTo>
                      <a:pt x="15" y="130"/>
                    </a:lnTo>
                    <a:lnTo>
                      <a:pt x="10" y="126"/>
                    </a:lnTo>
                    <a:lnTo>
                      <a:pt x="10" y="126"/>
                    </a:lnTo>
                    <a:lnTo>
                      <a:pt x="6" y="121"/>
                    </a:lnTo>
                    <a:lnTo>
                      <a:pt x="3" y="114"/>
                    </a:lnTo>
                    <a:lnTo>
                      <a:pt x="2" y="108"/>
                    </a:lnTo>
                    <a:lnTo>
                      <a:pt x="0" y="102"/>
                    </a:lnTo>
                    <a:lnTo>
                      <a:pt x="2" y="96"/>
                    </a:lnTo>
                    <a:lnTo>
                      <a:pt x="3" y="89"/>
                    </a:lnTo>
                    <a:lnTo>
                      <a:pt x="6" y="84"/>
                    </a:lnTo>
                    <a:lnTo>
                      <a:pt x="10" y="79"/>
                    </a:lnTo>
                    <a:lnTo>
                      <a:pt x="79" y="10"/>
                    </a:lnTo>
                    <a:lnTo>
                      <a:pt x="79" y="10"/>
                    </a:lnTo>
                    <a:lnTo>
                      <a:pt x="84" y="6"/>
                    </a:lnTo>
                    <a:lnTo>
                      <a:pt x="91" y="3"/>
                    </a:lnTo>
                    <a:lnTo>
                      <a:pt x="97" y="0"/>
                    </a:lnTo>
                    <a:lnTo>
                      <a:pt x="103" y="0"/>
                    </a:lnTo>
                    <a:lnTo>
                      <a:pt x="109" y="0"/>
                    </a:lnTo>
                    <a:lnTo>
                      <a:pt x="115" y="3"/>
                    </a:lnTo>
                    <a:lnTo>
                      <a:pt x="121" y="6"/>
                    </a:lnTo>
                    <a:lnTo>
                      <a:pt x="126" y="10"/>
                    </a:lnTo>
                    <a:lnTo>
                      <a:pt x="126" y="10"/>
                    </a:lnTo>
                    <a:lnTo>
                      <a:pt x="130" y="15"/>
                    </a:lnTo>
                    <a:lnTo>
                      <a:pt x="133" y="21"/>
                    </a:lnTo>
                    <a:lnTo>
                      <a:pt x="135" y="27"/>
                    </a:lnTo>
                    <a:lnTo>
                      <a:pt x="136" y="34"/>
                    </a:lnTo>
                    <a:lnTo>
                      <a:pt x="135" y="40"/>
                    </a:lnTo>
                    <a:lnTo>
                      <a:pt x="133" y="46"/>
                    </a:lnTo>
                    <a:lnTo>
                      <a:pt x="130" y="51"/>
                    </a:lnTo>
                    <a:lnTo>
                      <a:pt x="126" y="56"/>
                    </a:lnTo>
                    <a:lnTo>
                      <a:pt x="57" y="126"/>
                    </a:lnTo>
                    <a:lnTo>
                      <a:pt x="57" y="126"/>
                    </a:lnTo>
                    <a:lnTo>
                      <a:pt x="52" y="130"/>
                    </a:lnTo>
                    <a:lnTo>
                      <a:pt x="46" y="133"/>
                    </a:lnTo>
                    <a:lnTo>
                      <a:pt x="40" y="135"/>
                    </a:lnTo>
                    <a:lnTo>
                      <a:pt x="34" y="135"/>
                    </a:lnTo>
                    <a:lnTo>
                      <a:pt x="34" y="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 name="Freeform 223">
                <a:extLst>
                  <a:ext uri="{FF2B5EF4-FFF2-40B4-BE49-F238E27FC236}">
                    <a16:creationId xmlns:a16="http://schemas.microsoft.com/office/drawing/2014/main" id="{9F6FE9CB-0436-4072-9275-210241F5E879}"/>
                  </a:ext>
                </a:extLst>
              </p:cNvPr>
              <p:cNvSpPr>
                <a:spLocks/>
              </p:cNvSpPr>
              <p:nvPr/>
            </p:nvSpPr>
            <p:spPr bwMode="auto">
              <a:xfrm>
                <a:off x="3576638" y="3249613"/>
                <a:ext cx="14288" cy="34925"/>
              </a:xfrm>
              <a:custGeom>
                <a:avLst/>
                <a:gdLst>
                  <a:gd name="T0" fmla="*/ 33 w 66"/>
                  <a:gd name="T1" fmla="*/ 157 h 157"/>
                  <a:gd name="T2" fmla="*/ 33 w 66"/>
                  <a:gd name="T3" fmla="*/ 157 h 157"/>
                  <a:gd name="T4" fmla="*/ 26 w 66"/>
                  <a:gd name="T5" fmla="*/ 157 h 157"/>
                  <a:gd name="T6" fmla="*/ 19 w 66"/>
                  <a:gd name="T7" fmla="*/ 155 h 157"/>
                  <a:gd name="T8" fmla="*/ 14 w 66"/>
                  <a:gd name="T9" fmla="*/ 152 h 157"/>
                  <a:gd name="T10" fmla="*/ 9 w 66"/>
                  <a:gd name="T11" fmla="*/ 148 h 157"/>
                  <a:gd name="T12" fmla="*/ 5 w 66"/>
                  <a:gd name="T13" fmla="*/ 143 h 157"/>
                  <a:gd name="T14" fmla="*/ 2 w 66"/>
                  <a:gd name="T15" fmla="*/ 138 h 157"/>
                  <a:gd name="T16" fmla="*/ 1 w 66"/>
                  <a:gd name="T17" fmla="*/ 131 h 157"/>
                  <a:gd name="T18" fmla="*/ 0 w 66"/>
                  <a:gd name="T19" fmla="*/ 125 h 157"/>
                  <a:gd name="T20" fmla="*/ 0 w 66"/>
                  <a:gd name="T21" fmla="*/ 33 h 157"/>
                  <a:gd name="T22" fmla="*/ 0 w 66"/>
                  <a:gd name="T23" fmla="*/ 33 h 157"/>
                  <a:gd name="T24" fmla="*/ 1 w 66"/>
                  <a:gd name="T25" fmla="*/ 26 h 157"/>
                  <a:gd name="T26" fmla="*/ 2 w 66"/>
                  <a:gd name="T27" fmla="*/ 20 h 157"/>
                  <a:gd name="T28" fmla="*/ 5 w 66"/>
                  <a:gd name="T29" fmla="*/ 14 h 157"/>
                  <a:gd name="T30" fmla="*/ 9 w 66"/>
                  <a:gd name="T31" fmla="*/ 9 h 157"/>
                  <a:gd name="T32" fmla="*/ 14 w 66"/>
                  <a:gd name="T33" fmla="*/ 5 h 157"/>
                  <a:gd name="T34" fmla="*/ 19 w 66"/>
                  <a:gd name="T35" fmla="*/ 2 h 157"/>
                  <a:gd name="T36" fmla="*/ 26 w 66"/>
                  <a:gd name="T37" fmla="*/ 0 h 157"/>
                  <a:gd name="T38" fmla="*/ 33 w 66"/>
                  <a:gd name="T39" fmla="*/ 0 h 157"/>
                  <a:gd name="T40" fmla="*/ 33 w 66"/>
                  <a:gd name="T41" fmla="*/ 0 h 157"/>
                  <a:gd name="T42" fmla="*/ 39 w 66"/>
                  <a:gd name="T43" fmla="*/ 0 h 157"/>
                  <a:gd name="T44" fmla="*/ 45 w 66"/>
                  <a:gd name="T45" fmla="*/ 2 h 157"/>
                  <a:gd name="T46" fmla="*/ 51 w 66"/>
                  <a:gd name="T47" fmla="*/ 5 h 157"/>
                  <a:gd name="T48" fmla="*/ 56 w 66"/>
                  <a:gd name="T49" fmla="*/ 9 h 157"/>
                  <a:gd name="T50" fmla="*/ 60 w 66"/>
                  <a:gd name="T51" fmla="*/ 14 h 157"/>
                  <a:gd name="T52" fmla="*/ 63 w 66"/>
                  <a:gd name="T53" fmla="*/ 20 h 157"/>
                  <a:gd name="T54" fmla="*/ 65 w 66"/>
                  <a:gd name="T55" fmla="*/ 26 h 157"/>
                  <a:gd name="T56" fmla="*/ 66 w 66"/>
                  <a:gd name="T57" fmla="*/ 33 h 157"/>
                  <a:gd name="T58" fmla="*/ 66 w 66"/>
                  <a:gd name="T59" fmla="*/ 125 h 157"/>
                  <a:gd name="T60" fmla="*/ 66 w 66"/>
                  <a:gd name="T61" fmla="*/ 125 h 157"/>
                  <a:gd name="T62" fmla="*/ 65 w 66"/>
                  <a:gd name="T63" fmla="*/ 131 h 157"/>
                  <a:gd name="T64" fmla="*/ 63 w 66"/>
                  <a:gd name="T65" fmla="*/ 138 h 157"/>
                  <a:gd name="T66" fmla="*/ 60 w 66"/>
                  <a:gd name="T67" fmla="*/ 143 h 157"/>
                  <a:gd name="T68" fmla="*/ 56 w 66"/>
                  <a:gd name="T69" fmla="*/ 148 h 157"/>
                  <a:gd name="T70" fmla="*/ 51 w 66"/>
                  <a:gd name="T71" fmla="*/ 152 h 157"/>
                  <a:gd name="T72" fmla="*/ 45 w 66"/>
                  <a:gd name="T73" fmla="*/ 155 h 157"/>
                  <a:gd name="T74" fmla="*/ 39 w 66"/>
                  <a:gd name="T75" fmla="*/ 157 h 157"/>
                  <a:gd name="T76" fmla="*/ 33 w 66"/>
                  <a:gd name="T77" fmla="*/ 157 h 157"/>
                  <a:gd name="T78" fmla="*/ 33 w 66"/>
                  <a:gd name="T79" fmla="*/ 157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6" h="157">
                    <a:moveTo>
                      <a:pt x="33" y="157"/>
                    </a:moveTo>
                    <a:lnTo>
                      <a:pt x="33" y="157"/>
                    </a:lnTo>
                    <a:lnTo>
                      <a:pt x="26" y="157"/>
                    </a:lnTo>
                    <a:lnTo>
                      <a:pt x="19" y="155"/>
                    </a:lnTo>
                    <a:lnTo>
                      <a:pt x="14" y="152"/>
                    </a:lnTo>
                    <a:lnTo>
                      <a:pt x="9" y="148"/>
                    </a:lnTo>
                    <a:lnTo>
                      <a:pt x="5" y="143"/>
                    </a:lnTo>
                    <a:lnTo>
                      <a:pt x="2" y="138"/>
                    </a:lnTo>
                    <a:lnTo>
                      <a:pt x="1" y="131"/>
                    </a:lnTo>
                    <a:lnTo>
                      <a:pt x="0" y="125"/>
                    </a:lnTo>
                    <a:lnTo>
                      <a:pt x="0" y="33"/>
                    </a:lnTo>
                    <a:lnTo>
                      <a:pt x="0" y="33"/>
                    </a:lnTo>
                    <a:lnTo>
                      <a:pt x="1" y="26"/>
                    </a:lnTo>
                    <a:lnTo>
                      <a:pt x="2" y="20"/>
                    </a:lnTo>
                    <a:lnTo>
                      <a:pt x="5" y="14"/>
                    </a:lnTo>
                    <a:lnTo>
                      <a:pt x="9" y="9"/>
                    </a:lnTo>
                    <a:lnTo>
                      <a:pt x="14" y="5"/>
                    </a:lnTo>
                    <a:lnTo>
                      <a:pt x="19" y="2"/>
                    </a:lnTo>
                    <a:lnTo>
                      <a:pt x="26" y="0"/>
                    </a:lnTo>
                    <a:lnTo>
                      <a:pt x="33" y="0"/>
                    </a:lnTo>
                    <a:lnTo>
                      <a:pt x="33" y="0"/>
                    </a:lnTo>
                    <a:lnTo>
                      <a:pt x="39" y="0"/>
                    </a:lnTo>
                    <a:lnTo>
                      <a:pt x="45" y="2"/>
                    </a:lnTo>
                    <a:lnTo>
                      <a:pt x="51" y="5"/>
                    </a:lnTo>
                    <a:lnTo>
                      <a:pt x="56" y="9"/>
                    </a:lnTo>
                    <a:lnTo>
                      <a:pt x="60" y="14"/>
                    </a:lnTo>
                    <a:lnTo>
                      <a:pt x="63" y="20"/>
                    </a:lnTo>
                    <a:lnTo>
                      <a:pt x="65" y="26"/>
                    </a:lnTo>
                    <a:lnTo>
                      <a:pt x="66" y="33"/>
                    </a:lnTo>
                    <a:lnTo>
                      <a:pt x="66" y="125"/>
                    </a:lnTo>
                    <a:lnTo>
                      <a:pt x="66" y="125"/>
                    </a:lnTo>
                    <a:lnTo>
                      <a:pt x="65" y="131"/>
                    </a:lnTo>
                    <a:lnTo>
                      <a:pt x="63" y="138"/>
                    </a:lnTo>
                    <a:lnTo>
                      <a:pt x="60" y="143"/>
                    </a:lnTo>
                    <a:lnTo>
                      <a:pt x="56" y="148"/>
                    </a:lnTo>
                    <a:lnTo>
                      <a:pt x="51" y="152"/>
                    </a:lnTo>
                    <a:lnTo>
                      <a:pt x="45" y="155"/>
                    </a:lnTo>
                    <a:lnTo>
                      <a:pt x="39" y="157"/>
                    </a:lnTo>
                    <a:lnTo>
                      <a:pt x="33" y="157"/>
                    </a:lnTo>
                    <a:lnTo>
                      <a:pt x="33" y="1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 name="Freeform 224">
                <a:extLst>
                  <a:ext uri="{FF2B5EF4-FFF2-40B4-BE49-F238E27FC236}">
                    <a16:creationId xmlns:a16="http://schemas.microsoft.com/office/drawing/2014/main" id="{1B752F13-EDF3-49A6-A7EE-3671E07D1461}"/>
                  </a:ext>
                </a:extLst>
              </p:cNvPr>
              <p:cNvSpPr>
                <a:spLocks/>
              </p:cNvSpPr>
              <p:nvPr/>
            </p:nvSpPr>
            <p:spPr bwMode="auto">
              <a:xfrm>
                <a:off x="3487738" y="3279775"/>
                <a:ext cx="30163" cy="30163"/>
              </a:xfrm>
              <a:custGeom>
                <a:avLst/>
                <a:gdLst>
                  <a:gd name="T0" fmla="*/ 103 w 136"/>
                  <a:gd name="T1" fmla="*/ 135 h 135"/>
                  <a:gd name="T2" fmla="*/ 103 w 136"/>
                  <a:gd name="T3" fmla="*/ 135 h 135"/>
                  <a:gd name="T4" fmla="*/ 97 w 136"/>
                  <a:gd name="T5" fmla="*/ 135 h 135"/>
                  <a:gd name="T6" fmla="*/ 90 w 136"/>
                  <a:gd name="T7" fmla="*/ 133 h 135"/>
                  <a:gd name="T8" fmla="*/ 84 w 136"/>
                  <a:gd name="T9" fmla="*/ 130 h 135"/>
                  <a:gd name="T10" fmla="*/ 79 w 136"/>
                  <a:gd name="T11" fmla="*/ 126 h 135"/>
                  <a:gd name="T12" fmla="*/ 11 w 136"/>
                  <a:gd name="T13" fmla="*/ 56 h 135"/>
                  <a:gd name="T14" fmla="*/ 11 w 136"/>
                  <a:gd name="T15" fmla="*/ 56 h 135"/>
                  <a:gd name="T16" fmla="*/ 6 w 136"/>
                  <a:gd name="T17" fmla="*/ 51 h 135"/>
                  <a:gd name="T18" fmla="*/ 4 w 136"/>
                  <a:gd name="T19" fmla="*/ 46 h 135"/>
                  <a:gd name="T20" fmla="*/ 1 w 136"/>
                  <a:gd name="T21" fmla="*/ 40 h 135"/>
                  <a:gd name="T22" fmla="*/ 0 w 136"/>
                  <a:gd name="T23" fmla="*/ 34 h 135"/>
                  <a:gd name="T24" fmla="*/ 1 w 136"/>
                  <a:gd name="T25" fmla="*/ 27 h 135"/>
                  <a:gd name="T26" fmla="*/ 4 w 136"/>
                  <a:gd name="T27" fmla="*/ 21 h 135"/>
                  <a:gd name="T28" fmla="*/ 6 w 136"/>
                  <a:gd name="T29" fmla="*/ 15 h 135"/>
                  <a:gd name="T30" fmla="*/ 11 w 136"/>
                  <a:gd name="T31" fmla="*/ 10 h 135"/>
                  <a:gd name="T32" fmla="*/ 11 w 136"/>
                  <a:gd name="T33" fmla="*/ 10 h 135"/>
                  <a:gd name="T34" fmla="*/ 16 w 136"/>
                  <a:gd name="T35" fmla="*/ 6 h 135"/>
                  <a:gd name="T36" fmla="*/ 21 w 136"/>
                  <a:gd name="T37" fmla="*/ 3 h 135"/>
                  <a:gd name="T38" fmla="*/ 27 w 136"/>
                  <a:gd name="T39" fmla="*/ 0 h 135"/>
                  <a:gd name="T40" fmla="*/ 34 w 136"/>
                  <a:gd name="T41" fmla="*/ 0 h 135"/>
                  <a:gd name="T42" fmla="*/ 40 w 136"/>
                  <a:gd name="T43" fmla="*/ 0 h 135"/>
                  <a:gd name="T44" fmla="*/ 46 w 136"/>
                  <a:gd name="T45" fmla="*/ 3 h 135"/>
                  <a:gd name="T46" fmla="*/ 52 w 136"/>
                  <a:gd name="T47" fmla="*/ 6 h 135"/>
                  <a:gd name="T48" fmla="*/ 57 w 136"/>
                  <a:gd name="T49" fmla="*/ 10 h 135"/>
                  <a:gd name="T50" fmla="*/ 126 w 136"/>
                  <a:gd name="T51" fmla="*/ 79 h 135"/>
                  <a:gd name="T52" fmla="*/ 126 w 136"/>
                  <a:gd name="T53" fmla="*/ 79 h 135"/>
                  <a:gd name="T54" fmla="*/ 130 w 136"/>
                  <a:gd name="T55" fmla="*/ 84 h 135"/>
                  <a:gd name="T56" fmla="*/ 133 w 136"/>
                  <a:gd name="T57" fmla="*/ 89 h 135"/>
                  <a:gd name="T58" fmla="*/ 135 w 136"/>
                  <a:gd name="T59" fmla="*/ 96 h 135"/>
                  <a:gd name="T60" fmla="*/ 136 w 136"/>
                  <a:gd name="T61" fmla="*/ 102 h 135"/>
                  <a:gd name="T62" fmla="*/ 135 w 136"/>
                  <a:gd name="T63" fmla="*/ 108 h 135"/>
                  <a:gd name="T64" fmla="*/ 133 w 136"/>
                  <a:gd name="T65" fmla="*/ 114 h 135"/>
                  <a:gd name="T66" fmla="*/ 130 w 136"/>
                  <a:gd name="T67" fmla="*/ 121 h 135"/>
                  <a:gd name="T68" fmla="*/ 126 w 136"/>
                  <a:gd name="T69" fmla="*/ 126 h 135"/>
                  <a:gd name="T70" fmla="*/ 126 w 136"/>
                  <a:gd name="T71" fmla="*/ 126 h 135"/>
                  <a:gd name="T72" fmla="*/ 121 w 136"/>
                  <a:gd name="T73" fmla="*/ 130 h 135"/>
                  <a:gd name="T74" fmla="*/ 115 w 136"/>
                  <a:gd name="T75" fmla="*/ 133 h 135"/>
                  <a:gd name="T76" fmla="*/ 109 w 136"/>
                  <a:gd name="T77" fmla="*/ 135 h 135"/>
                  <a:gd name="T78" fmla="*/ 103 w 136"/>
                  <a:gd name="T79" fmla="*/ 135 h 135"/>
                  <a:gd name="T80" fmla="*/ 103 w 136"/>
                  <a:gd name="T81" fmla="*/ 135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36" h="135">
                    <a:moveTo>
                      <a:pt x="103" y="135"/>
                    </a:moveTo>
                    <a:lnTo>
                      <a:pt x="103" y="135"/>
                    </a:lnTo>
                    <a:lnTo>
                      <a:pt x="97" y="135"/>
                    </a:lnTo>
                    <a:lnTo>
                      <a:pt x="90" y="133"/>
                    </a:lnTo>
                    <a:lnTo>
                      <a:pt x="84" y="130"/>
                    </a:lnTo>
                    <a:lnTo>
                      <a:pt x="79" y="126"/>
                    </a:lnTo>
                    <a:lnTo>
                      <a:pt x="11" y="56"/>
                    </a:lnTo>
                    <a:lnTo>
                      <a:pt x="11" y="56"/>
                    </a:lnTo>
                    <a:lnTo>
                      <a:pt x="6" y="51"/>
                    </a:lnTo>
                    <a:lnTo>
                      <a:pt x="4" y="46"/>
                    </a:lnTo>
                    <a:lnTo>
                      <a:pt x="1" y="40"/>
                    </a:lnTo>
                    <a:lnTo>
                      <a:pt x="0" y="34"/>
                    </a:lnTo>
                    <a:lnTo>
                      <a:pt x="1" y="27"/>
                    </a:lnTo>
                    <a:lnTo>
                      <a:pt x="4" y="21"/>
                    </a:lnTo>
                    <a:lnTo>
                      <a:pt x="6" y="15"/>
                    </a:lnTo>
                    <a:lnTo>
                      <a:pt x="11" y="10"/>
                    </a:lnTo>
                    <a:lnTo>
                      <a:pt x="11" y="10"/>
                    </a:lnTo>
                    <a:lnTo>
                      <a:pt x="16" y="6"/>
                    </a:lnTo>
                    <a:lnTo>
                      <a:pt x="21" y="3"/>
                    </a:lnTo>
                    <a:lnTo>
                      <a:pt x="27" y="0"/>
                    </a:lnTo>
                    <a:lnTo>
                      <a:pt x="34" y="0"/>
                    </a:lnTo>
                    <a:lnTo>
                      <a:pt x="40" y="0"/>
                    </a:lnTo>
                    <a:lnTo>
                      <a:pt x="46" y="3"/>
                    </a:lnTo>
                    <a:lnTo>
                      <a:pt x="52" y="6"/>
                    </a:lnTo>
                    <a:lnTo>
                      <a:pt x="57" y="10"/>
                    </a:lnTo>
                    <a:lnTo>
                      <a:pt x="126" y="79"/>
                    </a:lnTo>
                    <a:lnTo>
                      <a:pt x="126" y="79"/>
                    </a:lnTo>
                    <a:lnTo>
                      <a:pt x="130" y="84"/>
                    </a:lnTo>
                    <a:lnTo>
                      <a:pt x="133" y="89"/>
                    </a:lnTo>
                    <a:lnTo>
                      <a:pt x="135" y="96"/>
                    </a:lnTo>
                    <a:lnTo>
                      <a:pt x="136" y="102"/>
                    </a:lnTo>
                    <a:lnTo>
                      <a:pt x="135" y="108"/>
                    </a:lnTo>
                    <a:lnTo>
                      <a:pt x="133" y="114"/>
                    </a:lnTo>
                    <a:lnTo>
                      <a:pt x="130" y="121"/>
                    </a:lnTo>
                    <a:lnTo>
                      <a:pt x="126" y="126"/>
                    </a:lnTo>
                    <a:lnTo>
                      <a:pt x="126" y="126"/>
                    </a:lnTo>
                    <a:lnTo>
                      <a:pt x="121" y="130"/>
                    </a:lnTo>
                    <a:lnTo>
                      <a:pt x="115" y="133"/>
                    </a:lnTo>
                    <a:lnTo>
                      <a:pt x="109" y="135"/>
                    </a:lnTo>
                    <a:lnTo>
                      <a:pt x="103" y="135"/>
                    </a:lnTo>
                    <a:lnTo>
                      <a:pt x="103" y="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 name="Freeform 225">
                <a:extLst>
                  <a:ext uri="{FF2B5EF4-FFF2-40B4-BE49-F238E27FC236}">
                    <a16:creationId xmlns:a16="http://schemas.microsoft.com/office/drawing/2014/main" id="{50359E1F-2B0C-4935-8FDD-EA5646164F7C}"/>
                  </a:ext>
                </a:extLst>
              </p:cNvPr>
              <p:cNvSpPr>
                <a:spLocks/>
              </p:cNvSpPr>
              <p:nvPr/>
            </p:nvSpPr>
            <p:spPr bwMode="auto">
              <a:xfrm>
                <a:off x="3455988" y="3354388"/>
                <a:ext cx="36513" cy="14288"/>
              </a:xfrm>
              <a:custGeom>
                <a:avLst/>
                <a:gdLst>
                  <a:gd name="T0" fmla="*/ 125 w 158"/>
                  <a:gd name="T1" fmla="*/ 67 h 67"/>
                  <a:gd name="T2" fmla="*/ 33 w 158"/>
                  <a:gd name="T3" fmla="*/ 67 h 67"/>
                  <a:gd name="T4" fmla="*/ 33 w 158"/>
                  <a:gd name="T5" fmla="*/ 67 h 67"/>
                  <a:gd name="T6" fmla="*/ 26 w 158"/>
                  <a:gd name="T7" fmla="*/ 66 h 67"/>
                  <a:gd name="T8" fmla="*/ 19 w 158"/>
                  <a:gd name="T9" fmla="*/ 64 h 67"/>
                  <a:gd name="T10" fmla="*/ 14 w 158"/>
                  <a:gd name="T11" fmla="*/ 60 h 67"/>
                  <a:gd name="T12" fmla="*/ 9 w 158"/>
                  <a:gd name="T13" fmla="*/ 56 h 67"/>
                  <a:gd name="T14" fmla="*/ 5 w 158"/>
                  <a:gd name="T15" fmla="*/ 52 h 67"/>
                  <a:gd name="T16" fmla="*/ 2 w 158"/>
                  <a:gd name="T17" fmla="*/ 46 h 67"/>
                  <a:gd name="T18" fmla="*/ 0 w 158"/>
                  <a:gd name="T19" fmla="*/ 40 h 67"/>
                  <a:gd name="T20" fmla="*/ 0 w 158"/>
                  <a:gd name="T21" fmla="*/ 34 h 67"/>
                  <a:gd name="T22" fmla="*/ 0 w 158"/>
                  <a:gd name="T23" fmla="*/ 34 h 67"/>
                  <a:gd name="T24" fmla="*/ 0 w 158"/>
                  <a:gd name="T25" fmla="*/ 26 h 67"/>
                  <a:gd name="T26" fmla="*/ 2 w 158"/>
                  <a:gd name="T27" fmla="*/ 20 h 67"/>
                  <a:gd name="T28" fmla="*/ 5 w 158"/>
                  <a:gd name="T29" fmla="*/ 15 h 67"/>
                  <a:gd name="T30" fmla="*/ 9 w 158"/>
                  <a:gd name="T31" fmla="*/ 10 h 67"/>
                  <a:gd name="T32" fmla="*/ 14 w 158"/>
                  <a:gd name="T33" fmla="*/ 6 h 67"/>
                  <a:gd name="T34" fmla="*/ 19 w 158"/>
                  <a:gd name="T35" fmla="*/ 2 h 67"/>
                  <a:gd name="T36" fmla="*/ 26 w 158"/>
                  <a:gd name="T37" fmla="*/ 1 h 67"/>
                  <a:gd name="T38" fmla="*/ 33 w 158"/>
                  <a:gd name="T39" fmla="*/ 0 h 67"/>
                  <a:gd name="T40" fmla="*/ 125 w 158"/>
                  <a:gd name="T41" fmla="*/ 0 h 67"/>
                  <a:gd name="T42" fmla="*/ 125 w 158"/>
                  <a:gd name="T43" fmla="*/ 0 h 67"/>
                  <a:gd name="T44" fmla="*/ 131 w 158"/>
                  <a:gd name="T45" fmla="*/ 1 h 67"/>
                  <a:gd name="T46" fmla="*/ 137 w 158"/>
                  <a:gd name="T47" fmla="*/ 2 h 67"/>
                  <a:gd name="T48" fmla="*/ 144 w 158"/>
                  <a:gd name="T49" fmla="*/ 6 h 67"/>
                  <a:gd name="T50" fmla="*/ 148 w 158"/>
                  <a:gd name="T51" fmla="*/ 10 h 67"/>
                  <a:gd name="T52" fmla="*/ 152 w 158"/>
                  <a:gd name="T53" fmla="*/ 15 h 67"/>
                  <a:gd name="T54" fmla="*/ 155 w 158"/>
                  <a:gd name="T55" fmla="*/ 20 h 67"/>
                  <a:gd name="T56" fmla="*/ 157 w 158"/>
                  <a:gd name="T57" fmla="*/ 26 h 67"/>
                  <a:gd name="T58" fmla="*/ 158 w 158"/>
                  <a:gd name="T59" fmla="*/ 34 h 67"/>
                  <a:gd name="T60" fmla="*/ 158 w 158"/>
                  <a:gd name="T61" fmla="*/ 34 h 67"/>
                  <a:gd name="T62" fmla="*/ 157 w 158"/>
                  <a:gd name="T63" fmla="*/ 40 h 67"/>
                  <a:gd name="T64" fmla="*/ 155 w 158"/>
                  <a:gd name="T65" fmla="*/ 46 h 67"/>
                  <a:gd name="T66" fmla="*/ 152 w 158"/>
                  <a:gd name="T67" fmla="*/ 52 h 67"/>
                  <a:gd name="T68" fmla="*/ 148 w 158"/>
                  <a:gd name="T69" fmla="*/ 56 h 67"/>
                  <a:gd name="T70" fmla="*/ 144 w 158"/>
                  <a:gd name="T71" fmla="*/ 60 h 67"/>
                  <a:gd name="T72" fmla="*/ 137 w 158"/>
                  <a:gd name="T73" fmla="*/ 64 h 67"/>
                  <a:gd name="T74" fmla="*/ 131 w 158"/>
                  <a:gd name="T75" fmla="*/ 66 h 67"/>
                  <a:gd name="T76" fmla="*/ 125 w 158"/>
                  <a:gd name="T77" fmla="*/ 67 h 67"/>
                  <a:gd name="T78" fmla="*/ 125 w 158"/>
                  <a:gd name="T79"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58" h="67">
                    <a:moveTo>
                      <a:pt x="125" y="67"/>
                    </a:moveTo>
                    <a:lnTo>
                      <a:pt x="33" y="67"/>
                    </a:lnTo>
                    <a:lnTo>
                      <a:pt x="33" y="67"/>
                    </a:lnTo>
                    <a:lnTo>
                      <a:pt x="26" y="66"/>
                    </a:lnTo>
                    <a:lnTo>
                      <a:pt x="19" y="64"/>
                    </a:lnTo>
                    <a:lnTo>
                      <a:pt x="14" y="60"/>
                    </a:lnTo>
                    <a:lnTo>
                      <a:pt x="9" y="56"/>
                    </a:lnTo>
                    <a:lnTo>
                      <a:pt x="5" y="52"/>
                    </a:lnTo>
                    <a:lnTo>
                      <a:pt x="2" y="46"/>
                    </a:lnTo>
                    <a:lnTo>
                      <a:pt x="0" y="40"/>
                    </a:lnTo>
                    <a:lnTo>
                      <a:pt x="0" y="34"/>
                    </a:lnTo>
                    <a:lnTo>
                      <a:pt x="0" y="34"/>
                    </a:lnTo>
                    <a:lnTo>
                      <a:pt x="0" y="26"/>
                    </a:lnTo>
                    <a:lnTo>
                      <a:pt x="2" y="20"/>
                    </a:lnTo>
                    <a:lnTo>
                      <a:pt x="5" y="15"/>
                    </a:lnTo>
                    <a:lnTo>
                      <a:pt x="9" y="10"/>
                    </a:lnTo>
                    <a:lnTo>
                      <a:pt x="14" y="6"/>
                    </a:lnTo>
                    <a:lnTo>
                      <a:pt x="19" y="2"/>
                    </a:lnTo>
                    <a:lnTo>
                      <a:pt x="26" y="1"/>
                    </a:lnTo>
                    <a:lnTo>
                      <a:pt x="33" y="0"/>
                    </a:lnTo>
                    <a:lnTo>
                      <a:pt x="125" y="0"/>
                    </a:lnTo>
                    <a:lnTo>
                      <a:pt x="125" y="0"/>
                    </a:lnTo>
                    <a:lnTo>
                      <a:pt x="131" y="1"/>
                    </a:lnTo>
                    <a:lnTo>
                      <a:pt x="137" y="2"/>
                    </a:lnTo>
                    <a:lnTo>
                      <a:pt x="144" y="6"/>
                    </a:lnTo>
                    <a:lnTo>
                      <a:pt x="148" y="10"/>
                    </a:lnTo>
                    <a:lnTo>
                      <a:pt x="152" y="15"/>
                    </a:lnTo>
                    <a:lnTo>
                      <a:pt x="155" y="20"/>
                    </a:lnTo>
                    <a:lnTo>
                      <a:pt x="157" y="26"/>
                    </a:lnTo>
                    <a:lnTo>
                      <a:pt x="158" y="34"/>
                    </a:lnTo>
                    <a:lnTo>
                      <a:pt x="158" y="34"/>
                    </a:lnTo>
                    <a:lnTo>
                      <a:pt x="157" y="40"/>
                    </a:lnTo>
                    <a:lnTo>
                      <a:pt x="155" y="46"/>
                    </a:lnTo>
                    <a:lnTo>
                      <a:pt x="152" y="52"/>
                    </a:lnTo>
                    <a:lnTo>
                      <a:pt x="148" y="56"/>
                    </a:lnTo>
                    <a:lnTo>
                      <a:pt x="144" y="60"/>
                    </a:lnTo>
                    <a:lnTo>
                      <a:pt x="137" y="64"/>
                    </a:lnTo>
                    <a:lnTo>
                      <a:pt x="131" y="66"/>
                    </a:lnTo>
                    <a:lnTo>
                      <a:pt x="125" y="67"/>
                    </a:lnTo>
                    <a:lnTo>
                      <a:pt x="125" y="6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 name="Freeform 226">
                <a:extLst>
                  <a:ext uri="{FF2B5EF4-FFF2-40B4-BE49-F238E27FC236}">
                    <a16:creationId xmlns:a16="http://schemas.microsoft.com/office/drawing/2014/main" id="{959DA00D-5DB8-457B-B447-CD071A5C5AA1}"/>
                  </a:ext>
                </a:extLst>
              </p:cNvPr>
              <p:cNvSpPr>
                <a:spLocks/>
              </p:cNvSpPr>
              <p:nvPr/>
            </p:nvSpPr>
            <p:spPr bwMode="auto">
              <a:xfrm>
                <a:off x="3502025" y="3294063"/>
                <a:ext cx="165100" cy="149225"/>
              </a:xfrm>
              <a:custGeom>
                <a:avLst/>
                <a:gdLst>
                  <a:gd name="T0" fmla="*/ 551 w 727"/>
                  <a:gd name="T1" fmla="*/ 656 h 659"/>
                  <a:gd name="T2" fmla="*/ 536 w 727"/>
                  <a:gd name="T3" fmla="*/ 640 h 659"/>
                  <a:gd name="T4" fmla="*/ 534 w 727"/>
                  <a:gd name="T5" fmla="*/ 615 h 659"/>
                  <a:gd name="T6" fmla="*/ 545 w 727"/>
                  <a:gd name="T7" fmla="*/ 600 h 659"/>
                  <a:gd name="T8" fmla="*/ 595 w 727"/>
                  <a:gd name="T9" fmla="*/ 552 h 659"/>
                  <a:gd name="T10" fmla="*/ 631 w 727"/>
                  <a:gd name="T11" fmla="*/ 495 h 659"/>
                  <a:gd name="T12" fmla="*/ 654 w 727"/>
                  <a:gd name="T13" fmla="*/ 432 h 659"/>
                  <a:gd name="T14" fmla="*/ 661 w 727"/>
                  <a:gd name="T15" fmla="*/ 364 h 659"/>
                  <a:gd name="T16" fmla="*/ 658 w 727"/>
                  <a:gd name="T17" fmla="*/ 318 h 659"/>
                  <a:gd name="T18" fmla="*/ 643 w 727"/>
                  <a:gd name="T19" fmla="*/ 261 h 659"/>
                  <a:gd name="T20" fmla="*/ 617 w 727"/>
                  <a:gd name="T21" fmla="*/ 210 h 659"/>
                  <a:gd name="T22" fmla="*/ 583 w 727"/>
                  <a:gd name="T23" fmla="*/ 164 h 659"/>
                  <a:gd name="T24" fmla="*/ 541 w 727"/>
                  <a:gd name="T25" fmla="*/ 126 h 659"/>
                  <a:gd name="T26" fmla="*/ 492 w 727"/>
                  <a:gd name="T27" fmla="*/ 96 h 659"/>
                  <a:gd name="T28" fmla="*/ 437 w 727"/>
                  <a:gd name="T29" fmla="*/ 75 h 659"/>
                  <a:gd name="T30" fmla="*/ 378 w 727"/>
                  <a:gd name="T31" fmla="*/ 67 h 659"/>
                  <a:gd name="T32" fmla="*/ 333 w 727"/>
                  <a:gd name="T33" fmla="*/ 68 h 659"/>
                  <a:gd name="T34" fmla="*/ 275 w 727"/>
                  <a:gd name="T35" fmla="*/ 79 h 659"/>
                  <a:gd name="T36" fmla="*/ 222 w 727"/>
                  <a:gd name="T37" fmla="*/ 102 h 659"/>
                  <a:gd name="T38" fmla="*/ 174 w 727"/>
                  <a:gd name="T39" fmla="*/ 134 h 659"/>
                  <a:gd name="T40" fmla="*/ 134 w 727"/>
                  <a:gd name="T41" fmla="*/ 174 h 659"/>
                  <a:gd name="T42" fmla="*/ 102 w 727"/>
                  <a:gd name="T43" fmla="*/ 222 h 659"/>
                  <a:gd name="T44" fmla="*/ 79 w 727"/>
                  <a:gd name="T45" fmla="*/ 275 h 659"/>
                  <a:gd name="T46" fmla="*/ 68 w 727"/>
                  <a:gd name="T47" fmla="*/ 334 h 659"/>
                  <a:gd name="T48" fmla="*/ 67 w 727"/>
                  <a:gd name="T49" fmla="*/ 380 h 659"/>
                  <a:gd name="T50" fmla="*/ 77 w 727"/>
                  <a:gd name="T51" fmla="*/ 447 h 659"/>
                  <a:gd name="T52" fmla="*/ 103 w 727"/>
                  <a:gd name="T53" fmla="*/ 508 h 659"/>
                  <a:gd name="T54" fmla="*/ 141 w 727"/>
                  <a:gd name="T55" fmla="*/ 562 h 659"/>
                  <a:gd name="T56" fmla="*/ 179 w 727"/>
                  <a:gd name="T57" fmla="*/ 597 h 659"/>
                  <a:gd name="T58" fmla="*/ 191 w 727"/>
                  <a:gd name="T59" fmla="*/ 619 h 659"/>
                  <a:gd name="T60" fmla="*/ 184 w 727"/>
                  <a:gd name="T61" fmla="*/ 643 h 659"/>
                  <a:gd name="T62" fmla="*/ 168 w 727"/>
                  <a:gd name="T63" fmla="*/ 654 h 659"/>
                  <a:gd name="T64" fmla="*/ 143 w 727"/>
                  <a:gd name="T65" fmla="*/ 652 h 659"/>
                  <a:gd name="T66" fmla="*/ 106 w 727"/>
                  <a:gd name="T67" fmla="*/ 621 h 659"/>
                  <a:gd name="T68" fmla="*/ 55 w 727"/>
                  <a:gd name="T69" fmla="*/ 557 h 659"/>
                  <a:gd name="T70" fmla="*/ 20 w 727"/>
                  <a:gd name="T71" fmla="*/ 485 h 659"/>
                  <a:gd name="T72" fmla="*/ 2 w 727"/>
                  <a:gd name="T73" fmla="*/ 405 h 659"/>
                  <a:gd name="T74" fmla="*/ 1 w 727"/>
                  <a:gd name="T75" fmla="*/ 345 h 659"/>
                  <a:gd name="T76" fmla="*/ 11 w 727"/>
                  <a:gd name="T77" fmla="*/ 273 h 659"/>
                  <a:gd name="T78" fmla="*/ 36 w 727"/>
                  <a:gd name="T79" fmla="*/ 206 h 659"/>
                  <a:gd name="T80" fmla="*/ 72 w 727"/>
                  <a:gd name="T81" fmla="*/ 146 h 659"/>
                  <a:gd name="T82" fmla="*/ 119 w 727"/>
                  <a:gd name="T83" fmla="*/ 95 h 659"/>
                  <a:gd name="T84" fmla="*/ 174 w 727"/>
                  <a:gd name="T85" fmla="*/ 52 h 659"/>
                  <a:gd name="T86" fmla="*/ 239 w 727"/>
                  <a:gd name="T87" fmla="*/ 22 h 659"/>
                  <a:gd name="T88" fmla="*/ 308 w 727"/>
                  <a:gd name="T89" fmla="*/ 5 h 659"/>
                  <a:gd name="T90" fmla="*/ 364 w 727"/>
                  <a:gd name="T91" fmla="*/ 0 h 659"/>
                  <a:gd name="T92" fmla="*/ 436 w 727"/>
                  <a:gd name="T93" fmla="*/ 8 h 659"/>
                  <a:gd name="T94" fmla="*/ 505 w 727"/>
                  <a:gd name="T95" fmla="*/ 28 h 659"/>
                  <a:gd name="T96" fmla="*/ 567 w 727"/>
                  <a:gd name="T97" fmla="*/ 63 h 659"/>
                  <a:gd name="T98" fmla="*/ 621 w 727"/>
                  <a:gd name="T99" fmla="*/ 107 h 659"/>
                  <a:gd name="T100" fmla="*/ 665 w 727"/>
                  <a:gd name="T101" fmla="*/ 161 h 659"/>
                  <a:gd name="T102" fmla="*/ 698 w 727"/>
                  <a:gd name="T103" fmla="*/ 222 h 659"/>
                  <a:gd name="T104" fmla="*/ 720 w 727"/>
                  <a:gd name="T105" fmla="*/ 290 h 659"/>
                  <a:gd name="T106" fmla="*/ 727 w 727"/>
                  <a:gd name="T107" fmla="*/ 364 h 659"/>
                  <a:gd name="T108" fmla="*/ 722 w 727"/>
                  <a:gd name="T109" fmla="*/ 427 h 659"/>
                  <a:gd name="T110" fmla="*/ 698 w 727"/>
                  <a:gd name="T111" fmla="*/ 505 h 659"/>
                  <a:gd name="T112" fmla="*/ 658 w 727"/>
                  <a:gd name="T113" fmla="*/ 577 h 659"/>
                  <a:gd name="T114" fmla="*/ 602 w 727"/>
                  <a:gd name="T115" fmla="*/ 638 h 659"/>
                  <a:gd name="T116" fmla="*/ 576 w 727"/>
                  <a:gd name="T117" fmla="*/ 657 h 6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27" h="659">
                    <a:moveTo>
                      <a:pt x="566" y="659"/>
                    </a:moveTo>
                    <a:lnTo>
                      <a:pt x="566" y="659"/>
                    </a:lnTo>
                    <a:lnTo>
                      <a:pt x="557" y="658"/>
                    </a:lnTo>
                    <a:lnTo>
                      <a:pt x="551" y="656"/>
                    </a:lnTo>
                    <a:lnTo>
                      <a:pt x="544" y="651"/>
                    </a:lnTo>
                    <a:lnTo>
                      <a:pt x="539" y="645"/>
                    </a:lnTo>
                    <a:lnTo>
                      <a:pt x="539" y="645"/>
                    </a:lnTo>
                    <a:lnTo>
                      <a:pt x="536" y="640"/>
                    </a:lnTo>
                    <a:lnTo>
                      <a:pt x="534" y="634"/>
                    </a:lnTo>
                    <a:lnTo>
                      <a:pt x="533" y="628"/>
                    </a:lnTo>
                    <a:lnTo>
                      <a:pt x="533" y="621"/>
                    </a:lnTo>
                    <a:lnTo>
                      <a:pt x="534" y="615"/>
                    </a:lnTo>
                    <a:lnTo>
                      <a:pt x="537" y="609"/>
                    </a:lnTo>
                    <a:lnTo>
                      <a:pt x="540" y="604"/>
                    </a:lnTo>
                    <a:lnTo>
                      <a:pt x="545" y="600"/>
                    </a:lnTo>
                    <a:lnTo>
                      <a:pt x="545" y="600"/>
                    </a:lnTo>
                    <a:lnTo>
                      <a:pt x="558" y="588"/>
                    </a:lnTo>
                    <a:lnTo>
                      <a:pt x="571" y="577"/>
                    </a:lnTo>
                    <a:lnTo>
                      <a:pt x="583" y="564"/>
                    </a:lnTo>
                    <a:lnTo>
                      <a:pt x="595" y="552"/>
                    </a:lnTo>
                    <a:lnTo>
                      <a:pt x="605" y="539"/>
                    </a:lnTo>
                    <a:lnTo>
                      <a:pt x="614" y="524"/>
                    </a:lnTo>
                    <a:lnTo>
                      <a:pt x="623" y="510"/>
                    </a:lnTo>
                    <a:lnTo>
                      <a:pt x="631" y="495"/>
                    </a:lnTo>
                    <a:lnTo>
                      <a:pt x="637" y="480"/>
                    </a:lnTo>
                    <a:lnTo>
                      <a:pt x="643" y="464"/>
                    </a:lnTo>
                    <a:lnTo>
                      <a:pt x="648" y="448"/>
                    </a:lnTo>
                    <a:lnTo>
                      <a:pt x="654" y="432"/>
                    </a:lnTo>
                    <a:lnTo>
                      <a:pt x="657" y="415"/>
                    </a:lnTo>
                    <a:lnTo>
                      <a:pt x="659" y="398"/>
                    </a:lnTo>
                    <a:lnTo>
                      <a:pt x="661" y="381"/>
                    </a:lnTo>
                    <a:lnTo>
                      <a:pt x="661" y="364"/>
                    </a:lnTo>
                    <a:lnTo>
                      <a:pt x="661" y="364"/>
                    </a:lnTo>
                    <a:lnTo>
                      <a:pt x="661" y="348"/>
                    </a:lnTo>
                    <a:lnTo>
                      <a:pt x="660" y="334"/>
                    </a:lnTo>
                    <a:lnTo>
                      <a:pt x="658" y="318"/>
                    </a:lnTo>
                    <a:lnTo>
                      <a:pt x="655" y="304"/>
                    </a:lnTo>
                    <a:lnTo>
                      <a:pt x="652" y="289"/>
                    </a:lnTo>
                    <a:lnTo>
                      <a:pt x="647" y="275"/>
                    </a:lnTo>
                    <a:lnTo>
                      <a:pt x="643" y="261"/>
                    </a:lnTo>
                    <a:lnTo>
                      <a:pt x="637" y="248"/>
                    </a:lnTo>
                    <a:lnTo>
                      <a:pt x="632" y="234"/>
                    </a:lnTo>
                    <a:lnTo>
                      <a:pt x="625" y="222"/>
                    </a:lnTo>
                    <a:lnTo>
                      <a:pt x="617" y="210"/>
                    </a:lnTo>
                    <a:lnTo>
                      <a:pt x="610" y="197"/>
                    </a:lnTo>
                    <a:lnTo>
                      <a:pt x="602" y="186"/>
                    </a:lnTo>
                    <a:lnTo>
                      <a:pt x="593" y="174"/>
                    </a:lnTo>
                    <a:lnTo>
                      <a:pt x="583" y="164"/>
                    </a:lnTo>
                    <a:lnTo>
                      <a:pt x="574" y="154"/>
                    </a:lnTo>
                    <a:lnTo>
                      <a:pt x="564" y="143"/>
                    </a:lnTo>
                    <a:lnTo>
                      <a:pt x="552" y="134"/>
                    </a:lnTo>
                    <a:lnTo>
                      <a:pt x="541" y="126"/>
                    </a:lnTo>
                    <a:lnTo>
                      <a:pt x="529" y="117"/>
                    </a:lnTo>
                    <a:lnTo>
                      <a:pt x="518" y="109"/>
                    </a:lnTo>
                    <a:lnTo>
                      <a:pt x="505" y="102"/>
                    </a:lnTo>
                    <a:lnTo>
                      <a:pt x="492" y="96"/>
                    </a:lnTo>
                    <a:lnTo>
                      <a:pt x="479" y="90"/>
                    </a:lnTo>
                    <a:lnTo>
                      <a:pt x="465" y="84"/>
                    </a:lnTo>
                    <a:lnTo>
                      <a:pt x="452" y="79"/>
                    </a:lnTo>
                    <a:lnTo>
                      <a:pt x="437" y="75"/>
                    </a:lnTo>
                    <a:lnTo>
                      <a:pt x="423" y="72"/>
                    </a:lnTo>
                    <a:lnTo>
                      <a:pt x="408" y="70"/>
                    </a:lnTo>
                    <a:lnTo>
                      <a:pt x="394" y="68"/>
                    </a:lnTo>
                    <a:lnTo>
                      <a:pt x="378" y="67"/>
                    </a:lnTo>
                    <a:lnTo>
                      <a:pt x="364" y="66"/>
                    </a:lnTo>
                    <a:lnTo>
                      <a:pt x="364" y="66"/>
                    </a:lnTo>
                    <a:lnTo>
                      <a:pt x="348" y="67"/>
                    </a:lnTo>
                    <a:lnTo>
                      <a:pt x="333" y="68"/>
                    </a:lnTo>
                    <a:lnTo>
                      <a:pt x="318" y="70"/>
                    </a:lnTo>
                    <a:lnTo>
                      <a:pt x="304" y="72"/>
                    </a:lnTo>
                    <a:lnTo>
                      <a:pt x="289" y="75"/>
                    </a:lnTo>
                    <a:lnTo>
                      <a:pt x="275" y="79"/>
                    </a:lnTo>
                    <a:lnTo>
                      <a:pt x="261" y="84"/>
                    </a:lnTo>
                    <a:lnTo>
                      <a:pt x="248" y="90"/>
                    </a:lnTo>
                    <a:lnTo>
                      <a:pt x="235" y="96"/>
                    </a:lnTo>
                    <a:lnTo>
                      <a:pt x="222" y="102"/>
                    </a:lnTo>
                    <a:lnTo>
                      <a:pt x="210" y="109"/>
                    </a:lnTo>
                    <a:lnTo>
                      <a:pt x="197" y="117"/>
                    </a:lnTo>
                    <a:lnTo>
                      <a:pt x="186" y="126"/>
                    </a:lnTo>
                    <a:lnTo>
                      <a:pt x="174" y="134"/>
                    </a:lnTo>
                    <a:lnTo>
                      <a:pt x="163" y="143"/>
                    </a:lnTo>
                    <a:lnTo>
                      <a:pt x="153" y="154"/>
                    </a:lnTo>
                    <a:lnTo>
                      <a:pt x="143" y="164"/>
                    </a:lnTo>
                    <a:lnTo>
                      <a:pt x="134" y="174"/>
                    </a:lnTo>
                    <a:lnTo>
                      <a:pt x="125" y="186"/>
                    </a:lnTo>
                    <a:lnTo>
                      <a:pt x="117" y="197"/>
                    </a:lnTo>
                    <a:lnTo>
                      <a:pt x="109" y="210"/>
                    </a:lnTo>
                    <a:lnTo>
                      <a:pt x="102" y="222"/>
                    </a:lnTo>
                    <a:lnTo>
                      <a:pt x="95" y="234"/>
                    </a:lnTo>
                    <a:lnTo>
                      <a:pt x="90" y="248"/>
                    </a:lnTo>
                    <a:lnTo>
                      <a:pt x="84" y="261"/>
                    </a:lnTo>
                    <a:lnTo>
                      <a:pt x="79" y="275"/>
                    </a:lnTo>
                    <a:lnTo>
                      <a:pt x="75" y="289"/>
                    </a:lnTo>
                    <a:lnTo>
                      <a:pt x="72" y="304"/>
                    </a:lnTo>
                    <a:lnTo>
                      <a:pt x="69" y="318"/>
                    </a:lnTo>
                    <a:lnTo>
                      <a:pt x="68" y="334"/>
                    </a:lnTo>
                    <a:lnTo>
                      <a:pt x="66" y="348"/>
                    </a:lnTo>
                    <a:lnTo>
                      <a:pt x="66" y="364"/>
                    </a:lnTo>
                    <a:lnTo>
                      <a:pt x="66" y="364"/>
                    </a:lnTo>
                    <a:lnTo>
                      <a:pt x="67" y="380"/>
                    </a:lnTo>
                    <a:lnTo>
                      <a:pt x="68" y="398"/>
                    </a:lnTo>
                    <a:lnTo>
                      <a:pt x="70" y="414"/>
                    </a:lnTo>
                    <a:lnTo>
                      <a:pt x="73" y="431"/>
                    </a:lnTo>
                    <a:lnTo>
                      <a:pt x="77" y="447"/>
                    </a:lnTo>
                    <a:lnTo>
                      <a:pt x="82" y="462"/>
                    </a:lnTo>
                    <a:lnTo>
                      <a:pt x="89" y="478"/>
                    </a:lnTo>
                    <a:lnTo>
                      <a:pt x="96" y="493"/>
                    </a:lnTo>
                    <a:lnTo>
                      <a:pt x="103" y="508"/>
                    </a:lnTo>
                    <a:lnTo>
                      <a:pt x="111" y="522"/>
                    </a:lnTo>
                    <a:lnTo>
                      <a:pt x="121" y="536"/>
                    </a:lnTo>
                    <a:lnTo>
                      <a:pt x="131" y="549"/>
                    </a:lnTo>
                    <a:lnTo>
                      <a:pt x="141" y="562"/>
                    </a:lnTo>
                    <a:lnTo>
                      <a:pt x="153" y="574"/>
                    </a:lnTo>
                    <a:lnTo>
                      <a:pt x="165" y="586"/>
                    </a:lnTo>
                    <a:lnTo>
                      <a:pt x="179" y="597"/>
                    </a:lnTo>
                    <a:lnTo>
                      <a:pt x="179" y="597"/>
                    </a:lnTo>
                    <a:lnTo>
                      <a:pt x="184" y="602"/>
                    </a:lnTo>
                    <a:lnTo>
                      <a:pt x="187" y="607"/>
                    </a:lnTo>
                    <a:lnTo>
                      <a:pt x="190" y="613"/>
                    </a:lnTo>
                    <a:lnTo>
                      <a:pt x="191" y="619"/>
                    </a:lnTo>
                    <a:lnTo>
                      <a:pt x="191" y="626"/>
                    </a:lnTo>
                    <a:lnTo>
                      <a:pt x="190" y="632"/>
                    </a:lnTo>
                    <a:lnTo>
                      <a:pt x="188" y="638"/>
                    </a:lnTo>
                    <a:lnTo>
                      <a:pt x="184" y="643"/>
                    </a:lnTo>
                    <a:lnTo>
                      <a:pt x="184" y="643"/>
                    </a:lnTo>
                    <a:lnTo>
                      <a:pt x="180" y="648"/>
                    </a:lnTo>
                    <a:lnTo>
                      <a:pt x="174" y="651"/>
                    </a:lnTo>
                    <a:lnTo>
                      <a:pt x="168" y="654"/>
                    </a:lnTo>
                    <a:lnTo>
                      <a:pt x="162" y="656"/>
                    </a:lnTo>
                    <a:lnTo>
                      <a:pt x="156" y="656"/>
                    </a:lnTo>
                    <a:lnTo>
                      <a:pt x="150" y="654"/>
                    </a:lnTo>
                    <a:lnTo>
                      <a:pt x="143" y="652"/>
                    </a:lnTo>
                    <a:lnTo>
                      <a:pt x="137" y="648"/>
                    </a:lnTo>
                    <a:lnTo>
                      <a:pt x="137" y="648"/>
                    </a:lnTo>
                    <a:lnTo>
                      <a:pt x="122" y="635"/>
                    </a:lnTo>
                    <a:lnTo>
                      <a:pt x="106" y="621"/>
                    </a:lnTo>
                    <a:lnTo>
                      <a:pt x="93" y="606"/>
                    </a:lnTo>
                    <a:lnTo>
                      <a:pt x="79" y="590"/>
                    </a:lnTo>
                    <a:lnTo>
                      <a:pt x="67" y="574"/>
                    </a:lnTo>
                    <a:lnTo>
                      <a:pt x="55" y="557"/>
                    </a:lnTo>
                    <a:lnTo>
                      <a:pt x="45" y="540"/>
                    </a:lnTo>
                    <a:lnTo>
                      <a:pt x="36" y="522"/>
                    </a:lnTo>
                    <a:lnTo>
                      <a:pt x="28" y="503"/>
                    </a:lnTo>
                    <a:lnTo>
                      <a:pt x="20" y="485"/>
                    </a:lnTo>
                    <a:lnTo>
                      <a:pt x="14" y="465"/>
                    </a:lnTo>
                    <a:lnTo>
                      <a:pt x="9" y="445"/>
                    </a:lnTo>
                    <a:lnTo>
                      <a:pt x="5" y="426"/>
                    </a:lnTo>
                    <a:lnTo>
                      <a:pt x="2" y="405"/>
                    </a:lnTo>
                    <a:lnTo>
                      <a:pt x="1" y="384"/>
                    </a:lnTo>
                    <a:lnTo>
                      <a:pt x="0" y="364"/>
                    </a:lnTo>
                    <a:lnTo>
                      <a:pt x="0" y="364"/>
                    </a:lnTo>
                    <a:lnTo>
                      <a:pt x="1" y="345"/>
                    </a:lnTo>
                    <a:lnTo>
                      <a:pt x="2" y="326"/>
                    </a:lnTo>
                    <a:lnTo>
                      <a:pt x="4" y="308"/>
                    </a:lnTo>
                    <a:lnTo>
                      <a:pt x="7" y="290"/>
                    </a:lnTo>
                    <a:lnTo>
                      <a:pt x="11" y="273"/>
                    </a:lnTo>
                    <a:lnTo>
                      <a:pt x="16" y="256"/>
                    </a:lnTo>
                    <a:lnTo>
                      <a:pt x="22" y="239"/>
                    </a:lnTo>
                    <a:lnTo>
                      <a:pt x="29" y="222"/>
                    </a:lnTo>
                    <a:lnTo>
                      <a:pt x="36" y="206"/>
                    </a:lnTo>
                    <a:lnTo>
                      <a:pt x="44" y="191"/>
                    </a:lnTo>
                    <a:lnTo>
                      <a:pt x="52" y="175"/>
                    </a:lnTo>
                    <a:lnTo>
                      <a:pt x="62" y="161"/>
                    </a:lnTo>
                    <a:lnTo>
                      <a:pt x="72" y="146"/>
                    </a:lnTo>
                    <a:lnTo>
                      <a:pt x="83" y="132"/>
                    </a:lnTo>
                    <a:lnTo>
                      <a:pt x="95" y="120"/>
                    </a:lnTo>
                    <a:lnTo>
                      <a:pt x="106" y="107"/>
                    </a:lnTo>
                    <a:lnTo>
                      <a:pt x="119" y="95"/>
                    </a:lnTo>
                    <a:lnTo>
                      <a:pt x="132" y="83"/>
                    </a:lnTo>
                    <a:lnTo>
                      <a:pt x="146" y="72"/>
                    </a:lnTo>
                    <a:lnTo>
                      <a:pt x="160" y="63"/>
                    </a:lnTo>
                    <a:lnTo>
                      <a:pt x="174" y="52"/>
                    </a:lnTo>
                    <a:lnTo>
                      <a:pt x="190" y="44"/>
                    </a:lnTo>
                    <a:lnTo>
                      <a:pt x="206" y="36"/>
                    </a:lnTo>
                    <a:lnTo>
                      <a:pt x="222" y="28"/>
                    </a:lnTo>
                    <a:lnTo>
                      <a:pt x="239" y="22"/>
                    </a:lnTo>
                    <a:lnTo>
                      <a:pt x="255" y="16"/>
                    </a:lnTo>
                    <a:lnTo>
                      <a:pt x="273" y="12"/>
                    </a:lnTo>
                    <a:lnTo>
                      <a:pt x="290" y="8"/>
                    </a:lnTo>
                    <a:lnTo>
                      <a:pt x="308" y="5"/>
                    </a:lnTo>
                    <a:lnTo>
                      <a:pt x="327" y="2"/>
                    </a:lnTo>
                    <a:lnTo>
                      <a:pt x="344" y="1"/>
                    </a:lnTo>
                    <a:lnTo>
                      <a:pt x="364" y="0"/>
                    </a:lnTo>
                    <a:lnTo>
                      <a:pt x="364" y="0"/>
                    </a:lnTo>
                    <a:lnTo>
                      <a:pt x="382" y="1"/>
                    </a:lnTo>
                    <a:lnTo>
                      <a:pt x="400" y="2"/>
                    </a:lnTo>
                    <a:lnTo>
                      <a:pt x="419" y="5"/>
                    </a:lnTo>
                    <a:lnTo>
                      <a:pt x="436" y="8"/>
                    </a:lnTo>
                    <a:lnTo>
                      <a:pt x="454" y="12"/>
                    </a:lnTo>
                    <a:lnTo>
                      <a:pt x="471" y="16"/>
                    </a:lnTo>
                    <a:lnTo>
                      <a:pt x="488" y="22"/>
                    </a:lnTo>
                    <a:lnTo>
                      <a:pt x="505" y="28"/>
                    </a:lnTo>
                    <a:lnTo>
                      <a:pt x="521" y="36"/>
                    </a:lnTo>
                    <a:lnTo>
                      <a:pt x="537" y="44"/>
                    </a:lnTo>
                    <a:lnTo>
                      <a:pt x="552" y="52"/>
                    </a:lnTo>
                    <a:lnTo>
                      <a:pt x="567" y="63"/>
                    </a:lnTo>
                    <a:lnTo>
                      <a:pt x="581" y="72"/>
                    </a:lnTo>
                    <a:lnTo>
                      <a:pt x="595" y="83"/>
                    </a:lnTo>
                    <a:lnTo>
                      <a:pt x="608" y="95"/>
                    </a:lnTo>
                    <a:lnTo>
                      <a:pt x="621" y="107"/>
                    </a:lnTo>
                    <a:lnTo>
                      <a:pt x="633" y="120"/>
                    </a:lnTo>
                    <a:lnTo>
                      <a:pt x="644" y="132"/>
                    </a:lnTo>
                    <a:lnTo>
                      <a:pt x="655" y="146"/>
                    </a:lnTo>
                    <a:lnTo>
                      <a:pt x="665" y="161"/>
                    </a:lnTo>
                    <a:lnTo>
                      <a:pt x="674" y="175"/>
                    </a:lnTo>
                    <a:lnTo>
                      <a:pt x="683" y="191"/>
                    </a:lnTo>
                    <a:lnTo>
                      <a:pt x="691" y="206"/>
                    </a:lnTo>
                    <a:lnTo>
                      <a:pt x="698" y="222"/>
                    </a:lnTo>
                    <a:lnTo>
                      <a:pt x="705" y="239"/>
                    </a:lnTo>
                    <a:lnTo>
                      <a:pt x="711" y="256"/>
                    </a:lnTo>
                    <a:lnTo>
                      <a:pt x="716" y="273"/>
                    </a:lnTo>
                    <a:lnTo>
                      <a:pt x="720" y="290"/>
                    </a:lnTo>
                    <a:lnTo>
                      <a:pt x="723" y="308"/>
                    </a:lnTo>
                    <a:lnTo>
                      <a:pt x="725" y="326"/>
                    </a:lnTo>
                    <a:lnTo>
                      <a:pt x="726" y="345"/>
                    </a:lnTo>
                    <a:lnTo>
                      <a:pt x="727" y="364"/>
                    </a:lnTo>
                    <a:lnTo>
                      <a:pt x="727" y="364"/>
                    </a:lnTo>
                    <a:lnTo>
                      <a:pt x="726" y="384"/>
                    </a:lnTo>
                    <a:lnTo>
                      <a:pt x="725" y="406"/>
                    </a:lnTo>
                    <a:lnTo>
                      <a:pt x="722" y="427"/>
                    </a:lnTo>
                    <a:lnTo>
                      <a:pt x="718" y="447"/>
                    </a:lnTo>
                    <a:lnTo>
                      <a:pt x="713" y="467"/>
                    </a:lnTo>
                    <a:lnTo>
                      <a:pt x="706" y="487"/>
                    </a:lnTo>
                    <a:lnTo>
                      <a:pt x="698" y="505"/>
                    </a:lnTo>
                    <a:lnTo>
                      <a:pt x="690" y="524"/>
                    </a:lnTo>
                    <a:lnTo>
                      <a:pt x="681" y="543"/>
                    </a:lnTo>
                    <a:lnTo>
                      <a:pt x="670" y="560"/>
                    </a:lnTo>
                    <a:lnTo>
                      <a:pt x="658" y="577"/>
                    </a:lnTo>
                    <a:lnTo>
                      <a:pt x="645" y="593"/>
                    </a:lnTo>
                    <a:lnTo>
                      <a:pt x="632" y="609"/>
                    </a:lnTo>
                    <a:lnTo>
                      <a:pt x="617" y="624"/>
                    </a:lnTo>
                    <a:lnTo>
                      <a:pt x="602" y="638"/>
                    </a:lnTo>
                    <a:lnTo>
                      <a:pt x="585" y="651"/>
                    </a:lnTo>
                    <a:lnTo>
                      <a:pt x="585" y="651"/>
                    </a:lnTo>
                    <a:lnTo>
                      <a:pt x="580" y="654"/>
                    </a:lnTo>
                    <a:lnTo>
                      <a:pt x="576" y="657"/>
                    </a:lnTo>
                    <a:lnTo>
                      <a:pt x="571" y="659"/>
                    </a:lnTo>
                    <a:lnTo>
                      <a:pt x="566" y="659"/>
                    </a:lnTo>
                    <a:lnTo>
                      <a:pt x="566" y="65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7" name="Group 6">
            <a:extLst>
              <a:ext uri="{FF2B5EF4-FFF2-40B4-BE49-F238E27FC236}">
                <a16:creationId xmlns:a16="http://schemas.microsoft.com/office/drawing/2014/main" id="{2FAB36AC-0E4D-4FBF-AC6F-1CEB450C460E}"/>
              </a:ext>
            </a:extLst>
          </p:cNvPr>
          <p:cNvGrpSpPr/>
          <p:nvPr/>
        </p:nvGrpSpPr>
        <p:grpSpPr>
          <a:xfrm>
            <a:off x="4861617" y="3723395"/>
            <a:ext cx="921174" cy="921174"/>
            <a:chOff x="4861617" y="3723395"/>
            <a:chExt cx="921174" cy="921174"/>
          </a:xfrm>
        </p:grpSpPr>
        <p:sp>
          <p:nvSpPr>
            <p:cNvPr id="103" name="Oval 102">
              <a:extLst>
                <a:ext uri="{FF2B5EF4-FFF2-40B4-BE49-F238E27FC236}">
                  <a16:creationId xmlns:a16="http://schemas.microsoft.com/office/drawing/2014/main" id="{EBF2122E-DBC7-40CA-B2F7-8599F3199404}"/>
                </a:ext>
              </a:extLst>
            </p:cNvPr>
            <p:cNvSpPr/>
            <p:nvPr/>
          </p:nvSpPr>
          <p:spPr>
            <a:xfrm flipH="1">
              <a:off x="4861617" y="3723395"/>
              <a:ext cx="921174" cy="921174"/>
            </a:xfrm>
            <a:prstGeom prst="ellipse">
              <a:avLst/>
            </a:prstGeom>
            <a:gradFill flip="none" rotWithShape="1">
              <a:gsLst>
                <a:gs pos="7000">
                  <a:schemeClr val="accent5"/>
                </a:gs>
                <a:gs pos="100000">
                  <a:schemeClr val="accent6"/>
                </a:gs>
              </a:gsLst>
              <a:lin ang="16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a:p>
          </p:txBody>
        </p:sp>
        <p:grpSp>
          <p:nvGrpSpPr>
            <p:cNvPr id="234" name="Group 233">
              <a:extLst>
                <a:ext uri="{FF2B5EF4-FFF2-40B4-BE49-F238E27FC236}">
                  <a16:creationId xmlns:a16="http://schemas.microsoft.com/office/drawing/2014/main" id="{B70260AB-1E46-4552-AE46-76C9244BA36C}"/>
                </a:ext>
              </a:extLst>
            </p:cNvPr>
            <p:cNvGrpSpPr/>
            <p:nvPr/>
          </p:nvGrpSpPr>
          <p:grpSpPr>
            <a:xfrm>
              <a:off x="5142817" y="4004595"/>
              <a:ext cx="358775" cy="358775"/>
              <a:chOff x="4116388" y="3249613"/>
              <a:chExt cx="358775" cy="358775"/>
            </a:xfrm>
            <a:solidFill>
              <a:schemeClr val="bg1"/>
            </a:solidFill>
          </p:grpSpPr>
          <p:sp>
            <p:nvSpPr>
              <p:cNvPr id="235" name="Freeform 122">
                <a:extLst>
                  <a:ext uri="{FF2B5EF4-FFF2-40B4-BE49-F238E27FC236}">
                    <a16:creationId xmlns:a16="http://schemas.microsoft.com/office/drawing/2014/main" id="{104FDDBA-544A-4D89-BF9B-8D153196FEC7}"/>
                  </a:ext>
                </a:extLst>
              </p:cNvPr>
              <p:cNvSpPr>
                <a:spLocks/>
              </p:cNvSpPr>
              <p:nvPr/>
            </p:nvSpPr>
            <p:spPr bwMode="auto">
              <a:xfrm>
                <a:off x="4116388" y="3594100"/>
                <a:ext cx="358775" cy="14288"/>
              </a:xfrm>
              <a:custGeom>
                <a:avLst/>
                <a:gdLst>
                  <a:gd name="T0" fmla="*/ 1554 w 1587"/>
                  <a:gd name="T1" fmla="*/ 66 h 66"/>
                  <a:gd name="T2" fmla="*/ 33 w 1587"/>
                  <a:gd name="T3" fmla="*/ 66 h 66"/>
                  <a:gd name="T4" fmla="*/ 33 w 1587"/>
                  <a:gd name="T5" fmla="*/ 66 h 66"/>
                  <a:gd name="T6" fmla="*/ 27 w 1587"/>
                  <a:gd name="T7" fmla="*/ 66 h 66"/>
                  <a:gd name="T8" fmla="*/ 21 w 1587"/>
                  <a:gd name="T9" fmla="*/ 64 h 66"/>
                  <a:gd name="T10" fmla="*/ 15 w 1587"/>
                  <a:gd name="T11" fmla="*/ 61 h 66"/>
                  <a:gd name="T12" fmla="*/ 10 w 1587"/>
                  <a:gd name="T13" fmla="*/ 57 h 66"/>
                  <a:gd name="T14" fmla="*/ 6 w 1587"/>
                  <a:gd name="T15" fmla="*/ 52 h 66"/>
                  <a:gd name="T16" fmla="*/ 3 w 1587"/>
                  <a:gd name="T17" fmla="*/ 46 h 66"/>
                  <a:gd name="T18" fmla="*/ 1 w 1587"/>
                  <a:gd name="T19" fmla="*/ 40 h 66"/>
                  <a:gd name="T20" fmla="*/ 0 w 1587"/>
                  <a:gd name="T21" fmla="*/ 33 h 66"/>
                  <a:gd name="T22" fmla="*/ 0 w 1587"/>
                  <a:gd name="T23" fmla="*/ 33 h 66"/>
                  <a:gd name="T24" fmla="*/ 1 w 1587"/>
                  <a:gd name="T25" fmla="*/ 27 h 66"/>
                  <a:gd name="T26" fmla="*/ 3 w 1587"/>
                  <a:gd name="T27" fmla="*/ 21 h 66"/>
                  <a:gd name="T28" fmla="*/ 6 w 1587"/>
                  <a:gd name="T29" fmla="*/ 14 h 66"/>
                  <a:gd name="T30" fmla="*/ 10 w 1587"/>
                  <a:gd name="T31" fmla="*/ 10 h 66"/>
                  <a:gd name="T32" fmla="*/ 15 w 1587"/>
                  <a:gd name="T33" fmla="*/ 6 h 66"/>
                  <a:gd name="T34" fmla="*/ 21 w 1587"/>
                  <a:gd name="T35" fmla="*/ 3 h 66"/>
                  <a:gd name="T36" fmla="*/ 27 w 1587"/>
                  <a:gd name="T37" fmla="*/ 1 h 66"/>
                  <a:gd name="T38" fmla="*/ 33 w 1587"/>
                  <a:gd name="T39" fmla="*/ 0 h 66"/>
                  <a:gd name="T40" fmla="*/ 1554 w 1587"/>
                  <a:gd name="T41" fmla="*/ 0 h 66"/>
                  <a:gd name="T42" fmla="*/ 1554 w 1587"/>
                  <a:gd name="T43" fmla="*/ 0 h 66"/>
                  <a:gd name="T44" fmla="*/ 1560 w 1587"/>
                  <a:gd name="T45" fmla="*/ 1 h 66"/>
                  <a:gd name="T46" fmla="*/ 1567 w 1587"/>
                  <a:gd name="T47" fmla="*/ 3 h 66"/>
                  <a:gd name="T48" fmla="*/ 1573 w 1587"/>
                  <a:gd name="T49" fmla="*/ 6 h 66"/>
                  <a:gd name="T50" fmla="*/ 1577 w 1587"/>
                  <a:gd name="T51" fmla="*/ 10 h 66"/>
                  <a:gd name="T52" fmla="*/ 1581 w 1587"/>
                  <a:gd name="T53" fmla="*/ 14 h 66"/>
                  <a:gd name="T54" fmla="*/ 1584 w 1587"/>
                  <a:gd name="T55" fmla="*/ 21 h 66"/>
                  <a:gd name="T56" fmla="*/ 1586 w 1587"/>
                  <a:gd name="T57" fmla="*/ 27 h 66"/>
                  <a:gd name="T58" fmla="*/ 1587 w 1587"/>
                  <a:gd name="T59" fmla="*/ 33 h 66"/>
                  <a:gd name="T60" fmla="*/ 1587 w 1587"/>
                  <a:gd name="T61" fmla="*/ 33 h 66"/>
                  <a:gd name="T62" fmla="*/ 1586 w 1587"/>
                  <a:gd name="T63" fmla="*/ 40 h 66"/>
                  <a:gd name="T64" fmla="*/ 1584 w 1587"/>
                  <a:gd name="T65" fmla="*/ 46 h 66"/>
                  <a:gd name="T66" fmla="*/ 1581 w 1587"/>
                  <a:gd name="T67" fmla="*/ 52 h 66"/>
                  <a:gd name="T68" fmla="*/ 1577 w 1587"/>
                  <a:gd name="T69" fmla="*/ 57 h 66"/>
                  <a:gd name="T70" fmla="*/ 1573 w 1587"/>
                  <a:gd name="T71" fmla="*/ 61 h 66"/>
                  <a:gd name="T72" fmla="*/ 1567 w 1587"/>
                  <a:gd name="T73" fmla="*/ 64 h 66"/>
                  <a:gd name="T74" fmla="*/ 1560 w 1587"/>
                  <a:gd name="T75" fmla="*/ 66 h 66"/>
                  <a:gd name="T76" fmla="*/ 1554 w 1587"/>
                  <a:gd name="T77" fmla="*/ 66 h 66"/>
                  <a:gd name="T78" fmla="*/ 1554 w 1587"/>
                  <a:gd name="T79"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587" h="66">
                    <a:moveTo>
                      <a:pt x="1554" y="66"/>
                    </a:moveTo>
                    <a:lnTo>
                      <a:pt x="33" y="66"/>
                    </a:lnTo>
                    <a:lnTo>
                      <a:pt x="33" y="66"/>
                    </a:lnTo>
                    <a:lnTo>
                      <a:pt x="27" y="66"/>
                    </a:lnTo>
                    <a:lnTo>
                      <a:pt x="21" y="64"/>
                    </a:lnTo>
                    <a:lnTo>
                      <a:pt x="15" y="61"/>
                    </a:lnTo>
                    <a:lnTo>
                      <a:pt x="10" y="57"/>
                    </a:lnTo>
                    <a:lnTo>
                      <a:pt x="6" y="52"/>
                    </a:lnTo>
                    <a:lnTo>
                      <a:pt x="3" y="46"/>
                    </a:lnTo>
                    <a:lnTo>
                      <a:pt x="1" y="40"/>
                    </a:lnTo>
                    <a:lnTo>
                      <a:pt x="0" y="33"/>
                    </a:lnTo>
                    <a:lnTo>
                      <a:pt x="0" y="33"/>
                    </a:lnTo>
                    <a:lnTo>
                      <a:pt x="1" y="27"/>
                    </a:lnTo>
                    <a:lnTo>
                      <a:pt x="3" y="21"/>
                    </a:lnTo>
                    <a:lnTo>
                      <a:pt x="6" y="14"/>
                    </a:lnTo>
                    <a:lnTo>
                      <a:pt x="10" y="10"/>
                    </a:lnTo>
                    <a:lnTo>
                      <a:pt x="15" y="6"/>
                    </a:lnTo>
                    <a:lnTo>
                      <a:pt x="21" y="3"/>
                    </a:lnTo>
                    <a:lnTo>
                      <a:pt x="27" y="1"/>
                    </a:lnTo>
                    <a:lnTo>
                      <a:pt x="33" y="0"/>
                    </a:lnTo>
                    <a:lnTo>
                      <a:pt x="1554" y="0"/>
                    </a:lnTo>
                    <a:lnTo>
                      <a:pt x="1554" y="0"/>
                    </a:lnTo>
                    <a:lnTo>
                      <a:pt x="1560" y="1"/>
                    </a:lnTo>
                    <a:lnTo>
                      <a:pt x="1567" y="3"/>
                    </a:lnTo>
                    <a:lnTo>
                      <a:pt x="1573" y="6"/>
                    </a:lnTo>
                    <a:lnTo>
                      <a:pt x="1577" y="10"/>
                    </a:lnTo>
                    <a:lnTo>
                      <a:pt x="1581" y="14"/>
                    </a:lnTo>
                    <a:lnTo>
                      <a:pt x="1584" y="21"/>
                    </a:lnTo>
                    <a:lnTo>
                      <a:pt x="1586" y="27"/>
                    </a:lnTo>
                    <a:lnTo>
                      <a:pt x="1587" y="33"/>
                    </a:lnTo>
                    <a:lnTo>
                      <a:pt x="1587" y="33"/>
                    </a:lnTo>
                    <a:lnTo>
                      <a:pt x="1586" y="40"/>
                    </a:lnTo>
                    <a:lnTo>
                      <a:pt x="1584" y="46"/>
                    </a:lnTo>
                    <a:lnTo>
                      <a:pt x="1581" y="52"/>
                    </a:lnTo>
                    <a:lnTo>
                      <a:pt x="1577" y="57"/>
                    </a:lnTo>
                    <a:lnTo>
                      <a:pt x="1573" y="61"/>
                    </a:lnTo>
                    <a:lnTo>
                      <a:pt x="1567" y="64"/>
                    </a:lnTo>
                    <a:lnTo>
                      <a:pt x="1560" y="66"/>
                    </a:lnTo>
                    <a:lnTo>
                      <a:pt x="1554" y="66"/>
                    </a:lnTo>
                    <a:lnTo>
                      <a:pt x="1554" y="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 name="Freeform 123">
                <a:extLst>
                  <a:ext uri="{FF2B5EF4-FFF2-40B4-BE49-F238E27FC236}">
                    <a16:creationId xmlns:a16="http://schemas.microsoft.com/office/drawing/2014/main" id="{513FAF9B-DFAA-406E-9054-6FF873CF70CB}"/>
                  </a:ext>
                </a:extLst>
              </p:cNvPr>
              <p:cNvSpPr>
                <a:spLocks/>
              </p:cNvSpPr>
              <p:nvPr/>
            </p:nvSpPr>
            <p:spPr bwMode="auto">
              <a:xfrm>
                <a:off x="4146550" y="3406775"/>
                <a:ext cx="300038" cy="201613"/>
              </a:xfrm>
              <a:custGeom>
                <a:avLst/>
                <a:gdLst>
                  <a:gd name="T0" fmla="*/ 1290 w 1323"/>
                  <a:gd name="T1" fmla="*/ 892 h 892"/>
                  <a:gd name="T2" fmla="*/ 33 w 1323"/>
                  <a:gd name="T3" fmla="*/ 892 h 892"/>
                  <a:gd name="T4" fmla="*/ 33 w 1323"/>
                  <a:gd name="T5" fmla="*/ 892 h 892"/>
                  <a:gd name="T6" fmla="*/ 27 w 1323"/>
                  <a:gd name="T7" fmla="*/ 892 h 892"/>
                  <a:gd name="T8" fmla="*/ 21 w 1323"/>
                  <a:gd name="T9" fmla="*/ 890 h 892"/>
                  <a:gd name="T10" fmla="*/ 15 w 1323"/>
                  <a:gd name="T11" fmla="*/ 887 h 892"/>
                  <a:gd name="T12" fmla="*/ 11 w 1323"/>
                  <a:gd name="T13" fmla="*/ 883 h 892"/>
                  <a:gd name="T14" fmla="*/ 7 w 1323"/>
                  <a:gd name="T15" fmla="*/ 878 h 892"/>
                  <a:gd name="T16" fmla="*/ 3 w 1323"/>
                  <a:gd name="T17" fmla="*/ 872 h 892"/>
                  <a:gd name="T18" fmla="*/ 1 w 1323"/>
                  <a:gd name="T19" fmla="*/ 866 h 892"/>
                  <a:gd name="T20" fmla="*/ 0 w 1323"/>
                  <a:gd name="T21" fmla="*/ 859 h 892"/>
                  <a:gd name="T22" fmla="*/ 0 w 1323"/>
                  <a:gd name="T23" fmla="*/ 33 h 892"/>
                  <a:gd name="T24" fmla="*/ 0 w 1323"/>
                  <a:gd name="T25" fmla="*/ 33 h 892"/>
                  <a:gd name="T26" fmla="*/ 1 w 1323"/>
                  <a:gd name="T27" fmla="*/ 26 h 892"/>
                  <a:gd name="T28" fmla="*/ 3 w 1323"/>
                  <a:gd name="T29" fmla="*/ 20 h 892"/>
                  <a:gd name="T30" fmla="*/ 7 w 1323"/>
                  <a:gd name="T31" fmla="*/ 15 h 892"/>
                  <a:gd name="T32" fmla="*/ 11 w 1323"/>
                  <a:gd name="T33" fmla="*/ 9 h 892"/>
                  <a:gd name="T34" fmla="*/ 15 w 1323"/>
                  <a:gd name="T35" fmla="*/ 5 h 892"/>
                  <a:gd name="T36" fmla="*/ 21 w 1323"/>
                  <a:gd name="T37" fmla="*/ 2 h 892"/>
                  <a:gd name="T38" fmla="*/ 27 w 1323"/>
                  <a:gd name="T39" fmla="*/ 0 h 892"/>
                  <a:gd name="T40" fmla="*/ 33 w 1323"/>
                  <a:gd name="T41" fmla="*/ 0 h 892"/>
                  <a:gd name="T42" fmla="*/ 33 w 1323"/>
                  <a:gd name="T43" fmla="*/ 0 h 892"/>
                  <a:gd name="T44" fmla="*/ 41 w 1323"/>
                  <a:gd name="T45" fmla="*/ 0 h 892"/>
                  <a:gd name="T46" fmla="*/ 47 w 1323"/>
                  <a:gd name="T47" fmla="*/ 2 h 892"/>
                  <a:gd name="T48" fmla="*/ 52 w 1323"/>
                  <a:gd name="T49" fmla="*/ 5 h 892"/>
                  <a:gd name="T50" fmla="*/ 57 w 1323"/>
                  <a:gd name="T51" fmla="*/ 9 h 892"/>
                  <a:gd name="T52" fmla="*/ 61 w 1323"/>
                  <a:gd name="T53" fmla="*/ 15 h 892"/>
                  <a:gd name="T54" fmla="*/ 64 w 1323"/>
                  <a:gd name="T55" fmla="*/ 20 h 892"/>
                  <a:gd name="T56" fmla="*/ 65 w 1323"/>
                  <a:gd name="T57" fmla="*/ 26 h 892"/>
                  <a:gd name="T58" fmla="*/ 67 w 1323"/>
                  <a:gd name="T59" fmla="*/ 33 h 892"/>
                  <a:gd name="T60" fmla="*/ 67 w 1323"/>
                  <a:gd name="T61" fmla="*/ 826 h 892"/>
                  <a:gd name="T62" fmla="*/ 1257 w 1323"/>
                  <a:gd name="T63" fmla="*/ 826 h 892"/>
                  <a:gd name="T64" fmla="*/ 1257 w 1323"/>
                  <a:gd name="T65" fmla="*/ 33 h 892"/>
                  <a:gd name="T66" fmla="*/ 1257 w 1323"/>
                  <a:gd name="T67" fmla="*/ 33 h 892"/>
                  <a:gd name="T68" fmla="*/ 1258 w 1323"/>
                  <a:gd name="T69" fmla="*/ 26 h 892"/>
                  <a:gd name="T70" fmla="*/ 1260 w 1323"/>
                  <a:gd name="T71" fmla="*/ 20 h 892"/>
                  <a:gd name="T72" fmla="*/ 1263 w 1323"/>
                  <a:gd name="T73" fmla="*/ 15 h 892"/>
                  <a:gd name="T74" fmla="*/ 1266 w 1323"/>
                  <a:gd name="T75" fmla="*/ 9 h 892"/>
                  <a:gd name="T76" fmla="*/ 1271 w 1323"/>
                  <a:gd name="T77" fmla="*/ 5 h 892"/>
                  <a:gd name="T78" fmla="*/ 1277 w 1323"/>
                  <a:gd name="T79" fmla="*/ 2 h 892"/>
                  <a:gd name="T80" fmla="*/ 1284 w 1323"/>
                  <a:gd name="T81" fmla="*/ 0 h 892"/>
                  <a:gd name="T82" fmla="*/ 1290 w 1323"/>
                  <a:gd name="T83" fmla="*/ 0 h 892"/>
                  <a:gd name="T84" fmla="*/ 1290 w 1323"/>
                  <a:gd name="T85" fmla="*/ 0 h 892"/>
                  <a:gd name="T86" fmla="*/ 1297 w 1323"/>
                  <a:gd name="T87" fmla="*/ 0 h 892"/>
                  <a:gd name="T88" fmla="*/ 1303 w 1323"/>
                  <a:gd name="T89" fmla="*/ 2 h 892"/>
                  <a:gd name="T90" fmla="*/ 1308 w 1323"/>
                  <a:gd name="T91" fmla="*/ 5 h 892"/>
                  <a:gd name="T92" fmla="*/ 1314 w 1323"/>
                  <a:gd name="T93" fmla="*/ 9 h 892"/>
                  <a:gd name="T94" fmla="*/ 1318 w 1323"/>
                  <a:gd name="T95" fmla="*/ 15 h 892"/>
                  <a:gd name="T96" fmla="*/ 1321 w 1323"/>
                  <a:gd name="T97" fmla="*/ 20 h 892"/>
                  <a:gd name="T98" fmla="*/ 1322 w 1323"/>
                  <a:gd name="T99" fmla="*/ 26 h 892"/>
                  <a:gd name="T100" fmla="*/ 1323 w 1323"/>
                  <a:gd name="T101" fmla="*/ 33 h 892"/>
                  <a:gd name="T102" fmla="*/ 1323 w 1323"/>
                  <a:gd name="T103" fmla="*/ 859 h 892"/>
                  <a:gd name="T104" fmla="*/ 1323 w 1323"/>
                  <a:gd name="T105" fmla="*/ 859 h 892"/>
                  <a:gd name="T106" fmla="*/ 1322 w 1323"/>
                  <a:gd name="T107" fmla="*/ 866 h 892"/>
                  <a:gd name="T108" fmla="*/ 1321 w 1323"/>
                  <a:gd name="T109" fmla="*/ 872 h 892"/>
                  <a:gd name="T110" fmla="*/ 1318 w 1323"/>
                  <a:gd name="T111" fmla="*/ 878 h 892"/>
                  <a:gd name="T112" fmla="*/ 1314 w 1323"/>
                  <a:gd name="T113" fmla="*/ 883 h 892"/>
                  <a:gd name="T114" fmla="*/ 1308 w 1323"/>
                  <a:gd name="T115" fmla="*/ 887 h 892"/>
                  <a:gd name="T116" fmla="*/ 1303 w 1323"/>
                  <a:gd name="T117" fmla="*/ 890 h 892"/>
                  <a:gd name="T118" fmla="*/ 1297 w 1323"/>
                  <a:gd name="T119" fmla="*/ 892 h 892"/>
                  <a:gd name="T120" fmla="*/ 1290 w 1323"/>
                  <a:gd name="T121" fmla="*/ 892 h 892"/>
                  <a:gd name="T122" fmla="*/ 1290 w 1323"/>
                  <a:gd name="T123" fmla="*/ 892 h 8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23" h="892">
                    <a:moveTo>
                      <a:pt x="1290" y="892"/>
                    </a:moveTo>
                    <a:lnTo>
                      <a:pt x="33" y="892"/>
                    </a:lnTo>
                    <a:lnTo>
                      <a:pt x="33" y="892"/>
                    </a:lnTo>
                    <a:lnTo>
                      <a:pt x="27" y="892"/>
                    </a:lnTo>
                    <a:lnTo>
                      <a:pt x="21" y="890"/>
                    </a:lnTo>
                    <a:lnTo>
                      <a:pt x="15" y="887"/>
                    </a:lnTo>
                    <a:lnTo>
                      <a:pt x="11" y="883"/>
                    </a:lnTo>
                    <a:lnTo>
                      <a:pt x="7" y="878"/>
                    </a:lnTo>
                    <a:lnTo>
                      <a:pt x="3" y="872"/>
                    </a:lnTo>
                    <a:lnTo>
                      <a:pt x="1" y="866"/>
                    </a:lnTo>
                    <a:lnTo>
                      <a:pt x="0" y="859"/>
                    </a:lnTo>
                    <a:lnTo>
                      <a:pt x="0" y="33"/>
                    </a:lnTo>
                    <a:lnTo>
                      <a:pt x="0" y="33"/>
                    </a:lnTo>
                    <a:lnTo>
                      <a:pt x="1" y="26"/>
                    </a:lnTo>
                    <a:lnTo>
                      <a:pt x="3" y="20"/>
                    </a:lnTo>
                    <a:lnTo>
                      <a:pt x="7" y="15"/>
                    </a:lnTo>
                    <a:lnTo>
                      <a:pt x="11" y="9"/>
                    </a:lnTo>
                    <a:lnTo>
                      <a:pt x="15" y="5"/>
                    </a:lnTo>
                    <a:lnTo>
                      <a:pt x="21" y="2"/>
                    </a:lnTo>
                    <a:lnTo>
                      <a:pt x="27" y="0"/>
                    </a:lnTo>
                    <a:lnTo>
                      <a:pt x="33" y="0"/>
                    </a:lnTo>
                    <a:lnTo>
                      <a:pt x="33" y="0"/>
                    </a:lnTo>
                    <a:lnTo>
                      <a:pt x="41" y="0"/>
                    </a:lnTo>
                    <a:lnTo>
                      <a:pt x="47" y="2"/>
                    </a:lnTo>
                    <a:lnTo>
                      <a:pt x="52" y="5"/>
                    </a:lnTo>
                    <a:lnTo>
                      <a:pt x="57" y="9"/>
                    </a:lnTo>
                    <a:lnTo>
                      <a:pt x="61" y="15"/>
                    </a:lnTo>
                    <a:lnTo>
                      <a:pt x="64" y="20"/>
                    </a:lnTo>
                    <a:lnTo>
                      <a:pt x="65" y="26"/>
                    </a:lnTo>
                    <a:lnTo>
                      <a:pt x="67" y="33"/>
                    </a:lnTo>
                    <a:lnTo>
                      <a:pt x="67" y="826"/>
                    </a:lnTo>
                    <a:lnTo>
                      <a:pt x="1257" y="826"/>
                    </a:lnTo>
                    <a:lnTo>
                      <a:pt x="1257" y="33"/>
                    </a:lnTo>
                    <a:lnTo>
                      <a:pt x="1257" y="33"/>
                    </a:lnTo>
                    <a:lnTo>
                      <a:pt x="1258" y="26"/>
                    </a:lnTo>
                    <a:lnTo>
                      <a:pt x="1260" y="20"/>
                    </a:lnTo>
                    <a:lnTo>
                      <a:pt x="1263" y="15"/>
                    </a:lnTo>
                    <a:lnTo>
                      <a:pt x="1266" y="9"/>
                    </a:lnTo>
                    <a:lnTo>
                      <a:pt x="1271" y="5"/>
                    </a:lnTo>
                    <a:lnTo>
                      <a:pt x="1277" y="2"/>
                    </a:lnTo>
                    <a:lnTo>
                      <a:pt x="1284" y="0"/>
                    </a:lnTo>
                    <a:lnTo>
                      <a:pt x="1290" y="0"/>
                    </a:lnTo>
                    <a:lnTo>
                      <a:pt x="1290" y="0"/>
                    </a:lnTo>
                    <a:lnTo>
                      <a:pt x="1297" y="0"/>
                    </a:lnTo>
                    <a:lnTo>
                      <a:pt x="1303" y="2"/>
                    </a:lnTo>
                    <a:lnTo>
                      <a:pt x="1308" y="5"/>
                    </a:lnTo>
                    <a:lnTo>
                      <a:pt x="1314" y="9"/>
                    </a:lnTo>
                    <a:lnTo>
                      <a:pt x="1318" y="15"/>
                    </a:lnTo>
                    <a:lnTo>
                      <a:pt x="1321" y="20"/>
                    </a:lnTo>
                    <a:lnTo>
                      <a:pt x="1322" y="26"/>
                    </a:lnTo>
                    <a:lnTo>
                      <a:pt x="1323" y="33"/>
                    </a:lnTo>
                    <a:lnTo>
                      <a:pt x="1323" y="859"/>
                    </a:lnTo>
                    <a:lnTo>
                      <a:pt x="1323" y="859"/>
                    </a:lnTo>
                    <a:lnTo>
                      <a:pt x="1322" y="866"/>
                    </a:lnTo>
                    <a:lnTo>
                      <a:pt x="1321" y="872"/>
                    </a:lnTo>
                    <a:lnTo>
                      <a:pt x="1318" y="878"/>
                    </a:lnTo>
                    <a:lnTo>
                      <a:pt x="1314" y="883"/>
                    </a:lnTo>
                    <a:lnTo>
                      <a:pt x="1308" y="887"/>
                    </a:lnTo>
                    <a:lnTo>
                      <a:pt x="1303" y="890"/>
                    </a:lnTo>
                    <a:lnTo>
                      <a:pt x="1297" y="892"/>
                    </a:lnTo>
                    <a:lnTo>
                      <a:pt x="1290" y="892"/>
                    </a:lnTo>
                    <a:lnTo>
                      <a:pt x="1290" y="8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 name="Freeform 124">
                <a:extLst>
                  <a:ext uri="{FF2B5EF4-FFF2-40B4-BE49-F238E27FC236}">
                    <a16:creationId xmlns:a16="http://schemas.microsoft.com/office/drawing/2014/main" id="{3DD9F7C2-6E15-4E35-A713-EAA019D50682}"/>
                  </a:ext>
                </a:extLst>
              </p:cNvPr>
              <p:cNvSpPr>
                <a:spLocks noEditPoints="1"/>
              </p:cNvSpPr>
              <p:nvPr/>
            </p:nvSpPr>
            <p:spPr bwMode="auto">
              <a:xfrm>
                <a:off x="4116388" y="3249613"/>
                <a:ext cx="358775" cy="193675"/>
              </a:xfrm>
              <a:custGeom>
                <a:avLst/>
                <a:gdLst>
                  <a:gd name="T0" fmla="*/ 33 w 1587"/>
                  <a:gd name="T1" fmla="*/ 859 h 859"/>
                  <a:gd name="T2" fmla="*/ 18 w 1587"/>
                  <a:gd name="T3" fmla="*/ 856 h 859"/>
                  <a:gd name="T4" fmla="*/ 14 w 1587"/>
                  <a:gd name="T5" fmla="*/ 854 h 859"/>
                  <a:gd name="T6" fmla="*/ 5 w 1587"/>
                  <a:gd name="T7" fmla="*/ 843 h 859"/>
                  <a:gd name="T8" fmla="*/ 1 w 1587"/>
                  <a:gd name="T9" fmla="*/ 831 h 859"/>
                  <a:gd name="T10" fmla="*/ 0 w 1587"/>
                  <a:gd name="T11" fmla="*/ 595 h 859"/>
                  <a:gd name="T12" fmla="*/ 1 w 1587"/>
                  <a:gd name="T13" fmla="*/ 587 h 859"/>
                  <a:gd name="T14" fmla="*/ 8 w 1587"/>
                  <a:gd name="T15" fmla="*/ 573 h 859"/>
                  <a:gd name="T16" fmla="*/ 774 w 1587"/>
                  <a:gd name="T17" fmla="*/ 6 h 859"/>
                  <a:gd name="T18" fmla="*/ 779 w 1587"/>
                  <a:gd name="T19" fmla="*/ 3 h 859"/>
                  <a:gd name="T20" fmla="*/ 788 w 1587"/>
                  <a:gd name="T21" fmla="*/ 0 h 859"/>
                  <a:gd name="T22" fmla="*/ 799 w 1587"/>
                  <a:gd name="T23" fmla="*/ 0 h 859"/>
                  <a:gd name="T24" fmla="*/ 809 w 1587"/>
                  <a:gd name="T25" fmla="*/ 3 h 859"/>
                  <a:gd name="T26" fmla="*/ 1574 w 1587"/>
                  <a:gd name="T27" fmla="*/ 568 h 859"/>
                  <a:gd name="T28" fmla="*/ 1579 w 1587"/>
                  <a:gd name="T29" fmla="*/ 573 h 859"/>
                  <a:gd name="T30" fmla="*/ 1586 w 1587"/>
                  <a:gd name="T31" fmla="*/ 587 h 859"/>
                  <a:gd name="T32" fmla="*/ 1587 w 1587"/>
                  <a:gd name="T33" fmla="*/ 826 h 859"/>
                  <a:gd name="T34" fmla="*/ 1586 w 1587"/>
                  <a:gd name="T35" fmla="*/ 831 h 859"/>
                  <a:gd name="T36" fmla="*/ 1582 w 1587"/>
                  <a:gd name="T37" fmla="*/ 843 h 859"/>
                  <a:gd name="T38" fmla="*/ 1573 w 1587"/>
                  <a:gd name="T39" fmla="*/ 854 h 859"/>
                  <a:gd name="T40" fmla="*/ 1569 w 1587"/>
                  <a:gd name="T41" fmla="*/ 856 h 859"/>
                  <a:gd name="T42" fmla="*/ 1560 w 1587"/>
                  <a:gd name="T43" fmla="*/ 859 h 859"/>
                  <a:gd name="T44" fmla="*/ 1547 w 1587"/>
                  <a:gd name="T45" fmla="*/ 859 h 859"/>
                  <a:gd name="T46" fmla="*/ 1539 w 1587"/>
                  <a:gd name="T47" fmla="*/ 856 h 859"/>
                  <a:gd name="T48" fmla="*/ 796 w 1587"/>
                  <a:gd name="T49" fmla="*/ 305 h 859"/>
                  <a:gd name="T50" fmla="*/ 53 w 1587"/>
                  <a:gd name="T51" fmla="*/ 852 h 859"/>
                  <a:gd name="T52" fmla="*/ 43 w 1587"/>
                  <a:gd name="T53" fmla="*/ 858 h 859"/>
                  <a:gd name="T54" fmla="*/ 33 w 1587"/>
                  <a:gd name="T55" fmla="*/ 859 h 859"/>
                  <a:gd name="T56" fmla="*/ 66 w 1587"/>
                  <a:gd name="T57" fmla="*/ 611 h 859"/>
                  <a:gd name="T58" fmla="*/ 776 w 1587"/>
                  <a:gd name="T59" fmla="*/ 238 h 859"/>
                  <a:gd name="T60" fmla="*/ 781 w 1587"/>
                  <a:gd name="T61" fmla="*/ 235 h 859"/>
                  <a:gd name="T62" fmla="*/ 790 w 1587"/>
                  <a:gd name="T63" fmla="*/ 232 h 859"/>
                  <a:gd name="T64" fmla="*/ 801 w 1587"/>
                  <a:gd name="T65" fmla="*/ 232 h 859"/>
                  <a:gd name="T66" fmla="*/ 811 w 1587"/>
                  <a:gd name="T67" fmla="*/ 235 h 859"/>
                  <a:gd name="T68" fmla="*/ 1521 w 1587"/>
                  <a:gd name="T69" fmla="*/ 760 h 859"/>
                  <a:gd name="T70" fmla="*/ 794 w 1587"/>
                  <a:gd name="T71" fmla="*/ 73 h 8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587" h="859">
                    <a:moveTo>
                      <a:pt x="33" y="859"/>
                    </a:moveTo>
                    <a:lnTo>
                      <a:pt x="33" y="859"/>
                    </a:lnTo>
                    <a:lnTo>
                      <a:pt x="26" y="859"/>
                    </a:lnTo>
                    <a:lnTo>
                      <a:pt x="18" y="856"/>
                    </a:lnTo>
                    <a:lnTo>
                      <a:pt x="18" y="856"/>
                    </a:lnTo>
                    <a:lnTo>
                      <a:pt x="14" y="854"/>
                    </a:lnTo>
                    <a:lnTo>
                      <a:pt x="11" y="850"/>
                    </a:lnTo>
                    <a:lnTo>
                      <a:pt x="5" y="843"/>
                    </a:lnTo>
                    <a:lnTo>
                      <a:pt x="2" y="835"/>
                    </a:lnTo>
                    <a:lnTo>
                      <a:pt x="1" y="831"/>
                    </a:lnTo>
                    <a:lnTo>
                      <a:pt x="0" y="826"/>
                    </a:lnTo>
                    <a:lnTo>
                      <a:pt x="0" y="595"/>
                    </a:lnTo>
                    <a:lnTo>
                      <a:pt x="0" y="595"/>
                    </a:lnTo>
                    <a:lnTo>
                      <a:pt x="1" y="587"/>
                    </a:lnTo>
                    <a:lnTo>
                      <a:pt x="4" y="579"/>
                    </a:lnTo>
                    <a:lnTo>
                      <a:pt x="8" y="573"/>
                    </a:lnTo>
                    <a:lnTo>
                      <a:pt x="13" y="568"/>
                    </a:lnTo>
                    <a:lnTo>
                      <a:pt x="774" y="6"/>
                    </a:lnTo>
                    <a:lnTo>
                      <a:pt x="774" y="6"/>
                    </a:lnTo>
                    <a:lnTo>
                      <a:pt x="779" y="3"/>
                    </a:lnTo>
                    <a:lnTo>
                      <a:pt x="783" y="1"/>
                    </a:lnTo>
                    <a:lnTo>
                      <a:pt x="788" y="0"/>
                    </a:lnTo>
                    <a:lnTo>
                      <a:pt x="794" y="0"/>
                    </a:lnTo>
                    <a:lnTo>
                      <a:pt x="799" y="0"/>
                    </a:lnTo>
                    <a:lnTo>
                      <a:pt x="804" y="1"/>
                    </a:lnTo>
                    <a:lnTo>
                      <a:pt x="809" y="3"/>
                    </a:lnTo>
                    <a:lnTo>
                      <a:pt x="813" y="6"/>
                    </a:lnTo>
                    <a:lnTo>
                      <a:pt x="1574" y="568"/>
                    </a:lnTo>
                    <a:lnTo>
                      <a:pt x="1574" y="568"/>
                    </a:lnTo>
                    <a:lnTo>
                      <a:pt x="1579" y="573"/>
                    </a:lnTo>
                    <a:lnTo>
                      <a:pt x="1583" y="579"/>
                    </a:lnTo>
                    <a:lnTo>
                      <a:pt x="1586" y="587"/>
                    </a:lnTo>
                    <a:lnTo>
                      <a:pt x="1587" y="595"/>
                    </a:lnTo>
                    <a:lnTo>
                      <a:pt x="1587" y="826"/>
                    </a:lnTo>
                    <a:lnTo>
                      <a:pt x="1587" y="826"/>
                    </a:lnTo>
                    <a:lnTo>
                      <a:pt x="1586" y="831"/>
                    </a:lnTo>
                    <a:lnTo>
                      <a:pt x="1586" y="835"/>
                    </a:lnTo>
                    <a:lnTo>
                      <a:pt x="1582" y="843"/>
                    </a:lnTo>
                    <a:lnTo>
                      <a:pt x="1577" y="850"/>
                    </a:lnTo>
                    <a:lnTo>
                      <a:pt x="1573" y="854"/>
                    </a:lnTo>
                    <a:lnTo>
                      <a:pt x="1569" y="856"/>
                    </a:lnTo>
                    <a:lnTo>
                      <a:pt x="1569" y="856"/>
                    </a:lnTo>
                    <a:lnTo>
                      <a:pt x="1565" y="858"/>
                    </a:lnTo>
                    <a:lnTo>
                      <a:pt x="1560" y="859"/>
                    </a:lnTo>
                    <a:lnTo>
                      <a:pt x="1551" y="859"/>
                    </a:lnTo>
                    <a:lnTo>
                      <a:pt x="1547" y="859"/>
                    </a:lnTo>
                    <a:lnTo>
                      <a:pt x="1543" y="857"/>
                    </a:lnTo>
                    <a:lnTo>
                      <a:pt x="1539" y="856"/>
                    </a:lnTo>
                    <a:lnTo>
                      <a:pt x="1535" y="852"/>
                    </a:lnTo>
                    <a:lnTo>
                      <a:pt x="796" y="305"/>
                    </a:lnTo>
                    <a:lnTo>
                      <a:pt x="53" y="852"/>
                    </a:lnTo>
                    <a:lnTo>
                      <a:pt x="53" y="852"/>
                    </a:lnTo>
                    <a:lnTo>
                      <a:pt x="48" y="856"/>
                    </a:lnTo>
                    <a:lnTo>
                      <a:pt x="43" y="858"/>
                    </a:lnTo>
                    <a:lnTo>
                      <a:pt x="38" y="859"/>
                    </a:lnTo>
                    <a:lnTo>
                      <a:pt x="33" y="859"/>
                    </a:lnTo>
                    <a:lnTo>
                      <a:pt x="33" y="859"/>
                    </a:lnTo>
                    <a:close/>
                    <a:moveTo>
                      <a:pt x="66" y="611"/>
                    </a:moveTo>
                    <a:lnTo>
                      <a:pt x="66" y="760"/>
                    </a:lnTo>
                    <a:lnTo>
                      <a:pt x="776" y="238"/>
                    </a:lnTo>
                    <a:lnTo>
                      <a:pt x="776" y="238"/>
                    </a:lnTo>
                    <a:lnTo>
                      <a:pt x="781" y="235"/>
                    </a:lnTo>
                    <a:lnTo>
                      <a:pt x="785" y="233"/>
                    </a:lnTo>
                    <a:lnTo>
                      <a:pt x="790" y="232"/>
                    </a:lnTo>
                    <a:lnTo>
                      <a:pt x="796" y="231"/>
                    </a:lnTo>
                    <a:lnTo>
                      <a:pt x="801" y="232"/>
                    </a:lnTo>
                    <a:lnTo>
                      <a:pt x="806" y="233"/>
                    </a:lnTo>
                    <a:lnTo>
                      <a:pt x="811" y="235"/>
                    </a:lnTo>
                    <a:lnTo>
                      <a:pt x="815" y="238"/>
                    </a:lnTo>
                    <a:lnTo>
                      <a:pt x="1521" y="760"/>
                    </a:lnTo>
                    <a:lnTo>
                      <a:pt x="1521" y="611"/>
                    </a:lnTo>
                    <a:lnTo>
                      <a:pt x="794" y="73"/>
                    </a:lnTo>
                    <a:lnTo>
                      <a:pt x="66" y="6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 name="Freeform 125">
                <a:extLst>
                  <a:ext uri="{FF2B5EF4-FFF2-40B4-BE49-F238E27FC236}">
                    <a16:creationId xmlns:a16="http://schemas.microsoft.com/office/drawing/2014/main" id="{48A24B9E-3600-413A-B6FD-02815EC5E842}"/>
                  </a:ext>
                </a:extLst>
              </p:cNvPr>
              <p:cNvSpPr>
                <a:spLocks noEditPoints="1"/>
              </p:cNvSpPr>
              <p:nvPr/>
            </p:nvSpPr>
            <p:spPr bwMode="auto">
              <a:xfrm>
                <a:off x="4205288" y="3443288"/>
                <a:ext cx="180975" cy="165100"/>
              </a:xfrm>
              <a:custGeom>
                <a:avLst/>
                <a:gdLst>
                  <a:gd name="T0" fmla="*/ 761 w 793"/>
                  <a:gd name="T1" fmla="*/ 727 h 727"/>
                  <a:gd name="T2" fmla="*/ 33 w 793"/>
                  <a:gd name="T3" fmla="*/ 727 h 727"/>
                  <a:gd name="T4" fmla="*/ 33 w 793"/>
                  <a:gd name="T5" fmla="*/ 727 h 727"/>
                  <a:gd name="T6" fmla="*/ 26 w 793"/>
                  <a:gd name="T7" fmla="*/ 727 h 727"/>
                  <a:gd name="T8" fmla="*/ 20 w 793"/>
                  <a:gd name="T9" fmla="*/ 725 h 727"/>
                  <a:gd name="T10" fmla="*/ 15 w 793"/>
                  <a:gd name="T11" fmla="*/ 722 h 727"/>
                  <a:gd name="T12" fmla="*/ 10 w 793"/>
                  <a:gd name="T13" fmla="*/ 718 h 727"/>
                  <a:gd name="T14" fmla="*/ 5 w 793"/>
                  <a:gd name="T15" fmla="*/ 713 h 727"/>
                  <a:gd name="T16" fmla="*/ 2 w 793"/>
                  <a:gd name="T17" fmla="*/ 707 h 727"/>
                  <a:gd name="T18" fmla="*/ 0 w 793"/>
                  <a:gd name="T19" fmla="*/ 701 h 727"/>
                  <a:gd name="T20" fmla="*/ 0 w 793"/>
                  <a:gd name="T21" fmla="*/ 694 h 727"/>
                  <a:gd name="T22" fmla="*/ 0 w 793"/>
                  <a:gd name="T23" fmla="*/ 33 h 727"/>
                  <a:gd name="T24" fmla="*/ 0 w 793"/>
                  <a:gd name="T25" fmla="*/ 33 h 727"/>
                  <a:gd name="T26" fmla="*/ 0 w 793"/>
                  <a:gd name="T27" fmla="*/ 27 h 727"/>
                  <a:gd name="T28" fmla="*/ 2 w 793"/>
                  <a:gd name="T29" fmla="*/ 20 h 727"/>
                  <a:gd name="T30" fmla="*/ 5 w 793"/>
                  <a:gd name="T31" fmla="*/ 14 h 727"/>
                  <a:gd name="T32" fmla="*/ 10 w 793"/>
                  <a:gd name="T33" fmla="*/ 10 h 727"/>
                  <a:gd name="T34" fmla="*/ 15 w 793"/>
                  <a:gd name="T35" fmla="*/ 6 h 727"/>
                  <a:gd name="T36" fmla="*/ 20 w 793"/>
                  <a:gd name="T37" fmla="*/ 3 h 727"/>
                  <a:gd name="T38" fmla="*/ 26 w 793"/>
                  <a:gd name="T39" fmla="*/ 1 h 727"/>
                  <a:gd name="T40" fmla="*/ 33 w 793"/>
                  <a:gd name="T41" fmla="*/ 0 h 727"/>
                  <a:gd name="T42" fmla="*/ 761 w 793"/>
                  <a:gd name="T43" fmla="*/ 0 h 727"/>
                  <a:gd name="T44" fmla="*/ 761 w 793"/>
                  <a:gd name="T45" fmla="*/ 0 h 727"/>
                  <a:gd name="T46" fmla="*/ 767 w 793"/>
                  <a:gd name="T47" fmla="*/ 1 h 727"/>
                  <a:gd name="T48" fmla="*/ 773 w 793"/>
                  <a:gd name="T49" fmla="*/ 3 h 727"/>
                  <a:gd name="T50" fmla="*/ 778 w 793"/>
                  <a:gd name="T51" fmla="*/ 6 h 727"/>
                  <a:gd name="T52" fmla="*/ 784 w 793"/>
                  <a:gd name="T53" fmla="*/ 10 h 727"/>
                  <a:gd name="T54" fmla="*/ 788 w 793"/>
                  <a:gd name="T55" fmla="*/ 14 h 727"/>
                  <a:gd name="T56" fmla="*/ 791 w 793"/>
                  <a:gd name="T57" fmla="*/ 20 h 727"/>
                  <a:gd name="T58" fmla="*/ 793 w 793"/>
                  <a:gd name="T59" fmla="*/ 27 h 727"/>
                  <a:gd name="T60" fmla="*/ 793 w 793"/>
                  <a:gd name="T61" fmla="*/ 33 h 727"/>
                  <a:gd name="T62" fmla="*/ 793 w 793"/>
                  <a:gd name="T63" fmla="*/ 694 h 727"/>
                  <a:gd name="T64" fmla="*/ 793 w 793"/>
                  <a:gd name="T65" fmla="*/ 694 h 727"/>
                  <a:gd name="T66" fmla="*/ 793 w 793"/>
                  <a:gd name="T67" fmla="*/ 701 h 727"/>
                  <a:gd name="T68" fmla="*/ 791 w 793"/>
                  <a:gd name="T69" fmla="*/ 707 h 727"/>
                  <a:gd name="T70" fmla="*/ 788 w 793"/>
                  <a:gd name="T71" fmla="*/ 713 h 727"/>
                  <a:gd name="T72" fmla="*/ 784 w 793"/>
                  <a:gd name="T73" fmla="*/ 718 h 727"/>
                  <a:gd name="T74" fmla="*/ 778 w 793"/>
                  <a:gd name="T75" fmla="*/ 722 h 727"/>
                  <a:gd name="T76" fmla="*/ 773 w 793"/>
                  <a:gd name="T77" fmla="*/ 725 h 727"/>
                  <a:gd name="T78" fmla="*/ 767 w 793"/>
                  <a:gd name="T79" fmla="*/ 727 h 727"/>
                  <a:gd name="T80" fmla="*/ 761 w 793"/>
                  <a:gd name="T81" fmla="*/ 727 h 727"/>
                  <a:gd name="T82" fmla="*/ 761 w 793"/>
                  <a:gd name="T83" fmla="*/ 727 h 727"/>
                  <a:gd name="T84" fmla="*/ 66 w 793"/>
                  <a:gd name="T85" fmla="*/ 661 h 727"/>
                  <a:gd name="T86" fmla="*/ 728 w 793"/>
                  <a:gd name="T87" fmla="*/ 661 h 727"/>
                  <a:gd name="T88" fmla="*/ 728 w 793"/>
                  <a:gd name="T89" fmla="*/ 66 h 727"/>
                  <a:gd name="T90" fmla="*/ 66 w 793"/>
                  <a:gd name="T91" fmla="*/ 66 h 727"/>
                  <a:gd name="T92" fmla="*/ 66 w 793"/>
                  <a:gd name="T93" fmla="*/ 661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93" h="727">
                    <a:moveTo>
                      <a:pt x="761" y="727"/>
                    </a:moveTo>
                    <a:lnTo>
                      <a:pt x="33" y="727"/>
                    </a:lnTo>
                    <a:lnTo>
                      <a:pt x="33" y="727"/>
                    </a:lnTo>
                    <a:lnTo>
                      <a:pt x="26" y="727"/>
                    </a:lnTo>
                    <a:lnTo>
                      <a:pt x="20" y="725"/>
                    </a:lnTo>
                    <a:lnTo>
                      <a:pt x="15" y="722"/>
                    </a:lnTo>
                    <a:lnTo>
                      <a:pt x="10" y="718"/>
                    </a:lnTo>
                    <a:lnTo>
                      <a:pt x="5" y="713"/>
                    </a:lnTo>
                    <a:lnTo>
                      <a:pt x="2" y="707"/>
                    </a:lnTo>
                    <a:lnTo>
                      <a:pt x="0" y="701"/>
                    </a:lnTo>
                    <a:lnTo>
                      <a:pt x="0" y="694"/>
                    </a:lnTo>
                    <a:lnTo>
                      <a:pt x="0" y="33"/>
                    </a:lnTo>
                    <a:lnTo>
                      <a:pt x="0" y="33"/>
                    </a:lnTo>
                    <a:lnTo>
                      <a:pt x="0" y="27"/>
                    </a:lnTo>
                    <a:lnTo>
                      <a:pt x="2" y="20"/>
                    </a:lnTo>
                    <a:lnTo>
                      <a:pt x="5" y="14"/>
                    </a:lnTo>
                    <a:lnTo>
                      <a:pt x="10" y="10"/>
                    </a:lnTo>
                    <a:lnTo>
                      <a:pt x="15" y="6"/>
                    </a:lnTo>
                    <a:lnTo>
                      <a:pt x="20" y="3"/>
                    </a:lnTo>
                    <a:lnTo>
                      <a:pt x="26" y="1"/>
                    </a:lnTo>
                    <a:lnTo>
                      <a:pt x="33" y="0"/>
                    </a:lnTo>
                    <a:lnTo>
                      <a:pt x="761" y="0"/>
                    </a:lnTo>
                    <a:lnTo>
                      <a:pt x="761" y="0"/>
                    </a:lnTo>
                    <a:lnTo>
                      <a:pt x="767" y="1"/>
                    </a:lnTo>
                    <a:lnTo>
                      <a:pt x="773" y="3"/>
                    </a:lnTo>
                    <a:lnTo>
                      <a:pt x="778" y="6"/>
                    </a:lnTo>
                    <a:lnTo>
                      <a:pt x="784" y="10"/>
                    </a:lnTo>
                    <a:lnTo>
                      <a:pt x="788" y="14"/>
                    </a:lnTo>
                    <a:lnTo>
                      <a:pt x="791" y="20"/>
                    </a:lnTo>
                    <a:lnTo>
                      <a:pt x="793" y="27"/>
                    </a:lnTo>
                    <a:lnTo>
                      <a:pt x="793" y="33"/>
                    </a:lnTo>
                    <a:lnTo>
                      <a:pt x="793" y="694"/>
                    </a:lnTo>
                    <a:lnTo>
                      <a:pt x="793" y="694"/>
                    </a:lnTo>
                    <a:lnTo>
                      <a:pt x="793" y="701"/>
                    </a:lnTo>
                    <a:lnTo>
                      <a:pt x="791" y="707"/>
                    </a:lnTo>
                    <a:lnTo>
                      <a:pt x="788" y="713"/>
                    </a:lnTo>
                    <a:lnTo>
                      <a:pt x="784" y="718"/>
                    </a:lnTo>
                    <a:lnTo>
                      <a:pt x="778" y="722"/>
                    </a:lnTo>
                    <a:lnTo>
                      <a:pt x="773" y="725"/>
                    </a:lnTo>
                    <a:lnTo>
                      <a:pt x="767" y="727"/>
                    </a:lnTo>
                    <a:lnTo>
                      <a:pt x="761" y="727"/>
                    </a:lnTo>
                    <a:lnTo>
                      <a:pt x="761" y="727"/>
                    </a:lnTo>
                    <a:close/>
                    <a:moveTo>
                      <a:pt x="66" y="661"/>
                    </a:moveTo>
                    <a:lnTo>
                      <a:pt x="728" y="661"/>
                    </a:lnTo>
                    <a:lnTo>
                      <a:pt x="728" y="66"/>
                    </a:lnTo>
                    <a:lnTo>
                      <a:pt x="66" y="66"/>
                    </a:lnTo>
                    <a:lnTo>
                      <a:pt x="66" y="6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 name="Freeform 126">
                <a:extLst>
                  <a:ext uri="{FF2B5EF4-FFF2-40B4-BE49-F238E27FC236}">
                    <a16:creationId xmlns:a16="http://schemas.microsoft.com/office/drawing/2014/main" id="{B747A970-02E5-47D5-99E0-5241B88EE08D}"/>
                  </a:ext>
                </a:extLst>
              </p:cNvPr>
              <p:cNvSpPr>
                <a:spLocks/>
              </p:cNvSpPr>
              <p:nvPr/>
            </p:nvSpPr>
            <p:spPr bwMode="auto">
              <a:xfrm>
                <a:off x="4208463" y="3446463"/>
                <a:ext cx="174625" cy="160338"/>
              </a:xfrm>
              <a:custGeom>
                <a:avLst/>
                <a:gdLst>
                  <a:gd name="T0" fmla="*/ 727 w 772"/>
                  <a:gd name="T1" fmla="*/ 710 h 710"/>
                  <a:gd name="T2" fmla="*/ 0 w 772"/>
                  <a:gd name="T3" fmla="*/ 49 h 710"/>
                  <a:gd name="T4" fmla="*/ 44 w 772"/>
                  <a:gd name="T5" fmla="*/ 0 h 710"/>
                  <a:gd name="T6" fmla="*/ 772 w 772"/>
                  <a:gd name="T7" fmla="*/ 661 h 710"/>
                  <a:gd name="T8" fmla="*/ 727 w 772"/>
                  <a:gd name="T9" fmla="*/ 710 h 710"/>
                </a:gdLst>
                <a:ahLst/>
                <a:cxnLst>
                  <a:cxn ang="0">
                    <a:pos x="T0" y="T1"/>
                  </a:cxn>
                  <a:cxn ang="0">
                    <a:pos x="T2" y="T3"/>
                  </a:cxn>
                  <a:cxn ang="0">
                    <a:pos x="T4" y="T5"/>
                  </a:cxn>
                  <a:cxn ang="0">
                    <a:pos x="T6" y="T7"/>
                  </a:cxn>
                  <a:cxn ang="0">
                    <a:pos x="T8" y="T9"/>
                  </a:cxn>
                </a:cxnLst>
                <a:rect l="0" t="0" r="r" b="b"/>
                <a:pathLst>
                  <a:path w="772" h="710">
                    <a:moveTo>
                      <a:pt x="727" y="710"/>
                    </a:moveTo>
                    <a:lnTo>
                      <a:pt x="0" y="49"/>
                    </a:lnTo>
                    <a:lnTo>
                      <a:pt x="44" y="0"/>
                    </a:lnTo>
                    <a:lnTo>
                      <a:pt x="772" y="661"/>
                    </a:lnTo>
                    <a:lnTo>
                      <a:pt x="727" y="7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0" name="Freeform 127">
                <a:extLst>
                  <a:ext uri="{FF2B5EF4-FFF2-40B4-BE49-F238E27FC236}">
                    <a16:creationId xmlns:a16="http://schemas.microsoft.com/office/drawing/2014/main" id="{45CFFFF1-80C1-48DD-8F95-DC0C870655A1}"/>
                  </a:ext>
                </a:extLst>
              </p:cNvPr>
              <p:cNvSpPr>
                <a:spLocks/>
              </p:cNvSpPr>
              <p:nvPr/>
            </p:nvSpPr>
            <p:spPr bwMode="auto">
              <a:xfrm>
                <a:off x="4208463" y="3446463"/>
                <a:ext cx="174625" cy="160338"/>
              </a:xfrm>
              <a:custGeom>
                <a:avLst/>
                <a:gdLst>
                  <a:gd name="T0" fmla="*/ 44 w 772"/>
                  <a:gd name="T1" fmla="*/ 710 h 710"/>
                  <a:gd name="T2" fmla="*/ 0 w 772"/>
                  <a:gd name="T3" fmla="*/ 661 h 710"/>
                  <a:gd name="T4" fmla="*/ 727 w 772"/>
                  <a:gd name="T5" fmla="*/ 0 h 710"/>
                  <a:gd name="T6" fmla="*/ 772 w 772"/>
                  <a:gd name="T7" fmla="*/ 49 h 710"/>
                  <a:gd name="T8" fmla="*/ 44 w 772"/>
                  <a:gd name="T9" fmla="*/ 710 h 710"/>
                </a:gdLst>
                <a:ahLst/>
                <a:cxnLst>
                  <a:cxn ang="0">
                    <a:pos x="T0" y="T1"/>
                  </a:cxn>
                  <a:cxn ang="0">
                    <a:pos x="T2" y="T3"/>
                  </a:cxn>
                  <a:cxn ang="0">
                    <a:pos x="T4" y="T5"/>
                  </a:cxn>
                  <a:cxn ang="0">
                    <a:pos x="T6" y="T7"/>
                  </a:cxn>
                  <a:cxn ang="0">
                    <a:pos x="T8" y="T9"/>
                  </a:cxn>
                </a:cxnLst>
                <a:rect l="0" t="0" r="r" b="b"/>
                <a:pathLst>
                  <a:path w="772" h="710">
                    <a:moveTo>
                      <a:pt x="44" y="710"/>
                    </a:moveTo>
                    <a:lnTo>
                      <a:pt x="0" y="661"/>
                    </a:lnTo>
                    <a:lnTo>
                      <a:pt x="727" y="0"/>
                    </a:lnTo>
                    <a:lnTo>
                      <a:pt x="772" y="49"/>
                    </a:lnTo>
                    <a:lnTo>
                      <a:pt x="44" y="7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1" name="Freeform 128">
                <a:extLst>
                  <a:ext uri="{FF2B5EF4-FFF2-40B4-BE49-F238E27FC236}">
                    <a16:creationId xmlns:a16="http://schemas.microsoft.com/office/drawing/2014/main" id="{5E356E42-8445-4D94-A23C-6C45748A0532}"/>
                  </a:ext>
                </a:extLst>
              </p:cNvPr>
              <p:cNvSpPr>
                <a:spLocks noEditPoints="1"/>
              </p:cNvSpPr>
              <p:nvPr/>
            </p:nvSpPr>
            <p:spPr bwMode="auto">
              <a:xfrm>
                <a:off x="4257675" y="3346450"/>
                <a:ext cx="76200" cy="74613"/>
              </a:xfrm>
              <a:custGeom>
                <a:avLst/>
                <a:gdLst>
                  <a:gd name="T0" fmla="*/ 149 w 331"/>
                  <a:gd name="T1" fmla="*/ 330 h 331"/>
                  <a:gd name="T2" fmla="*/ 101 w 331"/>
                  <a:gd name="T3" fmla="*/ 318 h 331"/>
                  <a:gd name="T4" fmla="*/ 61 w 331"/>
                  <a:gd name="T5" fmla="*/ 293 h 331"/>
                  <a:gd name="T6" fmla="*/ 29 w 331"/>
                  <a:gd name="T7" fmla="*/ 258 h 331"/>
                  <a:gd name="T8" fmla="*/ 8 w 331"/>
                  <a:gd name="T9" fmla="*/ 214 h 331"/>
                  <a:gd name="T10" fmla="*/ 0 w 331"/>
                  <a:gd name="T11" fmla="*/ 166 h 331"/>
                  <a:gd name="T12" fmla="*/ 4 w 331"/>
                  <a:gd name="T13" fmla="*/ 133 h 331"/>
                  <a:gd name="T14" fmla="*/ 21 w 331"/>
                  <a:gd name="T15" fmla="*/ 87 h 331"/>
                  <a:gd name="T16" fmla="*/ 49 w 331"/>
                  <a:gd name="T17" fmla="*/ 49 h 331"/>
                  <a:gd name="T18" fmla="*/ 87 w 331"/>
                  <a:gd name="T19" fmla="*/ 20 h 331"/>
                  <a:gd name="T20" fmla="*/ 132 w 331"/>
                  <a:gd name="T21" fmla="*/ 3 h 331"/>
                  <a:gd name="T22" fmla="*/ 166 w 331"/>
                  <a:gd name="T23" fmla="*/ 0 h 331"/>
                  <a:gd name="T24" fmla="*/ 215 w 331"/>
                  <a:gd name="T25" fmla="*/ 8 h 331"/>
                  <a:gd name="T26" fmla="*/ 258 w 331"/>
                  <a:gd name="T27" fmla="*/ 28 h 331"/>
                  <a:gd name="T28" fmla="*/ 293 w 331"/>
                  <a:gd name="T29" fmla="*/ 60 h 331"/>
                  <a:gd name="T30" fmla="*/ 318 w 331"/>
                  <a:gd name="T31" fmla="*/ 102 h 331"/>
                  <a:gd name="T32" fmla="*/ 330 w 331"/>
                  <a:gd name="T33" fmla="*/ 149 h 331"/>
                  <a:gd name="T34" fmla="*/ 330 w 331"/>
                  <a:gd name="T35" fmla="*/ 182 h 331"/>
                  <a:gd name="T36" fmla="*/ 318 w 331"/>
                  <a:gd name="T37" fmla="*/ 230 h 331"/>
                  <a:gd name="T38" fmla="*/ 293 w 331"/>
                  <a:gd name="T39" fmla="*/ 270 h 331"/>
                  <a:gd name="T40" fmla="*/ 258 w 331"/>
                  <a:gd name="T41" fmla="*/ 302 h 331"/>
                  <a:gd name="T42" fmla="*/ 215 w 331"/>
                  <a:gd name="T43" fmla="*/ 323 h 331"/>
                  <a:gd name="T44" fmla="*/ 166 w 331"/>
                  <a:gd name="T45" fmla="*/ 331 h 331"/>
                  <a:gd name="T46" fmla="*/ 166 w 331"/>
                  <a:gd name="T47" fmla="*/ 67 h 331"/>
                  <a:gd name="T48" fmla="*/ 137 w 331"/>
                  <a:gd name="T49" fmla="*/ 71 h 331"/>
                  <a:gd name="T50" fmla="*/ 111 w 331"/>
                  <a:gd name="T51" fmla="*/ 83 h 331"/>
                  <a:gd name="T52" fmla="*/ 89 w 331"/>
                  <a:gd name="T53" fmla="*/ 103 h 331"/>
                  <a:gd name="T54" fmla="*/ 75 w 331"/>
                  <a:gd name="T55" fmla="*/ 128 h 331"/>
                  <a:gd name="T56" fmla="*/ 67 w 331"/>
                  <a:gd name="T57" fmla="*/ 156 h 331"/>
                  <a:gd name="T58" fmla="*/ 67 w 331"/>
                  <a:gd name="T59" fmla="*/ 176 h 331"/>
                  <a:gd name="T60" fmla="*/ 75 w 331"/>
                  <a:gd name="T61" fmla="*/ 204 h 331"/>
                  <a:gd name="T62" fmla="*/ 89 w 331"/>
                  <a:gd name="T63" fmla="*/ 229 h 331"/>
                  <a:gd name="T64" fmla="*/ 111 w 331"/>
                  <a:gd name="T65" fmla="*/ 248 h 331"/>
                  <a:gd name="T66" fmla="*/ 137 w 331"/>
                  <a:gd name="T67" fmla="*/ 260 h 331"/>
                  <a:gd name="T68" fmla="*/ 166 w 331"/>
                  <a:gd name="T69" fmla="*/ 265 h 331"/>
                  <a:gd name="T70" fmla="*/ 185 w 331"/>
                  <a:gd name="T71" fmla="*/ 263 h 331"/>
                  <a:gd name="T72" fmla="*/ 213 w 331"/>
                  <a:gd name="T73" fmla="*/ 253 h 331"/>
                  <a:gd name="T74" fmla="*/ 236 w 331"/>
                  <a:gd name="T75" fmla="*/ 236 h 331"/>
                  <a:gd name="T76" fmla="*/ 253 w 331"/>
                  <a:gd name="T77" fmla="*/ 212 h 331"/>
                  <a:gd name="T78" fmla="*/ 263 w 331"/>
                  <a:gd name="T79" fmla="*/ 186 h 331"/>
                  <a:gd name="T80" fmla="*/ 265 w 331"/>
                  <a:gd name="T81" fmla="*/ 166 h 331"/>
                  <a:gd name="T82" fmla="*/ 261 w 331"/>
                  <a:gd name="T83" fmla="*/ 136 h 331"/>
                  <a:gd name="T84" fmla="*/ 248 w 331"/>
                  <a:gd name="T85" fmla="*/ 110 h 331"/>
                  <a:gd name="T86" fmla="*/ 229 w 331"/>
                  <a:gd name="T87" fmla="*/ 89 h 331"/>
                  <a:gd name="T88" fmla="*/ 204 w 331"/>
                  <a:gd name="T89" fmla="*/ 75 h 331"/>
                  <a:gd name="T90" fmla="*/ 176 w 331"/>
                  <a:gd name="T91" fmla="*/ 67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31" h="331">
                    <a:moveTo>
                      <a:pt x="166" y="331"/>
                    </a:moveTo>
                    <a:lnTo>
                      <a:pt x="166" y="331"/>
                    </a:lnTo>
                    <a:lnTo>
                      <a:pt x="149" y="330"/>
                    </a:lnTo>
                    <a:lnTo>
                      <a:pt x="132" y="327"/>
                    </a:lnTo>
                    <a:lnTo>
                      <a:pt x="117" y="323"/>
                    </a:lnTo>
                    <a:lnTo>
                      <a:pt x="101" y="318"/>
                    </a:lnTo>
                    <a:lnTo>
                      <a:pt x="87" y="311"/>
                    </a:lnTo>
                    <a:lnTo>
                      <a:pt x="73" y="302"/>
                    </a:lnTo>
                    <a:lnTo>
                      <a:pt x="61" y="293"/>
                    </a:lnTo>
                    <a:lnTo>
                      <a:pt x="49" y="283"/>
                    </a:lnTo>
                    <a:lnTo>
                      <a:pt x="38" y="270"/>
                    </a:lnTo>
                    <a:lnTo>
                      <a:pt x="29" y="258"/>
                    </a:lnTo>
                    <a:lnTo>
                      <a:pt x="21" y="244"/>
                    </a:lnTo>
                    <a:lnTo>
                      <a:pt x="13" y="230"/>
                    </a:lnTo>
                    <a:lnTo>
                      <a:pt x="8" y="214"/>
                    </a:lnTo>
                    <a:lnTo>
                      <a:pt x="4" y="199"/>
                    </a:lnTo>
                    <a:lnTo>
                      <a:pt x="1" y="182"/>
                    </a:lnTo>
                    <a:lnTo>
                      <a:pt x="0" y="166"/>
                    </a:lnTo>
                    <a:lnTo>
                      <a:pt x="0" y="166"/>
                    </a:lnTo>
                    <a:lnTo>
                      <a:pt x="1" y="149"/>
                    </a:lnTo>
                    <a:lnTo>
                      <a:pt x="4" y="133"/>
                    </a:lnTo>
                    <a:lnTo>
                      <a:pt x="8" y="116"/>
                    </a:lnTo>
                    <a:lnTo>
                      <a:pt x="13" y="102"/>
                    </a:lnTo>
                    <a:lnTo>
                      <a:pt x="21" y="87"/>
                    </a:lnTo>
                    <a:lnTo>
                      <a:pt x="29" y="74"/>
                    </a:lnTo>
                    <a:lnTo>
                      <a:pt x="38" y="60"/>
                    </a:lnTo>
                    <a:lnTo>
                      <a:pt x="49" y="49"/>
                    </a:lnTo>
                    <a:lnTo>
                      <a:pt x="61" y="39"/>
                    </a:lnTo>
                    <a:lnTo>
                      <a:pt x="73" y="28"/>
                    </a:lnTo>
                    <a:lnTo>
                      <a:pt x="87" y="20"/>
                    </a:lnTo>
                    <a:lnTo>
                      <a:pt x="101" y="14"/>
                    </a:lnTo>
                    <a:lnTo>
                      <a:pt x="117" y="8"/>
                    </a:lnTo>
                    <a:lnTo>
                      <a:pt x="132" y="3"/>
                    </a:lnTo>
                    <a:lnTo>
                      <a:pt x="149" y="1"/>
                    </a:lnTo>
                    <a:lnTo>
                      <a:pt x="166" y="0"/>
                    </a:lnTo>
                    <a:lnTo>
                      <a:pt x="166" y="0"/>
                    </a:lnTo>
                    <a:lnTo>
                      <a:pt x="182" y="1"/>
                    </a:lnTo>
                    <a:lnTo>
                      <a:pt x="199" y="3"/>
                    </a:lnTo>
                    <a:lnTo>
                      <a:pt x="215" y="8"/>
                    </a:lnTo>
                    <a:lnTo>
                      <a:pt x="230" y="14"/>
                    </a:lnTo>
                    <a:lnTo>
                      <a:pt x="244" y="20"/>
                    </a:lnTo>
                    <a:lnTo>
                      <a:pt x="258" y="28"/>
                    </a:lnTo>
                    <a:lnTo>
                      <a:pt x="271" y="39"/>
                    </a:lnTo>
                    <a:lnTo>
                      <a:pt x="283" y="49"/>
                    </a:lnTo>
                    <a:lnTo>
                      <a:pt x="293" y="60"/>
                    </a:lnTo>
                    <a:lnTo>
                      <a:pt x="303" y="74"/>
                    </a:lnTo>
                    <a:lnTo>
                      <a:pt x="311" y="87"/>
                    </a:lnTo>
                    <a:lnTo>
                      <a:pt x="318" y="102"/>
                    </a:lnTo>
                    <a:lnTo>
                      <a:pt x="324" y="116"/>
                    </a:lnTo>
                    <a:lnTo>
                      <a:pt x="328" y="133"/>
                    </a:lnTo>
                    <a:lnTo>
                      <a:pt x="330" y="149"/>
                    </a:lnTo>
                    <a:lnTo>
                      <a:pt x="331" y="166"/>
                    </a:lnTo>
                    <a:lnTo>
                      <a:pt x="331" y="166"/>
                    </a:lnTo>
                    <a:lnTo>
                      <a:pt x="330" y="182"/>
                    </a:lnTo>
                    <a:lnTo>
                      <a:pt x="328" y="199"/>
                    </a:lnTo>
                    <a:lnTo>
                      <a:pt x="324" y="214"/>
                    </a:lnTo>
                    <a:lnTo>
                      <a:pt x="318" y="230"/>
                    </a:lnTo>
                    <a:lnTo>
                      <a:pt x="311" y="244"/>
                    </a:lnTo>
                    <a:lnTo>
                      <a:pt x="303" y="258"/>
                    </a:lnTo>
                    <a:lnTo>
                      <a:pt x="293" y="270"/>
                    </a:lnTo>
                    <a:lnTo>
                      <a:pt x="283" y="283"/>
                    </a:lnTo>
                    <a:lnTo>
                      <a:pt x="271" y="293"/>
                    </a:lnTo>
                    <a:lnTo>
                      <a:pt x="258" y="302"/>
                    </a:lnTo>
                    <a:lnTo>
                      <a:pt x="244" y="311"/>
                    </a:lnTo>
                    <a:lnTo>
                      <a:pt x="230" y="318"/>
                    </a:lnTo>
                    <a:lnTo>
                      <a:pt x="215" y="323"/>
                    </a:lnTo>
                    <a:lnTo>
                      <a:pt x="199" y="327"/>
                    </a:lnTo>
                    <a:lnTo>
                      <a:pt x="182" y="330"/>
                    </a:lnTo>
                    <a:lnTo>
                      <a:pt x="166" y="331"/>
                    </a:lnTo>
                    <a:lnTo>
                      <a:pt x="166" y="331"/>
                    </a:lnTo>
                    <a:close/>
                    <a:moveTo>
                      <a:pt x="166" y="67"/>
                    </a:moveTo>
                    <a:lnTo>
                      <a:pt x="166" y="67"/>
                    </a:lnTo>
                    <a:lnTo>
                      <a:pt x="155" y="67"/>
                    </a:lnTo>
                    <a:lnTo>
                      <a:pt x="146" y="69"/>
                    </a:lnTo>
                    <a:lnTo>
                      <a:pt x="137" y="71"/>
                    </a:lnTo>
                    <a:lnTo>
                      <a:pt x="127" y="75"/>
                    </a:lnTo>
                    <a:lnTo>
                      <a:pt x="118" y="79"/>
                    </a:lnTo>
                    <a:lnTo>
                      <a:pt x="111" y="83"/>
                    </a:lnTo>
                    <a:lnTo>
                      <a:pt x="102" y="89"/>
                    </a:lnTo>
                    <a:lnTo>
                      <a:pt x="95" y="95"/>
                    </a:lnTo>
                    <a:lnTo>
                      <a:pt x="89" y="103"/>
                    </a:lnTo>
                    <a:lnTo>
                      <a:pt x="84" y="110"/>
                    </a:lnTo>
                    <a:lnTo>
                      <a:pt x="79" y="118"/>
                    </a:lnTo>
                    <a:lnTo>
                      <a:pt x="75" y="128"/>
                    </a:lnTo>
                    <a:lnTo>
                      <a:pt x="71" y="136"/>
                    </a:lnTo>
                    <a:lnTo>
                      <a:pt x="68" y="146"/>
                    </a:lnTo>
                    <a:lnTo>
                      <a:pt x="67" y="156"/>
                    </a:lnTo>
                    <a:lnTo>
                      <a:pt x="66" y="166"/>
                    </a:lnTo>
                    <a:lnTo>
                      <a:pt x="66" y="166"/>
                    </a:lnTo>
                    <a:lnTo>
                      <a:pt x="67" y="176"/>
                    </a:lnTo>
                    <a:lnTo>
                      <a:pt x="68" y="186"/>
                    </a:lnTo>
                    <a:lnTo>
                      <a:pt x="71" y="195"/>
                    </a:lnTo>
                    <a:lnTo>
                      <a:pt x="75" y="204"/>
                    </a:lnTo>
                    <a:lnTo>
                      <a:pt x="79" y="212"/>
                    </a:lnTo>
                    <a:lnTo>
                      <a:pt x="84" y="221"/>
                    </a:lnTo>
                    <a:lnTo>
                      <a:pt x="89" y="229"/>
                    </a:lnTo>
                    <a:lnTo>
                      <a:pt x="95" y="236"/>
                    </a:lnTo>
                    <a:lnTo>
                      <a:pt x="102" y="242"/>
                    </a:lnTo>
                    <a:lnTo>
                      <a:pt x="111" y="248"/>
                    </a:lnTo>
                    <a:lnTo>
                      <a:pt x="118" y="253"/>
                    </a:lnTo>
                    <a:lnTo>
                      <a:pt x="127" y="257"/>
                    </a:lnTo>
                    <a:lnTo>
                      <a:pt x="137" y="260"/>
                    </a:lnTo>
                    <a:lnTo>
                      <a:pt x="146" y="263"/>
                    </a:lnTo>
                    <a:lnTo>
                      <a:pt x="155" y="264"/>
                    </a:lnTo>
                    <a:lnTo>
                      <a:pt x="166" y="265"/>
                    </a:lnTo>
                    <a:lnTo>
                      <a:pt x="166" y="265"/>
                    </a:lnTo>
                    <a:lnTo>
                      <a:pt x="176" y="264"/>
                    </a:lnTo>
                    <a:lnTo>
                      <a:pt x="185" y="263"/>
                    </a:lnTo>
                    <a:lnTo>
                      <a:pt x="196" y="260"/>
                    </a:lnTo>
                    <a:lnTo>
                      <a:pt x="204" y="257"/>
                    </a:lnTo>
                    <a:lnTo>
                      <a:pt x="213" y="253"/>
                    </a:lnTo>
                    <a:lnTo>
                      <a:pt x="221" y="248"/>
                    </a:lnTo>
                    <a:lnTo>
                      <a:pt x="229" y="242"/>
                    </a:lnTo>
                    <a:lnTo>
                      <a:pt x="236" y="236"/>
                    </a:lnTo>
                    <a:lnTo>
                      <a:pt x="242" y="229"/>
                    </a:lnTo>
                    <a:lnTo>
                      <a:pt x="248" y="221"/>
                    </a:lnTo>
                    <a:lnTo>
                      <a:pt x="253" y="212"/>
                    </a:lnTo>
                    <a:lnTo>
                      <a:pt x="257" y="204"/>
                    </a:lnTo>
                    <a:lnTo>
                      <a:pt x="261" y="195"/>
                    </a:lnTo>
                    <a:lnTo>
                      <a:pt x="263" y="186"/>
                    </a:lnTo>
                    <a:lnTo>
                      <a:pt x="264" y="176"/>
                    </a:lnTo>
                    <a:lnTo>
                      <a:pt x="265" y="166"/>
                    </a:lnTo>
                    <a:lnTo>
                      <a:pt x="265" y="166"/>
                    </a:lnTo>
                    <a:lnTo>
                      <a:pt x="264" y="156"/>
                    </a:lnTo>
                    <a:lnTo>
                      <a:pt x="263" y="146"/>
                    </a:lnTo>
                    <a:lnTo>
                      <a:pt x="261" y="136"/>
                    </a:lnTo>
                    <a:lnTo>
                      <a:pt x="257" y="128"/>
                    </a:lnTo>
                    <a:lnTo>
                      <a:pt x="253" y="118"/>
                    </a:lnTo>
                    <a:lnTo>
                      <a:pt x="248" y="110"/>
                    </a:lnTo>
                    <a:lnTo>
                      <a:pt x="242" y="103"/>
                    </a:lnTo>
                    <a:lnTo>
                      <a:pt x="236" y="95"/>
                    </a:lnTo>
                    <a:lnTo>
                      <a:pt x="229" y="89"/>
                    </a:lnTo>
                    <a:lnTo>
                      <a:pt x="221" y="83"/>
                    </a:lnTo>
                    <a:lnTo>
                      <a:pt x="213" y="79"/>
                    </a:lnTo>
                    <a:lnTo>
                      <a:pt x="204" y="75"/>
                    </a:lnTo>
                    <a:lnTo>
                      <a:pt x="196" y="71"/>
                    </a:lnTo>
                    <a:lnTo>
                      <a:pt x="185" y="69"/>
                    </a:lnTo>
                    <a:lnTo>
                      <a:pt x="176" y="67"/>
                    </a:lnTo>
                    <a:lnTo>
                      <a:pt x="166" y="67"/>
                    </a:lnTo>
                    <a:lnTo>
                      <a:pt x="166" y="6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8" name="Group 7">
            <a:extLst>
              <a:ext uri="{FF2B5EF4-FFF2-40B4-BE49-F238E27FC236}">
                <a16:creationId xmlns:a16="http://schemas.microsoft.com/office/drawing/2014/main" id="{017E2372-4CCB-4C9A-84C9-361A53E31AF6}"/>
              </a:ext>
            </a:extLst>
          </p:cNvPr>
          <p:cNvGrpSpPr/>
          <p:nvPr/>
        </p:nvGrpSpPr>
        <p:grpSpPr>
          <a:xfrm>
            <a:off x="5324049" y="5267365"/>
            <a:ext cx="921174" cy="921174"/>
            <a:chOff x="5324049" y="5267365"/>
            <a:chExt cx="921174" cy="921174"/>
          </a:xfrm>
        </p:grpSpPr>
        <p:sp>
          <p:nvSpPr>
            <p:cNvPr id="102" name="Oval 101">
              <a:extLst>
                <a:ext uri="{FF2B5EF4-FFF2-40B4-BE49-F238E27FC236}">
                  <a16:creationId xmlns:a16="http://schemas.microsoft.com/office/drawing/2014/main" id="{2CC3C56B-8720-4A1D-BBD5-DD3A0C660098}"/>
                </a:ext>
              </a:extLst>
            </p:cNvPr>
            <p:cNvSpPr/>
            <p:nvPr/>
          </p:nvSpPr>
          <p:spPr>
            <a:xfrm flipH="1">
              <a:off x="5324049" y="5267365"/>
              <a:ext cx="921174" cy="921174"/>
            </a:xfrm>
            <a:prstGeom prst="ellipse">
              <a:avLst/>
            </a:prstGeom>
            <a:gradFill flip="none" rotWithShape="1">
              <a:gsLst>
                <a:gs pos="7000">
                  <a:srgbClr val="00B0F0"/>
                </a:gs>
                <a:gs pos="100000">
                  <a:srgbClr val="0070C0"/>
                </a:gs>
              </a:gsLst>
              <a:lin ang="16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ID"/>
            </a:p>
          </p:txBody>
        </p:sp>
        <p:grpSp>
          <p:nvGrpSpPr>
            <p:cNvPr id="242" name="Group 241">
              <a:extLst>
                <a:ext uri="{FF2B5EF4-FFF2-40B4-BE49-F238E27FC236}">
                  <a16:creationId xmlns:a16="http://schemas.microsoft.com/office/drawing/2014/main" id="{B0DBCC73-D806-4D0C-9AA0-88E51C0740AE}"/>
                </a:ext>
              </a:extLst>
            </p:cNvPr>
            <p:cNvGrpSpPr/>
            <p:nvPr/>
          </p:nvGrpSpPr>
          <p:grpSpPr>
            <a:xfrm>
              <a:off x="5604455" y="5616033"/>
              <a:ext cx="360363" cy="223838"/>
              <a:chOff x="8434388" y="2605088"/>
              <a:chExt cx="360363" cy="223838"/>
            </a:xfrm>
            <a:solidFill>
              <a:schemeClr val="bg1"/>
            </a:solidFill>
          </p:grpSpPr>
          <p:sp>
            <p:nvSpPr>
              <p:cNvPr id="243" name="Freeform 286">
                <a:extLst>
                  <a:ext uri="{FF2B5EF4-FFF2-40B4-BE49-F238E27FC236}">
                    <a16:creationId xmlns:a16="http://schemas.microsoft.com/office/drawing/2014/main" id="{CA977B33-D1F4-41C8-BC68-F2DE59195AC8}"/>
                  </a:ext>
                </a:extLst>
              </p:cNvPr>
              <p:cNvSpPr>
                <a:spLocks noEditPoints="1"/>
              </p:cNvSpPr>
              <p:nvPr/>
            </p:nvSpPr>
            <p:spPr bwMode="auto">
              <a:xfrm>
                <a:off x="8494713" y="2605088"/>
                <a:ext cx="119063" cy="119063"/>
              </a:xfrm>
              <a:custGeom>
                <a:avLst/>
                <a:gdLst>
                  <a:gd name="T0" fmla="*/ 252 w 529"/>
                  <a:gd name="T1" fmla="*/ 527 h 528"/>
                  <a:gd name="T2" fmla="*/ 211 w 529"/>
                  <a:gd name="T3" fmla="*/ 522 h 528"/>
                  <a:gd name="T4" fmla="*/ 174 w 529"/>
                  <a:gd name="T5" fmla="*/ 512 h 528"/>
                  <a:gd name="T6" fmla="*/ 139 w 529"/>
                  <a:gd name="T7" fmla="*/ 496 h 528"/>
                  <a:gd name="T8" fmla="*/ 78 w 529"/>
                  <a:gd name="T9" fmla="*/ 451 h 528"/>
                  <a:gd name="T10" fmla="*/ 32 w 529"/>
                  <a:gd name="T11" fmla="*/ 390 h 528"/>
                  <a:gd name="T12" fmla="*/ 17 w 529"/>
                  <a:gd name="T13" fmla="*/ 354 h 528"/>
                  <a:gd name="T14" fmla="*/ 5 w 529"/>
                  <a:gd name="T15" fmla="*/ 317 h 528"/>
                  <a:gd name="T16" fmla="*/ 1 w 529"/>
                  <a:gd name="T17" fmla="*/ 277 h 528"/>
                  <a:gd name="T18" fmla="*/ 1 w 529"/>
                  <a:gd name="T19" fmla="*/ 250 h 528"/>
                  <a:gd name="T20" fmla="*/ 5 w 529"/>
                  <a:gd name="T21" fmla="*/ 211 h 528"/>
                  <a:gd name="T22" fmla="*/ 17 w 529"/>
                  <a:gd name="T23" fmla="*/ 172 h 528"/>
                  <a:gd name="T24" fmla="*/ 32 w 529"/>
                  <a:gd name="T25" fmla="*/ 137 h 528"/>
                  <a:gd name="T26" fmla="*/ 78 w 529"/>
                  <a:gd name="T27" fmla="*/ 77 h 528"/>
                  <a:gd name="T28" fmla="*/ 139 w 529"/>
                  <a:gd name="T29" fmla="*/ 31 h 528"/>
                  <a:gd name="T30" fmla="*/ 174 w 529"/>
                  <a:gd name="T31" fmla="*/ 15 h 528"/>
                  <a:gd name="T32" fmla="*/ 211 w 529"/>
                  <a:gd name="T33" fmla="*/ 5 h 528"/>
                  <a:gd name="T34" fmla="*/ 252 w 529"/>
                  <a:gd name="T35" fmla="*/ 0 h 528"/>
                  <a:gd name="T36" fmla="*/ 279 w 529"/>
                  <a:gd name="T37" fmla="*/ 0 h 528"/>
                  <a:gd name="T38" fmla="*/ 318 w 529"/>
                  <a:gd name="T39" fmla="*/ 5 h 528"/>
                  <a:gd name="T40" fmla="*/ 356 w 529"/>
                  <a:gd name="T41" fmla="*/ 15 h 528"/>
                  <a:gd name="T42" fmla="*/ 391 w 529"/>
                  <a:gd name="T43" fmla="*/ 31 h 528"/>
                  <a:gd name="T44" fmla="*/ 451 w 529"/>
                  <a:gd name="T45" fmla="*/ 77 h 528"/>
                  <a:gd name="T46" fmla="*/ 497 w 529"/>
                  <a:gd name="T47" fmla="*/ 137 h 528"/>
                  <a:gd name="T48" fmla="*/ 514 w 529"/>
                  <a:gd name="T49" fmla="*/ 172 h 528"/>
                  <a:gd name="T50" fmla="*/ 524 w 529"/>
                  <a:gd name="T51" fmla="*/ 211 h 528"/>
                  <a:gd name="T52" fmla="*/ 529 w 529"/>
                  <a:gd name="T53" fmla="*/ 250 h 528"/>
                  <a:gd name="T54" fmla="*/ 529 w 529"/>
                  <a:gd name="T55" fmla="*/ 277 h 528"/>
                  <a:gd name="T56" fmla="*/ 524 w 529"/>
                  <a:gd name="T57" fmla="*/ 317 h 528"/>
                  <a:gd name="T58" fmla="*/ 514 w 529"/>
                  <a:gd name="T59" fmla="*/ 354 h 528"/>
                  <a:gd name="T60" fmla="*/ 497 w 529"/>
                  <a:gd name="T61" fmla="*/ 390 h 528"/>
                  <a:gd name="T62" fmla="*/ 451 w 529"/>
                  <a:gd name="T63" fmla="*/ 451 h 528"/>
                  <a:gd name="T64" fmla="*/ 391 w 529"/>
                  <a:gd name="T65" fmla="*/ 496 h 528"/>
                  <a:gd name="T66" fmla="*/ 356 w 529"/>
                  <a:gd name="T67" fmla="*/ 512 h 528"/>
                  <a:gd name="T68" fmla="*/ 318 w 529"/>
                  <a:gd name="T69" fmla="*/ 522 h 528"/>
                  <a:gd name="T70" fmla="*/ 279 w 529"/>
                  <a:gd name="T71" fmla="*/ 527 h 528"/>
                  <a:gd name="T72" fmla="*/ 265 w 529"/>
                  <a:gd name="T73" fmla="*/ 65 h 528"/>
                  <a:gd name="T74" fmla="*/ 225 w 529"/>
                  <a:gd name="T75" fmla="*/ 69 h 528"/>
                  <a:gd name="T76" fmla="*/ 171 w 529"/>
                  <a:gd name="T77" fmla="*/ 90 h 528"/>
                  <a:gd name="T78" fmla="*/ 124 w 529"/>
                  <a:gd name="T79" fmla="*/ 124 h 528"/>
                  <a:gd name="T80" fmla="*/ 90 w 529"/>
                  <a:gd name="T81" fmla="*/ 169 h 528"/>
                  <a:gd name="T82" fmla="*/ 71 w 529"/>
                  <a:gd name="T83" fmla="*/ 224 h 528"/>
                  <a:gd name="T84" fmla="*/ 67 w 529"/>
                  <a:gd name="T85" fmla="*/ 263 h 528"/>
                  <a:gd name="T86" fmla="*/ 76 w 529"/>
                  <a:gd name="T87" fmla="*/ 322 h 528"/>
                  <a:gd name="T88" fmla="*/ 101 w 529"/>
                  <a:gd name="T89" fmla="*/ 374 h 528"/>
                  <a:gd name="T90" fmla="*/ 139 w 529"/>
                  <a:gd name="T91" fmla="*/ 417 h 528"/>
                  <a:gd name="T92" fmla="*/ 188 w 529"/>
                  <a:gd name="T93" fmla="*/ 447 h 528"/>
                  <a:gd name="T94" fmla="*/ 245 w 529"/>
                  <a:gd name="T95" fmla="*/ 461 h 528"/>
                  <a:gd name="T96" fmla="*/ 285 w 529"/>
                  <a:gd name="T97" fmla="*/ 461 h 528"/>
                  <a:gd name="T98" fmla="*/ 342 w 529"/>
                  <a:gd name="T99" fmla="*/ 447 h 528"/>
                  <a:gd name="T100" fmla="*/ 391 w 529"/>
                  <a:gd name="T101" fmla="*/ 417 h 528"/>
                  <a:gd name="T102" fmla="*/ 430 w 529"/>
                  <a:gd name="T103" fmla="*/ 374 h 528"/>
                  <a:gd name="T104" fmla="*/ 455 w 529"/>
                  <a:gd name="T105" fmla="*/ 322 h 528"/>
                  <a:gd name="T106" fmla="*/ 463 w 529"/>
                  <a:gd name="T107" fmla="*/ 263 h 528"/>
                  <a:gd name="T108" fmla="*/ 460 w 529"/>
                  <a:gd name="T109" fmla="*/ 224 h 528"/>
                  <a:gd name="T110" fmla="*/ 439 w 529"/>
                  <a:gd name="T111" fmla="*/ 169 h 528"/>
                  <a:gd name="T112" fmla="*/ 405 w 529"/>
                  <a:gd name="T113" fmla="*/ 124 h 528"/>
                  <a:gd name="T114" fmla="*/ 359 w 529"/>
                  <a:gd name="T115" fmla="*/ 90 h 528"/>
                  <a:gd name="T116" fmla="*/ 305 w 529"/>
                  <a:gd name="T117" fmla="*/ 69 h 528"/>
                  <a:gd name="T118" fmla="*/ 265 w 529"/>
                  <a:gd name="T119" fmla="*/ 65 h 5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29" h="528">
                    <a:moveTo>
                      <a:pt x="265" y="528"/>
                    </a:moveTo>
                    <a:lnTo>
                      <a:pt x="265" y="528"/>
                    </a:lnTo>
                    <a:lnTo>
                      <a:pt x="252" y="527"/>
                    </a:lnTo>
                    <a:lnTo>
                      <a:pt x="238" y="526"/>
                    </a:lnTo>
                    <a:lnTo>
                      <a:pt x="225" y="525"/>
                    </a:lnTo>
                    <a:lnTo>
                      <a:pt x="211" y="522"/>
                    </a:lnTo>
                    <a:lnTo>
                      <a:pt x="199" y="520"/>
                    </a:lnTo>
                    <a:lnTo>
                      <a:pt x="187" y="516"/>
                    </a:lnTo>
                    <a:lnTo>
                      <a:pt x="174" y="512"/>
                    </a:lnTo>
                    <a:lnTo>
                      <a:pt x="162" y="508"/>
                    </a:lnTo>
                    <a:lnTo>
                      <a:pt x="150" y="501"/>
                    </a:lnTo>
                    <a:lnTo>
                      <a:pt x="139" y="496"/>
                    </a:lnTo>
                    <a:lnTo>
                      <a:pt x="117" y="483"/>
                    </a:lnTo>
                    <a:lnTo>
                      <a:pt x="97" y="467"/>
                    </a:lnTo>
                    <a:lnTo>
                      <a:pt x="78" y="451"/>
                    </a:lnTo>
                    <a:lnTo>
                      <a:pt x="61" y="432"/>
                    </a:lnTo>
                    <a:lnTo>
                      <a:pt x="46" y="411"/>
                    </a:lnTo>
                    <a:lnTo>
                      <a:pt x="32" y="390"/>
                    </a:lnTo>
                    <a:lnTo>
                      <a:pt x="26" y="378"/>
                    </a:lnTo>
                    <a:lnTo>
                      <a:pt x="21" y="367"/>
                    </a:lnTo>
                    <a:lnTo>
                      <a:pt x="17" y="354"/>
                    </a:lnTo>
                    <a:lnTo>
                      <a:pt x="13" y="342"/>
                    </a:lnTo>
                    <a:lnTo>
                      <a:pt x="9" y="330"/>
                    </a:lnTo>
                    <a:lnTo>
                      <a:pt x="5" y="317"/>
                    </a:lnTo>
                    <a:lnTo>
                      <a:pt x="3" y="304"/>
                    </a:lnTo>
                    <a:lnTo>
                      <a:pt x="2" y="290"/>
                    </a:lnTo>
                    <a:lnTo>
                      <a:pt x="1" y="277"/>
                    </a:lnTo>
                    <a:lnTo>
                      <a:pt x="0" y="263"/>
                    </a:lnTo>
                    <a:lnTo>
                      <a:pt x="0" y="263"/>
                    </a:lnTo>
                    <a:lnTo>
                      <a:pt x="1" y="250"/>
                    </a:lnTo>
                    <a:lnTo>
                      <a:pt x="2" y="237"/>
                    </a:lnTo>
                    <a:lnTo>
                      <a:pt x="3" y="223"/>
                    </a:lnTo>
                    <a:lnTo>
                      <a:pt x="5" y="211"/>
                    </a:lnTo>
                    <a:lnTo>
                      <a:pt x="9" y="197"/>
                    </a:lnTo>
                    <a:lnTo>
                      <a:pt x="13" y="185"/>
                    </a:lnTo>
                    <a:lnTo>
                      <a:pt x="17" y="172"/>
                    </a:lnTo>
                    <a:lnTo>
                      <a:pt x="21" y="161"/>
                    </a:lnTo>
                    <a:lnTo>
                      <a:pt x="26" y="149"/>
                    </a:lnTo>
                    <a:lnTo>
                      <a:pt x="32" y="137"/>
                    </a:lnTo>
                    <a:lnTo>
                      <a:pt x="46" y="115"/>
                    </a:lnTo>
                    <a:lnTo>
                      <a:pt x="61" y="96"/>
                    </a:lnTo>
                    <a:lnTo>
                      <a:pt x="78" y="77"/>
                    </a:lnTo>
                    <a:lnTo>
                      <a:pt x="97" y="60"/>
                    </a:lnTo>
                    <a:lnTo>
                      <a:pt x="117" y="44"/>
                    </a:lnTo>
                    <a:lnTo>
                      <a:pt x="139" y="31"/>
                    </a:lnTo>
                    <a:lnTo>
                      <a:pt x="150" y="25"/>
                    </a:lnTo>
                    <a:lnTo>
                      <a:pt x="162" y="20"/>
                    </a:lnTo>
                    <a:lnTo>
                      <a:pt x="174" y="15"/>
                    </a:lnTo>
                    <a:lnTo>
                      <a:pt x="187" y="11"/>
                    </a:lnTo>
                    <a:lnTo>
                      <a:pt x="199" y="8"/>
                    </a:lnTo>
                    <a:lnTo>
                      <a:pt x="211" y="5"/>
                    </a:lnTo>
                    <a:lnTo>
                      <a:pt x="225" y="3"/>
                    </a:lnTo>
                    <a:lnTo>
                      <a:pt x="238" y="1"/>
                    </a:lnTo>
                    <a:lnTo>
                      <a:pt x="252" y="0"/>
                    </a:lnTo>
                    <a:lnTo>
                      <a:pt x="265" y="0"/>
                    </a:lnTo>
                    <a:lnTo>
                      <a:pt x="265" y="0"/>
                    </a:lnTo>
                    <a:lnTo>
                      <a:pt x="279" y="0"/>
                    </a:lnTo>
                    <a:lnTo>
                      <a:pt x="292" y="1"/>
                    </a:lnTo>
                    <a:lnTo>
                      <a:pt x="306" y="3"/>
                    </a:lnTo>
                    <a:lnTo>
                      <a:pt x="318" y="5"/>
                    </a:lnTo>
                    <a:lnTo>
                      <a:pt x="331" y="8"/>
                    </a:lnTo>
                    <a:lnTo>
                      <a:pt x="344" y="11"/>
                    </a:lnTo>
                    <a:lnTo>
                      <a:pt x="356" y="15"/>
                    </a:lnTo>
                    <a:lnTo>
                      <a:pt x="368" y="20"/>
                    </a:lnTo>
                    <a:lnTo>
                      <a:pt x="380" y="25"/>
                    </a:lnTo>
                    <a:lnTo>
                      <a:pt x="391" y="31"/>
                    </a:lnTo>
                    <a:lnTo>
                      <a:pt x="413" y="44"/>
                    </a:lnTo>
                    <a:lnTo>
                      <a:pt x="433" y="60"/>
                    </a:lnTo>
                    <a:lnTo>
                      <a:pt x="451" y="77"/>
                    </a:lnTo>
                    <a:lnTo>
                      <a:pt x="469" y="96"/>
                    </a:lnTo>
                    <a:lnTo>
                      <a:pt x="485" y="115"/>
                    </a:lnTo>
                    <a:lnTo>
                      <a:pt x="497" y="137"/>
                    </a:lnTo>
                    <a:lnTo>
                      <a:pt x="503" y="149"/>
                    </a:lnTo>
                    <a:lnTo>
                      <a:pt x="508" y="161"/>
                    </a:lnTo>
                    <a:lnTo>
                      <a:pt x="514" y="172"/>
                    </a:lnTo>
                    <a:lnTo>
                      <a:pt x="518" y="185"/>
                    </a:lnTo>
                    <a:lnTo>
                      <a:pt x="521" y="197"/>
                    </a:lnTo>
                    <a:lnTo>
                      <a:pt x="524" y="211"/>
                    </a:lnTo>
                    <a:lnTo>
                      <a:pt x="526" y="223"/>
                    </a:lnTo>
                    <a:lnTo>
                      <a:pt x="528" y="237"/>
                    </a:lnTo>
                    <a:lnTo>
                      <a:pt x="529" y="250"/>
                    </a:lnTo>
                    <a:lnTo>
                      <a:pt x="529" y="263"/>
                    </a:lnTo>
                    <a:lnTo>
                      <a:pt x="529" y="263"/>
                    </a:lnTo>
                    <a:lnTo>
                      <a:pt x="529" y="277"/>
                    </a:lnTo>
                    <a:lnTo>
                      <a:pt x="528" y="290"/>
                    </a:lnTo>
                    <a:lnTo>
                      <a:pt x="526" y="304"/>
                    </a:lnTo>
                    <a:lnTo>
                      <a:pt x="524" y="317"/>
                    </a:lnTo>
                    <a:lnTo>
                      <a:pt x="521" y="330"/>
                    </a:lnTo>
                    <a:lnTo>
                      <a:pt x="518" y="342"/>
                    </a:lnTo>
                    <a:lnTo>
                      <a:pt x="514" y="354"/>
                    </a:lnTo>
                    <a:lnTo>
                      <a:pt x="508" y="367"/>
                    </a:lnTo>
                    <a:lnTo>
                      <a:pt x="503" y="378"/>
                    </a:lnTo>
                    <a:lnTo>
                      <a:pt x="497" y="390"/>
                    </a:lnTo>
                    <a:lnTo>
                      <a:pt x="485" y="411"/>
                    </a:lnTo>
                    <a:lnTo>
                      <a:pt x="469" y="432"/>
                    </a:lnTo>
                    <a:lnTo>
                      <a:pt x="451" y="451"/>
                    </a:lnTo>
                    <a:lnTo>
                      <a:pt x="433" y="467"/>
                    </a:lnTo>
                    <a:lnTo>
                      <a:pt x="413" y="483"/>
                    </a:lnTo>
                    <a:lnTo>
                      <a:pt x="391" y="496"/>
                    </a:lnTo>
                    <a:lnTo>
                      <a:pt x="380" y="501"/>
                    </a:lnTo>
                    <a:lnTo>
                      <a:pt x="368" y="508"/>
                    </a:lnTo>
                    <a:lnTo>
                      <a:pt x="356" y="512"/>
                    </a:lnTo>
                    <a:lnTo>
                      <a:pt x="344" y="516"/>
                    </a:lnTo>
                    <a:lnTo>
                      <a:pt x="331" y="520"/>
                    </a:lnTo>
                    <a:lnTo>
                      <a:pt x="318" y="522"/>
                    </a:lnTo>
                    <a:lnTo>
                      <a:pt x="306" y="525"/>
                    </a:lnTo>
                    <a:lnTo>
                      <a:pt x="292" y="526"/>
                    </a:lnTo>
                    <a:lnTo>
                      <a:pt x="279" y="527"/>
                    </a:lnTo>
                    <a:lnTo>
                      <a:pt x="265" y="528"/>
                    </a:lnTo>
                    <a:lnTo>
                      <a:pt x="265" y="528"/>
                    </a:lnTo>
                    <a:close/>
                    <a:moveTo>
                      <a:pt x="265" y="65"/>
                    </a:moveTo>
                    <a:lnTo>
                      <a:pt x="265" y="65"/>
                    </a:lnTo>
                    <a:lnTo>
                      <a:pt x="245" y="66"/>
                    </a:lnTo>
                    <a:lnTo>
                      <a:pt x="225" y="69"/>
                    </a:lnTo>
                    <a:lnTo>
                      <a:pt x="206" y="74"/>
                    </a:lnTo>
                    <a:lnTo>
                      <a:pt x="188" y="81"/>
                    </a:lnTo>
                    <a:lnTo>
                      <a:pt x="171" y="90"/>
                    </a:lnTo>
                    <a:lnTo>
                      <a:pt x="154" y="99"/>
                    </a:lnTo>
                    <a:lnTo>
                      <a:pt x="139" y="110"/>
                    </a:lnTo>
                    <a:lnTo>
                      <a:pt x="124" y="124"/>
                    </a:lnTo>
                    <a:lnTo>
                      <a:pt x="112" y="137"/>
                    </a:lnTo>
                    <a:lnTo>
                      <a:pt x="101" y="153"/>
                    </a:lnTo>
                    <a:lnTo>
                      <a:pt x="90" y="169"/>
                    </a:lnTo>
                    <a:lnTo>
                      <a:pt x="82" y="187"/>
                    </a:lnTo>
                    <a:lnTo>
                      <a:pt x="76" y="204"/>
                    </a:lnTo>
                    <a:lnTo>
                      <a:pt x="71" y="224"/>
                    </a:lnTo>
                    <a:lnTo>
                      <a:pt x="68" y="244"/>
                    </a:lnTo>
                    <a:lnTo>
                      <a:pt x="67" y="263"/>
                    </a:lnTo>
                    <a:lnTo>
                      <a:pt x="67" y="263"/>
                    </a:lnTo>
                    <a:lnTo>
                      <a:pt x="68" y="284"/>
                    </a:lnTo>
                    <a:lnTo>
                      <a:pt x="71" y="304"/>
                    </a:lnTo>
                    <a:lnTo>
                      <a:pt x="76" y="322"/>
                    </a:lnTo>
                    <a:lnTo>
                      <a:pt x="82" y="341"/>
                    </a:lnTo>
                    <a:lnTo>
                      <a:pt x="90" y="358"/>
                    </a:lnTo>
                    <a:lnTo>
                      <a:pt x="101" y="374"/>
                    </a:lnTo>
                    <a:lnTo>
                      <a:pt x="112" y="390"/>
                    </a:lnTo>
                    <a:lnTo>
                      <a:pt x="124" y="404"/>
                    </a:lnTo>
                    <a:lnTo>
                      <a:pt x="139" y="417"/>
                    </a:lnTo>
                    <a:lnTo>
                      <a:pt x="154" y="428"/>
                    </a:lnTo>
                    <a:lnTo>
                      <a:pt x="171" y="438"/>
                    </a:lnTo>
                    <a:lnTo>
                      <a:pt x="188" y="447"/>
                    </a:lnTo>
                    <a:lnTo>
                      <a:pt x="206" y="453"/>
                    </a:lnTo>
                    <a:lnTo>
                      <a:pt x="225" y="458"/>
                    </a:lnTo>
                    <a:lnTo>
                      <a:pt x="245" y="461"/>
                    </a:lnTo>
                    <a:lnTo>
                      <a:pt x="265" y="462"/>
                    </a:lnTo>
                    <a:lnTo>
                      <a:pt x="265" y="462"/>
                    </a:lnTo>
                    <a:lnTo>
                      <a:pt x="285" y="461"/>
                    </a:lnTo>
                    <a:lnTo>
                      <a:pt x="305" y="458"/>
                    </a:lnTo>
                    <a:lnTo>
                      <a:pt x="324" y="453"/>
                    </a:lnTo>
                    <a:lnTo>
                      <a:pt x="342" y="447"/>
                    </a:lnTo>
                    <a:lnTo>
                      <a:pt x="359" y="438"/>
                    </a:lnTo>
                    <a:lnTo>
                      <a:pt x="376" y="428"/>
                    </a:lnTo>
                    <a:lnTo>
                      <a:pt x="391" y="417"/>
                    </a:lnTo>
                    <a:lnTo>
                      <a:pt x="405" y="404"/>
                    </a:lnTo>
                    <a:lnTo>
                      <a:pt x="418" y="390"/>
                    </a:lnTo>
                    <a:lnTo>
                      <a:pt x="430" y="374"/>
                    </a:lnTo>
                    <a:lnTo>
                      <a:pt x="439" y="358"/>
                    </a:lnTo>
                    <a:lnTo>
                      <a:pt x="447" y="341"/>
                    </a:lnTo>
                    <a:lnTo>
                      <a:pt x="455" y="322"/>
                    </a:lnTo>
                    <a:lnTo>
                      <a:pt x="460" y="304"/>
                    </a:lnTo>
                    <a:lnTo>
                      <a:pt x="462" y="284"/>
                    </a:lnTo>
                    <a:lnTo>
                      <a:pt x="463" y="263"/>
                    </a:lnTo>
                    <a:lnTo>
                      <a:pt x="463" y="263"/>
                    </a:lnTo>
                    <a:lnTo>
                      <a:pt x="462" y="244"/>
                    </a:lnTo>
                    <a:lnTo>
                      <a:pt x="460" y="224"/>
                    </a:lnTo>
                    <a:lnTo>
                      <a:pt x="455" y="204"/>
                    </a:lnTo>
                    <a:lnTo>
                      <a:pt x="447" y="187"/>
                    </a:lnTo>
                    <a:lnTo>
                      <a:pt x="439" y="169"/>
                    </a:lnTo>
                    <a:lnTo>
                      <a:pt x="430" y="153"/>
                    </a:lnTo>
                    <a:lnTo>
                      <a:pt x="418" y="137"/>
                    </a:lnTo>
                    <a:lnTo>
                      <a:pt x="405" y="124"/>
                    </a:lnTo>
                    <a:lnTo>
                      <a:pt x="391" y="110"/>
                    </a:lnTo>
                    <a:lnTo>
                      <a:pt x="376" y="99"/>
                    </a:lnTo>
                    <a:lnTo>
                      <a:pt x="359" y="90"/>
                    </a:lnTo>
                    <a:lnTo>
                      <a:pt x="342" y="81"/>
                    </a:lnTo>
                    <a:lnTo>
                      <a:pt x="324" y="74"/>
                    </a:lnTo>
                    <a:lnTo>
                      <a:pt x="305" y="69"/>
                    </a:lnTo>
                    <a:lnTo>
                      <a:pt x="285" y="66"/>
                    </a:lnTo>
                    <a:lnTo>
                      <a:pt x="265" y="65"/>
                    </a:lnTo>
                    <a:lnTo>
                      <a:pt x="265" y="6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4" name="Freeform 287">
                <a:extLst>
                  <a:ext uri="{FF2B5EF4-FFF2-40B4-BE49-F238E27FC236}">
                    <a16:creationId xmlns:a16="http://schemas.microsoft.com/office/drawing/2014/main" id="{B9A6963F-DFFF-4C6C-B82A-06208D2DE14B}"/>
                  </a:ext>
                </a:extLst>
              </p:cNvPr>
              <p:cNvSpPr>
                <a:spLocks noEditPoints="1"/>
              </p:cNvSpPr>
              <p:nvPr/>
            </p:nvSpPr>
            <p:spPr bwMode="auto">
              <a:xfrm>
                <a:off x="8524875" y="2633663"/>
                <a:ext cx="60325" cy="60325"/>
              </a:xfrm>
              <a:custGeom>
                <a:avLst/>
                <a:gdLst>
                  <a:gd name="T0" fmla="*/ 119 w 265"/>
                  <a:gd name="T1" fmla="*/ 264 h 265"/>
                  <a:gd name="T2" fmla="*/ 80 w 265"/>
                  <a:gd name="T3" fmla="*/ 255 h 265"/>
                  <a:gd name="T4" fmla="*/ 48 w 265"/>
                  <a:gd name="T5" fmla="*/ 235 h 265"/>
                  <a:gd name="T6" fmla="*/ 23 w 265"/>
                  <a:gd name="T7" fmla="*/ 207 h 265"/>
                  <a:gd name="T8" fmla="*/ 6 w 265"/>
                  <a:gd name="T9" fmla="*/ 172 h 265"/>
                  <a:gd name="T10" fmla="*/ 0 w 265"/>
                  <a:gd name="T11" fmla="*/ 132 h 265"/>
                  <a:gd name="T12" fmla="*/ 3 w 265"/>
                  <a:gd name="T13" fmla="*/ 106 h 265"/>
                  <a:gd name="T14" fmla="*/ 15 w 265"/>
                  <a:gd name="T15" fmla="*/ 69 h 265"/>
                  <a:gd name="T16" fmla="*/ 39 w 265"/>
                  <a:gd name="T17" fmla="*/ 39 h 265"/>
                  <a:gd name="T18" fmla="*/ 69 w 265"/>
                  <a:gd name="T19" fmla="*/ 17 h 265"/>
                  <a:gd name="T20" fmla="*/ 105 w 265"/>
                  <a:gd name="T21" fmla="*/ 3 h 265"/>
                  <a:gd name="T22" fmla="*/ 132 w 265"/>
                  <a:gd name="T23" fmla="*/ 0 h 265"/>
                  <a:gd name="T24" fmla="*/ 172 w 265"/>
                  <a:gd name="T25" fmla="*/ 6 h 265"/>
                  <a:gd name="T26" fmla="*/ 206 w 265"/>
                  <a:gd name="T27" fmla="*/ 23 h 265"/>
                  <a:gd name="T28" fmla="*/ 234 w 265"/>
                  <a:gd name="T29" fmla="*/ 49 h 265"/>
                  <a:gd name="T30" fmla="*/ 254 w 265"/>
                  <a:gd name="T31" fmla="*/ 81 h 265"/>
                  <a:gd name="T32" fmla="*/ 264 w 265"/>
                  <a:gd name="T33" fmla="*/ 119 h 265"/>
                  <a:gd name="T34" fmla="*/ 264 w 265"/>
                  <a:gd name="T35" fmla="*/ 146 h 265"/>
                  <a:gd name="T36" fmla="*/ 254 w 265"/>
                  <a:gd name="T37" fmla="*/ 184 h 265"/>
                  <a:gd name="T38" fmla="*/ 234 w 265"/>
                  <a:gd name="T39" fmla="*/ 216 h 265"/>
                  <a:gd name="T40" fmla="*/ 206 w 265"/>
                  <a:gd name="T41" fmla="*/ 242 h 265"/>
                  <a:gd name="T42" fmla="*/ 172 w 265"/>
                  <a:gd name="T43" fmla="*/ 259 h 265"/>
                  <a:gd name="T44" fmla="*/ 132 w 265"/>
                  <a:gd name="T45" fmla="*/ 265 h 265"/>
                  <a:gd name="T46" fmla="*/ 132 w 265"/>
                  <a:gd name="T47" fmla="*/ 66 h 265"/>
                  <a:gd name="T48" fmla="*/ 113 w 265"/>
                  <a:gd name="T49" fmla="*/ 69 h 265"/>
                  <a:gd name="T50" fmla="*/ 95 w 265"/>
                  <a:gd name="T51" fmla="*/ 78 h 265"/>
                  <a:gd name="T52" fmla="*/ 74 w 265"/>
                  <a:gd name="T53" fmla="*/ 101 h 265"/>
                  <a:gd name="T54" fmla="*/ 67 w 265"/>
                  <a:gd name="T55" fmla="*/ 119 h 265"/>
                  <a:gd name="T56" fmla="*/ 66 w 265"/>
                  <a:gd name="T57" fmla="*/ 132 h 265"/>
                  <a:gd name="T58" fmla="*/ 69 w 265"/>
                  <a:gd name="T59" fmla="*/ 152 h 265"/>
                  <a:gd name="T60" fmla="*/ 77 w 265"/>
                  <a:gd name="T61" fmla="*/ 170 h 265"/>
                  <a:gd name="T62" fmla="*/ 100 w 265"/>
                  <a:gd name="T63" fmla="*/ 190 h 265"/>
                  <a:gd name="T64" fmla="*/ 119 w 265"/>
                  <a:gd name="T65" fmla="*/ 198 h 265"/>
                  <a:gd name="T66" fmla="*/ 132 w 265"/>
                  <a:gd name="T67" fmla="*/ 199 h 265"/>
                  <a:gd name="T68" fmla="*/ 152 w 265"/>
                  <a:gd name="T69" fmla="*/ 196 h 265"/>
                  <a:gd name="T70" fmla="*/ 169 w 265"/>
                  <a:gd name="T71" fmla="*/ 187 h 265"/>
                  <a:gd name="T72" fmla="*/ 190 w 265"/>
                  <a:gd name="T73" fmla="*/ 164 h 265"/>
                  <a:gd name="T74" fmla="*/ 196 w 265"/>
                  <a:gd name="T75" fmla="*/ 146 h 265"/>
                  <a:gd name="T76" fmla="*/ 198 w 265"/>
                  <a:gd name="T77" fmla="*/ 132 h 265"/>
                  <a:gd name="T78" fmla="*/ 195 w 265"/>
                  <a:gd name="T79" fmla="*/ 113 h 265"/>
                  <a:gd name="T80" fmla="*/ 187 w 265"/>
                  <a:gd name="T81" fmla="*/ 95 h 265"/>
                  <a:gd name="T82" fmla="*/ 163 w 265"/>
                  <a:gd name="T83" fmla="*/ 74 h 265"/>
                  <a:gd name="T84" fmla="*/ 146 w 265"/>
                  <a:gd name="T85" fmla="*/ 68 h 265"/>
                  <a:gd name="T86" fmla="*/ 132 w 265"/>
                  <a:gd name="T87" fmla="*/ 66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5" h="265">
                    <a:moveTo>
                      <a:pt x="132" y="265"/>
                    </a:moveTo>
                    <a:lnTo>
                      <a:pt x="132" y="265"/>
                    </a:lnTo>
                    <a:lnTo>
                      <a:pt x="119" y="264"/>
                    </a:lnTo>
                    <a:lnTo>
                      <a:pt x="105" y="262"/>
                    </a:lnTo>
                    <a:lnTo>
                      <a:pt x="93" y="259"/>
                    </a:lnTo>
                    <a:lnTo>
                      <a:pt x="80" y="255"/>
                    </a:lnTo>
                    <a:lnTo>
                      <a:pt x="69" y="248"/>
                    </a:lnTo>
                    <a:lnTo>
                      <a:pt x="58" y="242"/>
                    </a:lnTo>
                    <a:lnTo>
                      <a:pt x="48" y="235"/>
                    </a:lnTo>
                    <a:lnTo>
                      <a:pt x="39" y="226"/>
                    </a:lnTo>
                    <a:lnTo>
                      <a:pt x="30" y="216"/>
                    </a:lnTo>
                    <a:lnTo>
                      <a:pt x="23" y="207"/>
                    </a:lnTo>
                    <a:lnTo>
                      <a:pt x="15" y="196"/>
                    </a:lnTo>
                    <a:lnTo>
                      <a:pt x="10" y="184"/>
                    </a:lnTo>
                    <a:lnTo>
                      <a:pt x="6" y="172"/>
                    </a:lnTo>
                    <a:lnTo>
                      <a:pt x="3" y="159"/>
                    </a:lnTo>
                    <a:lnTo>
                      <a:pt x="1" y="146"/>
                    </a:lnTo>
                    <a:lnTo>
                      <a:pt x="0" y="132"/>
                    </a:lnTo>
                    <a:lnTo>
                      <a:pt x="0" y="132"/>
                    </a:lnTo>
                    <a:lnTo>
                      <a:pt x="1" y="119"/>
                    </a:lnTo>
                    <a:lnTo>
                      <a:pt x="3" y="106"/>
                    </a:lnTo>
                    <a:lnTo>
                      <a:pt x="6" y="93"/>
                    </a:lnTo>
                    <a:lnTo>
                      <a:pt x="10" y="81"/>
                    </a:lnTo>
                    <a:lnTo>
                      <a:pt x="15" y="69"/>
                    </a:lnTo>
                    <a:lnTo>
                      <a:pt x="23" y="59"/>
                    </a:lnTo>
                    <a:lnTo>
                      <a:pt x="30" y="49"/>
                    </a:lnTo>
                    <a:lnTo>
                      <a:pt x="39" y="39"/>
                    </a:lnTo>
                    <a:lnTo>
                      <a:pt x="48" y="31"/>
                    </a:lnTo>
                    <a:lnTo>
                      <a:pt x="58" y="23"/>
                    </a:lnTo>
                    <a:lnTo>
                      <a:pt x="69" y="17"/>
                    </a:lnTo>
                    <a:lnTo>
                      <a:pt x="80" y="10"/>
                    </a:lnTo>
                    <a:lnTo>
                      <a:pt x="93" y="6"/>
                    </a:lnTo>
                    <a:lnTo>
                      <a:pt x="105" y="3"/>
                    </a:lnTo>
                    <a:lnTo>
                      <a:pt x="119" y="1"/>
                    </a:lnTo>
                    <a:lnTo>
                      <a:pt x="132" y="0"/>
                    </a:lnTo>
                    <a:lnTo>
                      <a:pt x="132" y="0"/>
                    </a:lnTo>
                    <a:lnTo>
                      <a:pt x="146" y="1"/>
                    </a:lnTo>
                    <a:lnTo>
                      <a:pt x="159" y="3"/>
                    </a:lnTo>
                    <a:lnTo>
                      <a:pt x="172" y="6"/>
                    </a:lnTo>
                    <a:lnTo>
                      <a:pt x="183" y="10"/>
                    </a:lnTo>
                    <a:lnTo>
                      <a:pt x="195" y="17"/>
                    </a:lnTo>
                    <a:lnTo>
                      <a:pt x="206" y="23"/>
                    </a:lnTo>
                    <a:lnTo>
                      <a:pt x="216" y="31"/>
                    </a:lnTo>
                    <a:lnTo>
                      <a:pt x="225" y="39"/>
                    </a:lnTo>
                    <a:lnTo>
                      <a:pt x="234" y="49"/>
                    </a:lnTo>
                    <a:lnTo>
                      <a:pt x="242" y="59"/>
                    </a:lnTo>
                    <a:lnTo>
                      <a:pt x="248" y="69"/>
                    </a:lnTo>
                    <a:lnTo>
                      <a:pt x="254" y="81"/>
                    </a:lnTo>
                    <a:lnTo>
                      <a:pt x="258" y="93"/>
                    </a:lnTo>
                    <a:lnTo>
                      <a:pt x="262" y="106"/>
                    </a:lnTo>
                    <a:lnTo>
                      <a:pt x="264" y="119"/>
                    </a:lnTo>
                    <a:lnTo>
                      <a:pt x="265" y="132"/>
                    </a:lnTo>
                    <a:lnTo>
                      <a:pt x="265" y="132"/>
                    </a:lnTo>
                    <a:lnTo>
                      <a:pt x="264" y="146"/>
                    </a:lnTo>
                    <a:lnTo>
                      <a:pt x="262" y="159"/>
                    </a:lnTo>
                    <a:lnTo>
                      <a:pt x="258" y="172"/>
                    </a:lnTo>
                    <a:lnTo>
                      <a:pt x="254" y="184"/>
                    </a:lnTo>
                    <a:lnTo>
                      <a:pt x="248" y="196"/>
                    </a:lnTo>
                    <a:lnTo>
                      <a:pt x="242" y="207"/>
                    </a:lnTo>
                    <a:lnTo>
                      <a:pt x="234" y="216"/>
                    </a:lnTo>
                    <a:lnTo>
                      <a:pt x="225" y="226"/>
                    </a:lnTo>
                    <a:lnTo>
                      <a:pt x="216" y="235"/>
                    </a:lnTo>
                    <a:lnTo>
                      <a:pt x="206" y="242"/>
                    </a:lnTo>
                    <a:lnTo>
                      <a:pt x="195" y="248"/>
                    </a:lnTo>
                    <a:lnTo>
                      <a:pt x="183" y="255"/>
                    </a:lnTo>
                    <a:lnTo>
                      <a:pt x="172" y="259"/>
                    </a:lnTo>
                    <a:lnTo>
                      <a:pt x="159" y="262"/>
                    </a:lnTo>
                    <a:lnTo>
                      <a:pt x="146" y="264"/>
                    </a:lnTo>
                    <a:lnTo>
                      <a:pt x="132" y="265"/>
                    </a:lnTo>
                    <a:lnTo>
                      <a:pt x="132" y="265"/>
                    </a:lnTo>
                    <a:close/>
                    <a:moveTo>
                      <a:pt x="132" y="66"/>
                    </a:moveTo>
                    <a:lnTo>
                      <a:pt x="132" y="66"/>
                    </a:lnTo>
                    <a:lnTo>
                      <a:pt x="125" y="67"/>
                    </a:lnTo>
                    <a:lnTo>
                      <a:pt x="119" y="68"/>
                    </a:lnTo>
                    <a:lnTo>
                      <a:pt x="113" y="69"/>
                    </a:lnTo>
                    <a:lnTo>
                      <a:pt x="106" y="71"/>
                    </a:lnTo>
                    <a:lnTo>
                      <a:pt x="100" y="74"/>
                    </a:lnTo>
                    <a:lnTo>
                      <a:pt x="95" y="78"/>
                    </a:lnTo>
                    <a:lnTo>
                      <a:pt x="86" y="86"/>
                    </a:lnTo>
                    <a:lnTo>
                      <a:pt x="77" y="95"/>
                    </a:lnTo>
                    <a:lnTo>
                      <a:pt x="74" y="101"/>
                    </a:lnTo>
                    <a:lnTo>
                      <a:pt x="71" y="107"/>
                    </a:lnTo>
                    <a:lnTo>
                      <a:pt x="69" y="113"/>
                    </a:lnTo>
                    <a:lnTo>
                      <a:pt x="67" y="119"/>
                    </a:lnTo>
                    <a:lnTo>
                      <a:pt x="66" y="126"/>
                    </a:lnTo>
                    <a:lnTo>
                      <a:pt x="66" y="132"/>
                    </a:lnTo>
                    <a:lnTo>
                      <a:pt x="66" y="132"/>
                    </a:lnTo>
                    <a:lnTo>
                      <a:pt x="66" y="140"/>
                    </a:lnTo>
                    <a:lnTo>
                      <a:pt x="67" y="146"/>
                    </a:lnTo>
                    <a:lnTo>
                      <a:pt x="69" y="152"/>
                    </a:lnTo>
                    <a:lnTo>
                      <a:pt x="71" y="158"/>
                    </a:lnTo>
                    <a:lnTo>
                      <a:pt x="74" y="164"/>
                    </a:lnTo>
                    <a:lnTo>
                      <a:pt x="77" y="170"/>
                    </a:lnTo>
                    <a:lnTo>
                      <a:pt x="86" y="179"/>
                    </a:lnTo>
                    <a:lnTo>
                      <a:pt x="95" y="187"/>
                    </a:lnTo>
                    <a:lnTo>
                      <a:pt x="100" y="190"/>
                    </a:lnTo>
                    <a:lnTo>
                      <a:pt x="106" y="193"/>
                    </a:lnTo>
                    <a:lnTo>
                      <a:pt x="113" y="196"/>
                    </a:lnTo>
                    <a:lnTo>
                      <a:pt x="119" y="198"/>
                    </a:lnTo>
                    <a:lnTo>
                      <a:pt x="125" y="199"/>
                    </a:lnTo>
                    <a:lnTo>
                      <a:pt x="132" y="199"/>
                    </a:lnTo>
                    <a:lnTo>
                      <a:pt x="132" y="199"/>
                    </a:lnTo>
                    <a:lnTo>
                      <a:pt x="138" y="199"/>
                    </a:lnTo>
                    <a:lnTo>
                      <a:pt x="146" y="198"/>
                    </a:lnTo>
                    <a:lnTo>
                      <a:pt x="152" y="196"/>
                    </a:lnTo>
                    <a:lnTo>
                      <a:pt x="158" y="193"/>
                    </a:lnTo>
                    <a:lnTo>
                      <a:pt x="163" y="190"/>
                    </a:lnTo>
                    <a:lnTo>
                      <a:pt x="169" y="187"/>
                    </a:lnTo>
                    <a:lnTo>
                      <a:pt x="179" y="179"/>
                    </a:lnTo>
                    <a:lnTo>
                      <a:pt x="187" y="170"/>
                    </a:lnTo>
                    <a:lnTo>
                      <a:pt x="190" y="164"/>
                    </a:lnTo>
                    <a:lnTo>
                      <a:pt x="193" y="158"/>
                    </a:lnTo>
                    <a:lnTo>
                      <a:pt x="195" y="152"/>
                    </a:lnTo>
                    <a:lnTo>
                      <a:pt x="196" y="146"/>
                    </a:lnTo>
                    <a:lnTo>
                      <a:pt x="197" y="140"/>
                    </a:lnTo>
                    <a:lnTo>
                      <a:pt x="198" y="132"/>
                    </a:lnTo>
                    <a:lnTo>
                      <a:pt x="198" y="132"/>
                    </a:lnTo>
                    <a:lnTo>
                      <a:pt x="197" y="126"/>
                    </a:lnTo>
                    <a:lnTo>
                      <a:pt x="196" y="119"/>
                    </a:lnTo>
                    <a:lnTo>
                      <a:pt x="195" y="113"/>
                    </a:lnTo>
                    <a:lnTo>
                      <a:pt x="193" y="107"/>
                    </a:lnTo>
                    <a:lnTo>
                      <a:pt x="190" y="101"/>
                    </a:lnTo>
                    <a:lnTo>
                      <a:pt x="187" y="95"/>
                    </a:lnTo>
                    <a:lnTo>
                      <a:pt x="179" y="86"/>
                    </a:lnTo>
                    <a:lnTo>
                      <a:pt x="169" y="78"/>
                    </a:lnTo>
                    <a:lnTo>
                      <a:pt x="163" y="74"/>
                    </a:lnTo>
                    <a:lnTo>
                      <a:pt x="158" y="71"/>
                    </a:lnTo>
                    <a:lnTo>
                      <a:pt x="152" y="69"/>
                    </a:lnTo>
                    <a:lnTo>
                      <a:pt x="146" y="68"/>
                    </a:lnTo>
                    <a:lnTo>
                      <a:pt x="138" y="67"/>
                    </a:lnTo>
                    <a:lnTo>
                      <a:pt x="132" y="66"/>
                    </a:lnTo>
                    <a:lnTo>
                      <a:pt x="132" y="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5" name="Freeform 288">
                <a:extLst>
                  <a:ext uri="{FF2B5EF4-FFF2-40B4-BE49-F238E27FC236}">
                    <a16:creationId xmlns:a16="http://schemas.microsoft.com/office/drawing/2014/main" id="{54D9BFD1-5E69-470E-A6B9-8B53797D7355}"/>
                  </a:ext>
                </a:extLst>
              </p:cNvPr>
              <p:cNvSpPr>
                <a:spLocks noEditPoints="1"/>
              </p:cNvSpPr>
              <p:nvPr/>
            </p:nvSpPr>
            <p:spPr bwMode="auto">
              <a:xfrm>
                <a:off x="8569325" y="2740025"/>
                <a:ext cx="60325" cy="58738"/>
              </a:xfrm>
              <a:custGeom>
                <a:avLst/>
                <a:gdLst>
                  <a:gd name="T0" fmla="*/ 118 w 264"/>
                  <a:gd name="T1" fmla="*/ 262 h 263"/>
                  <a:gd name="T2" fmla="*/ 81 w 264"/>
                  <a:gd name="T3" fmla="*/ 253 h 263"/>
                  <a:gd name="T4" fmla="*/ 48 w 264"/>
                  <a:gd name="T5" fmla="*/ 233 h 263"/>
                  <a:gd name="T6" fmla="*/ 23 w 264"/>
                  <a:gd name="T7" fmla="*/ 205 h 263"/>
                  <a:gd name="T8" fmla="*/ 6 w 264"/>
                  <a:gd name="T9" fmla="*/ 170 h 263"/>
                  <a:gd name="T10" fmla="*/ 0 w 264"/>
                  <a:gd name="T11" fmla="*/ 131 h 263"/>
                  <a:gd name="T12" fmla="*/ 3 w 264"/>
                  <a:gd name="T13" fmla="*/ 105 h 263"/>
                  <a:gd name="T14" fmla="*/ 16 w 264"/>
                  <a:gd name="T15" fmla="*/ 68 h 263"/>
                  <a:gd name="T16" fmla="*/ 39 w 264"/>
                  <a:gd name="T17" fmla="*/ 38 h 263"/>
                  <a:gd name="T18" fmla="*/ 70 w 264"/>
                  <a:gd name="T19" fmla="*/ 15 h 263"/>
                  <a:gd name="T20" fmla="*/ 106 w 264"/>
                  <a:gd name="T21" fmla="*/ 2 h 263"/>
                  <a:gd name="T22" fmla="*/ 132 w 264"/>
                  <a:gd name="T23" fmla="*/ 0 h 263"/>
                  <a:gd name="T24" fmla="*/ 171 w 264"/>
                  <a:gd name="T25" fmla="*/ 5 h 263"/>
                  <a:gd name="T26" fmla="*/ 206 w 264"/>
                  <a:gd name="T27" fmla="*/ 21 h 263"/>
                  <a:gd name="T28" fmla="*/ 234 w 264"/>
                  <a:gd name="T29" fmla="*/ 47 h 263"/>
                  <a:gd name="T30" fmla="*/ 254 w 264"/>
                  <a:gd name="T31" fmla="*/ 80 h 263"/>
                  <a:gd name="T32" fmla="*/ 264 w 264"/>
                  <a:gd name="T33" fmla="*/ 117 h 263"/>
                  <a:gd name="T34" fmla="*/ 264 w 264"/>
                  <a:gd name="T35" fmla="*/ 144 h 263"/>
                  <a:gd name="T36" fmla="*/ 254 w 264"/>
                  <a:gd name="T37" fmla="*/ 183 h 263"/>
                  <a:gd name="T38" fmla="*/ 234 w 264"/>
                  <a:gd name="T39" fmla="*/ 216 h 263"/>
                  <a:gd name="T40" fmla="*/ 206 w 264"/>
                  <a:gd name="T41" fmla="*/ 241 h 263"/>
                  <a:gd name="T42" fmla="*/ 171 w 264"/>
                  <a:gd name="T43" fmla="*/ 257 h 263"/>
                  <a:gd name="T44" fmla="*/ 132 w 264"/>
                  <a:gd name="T45" fmla="*/ 263 h 263"/>
                  <a:gd name="T46" fmla="*/ 132 w 264"/>
                  <a:gd name="T47" fmla="*/ 65 h 263"/>
                  <a:gd name="T48" fmla="*/ 112 w 264"/>
                  <a:gd name="T49" fmla="*/ 68 h 263"/>
                  <a:gd name="T50" fmla="*/ 96 w 264"/>
                  <a:gd name="T51" fmla="*/ 76 h 263"/>
                  <a:gd name="T52" fmla="*/ 74 w 264"/>
                  <a:gd name="T53" fmla="*/ 100 h 263"/>
                  <a:gd name="T54" fmla="*/ 68 w 264"/>
                  <a:gd name="T55" fmla="*/ 117 h 263"/>
                  <a:gd name="T56" fmla="*/ 67 w 264"/>
                  <a:gd name="T57" fmla="*/ 131 h 263"/>
                  <a:gd name="T58" fmla="*/ 69 w 264"/>
                  <a:gd name="T59" fmla="*/ 151 h 263"/>
                  <a:gd name="T60" fmla="*/ 78 w 264"/>
                  <a:gd name="T61" fmla="*/ 168 h 263"/>
                  <a:gd name="T62" fmla="*/ 101 w 264"/>
                  <a:gd name="T63" fmla="*/ 190 h 263"/>
                  <a:gd name="T64" fmla="*/ 119 w 264"/>
                  <a:gd name="T65" fmla="*/ 196 h 263"/>
                  <a:gd name="T66" fmla="*/ 132 w 264"/>
                  <a:gd name="T67" fmla="*/ 197 h 263"/>
                  <a:gd name="T68" fmla="*/ 152 w 264"/>
                  <a:gd name="T69" fmla="*/ 194 h 263"/>
                  <a:gd name="T70" fmla="*/ 169 w 264"/>
                  <a:gd name="T71" fmla="*/ 186 h 263"/>
                  <a:gd name="T72" fmla="*/ 191 w 264"/>
                  <a:gd name="T73" fmla="*/ 163 h 263"/>
                  <a:gd name="T74" fmla="*/ 197 w 264"/>
                  <a:gd name="T75" fmla="*/ 144 h 263"/>
                  <a:gd name="T76" fmla="*/ 198 w 264"/>
                  <a:gd name="T77" fmla="*/ 131 h 263"/>
                  <a:gd name="T78" fmla="*/ 195 w 264"/>
                  <a:gd name="T79" fmla="*/ 111 h 263"/>
                  <a:gd name="T80" fmla="*/ 187 w 264"/>
                  <a:gd name="T81" fmla="*/ 95 h 263"/>
                  <a:gd name="T82" fmla="*/ 164 w 264"/>
                  <a:gd name="T83" fmla="*/ 73 h 263"/>
                  <a:gd name="T84" fmla="*/ 145 w 264"/>
                  <a:gd name="T85" fmla="*/ 67 h 263"/>
                  <a:gd name="T86" fmla="*/ 132 w 264"/>
                  <a:gd name="T87" fmla="*/ 65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4" h="263">
                    <a:moveTo>
                      <a:pt x="132" y="263"/>
                    </a:moveTo>
                    <a:lnTo>
                      <a:pt x="132" y="263"/>
                    </a:lnTo>
                    <a:lnTo>
                      <a:pt x="118" y="262"/>
                    </a:lnTo>
                    <a:lnTo>
                      <a:pt x="106" y="261"/>
                    </a:lnTo>
                    <a:lnTo>
                      <a:pt x="94" y="257"/>
                    </a:lnTo>
                    <a:lnTo>
                      <a:pt x="81" y="253"/>
                    </a:lnTo>
                    <a:lnTo>
                      <a:pt x="70" y="248"/>
                    </a:lnTo>
                    <a:lnTo>
                      <a:pt x="58" y="241"/>
                    </a:lnTo>
                    <a:lnTo>
                      <a:pt x="48" y="233"/>
                    </a:lnTo>
                    <a:lnTo>
                      <a:pt x="39" y="225"/>
                    </a:lnTo>
                    <a:lnTo>
                      <a:pt x="30" y="216"/>
                    </a:lnTo>
                    <a:lnTo>
                      <a:pt x="23" y="205"/>
                    </a:lnTo>
                    <a:lnTo>
                      <a:pt x="16" y="194"/>
                    </a:lnTo>
                    <a:lnTo>
                      <a:pt x="11" y="183"/>
                    </a:lnTo>
                    <a:lnTo>
                      <a:pt x="6" y="170"/>
                    </a:lnTo>
                    <a:lnTo>
                      <a:pt x="3" y="158"/>
                    </a:lnTo>
                    <a:lnTo>
                      <a:pt x="0" y="144"/>
                    </a:lnTo>
                    <a:lnTo>
                      <a:pt x="0" y="131"/>
                    </a:lnTo>
                    <a:lnTo>
                      <a:pt x="0" y="131"/>
                    </a:lnTo>
                    <a:lnTo>
                      <a:pt x="0" y="117"/>
                    </a:lnTo>
                    <a:lnTo>
                      <a:pt x="3" y="105"/>
                    </a:lnTo>
                    <a:lnTo>
                      <a:pt x="6" y="92"/>
                    </a:lnTo>
                    <a:lnTo>
                      <a:pt x="11" y="80"/>
                    </a:lnTo>
                    <a:lnTo>
                      <a:pt x="16" y="68"/>
                    </a:lnTo>
                    <a:lnTo>
                      <a:pt x="23" y="57"/>
                    </a:lnTo>
                    <a:lnTo>
                      <a:pt x="30" y="47"/>
                    </a:lnTo>
                    <a:lnTo>
                      <a:pt x="39" y="38"/>
                    </a:lnTo>
                    <a:lnTo>
                      <a:pt x="48" y="30"/>
                    </a:lnTo>
                    <a:lnTo>
                      <a:pt x="58" y="21"/>
                    </a:lnTo>
                    <a:lnTo>
                      <a:pt x="70" y="15"/>
                    </a:lnTo>
                    <a:lnTo>
                      <a:pt x="81" y="10"/>
                    </a:lnTo>
                    <a:lnTo>
                      <a:pt x="94" y="5"/>
                    </a:lnTo>
                    <a:lnTo>
                      <a:pt x="106" y="2"/>
                    </a:lnTo>
                    <a:lnTo>
                      <a:pt x="118" y="0"/>
                    </a:lnTo>
                    <a:lnTo>
                      <a:pt x="132" y="0"/>
                    </a:lnTo>
                    <a:lnTo>
                      <a:pt x="132" y="0"/>
                    </a:lnTo>
                    <a:lnTo>
                      <a:pt x="146" y="0"/>
                    </a:lnTo>
                    <a:lnTo>
                      <a:pt x="159" y="2"/>
                    </a:lnTo>
                    <a:lnTo>
                      <a:pt x="171" y="5"/>
                    </a:lnTo>
                    <a:lnTo>
                      <a:pt x="184" y="10"/>
                    </a:lnTo>
                    <a:lnTo>
                      <a:pt x="195" y="15"/>
                    </a:lnTo>
                    <a:lnTo>
                      <a:pt x="206" y="21"/>
                    </a:lnTo>
                    <a:lnTo>
                      <a:pt x="217" y="30"/>
                    </a:lnTo>
                    <a:lnTo>
                      <a:pt x="226" y="38"/>
                    </a:lnTo>
                    <a:lnTo>
                      <a:pt x="234" y="47"/>
                    </a:lnTo>
                    <a:lnTo>
                      <a:pt x="242" y="57"/>
                    </a:lnTo>
                    <a:lnTo>
                      <a:pt x="249" y="68"/>
                    </a:lnTo>
                    <a:lnTo>
                      <a:pt x="254" y="80"/>
                    </a:lnTo>
                    <a:lnTo>
                      <a:pt x="259" y="92"/>
                    </a:lnTo>
                    <a:lnTo>
                      <a:pt x="262" y="105"/>
                    </a:lnTo>
                    <a:lnTo>
                      <a:pt x="264" y="117"/>
                    </a:lnTo>
                    <a:lnTo>
                      <a:pt x="264" y="131"/>
                    </a:lnTo>
                    <a:lnTo>
                      <a:pt x="264" y="131"/>
                    </a:lnTo>
                    <a:lnTo>
                      <a:pt x="264" y="144"/>
                    </a:lnTo>
                    <a:lnTo>
                      <a:pt x="262" y="158"/>
                    </a:lnTo>
                    <a:lnTo>
                      <a:pt x="259" y="170"/>
                    </a:lnTo>
                    <a:lnTo>
                      <a:pt x="254" y="183"/>
                    </a:lnTo>
                    <a:lnTo>
                      <a:pt x="249" y="194"/>
                    </a:lnTo>
                    <a:lnTo>
                      <a:pt x="242" y="205"/>
                    </a:lnTo>
                    <a:lnTo>
                      <a:pt x="234" y="216"/>
                    </a:lnTo>
                    <a:lnTo>
                      <a:pt x="226" y="225"/>
                    </a:lnTo>
                    <a:lnTo>
                      <a:pt x="217" y="233"/>
                    </a:lnTo>
                    <a:lnTo>
                      <a:pt x="206" y="241"/>
                    </a:lnTo>
                    <a:lnTo>
                      <a:pt x="195" y="248"/>
                    </a:lnTo>
                    <a:lnTo>
                      <a:pt x="184" y="253"/>
                    </a:lnTo>
                    <a:lnTo>
                      <a:pt x="171" y="257"/>
                    </a:lnTo>
                    <a:lnTo>
                      <a:pt x="159" y="261"/>
                    </a:lnTo>
                    <a:lnTo>
                      <a:pt x="146" y="262"/>
                    </a:lnTo>
                    <a:lnTo>
                      <a:pt x="132" y="263"/>
                    </a:lnTo>
                    <a:lnTo>
                      <a:pt x="132" y="263"/>
                    </a:lnTo>
                    <a:close/>
                    <a:moveTo>
                      <a:pt x="132" y="65"/>
                    </a:moveTo>
                    <a:lnTo>
                      <a:pt x="132" y="65"/>
                    </a:lnTo>
                    <a:lnTo>
                      <a:pt x="126" y="66"/>
                    </a:lnTo>
                    <a:lnTo>
                      <a:pt x="119" y="67"/>
                    </a:lnTo>
                    <a:lnTo>
                      <a:pt x="112" y="68"/>
                    </a:lnTo>
                    <a:lnTo>
                      <a:pt x="107" y="70"/>
                    </a:lnTo>
                    <a:lnTo>
                      <a:pt x="101" y="73"/>
                    </a:lnTo>
                    <a:lnTo>
                      <a:pt x="96" y="76"/>
                    </a:lnTo>
                    <a:lnTo>
                      <a:pt x="85" y="84"/>
                    </a:lnTo>
                    <a:lnTo>
                      <a:pt x="78" y="95"/>
                    </a:lnTo>
                    <a:lnTo>
                      <a:pt x="74" y="100"/>
                    </a:lnTo>
                    <a:lnTo>
                      <a:pt x="72" y="106"/>
                    </a:lnTo>
                    <a:lnTo>
                      <a:pt x="69" y="111"/>
                    </a:lnTo>
                    <a:lnTo>
                      <a:pt x="68" y="117"/>
                    </a:lnTo>
                    <a:lnTo>
                      <a:pt x="67" y="125"/>
                    </a:lnTo>
                    <a:lnTo>
                      <a:pt x="67" y="131"/>
                    </a:lnTo>
                    <a:lnTo>
                      <a:pt x="67" y="131"/>
                    </a:lnTo>
                    <a:lnTo>
                      <a:pt x="67" y="138"/>
                    </a:lnTo>
                    <a:lnTo>
                      <a:pt x="68" y="144"/>
                    </a:lnTo>
                    <a:lnTo>
                      <a:pt x="69" y="151"/>
                    </a:lnTo>
                    <a:lnTo>
                      <a:pt x="72" y="157"/>
                    </a:lnTo>
                    <a:lnTo>
                      <a:pt x="74" y="163"/>
                    </a:lnTo>
                    <a:lnTo>
                      <a:pt x="78" y="168"/>
                    </a:lnTo>
                    <a:lnTo>
                      <a:pt x="85" y="179"/>
                    </a:lnTo>
                    <a:lnTo>
                      <a:pt x="96" y="186"/>
                    </a:lnTo>
                    <a:lnTo>
                      <a:pt x="101" y="190"/>
                    </a:lnTo>
                    <a:lnTo>
                      <a:pt x="107" y="192"/>
                    </a:lnTo>
                    <a:lnTo>
                      <a:pt x="112" y="194"/>
                    </a:lnTo>
                    <a:lnTo>
                      <a:pt x="119" y="196"/>
                    </a:lnTo>
                    <a:lnTo>
                      <a:pt x="126" y="197"/>
                    </a:lnTo>
                    <a:lnTo>
                      <a:pt x="132" y="197"/>
                    </a:lnTo>
                    <a:lnTo>
                      <a:pt x="132" y="197"/>
                    </a:lnTo>
                    <a:lnTo>
                      <a:pt x="139" y="197"/>
                    </a:lnTo>
                    <a:lnTo>
                      <a:pt x="145" y="196"/>
                    </a:lnTo>
                    <a:lnTo>
                      <a:pt x="152" y="194"/>
                    </a:lnTo>
                    <a:lnTo>
                      <a:pt x="158" y="192"/>
                    </a:lnTo>
                    <a:lnTo>
                      <a:pt x="164" y="190"/>
                    </a:lnTo>
                    <a:lnTo>
                      <a:pt x="169" y="186"/>
                    </a:lnTo>
                    <a:lnTo>
                      <a:pt x="179" y="179"/>
                    </a:lnTo>
                    <a:lnTo>
                      <a:pt x="187" y="168"/>
                    </a:lnTo>
                    <a:lnTo>
                      <a:pt x="191" y="163"/>
                    </a:lnTo>
                    <a:lnTo>
                      <a:pt x="193" y="157"/>
                    </a:lnTo>
                    <a:lnTo>
                      <a:pt x="195" y="151"/>
                    </a:lnTo>
                    <a:lnTo>
                      <a:pt x="197" y="144"/>
                    </a:lnTo>
                    <a:lnTo>
                      <a:pt x="198" y="138"/>
                    </a:lnTo>
                    <a:lnTo>
                      <a:pt x="198" y="131"/>
                    </a:lnTo>
                    <a:lnTo>
                      <a:pt x="198" y="131"/>
                    </a:lnTo>
                    <a:lnTo>
                      <a:pt x="198" y="125"/>
                    </a:lnTo>
                    <a:lnTo>
                      <a:pt x="197" y="117"/>
                    </a:lnTo>
                    <a:lnTo>
                      <a:pt x="195" y="111"/>
                    </a:lnTo>
                    <a:lnTo>
                      <a:pt x="193" y="106"/>
                    </a:lnTo>
                    <a:lnTo>
                      <a:pt x="191" y="100"/>
                    </a:lnTo>
                    <a:lnTo>
                      <a:pt x="187" y="95"/>
                    </a:lnTo>
                    <a:lnTo>
                      <a:pt x="179" y="84"/>
                    </a:lnTo>
                    <a:lnTo>
                      <a:pt x="169" y="76"/>
                    </a:lnTo>
                    <a:lnTo>
                      <a:pt x="164" y="73"/>
                    </a:lnTo>
                    <a:lnTo>
                      <a:pt x="158" y="70"/>
                    </a:lnTo>
                    <a:lnTo>
                      <a:pt x="152" y="68"/>
                    </a:lnTo>
                    <a:lnTo>
                      <a:pt x="145" y="67"/>
                    </a:lnTo>
                    <a:lnTo>
                      <a:pt x="139" y="66"/>
                    </a:lnTo>
                    <a:lnTo>
                      <a:pt x="132" y="65"/>
                    </a:lnTo>
                    <a:lnTo>
                      <a:pt x="132" y="6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6" name="Freeform 289">
                <a:extLst>
                  <a:ext uri="{FF2B5EF4-FFF2-40B4-BE49-F238E27FC236}">
                    <a16:creationId xmlns:a16="http://schemas.microsoft.com/office/drawing/2014/main" id="{1D965B09-D135-438A-9A81-F2A0C1630436}"/>
                  </a:ext>
                </a:extLst>
              </p:cNvPr>
              <p:cNvSpPr>
                <a:spLocks noEditPoints="1"/>
              </p:cNvSpPr>
              <p:nvPr/>
            </p:nvSpPr>
            <p:spPr bwMode="auto">
              <a:xfrm>
                <a:off x="8464550" y="2740025"/>
                <a:ext cx="60325" cy="58738"/>
              </a:xfrm>
              <a:custGeom>
                <a:avLst/>
                <a:gdLst>
                  <a:gd name="T0" fmla="*/ 119 w 265"/>
                  <a:gd name="T1" fmla="*/ 262 h 263"/>
                  <a:gd name="T2" fmla="*/ 82 w 265"/>
                  <a:gd name="T3" fmla="*/ 253 h 263"/>
                  <a:gd name="T4" fmla="*/ 48 w 265"/>
                  <a:gd name="T5" fmla="*/ 233 h 263"/>
                  <a:gd name="T6" fmla="*/ 23 w 265"/>
                  <a:gd name="T7" fmla="*/ 205 h 263"/>
                  <a:gd name="T8" fmla="*/ 6 w 265"/>
                  <a:gd name="T9" fmla="*/ 170 h 263"/>
                  <a:gd name="T10" fmla="*/ 0 w 265"/>
                  <a:gd name="T11" fmla="*/ 131 h 263"/>
                  <a:gd name="T12" fmla="*/ 3 w 265"/>
                  <a:gd name="T13" fmla="*/ 105 h 263"/>
                  <a:gd name="T14" fmla="*/ 16 w 265"/>
                  <a:gd name="T15" fmla="*/ 68 h 263"/>
                  <a:gd name="T16" fmla="*/ 39 w 265"/>
                  <a:gd name="T17" fmla="*/ 38 h 263"/>
                  <a:gd name="T18" fmla="*/ 69 w 265"/>
                  <a:gd name="T19" fmla="*/ 15 h 263"/>
                  <a:gd name="T20" fmla="*/ 106 w 265"/>
                  <a:gd name="T21" fmla="*/ 2 h 263"/>
                  <a:gd name="T22" fmla="*/ 132 w 265"/>
                  <a:gd name="T23" fmla="*/ 0 h 263"/>
                  <a:gd name="T24" fmla="*/ 172 w 265"/>
                  <a:gd name="T25" fmla="*/ 5 h 263"/>
                  <a:gd name="T26" fmla="*/ 207 w 265"/>
                  <a:gd name="T27" fmla="*/ 21 h 263"/>
                  <a:gd name="T28" fmla="*/ 235 w 265"/>
                  <a:gd name="T29" fmla="*/ 47 h 263"/>
                  <a:gd name="T30" fmla="*/ 254 w 265"/>
                  <a:gd name="T31" fmla="*/ 80 h 263"/>
                  <a:gd name="T32" fmla="*/ 264 w 265"/>
                  <a:gd name="T33" fmla="*/ 117 h 263"/>
                  <a:gd name="T34" fmla="*/ 264 w 265"/>
                  <a:gd name="T35" fmla="*/ 144 h 263"/>
                  <a:gd name="T36" fmla="*/ 254 w 265"/>
                  <a:gd name="T37" fmla="*/ 183 h 263"/>
                  <a:gd name="T38" fmla="*/ 235 w 265"/>
                  <a:gd name="T39" fmla="*/ 216 h 263"/>
                  <a:gd name="T40" fmla="*/ 207 w 265"/>
                  <a:gd name="T41" fmla="*/ 241 h 263"/>
                  <a:gd name="T42" fmla="*/ 172 w 265"/>
                  <a:gd name="T43" fmla="*/ 257 h 263"/>
                  <a:gd name="T44" fmla="*/ 132 w 265"/>
                  <a:gd name="T45" fmla="*/ 263 h 263"/>
                  <a:gd name="T46" fmla="*/ 132 w 265"/>
                  <a:gd name="T47" fmla="*/ 65 h 263"/>
                  <a:gd name="T48" fmla="*/ 113 w 265"/>
                  <a:gd name="T49" fmla="*/ 68 h 263"/>
                  <a:gd name="T50" fmla="*/ 96 w 265"/>
                  <a:gd name="T51" fmla="*/ 76 h 263"/>
                  <a:gd name="T52" fmla="*/ 74 w 265"/>
                  <a:gd name="T53" fmla="*/ 100 h 263"/>
                  <a:gd name="T54" fmla="*/ 68 w 265"/>
                  <a:gd name="T55" fmla="*/ 117 h 263"/>
                  <a:gd name="T56" fmla="*/ 66 w 265"/>
                  <a:gd name="T57" fmla="*/ 131 h 263"/>
                  <a:gd name="T58" fmla="*/ 69 w 265"/>
                  <a:gd name="T59" fmla="*/ 151 h 263"/>
                  <a:gd name="T60" fmla="*/ 77 w 265"/>
                  <a:gd name="T61" fmla="*/ 168 h 263"/>
                  <a:gd name="T62" fmla="*/ 101 w 265"/>
                  <a:gd name="T63" fmla="*/ 190 h 263"/>
                  <a:gd name="T64" fmla="*/ 119 w 265"/>
                  <a:gd name="T65" fmla="*/ 196 h 263"/>
                  <a:gd name="T66" fmla="*/ 132 w 265"/>
                  <a:gd name="T67" fmla="*/ 197 h 263"/>
                  <a:gd name="T68" fmla="*/ 152 w 265"/>
                  <a:gd name="T69" fmla="*/ 194 h 263"/>
                  <a:gd name="T70" fmla="*/ 170 w 265"/>
                  <a:gd name="T71" fmla="*/ 186 h 263"/>
                  <a:gd name="T72" fmla="*/ 190 w 265"/>
                  <a:gd name="T73" fmla="*/ 163 h 263"/>
                  <a:gd name="T74" fmla="*/ 197 w 265"/>
                  <a:gd name="T75" fmla="*/ 144 h 263"/>
                  <a:gd name="T76" fmla="*/ 199 w 265"/>
                  <a:gd name="T77" fmla="*/ 131 h 263"/>
                  <a:gd name="T78" fmla="*/ 195 w 265"/>
                  <a:gd name="T79" fmla="*/ 111 h 263"/>
                  <a:gd name="T80" fmla="*/ 187 w 265"/>
                  <a:gd name="T81" fmla="*/ 95 h 263"/>
                  <a:gd name="T82" fmla="*/ 164 w 265"/>
                  <a:gd name="T83" fmla="*/ 73 h 263"/>
                  <a:gd name="T84" fmla="*/ 146 w 265"/>
                  <a:gd name="T85" fmla="*/ 67 h 263"/>
                  <a:gd name="T86" fmla="*/ 132 w 265"/>
                  <a:gd name="T87" fmla="*/ 65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5" h="263">
                    <a:moveTo>
                      <a:pt x="132" y="263"/>
                    </a:moveTo>
                    <a:lnTo>
                      <a:pt x="132" y="263"/>
                    </a:lnTo>
                    <a:lnTo>
                      <a:pt x="119" y="262"/>
                    </a:lnTo>
                    <a:lnTo>
                      <a:pt x="106" y="261"/>
                    </a:lnTo>
                    <a:lnTo>
                      <a:pt x="93" y="257"/>
                    </a:lnTo>
                    <a:lnTo>
                      <a:pt x="82" y="253"/>
                    </a:lnTo>
                    <a:lnTo>
                      <a:pt x="69" y="248"/>
                    </a:lnTo>
                    <a:lnTo>
                      <a:pt x="59" y="241"/>
                    </a:lnTo>
                    <a:lnTo>
                      <a:pt x="48" y="233"/>
                    </a:lnTo>
                    <a:lnTo>
                      <a:pt x="39" y="225"/>
                    </a:lnTo>
                    <a:lnTo>
                      <a:pt x="31" y="216"/>
                    </a:lnTo>
                    <a:lnTo>
                      <a:pt x="23" y="205"/>
                    </a:lnTo>
                    <a:lnTo>
                      <a:pt x="16" y="194"/>
                    </a:lnTo>
                    <a:lnTo>
                      <a:pt x="11" y="183"/>
                    </a:lnTo>
                    <a:lnTo>
                      <a:pt x="6" y="170"/>
                    </a:lnTo>
                    <a:lnTo>
                      <a:pt x="3" y="158"/>
                    </a:lnTo>
                    <a:lnTo>
                      <a:pt x="1" y="144"/>
                    </a:lnTo>
                    <a:lnTo>
                      <a:pt x="0" y="131"/>
                    </a:lnTo>
                    <a:lnTo>
                      <a:pt x="0" y="131"/>
                    </a:lnTo>
                    <a:lnTo>
                      <a:pt x="1" y="117"/>
                    </a:lnTo>
                    <a:lnTo>
                      <a:pt x="3" y="105"/>
                    </a:lnTo>
                    <a:lnTo>
                      <a:pt x="6" y="92"/>
                    </a:lnTo>
                    <a:lnTo>
                      <a:pt x="11" y="80"/>
                    </a:lnTo>
                    <a:lnTo>
                      <a:pt x="16" y="68"/>
                    </a:lnTo>
                    <a:lnTo>
                      <a:pt x="23" y="57"/>
                    </a:lnTo>
                    <a:lnTo>
                      <a:pt x="31" y="47"/>
                    </a:lnTo>
                    <a:lnTo>
                      <a:pt x="39" y="38"/>
                    </a:lnTo>
                    <a:lnTo>
                      <a:pt x="48" y="30"/>
                    </a:lnTo>
                    <a:lnTo>
                      <a:pt x="59" y="21"/>
                    </a:lnTo>
                    <a:lnTo>
                      <a:pt x="69" y="15"/>
                    </a:lnTo>
                    <a:lnTo>
                      <a:pt x="82" y="10"/>
                    </a:lnTo>
                    <a:lnTo>
                      <a:pt x="93" y="5"/>
                    </a:lnTo>
                    <a:lnTo>
                      <a:pt x="106" y="2"/>
                    </a:lnTo>
                    <a:lnTo>
                      <a:pt x="119" y="0"/>
                    </a:lnTo>
                    <a:lnTo>
                      <a:pt x="132" y="0"/>
                    </a:lnTo>
                    <a:lnTo>
                      <a:pt x="132" y="0"/>
                    </a:lnTo>
                    <a:lnTo>
                      <a:pt x="146" y="0"/>
                    </a:lnTo>
                    <a:lnTo>
                      <a:pt x="159" y="2"/>
                    </a:lnTo>
                    <a:lnTo>
                      <a:pt x="172" y="5"/>
                    </a:lnTo>
                    <a:lnTo>
                      <a:pt x="184" y="10"/>
                    </a:lnTo>
                    <a:lnTo>
                      <a:pt x="195" y="15"/>
                    </a:lnTo>
                    <a:lnTo>
                      <a:pt x="207" y="21"/>
                    </a:lnTo>
                    <a:lnTo>
                      <a:pt x="216" y="30"/>
                    </a:lnTo>
                    <a:lnTo>
                      <a:pt x="226" y="38"/>
                    </a:lnTo>
                    <a:lnTo>
                      <a:pt x="235" y="47"/>
                    </a:lnTo>
                    <a:lnTo>
                      <a:pt x="242" y="57"/>
                    </a:lnTo>
                    <a:lnTo>
                      <a:pt x="249" y="68"/>
                    </a:lnTo>
                    <a:lnTo>
                      <a:pt x="254" y="80"/>
                    </a:lnTo>
                    <a:lnTo>
                      <a:pt x="259" y="92"/>
                    </a:lnTo>
                    <a:lnTo>
                      <a:pt x="262" y="105"/>
                    </a:lnTo>
                    <a:lnTo>
                      <a:pt x="264" y="117"/>
                    </a:lnTo>
                    <a:lnTo>
                      <a:pt x="265" y="131"/>
                    </a:lnTo>
                    <a:lnTo>
                      <a:pt x="265" y="131"/>
                    </a:lnTo>
                    <a:lnTo>
                      <a:pt x="264" y="144"/>
                    </a:lnTo>
                    <a:lnTo>
                      <a:pt x="262" y="158"/>
                    </a:lnTo>
                    <a:lnTo>
                      <a:pt x="259" y="170"/>
                    </a:lnTo>
                    <a:lnTo>
                      <a:pt x="254" y="183"/>
                    </a:lnTo>
                    <a:lnTo>
                      <a:pt x="249" y="194"/>
                    </a:lnTo>
                    <a:lnTo>
                      <a:pt x="242" y="205"/>
                    </a:lnTo>
                    <a:lnTo>
                      <a:pt x="235" y="216"/>
                    </a:lnTo>
                    <a:lnTo>
                      <a:pt x="226" y="225"/>
                    </a:lnTo>
                    <a:lnTo>
                      <a:pt x="216" y="233"/>
                    </a:lnTo>
                    <a:lnTo>
                      <a:pt x="207" y="241"/>
                    </a:lnTo>
                    <a:lnTo>
                      <a:pt x="195" y="248"/>
                    </a:lnTo>
                    <a:lnTo>
                      <a:pt x="184" y="253"/>
                    </a:lnTo>
                    <a:lnTo>
                      <a:pt x="172" y="257"/>
                    </a:lnTo>
                    <a:lnTo>
                      <a:pt x="159" y="261"/>
                    </a:lnTo>
                    <a:lnTo>
                      <a:pt x="146" y="262"/>
                    </a:lnTo>
                    <a:lnTo>
                      <a:pt x="132" y="263"/>
                    </a:lnTo>
                    <a:lnTo>
                      <a:pt x="132" y="263"/>
                    </a:lnTo>
                    <a:close/>
                    <a:moveTo>
                      <a:pt x="132" y="65"/>
                    </a:moveTo>
                    <a:lnTo>
                      <a:pt x="132" y="65"/>
                    </a:lnTo>
                    <a:lnTo>
                      <a:pt x="126" y="66"/>
                    </a:lnTo>
                    <a:lnTo>
                      <a:pt x="119" y="67"/>
                    </a:lnTo>
                    <a:lnTo>
                      <a:pt x="113" y="68"/>
                    </a:lnTo>
                    <a:lnTo>
                      <a:pt x="106" y="70"/>
                    </a:lnTo>
                    <a:lnTo>
                      <a:pt x="101" y="73"/>
                    </a:lnTo>
                    <a:lnTo>
                      <a:pt x="96" y="76"/>
                    </a:lnTo>
                    <a:lnTo>
                      <a:pt x="86" y="84"/>
                    </a:lnTo>
                    <a:lnTo>
                      <a:pt x="77" y="95"/>
                    </a:lnTo>
                    <a:lnTo>
                      <a:pt x="74" y="100"/>
                    </a:lnTo>
                    <a:lnTo>
                      <a:pt x="71" y="106"/>
                    </a:lnTo>
                    <a:lnTo>
                      <a:pt x="69" y="111"/>
                    </a:lnTo>
                    <a:lnTo>
                      <a:pt x="68" y="117"/>
                    </a:lnTo>
                    <a:lnTo>
                      <a:pt x="67" y="125"/>
                    </a:lnTo>
                    <a:lnTo>
                      <a:pt x="66" y="131"/>
                    </a:lnTo>
                    <a:lnTo>
                      <a:pt x="66" y="131"/>
                    </a:lnTo>
                    <a:lnTo>
                      <a:pt x="67" y="138"/>
                    </a:lnTo>
                    <a:lnTo>
                      <a:pt x="68" y="144"/>
                    </a:lnTo>
                    <a:lnTo>
                      <a:pt x="69" y="151"/>
                    </a:lnTo>
                    <a:lnTo>
                      <a:pt x="71" y="157"/>
                    </a:lnTo>
                    <a:lnTo>
                      <a:pt x="74" y="163"/>
                    </a:lnTo>
                    <a:lnTo>
                      <a:pt x="77" y="168"/>
                    </a:lnTo>
                    <a:lnTo>
                      <a:pt x="86" y="179"/>
                    </a:lnTo>
                    <a:lnTo>
                      <a:pt x="96" y="186"/>
                    </a:lnTo>
                    <a:lnTo>
                      <a:pt x="101" y="190"/>
                    </a:lnTo>
                    <a:lnTo>
                      <a:pt x="106" y="192"/>
                    </a:lnTo>
                    <a:lnTo>
                      <a:pt x="113" y="194"/>
                    </a:lnTo>
                    <a:lnTo>
                      <a:pt x="119" y="196"/>
                    </a:lnTo>
                    <a:lnTo>
                      <a:pt x="126" y="197"/>
                    </a:lnTo>
                    <a:lnTo>
                      <a:pt x="132" y="197"/>
                    </a:lnTo>
                    <a:lnTo>
                      <a:pt x="132" y="197"/>
                    </a:lnTo>
                    <a:lnTo>
                      <a:pt x="140" y="197"/>
                    </a:lnTo>
                    <a:lnTo>
                      <a:pt x="146" y="196"/>
                    </a:lnTo>
                    <a:lnTo>
                      <a:pt x="152" y="194"/>
                    </a:lnTo>
                    <a:lnTo>
                      <a:pt x="158" y="192"/>
                    </a:lnTo>
                    <a:lnTo>
                      <a:pt x="164" y="190"/>
                    </a:lnTo>
                    <a:lnTo>
                      <a:pt x="170" y="186"/>
                    </a:lnTo>
                    <a:lnTo>
                      <a:pt x="179" y="179"/>
                    </a:lnTo>
                    <a:lnTo>
                      <a:pt x="187" y="168"/>
                    </a:lnTo>
                    <a:lnTo>
                      <a:pt x="190" y="163"/>
                    </a:lnTo>
                    <a:lnTo>
                      <a:pt x="193" y="157"/>
                    </a:lnTo>
                    <a:lnTo>
                      <a:pt x="195" y="151"/>
                    </a:lnTo>
                    <a:lnTo>
                      <a:pt x="197" y="144"/>
                    </a:lnTo>
                    <a:lnTo>
                      <a:pt x="199" y="138"/>
                    </a:lnTo>
                    <a:lnTo>
                      <a:pt x="199" y="131"/>
                    </a:lnTo>
                    <a:lnTo>
                      <a:pt x="199" y="131"/>
                    </a:lnTo>
                    <a:lnTo>
                      <a:pt x="199" y="125"/>
                    </a:lnTo>
                    <a:lnTo>
                      <a:pt x="197" y="117"/>
                    </a:lnTo>
                    <a:lnTo>
                      <a:pt x="195" y="111"/>
                    </a:lnTo>
                    <a:lnTo>
                      <a:pt x="193" y="106"/>
                    </a:lnTo>
                    <a:lnTo>
                      <a:pt x="190" y="100"/>
                    </a:lnTo>
                    <a:lnTo>
                      <a:pt x="187" y="95"/>
                    </a:lnTo>
                    <a:lnTo>
                      <a:pt x="179" y="84"/>
                    </a:lnTo>
                    <a:lnTo>
                      <a:pt x="170" y="76"/>
                    </a:lnTo>
                    <a:lnTo>
                      <a:pt x="164" y="73"/>
                    </a:lnTo>
                    <a:lnTo>
                      <a:pt x="158" y="70"/>
                    </a:lnTo>
                    <a:lnTo>
                      <a:pt x="152" y="68"/>
                    </a:lnTo>
                    <a:lnTo>
                      <a:pt x="146" y="67"/>
                    </a:lnTo>
                    <a:lnTo>
                      <a:pt x="140" y="66"/>
                    </a:lnTo>
                    <a:lnTo>
                      <a:pt x="132" y="65"/>
                    </a:lnTo>
                    <a:lnTo>
                      <a:pt x="132" y="6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7" name="Freeform 290">
                <a:extLst>
                  <a:ext uri="{FF2B5EF4-FFF2-40B4-BE49-F238E27FC236}">
                    <a16:creationId xmlns:a16="http://schemas.microsoft.com/office/drawing/2014/main" id="{E9864E88-B024-4628-93F5-986DB5B1EC5A}"/>
                  </a:ext>
                </a:extLst>
              </p:cNvPr>
              <p:cNvSpPr>
                <a:spLocks/>
              </p:cNvSpPr>
              <p:nvPr/>
            </p:nvSpPr>
            <p:spPr bwMode="auto">
              <a:xfrm>
                <a:off x="8555038" y="2605088"/>
                <a:ext cx="193675" cy="119063"/>
              </a:xfrm>
              <a:custGeom>
                <a:avLst/>
                <a:gdLst>
                  <a:gd name="T0" fmla="*/ 0 w 859"/>
                  <a:gd name="T1" fmla="*/ 528 h 528"/>
                  <a:gd name="T2" fmla="*/ 595 w 859"/>
                  <a:gd name="T3" fmla="*/ 462 h 528"/>
                  <a:gd name="T4" fmla="*/ 615 w 859"/>
                  <a:gd name="T5" fmla="*/ 461 h 528"/>
                  <a:gd name="T6" fmla="*/ 654 w 859"/>
                  <a:gd name="T7" fmla="*/ 453 h 528"/>
                  <a:gd name="T8" fmla="*/ 689 w 859"/>
                  <a:gd name="T9" fmla="*/ 438 h 528"/>
                  <a:gd name="T10" fmla="*/ 722 w 859"/>
                  <a:gd name="T11" fmla="*/ 417 h 528"/>
                  <a:gd name="T12" fmla="*/ 748 w 859"/>
                  <a:gd name="T13" fmla="*/ 390 h 528"/>
                  <a:gd name="T14" fmla="*/ 769 w 859"/>
                  <a:gd name="T15" fmla="*/ 358 h 528"/>
                  <a:gd name="T16" fmla="*/ 785 w 859"/>
                  <a:gd name="T17" fmla="*/ 322 h 528"/>
                  <a:gd name="T18" fmla="*/ 792 w 859"/>
                  <a:gd name="T19" fmla="*/ 284 h 528"/>
                  <a:gd name="T20" fmla="*/ 793 w 859"/>
                  <a:gd name="T21" fmla="*/ 263 h 528"/>
                  <a:gd name="T22" fmla="*/ 790 w 859"/>
                  <a:gd name="T23" fmla="*/ 224 h 528"/>
                  <a:gd name="T24" fmla="*/ 777 w 859"/>
                  <a:gd name="T25" fmla="*/ 187 h 528"/>
                  <a:gd name="T26" fmla="*/ 760 w 859"/>
                  <a:gd name="T27" fmla="*/ 153 h 528"/>
                  <a:gd name="T28" fmla="*/ 735 w 859"/>
                  <a:gd name="T29" fmla="*/ 124 h 528"/>
                  <a:gd name="T30" fmla="*/ 706 w 859"/>
                  <a:gd name="T31" fmla="*/ 99 h 528"/>
                  <a:gd name="T32" fmla="*/ 672 w 859"/>
                  <a:gd name="T33" fmla="*/ 81 h 528"/>
                  <a:gd name="T34" fmla="*/ 635 w 859"/>
                  <a:gd name="T35" fmla="*/ 69 h 528"/>
                  <a:gd name="T36" fmla="*/ 595 w 859"/>
                  <a:gd name="T37" fmla="*/ 65 h 528"/>
                  <a:gd name="T38" fmla="*/ 0 w 859"/>
                  <a:gd name="T39" fmla="*/ 0 h 528"/>
                  <a:gd name="T40" fmla="*/ 595 w 859"/>
                  <a:gd name="T41" fmla="*/ 0 h 528"/>
                  <a:gd name="T42" fmla="*/ 622 w 859"/>
                  <a:gd name="T43" fmla="*/ 1 h 528"/>
                  <a:gd name="T44" fmla="*/ 648 w 859"/>
                  <a:gd name="T45" fmla="*/ 5 h 528"/>
                  <a:gd name="T46" fmla="*/ 674 w 859"/>
                  <a:gd name="T47" fmla="*/ 11 h 528"/>
                  <a:gd name="T48" fmla="*/ 698 w 859"/>
                  <a:gd name="T49" fmla="*/ 20 h 528"/>
                  <a:gd name="T50" fmla="*/ 722 w 859"/>
                  <a:gd name="T51" fmla="*/ 31 h 528"/>
                  <a:gd name="T52" fmla="*/ 763 w 859"/>
                  <a:gd name="T53" fmla="*/ 60 h 528"/>
                  <a:gd name="T54" fmla="*/ 799 w 859"/>
                  <a:gd name="T55" fmla="*/ 96 h 528"/>
                  <a:gd name="T56" fmla="*/ 827 w 859"/>
                  <a:gd name="T57" fmla="*/ 137 h 528"/>
                  <a:gd name="T58" fmla="*/ 838 w 859"/>
                  <a:gd name="T59" fmla="*/ 161 h 528"/>
                  <a:gd name="T60" fmla="*/ 848 w 859"/>
                  <a:gd name="T61" fmla="*/ 185 h 528"/>
                  <a:gd name="T62" fmla="*/ 854 w 859"/>
                  <a:gd name="T63" fmla="*/ 211 h 528"/>
                  <a:gd name="T64" fmla="*/ 858 w 859"/>
                  <a:gd name="T65" fmla="*/ 237 h 528"/>
                  <a:gd name="T66" fmla="*/ 859 w 859"/>
                  <a:gd name="T67" fmla="*/ 263 h 528"/>
                  <a:gd name="T68" fmla="*/ 859 w 859"/>
                  <a:gd name="T69" fmla="*/ 277 h 528"/>
                  <a:gd name="T70" fmla="*/ 856 w 859"/>
                  <a:gd name="T71" fmla="*/ 304 h 528"/>
                  <a:gd name="T72" fmla="*/ 851 w 859"/>
                  <a:gd name="T73" fmla="*/ 330 h 528"/>
                  <a:gd name="T74" fmla="*/ 844 w 859"/>
                  <a:gd name="T75" fmla="*/ 354 h 528"/>
                  <a:gd name="T76" fmla="*/ 833 w 859"/>
                  <a:gd name="T77" fmla="*/ 378 h 528"/>
                  <a:gd name="T78" fmla="*/ 815 w 859"/>
                  <a:gd name="T79" fmla="*/ 411 h 528"/>
                  <a:gd name="T80" fmla="*/ 782 w 859"/>
                  <a:gd name="T81" fmla="*/ 451 h 528"/>
                  <a:gd name="T82" fmla="*/ 743 w 859"/>
                  <a:gd name="T83" fmla="*/ 483 h 528"/>
                  <a:gd name="T84" fmla="*/ 710 w 859"/>
                  <a:gd name="T85" fmla="*/ 501 h 528"/>
                  <a:gd name="T86" fmla="*/ 686 w 859"/>
                  <a:gd name="T87" fmla="*/ 512 h 528"/>
                  <a:gd name="T88" fmla="*/ 662 w 859"/>
                  <a:gd name="T89" fmla="*/ 520 h 528"/>
                  <a:gd name="T90" fmla="*/ 636 w 859"/>
                  <a:gd name="T91" fmla="*/ 525 h 528"/>
                  <a:gd name="T92" fmla="*/ 609 w 859"/>
                  <a:gd name="T93" fmla="*/ 527 h 528"/>
                  <a:gd name="T94" fmla="*/ 595 w 859"/>
                  <a:gd name="T95" fmla="*/ 528 h 5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59" h="528">
                    <a:moveTo>
                      <a:pt x="595" y="528"/>
                    </a:moveTo>
                    <a:lnTo>
                      <a:pt x="0" y="528"/>
                    </a:lnTo>
                    <a:lnTo>
                      <a:pt x="0" y="462"/>
                    </a:lnTo>
                    <a:lnTo>
                      <a:pt x="595" y="462"/>
                    </a:lnTo>
                    <a:lnTo>
                      <a:pt x="595" y="462"/>
                    </a:lnTo>
                    <a:lnTo>
                      <a:pt x="615" y="461"/>
                    </a:lnTo>
                    <a:lnTo>
                      <a:pt x="635" y="458"/>
                    </a:lnTo>
                    <a:lnTo>
                      <a:pt x="654" y="453"/>
                    </a:lnTo>
                    <a:lnTo>
                      <a:pt x="672" y="447"/>
                    </a:lnTo>
                    <a:lnTo>
                      <a:pt x="689" y="438"/>
                    </a:lnTo>
                    <a:lnTo>
                      <a:pt x="706" y="428"/>
                    </a:lnTo>
                    <a:lnTo>
                      <a:pt x="722" y="417"/>
                    </a:lnTo>
                    <a:lnTo>
                      <a:pt x="735" y="404"/>
                    </a:lnTo>
                    <a:lnTo>
                      <a:pt x="748" y="390"/>
                    </a:lnTo>
                    <a:lnTo>
                      <a:pt x="760" y="374"/>
                    </a:lnTo>
                    <a:lnTo>
                      <a:pt x="769" y="358"/>
                    </a:lnTo>
                    <a:lnTo>
                      <a:pt x="777" y="341"/>
                    </a:lnTo>
                    <a:lnTo>
                      <a:pt x="785" y="322"/>
                    </a:lnTo>
                    <a:lnTo>
                      <a:pt x="790" y="304"/>
                    </a:lnTo>
                    <a:lnTo>
                      <a:pt x="792" y="284"/>
                    </a:lnTo>
                    <a:lnTo>
                      <a:pt x="793" y="263"/>
                    </a:lnTo>
                    <a:lnTo>
                      <a:pt x="793" y="263"/>
                    </a:lnTo>
                    <a:lnTo>
                      <a:pt x="792" y="244"/>
                    </a:lnTo>
                    <a:lnTo>
                      <a:pt x="790" y="224"/>
                    </a:lnTo>
                    <a:lnTo>
                      <a:pt x="785" y="204"/>
                    </a:lnTo>
                    <a:lnTo>
                      <a:pt x="777" y="187"/>
                    </a:lnTo>
                    <a:lnTo>
                      <a:pt x="769" y="169"/>
                    </a:lnTo>
                    <a:lnTo>
                      <a:pt x="760" y="153"/>
                    </a:lnTo>
                    <a:lnTo>
                      <a:pt x="748" y="137"/>
                    </a:lnTo>
                    <a:lnTo>
                      <a:pt x="735" y="124"/>
                    </a:lnTo>
                    <a:lnTo>
                      <a:pt x="722" y="110"/>
                    </a:lnTo>
                    <a:lnTo>
                      <a:pt x="706" y="99"/>
                    </a:lnTo>
                    <a:lnTo>
                      <a:pt x="689" y="90"/>
                    </a:lnTo>
                    <a:lnTo>
                      <a:pt x="672" y="81"/>
                    </a:lnTo>
                    <a:lnTo>
                      <a:pt x="654" y="74"/>
                    </a:lnTo>
                    <a:lnTo>
                      <a:pt x="635" y="69"/>
                    </a:lnTo>
                    <a:lnTo>
                      <a:pt x="615" y="66"/>
                    </a:lnTo>
                    <a:lnTo>
                      <a:pt x="595" y="65"/>
                    </a:lnTo>
                    <a:lnTo>
                      <a:pt x="0" y="65"/>
                    </a:lnTo>
                    <a:lnTo>
                      <a:pt x="0" y="0"/>
                    </a:lnTo>
                    <a:lnTo>
                      <a:pt x="595" y="0"/>
                    </a:lnTo>
                    <a:lnTo>
                      <a:pt x="595" y="0"/>
                    </a:lnTo>
                    <a:lnTo>
                      <a:pt x="609" y="0"/>
                    </a:lnTo>
                    <a:lnTo>
                      <a:pt x="622" y="1"/>
                    </a:lnTo>
                    <a:lnTo>
                      <a:pt x="636" y="3"/>
                    </a:lnTo>
                    <a:lnTo>
                      <a:pt x="648" y="5"/>
                    </a:lnTo>
                    <a:lnTo>
                      <a:pt x="662" y="8"/>
                    </a:lnTo>
                    <a:lnTo>
                      <a:pt x="674" y="11"/>
                    </a:lnTo>
                    <a:lnTo>
                      <a:pt x="686" y="15"/>
                    </a:lnTo>
                    <a:lnTo>
                      <a:pt x="698" y="20"/>
                    </a:lnTo>
                    <a:lnTo>
                      <a:pt x="710" y="25"/>
                    </a:lnTo>
                    <a:lnTo>
                      <a:pt x="722" y="31"/>
                    </a:lnTo>
                    <a:lnTo>
                      <a:pt x="743" y="44"/>
                    </a:lnTo>
                    <a:lnTo>
                      <a:pt x="763" y="60"/>
                    </a:lnTo>
                    <a:lnTo>
                      <a:pt x="782" y="77"/>
                    </a:lnTo>
                    <a:lnTo>
                      <a:pt x="799" y="96"/>
                    </a:lnTo>
                    <a:lnTo>
                      <a:pt x="815" y="115"/>
                    </a:lnTo>
                    <a:lnTo>
                      <a:pt x="827" y="137"/>
                    </a:lnTo>
                    <a:lnTo>
                      <a:pt x="833" y="149"/>
                    </a:lnTo>
                    <a:lnTo>
                      <a:pt x="838" y="161"/>
                    </a:lnTo>
                    <a:lnTo>
                      <a:pt x="844" y="172"/>
                    </a:lnTo>
                    <a:lnTo>
                      <a:pt x="848" y="185"/>
                    </a:lnTo>
                    <a:lnTo>
                      <a:pt x="851" y="197"/>
                    </a:lnTo>
                    <a:lnTo>
                      <a:pt x="854" y="211"/>
                    </a:lnTo>
                    <a:lnTo>
                      <a:pt x="856" y="223"/>
                    </a:lnTo>
                    <a:lnTo>
                      <a:pt x="858" y="237"/>
                    </a:lnTo>
                    <a:lnTo>
                      <a:pt x="859" y="250"/>
                    </a:lnTo>
                    <a:lnTo>
                      <a:pt x="859" y="263"/>
                    </a:lnTo>
                    <a:lnTo>
                      <a:pt x="859" y="263"/>
                    </a:lnTo>
                    <a:lnTo>
                      <a:pt x="859" y="277"/>
                    </a:lnTo>
                    <a:lnTo>
                      <a:pt x="858" y="290"/>
                    </a:lnTo>
                    <a:lnTo>
                      <a:pt x="856" y="304"/>
                    </a:lnTo>
                    <a:lnTo>
                      <a:pt x="854" y="317"/>
                    </a:lnTo>
                    <a:lnTo>
                      <a:pt x="851" y="330"/>
                    </a:lnTo>
                    <a:lnTo>
                      <a:pt x="848" y="342"/>
                    </a:lnTo>
                    <a:lnTo>
                      <a:pt x="844" y="354"/>
                    </a:lnTo>
                    <a:lnTo>
                      <a:pt x="838" y="367"/>
                    </a:lnTo>
                    <a:lnTo>
                      <a:pt x="833" y="378"/>
                    </a:lnTo>
                    <a:lnTo>
                      <a:pt x="827" y="390"/>
                    </a:lnTo>
                    <a:lnTo>
                      <a:pt x="815" y="411"/>
                    </a:lnTo>
                    <a:lnTo>
                      <a:pt x="799" y="432"/>
                    </a:lnTo>
                    <a:lnTo>
                      <a:pt x="782" y="451"/>
                    </a:lnTo>
                    <a:lnTo>
                      <a:pt x="763" y="467"/>
                    </a:lnTo>
                    <a:lnTo>
                      <a:pt x="743" y="483"/>
                    </a:lnTo>
                    <a:lnTo>
                      <a:pt x="722" y="496"/>
                    </a:lnTo>
                    <a:lnTo>
                      <a:pt x="710" y="501"/>
                    </a:lnTo>
                    <a:lnTo>
                      <a:pt x="698" y="508"/>
                    </a:lnTo>
                    <a:lnTo>
                      <a:pt x="686" y="512"/>
                    </a:lnTo>
                    <a:lnTo>
                      <a:pt x="674" y="516"/>
                    </a:lnTo>
                    <a:lnTo>
                      <a:pt x="662" y="520"/>
                    </a:lnTo>
                    <a:lnTo>
                      <a:pt x="648" y="522"/>
                    </a:lnTo>
                    <a:lnTo>
                      <a:pt x="636" y="525"/>
                    </a:lnTo>
                    <a:lnTo>
                      <a:pt x="622" y="526"/>
                    </a:lnTo>
                    <a:lnTo>
                      <a:pt x="609" y="527"/>
                    </a:lnTo>
                    <a:lnTo>
                      <a:pt x="595" y="528"/>
                    </a:lnTo>
                    <a:lnTo>
                      <a:pt x="595" y="5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8" name="Freeform 291">
                <a:extLst>
                  <a:ext uri="{FF2B5EF4-FFF2-40B4-BE49-F238E27FC236}">
                    <a16:creationId xmlns:a16="http://schemas.microsoft.com/office/drawing/2014/main" id="{B2F051AD-C665-41EA-892D-42C518B4CEC8}"/>
                  </a:ext>
                </a:extLst>
              </p:cNvPr>
              <p:cNvSpPr>
                <a:spLocks noEditPoints="1"/>
              </p:cNvSpPr>
              <p:nvPr/>
            </p:nvSpPr>
            <p:spPr bwMode="auto">
              <a:xfrm>
                <a:off x="8539163" y="2709863"/>
                <a:ext cx="120650" cy="119063"/>
              </a:xfrm>
              <a:custGeom>
                <a:avLst/>
                <a:gdLst>
                  <a:gd name="T0" fmla="*/ 250 w 529"/>
                  <a:gd name="T1" fmla="*/ 529 h 529"/>
                  <a:gd name="T2" fmla="*/ 211 w 529"/>
                  <a:gd name="T3" fmla="*/ 524 h 529"/>
                  <a:gd name="T4" fmla="*/ 174 w 529"/>
                  <a:gd name="T5" fmla="*/ 512 h 529"/>
                  <a:gd name="T6" fmla="*/ 139 w 529"/>
                  <a:gd name="T7" fmla="*/ 497 h 529"/>
                  <a:gd name="T8" fmla="*/ 78 w 529"/>
                  <a:gd name="T9" fmla="*/ 451 h 529"/>
                  <a:gd name="T10" fmla="*/ 32 w 529"/>
                  <a:gd name="T11" fmla="*/ 390 h 529"/>
                  <a:gd name="T12" fmla="*/ 16 w 529"/>
                  <a:gd name="T13" fmla="*/ 355 h 529"/>
                  <a:gd name="T14" fmla="*/ 5 w 529"/>
                  <a:gd name="T15" fmla="*/ 318 h 529"/>
                  <a:gd name="T16" fmla="*/ 0 w 529"/>
                  <a:gd name="T17" fmla="*/ 277 h 529"/>
                  <a:gd name="T18" fmla="*/ 0 w 529"/>
                  <a:gd name="T19" fmla="*/ 250 h 529"/>
                  <a:gd name="T20" fmla="*/ 5 w 529"/>
                  <a:gd name="T21" fmla="*/ 211 h 529"/>
                  <a:gd name="T22" fmla="*/ 16 w 529"/>
                  <a:gd name="T23" fmla="*/ 174 h 529"/>
                  <a:gd name="T24" fmla="*/ 32 w 529"/>
                  <a:gd name="T25" fmla="*/ 139 h 529"/>
                  <a:gd name="T26" fmla="*/ 78 w 529"/>
                  <a:gd name="T27" fmla="*/ 78 h 529"/>
                  <a:gd name="T28" fmla="*/ 139 w 529"/>
                  <a:gd name="T29" fmla="*/ 32 h 529"/>
                  <a:gd name="T30" fmla="*/ 174 w 529"/>
                  <a:gd name="T31" fmla="*/ 16 h 529"/>
                  <a:gd name="T32" fmla="*/ 211 w 529"/>
                  <a:gd name="T33" fmla="*/ 5 h 529"/>
                  <a:gd name="T34" fmla="*/ 250 w 529"/>
                  <a:gd name="T35" fmla="*/ 0 h 529"/>
                  <a:gd name="T36" fmla="*/ 278 w 529"/>
                  <a:gd name="T37" fmla="*/ 0 h 529"/>
                  <a:gd name="T38" fmla="*/ 318 w 529"/>
                  <a:gd name="T39" fmla="*/ 5 h 529"/>
                  <a:gd name="T40" fmla="*/ 355 w 529"/>
                  <a:gd name="T41" fmla="*/ 16 h 529"/>
                  <a:gd name="T42" fmla="*/ 390 w 529"/>
                  <a:gd name="T43" fmla="*/ 32 h 529"/>
                  <a:gd name="T44" fmla="*/ 451 w 529"/>
                  <a:gd name="T45" fmla="*/ 78 h 529"/>
                  <a:gd name="T46" fmla="*/ 497 w 529"/>
                  <a:gd name="T47" fmla="*/ 139 h 529"/>
                  <a:gd name="T48" fmla="*/ 513 w 529"/>
                  <a:gd name="T49" fmla="*/ 174 h 529"/>
                  <a:gd name="T50" fmla="*/ 524 w 529"/>
                  <a:gd name="T51" fmla="*/ 211 h 529"/>
                  <a:gd name="T52" fmla="*/ 529 w 529"/>
                  <a:gd name="T53" fmla="*/ 250 h 529"/>
                  <a:gd name="T54" fmla="*/ 529 w 529"/>
                  <a:gd name="T55" fmla="*/ 277 h 529"/>
                  <a:gd name="T56" fmla="*/ 524 w 529"/>
                  <a:gd name="T57" fmla="*/ 318 h 529"/>
                  <a:gd name="T58" fmla="*/ 513 w 529"/>
                  <a:gd name="T59" fmla="*/ 355 h 529"/>
                  <a:gd name="T60" fmla="*/ 497 w 529"/>
                  <a:gd name="T61" fmla="*/ 390 h 529"/>
                  <a:gd name="T62" fmla="*/ 451 w 529"/>
                  <a:gd name="T63" fmla="*/ 451 h 529"/>
                  <a:gd name="T64" fmla="*/ 390 w 529"/>
                  <a:gd name="T65" fmla="*/ 497 h 529"/>
                  <a:gd name="T66" fmla="*/ 355 w 529"/>
                  <a:gd name="T67" fmla="*/ 512 h 529"/>
                  <a:gd name="T68" fmla="*/ 318 w 529"/>
                  <a:gd name="T69" fmla="*/ 524 h 529"/>
                  <a:gd name="T70" fmla="*/ 278 w 529"/>
                  <a:gd name="T71" fmla="*/ 529 h 529"/>
                  <a:gd name="T72" fmla="*/ 264 w 529"/>
                  <a:gd name="T73" fmla="*/ 66 h 529"/>
                  <a:gd name="T74" fmla="*/ 225 w 529"/>
                  <a:gd name="T75" fmla="*/ 70 h 529"/>
                  <a:gd name="T76" fmla="*/ 170 w 529"/>
                  <a:gd name="T77" fmla="*/ 90 h 529"/>
                  <a:gd name="T78" fmla="*/ 124 w 529"/>
                  <a:gd name="T79" fmla="*/ 124 h 529"/>
                  <a:gd name="T80" fmla="*/ 90 w 529"/>
                  <a:gd name="T81" fmla="*/ 170 h 529"/>
                  <a:gd name="T82" fmla="*/ 70 w 529"/>
                  <a:gd name="T83" fmla="*/ 225 h 529"/>
                  <a:gd name="T84" fmla="*/ 66 w 529"/>
                  <a:gd name="T85" fmla="*/ 264 h 529"/>
                  <a:gd name="T86" fmla="*/ 75 w 529"/>
                  <a:gd name="T87" fmla="*/ 323 h 529"/>
                  <a:gd name="T88" fmla="*/ 100 w 529"/>
                  <a:gd name="T89" fmla="*/ 375 h 529"/>
                  <a:gd name="T90" fmla="*/ 139 w 529"/>
                  <a:gd name="T91" fmla="*/ 417 h 529"/>
                  <a:gd name="T92" fmla="*/ 187 w 529"/>
                  <a:gd name="T93" fmla="*/ 447 h 529"/>
                  <a:gd name="T94" fmla="*/ 244 w 529"/>
                  <a:gd name="T95" fmla="*/ 462 h 529"/>
                  <a:gd name="T96" fmla="*/ 285 w 529"/>
                  <a:gd name="T97" fmla="*/ 462 h 529"/>
                  <a:gd name="T98" fmla="*/ 341 w 529"/>
                  <a:gd name="T99" fmla="*/ 447 h 529"/>
                  <a:gd name="T100" fmla="*/ 390 w 529"/>
                  <a:gd name="T101" fmla="*/ 417 h 529"/>
                  <a:gd name="T102" fmla="*/ 428 w 529"/>
                  <a:gd name="T103" fmla="*/ 375 h 529"/>
                  <a:gd name="T104" fmla="*/ 454 w 529"/>
                  <a:gd name="T105" fmla="*/ 323 h 529"/>
                  <a:gd name="T106" fmla="*/ 463 w 529"/>
                  <a:gd name="T107" fmla="*/ 264 h 529"/>
                  <a:gd name="T108" fmla="*/ 458 w 529"/>
                  <a:gd name="T109" fmla="*/ 225 h 529"/>
                  <a:gd name="T110" fmla="*/ 439 w 529"/>
                  <a:gd name="T111" fmla="*/ 170 h 529"/>
                  <a:gd name="T112" fmla="*/ 405 w 529"/>
                  <a:gd name="T113" fmla="*/ 124 h 529"/>
                  <a:gd name="T114" fmla="*/ 359 w 529"/>
                  <a:gd name="T115" fmla="*/ 90 h 529"/>
                  <a:gd name="T116" fmla="*/ 304 w 529"/>
                  <a:gd name="T117" fmla="*/ 70 h 529"/>
                  <a:gd name="T118" fmla="*/ 264 w 529"/>
                  <a:gd name="T119" fmla="*/ 66 h 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29" h="529">
                    <a:moveTo>
                      <a:pt x="264" y="529"/>
                    </a:moveTo>
                    <a:lnTo>
                      <a:pt x="264" y="529"/>
                    </a:lnTo>
                    <a:lnTo>
                      <a:pt x="250" y="529"/>
                    </a:lnTo>
                    <a:lnTo>
                      <a:pt x="237" y="528"/>
                    </a:lnTo>
                    <a:lnTo>
                      <a:pt x="225" y="526"/>
                    </a:lnTo>
                    <a:lnTo>
                      <a:pt x="211" y="524"/>
                    </a:lnTo>
                    <a:lnTo>
                      <a:pt x="199" y="521"/>
                    </a:lnTo>
                    <a:lnTo>
                      <a:pt x="186" y="516"/>
                    </a:lnTo>
                    <a:lnTo>
                      <a:pt x="174" y="512"/>
                    </a:lnTo>
                    <a:lnTo>
                      <a:pt x="161" y="508"/>
                    </a:lnTo>
                    <a:lnTo>
                      <a:pt x="150" y="503"/>
                    </a:lnTo>
                    <a:lnTo>
                      <a:pt x="139" y="497"/>
                    </a:lnTo>
                    <a:lnTo>
                      <a:pt x="117" y="483"/>
                    </a:lnTo>
                    <a:lnTo>
                      <a:pt x="96" y="468"/>
                    </a:lnTo>
                    <a:lnTo>
                      <a:pt x="78" y="451"/>
                    </a:lnTo>
                    <a:lnTo>
                      <a:pt x="60" y="433"/>
                    </a:lnTo>
                    <a:lnTo>
                      <a:pt x="46" y="412"/>
                    </a:lnTo>
                    <a:lnTo>
                      <a:pt x="32" y="390"/>
                    </a:lnTo>
                    <a:lnTo>
                      <a:pt x="26" y="379"/>
                    </a:lnTo>
                    <a:lnTo>
                      <a:pt x="21" y="367"/>
                    </a:lnTo>
                    <a:lnTo>
                      <a:pt x="16" y="355"/>
                    </a:lnTo>
                    <a:lnTo>
                      <a:pt x="11" y="343"/>
                    </a:lnTo>
                    <a:lnTo>
                      <a:pt x="8" y="330"/>
                    </a:lnTo>
                    <a:lnTo>
                      <a:pt x="5" y="318"/>
                    </a:lnTo>
                    <a:lnTo>
                      <a:pt x="3" y="304"/>
                    </a:lnTo>
                    <a:lnTo>
                      <a:pt x="1" y="291"/>
                    </a:lnTo>
                    <a:lnTo>
                      <a:pt x="0" y="277"/>
                    </a:lnTo>
                    <a:lnTo>
                      <a:pt x="0" y="264"/>
                    </a:lnTo>
                    <a:lnTo>
                      <a:pt x="0" y="264"/>
                    </a:lnTo>
                    <a:lnTo>
                      <a:pt x="0" y="250"/>
                    </a:lnTo>
                    <a:lnTo>
                      <a:pt x="1" y="237"/>
                    </a:lnTo>
                    <a:lnTo>
                      <a:pt x="3" y="224"/>
                    </a:lnTo>
                    <a:lnTo>
                      <a:pt x="5" y="211"/>
                    </a:lnTo>
                    <a:lnTo>
                      <a:pt x="8" y="199"/>
                    </a:lnTo>
                    <a:lnTo>
                      <a:pt x="11" y="185"/>
                    </a:lnTo>
                    <a:lnTo>
                      <a:pt x="16" y="174"/>
                    </a:lnTo>
                    <a:lnTo>
                      <a:pt x="21" y="161"/>
                    </a:lnTo>
                    <a:lnTo>
                      <a:pt x="26" y="150"/>
                    </a:lnTo>
                    <a:lnTo>
                      <a:pt x="32" y="139"/>
                    </a:lnTo>
                    <a:lnTo>
                      <a:pt x="46" y="117"/>
                    </a:lnTo>
                    <a:lnTo>
                      <a:pt x="60" y="96"/>
                    </a:lnTo>
                    <a:lnTo>
                      <a:pt x="78" y="78"/>
                    </a:lnTo>
                    <a:lnTo>
                      <a:pt x="96" y="60"/>
                    </a:lnTo>
                    <a:lnTo>
                      <a:pt x="117" y="46"/>
                    </a:lnTo>
                    <a:lnTo>
                      <a:pt x="139" y="32"/>
                    </a:lnTo>
                    <a:lnTo>
                      <a:pt x="150" y="26"/>
                    </a:lnTo>
                    <a:lnTo>
                      <a:pt x="161" y="21"/>
                    </a:lnTo>
                    <a:lnTo>
                      <a:pt x="174" y="16"/>
                    </a:lnTo>
                    <a:lnTo>
                      <a:pt x="186" y="11"/>
                    </a:lnTo>
                    <a:lnTo>
                      <a:pt x="199" y="8"/>
                    </a:lnTo>
                    <a:lnTo>
                      <a:pt x="211" y="5"/>
                    </a:lnTo>
                    <a:lnTo>
                      <a:pt x="225" y="3"/>
                    </a:lnTo>
                    <a:lnTo>
                      <a:pt x="237" y="1"/>
                    </a:lnTo>
                    <a:lnTo>
                      <a:pt x="250" y="0"/>
                    </a:lnTo>
                    <a:lnTo>
                      <a:pt x="264" y="0"/>
                    </a:lnTo>
                    <a:lnTo>
                      <a:pt x="264" y="0"/>
                    </a:lnTo>
                    <a:lnTo>
                      <a:pt x="278" y="0"/>
                    </a:lnTo>
                    <a:lnTo>
                      <a:pt x="292" y="1"/>
                    </a:lnTo>
                    <a:lnTo>
                      <a:pt x="304" y="3"/>
                    </a:lnTo>
                    <a:lnTo>
                      <a:pt x="318" y="5"/>
                    </a:lnTo>
                    <a:lnTo>
                      <a:pt x="330" y="8"/>
                    </a:lnTo>
                    <a:lnTo>
                      <a:pt x="343" y="11"/>
                    </a:lnTo>
                    <a:lnTo>
                      <a:pt x="355" y="16"/>
                    </a:lnTo>
                    <a:lnTo>
                      <a:pt x="367" y="21"/>
                    </a:lnTo>
                    <a:lnTo>
                      <a:pt x="379" y="26"/>
                    </a:lnTo>
                    <a:lnTo>
                      <a:pt x="390" y="32"/>
                    </a:lnTo>
                    <a:lnTo>
                      <a:pt x="412" y="46"/>
                    </a:lnTo>
                    <a:lnTo>
                      <a:pt x="433" y="60"/>
                    </a:lnTo>
                    <a:lnTo>
                      <a:pt x="451" y="78"/>
                    </a:lnTo>
                    <a:lnTo>
                      <a:pt x="469" y="96"/>
                    </a:lnTo>
                    <a:lnTo>
                      <a:pt x="483" y="117"/>
                    </a:lnTo>
                    <a:lnTo>
                      <a:pt x="497" y="139"/>
                    </a:lnTo>
                    <a:lnTo>
                      <a:pt x="503" y="150"/>
                    </a:lnTo>
                    <a:lnTo>
                      <a:pt x="508" y="161"/>
                    </a:lnTo>
                    <a:lnTo>
                      <a:pt x="513" y="174"/>
                    </a:lnTo>
                    <a:lnTo>
                      <a:pt x="517" y="185"/>
                    </a:lnTo>
                    <a:lnTo>
                      <a:pt x="521" y="199"/>
                    </a:lnTo>
                    <a:lnTo>
                      <a:pt x="524" y="211"/>
                    </a:lnTo>
                    <a:lnTo>
                      <a:pt x="526" y="224"/>
                    </a:lnTo>
                    <a:lnTo>
                      <a:pt x="528" y="237"/>
                    </a:lnTo>
                    <a:lnTo>
                      <a:pt x="529" y="250"/>
                    </a:lnTo>
                    <a:lnTo>
                      <a:pt x="529" y="264"/>
                    </a:lnTo>
                    <a:lnTo>
                      <a:pt x="529" y="264"/>
                    </a:lnTo>
                    <a:lnTo>
                      <a:pt x="529" y="277"/>
                    </a:lnTo>
                    <a:lnTo>
                      <a:pt x="528" y="291"/>
                    </a:lnTo>
                    <a:lnTo>
                      <a:pt x="526" y="304"/>
                    </a:lnTo>
                    <a:lnTo>
                      <a:pt x="524" y="318"/>
                    </a:lnTo>
                    <a:lnTo>
                      <a:pt x="521" y="330"/>
                    </a:lnTo>
                    <a:lnTo>
                      <a:pt x="517" y="343"/>
                    </a:lnTo>
                    <a:lnTo>
                      <a:pt x="513" y="355"/>
                    </a:lnTo>
                    <a:lnTo>
                      <a:pt x="508" y="367"/>
                    </a:lnTo>
                    <a:lnTo>
                      <a:pt x="503" y="379"/>
                    </a:lnTo>
                    <a:lnTo>
                      <a:pt x="497" y="390"/>
                    </a:lnTo>
                    <a:lnTo>
                      <a:pt x="483" y="412"/>
                    </a:lnTo>
                    <a:lnTo>
                      <a:pt x="469" y="433"/>
                    </a:lnTo>
                    <a:lnTo>
                      <a:pt x="451" y="451"/>
                    </a:lnTo>
                    <a:lnTo>
                      <a:pt x="433" y="468"/>
                    </a:lnTo>
                    <a:lnTo>
                      <a:pt x="412" y="483"/>
                    </a:lnTo>
                    <a:lnTo>
                      <a:pt x="390" y="497"/>
                    </a:lnTo>
                    <a:lnTo>
                      <a:pt x="379" y="503"/>
                    </a:lnTo>
                    <a:lnTo>
                      <a:pt x="367" y="508"/>
                    </a:lnTo>
                    <a:lnTo>
                      <a:pt x="355" y="512"/>
                    </a:lnTo>
                    <a:lnTo>
                      <a:pt x="343" y="516"/>
                    </a:lnTo>
                    <a:lnTo>
                      <a:pt x="330" y="521"/>
                    </a:lnTo>
                    <a:lnTo>
                      <a:pt x="318" y="524"/>
                    </a:lnTo>
                    <a:lnTo>
                      <a:pt x="304" y="526"/>
                    </a:lnTo>
                    <a:lnTo>
                      <a:pt x="292" y="528"/>
                    </a:lnTo>
                    <a:lnTo>
                      <a:pt x="278" y="529"/>
                    </a:lnTo>
                    <a:lnTo>
                      <a:pt x="264" y="529"/>
                    </a:lnTo>
                    <a:lnTo>
                      <a:pt x="264" y="529"/>
                    </a:lnTo>
                    <a:close/>
                    <a:moveTo>
                      <a:pt x="264" y="66"/>
                    </a:moveTo>
                    <a:lnTo>
                      <a:pt x="264" y="66"/>
                    </a:lnTo>
                    <a:lnTo>
                      <a:pt x="244" y="67"/>
                    </a:lnTo>
                    <a:lnTo>
                      <a:pt x="225" y="70"/>
                    </a:lnTo>
                    <a:lnTo>
                      <a:pt x="206" y="75"/>
                    </a:lnTo>
                    <a:lnTo>
                      <a:pt x="187" y="82"/>
                    </a:lnTo>
                    <a:lnTo>
                      <a:pt x="170" y="90"/>
                    </a:lnTo>
                    <a:lnTo>
                      <a:pt x="153" y="99"/>
                    </a:lnTo>
                    <a:lnTo>
                      <a:pt x="139" y="112"/>
                    </a:lnTo>
                    <a:lnTo>
                      <a:pt x="124" y="124"/>
                    </a:lnTo>
                    <a:lnTo>
                      <a:pt x="112" y="139"/>
                    </a:lnTo>
                    <a:lnTo>
                      <a:pt x="100" y="153"/>
                    </a:lnTo>
                    <a:lnTo>
                      <a:pt x="90" y="170"/>
                    </a:lnTo>
                    <a:lnTo>
                      <a:pt x="82" y="187"/>
                    </a:lnTo>
                    <a:lnTo>
                      <a:pt x="75" y="205"/>
                    </a:lnTo>
                    <a:lnTo>
                      <a:pt x="70" y="225"/>
                    </a:lnTo>
                    <a:lnTo>
                      <a:pt x="67" y="244"/>
                    </a:lnTo>
                    <a:lnTo>
                      <a:pt x="66" y="264"/>
                    </a:lnTo>
                    <a:lnTo>
                      <a:pt x="66" y="264"/>
                    </a:lnTo>
                    <a:lnTo>
                      <a:pt x="67" y="285"/>
                    </a:lnTo>
                    <a:lnTo>
                      <a:pt x="70" y="304"/>
                    </a:lnTo>
                    <a:lnTo>
                      <a:pt x="75" y="323"/>
                    </a:lnTo>
                    <a:lnTo>
                      <a:pt x="82" y="342"/>
                    </a:lnTo>
                    <a:lnTo>
                      <a:pt x="90" y="359"/>
                    </a:lnTo>
                    <a:lnTo>
                      <a:pt x="100" y="375"/>
                    </a:lnTo>
                    <a:lnTo>
                      <a:pt x="112" y="390"/>
                    </a:lnTo>
                    <a:lnTo>
                      <a:pt x="124" y="405"/>
                    </a:lnTo>
                    <a:lnTo>
                      <a:pt x="139" y="417"/>
                    </a:lnTo>
                    <a:lnTo>
                      <a:pt x="153" y="428"/>
                    </a:lnTo>
                    <a:lnTo>
                      <a:pt x="170" y="439"/>
                    </a:lnTo>
                    <a:lnTo>
                      <a:pt x="187" y="447"/>
                    </a:lnTo>
                    <a:lnTo>
                      <a:pt x="206" y="453"/>
                    </a:lnTo>
                    <a:lnTo>
                      <a:pt x="225" y="458"/>
                    </a:lnTo>
                    <a:lnTo>
                      <a:pt x="244" y="462"/>
                    </a:lnTo>
                    <a:lnTo>
                      <a:pt x="264" y="463"/>
                    </a:lnTo>
                    <a:lnTo>
                      <a:pt x="264" y="463"/>
                    </a:lnTo>
                    <a:lnTo>
                      <a:pt x="285" y="462"/>
                    </a:lnTo>
                    <a:lnTo>
                      <a:pt x="304" y="458"/>
                    </a:lnTo>
                    <a:lnTo>
                      <a:pt x="323" y="453"/>
                    </a:lnTo>
                    <a:lnTo>
                      <a:pt x="341" y="447"/>
                    </a:lnTo>
                    <a:lnTo>
                      <a:pt x="359" y="439"/>
                    </a:lnTo>
                    <a:lnTo>
                      <a:pt x="376" y="428"/>
                    </a:lnTo>
                    <a:lnTo>
                      <a:pt x="390" y="417"/>
                    </a:lnTo>
                    <a:lnTo>
                      <a:pt x="405" y="405"/>
                    </a:lnTo>
                    <a:lnTo>
                      <a:pt x="417" y="390"/>
                    </a:lnTo>
                    <a:lnTo>
                      <a:pt x="428" y="375"/>
                    </a:lnTo>
                    <a:lnTo>
                      <a:pt x="439" y="359"/>
                    </a:lnTo>
                    <a:lnTo>
                      <a:pt x="447" y="342"/>
                    </a:lnTo>
                    <a:lnTo>
                      <a:pt x="454" y="323"/>
                    </a:lnTo>
                    <a:lnTo>
                      <a:pt x="458" y="304"/>
                    </a:lnTo>
                    <a:lnTo>
                      <a:pt x="462" y="285"/>
                    </a:lnTo>
                    <a:lnTo>
                      <a:pt x="463" y="264"/>
                    </a:lnTo>
                    <a:lnTo>
                      <a:pt x="463" y="264"/>
                    </a:lnTo>
                    <a:lnTo>
                      <a:pt x="462" y="244"/>
                    </a:lnTo>
                    <a:lnTo>
                      <a:pt x="458" y="225"/>
                    </a:lnTo>
                    <a:lnTo>
                      <a:pt x="454" y="205"/>
                    </a:lnTo>
                    <a:lnTo>
                      <a:pt x="447" y="187"/>
                    </a:lnTo>
                    <a:lnTo>
                      <a:pt x="439" y="170"/>
                    </a:lnTo>
                    <a:lnTo>
                      <a:pt x="428" y="153"/>
                    </a:lnTo>
                    <a:lnTo>
                      <a:pt x="417" y="139"/>
                    </a:lnTo>
                    <a:lnTo>
                      <a:pt x="405" y="124"/>
                    </a:lnTo>
                    <a:lnTo>
                      <a:pt x="390" y="112"/>
                    </a:lnTo>
                    <a:lnTo>
                      <a:pt x="376" y="99"/>
                    </a:lnTo>
                    <a:lnTo>
                      <a:pt x="359" y="90"/>
                    </a:lnTo>
                    <a:lnTo>
                      <a:pt x="341" y="82"/>
                    </a:lnTo>
                    <a:lnTo>
                      <a:pt x="323" y="75"/>
                    </a:lnTo>
                    <a:lnTo>
                      <a:pt x="304" y="70"/>
                    </a:lnTo>
                    <a:lnTo>
                      <a:pt x="285" y="67"/>
                    </a:lnTo>
                    <a:lnTo>
                      <a:pt x="264" y="66"/>
                    </a:lnTo>
                    <a:lnTo>
                      <a:pt x="264" y="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9" name="Freeform 292">
                <a:extLst>
                  <a:ext uri="{FF2B5EF4-FFF2-40B4-BE49-F238E27FC236}">
                    <a16:creationId xmlns:a16="http://schemas.microsoft.com/office/drawing/2014/main" id="{D4FD0AF2-BF92-43AA-A412-F6BBA6BF2774}"/>
                  </a:ext>
                </a:extLst>
              </p:cNvPr>
              <p:cNvSpPr>
                <a:spLocks/>
              </p:cNvSpPr>
              <p:nvPr/>
            </p:nvSpPr>
            <p:spPr bwMode="auto">
              <a:xfrm>
                <a:off x="8599488" y="2709863"/>
                <a:ext cx="195263" cy="119063"/>
              </a:xfrm>
              <a:custGeom>
                <a:avLst/>
                <a:gdLst>
                  <a:gd name="T0" fmla="*/ 0 w 860"/>
                  <a:gd name="T1" fmla="*/ 529 h 529"/>
                  <a:gd name="T2" fmla="*/ 595 w 860"/>
                  <a:gd name="T3" fmla="*/ 463 h 529"/>
                  <a:gd name="T4" fmla="*/ 616 w 860"/>
                  <a:gd name="T5" fmla="*/ 462 h 529"/>
                  <a:gd name="T6" fmla="*/ 654 w 860"/>
                  <a:gd name="T7" fmla="*/ 453 h 529"/>
                  <a:gd name="T8" fmla="*/ 690 w 860"/>
                  <a:gd name="T9" fmla="*/ 439 h 529"/>
                  <a:gd name="T10" fmla="*/ 721 w 860"/>
                  <a:gd name="T11" fmla="*/ 417 h 529"/>
                  <a:gd name="T12" fmla="*/ 748 w 860"/>
                  <a:gd name="T13" fmla="*/ 390 h 529"/>
                  <a:gd name="T14" fmla="*/ 770 w 860"/>
                  <a:gd name="T15" fmla="*/ 359 h 529"/>
                  <a:gd name="T16" fmla="*/ 785 w 860"/>
                  <a:gd name="T17" fmla="*/ 323 h 529"/>
                  <a:gd name="T18" fmla="*/ 793 w 860"/>
                  <a:gd name="T19" fmla="*/ 285 h 529"/>
                  <a:gd name="T20" fmla="*/ 794 w 860"/>
                  <a:gd name="T21" fmla="*/ 264 h 529"/>
                  <a:gd name="T22" fmla="*/ 789 w 860"/>
                  <a:gd name="T23" fmla="*/ 225 h 529"/>
                  <a:gd name="T24" fmla="*/ 778 w 860"/>
                  <a:gd name="T25" fmla="*/ 187 h 529"/>
                  <a:gd name="T26" fmla="*/ 759 w 860"/>
                  <a:gd name="T27" fmla="*/ 153 h 529"/>
                  <a:gd name="T28" fmla="*/ 736 w 860"/>
                  <a:gd name="T29" fmla="*/ 124 h 529"/>
                  <a:gd name="T30" fmla="*/ 707 w 860"/>
                  <a:gd name="T31" fmla="*/ 99 h 529"/>
                  <a:gd name="T32" fmla="*/ 673 w 860"/>
                  <a:gd name="T33" fmla="*/ 82 h 529"/>
                  <a:gd name="T34" fmla="*/ 635 w 860"/>
                  <a:gd name="T35" fmla="*/ 70 h 529"/>
                  <a:gd name="T36" fmla="*/ 595 w 860"/>
                  <a:gd name="T37" fmla="*/ 66 h 529"/>
                  <a:gd name="T38" fmla="*/ 0 w 860"/>
                  <a:gd name="T39" fmla="*/ 0 h 529"/>
                  <a:gd name="T40" fmla="*/ 595 w 860"/>
                  <a:gd name="T41" fmla="*/ 0 h 529"/>
                  <a:gd name="T42" fmla="*/ 623 w 860"/>
                  <a:gd name="T43" fmla="*/ 1 h 529"/>
                  <a:gd name="T44" fmla="*/ 649 w 860"/>
                  <a:gd name="T45" fmla="*/ 5 h 529"/>
                  <a:gd name="T46" fmla="*/ 674 w 860"/>
                  <a:gd name="T47" fmla="*/ 11 h 529"/>
                  <a:gd name="T48" fmla="*/ 698 w 860"/>
                  <a:gd name="T49" fmla="*/ 21 h 529"/>
                  <a:gd name="T50" fmla="*/ 721 w 860"/>
                  <a:gd name="T51" fmla="*/ 32 h 529"/>
                  <a:gd name="T52" fmla="*/ 764 w 860"/>
                  <a:gd name="T53" fmla="*/ 60 h 529"/>
                  <a:gd name="T54" fmla="*/ 800 w 860"/>
                  <a:gd name="T55" fmla="*/ 96 h 529"/>
                  <a:gd name="T56" fmla="*/ 828 w 860"/>
                  <a:gd name="T57" fmla="*/ 139 h 529"/>
                  <a:gd name="T58" fmla="*/ 839 w 860"/>
                  <a:gd name="T59" fmla="*/ 161 h 529"/>
                  <a:gd name="T60" fmla="*/ 848 w 860"/>
                  <a:gd name="T61" fmla="*/ 185 h 529"/>
                  <a:gd name="T62" fmla="*/ 855 w 860"/>
                  <a:gd name="T63" fmla="*/ 211 h 529"/>
                  <a:gd name="T64" fmla="*/ 859 w 860"/>
                  <a:gd name="T65" fmla="*/ 237 h 529"/>
                  <a:gd name="T66" fmla="*/ 860 w 860"/>
                  <a:gd name="T67" fmla="*/ 264 h 529"/>
                  <a:gd name="T68" fmla="*/ 860 w 860"/>
                  <a:gd name="T69" fmla="*/ 277 h 529"/>
                  <a:gd name="T70" fmla="*/ 857 w 860"/>
                  <a:gd name="T71" fmla="*/ 304 h 529"/>
                  <a:gd name="T72" fmla="*/ 852 w 860"/>
                  <a:gd name="T73" fmla="*/ 330 h 529"/>
                  <a:gd name="T74" fmla="*/ 844 w 860"/>
                  <a:gd name="T75" fmla="*/ 355 h 529"/>
                  <a:gd name="T76" fmla="*/ 834 w 860"/>
                  <a:gd name="T77" fmla="*/ 379 h 529"/>
                  <a:gd name="T78" fmla="*/ 814 w 860"/>
                  <a:gd name="T79" fmla="*/ 412 h 529"/>
                  <a:gd name="T80" fmla="*/ 782 w 860"/>
                  <a:gd name="T81" fmla="*/ 451 h 529"/>
                  <a:gd name="T82" fmla="*/ 743 w 860"/>
                  <a:gd name="T83" fmla="*/ 483 h 529"/>
                  <a:gd name="T84" fmla="*/ 710 w 860"/>
                  <a:gd name="T85" fmla="*/ 503 h 529"/>
                  <a:gd name="T86" fmla="*/ 686 w 860"/>
                  <a:gd name="T87" fmla="*/ 512 h 529"/>
                  <a:gd name="T88" fmla="*/ 661 w 860"/>
                  <a:gd name="T89" fmla="*/ 521 h 529"/>
                  <a:gd name="T90" fmla="*/ 635 w 860"/>
                  <a:gd name="T91" fmla="*/ 526 h 529"/>
                  <a:gd name="T92" fmla="*/ 609 w 860"/>
                  <a:gd name="T93" fmla="*/ 529 h 529"/>
                  <a:gd name="T94" fmla="*/ 595 w 860"/>
                  <a:gd name="T95" fmla="*/ 529 h 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60" h="529">
                    <a:moveTo>
                      <a:pt x="595" y="529"/>
                    </a:moveTo>
                    <a:lnTo>
                      <a:pt x="0" y="529"/>
                    </a:lnTo>
                    <a:lnTo>
                      <a:pt x="0" y="463"/>
                    </a:lnTo>
                    <a:lnTo>
                      <a:pt x="595" y="463"/>
                    </a:lnTo>
                    <a:lnTo>
                      <a:pt x="595" y="463"/>
                    </a:lnTo>
                    <a:lnTo>
                      <a:pt x="616" y="462"/>
                    </a:lnTo>
                    <a:lnTo>
                      <a:pt x="635" y="458"/>
                    </a:lnTo>
                    <a:lnTo>
                      <a:pt x="654" y="453"/>
                    </a:lnTo>
                    <a:lnTo>
                      <a:pt x="673" y="447"/>
                    </a:lnTo>
                    <a:lnTo>
                      <a:pt x="690" y="439"/>
                    </a:lnTo>
                    <a:lnTo>
                      <a:pt x="707" y="428"/>
                    </a:lnTo>
                    <a:lnTo>
                      <a:pt x="721" y="417"/>
                    </a:lnTo>
                    <a:lnTo>
                      <a:pt x="736" y="405"/>
                    </a:lnTo>
                    <a:lnTo>
                      <a:pt x="748" y="390"/>
                    </a:lnTo>
                    <a:lnTo>
                      <a:pt x="759" y="375"/>
                    </a:lnTo>
                    <a:lnTo>
                      <a:pt x="770" y="359"/>
                    </a:lnTo>
                    <a:lnTo>
                      <a:pt x="778" y="342"/>
                    </a:lnTo>
                    <a:lnTo>
                      <a:pt x="785" y="323"/>
                    </a:lnTo>
                    <a:lnTo>
                      <a:pt x="789" y="304"/>
                    </a:lnTo>
                    <a:lnTo>
                      <a:pt x="793" y="285"/>
                    </a:lnTo>
                    <a:lnTo>
                      <a:pt x="794" y="264"/>
                    </a:lnTo>
                    <a:lnTo>
                      <a:pt x="794" y="264"/>
                    </a:lnTo>
                    <a:lnTo>
                      <a:pt x="793" y="244"/>
                    </a:lnTo>
                    <a:lnTo>
                      <a:pt x="789" y="225"/>
                    </a:lnTo>
                    <a:lnTo>
                      <a:pt x="785" y="205"/>
                    </a:lnTo>
                    <a:lnTo>
                      <a:pt x="778" y="187"/>
                    </a:lnTo>
                    <a:lnTo>
                      <a:pt x="770" y="170"/>
                    </a:lnTo>
                    <a:lnTo>
                      <a:pt x="759" y="153"/>
                    </a:lnTo>
                    <a:lnTo>
                      <a:pt x="748" y="139"/>
                    </a:lnTo>
                    <a:lnTo>
                      <a:pt x="736" y="124"/>
                    </a:lnTo>
                    <a:lnTo>
                      <a:pt x="721" y="112"/>
                    </a:lnTo>
                    <a:lnTo>
                      <a:pt x="707" y="99"/>
                    </a:lnTo>
                    <a:lnTo>
                      <a:pt x="690" y="90"/>
                    </a:lnTo>
                    <a:lnTo>
                      <a:pt x="673" y="82"/>
                    </a:lnTo>
                    <a:lnTo>
                      <a:pt x="654" y="75"/>
                    </a:lnTo>
                    <a:lnTo>
                      <a:pt x="635" y="70"/>
                    </a:lnTo>
                    <a:lnTo>
                      <a:pt x="616" y="67"/>
                    </a:lnTo>
                    <a:lnTo>
                      <a:pt x="595" y="66"/>
                    </a:lnTo>
                    <a:lnTo>
                      <a:pt x="0" y="66"/>
                    </a:lnTo>
                    <a:lnTo>
                      <a:pt x="0" y="0"/>
                    </a:lnTo>
                    <a:lnTo>
                      <a:pt x="595" y="0"/>
                    </a:lnTo>
                    <a:lnTo>
                      <a:pt x="595" y="0"/>
                    </a:lnTo>
                    <a:lnTo>
                      <a:pt x="609" y="0"/>
                    </a:lnTo>
                    <a:lnTo>
                      <a:pt x="623" y="1"/>
                    </a:lnTo>
                    <a:lnTo>
                      <a:pt x="635" y="3"/>
                    </a:lnTo>
                    <a:lnTo>
                      <a:pt x="649" y="5"/>
                    </a:lnTo>
                    <a:lnTo>
                      <a:pt x="661" y="8"/>
                    </a:lnTo>
                    <a:lnTo>
                      <a:pt x="674" y="11"/>
                    </a:lnTo>
                    <a:lnTo>
                      <a:pt x="686" y="16"/>
                    </a:lnTo>
                    <a:lnTo>
                      <a:pt x="698" y="21"/>
                    </a:lnTo>
                    <a:lnTo>
                      <a:pt x="710" y="26"/>
                    </a:lnTo>
                    <a:lnTo>
                      <a:pt x="721" y="32"/>
                    </a:lnTo>
                    <a:lnTo>
                      <a:pt x="743" y="46"/>
                    </a:lnTo>
                    <a:lnTo>
                      <a:pt x="764" y="60"/>
                    </a:lnTo>
                    <a:lnTo>
                      <a:pt x="782" y="78"/>
                    </a:lnTo>
                    <a:lnTo>
                      <a:pt x="800" y="96"/>
                    </a:lnTo>
                    <a:lnTo>
                      <a:pt x="814" y="117"/>
                    </a:lnTo>
                    <a:lnTo>
                      <a:pt x="828" y="139"/>
                    </a:lnTo>
                    <a:lnTo>
                      <a:pt x="834" y="150"/>
                    </a:lnTo>
                    <a:lnTo>
                      <a:pt x="839" y="161"/>
                    </a:lnTo>
                    <a:lnTo>
                      <a:pt x="844" y="174"/>
                    </a:lnTo>
                    <a:lnTo>
                      <a:pt x="848" y="185"/>
                    </a:lnTo>
                    <a:lnTo>
                      <a:pt x="852" y="199"/>
                    </a:lnTo>
                    <a:lnTo>
                      <a:pt x="855" y="211"/>
                    </a:lnTo>
                    <a:lnTo>
                      <a:pt x="857" y="224"/>
                    </a:lnTo>
                    <a:lnTo>
                      <a:pt x="859" y="237"/>
                    </a:lnTo>
                    <a:lnTo>
                      <a:pt x="860" y="250"/>
                    </a:lnTo>
                    <a:lnTo>
                      <a:pt x="860" y="264"/>
                    </a:lnTo>
                    <a:lnTo>
                      <a:pt x="860" y="264"/>
                    </a:lnTo>
                    <a:lnTo>
                      <a:pt x="860" y="277"/>
                    </a:lnTo>
                    <a:lnTo>
                      <a:pt x="859" y="291"/>
                    </a:lnTo>
                    <a:lnTo>
                      <a:pt x="857" y="304"/>
                    </a:lnTo>
                    <a:lnTo>
                      <a:pt x="855" y="318"/>
                    </a:lnTo>
                    <a:lnTo>
                      <a:pt x="852" y="330"/>
                    </a:lnTo>
                    <a:lnTo>
                      <a:pt x="848" y="343"/>
                    </a:lnTo>
                    <a:lnTo>
                      <a:pt x="844" y="355"/>
                    </a:lnTo>
                    <a:lnTo>
                      <a:pt x="839" y="367"/>
                    </a:lnTo>
                    <a:lnTo>
                      <a:pt x="834" y="379"/>
                    </a:lnTo>
                    <a:lnTo>
                      <a:pt x="828" y="390"/>
                    </a:lnTo>
                    <a:lnTo>
                      <a:pt x="814" y="412"/>
                    </a:lnTo>
                    <a:lnTo>
                      <a:pt x="800" y="433"/>
                    </a:lnTo>
                    <a:lnTo>
                      <a:pt x="782" y="451"/>
                    </a:lnTo>
                    <a:lnTo>
                      <a:pt x="764" y="468"/>
                    </a:lnTo>
                    <a:lnTo>
                      <a:pt x="743" y="483"/>
                    </a:lnTo>
                    <a:lnTo>
                      <a:pt x="721" y="497"/>
                    </a:lnTo>
                    <a:lnTo>
                      <a:pt x="710" y="503"/>
                    </a:lnTo>
                    <a:lnTo>
                      <a:pt x="698" y="508"/>
                    </a:lnTo>
                    <a:lnTo>
                      <a:pt x="686" y="512"/>
                    </a:lnTo>
                    <a:lnTo>
                      <a:pt x="674" y="516"/>
                    </a:lnTo>
                    <a:lnTo>
                      <a:pt x="661" y="521"/>
                    </a:lnTo>
                    <a:lnTo>
                      <a:pt x="649" y="524"/>
                    </a:lnTo>
                    <a:lnTo>
                      <a:pt x="635" y="526"/>
                    </a:lnTo>
                    <a:lnTo>
                      <a:pt x="623" y="528"/>
                    </a:lnTo>
                    <a:lnTo>
                      <a:pt x="609" y="529"/>
                    </a:lnTo>
                    <a:lnTo>
                      <a:pt x="595" y="529"/>
                    </a:lnTo>
                    <a:lnTo>
                      <a:pt x="595" y="5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0" name="Freeform 293">
                <a:extLst>
                  <a:ext uri="{FF2B5EF4-FFF2-40B4-BE49-F238E27FC236}">
                    <a16:creationId xmlns:a16="http://schemas.microsoft.com/office/drawing/2014/main" id="{0E5AC58C-C4EF-45DA-8AAC-4E617B080638}"/>
                  </a:ext>
                </a:extLst>
              </p:cNvPr>
              <p:cNvSpPr>
                <a:spLocks noEditPoints="1"/>
              </p:cNvSpPr>
              <p:nvPr/>
            </p:nvSpPr>
            <p:spPr bwMode="auto">
              <a:xfrm>
                <a:off x="8434388" y="2709863"/>
                <a:ext cx="120650" cy="119063"/>
              </a:xfrm>
              <a:custGeom>
                <a:avLst/>
                <a:gdLst>
                  <a:gd name="T0" fmla="*/ 251 w 529"/>
                  <a:gd name="T1" fmla="*/ 529 h 529"/>
                  <a:gd name="T2" fmla="*/ 212 w 529"/>
                  <a:gd name="T3" fmla="*/ 524 h 529"/>
                  <a:gd name="T4" fmla="*/ 173 w 529"/>
                  <a:gd name="T5" fmla="*/ 512 h 529"/>
                  <a:gd name="T6" fmla="*/ 139 w 529"/>
                  <a:gd name="T7" fmla="*/ 497 h 529"/>
                  <a:gd name="T8" fmla="*/ 78 w 529"/>
                  <a:gd name="T9" fmla="*/ 451 h 529"/>
                  <a:gd name="T10" fmla="*/ 32 w 529"/>
                  <a:gd name="T11" fmla="*/ 390 h 529"/>
                  <a:gd name="T12" fmla="*/ 16 w 529"/>
                  <a:gd name="T13" fmla="*/ 355 h 529"/>
                  <a:gd name="T14" fmla="*/ 6 w 529"/>
                  <a:gd name="T15" fmla="*/ 318 h 529"/>
                  <a:gd name="T16" fmla="*/ 0 w 529"/>
                  <a:gd name="T17" fmla="*/ 277 h 529"/>
                  <a:gd name="T18" fmla="*/ 0 w 529"/>
                  <a:gd name="T19" fmla="*/ 250 h 529"/>
                  <a:gd name="T20" fmla="*/ 6 w 529"/>
                  <a:gd name="T21" fmla="*/ 211 h 529"/>
                  <a:gd name="T22" fmla="*/ 16 w 529"/>
                  <a:gd name="T23" fmla="*/ 174 h 529"/>
                  <a:gd name="T24" fmla="*/ 32 w 529"/>
                  <a:gd name="T25" fmla="*/ 139 h 529"/>
                  <a:gd name="T26" fmla="*/ 78 w 529"/>
                  <a:gd name="T27" fmla="*/ 78 h 529"/>
                  <a:gd name="T28" fmla="*/ 139 w 529"/>
                  <a:gd name="T29" fmla="*/ 32 h 529"/>
                  <a:gd name="T30" fmla="*/ 173 w 529"/>
                  <a:gd name="T31" fmla="*/ 16 h 529"/>
                  <a:gd name="T32" fmla="*/ 212 w 529"/>
                  <a:gd name="T33" fmla="*/ 5 h 529"/>
                  <a:gd name="T34" fmla="*/ 251 w 529"/>
                  <a:gd name="T35" fmla="*/ 0 h 529"/>
                  <a:gd name="T36" fmla="*/ 278 w 529"/>
                  <a:gd name="T37" fmla="*/ 0 h 529"/>
                  <a:gd name="T38" fmla="*/ 318 w 529"/>
                  <a:gd name="T39" fmla="*/ 5 h 529"/>
                  <a:gd name="T40" fmla="*/ 355 w 529"/>
                  <a:gd name="T41" fmla="*/ 16 h 529"/>
                  <a:gd name="T42" fmla="*/ 391 w 529"/>
                  <a:gd name="T43" fmla="*/ 32 h 529"/>
                  <a:gd name="T44" fmla="*/ 452 w 529"/>
                  <a:gd name="T45" fmla="*/ 78 h 529"/>
                  <a:gd name="T46" fmla="*/ 497 w 529"/>
                  <a:gd name="T47" fmla="*/ 139 h 529"/>
                  <a:gd name="T48" fmla="*/ 513 w 529"/>
                  <a:gd name="T49" fmla="*/ 174 h 529"/>
                  <a:gd name="T50" fmla="*/ 524 w 529"/>
                  <a:gd name="T51" fmla="*/ 211 h 529"/>
                  <a:gd name="T52" fmla="*/ 528 w 529"/>
                  <a:gd name="T53" fmla="*/ 250 h 529"/>
                  <a:gd name="T54" fmla="*/ 528 w 529"/>
                  <a:gd name="T55" fmla="*/ 277 h 529"/>
                  <a:gd name="T56" fmla="*/ 524 w 529"/>
                  <a:gd name="T57" fmla="*/ 318 h 529"/>
                  <a:gd name="T58" fmla="*/ 513 w 529"/>
                  <a:gd name="T59" fmla="*/ 355 h 529"/>
                  <a:gd name="T60" fmla="*/ 497 w 529"/>
                  <a:gd name="T61" fmla="*/ 390 h 529"/>
                  <a:gd name="T62" fmla="*/ 452 w 529"/>
                  <a:gd name="T63" fmla="*/ 451 h 529"/>
                  <a:gd name="T64" fmla="*/ 391 w 529"/>
                  <a:gd name="T65" fmla="*/ 497 h 529"/>
                  <a:gd name="T66" fmla="*/ 355 w 529"/>
                  <a:gd name="T67" fmla="*/ 512 h 529"/>
                  <a:gd name="T68" fmla="*/ 318 w 529"/>
                  <a:gd name="T69" fmla="*/ 524 h 529"/>
                  <a:gd name="T70" fmla="*/ 278 w 529"/>
                  <a:gd name="T71" fmla="*/ 529 h 529"/>
                  <a:gd name="T72" fmla="*/ 264 w 529"/>
                  <a:gd name="T73" fmla="*/ 66 h 529"/>
                  <a:gd name="T74" fmla="*/ 225 w 529"/>
                  <a:gd name="T75" fmla="*/ 70 h 529"/>
                  <a:gd name="T76" fmla="*/ 170 w 529"/>
                  <a:gd name="T77" fmla="*/ 90 h 529"/>
                  <a:gd name="T78" fmla="*/ 125 w 529"/>
                  <a:gd name="T79" fmla="*/ 124 h 529"/>
                  <a:gd name="T80" fmla="*/ 90 w 529"/>
                  <a:gd name="T81" fmla="*/ 170 h 529"/>
                  <a:gd name="T82" fmla="*/ 70 w 529"/>
                  <a:gd name="T83" fmla="*/ 225 h 529"/>
                  <a:gd name="T84" fmla="*/ 67 w 529"/>
                  <a:gd name="T85" fmla="*/ 264 h 529"/>
                  <a:gd name="T86" fmla="*/ 75 w 529"/>
                  <a:gd name="T87" fmla="*/ 323 h 529"/>
                  <a:gd name="T88" fmla="*/ 100 w 529"/>
                  <a:gd name="T89" fmla="*/ 375 h 529"/>
                  <a:gd name="T90" fmla="*/ 138 w 529"/>
                  <a:gd name="T91" fmla="*/ 417 h 529"/>
                  <a:gd name="T92" fmla="*/ 188 w 529"/>
                  <a:gd name="T93" fmla="*/ 447 h 529"/>
                  <a:gd name="T94" fmla="*/ 245 w 529"/>
                  <a:gd name="T95" fmla="*/ 462 h 529"/>
                  <a:gd name="T96" fmla="*/ 285 w 529"/>
                  <a:gd name="T97" fmla="*/ 462 h 529"/>
                  <a:gd name="T98" fmla="*/ 342 w 529"/>
                  <a:gd name="T99" fmla="*/ 447 h 529"/>
                  <a:gd name="T100" fmla="*/ 391 w 529"/>
                  <a:gd name="T101" fmla="*/ 417 h 529"/>
                  <a:gd name="T102" fmla="*/ 429 w 529"/>
                  <a:gd name="T103" fmla="*/ 375 h 529"/>
                  <a:gd name="T104" fmla="*/ 454 w 529"/>
                  <a:gd name="T105" fmla="*/ 323 h 529"/>
                  <a:gd name="T106" fmla="*/ 463 w 529"/>
                  <a:gd name="T107" fmla="*/ 264 h 529"/>
                  <a:gd name="T108" fmla="*/ 459 w 529"/>
                  <a:gd name="T109" fmla="*/ 225 h 529"/>
                  <a:gd name="T110" fmla="*/ 439 w 529"/>
                  <a:gd name="T111" fmla="*/ 170 h 529"/>
                  <a:gd name="T112" fmla="*/ 405 w 529"/>
                  <a:gd name="T113" fmla="*/ 124 h 529"/>
                  <a:gd name="T114" fmla="*/ 360 w 529"/>
                  <a:gd name="T115" fmla="*/ 90 h 529"/>
                  <a:gd name="T116" fmla="*/ 305 w 529"/>
                  <a:gd name="T117" fmla="*/ 70 h 529"/>
                  <a:gd name="T118" fmla="*/ 264 w 529"/>
                  <a:gd name="T119" fmla="*/ 66 h 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29" h="529">
                    <a:moveTo>
                      <a:pt x="264" y="529"/>
                    </a:moveTo>
                    <a:lnTo>
                      <a:pt x="264" y="529"/>
                    </a:lnTo>
                    <a:lnTo>
                      <a:pt x="251" y="529"/>
                    </a:lnTo>
                    <a:lnTo>
                      <a:pt x="237" y="528"/>
                    </a:lnTo>
                    <a:lnTo>
                      <a:pt x="224" y="526"/>
                    </a:lnTo>
                    <a:lnTo>
                      <a:pt x="212" y="524"/>
                    </a:lnTo>
                    <a:lnTo>
                      <a:pt x="198" y="521"/>
                    </a:lnTo>
                    <a:lnTo>
                      <a:pt x="186" y="516"/>
                    </a:lnTo>
                    <a:lnTo>
                      <a:pt x="173" y="512"/>
                    </a:lnTo>
                    <a:lnTo>
                      <a:pt x="162" y="508"/>
                    </a:lnTo>
                    <a:lnTo>
                      <a:pt x="150" y="503"/>
                    </a:lnTo>
                    <a:lnTo>
                      <a:pt x="139" y="497"/>
                    </a:lnTo>
                    <a:lnTo>
                      <a:pt x="116" y="483"/>
                    </a:lnTo>
                    <a:lnTo>
                      <a:pt x="97" y="468"/>
                    </a:lnTo>
                    <a:lnTo>
                      <a:pt x="78" y="451"/>
                    </a:lnTo>
                    <a:lnTo>
                      <a:pt x="60" y="433"/>
                    </a:lnTo>
                    <a:lnTo>
                      <a:pt x="45" y="412"/>
                    </a:lnTo>
                    <a:lnTo>
                      <a:pt x="32" y="390"/>
                    </a:lnTo>
                    <a:lnTo>
                      <a:pt x="26" y="379"/>
                    </a:lnTo>
                    <a:lnTo>
                      <a:pt x="21" y="367"/>
                    </a:lnTo>
                    <a:lnTo>
                      <a:pt x="16" y="355"/>
                    </a:lnTo>
                    <a:lnTo>
                      <a:pt x="12" y="343"/>
                    </a:lnTo>
                    <a:lnTo>
                      <a:pt x="9" y="330"/>
                    </a:lnTo>
                    <a:lnTo>
                      <a:pt x="6" y="318"/>
                    </a:lnTo>
                    <a:lnTo>
                      <a:pt x="4" y="304"/>
                    </a:lnTo>
                    <a:lnTo>
                      <a:pt x="1" y="291"/>
                    </a:lnTo>
                    <a:lnTo>
                      <a:pt x="0" y="277"/>
                    </a:lnTo>
                    <a:lnTo>
                      <a:pt x="0" y="264"/>
                    </a:lnTo>
                    <a:lnTo>
                      <a:pt x="0" y="264"/>
                    </a:lnTo>
                    <a:lnTo>
                      <a:pt x="0" y="250"/>
                    </a:lnTo>
                    <a:lnTo>
                      <a:pt x="1" y="237"/>
                    </a:lnTo>
                    <a:lnTo>
                      <a:pt x="4" y="224"/>
                    </a:lnTo>
                    <a:lnTo>
                      <a:pt x="6" y="211"/>
                    </a:lnTo>
                    <a:lnTo>
                      <a:pt x="9" y="199"/>
                    </a:lnTo>
                    <a:lnTo>
                      <a:pt x="12" y="185"/>
                    </a:lnTo>
                    <a:lnTo>
                      <a:pt x="16" y="174"/>
                    </a:lnTo>
                    <a:lnTo>
                      <a:pt x="21" y="161"/>
                    </a:lnTo>
                    <a:lnTo>
                      <a:pt x="26" y="150"/>
                    </a:lnTo>
                    <a:lnTo>
                      <a:pt x="32" y="139"/>
                    </a:lnTo>
                    <a:lnTo>
                      <a:pt x="45" y="117"/>
                    </a:lnTo>
                    <a:lnTo>
                      <a:pt x="60" y="96"/>
                    </a:lnTo>
                    <a:lnTo>
                      <a:pt x="78" y="78"/>
                    </a:lnTo>
                    <a:lnTo>
                      <a:pt x="97" y="60"/>
                    </a:lnTo>
                    <a:lnTo>
                      <a:pt x="116" y="46"/>
                    </a:lnTo>
                    <a:lnTo>
                      <a:pt x="139" y="32"/>
                    </a:lnTo>
                    <a:lnTo>
                      <a:pt x="150" y="26"/>
                    </a:lnTo>
                    <a:lnTo>
                      <a:pt x="162" y="21"/>
                    </a:lnTo>
                    <a:lnTo>
                      <a:pt x="173" y="16"/>
                    </a:lnTo>
                    <a:lnTo>
                      <a:pt x="186" y="11"/>
                    </a:lnTo>
                    <a:lnTo>
                      <a:pt x="198" y="8"/>
                    </a:lnTo>
                    <a:lnTo>
                      <a:pt x="212" y="5"/>
                    </a:lnTo>
                    <a:lnTo>
                      <a:pt x="224" y="3"/>
                    </a:lnTo>
                    <a:lnTo>
                      <a:pt x="237" y="1"/>
                    </a:lnTo>
                    <a:lnTo>
                      <a:pt x="251" y="0"/>
                    </a:lnTo>
                    <a:lnTo>
                      <a:pt x="264" y="0"/>
                    </a:lnTo>
                    <a:lnTo>
                      <a:pt x="264" y="0"/>
                    </a:lnTo>
                    <a:lnTo>
                      <a:pt x="278" y="0"/>
                    </a:lnTo>
                    <a:lnTo>
                      <a:pt x="291" y="1"/>
                    </a:lnTo>
                    <a:lnTo>
                      <a:pt x="305" y="3"/>
                    </a:lnTo>
                    <a:lnTo>
                      <a:pt x="318" y="5"/>
                    </a:lnTo>
                    <a:lnTo>
                      <a:pt x="331" y="8"/>
                    </a:lnTo>
                    <a:lnTo>
                      <a:pt x="343" y="11"/>
                    </a:lnTo>
                    <a:lnTo>
                      <a:pt x="355" y="16"/>
                    </a:lnTo>
                    <a:lnTo>
                      <a:pt x="368" y="21"/>
                    </a:lnTo>
                    <a:lnTo>
                      <a:pt x="379" y="26"/>
                    </a:lnTo>
                    <a:lnTo>
                      <a:pt x="391" y="32"/>
                    </a:lnTo>
                    <a:lnTo>
                      <a:pt x="412" y="46"/>
                    </a:lnTo>
                    <a:lnTo>
                      <a:pt x="433" y="60"/>
                    </a:lnTo>
                    <a:lnTo>
                      <a:pt x="452" y="78"/>
                    </a:lnTo>
                    <a:lnTo>
                      <a:pt x="468" y="96"/>
                    </a:lnTo>
                    <a:lnTo>
                      <a:pt x="484" y="117"/>
                    </a:lnTo>
                    <a:lnTo>
                      <a:pt x="497" y="139"/>
                    </a:lnTo>
                    <a:lnTo>
                      <a:pt x="503" y="150"/>
                    </a:lnTo>
                    <a:lnTo>
                      <a:pt x="509" y="161"/>
                    </a:lnTo>
                    <a:lnTo>
                      <a:pt x="513" y="174"/>
                    </a:lnTo>
                    <a:lnTo>
                      <a:pt x="517" y="185"/>
                    </a:lnTo>
                    <a:lnTo>
                      <a:pt x="521" y="199"/>
                    </a:lnTo>
                    <a:lnTo>
                      <a:pt x="524" y="211"/>
                    </a:lnTo>
                    <a:lnTo>
                      <a:pt x="526" y="224"/>
                    </a:lnTo>
                    <a:lnTo>
                      <a:pt x="527" y="237"/>
                    </a:lnTo>
                    <a:lnTo>
                      <a:pt x="528" y="250"/>
                    </a:lnTo>
                    <a:lnTo>
                      <a:pt x="529" y="264"/>
                    </a:lnTo>
                    <a:lnTo>
                      <a:pt x="529" y="264"/>
                    </a:lnTo>
                    <a:lnTo>
                      <a:pt x="528" y="277"/>
                    </a:lnTo>
                    <a:lnTo>
                      <a:pt x="527" y="291"/>
                    </a:lnTo>
                    <a:lnTo>
                      <a:pt x="526" y="304"/>
                    </a:lnTo>
                    <a:lnTo>
                      <a:pt x="524" y="318"/>
                    </a:lnTo>
                    <a:lnTo>
                      <a:pt x="521" y="330"/>
                    </a:lnTo>
                    <a:lnTo>
                      <a:pt x="517" y="343"/>
                    </a:lnTo>
                    <a:lnTo>
                      <a:pt x="513" y="355"/>
                    </a:lnTo>
                    <a:lnTo>
                      <a:pt x="509" y="367"/>
                    </a:lnTo>
                    <a:lnTo>
                      <a:pt x="503" y="379"/>
                    </a:lnTo>
                    <a:lnTo>
                      <a:pt x="497" y="390"/>
                    </a:lnTo>
                    <a:lnTo>
                      <a:pt x="484" y="412"/>
                    </a:lnTo>
                    <a:lnTo>
                      <a:pt x="468" y="433"/>
                    </a:lnTo>
                    <a:lnTo>
                      <a:pt x="452" y="451"/>
                    </a:lnTo>
                    <a:lnTo>
                      <a:pt x="433" y="468"/>
                    </a:lnTo>
                    <a:lnTo>
                      <a:pt x="412" y="483"/>
                    </a:lnTo>
                    <a:lnTo>
                      <a:pt x="391" y="497"/>
                    </a:lnTo>
                    <a:lnTo>
                      <a:pt x="379" y="503"/>
                    </a:lnTo>
                    <a:lnTo>
                      <a:pt x="368" y="508"/>
                    </a:lnTo>
                    <a:lnTo>
                      <a:pt x="355" y="512"/>
                    </a:lnTo>
                    <a:lnTo>
                      <a:pt x="343" y="516"/>
                    </a:lnTo>
                    <a:lnTo>
                      <a:pt x="331" y="521"/>
                    </a:lnTo>
                    <a:lnTo>
                      <a:pt x="318" y="524"/>
                    </a:lnTo>
                    <a:lnTo>
                      <a:pt x="305" y="526"/>
                    </a:lnTo>
                    <a:lnTo>
                      <a:pt x="291" y="528"/>
                    </a:lnTo>
                    <a:lnTo>
                      <a:pt x="278" y="529"/>
                    </a:lnTo>
                    <a:lnTo>
                      <a:pt x="264" y="529"/>
                    </a:lnTo>
                    <a:lnTo>
                      <a:pt x="264" y="529"/>
                    </a:lnTo>
                    <a:close/>
                    <a:moveTo>
                      <a:pt x="264" y="66"/>
                    </a:moveTo>
                    <a:lnTo>
                      <a:pt x="264" y="66"/>
                    </a:lnTo>
                    <a:lnTo>
                      <a:pt x="245" y="67"/>
                    </a:lnTo>
                    <a:lnTo>
                      <a:pt x="225" y="70"/>
                    </a:lnTo>
                    <a:lnTo>
                      <a:pt x="205" y="75"/>
                    </a:lnTo>
                    <a:lnTo>
                      <a:pt x="188" y="82"/>
                    </a:lnTo>
                    <a:lnTo>
                      <a:pt x="170" y="90"/>
                    </a:lnTo>
                    <a:lnTo>
                      <a:pt x="154" y="99"/>
                    </a:lnTo>
                    <a:lnTo>
                      <a:pt x="138" y="112"/>
                    </a:lnTo>
                    <a:lnTo>
                      <a:pt x="125" y="124"/>
                    </a:lnTo>
                    <a:lnTo>
                      <a:pt x="111" y="139"/>
                    </a:lnTo>
                    <a:lnTo>
                      <a:pt x="100" y="153"/>
                    </a:lnTo>
                    <a:lnTo>
                      <a:pt x="90" y="170"/>
                    </a:lnTo>
                    <a:lnTo>
                      <a:pt x="82" y="187"/>
                    </a:lnTo>
                    <a:lnTo>
                      <a:pt x="75" y="205"/>
                    </a:lnTo>
                    <a:lnTo>
                      <a:pt x="70" y="225"/>
                    </a:lnTo>
                    <a:lnTo>
                      <a:pt x="68" y="244"/>
                    </a:lnTo>
                    <a:lnTo>
                      <a:pt x="67" y="264"/>
                    </a:lnTo>
                    <a:lnTo>
                      <a:pt x="67" y="264"/>
                    </a:lnTo>
                    <a:lnTo>
                      <a:pt x="68" y="285"/>
                    </a:lnTo>
                    <a:lnTo>
                      <a:pt x="70" y="304"/>
                    </a:lnTo>
                    <a:lnTo>
                      <a:pt x="75" y="323"/>
                    </a:lnTo>
                    <a:lnTo>
                      <a:pt x="82" y="342"/>
                    </a:lnTo>
                    <a:lnTo>
                      <a:pt x="90" y="359"/>
                    </a:lnTo>
                    <a:lnTo>
                      <a:pt x="100" y="375"/>
                    </a:lnTo>
                    <a:lnTo>
                      <a:pt x="111" y="390"/>
                    </a:lnTo>
                    <a:lnTo>
                      <a:pt x="125" y="405"/>
                    </a:lnTo>
                    <a:lnTo>
                      <a:pt x="138" y="417"/>
                    </a:lnTo>
                    <a:lnTo>
                      <a:pt x="154" y="428"/>
                    </a:lnTo>
                    <a:lnTo>
                      <a:pt x="170" y="439"/>
                    </a:lnTo>
                    <a:lnTo>
                      <a:pt x="188" y="447"/>
                    </a:lnTo>
                    <a:lnTo>
                      <a:pt x="205" y="453"/>
                    </a:lnTo>
                    <a:lnTo>
                      <a:pt x="225" y="458"/>
                    </a:lnTo>
                    <a:lnTo>
                      <a:pt x="245" y="462"/>
                    </a:lnTo>
                    <a:lnTo>
                      <a:pt x="264" y="463"/>
                    </a:lnTo>
                    <a:lnTo>
                      <a:pt x="264" y="463"/>
                    </a:lnTo>
                    <a:lnTo>
                      <a:pt x="285" y="462"/>
                    </a:lnTo>
                    <a:lnTo>
                      <a:pt x="305" y="458"/>
                    </a:lnTo>
                    <a:lnTo>
                      <a:pt x="323" y="453"/>
                    </a:lnTo>
                    <a:lnTo>
                      <a:pt x="342" y="447"/>
                    </a:lnTo>
                    <a:lnTo>
                      <a:pt x="360" y="439"/>
                    </a:lnTo>
                    <a:lnTo>
                      <a:pt x="375" y="428"/>
                    </a:lnTo>
                    <a:lnTo>
                      <a:pt x="391" y="417"/>
                    </a:lnTo>
                    <a:lnTo>
                      <a:pt x="405" y="405"/>
                    </a:lnTo>
                    <a:lnTo>
                      <a:pt x="417" y="390"/>
                    </a:lnTo>
                    <a:lnTo>
                      <a:pt x="429" y="375"/>
                    </a:lnTo>
                    <a:lnTo>
                      <a:pt x="439" y="359"/>
                    </a:lnTo>
                    <a:lnTo>
                      <a:pt x="447" y="342"/>
                    </a:lnTo>
                    <a:lnTo>
                      <a:pt x="454" y="323"/>
                    </a:lnTo>
                    <a:lnTo>
                      <a:pt x="459" y="304"/>
                    </a:lnTo>
                    <a:lnTo>
                      <a:pt x="462" y="285"/>
                    </a:lnTo>
                    <a:lnTo>
                      <a:pt x="463" y="264"/>
                    </a:lnTo>
                    <a:lnTo>
                      <a:pt x="463" y="264"/>
                    </a:lnTo>
                    <a:lnTo>
                      <a:pt x="462" y="244"/>
                    </a:lnTo>
                    <a:lnTo>
                      <a:pt x="459" y="225"/>
                    </a:lnTo>
                    <a:lnTo>
                      <a:pt x="454" y="205"/>
                    </a:lnTo>
                    <a:lnTo>
                      <a:pt x="447" y="187"/>
                    </a:lnTo>
                    <a:lnTo>
                      <a:pt x="439" y="170"/>
                    </a:lnTo>
                    <a:lnTo>
                      <a:pt x="429" y="153"/>
                    </a:lnTo>
                    <a:lnTo>
                      <a:pt x="417" y="139"/>
                    </a:lnTo>
                    <a:lnTo>
                      <a:pt x="405" y="124"/>
                    </a:lnTo>
                    <a:lnTo>
                      <a:pt x="391" y="112"/>
                    </a:lnTo>
                    <a:lnTo>
                      <a:pt x="375" y="99"/>
                    </a:lnTo>
                    <a:lnTo>
                      <a:pt x="360" y="90"/>
                    </a:lnTo>
                    <a:lnTo>
                      <a:pt x="342" y="82"/>
                    </a:lnTo>
                    <a:lnTo>
                      <a:pt x="323" y="75"/>
                    </a:lnTo>
                    <a:lnTo>
                      <a:pt x="305" y="70"/>
                    </a:lnTo>
                    <a:lnTo>
                      <a:pt x="285" y="67"/>
                    </a:lnTo>
                    <a:lnTo>
                      <a:pt x="264" y="66"/>
                    </a:lnTo>
                    <a:lnTo>
                      <a:pt x="264" y="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1" name="Rectangle 294">
                <a:extLst>
                  <a:ext uri="{FF2B5EF4-FFF2-40B4-BE49-F238E27FC236}">
                    <a16:creationId xmlns:a16="http://schemas.microsoft.com/office/drawing/2014/main" id="{A48B134E-F603-46A8-90D3-FC805666B960}"/>
                  </a:ext>
                </a:extLst>
              </p:cNvPr>
              <p:cNvSpPr>
                <a:spLocks noChangeArrowheads="1"/>
              </p:cNvSpPr>
              <p:nvPr/>
            </p:nvSpPr>
            <p:spPr bwMode="auto">
              <a:xfrm>
                <a:off x="8494713" y="2814638"/>
                <a:ext cx="104775" cy="142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2" name="Rectangle 295">
                <a:extLst>
                  <a:ext uri="{FF2B5EF4-FFF2-40B4-BE49-F238E27FC236}">
                    <a16:creationId xmlns:a16="http://schemas.microsoft.com/office/drawing/2014/main" id="{E7B76BA1-9076-4420-A485-5DA42B109DC2}"/>
                  </a:ext>
                </a:extLst>
              </p:cNvPr>
              <p:cNvSpPr>
                <a:spLocks noChangeArrowheads="1"/>
              </p:cNvSpPr>
              <p:nvPr/>
            </p:nvSpPr>
            <p:spPr bwMode="auto">
              <a:xfrm>
                <a:off x="8494713" y="2709863"/>
                <a:ext cx="104775" cy="142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3" name="Rectangle 296">
                <a:extLst>
                  <a:ext uri="{FF2B5EF4-FFF2-40B4-BE49-F238E27FC236}">
                    <a16:creationId xmlns:a16="http://schemas.microsoft.com/office/drawing/2014/main" id="{5E82316F-652E-48D4-9643-1493AC1AD878}"/>
                  </a:ext>
                </a:extLst>
              </p:cNvPr>
              <p:cNvSpPr>
                <a:spLocks noChangeArrowheads="1"/>
              </p:cNvSpPr>
              <p:nvPr/>
            </p:nvSpPr>
            <p:spPr bwMode="auto">
              <a:xfrm>
                <a:off x="8629650" y="2633663"/>
                <a:ext cx="60325" cy="158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4" name="Rectangle 297">
                <a:extLst>
                  <a:ext uri="{FF2B5EF4-FFF2-40B4-BE49-F238E27FC236}">
                    <a16:creationId xmlns:a16="http://schemas.microsoft.com/office/drawing/2014/main" id="{13A57746-6E18-433F-AD0C-DBFB81C2CC81}"/>
                  </a:ext>
                </a:extLst>
              </p:cNvPr>
              <p:cNvSpPr>
                <a:spLocks noChangeArrowheads="1"/>
              </p:cNvSpPr>
              <p:nvPr/>
            </p:nvSpPr>
            <p:spPr bwMode="auto">
              <a:xfrm>
                <a:off x="8674100" y="2663825"/>
                <a:ext cx="30163" cy="158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5" name="Rectangle 298">
                <a:extLst>
                  <a:ext uri="{FF2B5EF4-FFF2-40B4-BE49-F238E27FC236}">
                    <a16:creationId xmlns:a16="http://schemas.microsoft.com/office/drawing/2014/main" id="{11BEDAB1-9FBC-4FD9-9F43-3331CA1C15CB}"/>
                  </a:ext>
                </a:extLst>
              </p:cNvPr>
              <p:cNvSpPr>
                <a:spLocks noChangeArrowheads="1"/>
              </p:cNvSpPr>
              <p:nvPr/>
            </p:nvSpPr>
            <p:spPr bwMode="auto">
              <a:xfrm>
                <a:off x="8674100" y="2740025"/>
                <a:ext cx="30163" cy="142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6" name="Rectangle 299">
                <a:extLst>
                  <a:ext uri="{FF2B5EF4-FFF2-40B4-BE49-F238E27FC236}">
                    <a16:creationId xmlns:a16="http://schemas.microsoft.com/office/drawing/2014/main" id="{2A0F8319-EBDA-4597-BBF0-5C01739F44D4}"/>
                  </a:ext>
                </a:extLst>
              </p:cNvPr>
              <p:cNvSpPr>
                <a:spLocks noChangeArrowheads="1"/>
              </p:cNvSpPr>
              <p:nvPr/>
            </p:nvSpPr>
            <p:spPr bwMode="auto">
              <a:xfrm>
                <a:off x="8720138" y="2740025"/>
                <a:ext cx="28575" cy="142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7" name="Rectangle 300">
                <a:extLst>
                  <a:ext uri="{FF2B5EF4-FFF2-40B4-BE49-F238E27FC236}">
                    <a16:creationId xmlns:a16="http://schemas.microsoft.com/office/drawing/2014/main" id="{F22EF572-8B24-4BFB-9541-7E6619DF4724}"/>
                  </a:ext>
                </a:extLst>
              </p:cNvPr>
              <p:cNvSpPr>
                <a:spLocks noChangeArrowheads="1"/>
              </p:cNvSpPr>
              <p:nvPr/>
            </p:nvSpPr>
            <p:spPr bwMode="auto">
              <a:xfrm>
                <a:off x="8704263" y="2768600"/>
                <a:ext cx="60325" cy="158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8" name="Rectangle 301">
                <a:extLst>
                  <a:ext uri="{FF2B5EF4-FFF2-40B4-BE49-F238E27FC236}">
                    <a16:creationId xmlns:a16="http://schemas.microsoft.com/office/drawing/2014/main" id="{0A860572-E018-468D-8CEF-AA16E253754C}"/>
                  </a:ext>
                </a:extLst>
              </p:cNvPr>
              <p:cNvSpPr>
                <a:spLocks noChangeArrowheads="1"/>
              </p:cNvSpPr>
              <p:nvPr/>
            </p:nvSpPr>
            <p:spPr bwMode="auto">
              <a:xfrm>
                <a:off x="8674100" y="2784475"/>
                <a:ext cx="15875" cy="142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9" name="Rectangle 302">
                <a:extLst>
                  <a:ext uri="{FF2B5EF4-FFF2-40B4-BE49-F238E27FC236}">
                    <a16:creationId xmlns:a16="http://schemas.microsoft.com/office/drawing/2014/main" id="{B5C06E1C-4685-4328-9E5C-06038038EFBC}"/>
                  </a:ext>
                </a:extLst>
              </p:cNvPr>
              <p:cNvSpPr>
                <a:spLocks noChangeArrowheads="1"/>
              </p:cNvSpPr>
              <p:nvPr/>
            </p:nvSpPr>
            <p:spPr bwMode="auto">
              <a:xfrm>
                <a:off x="8629650" y="2679700"/>
                <a:ext cx="30163" cy="142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208584042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112"/>
                                        </p:tgtEl>
                                        <p:attrNameLst>
                                          <p:attrName>style.visibility</p:attrName>
                                        </p:attrNameLst>
                                      </p:cBhvr>
                                      <p:to>
                                        <p:strVal val="visible"/>
                                      </p:to>
                                    </p:set>
                                    <p:anim calcmode="lin" valueType="num">
                                      <p:cBhvr additive="base">
                                        <p:cTn id="7" dur="1500" fill="hold"/>
                                        <p:tgtEl>
                                          <p:spTgt spid="112"/>
                                        </p:tgtEl>
                                        <p:attrNameLst>
                                          <p:attrName>ppt_x</p:attrName>
                                        </p:attrNameLst>
                                      </p:cBhvr>
                                      <p:tavLst>
                                        <p:tav tm="0">
                                          <p:val>
                                            <p:strVal val="0-#ppt_w/2"/>
                                          </p:val>
                                        </p:tav>
                                        <p:tav tm="100000">
                                          <p:val>
                                            <p:strVal val="#ppt_x"/>
                                          </p:val>
                                        </p:tav>
                                      </p:tavLst>
                                    </p:anim>
                                    <p:anim calcmode="lin" valueType="num">
                                      <p:cBhvr additive="base">
                                        <p:cTn id="8" dur="1500" fill="hold"/>
                                        <p:tgtEl>
                                          <p:spTgt spid="112"/>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92"/>
                                        </p:tgtEl>
                                        <p:attrNameLst>
                                          <p:attrName>style.visibility</p:attrName>
                                        </p:attrNameLst>
                                      </p:cBhvr>
                                      <p:to>
                                        <p:strVal val="visible"/>
                                      </p:to>
                                    </p:set>
                                    <p:anim calcmode="lin" valueType="num">
                                      <p:cBhvr additive="base">
                                        <p:cTn id="11" dur="1500" fill="hold"/>
                                        <p:tgtEl>
                                          <p:spTgt spid="192"/>
                                        </p:tgtEl>
                                        <p:attrNameLst>
                                          <p:attrName>ppt_x</p:attrName>
                                        </p:attrNameLst>
                                      </p:cBhvr>
                                      <p:tavLst>
                                        <p:tav tm="0">
                                          <p:val>
                                            <p:strVal val="0-#ppt_w/2"/>
                                          </p:val>
                                        </p:tav>
                                        <p:tav tm="100000">
                                          <p:val>
                                            <p:strVal val="#ppt_x"/>
                                          </p:val>
                                        </p:tav>
                                      </p:tavLst>
                                    </p:anim>
                                    <p:anim calcmode="lin" valueType="num">
                                      <p:cBhvr additive="base">
                                        <p:cTn id="12" dur="1500" fill="hold"/>
                                        <p:tgtEl>
                                          <p:spTgt spid="192"/>
                                        </p:tgtEl>
                                        <p:attrNameLst>
                                          <p:attrName>ppt_y</p:attrName>
                                        </p:attrNameLst>
                                      </p:cBhvr>
                                      <p:tavLst>
                                        <p:tav tm="0">
                                          <p:val>
                                            <p:strVal val="#ppt_y"/>
                                          </p:val>
                                        </p:tav>
                                        <p:tav tm="100000">
                                          <p:val>
                                            <p:strVal val="#ppt_y"/>
                                          </p:val>
                                        </p:tav>
                                      </p:tavLst>
                                    </p:anim>
                                  </p:childTnLst>
                                </p:cTn>
                              </p:par>
                              <p:par>
                                <p:cTn id="13" presetID="2" presetClass="entr" presetSubtype="12" fill="hold" nodeType="withEffect">
                                  <p:stCondLst>
                                    <p:cond delay="30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1100" fill="hold"/>
                                        <p:tgtEl>
                                          <p:spTgt spid="3"/>
                                        </p:tgtEl>
                                        <p:attrNameLst>
                                          <p:attrName>ppt_x</p:attrName>
                                        </p:attrNameLst>
                                      </p:cBhvr>
                                      <p:tavLst>
                                        <p:tav tm="0">
                                          <p:val>
                                            <p:strVal val="0-#ppt_w/2"/>
                                          </p:val>
                                        </p:tav>
                                        <p:tav tm="100000">
                                          <p:val>
                                            <p:strVal val="#ppt_x"/>
                                          </p:val>
                                        </p:tav>
                                      </p:tavLst>
                                    </p:anim>
                                    <p:anim calcmode="lin" valueType="num">
                                      <p:cBhvr additive="base">
                                        <p:cTn id="16" dur="1100" fill="hold"/>
                                        <p:tgtEl>
                                          <p:spTgt spid="3"/>
                                        </p:tgtEl>
                                        <p:attrNameLst>
                                          <p:attrName>ppt_y</p:attrName>
                                        </p:attrNameLst>
                                      </p:cBhvr>
                                      <p:tavLst>
                                        <p:tav tm="0">
                                          <p:val>
                                            <p:strVal val="1+#ppt_h/2"/>
                                          </p:val>
                                        </p:tav>
                                        <p:tav tm="100000">
                                          <p:val>
                                            <p:strVal val="#ppt_y"/>
                                          </p:val>
                                        </p:tav>
                                      </p:tavLst>
                                    </p:anim>
                                  </p:childTnLst>
                                </p:cTn>
                              </p:par>
                              <p:par>
                                <p:cTn id="17" presetID="42" presetClass="entr" presetSubtype="0" fill="hold" grpId="0" nodeType="withEffect">
                                  <p:stCondLst>
                                    <p:cond delay="100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1000"/>
                                        <p:tgtEl>
                                          <p:spTgt spid="2"/>
                                        </p:tgtEl>
                                      </p:cBhvr>
                                    </p:animEffect>
                                    <p:anim calcmode="lin" valueType="num">
                                      <p:cBhvr>
                                        <p:cTn id="20" dur="1000" fill="hold"/>
                                        <p:tgtEl>
                                          <p:spTgt spid="2"/>
                                        </p:tgtEl>
                                        <p:attrNameLst>
                                          <p:attrName>ppt_x</p:attrName>
                                        </p:attrNameLst>
                                      </p:cBhvr>
                                      <p:tavLst>
                                        <p:tav tm="0">
                                          <p:val>
                                            <p:strVal val="#ppt_x"/>
                                          </p:val>
                                        </p:tav>
                                        <p:tav tm="100000">
                                          <p:val>
                                            <p:strVal val="#ppt_x"/>
                                          </p:val>
                                        </p:tav>
                                      </p:tavLst>
                                    </p:anim>
                                    <p:anim calcmode="lin" valueType="num">
                                      <p:cBhvr>
                                        <p:cTn id="21" dur="1000" fill="hold"/>
                                        <p:tgtEl>
                                          <p:spTgt spid="2"/>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1500"/>
                                  </p:stCondLst>
                                  <p:childTnLst>
                                    <p:set>
                                      <p:cBhvr>
                                        <p:cTn id="23" dur="1" fill="hold">
                                          <p:stCondLst>
                                            <p:cond delay="0"/>
                                          </p:stCondLst>
                                        </p:cTn>
                                        <p:tgtEl>
                                          <p:spTgt spid="128"/>
                                        </p:tgtEl>
                                        <p:attrNameLst>
                                          <p:attrName>style.visibility</p:attrName>
                                        </p:attrNameLst>
                                      </p:cBhvr>
                                      <p:to>
                                        <p:strVal val="visible"/>
                                      </p:to>
                                    </p:set>
                                    <p:animEffect transition="in" filter="fade">
                                      <p:cBhvr>
                                        <p:cTn id="24" dur="1000"/>
                                        <p:tgtEl>
                                          <p:spTgt spid="128"/>
                                        </p:tgtEl>
                                      </p:cBhvr>
                                    </p:animEffect>
                                    <p:anim calcmode="lin" valueType="num">
                                      <p:cBhvr>
                                        <p:cTn id="25" dur="1000" fill="hold"/>
                                        <p:tgtEl>
                                          <p:spTgt spid="128"/>
                                        </p:tgtEl>
                                        <p:attrNameLst>
                                          <p:attrName>ppt_x</p:attrName>
                                        </p:attrNameLst>
                                      </p:cBhvr>
                                      <p:tavLst>
                                        <p:tav tm="0">
                                          <p:val>
                                            <p:strVal val="#ppt_x"/>
                                          </p:val>
                                        </p:tav>
                                        <p:tav tm="100000">
                                          <p:val>
                                            <p:strVal val="#ppt_x"/>
                                          </p:val>
                                        </p:tav>
                                      </p:tavLst>
                                    </p:anim>
                                    <p:anim calcmode="lin" valueType="num">
                                      <p:cBhvr>
                                        <p:cTn id="26" dur="1000" fill="hold"/>
                                        <p:tgtEl>
                                          <p:spTgt spid="128"/>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fade">
                                      <p:cBhvr>
                                        <p:cTn id="31" dur="500"/>
                                        <p:tgtEl>
                                          <p:spTgt spid="5"/>
                                        </p:tgtEl>
                                      </p:cBhvr>
                                    </p:animEffect>
                                  </p:childTnLst>
                                </p:cTn>
                              </p:par>
                              <p:par>
                                <p:cTn id="32" presetID="22" presetClass="entr" presetSubtype="8" fill="hold" nodeType="withEffect">
                                  <p:stCondLst>
                                    <p:cond delay="0"/>
                                  </p:stCondLst>
                                  <p:childTnLst>
                                    <p:set>
                                      <p:cBhvr>
                                        <p:cTn id="33" dur="1" fill="hold">
                                          <p:stCondLst>
                                            <p:cond delay="0"/>
                                          </p:stCondLst>
                                        </p:cTn>
                                        <p:tgtEl>
                                          <p:spTgt spid="116"/>
                                        </p:tgtEl>
                                        <p:attrNameLst>
                                          <p:attrName>style.visibility</p:attrName>
                                        </p:attrNameLst>
                                      </p:cBhvr>
                                      <p:to>
                                        <p:strVal val="visible"/>
                                      </p:to>
                                    </p:set>
                                    <p:animEffect transition="in" filter="wipe(left)">
                                      <p:cBhvr>
                                        <p:cTn id="34" dur="1000"/>
                                        <p:tgtEl>
                                          <p:spTgt spid="116"/>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6"/>
                                        </p:tgtEl>
                                        <p:attrNameLst>
                                          <p:attrName>style.visibility</p:attrName>
                                        </p:attrNameLst>
                                      </p:cBhvr>
                                      <p:to>
                                        <p:strVal val="visible"/>
                                      </p:to>
                                    </p:set>
                                    <p:animEffect transition="in" filter="fade">
                                      <p:cBhvr>
                                        <p:cTn id="39" dur="500"/>
                                        <p:tgtEl>
                                          <p:spTgt spid="6"/>
                                        </p:tgtEl>
                                      </p:cBhvr>
                                    </p:animEffect>
                                  </p:childTnLst>
                                </p:cTn>
                              </p:par>
                              <p:par>
                                <p:cTn id="40" presetID="22" presetClass="entr" presetSubtype="8" fill="hold" nodeType="withEffect">
                                  <p:stCondLst>
                                    <p:cond delay="0"/>
                                  </p:stCondLst>
                                  <p:childTnLst>
                                    <p:set>
                                      <p:cBhvr>
                                        <p:cTn id="41" dur="1" fill="hold">
                                          <p:stCondLst>
                                            <p:cond delay="0"/>
                                          </p:stCondLst>
                                        </p:cTn>
                                        <p:tgtEl>
                                          <p:spTgt spid="119"/>
                                        </p:tgtEl>
                                        <p:attrNameLst>
                                          <p:attrName>style.visibility</p:attrName>
                                        </p:attrNameLst>
                                      </p:cBhvr>
                                      <p:to>
                                        <p:strVal val="visible"/>
                                      </p:to>
                                    </p:set>
                                    <p:animEffect transition="in" filter="wipe(left)">
                                      <p:cBhvr>
                                        <p:cTn id="42" dur="1000"/>
                                        <p:tgtEl>
                                          <p:spTgt spid="119"/>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7"/>
                                        </p:tgtEl>
                                        <p:attrNameLst>
                                          <p:attrName>style.visibility</p:attrName>
                                        </p:attrNameLst>
                                      </p:cBhvr>
                                      <p:to>
                                        <p:strVal val="visible"/>
                                      </p:to>
                                    </p:set>
                                    <p:animEffect transition="in" filter="fade">
                                      <p:cBhvr>
                                        <p:cTn id="47" dur="500"/>
                                        <p:tgtEl>
                                          <p:spTgt spid="7"/>
                                        </p:tgtEl>
                                      </p:cBhvr>
                                    </p:animEffect>
                                  </p:childTnLst>
                                </p:cTn>
                              </p:par>
                              <p:par>
                                <p:cTn id="48" presetID="22" presetClass="entr" presetSubtype="8" fill="hold" nodeType="withEffect">
                                  <p:stCondLst>
                                    <p:cond delay="0"/>
                                  </p:stCondLst>
                                  <p:childTnLst>
                                    <p:set>
                                      <p:cBhvr>
                                        <p:cTn id="49" dur="1" fill="hold">
                                          <p:stCondLst>
                                            <p:cond delay="0"/>
                                          </p:stCondLst>
                                        </p:cTn>
                                        <p:tgtEl>
                                          <p:spTgt spid="122"/>
                                        </p:tgtEl>
                                        <p:attrNameLst>
                                          <p:attrName>style.visibility</p:attrName>
                                        </p:attrNameLst>
                                      </p:cBhvr>
                                      <p:to>
                                        <p:strVal val="visible"/>
                                      </p:to>
                                    </p:set>
                                    <p:animEffect transition="in" filter="wipe(left)">
                                      <p:cBhvr>
                                        <p:cTn id="50" dur="1000"/>
                                        <p:tgtEl>
                                          <p:spTgt spid="122"/>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8"/>
                                        </p:tgtEl>
                                        <p:attrNameLst>
                                          <p:attrName>style.visibility</p:attrName>
                                        </p:attrNameLst>
                                      </p:cBhvr>
                                      <p:to>
                                        <p:strVal val="visible"/>
                                      </p:to>
                                    </p:set>
                                    <p:animEffect transition="in" filter="fade">
                                      <p:cBhvr>
                                        <p:cTn id="55" dur="500"/>
                                        <p:tgtEl>
                                          <p:spTgt spid="8"/>
                                        </p:tgtEl>
                                      </p:cBhvr>
                                    </p:animEffect>
                                  </p:childTnLst>
                                </p:cTn>
                              </p:par>
                              <p:par>
                                <p:cTn id="56" presetID="22" presetClass="entr" presetSubtype="8" fill="hold" nodeType="withEffect">
                                  <p:stCondLst>
                                    <p:cond delay="0"/>
                                  </p:stCondLst>
                                  <p:childTnLst>
                                    <p:set>
                                      <p:cBhvr>
                                        <p:cTn id="57" dur="1" fill="hold">
                                          <p:stCondLst>
                                            <p:cond delay="0"/>
                                          </p:stCondLst>
                                        </p:cTn>
                                        <p:tgtEl>
                                          <p:spTgt spid="125"/>
                                        </p:tgtEl>
                                        <p:attrNameLst>
                                          <p:attrName>style.visibility</p:attrName>
                                        </p:attrNameLst>
                                      </p:cBhvr>
                                      <p:to>
                                        <p:strVal val="visible"/>
                                      </p:to>
                                    </p:set>
                                    <p:animEffect transition="in" filter="wipe(left)">
                                      <p:cBhvr>
                                        <p:cTn id="58" dur="1000"/>
                                        <p:tgtEl>
                                          <p:spTgt spid="1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2" grpId="0" animBg="1"/>
      <p:bldP spid="112" grpId="0" animBg="1"/>
      <p:bldP spid="2" grpId="0"/>
      <p:bldP spid="128" grpId="0"/>
    </p:bld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Graphic 20">
            <a:extLst>
              <a:ext uri="{FF2B5EF4-FFF2-40B4-BE49-F238E27FC236}">
                <a16:creationId xmlns:a16="http://schemas.microsoft.com/office/drawing/2014/main" id="{DCD2CBEA-3B9E-4F83-AC48-F3E56C7C8840}"/>
              </a:ext>
            </a:extLst>
          </p:cNvPr>
          <p:cNvSpPr/>
          <p:nvPr/>
        </p:nvSpPr>
        <p:spPr>
          <a:xfrm>
            <a:off x="0" y="1511300"/>
            <a:ext cx="9547233" cy="5346700"/>
          </a:xfrm>
          <a:custGeom>
            <a:avLst/>
            <a:gdLst>
              <a:gd name="connsiteX0" fmla="*/ 0 w 4352925"/>
              <a:gd name="connsiteY0" fmla="*/ 95 h 3514725"/>
              <a:gd name="connsiteX1" fmla="*/ 0 w 4352925"/>
              <a:gd name="connsiteY1" fmla="*/ 3523488 h 3514725"/>
              <a:gd name="connsiteX2" fmla="*/ 4353497 w 4352925"/>
              <a:gd name="connsiteY2" fmla="*/ 3523488 h 3514725"/>
              <a:gd name="connsiteX3" fmla="*/ 4347877 w 4352925"/>
              <a:gd name="connsiteY3" fmla="*/ 3507581 h 3514725"/>
              <a:gd name="connsiteX4" fmla="*/ 3672745 w 4352925"/>
              <a:gd name="connsiteY4" fmla="*/ 2554224 h 3514725"/>
              <a:gd name="connsiteX5" fmla="*/ 3409474 w 4352925"/>
              <a:gd name="connsiteY5" fmla="*/ 2178082 h 3514725"/>
              <a:gd name="connsiteX6" fmla="*/ 3359753 w 4352925"/>
              <a:gd name="connsiteY6" fmla="*/ 1482757 h 3514725"/>
              <a:gd name="connsiteX7" fmla="*/ 3112580 w 4352925"/>
              <a:gd name="connsiteY7" fmla="*/ 1004316 h 3514725"/>
              <a:gd name="connsiteX8" fmla="*/ 2625281 w 4352925"/>
              <a:gd name="connsiteY8" fmla="*/ 758476 h 3514725"/>
              <a:gd name="connsiteX9" fmla="*/ 2140077 w 4352925"/>
              <a:gd name="connsiteY9" fmla="*/ 328517 h 3514725"/>
              <a:gd name="connsiteX10" fmla="*/ 2147030 w 4352925"/>
              <a:gd name="connsiteY10" fmla="*/ 0 h 3514725"/>
              <a:gd name="connsiteX11" fmla="*/ 0 w 4352925"/>
              <a:gd name="connsiteY11" fmla="*/ 0 h 3514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52925" h="3514725">
                <a:moveTo>
                  <a:pt x="0" y="95"/>
                </a:moveTo>
                <a:lnTo>
                  <a:pt x="0" y="3523488"/>
                </a:lnTo>
                <a:lnTo>
                  <a:pt x="4353497" y="3523488"/>
                </a:lnTo>
                <a:cubicBezTo>
                  <a:pt x="4351592" y="3518154"/>
                  <a:pt x="4349687" y="3512915"/>
                  <a:pt x="4347877" y="3507581"/>
                </a:cubicBezTo>
                <a:cubicBezTo>
                  <a:pt x="4218051" y="3124772"/>
                  <a:pt x="4039838" y="2825592"/>
                  <a:pt x="3672745" y="2554224"/>
                </a:cubicBezTo>
                <a:cubicBezTo>
                  <a:pt x="3514344" y="2437162"/>
                  <a:pt x="3511487" y="2357533"/>
                  <a:pt x="3409474" y="2178082"/>
                </a:cubicBezTo>
                <a:cubicBezTo>
                  <a:pt x="3315367" y="2012537"/>
                  <a:pt x="3399282" y="1665446"/>
                  <a:pt x="3359753" y="1482757"/>
                </a:cubicBezTo>
                <a:cubicBezTo>
                  <a:pt x="3320987" y="1303877"/>
                  <a:pt x="3254788" y="1126903"/>
                  <a:pt x="3112580" y="1004316"/>
                </a:cubicBezTo>
                <a:cubicBezTo>
                  <a:pt x="2972276" y="883349"/>
                  <a:pt x="2795207" y="824484"/>
                  <a:pt x="2625281" y="758476"/>
                </a:cubicBezTo>
                <a:cubicBezTo>
                  <a:pt x="2411825" y="675513"/>
                  <a:pt x="2209705" y="563213"/>
                  <a:pt x="2140077" y="328517"/>
                </a:cubicBezTo>
                <a:cubicBezTo>
                  <a:pt x="2107121" y="217456"/>
                  <a:pt x="2111883" y="103537"/>
                  <a:pt x="2147030" y="0"/>
                </a:cubicBezTo>
                <a:lnTo>
                  <a:pt x="0" y="0"/>
                </a:lnTo>
                <a:close/>
              </a:path>
            </a:pathLst>
          </a:custGeom>
          <a:gradFill flip="none" rotWithShape="1">
            <a:gsLst>
              <a:gs pos="0">
                <a:schemeClr val="bg1"/>
              </a:gs>
              <a:gs pos="100000">
                <a:schemeClr val="bg1">
                  <a:lumMod val="95000"/>
                </a:schemeClr>
              </a:gs>
            </a:gsLst>
            <a:lin ang="16200000" scaled="1"/>
            <a:tileRect/>
          </a:gradFill>
          <a:ln w="9525" cap="flat">
            <a:noFill/>
            <a:prstDash val="solid"/>
            <a:miter/>
          </a:ln>
        </p:spPr>
        <p:txBody>
          <a:bodyPr rtlCol="0" anchor="ctr"/>
          <a:lstStyle/>
          <a:p>
            <a:endParaRPr lang="en-ID"/>
          </a:p>
        </p:txBody>
      </p:sp>
      <p:pic>
        <p:nvPicPr>
          <p:cNvPr id="16" name="Graphic 15">
            <a:extLst>
              <a:ext uri="{FF2B5EF4-FFF2-40B4-BE49-F238E27FC236}">
                <a16:creationId xmlns:a16="http://schemas.microsoft.com/office/drawing/2014/main" id="{EECD99A7-6390-4DD0-BB1D-54DC5499455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9169459">
            <a:off x="59525" y="5080340"/>
            <a:ext cx="1213175" cy="1268953"/>
          </a:xfrm>
          <a:prstGeom prst="rect">
            <a:avLst/>
          </a:prstGeom>
        </p:spPr>
      </p:pic>
      <p:pic>
        <p:nvPicPr>
          <p:cNvPr id="17" name="Graphic 16">
            <a:extLst>
              <a:ext uri="{FF2B5EF4-FFF2-40B4-BE49-F238E27FC236}">
                <a16:creationId xmlns:a16="http://schemas.microsoft.com/office/drawing/2014/main" id="{C10E1DAE-CA09-4040-B63A-0B50B99E75D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flipH="1">
            <a:off x="0" y="5503252"/>
            <a:ext cx="3276600" cy="1354748"/>
          </a:xfrm>
          <a:prstGeom prst="rect">
            <a:avLst/>
          </a:prstGeom>
        </p:spPr>
      </p:pic>
      <p:sp>
        <p:nvSpPr>
          <p:cNvPr id="9" name="Graphic 7">
            <a:extLst>
              <a:ext uri="{FF2B5EF4-FFF2-40B4-BE49-F238E27FC236}">
                <a16:creationId xmlns:a16="http://schemas.microsoft.com/office/drawing/2014/main" id="{37BB1BC7-4978-4D54-8B95-47128D6F8966}"/>
              </a:ext>
            </a:extLst>
          </p:cNvPr>
          <p:cNvSpPr/>
          <p:nvPr/>
        </p:nvSpPr>
        <p:spPr>
          <a:xfrm flipH="1">
            <a:off x="-1" y="0"/>
            <a:ext cx="7209323" cy="5014519"/>
          </a:xfrm>
          <a:custGeom>
            <a:avLst/>
            <a:gdLst>
              <a:gd name="connsiteX0" fmla="*/ 151164 w 4505325"/>
              <a:gd name="connsiteY0" fmla="*/ 1401889 h 3133725"/>
              <a:gd name="connsiteX1" fmla="*/ 152592 w 4505325"/>
              <a:gd name="connsiteY1" fmla="*/ 1183577 h 3133725"/>
              <a:gd name="connsiteX2" fmla="*/ 13146 w 4505325"/>
              <a:gd name="connsiteY2" fmla="*/ 855250 h 3133725"/>
              <a:gd name="connsiteX3" fmla="*/ 166594 w 4505325"/>
              <a:gd name="connsiteY3" fmla="*/ 733235 h 3133725"/>
              <a:gd name="connsiteX4" fmla="*/ 487015 w 4505325"/>
              <a:gd name="connsiteY4" fmla="*/ 646081 h 3133725"/>
              <a:gd name="connsiteX5" fmla="*/ 665895 w 4505325"/>
              <a:gd name="connsiteY5" fmla="*/ 322898 h 3133725"/>
              <a:gd name="connsiteX6" fmla="*/ 404052 w 4505325"/>
              <a:gd name="connsiteY6" fmla="*/ 0 h 3133725"/>
              <a:gd name="connsiteX7" fmla="*/ 4510280 w 4505325"/>
              <a:gd name="connsiteY7" fmla="*/ 0 h 3133725"/>
              <a:gd name="connsiteX8" fmla="*/ 4510280 w 4505325"/>
              <a:gd name="connsiteY8" fmla="*/ 2837688 h 3133725"/>
              <a:gd name="connsiteX9" fmla="*/ 3598166 w 4505325"/>
              <a:gd name="connsiteY9" fmla="*/ 2752058 h 3133725"/>
              <a:gd name="connsiteX10" fmla="*/ 2655667 w 4505325"/>
              <a:gd name="connsiteY10" fmla="*/ 3127153 h 3133725"/>
              <a:gd name="connsiteX11" fmla="*/ 1770223 w 4505325"/>
              <a:gd name="connsiteY11" fmla="*/ 2879693 h 3133725"/>
              <a:gd name="connsiteX12" fmla="*/ 1145955 w 4505325"/>
              <a:gd name="connsiteY12" fmla="*/ 2364105 h 3133725"/>
              <a:gd name="connsiteX13" fmla="*/ 593600 w 4505325"/>
              <a:gd name="connsiteY13" fmla="*/ 2104263 h 3133725"/>
              <a:gd name="connsiteX14" fmla="*/ 491492 w 4505325"/>
              <a:gd name="connsiteY14" fmla="*/ 1793939 h 3133725"/>
              <a:gd name="connsiteX15" fmla="*/ 184692 w 4505325"/>
              <a:gd name="connsiteY15" fmla="*/ 1661160 h 3133725"/>
              <a:gd name="connsiteX16" fmla="*/ 90204 w 4505325"/>
              <a:gd name="connsiteY16" fmla="*/ 1488377 h 3133725"/>
              <a:gd name="connsiteX17" fmla="*/ 151164 w 4505325"/>
              <a:gd name="connsiteY17" fmla="*/ 1401889 h 3133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05325" h="3133725">
                <a:moveTo>
                  <a:pt x="151164" y="1401889"/>
                </a:moveTo>
                <a:cubicBezTo>
                  <a:pt x="205361" y="1332357"/>
                  <a:pt x="202122" y="1254062"/>
                  <a:pt x="152592" y="1183577"/>
                </a:cubicBezTo>
                <a:cubicBezTo>
                  <a:pt x="82298" y="1083374"/>
                  <a:pt x="-40384" y="973360"/>
                  <a:pt x="13146" y="855250"/>
                </a:cubicBezTo>
                <a:cubicBezTo>
                  <a:pt x="37245" y="802291"/>
                  <a:pt x="97824" y="760571"/>
                  <a:pt x="166594" y="733235"/>
                </a:cubicBezTo>
                <a:cubicBezTo>
                  <a:pt x="267178" y="693230"/>
                  <a:pt x="384050" y="682657"/>
                  <a:pt x="487015" y="646081"/>
                </a:cubicBezTo>
                <a:cubicBezTo>
                  <a:pt x="671705" y="580549"/>
                  <a:pt x="728950" y="457010"/>
                  <a:pt x="665895" y="322898"/>
                </a:cubicBezTo>
                <a:cubicBezTo>
                  <a:pt x="610554" y="205169"/>
                  <a:pt x="520829" y="93917"/>
                  <a:pt x="404052" y="0"/>
                </a:cubicBezTo>
                <a:lnTo>
                  <a:pt x="4510280" y="0"/>
                </a:lnTo>
                <a:cubicBezTo>
                  <a:pt x="4510280" y="0"/>
                  <a:pt x="4510280" y="2835402"/>
                  <a:pt x="4510280" y="2837688"/>
                </a:cubicBezTo>
                <a:cubicBezTo>
                  <a:pt x="4510280" y="2837688"/>
                  <a:pt x="4072987" y="2518029"/>
                  <a:pt x="3598166" y="2752058"/>
                </a:cubicBezTo>
                <a:cubicBezTo>
                  <a:pt x="3280317" y="2908649"/>
                  <a:pt x="3018951" y="3086672"/>
                  <a:pt x="2655667" y="3127153"/>
                </a:cubicBezTo>
                <a:cubicBezTo>
                  <a:pt x="2344676" y="3161824"/>
                  <a:pt x="1999490" y="3109055"/>
                  <a:pt x="1770223" y="2879693"/>
                </a:cubicBezTo>
                <a:cubicBezTo>
                  <a:pt x="1575342" y="2684716"/>
                  <a:pt x="1425132" y="2449449"/>
                  <a:pt x="1145955" y="2364105"/>
                </a:cubicBezTo>
                <a:cubicBezTo>
                  <a:pt x="980124" y="2313337"/>
                  <a:pt x="600648" y="2359533"/>
                  <a:pt x="593600" y="2104263"/>
                </a:cubicBezTo>
                <a:cubicBezTo>
                  <a:pt x="590361" y="1986915"/>
                  <a:pt x="599410" y="1870329"/>
                  <a:pt x="491492" y="1793939"/>
                </a:cubicBezTo>
                <a:cubicBezTo>
                  <a:pt x="406529" y="1733741"/>
                  <a:pt x="274893" y="1717453"/>
                  <a:pt x="184692" y="1661160"/>
                </a:cubicBezTo>
                <a:cubicBezTo>
                  <a:pt x="121065" y="1621441"/>
                  <a:pt x="64867" y="1549051"/>
                  <a:pt x="90204" y="1488377"/>
                </a:cubicBezTo>
                <a:cubicBezTo>
                  <a:pt x="103158" y="1457230"/>
                  <a:pt x="129161" y="1430084"/>
                  <a:pt x="151164" y="1401889"/>
                </a:cubicBezTo>
                <a:close/>
              </a:path>
            </a:pathLst>
          </a:custGeom>
          <a:gradFill flip="none" rotWithShape="1">
            <a:gsLst>
              <a:gs pos="7000">
                <a:schemeClr val="accent2"/>
              </a:gs>
              <a:gs pos="100000">
                <a:schemeClr val="accent4">
                  <a:lumMod val="90000"/>
                </a:schemeClr>
              </a:gs>
            </a:gsLst>
            <a:lin ang="168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a:solidFill>
                <a:schemeClr val="lt1"/>
              </a:solidFill>
            </a:endParaRPr>
          </a:p>
        </p:txBody>
      </p:sp>
      <p:sp>
        <p:nvSpPr>
          <p:cNvPr id="2" name="Title 1">
            <a:extLst>
              <a:ext uri="{FF2B5EF4-FFF2-40B4-BE49-F238E27FC236}">
                <a16:creationId xmlns:a16="http://schemas.microsoft.com/office/drawing/2014/main" id="{B191C205-8900-466F-A402-42E3F836422C}"/>
              </a:ext>
            </a:extLst>
          </p:cNvPr>
          <p:cNvSpPr>
            <a:spLocks noGrp="1"/>
          </p:cNvSpPr>
          <p:nvPr>
            <p:ph type="title"/>
          </p:nvPr>
        </p:nvSpPr>
        <p:spPr>
          <a:xfrm>
            <a:off x="905576" y="1910492"/>
            <a:ext cx="4089935" cy="1107996"/>
          </a:xfrm>
        </p:spPr>
        <p:txBody>
          <a:bodyPr vert="horz" lIns="0" tIns="0" rIns="0" bIns="0" rtlCol="0" anchor="ctr">
            <a:spAutoFit/>
          </a:bodyPr>
          <a:lstStyle/>
          <a:p>
            <a:pPr algn="l"/>
            <a:r>
              <a:rPr lang="en-US" sz="4000" dirty="0"/>
              <a:t>Insert Your Section Header.</a:t>
            </a:r>
            <a:endParaRPr lang="en-ID" sz="4000" dirty="0"/>
          </a:p>
        </p:txBody>
      </p:sp>
      <p:sp>
        <p:nvSpPr>
          <p:cNvPr id="14" name="Title 1">
            <a:extLst>
              <a:ext uri="{FF2B5EF4-FFF2-40B4-BE49-F238E27FC236}">
                <a16:creationId xmlns:a16="http://schemas.microsoft.com/office/drawing/2014/main" id="{FCAADB5B-1CC0-42AE-9586-D750C8EA3FA2}"/>
              </a:ext>
            </a:extLst>
          </p:cNvPr>
          <p:cNvSpPr txBox="1">
            <a:spLocks/>
          </p:cNvSpPr>
          <p:nvPr/>
        </p:nvSpPr>
        <p:spPr>
          <a:xfrm>
            <a:off x="905576" y="1036087"/>
            <a:ext cx="4089935" cy="830997"/>
          </a:xfrm>
          <a:prstGeom prst="rect">
            <a:avLst/>
          </a:prstGeom>
        </p:spPr>
        <p:txBody>
          <a:bodyPr vert="horz" wrap="square" lIns="0" tIns="0" rIns="0" bIns="0" rtlCol="0" anchor="ctr">
            <a:spAutoFit/>
          </a:bodyPr>
          <a:lstStyle>
            <a:lvl1pPr algn="ctr" defTabSz="914400" rtl="0" eaLnBrk="1" latinLnBrk="0" hangingPunct="1">
              <a:lnSpc>
                <a:spcPct val="90000"/>
              </a:lnSpc>
              <a:spcBef>
                <a:spcPct val="0"/>
              </a:spcBef>
              <a:buNone/>
              <a:defRPr sz="3200" b="1" kern="1200">
                <a:solidFill>
                  <a:schemeClr val="accent1"/>
                </a:solidFill>
                <a:latin typeface="+mj-lt"/>
                <a:ea typeface="+mj-ea"/>
                <a:cs typeface="+mj-cs"/>
              </a:defRPr>
            </a:lvl1pPr>
          </a:lstStyle>
          <a:p>
            <a:pPr algn="l"/>
            <a:r>
              <a:rPr lang="en-US" sz="6000" dirty="0">
                <a:solidFill>
                  <a:schemeClr val="bg1"/>
                </a:solidFill>
              </a:rPr>
              <a:t>01</a:t>
            </a:r>
            <a:endParaRPr lang="en-ID" sz="6000" dirty="0">
              <a:solidFill>
                <a:schemeClr val="bg1"/>
              </a:solidFill>
            </a:endParaRPr>
          </a:p>
        </p:txBody>
      </p:sp>
      <p:pic>
        <p:nvPicPr>
          <p:cNvPr id="15" name="Graphic 14">
            <a:extLst>
              <a:ext uri="{FF2B5EF4-FFF2-40B4-BE49-F238E27FC236}">
                <a16:creationId xmlns:a16="http://schemas.microsoft.com/office/drawing/2014/main" id="{60AFC9D5-65AE-4417-B25A-18F128E9492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613583" y="5602774"/>
            <a:ext cx="5038583" cy="1255226"/>
          </a:xfrm>
          <a:prstGeom prst="rect">
            <a:avLst/>
          </a:prstGeom>
        </p:spPr>
      </p:pic>
      <p:grpSp>
        <p:nvGrpSpPr>
          <p:cNvPr id="18" name="Group 17">
            <a:extLst>
              <a:ext uri="{FF2B5EF4-FFF2-40B4-BE49-F238E27FC236}">
                <a16:creationId xmlns:a16="http://schemas.microsoft.com/office/drawing/2014/main" id="{543F344E-37D6-4053-90E8-8CA724CE387F}"/>
              </a:ext>
            </a:extLst>
          </p:cNvPr>
          <p:cNvGrpSpPr/>
          <p:nvPr/>
        </p:nvGrpSpPr>
        <p:grpSpPr>
          <a:xfrm>
            <a:off x="6902145" y="4420868"/>
            <a:ext cx="5038584" cy="2742628"/>
            <a:chOff x="8654986" y="-1310744"/>
            <a:chExt cx="2142545" cy="1166241"/>
          </a:xfrm>
        </p:grpSpPr>
        <p:sp>
          <p:nvSpPr>
            <p:cNvPr id="19" name="Freeform: Shape 18">
              <a:extLst>
                <a:ext uri="{FF2B5EF4-FFF2-40B4-BE49-F238E27FC236}">
                  <a16:creationId xmlns:a16="http://schemas.microsoft.com/office/drawing/2014/main" id="{7C81D808-DB73-4E62-84E4-148AD7F938BB}"/>
                </a:ext>
              </a:extLst>
            </p:cNvPr>
            <p:cNvSpPr/>
            <p:nvPr/>
          </p:nvSpPr>
          <p:spPr>
            <a:xfrm>
              <a:off x="9261910" y="-586749"/>
              <a:ext cx="76200" cy="104775"/>
            </a:xfrm>
            <a:custGeom>
              <a:avLst/>
              <a:gdLst>
                <a:gd name="connsiteX0" fmla="*/ 6667 w 76200"/>
                <a:gd name="connsiteY0" fmla="*/ 107347 h 104775"/>
                <a:gd name="connsiteX1" fmla="*/ 31432 w 76200"/>
                <a:gd name="connsiteY1" fmla="*/ 84582 h 104775"/>
                <a:gd name="connsiteX2" fmla="*/ 52006 w 76200"/>
                <a:gd name="connsiteY2" fmla="*/ 58769 h 104775"/>
                <a:gd name="connsiteX3" fmla="*/ 68294 w 76200"/>
                <a:gd name="connsiteY3" fmla="*/ 30385 h 104775"/>
                <a:gd name="connsiteX4" fmla="*/ 79629 w 76200"/>
                <a:gd name="connsiteY4" fmla="*/ 0 h 104775"/>
                <a:gd name="connsiteX5" fmla="*/ 65723 w 76200"/>
                <a:gd name="connsiteY5" fmla="*/ 29051 h 104775"/>
                <a:gd name="connsiteX6" fmla="*/ 47244 w 76200"/>
                <a:gd name="connsiteY6" fmla="*/ 55340 h 104775"/>
                <a:gd name="connsiteX7" fmla="*/ 25051 w 76200"/>
                <a:gd name="connsiteY7" fmla="*/ 78486 h 104775"/>
                <a:gd name="connsiteX8" fmla="*/ 0 w 76200"/>
                <a:gd name="connsiteY8" fmla="*/ 97726 h 104775"/>
                <a:gd name="connsiteX9" fmla="*/ 6667 w 76200"/>
                <a:gd name="connsiteY9" fmla="*/ 107347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200" h="104775">
                  <a:moveTo>
                    <a:pt x="6667" y="107347"/>
                  </a:moveTo>
                  <a:cubicBezTo>
                    <a:pt x="16002" y="100298"/>
                    <a:pt x="23908" y="92773"/>
                    <a:pt x="31432" y="84582"/>
                  </a:cubicBezTo>
                  <a:cubicBezTo>
                    <a:pt x="38957" y="76486"/>
                    <a:pt x="45910" y="67818"/>
                    <a:pt x="52006" y="58769"/>
                  </a:cubicBezTo>
                  <a:cubicBezTo>
                    <a:pt x="58198" y="49721"/>
                    <a:pt x="63722" y="40291"/>
                    <a:pt x="68294" y="30385"/>
                  </a:cubicBezTo>
                  <a:cubicBezTo>
                    <a:pt x="73152" y="20669"/>
                    <a:pt x="76486" y="10287"/>
                    <a:pt x="79629" y="0"/>
                  </a:cubicBezTo>
                  <a:cubicBezTo>
                    <a:pt x="75629" y="10001"/>
                    <a:pt x="71342" y="19907"/>
                    <a:pt x="65723" y="29051"/>
                  </a:cubicBezTo>
                  <a:cubicBezTo>
                    <a:pt x="60388" y="38290"/>
                    <a:pt x="54102" y="47053"/>
                    <a:pt x="47244" y="55340"/>
                  </a:cubicBezTo>
                  <a:cubicBezTo>
                    <a:pt x="40481" y="63627"/>
                    <a:pt x="33052" y="71342"/>
                    <a:pt x="25051" y="78486"/>
                  </a:cubicBezTo>
                  <a:cubicBezTo>
                    <a:pt x="17145" y="85534"/>
                    <a:pt x="8573" y="92297"/>
                    <a:pt x="0" y="97726"/>
                  </a:cubicBezTo>
                  <a:lnTo>
                    <a:pt x="6667" y="107347"/>
                  </a:lnTo>
                  <a:close/>
                </a:path>
              </a:pathLst>
            </a:custGeom>
            <a:solidFill>
              <a:srgbClr val="018673"/>
            </a:solidFill>
            <a:ln w="9525" cap="flat">
              <a:noFill/>
              <a:prstDash val="solid"/>
              <a:miter/>
            </a:ln>
          </p:spPr>
          <p:txBody>
            <a:bodyPr rtlCol="0" anchor="ctr"/>
            <a:lstStyle/>
            <a:p>
              <a:endParaRPr lang="en-ID"/>
            </a:p>
          </p:txBody>
        </p:sp>
        <p:sp>
          <p:nvSpPr>
            <p:cNvPr id="20" name="Freeform: Shape 19">
              <a:extLst>
                <a:ext uri="{FF2B5EF4-FFF2-40B4-BE49-F238E27FC236}">
                  <a16:creationId xmlns:a16="http://schemas.microsoft.com/office/drawing/2014/main" id="{ABD5B5D1-1EB1-4876-BA8F-789FBFB44095}"/>
                </a:ext>
              </a:extLst>
            </p:cNvPr>
            <p:cNvSpPr/>
            <p:nvPr/>
          </p:nvSpPr>
          <p:spPr>
            <a:xfrm>
              <a:off x="9176852" y="-771819"/>
              <a:ext cx="152400" cy="457200"/>
            </a:xfrm>
            <a:custGeom>
              <a:avLst/>
              <a:gdLst>
                <a:gd name="connsiteX0" fmla="*/ 15240 w 152400"/>
                <a:gd name="connsiteY0" fmla="*/ 466058 h 457200"/>
                <a:gd name="connsiteX1" fmla="*/ 66294 w 152400"/>
                <a:gd name="connsiteY1" fmla="*/ 354044 h 457200"/>
                <a:gd name="connsiteX2" fmla="*/ 110014 w 152400"/>
                <a:gd name="connsiteY2" fmla="*/ 239268 h 457200"/>
                <a:gd name="connsiteX3" fmla="*/ 143637 w 152400"/>
                <a:gd name="connsiteY3" fmla="*/ 121348 h 457200"/>
                <a:gd name="connsiteX4" fmla="*/ 158306 w 152400"/>
                <a:gd name="connsiteY4" fmla="*/ 0 h 457200"/>
                <a:gd name="connsiteX5" fmla="*/ 139446 w 152400"/>
                <a:gd name="connsiteY5" fmla="*/ 120396 h 457200"/>
                <a:gd name="connsiteX6" fmla="*/ 101917 w 152400"/>
                <a:gd name="connsiteY6" fmla="*/ 236506 h 457200"/>
                <a:gd name="connsiteX7" fmla="*/ 54483 w 152400"/>
                <a:gd name="connsiteY7" fmla="*/ 349091 h 457200"/>
                <a:gd name="connsiteX8" fmla="*/ 0 w 152400"/>
                <a:gd name="connsiteY8" fmla="*/ 458343 h 457200"/>
                <a:gd name="connsiteX9" fmla="*/ 15240 w 152400"/>
                <a:gd name="connsiteY9" fmla="*/ 466058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2400" h="457200">
                  <a:moveTo>
                    <a:pt x="15240" y="466058"/>
                  </a:moveTo>
                  <a:cubicBezTo>
                    <a:pt x="33719" y="429101"/>
                    <a:pt x="50387" y="391859"/>
                    <a:pt x="66294" y="354044"/>
                  </a:cubicBezTo>
                  <a:cubicBezTo>
                    <a:pt x="82105" y="316230"/>
                    <a:pt x="96965" y="278035"/>
                    <a:pt x="110014" y="239268"/>
                  </a:cubicBezTo>
                  <a:cubicBezTo>
                    <a:pt x="122968" y="200501"/>
                    <a:pt x="135065" y="161353"/>
                    <a:pt x="143637" y="121348"/>
                  </a:cubicBezTo>
                  <a:cubicBezTo>
                    <a:pt x="152209" y="81439"/>
                    <a:pt x="158686" y="40862"/>
                    <a:pt x="158306" y="0"/>
                  </a:cubicBezTo>
                  <a:cubicBezTo>
                    <a:pt x="157258" y="40862"/>
                    <a:pt x="149352" y="80963"/>
                    <a:pt x="139446" y="120396"/>
                  </a:cubicBezTo>
                  <a:cubicBezTo>
                    <a:pt x="129540" y="159829"/>
                    <a:pt x="116110" y="198406"/>
                    <a:pt x="101917" y="236506"/>
                  </a:cubicBezTo>
                  <a:cubicBezTo>
                    <a:pt x="87630" y="274606"/>
                    <a:pt x="71533" y="312039"/>
                    <a:pt x="54483" y="349091"/>
                  </a:cubicBezTo>
                  <a:cubicBezTo>
                    <a:pt x="37338" y="386048"/>
                    <a:pt x="19336" y="422719"/>
                    <a:pt x="0" y="458343"/>
                  </a:cubicBezTo>
                  <a:lnTo>
                    <a:pt x="15240" y="466058"/>
                  </a:lnTo>
                  <a:close/>
                </a:path>
              </a:pathLst>
            </a:custGeom>
            <a:solidFill>
              <a:srgbClr val="018673"/>
            </a:solidFill>
            <a:ln w="9525" cap="flat">
              <a:noFill/>
              <a:prstDash val="solid"/>
              <a:miter/>
            </a:ln>
          </p:spPr>
          <p:txBody>
            <a:bodyPr rtlCol="0" anchor="ctr"/>
            <a:lstStyle/>
            <a:p>
              <a:endParaRPr lang="en-ID"/>
            </a:p>
          </p:txBody>
        </p:sp>
        <p:sp>
          <p:nvSpPr>
            <p:cNvPr id="21" name="Freeform: Shape 20">
              <a:extLst>
                <a:ext uri="{FF2B5EF4-FFF2-40B4-BE49-F238E27FC236}">
                  <a16:creationId xmlns:a16="http://schemas.microsoft.com/office/drawing/2014/main" id="{93138FE6-FDD5-4990-BFD6-1E92B485DB33}"/>
                </a:ext>
              </a:extLst>
            </p:cNvPr>
            <p:cNvSpPr/>
            <p:nvPr/>
          </p:nvSpPr>
          <p:spPr>
            <a:xfrm>
              <a:off x="9204538" y="-662854"/>
              <a:ext cx="19050" cy="266700"/>
            </a:xfrm>
            <a:custGeom>
              <a:avLst/>
              <a:gdLst>
                <a:gd name="connsiteX0" fmla="*/ 26987 w 19050"/>
                <a:gd name="connsiteY0" fmla="*/ 272225 h 266700"/>
                <a:gd name="connsiteX1" fmla="*/ 14986 w 19050"/>
                <a:gd name="connsiteY1" fmla="*/ 205454 h 266700"/>
                <a:gd name="connsiteX2" fmla="*/ 8700 w 19050"/>
                <a:gd name="connsiteY2" fmla="*/ 137255 h 266700"/>
                <a:gd name="connsiteX3" fmla="*/ 7366 w 19050"/>
                <a:gd name="connsiteY3" fmla="*/ 68675 h 266700"/>
                <a:gd name="connsiteX4" fmla="*/ 10509 w 19050"/>
                <a:gd name="connsiteY4" fmla="*/ 0 h 266700"/>
                <a:gd name="connsiteX5" fmla="*/ 2984 w 19050"/>
                <a:gd name="connsiteY5" fmla="*/ 68485 h 266700"/>
                <a:gd name="connsiteX6" fmla="*/ 32 w 19050"/>
                <a:gd name="connsiteY6" fmla="*/ 137446 h 266700"/>
                <a:gd name="connsiteX7" fmla="*/ 2032 w 19050"/>
                <a:gd name="connsiteY7" fmla="*/ 206597 h 266700"/>
                <a:gd name="connsiteX8" fmla="*/ 10033 w 19050"/>
                <a:gd name="connsiteY8" fmla="*/ 275939 h 266700"/>
                <a:gd name="connsiteX9" fmla="*/ 26987 w 19050"/>
                <a:gd name="connsiteY9" fmla="*/ 272225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050" h="266700">
                  <a:moveTo>
                    <a:pt x="26987" y="272225"/>
                  </a:moveTo>
                  <a:cubicBezTo>
                    <a:pt x="21654" y="250698"/>
                    <a:pt x="17939" y="227933"/>
                    <a:pt x="14986" y="205454"/>
                  </a:cubicBezTo>
                  <a:cubicBezTo>
                    <a:pt x="12033" y="182880"/>
                    <a:pt x="9938" y="160115"/>
                    <a:pt x="8700" y="137255"/>
                  </a:cubicBezTo>
                  <a:cubicBezTo>
                    <a:pt x="7652" y="114491"/>
                    <a:pt x="6890" y="91535"/>
                    <a:pt x="7366" y="68675"/>
                  </a:cubicBezTo>
                  <a:cubicBezTo>
                    <a:pt x="7557" y="45815"/>
                    <a:pt x="8890" y="22860"/>
                    <a:pt x="10509" y="0"/>
                  </a:cubicBezTo>
                  <a:cubicBezTo>
                    <a:pt x="7461" y="22765"/>
                    <a:pt x="4699" y="45530"/>
                    <a:pt x="2984" y="68485"/>
                  </a:cubicBezTo>
                  <a:cubicBezTo>
                    <a:pt x="1080" y="91440"/>
                    <a:pt x="317" y="114395"/>
                    <a:pt x="32" y="137446"/>
                  </a:cubicBezTo>
                  <a:cubicBezTo>
                    <a:pt x="-159" y="160496"/>
                    <a:pt x="508" y="183547"/>
                    <a:pt x="2032" y="206597"/>
                  </a:cubicBezTo>
                  <a:cubicBezTo>
                    <a:pt x="3651" y="229743"/>
                    <a:pt x="5842" y="252508"/>
                    <a:pt x="10033" y="275939"/>
                  </a:cubicBezTo>
                  <a:lnTo>
                    <a:pt x="26987" y="272225"/>
                  </a:lnTo>
                  <a:close/>
                </a:path>
              </a:pathLst>
            </a:custGeom>
            <a:solidFill>
              <a:srgbClr val="018673"/>
            </a:solidFill>
            <a:ln w="9525" cap="flat">
              <a:noFill/>
              <a:prstDash val="solid"/>
              <a:miter/>
            </a:ln>
          </p:spPr>
          <p:txBody>
            <a:bodyPr rtlCol="0" anchor="ctr"/>
            <a:lstStyle/>
            <a:p>
              <a:endParaRPr lang="en-ID"/>
            </a:p>
          </p:txBody>
        </p:sp>
        <p:sp>
          <p:nvSpPr>
            <p:cNvPr id="22" name="Freeform: Shape 21">
              <a:extLst>
                <a:ext uri="{FF2B5EF4-FFF2-40B4-BE49-F238E27FC236}">
                  <a16:creationId xmlns:a16="http://schemas.microsoft.com/office/drawing/2014/main" id="{9C8686E2-B102-4F1E-AFE9-E40D2456AB34}"/>
                </a:ext>
              </a:extLst>
            </p:cNvPr>
            <p:cNvSpPr/>
            <p:nvPr/>
          </p:nvSpPr>
          <p:spPr>
            <a:xfrm>
              <a:off x="9324965" y="-666949"/>
              <a:ext cx="95250" cy="95250"/>
            </a:xfrm>
            <a:custGeom>
              <a:avLst/>
              <a:gdLst>
                <a:gd name="connsiteX0" fmla="*/ 0 w 95250"/>
                <a:gd name="connsiteY0" fmla="*/ 104585 h 95250"/>
                <a:gd name="connsiteX1" fmla="*/ 96774 w 95250"/>
                <a:gd name="connsiteY1" fmla="*/ 0 h 95250"/>
                <a:gd name="connsiteX2" fmla="*/ 2762 w 95250"/>
                <a:gd name="connsiteY2" fmla="*/ 103727 h 95250"/>
              </a:gdLst>
              <a:ahLst/>
              <a:cxnLst>
                <a:cxn ang="0">
                  <a:pos x="connsiteX0" y="connsiteY0"/>
                </a:cxn>
                <a:cxn ang="0">
                  <a:pos x="connsiteX1" y="connsiteY1"/>
                </a:cxn>
                <a:cxn ang="0">
                  <a:pos x="connsiteX2" y="connsiteY2"/>
                </a:cxn>
              </a:cxnLst>
              <a:rect l="l" t="t" r="r" b="b"/>
              <a:pathLst>
                <a:path w="95250" h="95250">
                  <a:moveTo>
                    <a:pt x="0" y="104585"/>
                  </a:moveTo>
                  <a:cubicBezTo>
                    <a:pt x="0" y="104585"/>
                    <a:pt x="25146" y="13907"/>
                    <a:pt x="96774" y="0"/>
                  </a:cubicBezTo>
                  <a:cubicBezTo>
                    <a:pt x="96774" y="0"/>
                    <a:pt x="144780" y="84487"/>
                    <a:pt x="2762" y="103727"/>
                  </a:cubicBezTo>
                </a:path>
              </a:pathLst>
            </a:custGeom>
            <a:solidFill>
              <a:srgbClr val="018673"/>
            </a:solidFill>
            <a:ln w="9525" cap="flat">
              <a:noFill/>
              <a:prstDash val="solid"/>
              <a:miter/>
            </a:ln>
          </p:spPr>
          <p:txBody>
            <a:bodyPr rtlCol="0" anchor="ctr"/>
            <a:lstStyle/>
            <a:p>
              <a:endParaRPr lang="en-ID"/>
            </a:p>
          </p:txBody>
        </p:sp>
        <p:sp>
          <p:nvSpPr>
            <p:cNvPr id="23" name="Freeform: Shape 22">
              <a:extLst>
                <a:ext uri="{FF2B5EF4-FFF2-40B4-BE49-F238E27FC236}">
                  <a16:creationId xmlns:a16="http://schemas.microsoft.com/office/drawing/2014/main" id="{8A164524-7E1C-4E9C-9B2E-94DADFF6F650}"/>
                </a:ext>
              </a:extLst>
            </p:cNvPr>
            <p:cNvSpPr/>
            <p:nvPr/>
          </p:nvSpPr>
          <p:spPr>
            <a:xfrm>
              <a:off x="9242574" y="-772413"/>
              <a:ext cx="76200" cy="104775"/>
            </a:xfrm>
            <a:custGeom>
              <a:avLst/>
              <a:gdLst>
                <a:gd name="connsiteX0" fmla="*/ 80963 w 76200"/>
                <a:gd name="connsiteY0" fmla="*/ 106321 h 104775"/>
                <a:gd name="connsiteX1" fmla="*/ 18955 w 76200"/>
                <a:gd name="connsiteY1" fmla="*/ 307 h 104775"/>
                <a:gd name="connsiteX2" fmla="*/ 80963 w 76200"/>
                <a:gd name="connsiteY2" fmla="*/ 106321 h 104775"/>
              </a:gdLst>
              <a:ahLst/>
              <a:cxnLst>
                <a:cxn ang="0">
                  <a:pos x="connsiteX0" y="connsiteY0"/>
                </a:cxn>
                <a:cxn ang="0">
                  <a:pos x="connsiteX1" y="connsiteY1"/>
                </a:cxn>
                <a:cxn ang="0">
                  <a:pos x="connsiteX2" y="connsiteY2"/>
                </a:cxn>
              </a:cxnLst>
              <a:rect l="l" t="t" r="r" b="b"/>
              <a:pathLst>
                <a:path w="76200" h="104775">
                  <a:moveTo>
                    <a:pt x="80963" y="106321"/>
                  </a:moveTo>
                  <a:cubicBezTo>
                    <a:pt x="80963" y="106321"/>
                    <a:pt x="56008" y="7070"/>
                    <a:pt x="18955" y="307"/>
                  </a:cubicBezTo>
                  <a:cubicBezTo>
                    <a:pt x="-18192" y="-6455"/>
                    <a:pt x="-2381" y="100606"/>
                    <a:pt x="80963" y="106321"/>
                  </a:cubicBezTo>
                  <a:close/>
                </a:path>
              </a:pathLst>
            </a:custGeom>
            <a:solidFill>
              <a:srgbClr val="018673"/>
            </a:solidFill>
            <a:ln w="9525" cap="flat">
              <a:noFill/>
              <a:prstDash val="solid"/>
              <a:miter/>
            </a:ln>
          </p:spPr>
          <p:txBody>
            <a:bodyPr rtlCol="0" anchor="ctr"/>
            <a:lstStyle/>
            <a:p>
              <a:endParaRPr lang="en-ID"/>
            </a:p>
          </p:txBody>
        </p:sp>
        <p:sp>
          <p:nvSpPr>
            <p:cNvPr id="24" name="Freeform: Shape 23">
              <a:extLst>
                <a:ext uri="{FF2B5EF4-FFF2-40B4-BE49-F238E27FC236}">
                  <a16:creationId xmlns:a16="http://schemas.microsoft.com/office/drawing/2014/main" id="{F670CDCC-6F32-4A73-A96B-F1E0B69DBB8D}"/>
                </a:ext>
              </a:extLst>
            </p:cNvPr>
            <p:cNvSpPr/>
            <p:nvPr/>
          </p:nvSpPr>
          <p:spPr>
            <a:xfrm>
              <a:off x="9175290" y="-748674"/>
              <a:ext cx="47625" cy="123825"/>
            </a:xfrm>
            <a:custGeom>
              <a:avLst/>
              <a:gdLst>
                <a:gd name="connsiteX0" fmla="*/ 42043 w 47625"/>
                <a:gd name="connsiteY0" fmla="*/ 130016 h 123825"/>
                <a:gd name="connsiteX1" fmla="*/ 31947 w 47625"/>
                <a:gd name="connsiteY1" fmla="*/ 0 h 123825"/>
                <a:gd name="connsiteX2" fmla="*/ 42043 w 47625"/>
                <a:gd name="connsiteY2" fmla="*/ 130016 h 123825"/>
              </a:gdLst>
              <a:ahLst/>
              <a:cxnLst>
                <a:cxn ang="0">
                  <a:pos x="connsiteX0" y="connsiteY0"/>
                </a:cxn>
                <a:cxn ang="0">
                  <a:pos x="connsiteX1" y="connsiteY1"/>
                </a:cxn>
                <a:cxn ang="0">
                  <a:pos x="connsiteX2" y="connsiteY2"/>
                </a:cxn>
              </a:cxnLst>
              <a:rect l="l" t="t" r="r" b="b"/>
              <a:pathLst>
                <a:path w="47625" h="123825">
                  <a:moveTo>
                    <a:pt x="42043" y="130016"/>
                  </a:moveTo>
                  <a:cubicBezTo>
                    <a:pt x="42043" y="130016"/>
                    <a:pt x="75095" y="34862"/>
                    <a:pt x="31947" y="0"/>
                  </a:cubicBezTo>
                  <a:cubicBezTo>
                    <a:pt x="31947" y="-95"/>
                    <a:pt x="-46254" y="56198"/>
                    <a:pt x="42043" y="130016"/>
                  </a:cubicBezTo>
                  <a:close/>
                </a:path>
              </a:pathLst>
            </a:custGeom>
            <a:solidFill>
              <a:srgbClr val="018673"/>
            </a:solidFill>
            <a:ln w="9525" cap="flat">
              <a:noFill/>
              <a:prstDash val="solid"/>
              <a:miter/>
            </a:ln>
          </p:spPr>
          <p:txBody>
            <a:bodyPr rtlCol="0" anchor="ctr"/>
            <a:lstStyle/>
            <a:p>
              <a:endParaRPr lang="en-ID"/>
            </a:p>
          </p:txBody>
        </p:sp>
        <p:sp>
          <p:nvSpPr>
            <p:cNvPr id="25" name="Freeform: Shape 24">
              <a:extLst>
                <a:ext uri="{FF2B5EF4-FFF2-40B4-BE49-F238E27FC236}">
                  <a16:creationId xmlns:a16="http://schemas.microsoft.com/office/drawing/2014/main" id="{82AC34D5-7FD1-4AE1-95B1-3638A81929D9}"/>
                </a:ext>
              </a:extLst>
            </p:cNvPr>
            <p:cNvSpPr/>
            <p:nvPr/>
          </p:nvSpPr>
          <p:spPr>
            <a:xfrm>
              <a:off x="9140900" y="-599423"/>
              <a:ext cx="66675" cy="133350"/>
            </a:xfrm>
            <a:custGeom>
              <a:avLst/>
              <a:gdLst>
                <a:gd name="connsiteX0" fmla="*/ 68909 w 66675"/>
                <a:gd name="connsiteY0" fmla="*/ 134213 h 133350"/>
                <a:gd name="connsiteX1" fmla="*/ 32904 w 66675"/>
                <a:gd name="connsiteY1" fmla="*/ 6 h 133350"/>
                <a:gd name="connsiteX2" fmla="*/ 68909 w 66675"/>
                <a:gd name="connsiteY2" fmla="*/ 134213 h 133350"/>
              </a:gdLst>
              <a:ahLst/>
              <a:cxnLst>
                <a:cxn ang="0">
                  <a:pos x="connsiteX0" y="connsiteY0"/>
                </a:cxn>
                <a:cxn ang="0">
                  <a:pos x="connsiteX1" y="connsiteY1"/>
                </a:cxn>
                <a:cxn ang="0">
                  <a:pos x="connsiteX2" y="connsiteY2"/>
                </a:cxn>
              </a:cxnLst>
              <a:rect l="l" t="t" r="r" b="b"/>
              <a:pathLst>
                <a:path w="66675" h="133350">
                  <a:moveTo>
                    <a:pt x="68909" y="134213"/>
                  </a:moveTo>
                  <a:cubicBezTo>
                    <a:pt x="68909" y="134213"/>
                    <a:pt x="75957" y="-1042"/>
                    <a:pt x="32904" y="6"/>
                  </a:cubicBezTo>
                  <a:cubicBezTo>
                    <a:pt x="-58250" y="2292"/>
                    <a:pt x="68909" y="134213"/>
                    <a:pt x="68909" y="134213"/>
                  </a:cubicBezTo>
                  <a:close/>
                </a:path>
              </a:pathLst>
            </a:custGeom>
            <a:solidFill>
              <a:srgbClr val="018673"/>
            </a:solidFill>
            <a:ln w="9525" cap="flat">
              <a:noFill/>
              <a:prstDash val="solid"/>
              <a:miter/>
            </a:ln>
          </p:spPr>
          <p:txBody>
            <a:bodyPr rtlCol="0" anchor="ctr"/>
            <a:lstStyle/>
            <a:p>
              <a:endParaRPr lang="en-ID"/>
            </a:p>
          </p:txBody>
        </p:sp>
        <p:sp>
          <p:nvSpPr>
            <p:cNvPr id="26" name="Freeform: Shape 25">
              <a:extLst>
                <a:ext uri="{FF2B5EF4-FFF2-40B4-BE49-F238E27FC236}">
                  <a16:creationId xmlns:a16="http://schemas.microsoft.com/office/drawing/2014/main" id="{E4F20A76-C8EC-41A1-A2EA-8391BD7D37EF}"/>
                </a:ext>
              </a:extLst>
            </p:cNvPr>
            <p:cNvSpPr/>
            <p:nvPr/>
          </p:nvSpPr>
          <p:spPr>
            <a:xfrm>
              <a:off x="8824808" y="-420728"/>
              <a:ext cx="161925" cy="276225"/>
            </a:xfrm>
            <a:custGeom>
              <a:avLst/>
              <a:gdLst>
                <a:gd name="connsiteX0" fmla="*/ 170974 w 161925"/>
                <a:gd name="connsiteY0" fmla="*/ 272796 h 276225"/>
                <a:gd name="connsiteX1" fmla="*/ 122301 w 161925"/>
                <a:gd name="connsiteY1" fmla="*/ 208502 h 276225"/>
                <a:gd name="connsiteX2" fmla="*/ 76867 w 161925"/>
                <a:gd name="connsiteY2" fmla="*/ 141732 h 276225"/>
                <a:gd name="connsiteX3" fmla="*/ 0 w 161925"/>
                <a:gd name="connsiteY3" fmla="*/ 0 h 276225"/>
                <a:gd name="connsiteX4" fmla="*/ 69818 w 161925"/>
                <a:gd name="connsiteY4" fmla="*/ 145923 h 276225"/>
                <a:gd name="connsiteX5" fmla="*/ 112014 w 161925"/>
                <a:gd name="connsiteY5" fmla="*/ 215265 h 276225"/>
                <a:gd name="connsiteX6" fmla="*/ 157925 w 161925"/>
                <a:gd name="connsiteY6" fmla="*/ 282607 h 276225"/>
                <a:gd name="connsiteX7" fmla="*/ 170974 w 161925"/>
                <a:gd name="connsiteY7" fmla="*/ 272796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1925" h="276225">
                  <a:moveTo>
                    <a:pt x="170974" y="272796"/>
                  </a:moveTo>
                  <a:cubicBezTo>
                    <a:pt x="154210" y="252031"/>
                    <a:pt x="138017" y="230410"/>
                    <a:pt x="122301" y="208502"/>
                  </a:cubicBezTo>
                  <a:cubicBezTo>
                    <a:pt x="106585" y="186595"/>
                    <a:pt x="91440" y="164401"/>
                    <a:pt x="76867" y="141732"/>
                  </a:cubicBezTo>
                  <a:cubicBezTo>
                    <a:pt x="47816" y="96393"/>
                    <a:pt x="21241" y="49530"/>
                    <a:pt x="0" y="0"/>
                  </a:cubicBezTo>
                  <a:cubicBezTo>
                    <a:pt x="18669" y="50482"/>
                    <a:pt x="42958" y="98965"/>
                    <a:pt x="69818" y="145923"/>
                  </a:cubicBezTo>
                  <a:cubicBezTo>
                    <a:pt x="83249" y="169354"/>
                    <a:pt x="97345" y="192500"/>
                    <a:pt x="112014" y="215265"/>
                  </a:cubicBezTo>
                  <a:cubicBezTo>
                    <a:pt x="126682" y="238030"/>
                    <a:pt x="141827" y="260509"/>
                    <a:pt x="157925" y="282607"/>
                  </a:cubicBezTo>
                  <a:lnTo>
                    <a:pt x="170974" y="272796"/>
                  </a:lnTo>
                  <a:close/>
                </a:path>
              </a:pathLst>
            </a:custGeom>
            <a:solidFill>
              <a:srgbClr val="018673"/>
            </a:solidFill>
            <a:ln w="9525" cap="flat">
              <a:noFill/>
              <a:prstDash val="solid"/>
              <a:miter/>
            </a:ln>
          </p:spPr>
          <p:txBody>
            <a:bodyPr rtlCol="0" anchor="ctr"/>
            <a:lstStyle/>
            <a:p>
              <a:endParaRPr lang="en-ID"/>
            </a:p>
          </p:txBody>
        </p:sp>
        <p:sp>
          <p:nvSpPr>
            <p:cNvPr id="27" name="Freeform: Shape 26">
              <a:extLst>
                <a:ext uri="{FF2B5EF4-FFF2-40B4-BE49-F238E27FC236}">
                  <a16:creationId xmlns:a16="http://schemas.microsoft.com/office/drawing/2014/main" id="{69995CDE-9726-4C3E-A2AB-D9DABE57F2DE}"/>
                </a:ext>
              </a:extLst>
            </p:cNvPr>
            <p:cNvSpPr/>
            <p:nvPr/>
          </p:nvSpPr>
          <p:spPr>
            <a:xfrm>
              <a:off x="8783088" y="-347576"/>
              <a:ext cx="104775" cy="66675"/>
            </a:xfrm>
            <a:custGeom>
              <a:avLst/>
              <a:gdLst>
                <a:gd name="connsiteX0" fmla="*/ 110204 w 104775"/>
                <a:gd name="connsiteY0" fmla="*/ 54007 h 66675"/>
                <a:gd name="connsiteX1" fmla="*/ 80486 w 104775"/>
                <a:gd name="connsiteY1" fmla="*/ 49149 h 66675"/>
                <a:gd name="connsiteX2" fmla="*/ 51245 w 104775"/>
                <a:gd name="connsiteY2" fmla="*/ 37719 h 66675"/>
                <a:gd name="connsiteX3" fmla="*/ 24289 w 104775"/>
                <a:gd name="connsiteY3" fmla="*/ 20955 h 66675"/>
                <a:gd name="connsiteX4" fmla="*/ 0 w 104775"/>
                <a:gd name="connsiteY4" fmla="*/ 0 h 66675"/>
                <a:gd name="connsiteX5" fmla="*/ 21527 w 104775"/>
                <a:gd name="connsiteY5" fmla="*/ 24003 h 66675"/>
                <a:gd name="connsiteX6" fmla="*/ 46958 w 104775"/>
                <a:gd name="connsiteY6" fmla="*/ 44672 h 66675"/>
                <a:gd name="connsiteX7" fmla="*/ 76200 w 104775"/>
                <a:gd name="connsiteY7" fmla="*/ 60579 h 66675"/>
                <a:gd name="connsiteX8" fmla="*/ 109538 w 104775"/>
                <a:gd name="connsiteY8" fmla="*/ 70199 h 66675"/>
                <a:gd name="connsiteX9" fmla="*/ 110204 w 104775"/>
                <a:gd name="connsiteY9" fmla="*/ 54007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775" h="66675">
                  <a:moveTo>
                    <a:pt x="110204" y="54007"/>
                  </a:moveTo>
                  <a:cubicBezTo>
                    <a:pt x="101156" y="53911"/>
                    <a:pt x="90297" y="51911"/>
                    <a:pt x="80486" y="49149"/>
                  </a:cubicBezTo>
                  <a:cubicBezTo>
                    <a:pt x="70485" y="46292"/>
                    <a:pt x="60674" y="42386"/>
                    <a:pt x="51245" y="37719"/>
                  </a:cubicBezTo>
                  <a:cubicBezTo>
                    <a:pt x="41910" y="32766"/>
                    <a:pt x="32766" y="27432"/>
                    <a:pt x="24289" y="20955"/>
                  </a:cubicBezTo>
                  <a:cubicBezTo>
                    <a:pt x="15621" y="14669"/>
                    <a:pt x="7715" y="7525"/>
                    <a:pt x="0" y="0"/>
                  </a:cubicBezTo>
                  <a:cubicBezTo>
                    <a:pt x="6667" y="8382"/>
                    <a:pt x="13621" y="16573"/>
                    <a:pt x="21527" y="24003"/>
                  </a:cubicBezTo>
                  <a:cubicBezTo>
                    <a:pt x="29242" y="31623"/>
                    <a:pt x="37910" y="38290"/>
                    <a:pt x="46958" y="44672"/>
                  </a:cubicBezTo>
                  <a:cubicBezTo>
                    <a:pt x="56102" y="50768"/>
                    <a:pt x="65913" y="56197"/>
                    <a:pt x="76200" y="60579"/>
                  </a:cubicBezTo>
                  <a:cubicBezTo>
                    <a:pt x="86677" y="64960"/>
                    <a:pt x="96964" y="68485"/>
                    <a:pt x="109538" y="70199"/>
                  </a:cubicBezTo>
                  <a:lnTo>
                    <a:pt x="110204" y="54007"/>
                  </a:lnTo>
                  <a:close/>
                </a:path>
              </a:pathLst>
            </a:custGeom>
            <a:solidFill>
              <a:srgbClr val="018673"/>
            </a:solidFill>
            <a:ln w="9525" cap="flat">
              <a:noFill/>
              <a:prstDash val="solid"/>
              <a:miter/>
            </a:ln>
          </p:spPr>
          <p:txBody>
            <a:bodyPr rtlCol="0" anchor="ctr"/>
            <a:lstStyle/>
            <a:p>
              <a:endParaRPr lang="en-ID"/>
            </a:p>
          </p:txBody>
        </p:sp>
        <p:sp>
          <p:nvSpPr>
            <p:cNvPr id="28" name="Freeform: Shape 27">
              <a:extLst>
                <a:ext uri="{FF2B5EF4-FFF2-40B4-BE49-F238E27FC236}">
                  <a16:creationId xmlns:a16="http://schemas.microsoft.com/office/drawing/2014/main" id="{F0B574C3-BD23-4569-8DB9-5B73EA62874C}"/>
                </a:ext>
              </a:extLst>
            </p:cNvPr>
            <p:cNvSpPr/>
            <p:nvPr/>
          </p:nvSpPr>
          <p:spPr>
            <a:xfrm>
              <a:off x="8799194" y="-619229"/>
              <a:ext cx="57150" cy="142875"/>
            </a:xfrm>
            <a:custGeom>
              <a:avLst/>
              <a:gdLst>
                <a:gd name="connsiteX0" fmla="*/ 12946 w 57150"/>
                <a:gd name="connsiteY0" fmla="*/ 144209 h 142875"/>
                <a:gd name="connsiteX1" fmla="*/ 41997 w 57150"/>
                <a:gd name="connsiteY1" fmla="*/ 0 h 142875"/>
                <a:gd name="connsiteX2" fmla="*/ 54475 w 57150"/>
                <a:gd name="connsiteY2" fmla="*/ 91440 h 142875"/>
                <a:gd name="connsiteX3" fmla="*/ 12946 w 57150"/>
                <a:gd name="connsiteY3" fmla="*/ 144209 h 142875"/>
              </a:gdLst>
              <a:ahLst/>
              <a:cxnLst>
                <a:cxn ang="0">
                  <a:pos x="connsiteX0" y="connsiteY0"/>
                </a:cxn>
                <a:cxn ang="0">
                  <a:pos x="connsiteX1" y="connsiteY1"/>
                </a:cxn>
                <a:cxn ang="0">
                  <a:pos x="connsiteX2" y="connsiteY2"/>
                </a:cxn>
                <a:cxn ang="0">
                  <a:pos x="connsiteX3" y="connsiteY3"/>
                </a:cxn>
              </a:cxnLst>
              <a:rect l="l" t="t" r="r" b="b"/>
              <a:pathLst>
                <a:path w="57150" h="142875">
                  <a:moveTo>
                    <a:pt x="12946" y="144209"/>
                  </a:moveTo>
                  <a:cubicBezTo>
                    <a:pt x="12946" y="144209"/>
                    <a:pt x="-30584" y="34385"/>
                    <a:pt x="41997" y="0"/>
                  </a:cubicBezTo>
                  <a:cubicBezTo>
                    <a:pt x="41997" y="0"/>
                    <a:pt x="73048" y="43815"/>
                    <a:pt x="54475" y="91440"/>
                  </a:cubicBezTo>
                  <a:cubicBezTo>
                    <a:pt x="43711" y="118872"/>
                    <a:pt x="12946" y="144209"/>
                    <a:pt x="12946" y="144209"/>
                  </a:cubicBezTo>
                  <a:close/>
                </a:path>
              </a:pathLst>
            </a:custGeom>
            <a:solidFill>
              <a:srgbClr val="018673"/>
            </a:solidFill>
            <a:ln w="9525" cap="flat">
              <a:noFill/>
              <a:prstDash val="solid"/>
              <a:miter/>
            </a:ln>
          </p:spPr>
          <p:txBody>
            <a:bodyPr rtlCol="0" anchor="ctr"/>
            <a:lstStyle/>
            <a:p>
              <a:endParaRPr lang="en-ID"/>
            </a:p>
          </p:txBody>
        </p:sp>
        <p:sp>
          <p:nvSpPr>
            <p:cNvPr id="29" name="Freeform: Shape 28">
              <a:extLst>
                <a:ext uri="{FF2B5EF4-FFF2-40B4-BE49-F238E27FC236}">
                  <a16:creationId xmlns:a16="http://schemas.microsoft.com/office/drawing/2014/main" id="{89974453-119B-463D-A59E-F40A1B9812FB}"/>
                </a:ext>
              </a:extLst>
            </p:cNvPr>
            <p:cNvSpPr/>
            <p:nvPr/>
          </p:nvSpPr>
          <p:spPr>
            <a:xfrm>
              <a:off x="8855369" y="-505882"/>
              <a:ext cx="66675" cy="114300"/>
            </a:xfrm>
            <a:custGeom>
              <a:avLst/>
              <a:gdLst>
                <a:gd name="connsiteX0" fmla="*/ 2300 w 66675"/>
                <a:gd name="connsiteY0" fmla="*/ 121253 h 114300"/>
                <a:gd name="connsiteX1" fmla="*/ 56973 w 66675"/>
                <a:gd name="connsiteY1" fmla="*/ 0 h 114300"/>
                <a:gd name="connsiteX2" fmla="*/ 61259 w 66675"/>
                <a:gd name="connsiteY2" fmla="*/ 72581 h 114300"/>
                <a:gd name="connsiteX3" fmla="*/ 2300 w 66675"/>
                <a:gd name="connsiteY3" fmla="*/ 121253 h 114300"/>
              </a:gdLst>
              <a:ahLst/>
              <a:cxnLst>
                <a:cxn ang="0">
                  <a:pos x="connsiteX0" y="connsiteY0"/>
                </a:cxn>
                <a:cxn ang="0">
                  <a:pos x="connsiteX1" y="connsiteY1"/>
                </a:cxn>
                <a:cxn ang="0">
                  <a:pos x="connsiteX2" y="connsiteY2"/>
                </a:cxn>
                <a:cxn ang="0">
                  <a:pos x="connsiteX3" y="connsiteY3"/>
                </a:cxn>
              </a:cxnLst>
              <a:rect l="l" t="t" r="r" b="b"/>
              <a:pathLst>
                <a:path w="66675" h="114300">
                  <a:moveTo>
                    <a:pt x="2300" y="121253"/>
                  </a:moveTo>
                  <a:cubicBezTo>
                    <a:pt x="2300" y="121253"/>
                    <a:pt x="-17131" y="13430"/>
                    <a:pt x="56973" y="0"/>
                  </a:cubicBezTo>
                  <a:cubicBezTo>
                    <a:pt x="56973" y="0"/>
                    <a:pt x="87929" y="30290"/>
                    <a:pt x="61259" y="72581"/>
                  </a:cubicBezTo>
                  <a:cubicBezTo>
                    <a:pt x="34589" y="114871"/>
                    <a:pt x="2300" y="121253"/>
                    <a:pt x="2300" y="121253"/>
                  </a:cubicBezTo>
                  <a:close/>
                </a:path>
              </a:pathLst>
            </a:custGeom>
            <a:solidFill>
              <a:srgbClr val="018673"/>
            </a:solidFill>
            <a:ln w="9525" cap="flat">
              <a:noFill/>
              <a:prstDash val="solid"/>
              <a:miter/>
            </a:ln>
          </p:spPr>
          <p:txBody>
            <a:bodyPr rtlCol="0" anchor="ctr"/>
            <a:lstStyle/>
            <a:p>
              <a:endParaRPr lang="en-ID"/>
            </a:p>
          </p:txBody>
        </p:sp>
        <p:sp>
          <p:nvSpPr>
            <p:cNvPr id="30" name="Freeform: Shape 29">
              <a:extLst>
                <a:ext uri="{FF2B5EF4-FFF2-40B4-BE49-F238E27FC236}">
                  <a16:creationId xmlns:a16="http://schemas.microsoft.com/office/drawing/2014/main" id="{C53D2D6A-D770-4856-8AF4-CA574752C4CB}"/>
                </a:ext>
              </a:extLst>
            </p:cNvPr>
            <p:cNvSpPr/>
            <p:nvPr/>
          </p:nvSpPr>
          <p:spPr>
            <a:xfrm>
              <a:off x="8718233" y="-484994"/>
              <a:ext cx="95250" cy="76200"/>
            </a:xfrm>
            <a:custGeom>
              <a:avLst/>
              <a:gdLst>
                <a:gd name="connsiteX0" fmla="*/ 102860 w 95250"/>
                <a:gd name="connsiteY0" fmla="*/ 81030 h 76200"/>
                <a:gd name="connsiteX1" fmla="*/ 11706 w 95250"/>
                <a:gd name="connsiteY1" fmla="*/ 5306 h 76200"/>
                <a:gd name="connsiteX2" fmla="*/ 102860 w 95250"/>
                <a:gd name="connsiteY2" fmla="*/ 81030 h 76200"/>
              </a:gdLst>
              <a:ahLst/>
              <a:cxnLst>
                <a:cxn ang="0">
                  <a:pos x="connsiteX0" y="connsiteY0"/>
                </a:cxn>
                <a:cxn ang="0">
                  <a:pos x="connsiteX1" y="connsiteY1"/>
                </a:cxn>
                <a:cxn ang="0">
                  <a:pos x="connsiteX2" y="connsiteY2"/>
                </a:cxn>
              </a:cxnLst>
              <a:rect l="l" t="t" r="r" b="b"/>
              <a:pathLst>
                <a:path w="95250" h="76200">
                  <a:moveTo>
                    <a:pt x="102860" y="81030"/>
                  </a:moveTo>
                  <a:cubicBezTo>
                    <a:pt x="102860" y="81030"/>
                    <a:pt x="41329" y="-24507"/>
                    <a:pt x="11706" y="5306"/>
                  </a:cubicBezTo>
                  <a:cubicBezTo>
                    <a:pt x="-18012" y="35024"/>
                    <a:pt x="7610" y="83697"/>
                    <a:pt x="102860" y="81030"/>
                  </a:cubicBezTo>
                  <a:close/>
                </a:path>
              </a:pathLst>
            </a:custGeom>
            <a:solidFill>
              <a:srgbClr val="018673"/>
            </a:solidFill>
            <a:ln w="9525" cap="flat">
              <a:noFill/>
              <a:prstDash val="solid"/>
              <a:miter/>
            </a:ln>
          </p:spPr>
          <p:txBody>
            <a:bodyPr rtlCol="0" anchor="ctr"/>
            <a:lstStyle/>
            <a:p>
              <a:endParaRPr lang="en-ID"/>
            </a:p>
          </p:txBody>
        </p:sp>
        <p:sp>
          <p:nvSpPr>
            <p:cNvPr id="31" name="Freeform: Shape 30">
              <a:extLst>
                <a:ext uri="{FF2B5EF4-FFF2-40B4-BE49-F238E27FC236}">
                  <a16:creationId xmlns:a16="http://schemas.microsoft.com/office/drawing/2014/main" id="{0259A2F8-E337-4965-AE55-07610FB0C47E}"/>
                </a:ext>
              </a:extLst>
            </p:cNvPr>
            <p:cNvSpPr/>
            <p:nvPr/>
          </p:nvSpPr>
          <p:spPr>
            <a:xfrm>
              <a:off x="8654986" y="-401667"/>
              <a:ext cx="95250" cy="47625"/>
            </a:xfrm>
            <a:custGeom>
              <a:avLst/>
              <a:gdLst>
                <a:gd name="connsiteX0" fmla="*/ 99717 w 95250"/>
                <a:gd name="connsiteY0" fmla="*/ 43804 h 47625"/>
                <a:gd name="connsiteX1" fmla="*/ 2562 w 95250"/>
                <a:gd name="connsiteY1" fmla="*/ 17039 h 47625"/>
                <a:gd name="connsiteX2" fmla="*/ 99717 w 95250"/>
                <a:gd name="connsiteY2" fmla="*/ 43804 h 47625"/>
              </a:gdLst>
              <a:ahLst/>
              <a:cxnLst>
                <a:cxn ang="0">
                  <a:pos x="connsiteX0" y="connsiteY0"/>
                </a:cxn>
                <a:cxn ang="0">
                  <a:pos x="connsiteX1" y="connsiteY1"/>
                </a:cxn>
                <a:cxn ang="0">
                  <a:pos x="connsiteX2" y="connsiteY2"/>
                </a:cxn>
              </a:cxnLst>
              <a:rect l="l" t="t" r="r" b="b"/>
              <a:pathLst>
                <a:path w="95250" h="47625">
                  <a:moveTo>
                    <a:pt x="99717" y="43804"/>
                  </a:moveTo>
                  <a:cubicBezTo>
                    <a:pt x="99717" y="43804"/>
                    <a:pt x="20660" y="-33254"/>
                    <a:pt x="2562" y="17039"/>
                  </a:cubicBezTo>
                  <a:cubicBezTo>
                    <a:pt x="-14773" y="65044"/>
                    <a:pt x="60093" y="52281"/>
                    <a:pt x="99717" y="43804"/>
                  </a:cubicBezTo>
                  <a:close/>
                </a:path>
              </a:pathLst>
            </a:custGeom>
            <a:solidFill>
              <a:srgbClr val="018673"/>
            </a:solidFill>
            <a:ln w="9525" cap="flat">
              <a:noFill/>
              <a:prstDash val="solid"/>
              <a:miter/>
            </a:ln>
          </p:spPr>
          <p:txBody>
            <a:bodyPr rtlCol="0" anchor="ctr"/>
            <a:lstStyle/>
            <a:p>
              <a:endParaRPr lang="en-ID"/>
            </a:p>
          </p:txBody>
        </p:sp>
        <p:sp>
          <p:nvSpPr>
            <p:cNvPr id="32" name="Freeform: Shape 31">
              <a:extLst>
                <a:ext uri="{FF2B5EF4-FFF2-40B4-BE49-F238E27FC236}">
                  <a16:creationId xmlns:a16="http://schemas.microsoft.com/office/drawing/2014/main" id="{BFCCEA7E-B42F-4CF2-A570-19B59DC70C35}"/>
                </a:ext>
              </a:extLst>
            </p:cNvPr>
            <p:cNvSpPr/>
            <p:nvPr/>
          </p:nvSpPr>
          <p:spPr>
            <a:xfrm>
              <a:off x="8729496" y="-322454"/>
              <a:ext cx="95250" cy="76200"/>
            </a:xfrm>
            <a:custGeom>
              <a:avLst/>
              <a:gdLst>
                <a:gd name="connsiteX0" fmla="*/ 99884 w 95250"/>
                <a:gd name="connsiteY0" fmla="*/ 310 h 76200"/>
                <a:gd name="connsiteX1" fmla="*/ 2538 w 95250"/>
                <a:gd name="connsiteY1" fmla="*/ 36124 h 76200"/>
                <a:gd name="connsiteX2" fmla="*/ 46068 w 95250"/>
                <a:gd name="connsiteY2" fmla="*/ 78034 h 76200"/>
                <a:gd name="connsiteX3" fmla="*/ 99884 w 95250"/>
                <a:gd name="connsiteY3" fmla="*/ 310 h 76200"/>
              </a:gdLst>
              <a:ahLst/>
              <a:cxnLst>
                <a:cxn ang="0">
                  <a:pos x="connsiteX0" y="connsiteY0"/>
                </a:cxn>
                <a:cxn ang="0">
                  <a:pos x="connsiteX1" y="connsiteY1"/>
                </a:cxn>
                <a:cxn ang="0">
                  <a:pos x="connsiteX2" y="connsiteY2"/>
                </a:cxn>
                <a:cxn ang="0">
                  <a:pos x="connsiteX3" y="connsiteY3"/>
                </a:cxn>
              </a:cxnLst>
              <a:rect l="l" t="t" r="r" b="b"/>
              <a:pathLst>
                <a:path w="95250" h="76200">
                  <a:moveTo>
                    <a:pt x="99884" y="310"/>
                  </a:moveTo>
                  <a:cubicBezTo>
                    <a:pt x="99884" y="310"/>
                    <a:pt x="13587" y="-5786"/>
                    <a:pt x="2538" y="36124"/>
                  </a:cubicBezTo>
                  <a:cubicBezTo>
                    <a:pt x="-8511" y="78034"/>
                    <a:pt x="18445" y="92226"/>
                    <a:pt x="46068" y="78034"/>
                  </a:cubicBezTo>
                  <a:cubicBezTo>
                    <a:pt x="73690" y="63937"/>
                    <a:pt x="99884" y="310"/>
                    <a:pt x="99884" y="310"/>
                  </a:cubicBezTo>
                  <a:close/>
                </a:path>
              </a:pathLst>
            </a:custGeom>
            <a:solidFill>
              <a:srgbClr val="018673"/>
            </a:solidFill>
            <a:ln w="9525" cap="flat">
              <a:noFill/>
              <a:prstDash val="solid"/>
              <a:miter/>
            </a:ln>
          </p:spPr>
          <p:txBody>
            <a:bodyPr rtlCol="0" anchor="ctr"/>
            <a:lstStyle/>
            <a:p>
              <a:endParaRPr lang="en-ID"/>
            </a:p>
          </p:txBody>
        </p:sp>
        <p:sp>
          <p:nvSpPr>
            <p:cNvPr id="33" name="Freeform: Shape 32">
              <a:extLst>
                <a:ext uri="{FF2B5EF4-FFF2-40B4-BE49-F238E27FC236}">
                  <a16:creationId xmlns:a16="http://schemas.microsoft.com/office/drawing/2014/main" id="{CB5961AB-E815-4314-B773-76A99AF71EF8}"/>
                </a:ext>
              </a:extLst>
            </p:cNvPr>
            <p:cNvSpPr/>
            <p:nvPr/>
          </p:nvSpPr>
          <p:spPr>
            <a:xfrm>
              <a:off x="10108206" y="-755532"/>
              <a:ext cx="76200" cy="476250"/>
            </a:xfrm>
            <a:custGeom>
              <a:avLst/>
              <a:gdLst>
                <a:gd name="connsiteX0" fmla="*/ 50673 w 76200"/>
                <a:gd name="connsiteY0" fmla="*/ 391096 h 476250"/>
                <a:gd name="connsiteX1" fmla="*/ 18002 w 76200"/>
                <a:gd name="connsiteY1" fmla="*/ 481679 h 476250"/>
                <a:gd name="connsiteX2" fmla="*/ 0 w 76200"/>
                <a:gd name="connsiteY2" fmla="*/ 481679 h 476250"/>
                <a:gd name="connsiteX3" fmla="*/ 38290 w 76200"/>
                <a:gd name="connsiteY3" fmla="*/ 387477 h 476250"/>
                <a:gd name="connsiteX4" fmla="*/ 66484 w 76200"/>
                <a:gd name="connsiteY4" fmla="*/ 260223 h 476250"/>
                <a:gd name="connsiteX5" fmla="*/ 71152 w 76200"/>
                <a:gd name="connsiteY5" fmla="*/ 129731 h 476250"/>
                <a:gd name="connsiteX6" fmla="*/ 64675 w 76200"/>
                <a:gd name="connsiteY6" fmla="*/ 64484 h 476250"/>
                <a:gd name="connsiteX7" fmla="*/ 58960 w 76200"/>
                <a:gd name="connsiteY7" fmla="*/ 32194 h 476250"/>
                <a:gd name="connsiteX8" fmla="*/ 52483 w 76200"/>
                <a:gd name="connsiteY8" fmla="*/ 0 h 476250"/>
                <a:gd name="connsiteX9" fmla="*/ 60007 w 76200"/>
                <a:gd name="connsiteY9" fmla="*/ 32004 h 476250"/>
                <a:gd name="connsiteX10" fmla="*/ 66770 w 76200"/>
                <a:gd name="connsiteY10" fmla="*/ 64198 h 476250"/>
                <a:gd name="connsiteX11" fmla="*/ 75438 w 76200"/>
                <a:gd name="connsiteY11" fmla="*/ 129445 h 476250"/>
                <a:gd name="connsiteX12" fmla="*/ 75057 w 76200"/>
                <a:gd name="connsiteY12" fmla="*/ 261175 h 476250"/>
                <a:gd name="connsiteX13" fmla="*/ 50673 w 76200"/>
                <a:gd name="connsiteY13" fmla="*/ 391096 h 476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6200" h="476250">
                  <a:moveTo>
                    <a:pt x="50673" y="391096"/>
                  </a:moveTo>
                  <a:cubicBezTo>
                    <a:pt x="41815" y="421957"/>
                    <a:pt x="31337" y="452247"/>
                    <a:pt x="18002" y="481679"/>
                  </a:cubicBezTo>
                  <a:lnTo>
                    <a:pt x="0" y="481679"/>
                  </a:lnTo>
                  <a:cubicBezTo>
                    <a:pt x="15335" y="451675"/>
                    <a:pt x="28003" y="419767"/>
                    <a:pt x="38290" y="387477"/>
                  </a:cubicBezTo>
                  <a:cubicBezTo>
                    <a:pt x="51435" y="346043"/>
                    <a:pt x="61341" y="303467"/>
                    <a:pt x="66484" y="260223"/>
                  </a:cubicBezTo>
                  <a:cubicBezTo>
                    <a:pt x="71723" y="217075"/>
                    <a:pt x="74200" y="173260"/>
                    <a:pt x="71152" y="129731"/>
                  </a:cubicBezTo>
                  <a:cubicBezTo>
                    <a:pt x="70675" y="107823"/>
                    <a:pt x="67342" y="86201"/>
                    <a:pt x="64675" y="64484"/>
                  </a:cubicBezTo>
                  <a:cubicBezTo>
                    <a:pt x="63627" y="53530"/>
                    <a:pt x="61055" y="42958"/>
                    <a:pt x="58960" y="32194"/>
                  </a:cubicBezTo>
                  <a:lnTo>
                    <a:pt x="52483" y="0"/>
                  </a:lnTo>
                  <a:lnTo>
                    <a:pt x="60007" y="32004"/>
                  </a:lnTo>
                  <a:cubicBezTo>
                    <a:pt x="62389" y="42672"/>
                    <a:pt x="65437" y="53340"/>
                    <a:pt x="66770" y="64198"/>
                  </a:cubicBezTo>
                  <a:cubicBezTo>
                    <a:pt x="70199" y="85820"/>
                    <a:pt x="74200" y="107537"/>
                    <a:pt x="75438" y="129445"/>
                  </a:cubicBezTo>
                  <a:cubicBezTo>
                    <a:pt x="79915" y="173165"/>
                    <a:pt x="78962" y="217361"/>
                    <a:pt x="75057" y="261175"/>
                  </a:cubicBezTo>
                  <a:cubicBezTo>
                    <a:pt x="71152" y="304990"/>
                    <a:pt x="62579" y="348520"/>
                    <a:pt x="50673" y="391096"/>
                  </a:cubicBezTo>
                  <a:close/>
                </a:path>
              </a:pathLst>
            </a:custGeom>
            <a:solidFill>
              <a:srgbClr val="018673"/>
            </a:solidFill>
            <a:ln w="9525" cap="flat">
              <a:noFill/>
              <a:prstDash val="solid"/>
              <a:miter/>
            </a:ln>
          </p:spPr>
          <p:txBody>
            <a:bodyPr rtlCol="0" anchor="ctr"/>
            <a:lstStyle/>
            <a:p>
              <a:endParaRPr lang="en-ID"/>
            </a:p>
          </p:txBody>
        </p:sp>
        <p:sp>
          <p:nvSpPr>
            <p:cNvPr id="34" name="Freeform: Shape 33">
              <a:extLst>
                <a:ext uri="{FF2B5EF4-FFF2-40B4-BE49-F238E27FC236}">
                  <a16:creationId xmlns:a16="http://schemas.microsoft.com/office/drawing/2014/main" id="{06D54653-6366-45A2-80C2-EA2B672C4A98}"/>
                </a:ext>
              </a:extLst>
            </p:cNvPr>
            <p:cNvSpPr/>
            <p:nvPr/>
          </p:nvSpPr>
          <p:spPr>
            <a:xfrm>
              <a:off x="10147259" y="-581986"/>
              <a:ext cx="28575" cy="304800"/>
            </a:xfrm>
            <a:custGeom>
              <a:avLst/>
              <a:gdLst>
                <a:gd name="connsiteX0" fmla="*/ 17717 w 28575"/>
                <a:gd name="connsiteY0" fmla="*/ 308134 h 304800"/>
                <a:gd name="connsiteX1" fmla="*/ 1333 w 28575"/>
                <a:gd name="connsiteY1" fmla="*/ 308134 h 304800"/>
                <a:gd name="connsiteX2" fmla="*/ 16383 w 28575"/>
                <a:gd name="connsiteY2" fmla="*/ 252698 h 304800"/>
                <a:gd name="connsiteX3" fmla="*/ 27908 w 28575"/>
                <a:gd name="connsiteY3" fmla="*/ 168021 h 304800"/>
                <a:gd name="connsiteX4" fmla="*/ 23908 w 28575"/>
                <a:gd name="connsiteY4" fmla="*/ 82582 h 304800"/>
                <a:gd name="connsiteX5" fmla="*/ 0 w 28575"/>
                <a:gd name="connsiteY5" fmla="*/ 0 h 304800"/>
                <a:gd name="connsiteX6" fmla="*/ 28099 w 28575"/>
                <a:gd name="connsiteY6" fmla="*/ 81820 h 304800"/>
                <a:gd name="connsiteX7" fmla="*/ 36481 w 28575"/>
                <a:gd name="connsiteY7" fmla="*/ 168211 h 304800"/>
                <a:gd name="connsiteX8" fmla="*/ 29051 w 28575"/>
                <a:gd name="connsiteY8" fmla="*/ 254984 h 304800"/>
                <a:gd name="connsiteX9" fmla="*/ 17717 w 28575"/>
                <a:gd name="connsiteY9" fmla="*/ 308134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575" h="304800">
                  <a:moveTo>
                    <a:pt x="17717" y="308134"/>
                  </a:moveTo>
                  <a:lnTo>
                    <a:pt x="1333" y="308134"/>
                  </a:lnTo>
                  <a:cubicBezTo>
                    <a:pt x="7239" y="290036"/>
                    <a:pt x="12287" y="271367"/>
                    <a:pt x="16383" y="252698"/>
                  </a:cubicBezTo>
                  <a:cubicBezTo>
                    <a:pt x="22384" y="224885"/>
                    <a:pt x="26289" y="196501"/>
                    <a:pt x="27908" y="168021"/>
                  </a:cubicBezTo>
                  <a:cubicBezTo>
                    <a:pt x="29813" y="139541"/>
                    <a:pt x="27908" y="110871"/>
                    <a:pt x="23908" y="82582"/>
                  </a:cubicBezTo>
                  <a:cubicBezTo>
                    <a:pt x="19812" y="54197"/>
                    <a:pt x="11049" y="26670"/>
                    <a:pt x="0" y="0"/>
                  </a:cubicBezTo>
                  <a:cubicBezTo>
                    <a:pt x="12287" y="26098"/>
                    <a:pt x="22574" y="53340"/>
                    <a:pt x="28099" y="81820"/>
                  </a:cubicBezTo>
                  <a:cubicBezTo>
                    <a:pt x="33623" y="110204"/>
                    <a:pt x="36957" y="139160"/>
                    <a:pt x="36481" y="168211"/>
                  </a:cubicBezTo>
                  <a:cubicBezTo>
                    <a:pt x="36290" y="197263"/>
                    <a:pt x="33814" y="226219"/>
                    <a:pt x="29051" y="254984"/>
                  </a:cubicBezTo>
                  <a:cubicBezTo>
                    <a:pt x="26099" y="272891"/>
                    <a:pt x="22384" y="290608"/>
                    <a:pt x="17717" y="308134"/>
                  </a:cubicBezTo>
                  <a:close/>
                </a:path>
              </a:pathLst>
            </a:custGeom>
            <a:solidFill>
              <a:srgbClr val="018673"/>
            </a:solidFill>
            <a:ln w="9525" cap="flat">
              <a:noFill/>
              <a:prstDash val="solid"/>
              <a:miter/>
            </a:ln>
          </p:spPr>
          <p:txBody>
            <a:bodyPr rtlCol="0" anchor="ctr"/>
            <a:lstStyle/>
            <a:p>
              <a:endParaRPr lang="en-ID"/>
            </a:p>
          </p:txBody>
        </p:sp>
        <p:sp>
          <p:nvSpPr>
            <p:cNvPr id="35" name="Freeform: Shape 34">
              <a:extLst>
                <a:ext uri="{FF2B5EF4-FFF2-40B4-BE49-F238E27FC236}">
                  <a16:creationId xmlns:a16="http://schemas.microsoft.com/office/drawing/2014/main" id="{0753442A-D35C-459A-AB67-F6C11445ECAE}"/>
                </a:ext>
              </a:extLst>
            </p:cNvPr>
            <p:cNvSpPr/>
            <p:nvPr/>
          </p:nvSpPr>
          <p:spPr>
            <a:xfrm>
              <a:off x="10091345" y="-676474"/>
              <a:ext cx="76200" cy="123825"/>
            </a:xfrm>
            <a:custGeom>
              <a:avLst/>
              <a:gdLst>
                <a:gd name="connsiteX0" fmla="*/ 77535 w 76200"/>
                <a:gd name="connsiteY0" fmla="*/ 130302 h 123825"/>
                <a:gd name="connsiteX1" fmla="*/ 7907 w 76200"/>
                <a:gd name="connsiteY1" fmla="*/ 0 h 123825"/>
                <a:gd name="connsiteX2" fmla="*/ 11527 w 76200"/>
                <a:gd name="connsiteY2" fmla="*/ 91726 h 123825"/>
                <a:gd name="connsiteX3" fmla="*/ 77535 w 76200"/>
                <a:gd name="connsiteY3" fmla="*/ 130302 h 123825"/>
              </a:gdLst>
              <a:ahLst/>
              <a:cxnLst>
                <a:cxn ang="0">
                  <a:pos x="connsiteX0" y="connsiteY0"/>
                </a:cxn>
                <a:cxn ang="0">
                  <a:pos x="connsiteX1" y="connsiteY1"/>
                </a:cxn>
                <a:cxn ang="0">
                  <a:pos x="connsiteX2" y="connsiteY2"/>
                </a:cxn>
                <a:cxn ang="0">
                  <a:pos x="connsiteX3" y="connsiteY3"/>
                </a:cxn>
              </a:cxnLst>
              <a:rect l="l" t="t" r="r" b="b"/>
              <a:pathLst>
                <a:path w="76200" h="123825">
                  <a:moveTo>
                    <a:pt x="77535" y="130302"/>
                  </a:moveTo>
                  <a:cubicBezTo>
                    <a:pt x="77535" y="130302"/>
                    <a:pt x="47817" y="27813"/>
                    <a:pt x="7907" y="0"/>
                  </a:cubicBezTo>
                  <a:cubicBezTo>
                    <a:pt x="7907" y="0"/>
                    <a:pt x="-12095" y="42005"/>
                    <a:pt x="11527" y="91726"/>
                  </a:cubicBezTo>
                  <a:cubicBezTo>
                    <a:pt x="35149" y="141351"/>
                    <a:pt x="77535" y="130302"/>
                    <a:pt x="77535" y="130302"/>
                  </a:cubicBezTo>
                  <a:close/>
                </a:path>
              </a:pathLst>
            </a:custGeom>
            <a:solidFill>
              <a:srgbClr val="018673"/>
            </a:solidFill>
            <a:ln w="9525" cap="flat">
              <a:noFill/>
              <a:prstDash val="solid"/>
              <a:miter/>
            </a:ln>
          </p:spPr>
          <p:txBody>
            <a:bodyPr rtlCol="0" anchor="ctr"/>
            <a:lstStyle/>
            <a:p>
              <a:endParaRPr lang="en-ID"/>
            </a:p>
          </p:txBody>
        </p:sp>
        <p:sp>
          <p:nvSpPr>
            <p:cNvPr id="36" name="Freeform: Shape 35">
              <a:extLst>
                <a:ext uri="{FF2B5EF4-FFF2-40B4-BE49-F238E27FC236}">
                  <a16:creationId xmlns:a16="http://schemas.microsoft.com/office/drawing/2014/main" id="{4D9B2F98-76D4-4DEB-B8B6-0A89A238B9CA}"/>
                </a:ext>
              </a:extLst>
            </p:cNvPr>
            <p:cNvSpPr/>
            <p:nvPr/>
          </p:nvSpPr>
          <p:spPr>
            <a:xfrm>
              <a:off x="10121066" y="-838854"/>
              <a:ext cx="57150" cy="133350"/>
            </a:xfrm>
            <a:custGeom>
              <a:avLst/>
              <a:gdLst>
                <a:gd name="connsiteX0" fmla="*/ 52481 w 57150"/>
                <a:gd name="connsiteY0" fmla="*/ 138282 h 133350"/>
                <a:gd name="connsiteX1" fmla="*/ 2761 w 57150"/>
                <a:gd name="connsiteY1" fmla="*/ 5598 h 133350"/>
                <a:gd name="connsiteX2" fmla="*/ 52481 w 57150"/>
                <a:gd name="connsiteY2" fmla="*/ 138282 h 133350"/>
              </a:gdLst>
              <a:ahLst/>
              <a:cxnLst>
                <a:cxn ang="0">
                  <a:pos x="connsiteX0" y="connsiteY0"/>
                </a:cxn>
                <a:cxn ang="0">
                  <a:pos x="connsiteX1" y="connsiteY1"/>
                </a:cxn>
                <a:cxn ang="0">
                  <a:pos x="connsiteX2" y="connsiteY2"/>
                </a:cxn>
              </a:cxnLst>
              <a:rect l="l" t="t" r="r" b="b"/>
              <a:pathLst>
                <a:path w="57150" h="133350">
                  <a:moveTo>
                    <a:pt x="52481" y="138282"/>
                  </a:moveTo>
                  <a:cubicBezTo>
                    <a:pt x="52481" y="138282"/>
                    <a:pt x="-14194" y="35983"/>
                    <a:pt x="2761" y="5598"/>
                  </a:cubicBezTo>
                  <a:cubicBezTo>
                    <a:pt x="19620" y="-24691"/>
                    <a:pt x="97535" y="74845"/>
                    <a:pt x="52481" y="138282"/>
                  </a:cubicBezTo>
                  <a:close/>
                </a:path>
              </a:pathLst>
            </a:custGeom>
            <a:solidFill>
              <a:srgbClr val="018673"/>
            </a:solidFill>
            <a:ln w="9525" cap="flat">
              <a:noFill/>
              <a:prstDash val="solid"/>
              <a:miter/>
            </a:ln>
          </p:spPr>
          <p:txBody>
            <a:bodyPr rtlCol="0" anchor="ctr"/>
            <a:lstStyle/>
            <a:p>
              <a:endParaRPr lang="en-ID"/>
            </a:p>
          </p:txBody>
        </p:sp>
        <p:sp>
          <p:nvSpPr>
            <p:cNvPr id="37" name="Freeform: Shape 36">
              <a:extLst>
                <a:ext uri="{FF2B5EF4-FFF2-40B4-BE49-F238E27FC236}">
                  <a16:creationId xmlns:a16="http://schemas.microsoft.com/office/drawing/2014/main" id="{D6671F72-0E52-40E8-A420-AB2E976DA167}"/>
                </a:ext>
              </a:extLst>
            </p:cNvPr>
            <p:cNvSpPr/>
            <p:nvPr/>
          </p:nvSpPr>
          <p:spPr>
            <a:xfrm>
              <a:off x="10196122" y="-583889"/>
              <a:ext cx="66675" cy="95250"/>
            </a:xfrm>
            <a:custGeom>
              <a:avLst/>
              <a:gdLst>
                <a:gd name="connsiteX0" fmla="*/ 0 w 66675"/>
                <a:gd name="connsiteY0" fmla="*/ 96581 h 95250"/>
                <a:gd name="connsiteX1" fmla="*/ 60293 w 66675"/>
                <a:gd name="connsiteY1" fmla="*/ 1046 h 95250"/>
                <a:gd name="connsiteX2" fmla="*/ 0 w 66675"/>
                <a:gd name="connsiteY2" fmla="*/ 96581 h 95250"/>
              </a:gdLst>
              <a:ahLst/>
              <a:cxnLst>
                <a:cxn ang="0">
                  <a:pos x="connsiteX0" y="connsiteY0"/>
                </a:cxn>
                <a:cxn ang="0">
                  <a:pos x="connsiteX1" y="connsiteY1"/>
                </a:cxn>
                <a:cxn ang="0">
                  <a:pos x="connsiteX2" y="connsiteY2"/>
                </a:cxn>
              </a:cxnLst>
              <a:rect l="l" t="t" r="r" b="b"/>
              <a:pathLst>
                <a:path w="66675" h="95250">
                  <a:moveTo>
                    <a:pt x="0" y="96581"/>
                  </a:moveTo>
                  <a:cubicBezTo>
                    <a:pt x="0" y="96581"/>
                    <a:pt x="10573" y="-11718"/>
                    <a:pt x="60293" y="1046"/>
                  </a:cubicBezTo>
                  <a:cubicBezTo>
                    <a:pt x="110014" y="13809"/>
                    <a:pt x="0" y="96581"/>
                    <a:pt x="0" y="96581"/>
                  </a:cubicBezTo>
                  <a:close/>
                </a:path>
              </a:pathLst>
            </a:custGeom>
            <a:solidFill>
              <a:srgbClr val="018673"/>
            </a:solidFill>
            <a:ln w="9525" cap="flat">
              <a:noFill/>
              <a:prstDash val="solid"/>
              <a:miter/>
            </a:ln>
          </p:spPr>
          <p:txBody>
            <a:bodyPr rtlCol="0" anchor="ctr"/>
            <a:lstStyle/>
            <a:p>
              <a:endParaRPr lang="en-ID"/>
            </a:p>
          </p:txBody>
        </p:sp>
        <p:sp>
          <p:nvSpPr>
            <p:cNvPr id="38" name="Freeform: Shape 37">
              <a:extLst>
                <a:ext uri="{FF2B5EF4-FFF2-40B4-BE49-F238E27FC236}">
                  <a16:creationId xmlns:a16="http://schemas.microsoft.com/office/drawing/2014/main" id="{053F3FDA-F1BE-4DFC-A914-E847E1FF1108}"/>
                </a:ext>
              </a:extLst>
            </p:cNvPr>
            <p:cNvSpPr/>
            <p:nvPr/>
          </p:nvSpPr>
          <p:spPr>
            <a:xfrm>
              <a:off x="10583313" y="-544077"/>
              <a:ext cx="114300" cy="314325"/>
            </a:xfrm>
            <a:custGeom>
              <a:avLst/>
              <a:gdLst>
                <a:gd name="connsiteX0" fmla="*/ 24384 w 114300"/>
                <a:gd name="connsiteY0" fmla="*/ 315373 h 314325"/>
                <a:gd name="connsiteX1" fmla="*/ 75629 w 114300"/>
                <a:gd name="connsiteY1" fmla="*/ 158687 h 314325"/>
                <a:gd name="connsiteX2" fmla="*/ 117824 w 114300"/>
                <a:gd name="connsiteY2" fmla="*/ 0 h 314325"/>
                <a:gd name="connsiteX3" fmla="*/ 63151 w 114300"/>
                <a:gd name="connsiteY3" fmla="*/ 154686 h 314325"/>
                <a:gd name="connsiteX4" fmla="*/ 0 w 114300"/>
                <a:gd name="connsiteY4" fmla="*/ 305562 h 314325"/>
                <a:gd name="connsiteX5" fmla="*/ 24384 w 114300"/>
                <a:gd name="connsiteY5" fmla="*/ 315373 h 31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300" h="314325">
                  <a:moveTo>
                    <a:pt x="24384" y="315373"/>
                  </a:moveTo>
                  <a:cubicBezTo>
                    <a:pt x="43434" y="263366"/>
                    <a:pt x="60103" y="211265"/>
                    <a:pt x="75629" y="158687"/>
                  </a:cubicBezTo>
                  <a:cubicBezTo>
                    <a:pt x="91154" y="106108"/>
                    <a:pt x="105156" y="53150"/>
                    <a:pt x="117824" y="0"/>
                  </a:cubicBezTo>
                  <a:cubicBezTo>
                    <a:pt x="100965" y="52102"/>
                    <a:pt x="82772" y="103632"/>
                    <a:pt x="63151" y="154686"/>
                  </a:cubicBezTo>
                  <a:cubicBezTo>
                    <a:pt x="43529" y="205645"/>
                    <a:pt x="22670" y="256318"/>
                    <a:pt x="0" y="305562"/>
                  </a:cubicBezTo>
                  <a:lnTo>
                    <a:pt x="24384" y="315373"/>
                  </a:lnTo>
                  <a:close/>
                </a:path>
              </a:pathLst>
            </a:custGeom>
            <a:solidFill>
              <a:srgbClr val="018673"/>
            </a:solidFill>
            <a:ln w="9525" cap="flat">
              <a:noFill/>
              <a:prstDash val="solid"/>
              <a:miter/>
            </a:ln>
          </p:spPr>
          <p:txBody>
            <a:bodyPr rtlCol="0" anchor="ctr"/>
            <a:lstStyle/>
            <a:p>
              <a:endParaRPr lang="en-ID"/>
            </a:p>
          </p:txBody>
        </p:sp>
        <p:sp>
          <p:nvSpPr>
            <p:cNvPr id="39" name="Freeform: Shape 38">
              <a:extLst>
                <a:ext uri="{FF2B5EF4-FFF2-40B4-BE49-F238E27FC236}">
                  <a16:creationId xmlns:a16="http://schemas.microsoft.com/office/drawing/2014/main" id="{40767337-5F48-42F2-BB45-A0D87FE7D7E4}"/>
                </a:ext>
              </a:extLst>
            </p:cNvPr>
            <p:cNvSpPr/>
            <p:nvPr/>
          </p:nvSpPr>
          <p:spPr>
            <a:xfrm>
              <a:off x="10387670" y="-922791"/>
              <a:ext cx="76200" cy="400050"/>
            </a:xfrm>
            <a:custGeom>
              <a:avLst/>
              <a:gdLst>
                <a:gd name="connsiteX0" fmla="*/ 84106 w 76200"/>
                <a:gd name="connsiteY0" fmla="*/ 393764 h 400050"/>
                <a:gd name="connsiteX1" fmla="*/ 70009 w 76200"/>
                <a:gd name="connsiteY1" fmla="*/ 374428 h 400050"/>
                <a:gd name="connsiteX2" fmla="*/ 57912 w 76200"/>
                <a:gd name="connsiteY2" fmla="*/ 352330 h 400050"/>
                <a:gd name="connsiteX3" fmla="*/ 39052 w 76200"/>
                <a:gd name="connsiteY3" fmla="*/ 305086 h 400050"/>
                <a:gd name="connsiteX4" fmla="*/ 15335 w 76200"/>
                <a:gd name="connsiteY4" fmla="*/ 205454 h 400050"/>
                <a:gd name="connsiteX5" fmla="*/ 13240 w 76200"/>
                <a:gd name="connsiteY5" fmla="*/ 192786 h 400050"/>
                <a:gd name="connsiteX6" fmla="*/ 11621 w 76200"/>
                <a:gd name="connsiteY6" fmla="*/ 180023 h 400050"/>
                <a:gd name="connsiteX7" fmla="*/ 8477 w 76200"/>
                <a:gd name="connsiteY7" fmla="*/ 154496 h 400050"/>
                <a:gd name="connsiteX8" fmla="*/ 4381 w 76200"/>
                <a:gd name="connsiteY8" fmla="*/ 103156 h 400050"/>
                <a:gd name="connsiteX9" fmla="*/ 2476 w 76200"/>
                <a:gd name="connsiteY9" fmla="*/ 51626 h 400050"/>
                <a:gd name="connsiteX10" fmla="*/ 2381 w 76200"/>
                <a:gd name="connsiteY10" fmla="*/ 0 h 400050"/>
                <a:gd name="connsiteX11" fmla="*/ 286 w 76200"/>
                <a:gd name="connsiteY11" fmla="*/ 51626 h 400050"/>
                <a:gd name="connsiteX12" fmla="*/ 0 w 76200"/>
                <a:gd name="connsiteY12" fmla="*/ 103346 h 400050"/>
                <a:gd name="connsiteX13" fmla="*/ 2000 w 76200"/>
                <a:gd name="connsiteY13" fmla="*/ 155067 h 400050"/>
                <a:gd name="connsiteX14" fmla="*/ 4096 w 76200"/>
                <a:gd name="connsiteY14" fmla="*/ 180880 h 400050"/>
                <a:gd name="connsiteX15" fmla="*/ 5143 w 76200"/>
                <a:gd name="connsiteY15" fmla="*/ 193834 h 400050"/>
                <a:gd name="connsiteX16" fmla="*/ 6763 w 76200"/>
                <a:gd name="connsiteY16" fmla="*/ 206693 h 400050"/>
                <a:gd name="connsiteX17" fmla="*/ 26575 w 76200"/>
                <a:gd name="connsiteY17" fmla="*/ 308896 h 400050"/>
                <a:gd name="connsiteX18" fmla="*/ 44005 w 76200"/>
                <a:gd name="connsiteY18" fmla="*/ 358521 h 400050"/>
                <a:gd name="connsiteX19" fmla="*/ 55817 w 76200"/>
                <a:gd name="connsiteY19" fmla="*/ 382429 h 400050"/>
                <a:gd name="connsiteX20" fmla="*/ 71438 w 76200"/>
                <a:gd name="connsiteY20" fmla="*/ 405574 h 400050"/>
                <a:gd name="connsiteX21" fmla="*/ 84106 w 76200"/>
                <a:gd name="connsiteY21" fmla="*/ 393764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6200" h="400050">
                  <a:moveTo>
                    <a:pt x="84106" y="393764"/>
                  </a:moveTo>
                  <a:cubicBezTo>
                    <a:pt x="79343" y="388715"/>
                    <a:pt x="74295" y="381286"/>
                    <a:pt x="70009" y="374428"/>
                  </a:cubicBezTo>
                  <a:cubicBezTo>
                    <a:pt x="65627" y="367379"/>
                    <a:pt x="61817" y="359855"/>
                    <a:pt x="57912" y="352330"/>
                  </a:cubicBezTo>
                  <a:cubicBezTo>
                    <a:pt x="50768" y="336995"/>
                    <a:pt x="44291" y="321278"/>
                    <a:pt x="39052" y="305086"/>
                  </a:cubicBezTo>
                  <a:cubicBezTo>
                    <a:pt x="28480" y="272701"/>
                    <a:pt x="20479" y="239268"/>
                    <a:pt x="15335" y="205454"/>
                  </a:cubicBezTo>
                  <a:lnTo>
                    <a:pt x="13240" y="192786"/>
                  </a:lnTo>
                  <a:lnTo>
                    <a:pt x="11621" y="180023"/>
                  </a:lnTo>
                  <a:lnTo>
                    <a:pt x="8477" y="154496"/>
                  </a:lnTo>
                  <a:cubicBezTo>
                    <a:pt x="6953" y="137446"/>
                    <a:pt x="5525" y="120301"/>
                    <a:pt x="4381" y="103156"/>
                  </a:cubicBezTo>
                  <a:cubicBezTo>
                    <a:pt x="3810" y="86011"/>
                    <a:pt x="2858" y="68771"/>
                    <a:pt x="2476" y="51626"/>
                  </a:cubicBezTo>
                  <a:lnTo>
                    <a:pt x="2381" y="0"/>
                  </a:lnTo>
                  <a:lnTo>
                    <a:pt x="286" y="51626"/>
                  </a:lnTo>
                  <a:cubicBezTo>
                    <a:pt x="-95" y="68866"/>
                    <a:pt x="95" y="86106"/>
                    <a:pt x="0" y="103346"/>
                  </a:cubicBezTo>
                  <a:cubicBezTo>
                    <a:pt x="476" y="120587"/>
                    <a:pt x="1143" y="137827"/>
                    <a:pt x="2000" y="155067"/>
                  </a:cubicBezTo>
                  <a:lnTo>
                    <a:pt x="4096" y="180880"/>
                  </a:lnTo>
                  <a:lnTo>
                    <a:pt x="5143" y="193834"/>
                  </a:lnTo>
                  <a:lnTo>
                    <a:pt x="6763" y="206693"/>
                  </a:lnTo>
                  <a:cubicBezTo>
                    <a:pt x="10477" y="241078"/>
                    <a:pt x="17145" y="275272"/>
                    <a:pt x="26575" y="308896"/>
                  </a:cubicBezTo>
                  <a:cubicBezTo>
                    <a:pt x="31147" y="325755"/>
                    <a:pt x="37243" y="342233"/>
                    <a:pt x="44005" y="358521"/>
                  </a:cubicBezTo>
                  <a:cubicBezTo>
                    <a:pt x="47720" y="366522"/>
                    <a:pt x="51435" y="374618"/>
                    <a:pt x="55817" y="382429"/>
                  </a:cubicBezTo>
                  <a:cubicBezTo>
                    <a:pt x="60388" y="390335"/>
                    <a:pt x="64579" y="397669"/>
                    <a:pt x="71438" y="405574"/>
                  </a:cubicBezTo>
                  <a:lnTo>
                    <a:pt x="84106" y="393764"/>
                  </a:lnTo>
                  <a:close/>
                </a:path>
              </a:pathLst>
            </a:custGeom>
            <a:solidFill>
              <a:srgbClr val="018673"/>
            </a:solidFill>
            <a:ln w="9525" cap="flat">
              <a:noFill/>
              <a:prstDash val="solid"/>
              <a:miter/>
            </a:ln>
          </p:spPr>
          <p:txBody>
            <a:bodyPr rtlCol="0" anchor="ctr"/>
            <a:lstStyle/>
            <a:p>
              <a:endParaRPr lang="en-ID"/>
            </a:p>
          </p:txBody>
        </p:sp>
        <p:sp>
          <p:nvSpPr>
            <p:cNvPr id="40" name="Freeform: Shape 39">
              <a:extLst>
                <a:ext uri="{FF2B5EF4-FFF2-40B4-BE49-F238E27FC236}">
                  <a16:creationId xmlns:a16="http://schemas.microsoft.com/office/drawing/2014/main" id="{A4BC6113-2ACE-4A30-97CE-D44DD997A620}"/>
                </a:ext>
              </a:extLst>
            </p:cNvPr>
            <p:cNvSpPr/>
            <p:nvPr/>
          </p:nvSpPr>
          <p:spPr>
            <a:xfrm>
              <a:off x="10438275" y="-1087764"/>
              <a:ext cx="228600" cy="828675"/>
            </a:xfrm>
            <a:custGeom>
              <a:avLst/>
              <a:gdLst>
                <a:gd name="connsiteX0" fmla="*/ 18356 w 228600"/>
                <a:gd name="connsiteY0" fmla="*/ 827627 h 828675"/>
                <a:gd name="connsiteX1" fmla="*/ 25881 w 228600"/>
                <a:gd name="connsiteY1" fmla="*/ 612267 h 828675"/>
                <a:gd name="connsiteX2" fmla="*/ 66457 w 228600"/>
                <a:gd name="connsiteY2" fmla="*/ 399479 h 828675"/>
                <a:gd name="connsiteX3" fmla="*/ 137037 w 228600"/>
                <a:gd name="connsiteY3" fmla="*/ 194024 h 828675"/>
                <a:gd name="connsiteX4" fmla="*/ 147705 w 228600"/>
                <a:gd name="connsiteY4" fmla="*/ 168974 h 828675"/>
                <a:gd name="connsiteX5" fmla="*/ 153039 w 228600"/>
                <a:gd name="connsiteY5" fmla="*/ 156401 h 828675"/>
                <a:gd name="connsiteX6" fmla="*/ 159040 w 228600"/>
                <a:gd name="connsiteY6" fmla="*/ 144209 h 828675"/>
                <a:gd name="connsiteX7" fmla="*/ 183138 w 228600"/>
                <a:gd name="connsiteY7" fmla="*/ 95345 h 828675"/>
                <a:gd name="connsiteX8" fmla="*/ 209142 w 228600"/>
                <a:gd name="connsiteY8" fmla="*/ 47434 h 828675"/>
                <a:gd name="connsiteX9" fmla="*/ 236193 w 228600"/>
                <a:gd name="connsiteY9" fmla="*/ 0 h 828675"/>
                <a:gd name="connsiteX10" fmla="*/ 208189 w 228600"/>
                <a:gd name="connsiteY10" fmla="*/ 46958 h 828675"/>
                <a:gd name="connsiteX11" fmla="*/ 181233 w 228600"/>
                <a:gd name="connsiteY11" fmla="*/ 94488 h 828675"/>
                <a:gd name="connsiteX12" fmla="*/ 156087 w 228600"/>
                <a:gd name="connsiteY12" fmla="*/ 142970 h 828675"/>
                <a:gd name="connsiteX13" fmla="*/ 149801 w 228600"/>
                <a:gd name="connsiteY13" fmla="*/ 155067 h 828675"/>
                <a:gd name="connsiteX14" fmla="*/ 144181 w 228600"/>
                <a:gd name="connsiteY14" fmla="*/ 167545 h 828675"/>
                <a:gd name="connsiteX15" fmla="*/ 133037 w 228600"/>
                <a:gd name="connsiteY15" fmla="*/ 192500 h 828675"/>
                <a:gd name="connsiteX16" fmla="*/ 58075 w 228600"/>
                <a:gd name="connsiteY16" fmla="*/ 397383 h 828675"/>
                <a:gd name="connsiteX17" fmla="*/ 12927 w 228600"/>
                <a:gd name="connsiteY17" fmla="*/ 610838 h 828675"/>
                <a:gd name="connsiteX18" fmla="*/ 1020 w 228600"/>
                <a:gd name="connsiteY18" fmla="*/ 829247 h 828675"/>
                <a:gd name="connsiteX19" fmla="*/ 18356 w 228600"/>
                <a:gd name="connsiteY19" fmla="*/ 827627 h 828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28600" h="828675">
                  <a:moveTo>
                    <a:pt x="18356" y="827627"/>
                  </a:moveTo>
                  <a:cubicBezTo>
                    <a:pt x="13689" y="756476"/>
                    <a:pt x="17594" y="683800"/>
                    <a:pt x="25881" y="612267"/>
                  </a:cubicBezTo>
                  <a:cubicBezTo>
                    <a:pt x="34453" y="540639"/>
                    <a:pt x="47407" y="469297"/>
                    <a:pt x="66457" y="399479"/>
                  </a:cubicBezTo>
                  <a:cubicBezTo>
                    <a:pt x="85317" y="329660"/>
                    <a:pt x="107891" y="260604"/>
                    <a:pt x="137037" y="194024"/>
                  </a:cubicBezTo>
                  <a:lnTo>
                    <a:pt x="147705" y="168974"/>
                  </a:lnTo>
                  <a:lnTo>
                    <a:pt x="153039" y="156401"/>
                  </a:lnTo>
                  <a:lnTo>
                    <a:pt x="159040" y="144209"/>
                  </a:lnTo>
                  <a:lnTo>
                    <a:pt x="183138" y="95345"/>
                  </a:lnTo>
                  <a:cubicBezTo>
                    <a:pt x="190758" y="78772"/>
                    <a:pt x="200283" y="63246"/>
                    <a:pt x="209142" y="47434"/>
                  </a:cubicBezTo>
                  <a:lnTo>
                    <a:pt x="236193" y="0"/>
                  </a:lnTo>
                  <a:lnTo>
                    <a:pt x="208189" y="46958"/>
                  </a:lnTo>
                  <a:cubicBezTo>
                    <a:pt x="198950" y="62675"/>
                    <a:pt x="189139" y="78105"/>
                    <a:pt x="181233" y="94488"/>
                  </a:cubicBezTo>
                  <a:lnTo>
                    <a:pt x="156087" y="142970"/>
                  </a:lnTo>
                  <a:lnTo>
                    <a:pt x="149801" y="155067"/>
                  </a:lnTo>
                  <a:lnTo>
                    <a:pt x="144181" y="167545"/>
                  </a:lnTo>
                  <a:lnTo>
                    <a:pt x="133037" y="192500"/>
                  </a:lnTo>
                  <a:cubicBezTo>
                    <a:pt x="102462" y="258699"/>
                    <a:pt x="78459" y="327565"/>
                    <a:pt x="58075" y="397383"/>
                  </a:cubicBezTo>
                  <a:cubicBezTo>
                    <a:pt x="37501" y="467201"/>
                    <a:pt x="23023" y="538734"/>
                    <a:pt x="12927" y="610838"/>
                  </a:cubicBezTo>
                  <a:cubicBezTo>
                    <a:pt x="3116" y="683038"/>
                    <a:pt x="-2409" y="755618"/>
                    <a:pt x="1020" y="829247"/>
                  </a:cubicBezTo>
                  <a:lnTo>
                    <a:pt x="18356" y="827627"/>
                  </a:lnTo>
                  <a:close/>
                </a:path>
              </a:pathLst>
            </a:custGeom>
            <a:solidFill>
              <a:srgbClr val="018673"/>
            </a:solidFill>
            <a:ln w="9525" cap="flat">
              <a:noFill/>
              <a:prstDash val="solid"/>
              <a:miter/>
            </a:ln>
          </p:spPr>
          <p:txBody>
            <a:bodyPr rtlCol="0" anchor="ctr"/>
            <a:lstStyle/>
            <a:p>
              <a:endParaRPr lang="en-ID"/>
            </a:p>
          </p:txBody>
        </p:sp>
        <p:sp>
          <p:nvSpPr>
            <p:cNvPr id="41" name="Freeform: Shape 40">
              <a:extLst>
                <a:ext uri="{FF2B5EF4-FFF2-40B4-BE49-F238E27FC236}">
                  <a16:creationId xmlns:a16="http://schemas.microsoft.com/office/drawing/2014/main" id="{DD50DF3E-FB91-4F49-B391-E964A92AEEC6}"/>
                </a:ext>
              </a:extLst>
            </p:cNvPr>
            <p:cNvSpPr/>
            <p:nvPr/>
          </p:nvSpPr>
          <p:spPr>
            <a:xfrm>
              <a:off x="10527116" y="-840872"/>
              <a:ext cx="200025" cy="95250"/>
            </a:xfrm>
            <a:custGeom>
              <a:avLst/>
              <a:gdLst>
                <a:gd name="connsiteX0" fmla="*/ 0 w 200025"/>
                <a:gd name="connsiteY0" fmla="*/ 69910 h 95250"/>
                <a:gd name="connsiteX1" fmla="*/ 200882 w 200025"/>
                <a:gd name="connsiteY1" fmla="*/ 6473 h 95250"/>
                <a:gd name="connsiteX2" fmla="*/ 0 w 200025"/>
                <a:gd name="connsiteY2" fmla="*/ 69910 h 95250"/>
              </a:gdLst>
              <a:ahLst/>
              <a:cxnLst>
                <a:cxn ang="0">
                  <a:pos x="connsiteX0" y="connsiteY0"/>
                </a:cxn>
                <a:cxn ang="0">
                  <a:pos x="connsiteX1" y="connsiteY1"/>
                </a:cxn>
                <a:cxn ang="0">
                  <a:pos x="connsiteX2" y="connsiteY2"/>
                </a:cxn>
              </a:cxnLst>
              <a:rect l="l" t="t" r="r" b="b"/>
              <a:pathLst>
                <a:path w="200025" h="95250">
                  <a:moveTo>
                    <a:pt x="0" y="69910"/>
                  </a:moveTo>
                  <a:cubicBezTo>
                    <a:pt x="0" y="69910"/>
                    <a:pt x="41053" y="-25245"/>
                    <a:pt x="200882" y="6473"/>
                  </a:cubicBezTo>
                  <a:cubicBezTo>
                    <a:pt x="200882" y="6473"/>
                    <a:pt x="158782" y="156587"/>
                    <a:pt x="0" y="69910"/>
                  </a:cubicBezTo>
                  <a:close/>
                </a:path>
              </a:pathLst>
            </a:custGeom>
            <a:solidFill>
              <a:srgbClr val="018673"/>
            </a:solidFill>
            <a:ln w="9525" cap="flat">
              <a:noFill/>
              <a:prstDash val="solid"/>
              <a:miter/>
            </a:ln>
          </p:spPr>
          <p:txBody>
            <a:bodyPr rtlCol="0" anchor="ctr"/>
            <a:lstStyle/>
            <a:p>
              <a:endParaRPr lang="en-ID"/>
            </a:p>
          </p:txBody>
        </p:sp>
        <p:sp>
          <p:nvSpPr>
            <p:cNvPr id="42" name="Freeform: Shape 41">
              <a:extLst>
                <a:ext uri="{FF2B5EF4-FFF2-40B4-BE49-F238E27FC236}">
                  <a16:creationId xmlns:a16="http://schemas.microsoft.com/office/drawing/2014/main" id="{18AD601C-C5BA-4A58-BB81-CF6E4D679361}"/>
                </a:ext>
              </a:extLst>
            </p:cNvPr>
            <p:cNvSpPr/>
            <p:nvPr/>
          </p:nvSpPr>
          <p:spPr>
            <a:xfrm>
              <a:off x="10577884" y="-1310744"/>
              <a:ext cx="95250" cy="238125"/>
            </a:xfrm>
            <a:custGeom>
              <a:avLst/>
              <a:gdLst>
                <a:gd name="connsiteX0" fmla="*/ 0 w 95250"/>
                <a:gd name="connsiteY0" fmla="*/ 0 h 238125"/>
                <a:gd name="connsiteX1" fmla="*/ 87821 w 95250"/>
                <a:gd name="connsiteY1" fmla="*/ 242411 h 238125"/>
                <a:gd name="connsiteX2" fmla="*/ 0 w 95250"/>
                <a:gd name="connsiteY2" fmla="*/ 0 h 238125"/>
              </a:gdLst>
              <a:ahLst/>
              <a:cxnLst>
                <a:cxn ang="0">
                  <a:pos x="connsiteX0" y="connsiteY0"/>
                </a:cxn>
                <a:cxn ang="0">
                  <a:pos x="connsiteX1" y="connsiteY1"/>
                </a:cxn>
                <a:cxn ang="0">
                  <a:pos x="connsiteX2" y="connsiteY2"/>
                </a:cxn>
              </a:cxnLst>
              <a:rect l="l" t="t" r="r" b="b"/>
              <a:pathLst>
                <a:path w="95250" h="238125">
                  <a:moveTo>
                    <a:pt x="0" y="0"/>
                  </a:moveTo>
                  <a:cubicBezTo>
                    <a:pt x="0" y="0"/>
                    <a:pt x="139636" y="80105"/>
                    <a:pt x="87821" y="242411"/>
                  </a:cubicBezTo>
                  <a:cubicBezTo>
                    <a:pt x="87821" y="242411"/>
                    <a:pt x="1429" y="260794"/>
                    <a:pt x="0" y="0"/>
                  </a:cubicBezTo>
                  <a:close/>
                </a:path>
              </a:pathLst>
            </a:custGeom>
            <a:solidFill>
              <a:srgbClr val="018673"/>
            </a:solidFill>
            <a:ln w="9525" cap="flat">
              <a:noFill/>
              <a:prstDash val="solid"/>
              <a:miter/>
            </a:ln>
          </p:spPr>
          <p:txBody>
            <a:bodyPr rtlCol="0" anchor="ctr"/>
            <a:lstStyle/>
            <a:p>
              <a:endParaRPr lang="en-ID"/>
            </a:p>
          </p:txBody>
        </p:sp>
        <p:sp>
          <p:nvSpPr>
            <p:cNvPr id="43" name="Freeform: Shape 42">
              <a:extLst>
                <a:ext uri="{FF2B5EF4-FFF2-40B4-BE49-F238E27FC236}">
                  <a16:creationId xmlns:a16="http://schemas.microsoft.com/office/drawing/2014/main" id="{14B41EF6-BD09-40FE-954A-6CA06967D583}"/>
                </a:ext>
              </a:extLst>
            </p:cNvPr>
            <p:cNvSpPr/>
            <p:nvPr/>
          </p:nvSpPr>
          <p:spPr>
            <a:xfrm>
              <a:off x="10662106" y="-1183014"/>
              <a:ext cx="66675" cy="114300"/>
            </a:xfrm>
            <a:custGeom>
              <a:avLst/>
              <a:gdLst>
                <a:gd name="connsiteX0" fmla="*/ 70274 w 66675"/>
                <a:gd name="connsiteY0" fmla="*/ 0 h 114300"/>
                <a:gd name="connsiteX1" fmla="*/ 1122 w 66675"/>
                <a:gd name="connsiteY1" fmla="*/ 114871 h 114300"/>
                <a:gd name="connsiteX2" fmla="*/ 70274 w 66675"/>
                <a:gd name="connsiteY2" fmla="*/ 0 h 114300"/>
              </a:gdLst>
              <a:ahLst/>
              <a:cxnLst>
                <a:cxn ang="0">
                  <a:pos x="connsiteX0" y="connsiteY0"/>
                </a:cxn>
                <a:cxn ang="0">
                  <a:pos x="connsiteX1" y="connsiteY1"/>
                </a:cxn>
                <a:cxn ang="0">
                  <a:pos x="connsiteX2" y="connsiteY2"/>
                </a:cxn>
              </a:cxnLst>
              <a:rect l="l" t="t" r="r" b="b"/>
              <a:pathLst>
                <a:path w="66675" h="114300">
                  <a:moveTo>
                    <a:pt x="70274" y="0"/>
                  </a:moveTo>
                  <a:cubicBezTo>
                    <a:pt x="70274" y="0"/>
                    <a:pt x="86085" y="84582"/>
                    <a:pt x="1122" y="114871"/>
                  </a:cubicBezTo>
                  <a:cubicBezTo>
                    <a:pt x="1217" y="114967"/>
                    <a:pt x="-14689" y="35243"/>
                    <a:pt x="70274" y="0"/>
                  </a:cubicBezTo>
                  <a:close/>
                </a:path>
              </a:pathLst>
            </a:custGeom>
            <a:solidFill>
              <a:srgbClr val="018673"/>
            </a:solidFill>
            <a:ln w="9525" cap="flat">
              <a:noFill/>
              <a:prstDash val="solid"/>
              <a:miter/>
            </a:ln>
          </p:spPr>
          <p:txBody>
            <a:bodyPr rtlCol="0" anchor="ctr"/>
            <a:lstStyle/>
            <a:p>
              <a:endParaRPr lang="en-ID"/>
            </a:p>
          </p:txBody>
        </p:sp>
        <p:sp>
          <p:nvSpPr>
            <p:cNvPr id="44" name="Freeform: Shape 43">
              <a:extLst>
                <a:ext uri="{FF2B5EF4-FFF2-40B4-BE49-F238E27FC236}">
                  <a16:creationId xmlns:a16="http://schemas.microsoft.com/office/drawing/2014/main" id="{81638158-403D-488D-99D4-4ABD21999E01}"/>
                </a:ext>
              </a:extLst>
            </p:cNvPr>
            <p:cNvSpPr/>
            <p:nvPr/>
          </p:nvSpPr>
          <p:spPr>
            <a:xfrm>
              <a:off x="10534024" y="-1129388"/>
              <a:ext cx="66675" cy="180975"/>
            </a:xfrm>
            <a:custGeom>
              <a:avLst/>
              <a:gdLst>
                <a:gd name="connsiteX0" fmla="*/ 15095 w 66675"/>
                <a:gd name="connsiteY0" fmla="*/ 0 h 180975"/>
                <a:gd name="connsiteX1" fmla="*/ 61577 w 66675"/>
                <a:gd name="connsiteY1" fmla="*/ 189262 h 180975"/>
                <a:gd name="connsiteX2" fmla="*/ 15095 w 66675"/>
                <a:gd name="connsiteY2" fmla="*/ 0 h 180975"/>
              </a:gdLst>
              <a:ahLst/>
              <a:cxnLst>
                <a:cxn ang="0">
                  <a:pos x="connsiteX0" y="connsiteY0"/>
                </a:cxn>
                <a:cxn ang="0">
                  <a:pos x="connsiteX1" y="connsiteY1"/>
                </a:cxn>
                <a:cxn ang="0">
                  <a:pos x="connsiteX2" y="connsiteY2"/>
                </a:cxn>
              </a:cxnLst>
              <a:rect l="l" t="t" r="r" b="b"/>
              <a:pathLst>
                <a:path w="66675" h="180975">
                  <a:moveTo>
                    <a:pt x="15095" y="0"/>
                  </a:moveTo>
                  <a:cubicBezTo>
                    <a:pt x="15095" y="0"/>
                    <a:pt x="106916" y="43339"/>
                    <a:pt x="61577" y="189262"/>
                  </a:cubicBezTo>
                  <a:cubicBezTo>
                    <a:pt x="61482" y="189262"/>
                    <a:pt x="-36721" y="160782"/>
                    <a:pt x="15095" y="0"/>
                  </a:cubicBezTo>
                  <a:close/>
                </a:path>
              </a:pathLst>
            </a:custGeom>
            <a:solidFill>
              <a:srgbClr val="018673"/>
            </a:solidFill>
            <a:ln w="9525" cap="flat">
              <a:noFill/>
              <a:prstDash val="solid"/>
              <a:miter/>
            </a:ln>
          </p:spPr>
          <p:txBody>
            <a:bodyPr rtlCol="0" anchor="ctr"/>
            <a:lstStyle/>
            <a:p>
              <a:endParaRPr lang="en-ID"/>
            </a:p>
          </p:txBody>
        </p:sp>
        <p:sp>
          <p:nvSpPr>
            <p:cNvPr id="45" name="Freeform: Shape 44">
              <a:extLst>
                <a:ext uri="{FF2B5EF4-FFF2-40B4-BE49-F238E27FC236}">
                  <a16:creationId xmlns:a16="http://schemas.microsoft.com/office/drawing/2014/main" id="{1FA9FF93-D017-44A3-A567-1DC582F726B2}"/>
                </a:ext>
              </a:extLst>
            </p:cNvPr>
            <p:cNvSpPr/>
            <p:nvPr/>
          </p:nvSpPr>
          <p:spPr>
            <a:xfrm>
              <a:off x="10387764" y="-1055014"/>
              <a:ext cx="104775" cy="180975"/>
            </a:xfrm>
            <a:custGeom>
              <a:avLst/>
              <a:gdLst>
                <a:gd name="connsiteX0" fmla="*/ 1 w 104775"/>
                <a:gd name="connsiteY0" fmla="*/ 183182 h 180975"/>
                <a:gd name="connsiteX1" fmla="*/ 86392 w 104775"/>
                <a:gd name="connsiteY1" fmla="*/ 207 h 180975"/>
                <a:gd name="connsiteX2" fmla="*/ 1 w 104775"/>
                <a:gd name="connsiteY2" fmla="*/ 183182 h 180975"/>
              </a:gdLst>
              <a:ahLst/>
              <a:cxnLst>
                <a:cxn ang="0">
                  <a:pos x="connsiteX0" y="connsiteY0"/>
                </a:cxn>
                <a:cxn ang="0">
                  <a:pos x="connsiteX1" y="connsiteY1"/>
                </a:cxn>
                <a:cxn ang="0">
                  <a:pos x="connsiteX2" y="connsiteY2"/>
                </a:cxn>
              </a:cxnLst>
              <a:rect l="l" t="t" r="r" b="b"/>
              <a:pathLst>
                <a:path w="104775" h="180975">
                  <a:moveTo>
                    <a:pt x="1" y="183182"/>
                  </a:moveTo>
                  <a:cubicBezTo>
                    <a:pt x="1" y="183182"/>
                    <a:pt x="-1047" y="-7128"/>
                    <a:pt x="86392" y="207"/>
                  </a:cubicBezTo>
                  <a:cubicBezTo>
                    <a:pt x="173832" y="7636"/>
                    <a:pt x="1" y="183182"/>
                    <a:pt x="1" y="183182"/>
                  </a:cubicBezTo>
                  <a:close/>
                </a:path>
              </a:pathLst>
            </a:custGeom>
            <a:solidFill>
              <a:srgbClr val="018673"/>
            </a:solidFill>
            <a:ln w="9525" cap="flat">
              <a:noFill/>
              <a:prstDash val="solid"/>
              <a:miter/>
            </a:ln>
          </p:spPr>
          <p:txBody>
            <a:bodyPr rtlCol="0" anchor="ctr"/>
            <a:lstStyle/>
            <a:p>
              <a:endParaRPr lang="en-ID"/>
            </a:p>
          </p:txBody>
        </p:sp>
        <p:sp>
          <p:nvSpPr>
            <p:cNvPr id="46" name="Freeform: Shape 45">
              <a:extLst>
                <a:ext uri="{FF2B5EF4-FFF2-40B4-BE49-F238E27FC236}">
                  <a16:creationId xmlns:a16="http://schemas.microsoft.com/office/drawing/2014/main" id="{B7060DED-F0F9-4D36-B8B4-668653F1ECA8}"/>
                </a:ext>
              </a:extLst>
            </p:cNvPr>
            <p:cNvSpPr/>
            <p:nvPr/>
          </p:nvSpPr>
          <p:spPr>
            <a:xfrm>
              <a:off x="10271606" y="-853552"/>
              <a:ext cx="123825" cy="152400"/>
            </a:xfrm>
            <a:custGeom>
              <a:avLst/>
              <a:gdLst>
                <a:gd name="connsiteX0" fmla="*/ 129780 w 123825"/>
                <a:gd name="connsiteY0" fmla="*/ 156027 h 152400"/>
                <a:gd name="connsiteX1" fmla="*/ 20719 w 123825"/>
                <a:gd name="connsiteY1" fmla="*/ 579 h 152400"/>
                <a:gd name="connsiteX2" fmla="*/ 129780 w 123825"/>
                <a:gd name="connsiteY2" fmla="*/ 156027 h 152400"/>
              </a:gdLst>
              <a:ahLst/>
              <a:cxnLst>
                <a:cxn ang="0">
                  <a:pos x="connsiteX0" y="connsiteY0"/>
                </a:cxn>
                <a:cxn ang="0">
                  <a:pos x="connsiteX1" y="connsiteY1"/>
                </a:cxn>
                <a:cxn ang="0">
                  <a:pos x="connsiteX2" y="connsiteY2"/>
                </a:cxn>
              </a:cxnLst>
              <a:rect l="l" t="t" r="r" b="b"/>
              <a:pathLst>
                <a:path w="123825" h="152400">
                  <a:moveTo>
                    <a:pt x="129780" y="156027"/>
                  </a:moveTo>
                  <a:cubicBezTo>
                    <a:pt x="129780" y="156027"/>
                    <a:pt x="90918" y="-11041"/>
                    <a:pt x="20719" y="579"/>
                  </a:cubicBezTo>
                  <a:cubicBezTo>
                    <a:pt x="-49481" y="12200"/>
                    <a:pt x="76916" y="148598"/>
                    <a:pt x="129780" y="156027"/>
                  </a:cubicBezTo>
                  <a:close/>
                </a:path>
              </a:pathLst>
            </a:custGeom>
            <a:solidFill>
              <a:srgbClr val="018673"/>
            </a:solidFill>
            <a:ln w="9525" cap="flat">
              <a:noFill/>
              <a:prstDash val="solid"/>
              <a:miter/>
            </a:ln>
          </p:spPr>
          <p:txBody>
            <a:bodyPr rtlCol="0" anchor="ctr"/>
            <a:lstStyle/>
            <a:p>
              <a:endParaRPr lang="en-ID"/>
            </a:p>
          </p:txBody>
        </p:sp>
        <p:sp>
          <p:nvSpPr>
            <p:cNvPr id="47" name="Freeform: Shape 46">
              <a:extLst>
                <a:ext uri="{FF2B5EF4-FFF2-40B4-BE49-F238E27FC236}">
                  <a16:creationId xmlns:a16="http://schemas.microsoft.com/office/drawing/2014/main" id="{5542198B-E628-42B0-AC9C-88E45CF21B7F}"/>
                </a:ext>
              </a:extLst>
            </p:cNvPr>
            <p:cNvSpPr/>
            <p:nvPr/>
          </p:nvSpPr>
          <p:spPr>
            <a:xfrm>
              <a:off x="10420153" y="-751887"/>
              <a:ext cx="66675" cy="133350"/>
            </a:xfrm>
            <a:custGeom>
              <a:avLst/>
              <a:gdLst>
                <a:gd name="connsiteX0" fmla="*/ 283 w 66675"/>
                <a:gd name="connsiteY0" fmla="*/ 137801 h 133350"/>
                <a:gd name="connsiteX1" fmla="*/ 55337 w 66675"/>
                <a:gd name="connsiteY1" fmla="*/ 356 h 133350"/>
                <a:gd name="connsiteX2" fmla="*/ 283 w 66675"/>
                <a:gd name="connsiteY2" fmla="*/ 137801 h 133350"/>
              </a:gdLst>
              <a:ahLst/>
              <a:cxnLst>
                <a:cxn ang="0">
                  <a:pos x="connsiteX0" y="connsiteY0"/>
                </a:cxn>
                <a:cxn ang="0">
                  <a:pos x="connsiteX1" y="connsiteY1"/>
                </a:cxn>
                <a:cxn ang="0">
                  <a:pos x="connsiteX2" y="connsiteY2"/>
                </a:cxn>
              </a:cxnLst>
              <a:rect l="l" t="t" r="r" b="b"/>
              <a:pathLst>
                <a:path w="66675" h="133350">
                  <a:moveTo>
                    <a:pt x="283" y="137801"/>
                  </a:moveTo>
                  <a:cubicBezTo>
                    <a:pt x="283" y="137801"/>
                    <a:pt x="-7242" y="8833"/>
                    <a:pt x="55337" y="356"/>
                  </a:cubicBezTo>
                  <a:cubicBezTo>
                    <a:pt x="117916" y="-8122"/>
                    <a:pt x="283" y="137801"/>
                    <a:pt x="283" y="137801"/>
                  </a:cubicBezTo>
                  <a:close/>
                </a:path>
              </a:pathLst>
            </a:custGeom>
            <a:solidFill>
              <a:srgbClr val="018673"/>
            </a:solidFill>
            <a:ln w="9525" cap="flat">
              <a:noFill/>
              <a:prstDash val="solid"/>
              <a:miter/>
            </a:ln>
          </p:spPr>
          <p:txBody>
            <a:bodyPr rtlCol="0" anchor="ctr"/>
            <a:lstStyle/>
            <a:p>
              <a:endParaRPr lang="en-ID"/>
            </a:p>
          </p:txBody>
        </p:sp>
        <p:sp>
          <p:nvSpPr>
            <p:cNvPr id="48" name="Freeform: Shape 47">
              <a:extLst>
                <a:ext uri="{FF2B5EF4-FFF2-40B4-BE49-F238E27FC236}">
                  <a16:creationId xmlns:a16="http://schemas.microsoft.com/office/drawing/2014/main" id="{108512B9-74CC-4C6E-B809-C3FB46129864}"/>
                </a:ext>
              </a:extLst>
            </p:cNvPr>
            <p:cNvSpPr/>
            <p:nvPr/>
          </p:nvSpPr>
          <p:spPr>
            <a:xfrm>
              <a:off x="10664181" y="-487103"/>
              <a:ext cx="133350" cy="66675"/>
            </a:xfrm>
            <a:custGeom>
              <a:avLst/>
              <a:gdLst>
                <a:gd name="connsiteX0" fmla="*/ 0 w 133350"/>
                <a:gd name="connsiteY0" fmla="*/ 68470 h 66675"/>
                <a:gd name="connsiteX1" fmla="*/ 125921 w 133350"/>
                <a:gd name="connsiteY1" fmla="*/ 6367 h 66675"/>
                <a:gd name="connsiteX2" fmla="*/ 0 w 133350"/>
                <a:gd name="connsiteY2" fmla="*/ 68470 h 66675"/>
              </a:gdLst>
              <a:ahLst/>
              <a:cxnLst>
                <a:cxn ang="0">
                  <a:pos x="connsiteX0" y="connsiteY0"/>
                </a:cxn>
                <a:cxn ang="0">
                  <a:pos x="connsiteX1" y="connsiteY1"/>
                </a:cxn>
                <a:cxn ang="0">
                  <a:pos x="connsiteX2" y="connsiteY2"/>
                </a:cxn>
              </a:cxnLst>
              <a:rect l="l" t="t" r="r" b="b"/>
              <a:pathLst>
                <a:path w="133350" h="66675">
                  <a:moveTo>
                    <a:pt x="0" y="68470"/>
                  </a:moveTo>
                  <a:cubicBezTo>
                    <a:pt x="0" y="68470"/>
                    <a:pt x="63437" y="-24780"/>
                    <a:pt x="125921" y="6367"/>
                  </a:cubicBezTo>
                  <a:cubicBezTo>
                    <a:pt x="188404" y="37609"/>
                    <a:pt x="0" y="68470"/>
                    <a:pt x="0" y="68470"/>
                  </a:cubicBezTo>
                  <a:close/>
                </a:path>
              </a:pathLst>
            </a:custGeom>
            <a:solidFill>
              <a:srgbClr val="018673"/>
            </a:solidFill>
            <a:ln w="9525" cap="flat">
              <a:noFill/>
              <a:prstDash val="solid"/>
              <a:miter/>
            </a:ln>
          </p:spPr>
          <p:txBody>
            <a:bodyPr rtlCol="0" anchor="ctr"/>
            <a:lstStyle/>
            <a:p>
              <a:endParaRPr lang="en-ID"/>
            </a:p>
          </p:txBody>
        </p:sp>
        <p:sp>
          <p:nvSpPr>
            <p:cNvPr id="49" name="Freeform: Shape 48">
              <a:extLst>
                <a:ext uri="{FF2B5EF4-FFF2-40B4-BE49-F238E27FC236}">
                  <a16:creationId xmlns:a16="http://schemas.microsoft.com/office/drawing/2014/main" id="{CC020472-F4D9-4135-8C92-873296E709D9}"/>
                </a:ext>
              </a:extLst>
            </p:cNvPr>
            <p:cNvSpPr/>
            <p:nvPr/>
          </p:nvSpPr>
          <p:spPr>
            <a:xfrm>
              <a:off x="10692368" y="-628521"/>
              <a:ext cx="95250" cy="114300"/>
            </a:xfrm>
            <a:custGeom>
              <a:avLst/>
              <a:gdLst>
                <a:gd name="connsiteX0" fmla="*/ 6 w 95250"/>
                <a:gd name="connsiteY0" fmla="*/ 114448 h 114300"/>
                <a:gd name="connsiteX1" fmla="*/ 80112 w 95250"/>
                <a:gd name="connsiteY1" fmla="*/ 1768 h 114300"/>
                <a:gd name="connsiteX2" fmla="*/ 6 w 95250"/>
                <a:gd name="connsiteY2" fmla="*/ 114448 h 114300"/>
              </a:gdLst>
              <a:ahLst/>
              <a:cxnLst>
                <a:cxn ang="0">
                  <a:pos x="connsiteX0" y="connsiteY0"/>
                </a:cxn>
                <a:cxn ang="0">
                  <a:pos x="connsiteX1" y="connsiteY1"/>
                </a:cxn>
                <a:cxn ang="0">
                  <a:pos x="connsiteX2" y="connsiteY2"/>
                </a:cxn>
              </a:cxnLst>
              <a:rect l="l" t="t" r="r" b="b"/>
              <a:pathLst>
                <a:path w="95250" h="114300">
                  <a:moveTo>
                    <a:pt x="6" y="114448"/>
                  </a:moveTo>
                  <a:cubicBezTo>
                    <a:pt x="6" y="114448"/>
                    <a:pt x="-2280" y="-16616"/>
                    <a:pt x="80112" y="1768"/>
                  </a:cubicBezTo>
                  <a:cubicBezTo>
                    <a:pt x="162503" y="20151"/>
                    <a:pt x="6" y="114448"/>
                    <a:pt x="6" y="114448"/>
                  </a:cubicBezTo>
                  <a:close/>
                </a:path>
              </a:pathLst>
            </a:custGeom>
            <a:solidFill>
              <a:srgbClr val="018673"/>
            </a:solidFill>
            <a:ln w="9525" cap="flat">
              <a:noFill/>
              <a:prstDash val="solid"/>
              <a:miter/>
            </a:ln>
          </p:spPr>
          <p:txBody>
            <a:bodyPr rtlCol="0" anchor="ctr"/>
            <a:lstStyle/>
            <a:p>
              <a:endParaRPr lang="en-ID"/>
            </a:p>
          </p:txBody>
        </p:sp>
        <p:sp>
          <p:nvSpPr>
            <p:cNvPr id="50" name="Freeform: Shape 49">
              <a:extLst>
                <a:ext uri="{FF2B5EF4-FFF2-40B4-BE49-F238E27FC236}">
                  <a16:creationId xmlns:a16="http://schemas.microsoft.com/office/drawing/2014/main" id="{637A6E35-1EAF-4A02-B2D3-36A92DD573EC}"/>
                </a:ext>
              </a:extLst>
            </p:cNvPr>
            <p:cNvSpPr/>
            <p:nvPr/>
          </p:nvSpPr>
          <p:spPr>
            <a:xfrm>
              <a:off x="10608666" y="-583639"/>
              <a:ext cx="66675" cy="114300"/>
            </a:xfrm>
            <a:custGeom>
              <a:avLst/>
              <a:gdLst>
                <a:gd name="connsiteX0" fmla="*/ 67040 w 66675"/>
                <a:gd name="connsiteY0" fmla="*/ 120239 h 114300"/>
                <a:gd name="connsiteX1" fmla="*/ 20081 w 66675"/>
                <a:gd name="connsiteY1" fmla="*/ 1557 h 114300"/>
                <a:gd name="connsiteX2" fmla="*/ 67040 w 66675"/>
                <a:gd name="connsiteY2" fmla="*/ 120239 h 114300"/>
              </a:gdLst>
              <a:ahLst/>
              <a:cxnLst>
                <a:cxn ang="0">
                  <a:pos x="connsiteX0" y="connsiteY0"/>
                </a:cxn>
                <a:cxn ang="0">
                  <a:pos x="connsiteX1" y="connsiteY1"/>
                </a:cxn>
                <a:cxn ang="0">
                  <a:pos x="connsiteX2" y="connsiteY2"/>
                </a:cxn>
              </a:cxnLst>
              <a:rect l="l" t="t" r="r" b="b"/>
              <a:pathLst>
                <a:path w="66675" h="114300">
                  <a:moveTo>
                    <a:pt x="67040" y="120239"/>
                  </a:moveTo>
                  <a:cubicBezTo>
                    <a:pt x="67040" y="120239"/>
                    <a:pt x="84566" y="-15969"/>
                    <a:pt x="20081" y="1557"/>
                  </a:cubicBezTo>
                  <a:cubicBezTo>
                    <a:pt x="-44403" y="19274"/>
                    <a:pt x="67040" y="120239"/>
                    <a:pt x="67040" y="120239"/>
                  </a:cubicBezTo>
                  <a:close/>
                </a:path>
              </a:pathLst>
            </a:custGeom>
            <a:solidFill>
              <a:srgbClr val="018673"/>
            </a:solidFill>
            <a:ln w="9525" cap="flat">
              <a:noFill/>
              <a:prstDash val="solid"/>
              <a:miter/>
            </a:ln>
          </p:spPr>
          <p:txBody>
            <a:bodyPr rtlCol="0" anchor="ctr"/>
            <a:lstStyle/>
            <a:p>
              <a:endParaRPr lang="en-ID"/>
            </a:p>
          </p:txBody>
        </p:sp>
        <p:sp>
          <p:nvSpPr>
            <p:cNvPr id="51" name="Freeform: Shape 50">
              <a:extLst>
                <a:ext uri="{FF2B5EF4-FFF2-40B4-BE49-F238E27FC236}">
                  <a16:creationId xmlns:a16="http://schemas.microsoft.com/office/drawing/2014/main" id="{ABB2406D-E13E-454B-9CF6-51592123030F}"/>
                </a:ext>
              </a:extLst>
            </p:cNvPr>
            <p:cNvSpPr/>
            <p:nvPr/>
          </p:nvSpPr>
          <p:spPr>
            <a:xfrm>
              <a:off x="9769638" y="-645232"/>
              <a:ext cx="200025" cy="457200"/>
            </a:xfrm>
            <a:custGeom>
              <a:avLst/>
              <a:gdLst>
                <a:gd name="connsiteX0" fmla="*/ 129114 w 200025"/>
                <a:gd name="connsiteY0" fmla="*/ 317754 h 457200"/>
                <a:gd name="connsiteX1" fmla="*/ 118446 w 200025"/>
                <a:gd name="connsiteY1" fmla="*/ 184213 h 457200"/>
                <a:gd name="connsiteX2" fmla="*/ 121970 w 200025"/>
                <a:gd name="connsiteY2" fmla="*/ 117538 h 457200"/>
                <a:gd name="connsiteX3" fmla="*/ 134829 w 200025"/>
                <a:gd name="connsiteY3" fmla="*/ 53054 h 457200"/>
                <a:gd name="connsiteX4" fmla="*/ 115302 w 200025"/>
                <a:gd name="connsiteY4" fmla="*/ 115157 h 457200"/>
                <a:gd name="connsiteX5" fmla="*/ 104920 w 200025"/>
                <a:gd name="connsiteY5" fmla="*/ 181927 h 457200"/>
                <a:gd name="connsiteX6" fmla="*/ 102729 w 200025"/>
                <a:gd name="connsiteY6" fmla="*/ 251174 h 457200"/>
                <a:gd name="connsiteX7" fmla="*/ 102729 w 200025"/>
                <a:gd name="connsiteY7" fmla="*/ 252127 h 457200"/>
                <a:gd name="connsiteX8" fmla="*/ 60057 w 200025"/>
                <a:gd name="connsiteY8" fmla="*/ 78867 h 457200"/>
                <a:gd name="connsiteX9" fmla="*/ 73392 w 200025"/>
                <a:gd name="connsiteY9" fmla="*/ 178308 h 457200"/>
                <a:gd name="connsiteX10" fmla="*/ 55581 w 200025"/>
                <a:gd name="connsiteY10" fmla="*/ 156877 h 457200"/>
                <a:gd name="connsiteX11" fmla="*/ 28053 w 200025"/>
                <a:gd name="connsiteY11" fmla="*/ 110204 h 457200"/>
                <a:gd name="connsiteX12" fmla="*/ 9765 w 200025"/>
                <a:gd name="connsiteY12" fmla="*/ 56959 h 457200"/>
                <a:gd name="connsiteX13" fmla="*/ 2145 w 200025"/>
                <a:gd name="connsiteY13" fmla="*/ 0 h 457200"/>
                <a:gd name="connsiteX14" fmla="*/ 1193 w 200025"/>
                <a:gd name="connsiteY14" fmla="*/ 49149 h 457200"/>
                <a:gd name="connsiteX15" fmla="*/ 13956 w 200025"/>
                <a:gd name="connsiteY15" fmla="*/ 107347 h 457200"/>
                <a:gd name="connsiteX16" fmla="*/ 36150 w 200025"/>
                <a:gd name="connsiteY16" fmla="*/ 153448 h 457200"/>
                <a:gd name="connsiteX17" fmla="*/ 82632 w 200025"/>
                <a:gd name="connsiteY17" fmla="*/ 214884 h 457200"/>
                <a:gd name="connsiteX18" fmla="*/ 80631 w 200025"/>
                <a:gd name="connsiteY18" fmla="*/ 209836 h 457200"/>
                <a:gd name="connsiteX19" fmla="*/ 115017 w 200025"/>
                <a:gd name="connsiteY19" fmla="*/ 320802 h 457200"/>
                <a:gd name="connsiteX20" fmla="*/ 155593 w 200025"/>
                <a:gd name="connsiteY20" fmla="*/ 417862 h 457200"/>
                <a:gd name="connsiteX21" fmla="*/ 177882 w 200025"/>
                <a:gd name="connsiteY21" fmla="*/ 463391 h 457200"/>
                <a:gd name="connsiteX22" fmla="*/ 202170 w 200025"/>
                <a:gd name="connsiteY22" fmla="*/ 458057 h 457200"/>
                <a:gd name="connsiteX23" fmla="*/ 172738 w 200025"/>
                <a:gd name="connsiteY23" fmla="*/ 406432 h 457200"/>
                <a:gd name="connsiteX24" fmla="*/ 129114 w 200025"/>
                <a:gd name="connsiteY24" fmla="*/ 317754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00025" h="457200">
                  <a:moveTo>
                    <a:pt x="129114" y="317754"/>
                  </a:moveTo>
                  <a:cubicBezTo>
                    <a:pt x="129114" y="317754"/>
                    <a:pt x="114636" y="252794"/>
                    <a:pt x="118446" y="184213"/>
                  </a:cubicBezTo>
                  <a:cubicBezTo>
                    <a:pt x="119684" y="162020"/>
                    <a:pt x="119303" y="139541"/>
                    <a:pt x="121970" y="117538"/>
                  </a:cubicBezTo>
                  <a:cubicBezTo>
                    <a:pt x="124256" y="95345"/>
                    <a:pt x="129304" y="74104"/>
                    <a:pt x="134829" y="53054"/>
                  </a:cubicBezTo>
                  <a:cubicBezTo>
                    <a:pt x="127113" y="72866"/>
                    <a:pt x="119874" y="93345"/>
                    <a:pt x="115302" y="115157"/>
                  </a:cubicBezTo>
                  <a:cubicBezTo>
                    <a:pt x="110349" y="136779"/>
                    <a:pt x="106730" y="159163"/>
                    <a:pt x="104920" y="181927"/>
                  </a:cubicBezTo>
                  <a:cubicBezTo>
                    <a:pt x="102920" y="204692"/>
                    <a:pt x="102063" y="227838"/>
                    <a:pt x="102729" y="251174"/>
                  </a:cubicBezTo>
                  <a:cubicBezTo>
                    <a:pt x="102729" y="251555"/>
                    <a:pt x="102729" y="251841"/>
                    <a:pt x="102729" y="252127"/>
                  </a:cubicBezTo>
                  <a:cubicBezTo>
                    <a:pt x="96633" y="235267"/>
                    <a:pt x="64629" y="115252"/>
                    <a:pt x="60057" y="78867"/>
                  </a:cubicBezTo>
                  <a:cubicBezTo>
                    <a:pt x="62248" y="112014"/>
                    <a:pt x="66725" y="145351"/>
                    <a:pt x="73392" y="178308"/>
                  </a:cubicBezTo>
                  <a:cubicBezTo>
                    <a:pt x="67201" y="171640"/>
                    <a:pt x="61105" y="164401"/>
                    <a:pt x="55581" y="156877"/>
                  </a:cubicBezTo>
                  <a:cubicBezTo>
                    <a:pt x="45008" y="142684"/>
                    <a:pt x="35673" y="126968"/>
                    <a:pt x="28053" y="110204"/>
                  </a:cubicBezTo>
                  <a:cubicBezTo>
                    <a:pt x="20338" y="93440"/>
                    <a:pt x="13861" y="75533"/>
                    <a:pt x="9765" y="56959"/>
                  </a:cubicBezTo>
                  <a:cubicBezTo>
                    <a:pt x="5098" y="38386"/>
                    <a:pt x="3288" y="19240"/>
                    <a:pt x="2145" y="0"/>
                  </a:cubicBezTo>
                  <a:cubicBezTo>
                    <a:pt x="1002" y="18955"/>
                    <a:pt x="-1474" y="29623"/>
                    <a:pt x="1193" y="49149"/>
                  </a:cubicBezTo>
                  <a:cubicBezTo>
                    <a:pt x="3193" y="68770"/>
                    <a:pt x="7670" y="88392"/>
                    <a:pt x="13956" y="107347"/>
                  </a:cubicBezTo>
                  <a:cubicBezTo>
                    <a:pt x="20148" y="126397"/>
                    <a:pt x="26339" y="136112"/>
                    <a:pt x="36150" y="153448"/>
                  </a:cubicBezTo>
                  <a:cubicBezTo>
                    <a:pt x="46151" y="170974"/>
                    <a:pt x="68344" y="199358"/>
                    <a:pt x="82632" y="214884"/>
                  </a:cubicBezTo>
                  <a:lnTo>
                    <a:pt x="80631" y="209836"/>
                  </a:lnTo>
                  <a:cubicBezTo>
                    <a:pt x="87680" y="238125"/>
                    <a:pt x="115017" y="320802"/>
                    <a:pt x="115017" y="320802"/>
                  </a:cubicBezTo>
                  <a:cubicBezTo>
                    <a:pt x="127304" y="353759"/>
                    <a:pt x="140829" y="386144"/>
                    <a:pt x="155593" y="417862"/>
                  </a:cubicBezTo>
                  <a:cubicBezTo>
                    <a:pt x="162832" y="433197"/>
                    <a:pt x="170262" y="448342"/>
                    <a:pt x="177882" y="463391"/>
                  </a:cubicBezTo>
                  <a:lnTo>
                    <a:pt x="202170" y="458057"/>
                  </a:lnTo>
                  <a:cubicBezTo>
                    <a:pt x="191979" y="441103"/>
                    <a:pt x="182168" y="423863"/>
                    <a:pt x="172738" y="406432"/>
                  </a:cubicBezTo>
                  <a:cubicBezTo>
                    <a:pt x="156927" y="377666"/>
                    <a:pt x="142544" y="348044"/>
                    <a:pt x="129114" y="317754"/>
                  </a:cubicBezTo>
                  <a:close/>
                </a:path>
              </a:pathLst>
            </a:custGeom>
            <a:solidFill>
              <a:srgbClr val="018673"/>
            </a:solidFill>
            <a:ln w="9525" cap="flat">
              <a:noFill/>
              <a:prstDash val="solid"/>
              <a:miter/>
            </a:ln>
          </p:spPr>
          <p:txBody>
            <a:bodyPr rtlCol="0" anchor="ctr"/>
            <a:lstStyle/>
            <a:p>
              <a:endParaRPr lang="en-ID"/>
            </a:p>
          </p:txBody>
        </p:sp>
        <p:sp>
          <p:nvSpPr>
            <p:cNvPr id="52" name="Freeform: Shape 51">
              <a:extLst>
                <a:ext uri="{FF2B5EF4-FFF2-40B4-BE49-F238E27FC236}">
                  <a16:creationId xmlns:a16="http://schemas.microsoft.com/office/drawing/2014/main" id="{BDC2F471-7074-4188-8FB9-26BD6D4B5D0F}"/>
                </a:ext>
              </a:extLst>
            </p:cNvPr>
            <p:cNvSpPr/>
            <p:nvPr/>
          </p:nvSpPr>
          <p:spPr>
            <a:xfrm>
              <a:off x="9659079" y="-771486"/>
              <a:ext cx="114300" cy="152400"/>
            </a:xfrm>
            <a:custGeom>
              <a:avLst/>
              <a:gdLst>
                <a:gd name="connsiteX0" fmla="*/ 117943 w 114300"/>
                <a:gd name="connsiteY0" fmla="*/ 153496 h 152400"/>
                <a:gd name="connsiteX1" fmla="*/ 27265 w 114300"/>
                <a:gd name="connsiteY1" fmla="*/ 8430 h 152400"/>
                <a:gd name="connsiteX2" fmla="*/ 117943 w 114300"/>
                <a:gd name="connsiteY2" fmla="*/ 153496 h 152400"/>
              </a:gdLst>
              <a:ahLst/>
              <a:cxnLst>
                <a:cxn ang="0">
                  <a:pos x="connsiteX0" y="connsiteY0"/>
                </a:cxn>
                <a:cxn ang="0">
                  <a:pos x="connsiteX1" y="connsiteY1"/>
                </a:cxn>
                <a:cxn ang="0">
                  <a:pos x="connsiteX2" y="connsiteY2"/>
                </a:cxn>
              </a:cxnLst>
              <a:rect l="l" t="t" r="r" b="b"/>
              <a:pathLst>
                <a:path w="114300" h="152400">
                  <a:moveTo>
                    <a:pt x="117943" y="153496"/>
                  </a:moveTo>
                  <a:cubicBezTo>
                    <a:pt x="117943" y="153496"/>
                    <a:pt x="122705" y="-42434"/>
                    <a:pt x="27265" y="8430"/>
                  </a:cubicBezTo>
                  <a:cubicBezTo>
                    <a:pt x="-68271" y="59293"/>
                    <a:pt x="117943" y="153496"/>
                    <a:pt x="117943" y="153496"/>
                  </a:cubicBezTo>
                  <a:close/>
                </a:path>
              </a:pathLst>
            </a:custGeom>
            <a:solidFill>
              <a:srgbClr val="018673"/>
            </a:solidFill>
            <a:ln w="9525" cap="flat">
              <a:noFill/>
              <a:prstDash val="solid"/>
              <a:miter/>
            </a:ln>
          </p:spPr>
          <p:txBody>
            <a:bodyPr rtlCol="0" anchor="ctr"/>
            <a:lstStyle/>
            <a:p>
              <a:endParaRPr lang="en-ID"/>
            </a:p>
          </p:txBody>
        </p:sp>
        <p:sp>
          <p:nvSpPr>
            <p:cNvPr id="53" name="Freeform: Shape 52">
              <a:extLst>
                <a:ext uri="{FF2B5EF4-FFF2-40B4-BE49-F238E27FC236}">
                  <a16:creationId xmlns:a16="http://schemas.microsoft.com/office/drawing/2014/main" id="{62228E8D-65F6-4D20-9A83-59EEE0594B1F}"/>
                </a:ext>
              </a:extLst>
            </p:cNvPr>
            <p:cNvSpPr/>
            <p:nvPr/>
          </p:nvSpPr>
          <p:spPr>
            <a:xfrm>
              <a:off x="9810551" y="-673435"/>
              <a:ext cx="47625" cy="133350"/>
            </a:xfrm>
            <a:custGeom>
              <a:avLst/>
              <a:gdLst>
                <a:gd name="connsiteX0" fmla="*/ 20287 w 47625"/>
                <a:gd name="connsiteY0" fmla="*/ 135549 h 133350"/>
                <a:gd name="connsiteX1" fmla="*/ 22001 w 47625"/>
                <a:gd name="connsiteY1" fmla="*/ 3342 h 133350"/>
                <a:gd name="connsiteX2" fmla="*/ 20287 w 47625"/>
                <a:gd name="connsiteY2" fmla="*/ 135549 h 133350"/>
              </a:gdLst>
              <a:ahLst/>
              <a:cxnLst>
                <a:cxn ang="0">
                  <a:pos x="connsiteX0" y="connsiteY0"/>
                </a:cxn>
                <a:cxn ang="0">
                  <a:pos x="connsiteX1" y="connsiteY1"/>
                </a:cxn>
                <a:cxn ang="0">
                  <a:pos x="connsiteX2" y="connsiteY2"/>
                </a:cxn>
              </a:cxnLst>
              <a:rect l="l" t="t" r="r" b="b"/>
              <a:pathLst>
                <a:path w="47625" h="133350">
                  <a:moveTo>
                    <a:pt x="20287" y="135549"/>
                  </a:moveTo>
                  <a:cubicBezTo>
                    <a:pt x="20287" y="135549"/>
                    <a:pt x="-26481" y="27822"/>
                    <a:pt x="22001" y="3342"/>
                  </a:cubicBezTo>
                  <a:cubicBezTo>
                    <a:pt x="70388" y="-21137"/>
                    <a:pt x="66388" y="95544"/>
                    <a:pt x="20287" y="135549"/>
                  </a:cubicBezTo>
                  <a:close/>
                </a:path>
              </a:pathLst>
            </a:custGeom>
            <a:solidFill>
              <a:srgbClr val="018673"/>
            </a:solidFill>
            <a:ln w="9525" cap="flat">
              <a:noFill/>
              <a:prstDash val="solid"/>
              <a:miter/>
            </a:ln>
          </p:spPr>
          <p:txBody>
            <a:bodyPr rtlCol="0" anchor="ctr"/>
            <a:lstStyle/>
            <a:p>
              <a:endParaRPr lang="en-ID"/>
            </a:p>
          </p:txBody>
        </p:sp>
        <p:sp>
          <p:nvSpPr>
            <p:cNvPr id="54" name="Freeform: Shape 53">
              <a:extLst>
                <a:ext uri="{FF2B5EF4-FFF2-40B4-BE49-F238E27FC236}">
                  <a16:creationId xmlns:a16="http://schemas.microsoft.com/office/drawing/2014/main" id="{607DBEBC-D196-4A6C-B033-BFCE7E44158A}"/>
                </a:ext>
              </a:extLst>
            </p:cNvPr>
            <p:cNvSpPr/>
            <p:nvPr/>
          </p:nvSpPr>
          <p:spPr>
            <a:xfrm>
              <a:off x="9898520" y="-698993"/>
              <a:ext cx="85725" cy="114300"/>
            </a:xfrm>
            <a:custGeom>
              <a:avLst/>
              <a:gdLst>
                <a:gd name="connsiteX0" fmla="*/ 1565 w 85725"/>
                <a:gd name="connsiteY0" fmla="*/ 115007 h 114300"/>
                <a:gd name="connsiteX1" fmla="*/ 69002 w 85725"/>
                <a:gd name="connsiteY1" fmla="*/ 326 h 114300"/>
                <a:gd name="connsiteX2" fmla="*/ 1565 w 85725"/>
                <a:gd name="connsiteY2" fmla="*/ 115007 h 114300"/>
              </a:gdLst>
              <a:ahLst/>
              <a:cxnLst>
                <a:cxn ang="0">
                  <a:pos x="connsiteX0" y="connsiteY0"/>
                </a:cxn>
                <a:cxn ang="0">
                  <a:pos x="connsiteX1" y="connsiteY1"/>
                </a:cxn>
                <a:cxn ang="0">
                  <a:pos x="connsiteX2" y="connsiteY2"/>
                </a:cxn>
              </a:cxnLst>
              <a:rect l="l" t="t" r="r" b="b"/>
              <a:pathLst>
                <a:path w="85725" h="114300">
                  <a:moveTo>
                    <a:pt x="1565" y="115007"/>
                  </a:moveTo>
                  <a:cubicBezTo>
                    <a:pt x="1565" y="115007"/>
                    <a:pt x="-16342" y="-7104"/>
                    <a:pt x="69002" y="326"/>
                  </a:cubicBezTo>
                  <a:cubicBezTo>
                    <a:pt x="154346" y="7851"/>
                    <a:pt x="1565" y="115007"/>
                    <a:pt x="1565" y="115007"/>
                  </a:cubicBezTo>
                  <a:close/>
                </a:path>
              </a:pathLst>
            </a:custGeom>
            <a:solidFill>
              <a:srgbClr val="018673"/>
            </a:solidFill>
            <a:ln w="9525" cap="flat">
              <a:noFill/>
              <a:prstDash val="solid"/>
              <a:miter/>
            </a:ln>
          </p:spPr>
          <p:txBody>
            <a:bodyPr rtlCol="0" anchor="ctr"/>
            <a:lstStyle/>
            <a:p>
              <a:endParaRPr lang="en-ID"/>
            </a:p>
          </p:txBody>
        </p:sp>
        <p:sp>
          <p:nvSpPr>
            <p:cNvPr id="55" name="Freeform: Shape 54">
              <a:extLst>
                <a:ext uri="{FF2B5EF4-FFF2-40B4-BE49-F238E27FC236}">
                  <a16:creationId xmlns:a16="http://schemas.microsoft.com/office/drawing/2014/main" id="{CFB5FEEB-362E-4766-A301-02C562B610D9}"/>
                </a:ext>
              </a:extLst>
            </p:cNvPr>
            <p:cNvSpPr/>
            <p:nvPr/>
          </p:nvSpPr>
          <p:spPr>
            <a:xfrm>
              <a:off x="9885798" y="-598426"/>
              <a:ext cx="123825" cy="66675"/>
            </a:xfrm>
            <a:custGeom>
              <a:avLst/>
              <a:gdLst>
                <a:gd name="connsiteX0" fmla="*/ 0 w 123825"/>
                <a:gd name="connsiteY0" fmla="*/ 70161 h 66675"/>
                <a:gd name="connsiteX1" fmla="*/ 123539 w 123825"/>
                <a:gd name="connsiteY1" fmla="*/ 33680 h 66675"/>
                <a:gd name="connsiteX2" fmla="*/ 0 w 123825"/>
                <a:gd name="connsiteY2" fmla="*/ 70161 h 66675"/>
              </a:gdLst>
              <a:ahLst/>
              <a:cxnLst>
                <a:cxn ang="0">
                  <a:pos x="connsiteX0" y="connsiteY0"/>
                </a:cxn>
                <a:cxn ang="0">
                  <a:pos x="connsiteX1" y="connsiteY1"/>
                </a:cxn>
                <a:cxn ang="0">
                  <a:pos x="connsiteX2" y="connsiteY2"/>
                </a:cxn>
              </a:cxnLst>
              <a:rect l="l" t="t" r="r" b="b"/>
              <a:pathLst>
                <a:path w="123825" h="66675">
                  <a:moveTo>
                    <a:pt x="0" y="70161"/>
                  </a:moveTo>
                  <a:cubicBezTo>
                    <a:pt x="0" y="70161"/>
                    <a:pt x="84772" y="-59474"/>
                    <a:pt x="123539" y="33680"/>
                  </a:cubicBezTo>
                  <a:cubicBezTo>
                    <a:pt x="138017" y="68351"/>
                    <a:pt x="0" y="70161"/>
                    <a:pt x="0" y="70161"/>
                  </a:cubicBezTo>
                  <a:close/>
                </a:path>
              </a:pathLst>
            </a:custGeom>
            <a:solidFill>
              <a:srgbClr val="018673"/>
            </a:solidFill>
            <a:ln w="9525" cap="flat">
              <a:noFill/>
              <a:prstDash val="solid"/>
              <a:miter/>
            </a:ln>
          </p:spPr>
          <p:txBody>
            <a:bodyPr rtlCol="0" anchor="ctr"/>
            <a:lstStyle/>
            <a:p>
              <a:endParaRPr lang="en-ID"/>
            </a:p>
          </p:txBody>
        </p:sp>
        <p:sp>
          <p:nvSpPr>
            <p:cNvPr id="56" name="Freeform: Shape 55">
              <a:extLst>
                <a:ext uri="{FF2B5EF4-FFF2-40B4-BE49-F238E27FC236}">
                  <a16:creationId xmlns:a16="http://schemas.microsoft.com/office/drawing/2014/main" id="{17ACFA0E-1DC4-4CAF-B62A-46625F18D209}"/>
                </a:ext>
              </a:extLst>
            </p:cNvPr>
            <p:cNvSpPr/>
            <p:nvPr/>
          </p:nvSpPr>
          <p:spPr>
            <a:xfrm>
              <a:off x="9643860" y="-605105"/>
              <a:ext cx="142875" cy="47625"/>
            </a:xfrm>
            <a:custGeom>
              <a:avLst/>
              <a:gdLst>
                <a:gd name="connsiteX0" fmla="*/ 145259 w 142875"/>
                <a:gd name="connsiteY0" fmla="*/ 46360 h 47625"/>
                <a:gd name="connsiteX1" fmla="*/ 13433 w 142875"/>
                <a:gd name="connsiteY1" fmla="*/ 13880 h 47625"/>
                <a:gd name="connsiteX2" fmla="*/ 145259 w 142875"/>
                <a:gd name="connsiteY2" fmla="*/ 46360 h 47625"/>
              </a:gdLst>
              <a:ahLst/>
              <a:cxnLst>
                <a:cxn ang="0">
                  <a:pos x="connsiteX0" y="connsiteY0"/>
                </a:cxn>
                <a:cxn ang="0">
                  <a:pos x="connsiteX1" y="connsiteY1"/>
                </a:cxn>
                <a:cxn ang="0">
                  <a:pos x="connsiteX2" y="connsiteY2"/>
                </a:cxn>
              </a:cxnLst>
              <a:rect l="l" t="t" r="r" b="b"/>
              <a:pathLst>
                <a:path w="142875" h="47625">
                  <a:moveTo>
                    <a:pt x="145259" y="46360"/>
                  </a:moveTo>
                  <a:cubicBezTo>
                    <a:pt x="145259" y="46360"/>
                    <a:pt x="70012" y="-30697"/>
                    <a:pt x="13433" y="13880"/>
                  </a:cubicBezTo>
                  <a:cubicBezTo>
                    <a:pt x="-43241" y="58552"/>
                    <a:pt x="94586" y="61981"/>
                    <a:pt x="145259" y="46360"/>
                  </a:cubicBezTo>
                  <a:close/>
                </a:path>
              </a:pathLst>
            </a:custGeom>
            <a:solidFill>
              <a:srgbClr val="018673"/>
            </a:solidFill>
            <a:ln w="9525" cap="flat">
              <a:noFill/>
              <a:prstDash val="solid"/>
              <a:miter/>
            </a:ln>
          </p:spPr>
          <p:txBody>
            <a:bodyPr rtlCol="0" anchor="ctr"/>
            <a:lstStyle/>
            <a:p>
              <a:endParaRPr lang="en-ID"/>
            </a:p>
          </p:txBody>
        </p:sp>
      </p:grpSp>
      <p:sp>
        <p:nvSpPr>
          <p:cNvPr id="4" name="Slide Number Placeholder 3">
            <a:extLst>
              <a:ext uri="{FF2B5EF4-FFF2-40B4-BE49-F238E27FC236}">
                <a16:creationId xmlns:a16="http://schemas.microsoft.com/office/drawing/2014/main" id="{775E3828-BD55-472A-8D55-E0380BB4C472}"/>
              </a:ext>
            </a:extLst>
          </p:cNvPr>
          <p:cNvSpPr>
            <a:spLocks noGrp="1"/>
          </p:cNvSpPr>
          <p:nvPr>
            <p:ph type="sldNum" sz="quarter" idx="12"/>
          </p:nvPr>
        </p:nvSpPr>
        <p:spPr>
          <a:xfrm>
            <a:off x="10798102" y="6400006"/>
            <a:ext cx="583406" cy="277812"/>
          </a:xfrm>
        </p:spPr>
        <p:txBody>
          <a:bodyPr/>
          <a:lstStyle/>
          <a:p>
            <a:fld id="{FFA84B14-57FB-4834-9351-A79C9F9528A4}" type="slidenum">
              <a:rPr lang="en-ID" smtClean="0"/>
              <a:pPr/>
              <a:t>34</a:t>
            </a:fld>
            <a:endParaRPr lang="en-ID"/>
          </a:p>
        </p:txBody>
      </p:sp>
      <p:pic>
        <p:nvPicPr>
          <p:cNvPr id="58" name="Graphic 57">
            <a:extLst>
              <a:ext uri="{FF2B5EF4-FFF2-40B4-BE49-F238E27FC236}">
                <a16:creationId xmlns:a16="http://schemas.microsoft.com/office/drawing/2014/main" id="{641243EE-A67D-465F-B209-D80D0274E5A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8343946">
            <a:off x="1376944" y="6199196"/>
            <a:ext cx="865641" cy="905441"/>
          </a:xfrm>
          <a:prstGeom prst="rect">
            <a:avLst/>
          </a:prstGeom>
        </p:spPr>
      </p:pic>
      <p:pic>
        <p:nvPicPr>
          <p:cNvPr id="57" name="Graphic 56">
            <a:extLst>
              <a:ext uri="{FF2B5EF4-FFF2-40B4-BE49-F238E27FC236}">
                <a16:creationId xmlns:a16="http://schemas.microsoft.com/office/drawing/2014/main" id="{97839378-765D-4EA7-9AB9-98515EFB8DA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9924886">
            <a:off x="2138411" y="6084114"/>
            <a:ext cx="1155107" cy="1208215"/>
          </a:xfrm>
          <a:prstGeom prst="rect">
            <a:avLst/>
          </a:prstGeom>
        </p:spPr>
      </p:pic>
      <p:grpSp>
        <p:nvGrpSpPr>
          <p:cNvPr id="59" name="Group 58">
            <a:extLst>
              <a:ext uri="{FF2B5EF4-FFF2-40B4-BE49-F238E27FC236}">
                <a16:creationId xmlns:a16="http://schemas.microsoft.com/office/drawing/2014/main" id="{5F5E7906-8AC1-4641-819C-B4BE968E2FA7}"/>
              </a:ext>
            </a:extLst>
          </p:cNvPr>
          <p:cNvGrpSpPr/>
          <p:nvPr/>
        </p:nvGrpSpPr>
        <p:grpSpPr>
          <a:xfrm rot="20358220">
            <a:off x="833575" y="5716415"/>
            <a:ext cx="688579" cy="1028714"/>
            <a:chOff x="4528901" y="5179824"/>
            <a:chExt cx="688579" cy="1028714"/>
          </a:xfrm>
        </p:grpSpPr>
        <p:sp>
          <p:nvSpPr>
            <p:cNvPr id="60" name="Freeform: Shape 59">
              <a:extLst>
                <a:ext uri="{FF2B5EF4-FFF2-40B4-BE49-F238E27FC236}">
                  <a16:creationId xmlns:a16="http://schemas.microsoft.com/office/drawing/2014/main" id="{D10CCD9B-7652-4F23-AF5B-4614851816D5}"/>
                </a:ext>
              </a:extLst>
            </p:cNvPr>
            <p:cNvSpPr/>
            <p:nvPr/>
          </p:nvSpPr>
          <p:spPr>
            <a:xfrm rot="21301151" flipH="1">
              <a:off x="4885569" y="5797936"/>
              <a:ext cx="264214" cy="52843"/>
            </a:xfrm>
            <a:custGeom>
              <a:avLst/>
              <a:gdLst>
                <a:gd name="connsiteX0" fmla="*/ 233959 w 238125"/>
                <a:gd name="connsiteY0" fmla="*/ 43950 h 47625"/>
                <a:gd name="connsiteX1" fmla="*/ 232435 w 238125"/>
                <a:gd name="connsiteY1" fmla="*/ 43474 h 47625"/>
                <a:gd name="connsiteX2" fmla="*/ 230244 w 238125"/>
                <a:gd name="connsiteY2" fmla="*/ 35664 h 47625"/>
                <a:gd name="connsiteX3" fmla="*/ 5454 w 238125"/>
                <a:gd name="connsiteY3" fmla="*/ 8327 h 47625"/>
                <a:gd name="connsiteX4" fmla="*/ 5835 w 238125"/>
                <a:gd name="connsiteY4" fmla="*/ 21567 h 47625"/>
                <a:gd name="connsiteX5" fmla="*/ 229196 w 238125"/>
                <a:gd name="connsiteY5" fmla="*/ 56523 h 47625"/>
                <a:gd name="connsiteX6" fmla="*/ 233959 w 238125"/>
                <a:gd name="connsiteY6" fmla="*/ 43950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8125" h="47625">
                  <a:moveTo>
                    <a:pt x="233959" y="43950"/>
                  </a:moveTo>
                  <a:cubicBezTo>
                    <a:pt x="233482" y="43760"/>
                    <a:pt x="233006" y="43665"/>
                    <a:pt x="232435" y="43474"/>
                  </a:cubicBezTo>
                  <a:cubicBezTo>
                    <a:pt x="233578" y="40902"/>
                    <a:pt x="233292" y="37759"/>
                    <a:pt x="230244" y="35664"/>
                  </a:cubicBezTo>
                  <a:cubicBezTo>
                    <a:pt x="163759" y="-10914"/>
                    <a:pt x="81559" y="-2151"/>
                    <a:pt x="5454" y="8327"/>
                  </a:cubicBezTo>
                  <a:cubicBezTo>
                    <a:pt x="-1880" y="9375"/>
                    <a:pt x="-1880" y="21757"/>
                    <a:pt x="5835" y="21567"/>
                  </a:cubicBezTo>
                  <a:cubicBezTo>
                    <a:pt x="82035" y="19566"/>
                    <a:pt x="157187" y="31282"/>
                    <a:pt x="229196" y="56523"/>
                  </a:cubicBezTo>
                  <a:cubicBezTo>
                    <a:pt x="237388" y="59286"/>
                    <a:pt x="242150" y="46808"/>
                    <a:pt x="233959" y="43950"/>
                  </a:cubicBezTo>
                  <a:close/>
                </a:path>
              </a:pathLst>
            </a:custGeom>
            <a:solidFill>
              <a:schemeClr val="accent4"/>
            </a:solidFill>
            <a:ln w="9525" cap="flat">
              <a:noFill/>
              <a:prstDash val="solid"/>
              <a:miter/>
            </a:ln>
          </p:spPr>
          <p:txBody>
            <a:bodyPr rtlCol="0" anchor="ctr"/>
            <a:lstStyle/>
            <a:p>
              <a:endParaRPr lang="en-ID"/>
            </a:p>
          </p:txBody>
        </p:sp>
        <p:sp>
          <p:nvSpPr>
            <p:cNvPr id="61" name="Freeform: Shape 60">
              <a:extLst>
                <a:ext uri="{FF2B5EF4-FFF2-40B4-BE49-F238E27FC236}">
                  <a16:creationId xmlns:a16="http://schemas.microsoft.com/office/drawing/2014/main" id="{35565645-3CCF-4553-8C3E-86FA8987BEA5}"/>
                </a:ext>
              </a:extLst>
            </p:cNvPr>
            <p:cNvSpPr/>
            <p:nvPr/>
          </p:nvSpPr>
          <p:spPr>
            <a:xfrm rot="21301151" flipH="1">
              <a:off x="4860226" y="5615638"/>
              <a:ext cx="84548" cy="274783"/>
            </a:xfrm>
            <a:custGeom>
              <a:avLst/>
              <a:gdLst>
                <a:gd name="connsiteX0" fmla="*/ 4494 w 76200"/>
                <a:gd name="connsiteY0" fmla="*/ 5848 h 247650"/>
                <a:gd name="connsiteX1" fmla="*/ 69645 w 76200"/>
                <a:gd name="connsiteY1" fmla="*/ 246450 h 247650"/>
                <a:gd name="connsiteX2" fmla="*/ 81837 w 76200"/>
                <a:gd name="connsiteY2" fmla="*/ 240926 h 247650"/>
                <a:gd name="connsiteX3" fmla="*/ 81361 w 76200"/>
                <a:gd name="connsiteY3" fmla="*/ 240068 h 247650"/>
                <a:gd name="connsiteX4" fmla="*/ 81265 w 76200"/>
                <a:gd name="connsiteY4" fmla="*/ 235211 h 247650"/>
                <a:gd name="connsiteX5" fmla="*/ 17638 w 76200"/>
                <a:gd name="connsiteY5" fmla="*/ 5467 h 247650"/>
                <a:gd name="connsiteX6" fmla="*/ 4494 w 76200"/>
                <a:gd name="connsiteY6" fmla="*/ 5848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00" h="247650">
                  <a:moveTo>
                    <a:pt x="4494" y="5848"/>
                  </a:moveTo>
                  <a:cubicBezTo>
                    <a:pt x="-14080" y="92717"/>
                    <a:pt x="28306" y="173012"/>
                    <a:pt x="69645" y="246450"/>
                  </a:cubicBezTo>
                  <a:cubicBezTo>
                    <a:pt x="73836" y="253879"/>
                    <a:pt x="86123" y="248450"/>
                    <a:pt x="81837" y="240926"/>
                  </a:cubicBezTo>
                  <a:cubicBezTo>
                    <a:pt x="81646" y="240640"/>
                    <a:pt x="81551" y="240354"/>
                    <a:pt x="81361" y="240068"/>
                  </a:cubicBezTo>
                  <a:cubicBezTo>
                    <a:pt x="81932" y="238640"/>
                    <a:pt x="82027" y="237020"/>
                    <a:pt x="81265" y="235211"/>
                  </a:cubicBezTo>
                  <a:cubicBezTo>
                    <a:pt x="52309" y="160820"/>
                    <a:pt x="31069" y="84049"/>
                    <a:pt x="17638" y="5467"/>
                  </a:cubicBezTo>
                  <a:cubicBezTo>
                    <a:pt x="16400" y="-2438"/>
                    <a:pt x="6018" y="-1295"/>
                    <a:pt x="4494" y="5848"/>
                  </a:cubicBezTo>
                  <a:close/>
                </a:path>
              </a:pathLst>
            </a:custGeom>
            <a:solidFill>
              <a:schemeClr val="accent4"/>
            </a:solidFill>
            <a:ln w="9525" cap="flat">
              <a:noFill/>
              <a:prstDash val="solid"/>
              <a:miter/>
            </a:ln>
          </p:spPr>
          <p:txBody>
            <a:bodyPr rtlCol="0" anchor="ctr"/>
            <a:lstStyle/>
            <a:p>
              <a:endParaRPr lang="en-ID"/>
            </a:p>
          </p:txBody>
        </p:sp>
        <p:sp>
          <p:nvSpPr>
            <p:cNvPr id="62" name="Freeform: Shape 61">
              <a:extLst>
                <a:ext uri="{FF2B5EF4-FFF2-40B4-BE49-F238E27FC236}">
                  <a16:creationId xmlns:a16="http://schemas.microsoft.com/office/drawing/2014/main" id="{4F245B62-ADC5-4EE8-AC3C-861CC09F6570}"/>
                </a:ext>
              </a:extLst>
            </p:cNvPr>
            <p:cNvSpPr/>
            <p:nvPr/>
          </p:nvSpPr>
          <p:spPr>
            <a:xfrm rot="21301151" flipH="1">
              <a:off x="4699994" y="5648404"/>
              <a:ext cx="422742" cy="560134"/>
            </a:xfrm>
            <a:custGeom>
              <a:avLst/>
              <a:gdLst>
                <a:gd name="connsiteX0" fmla="*/ 387345 w 381000"/>
                <a:gd name="connsiteY0" fmla="*/ 496477 h 504825"/>
                <a:gd name="connsiteX1" fmla="*/ 13965 w 381000"/>
                <a:gd name="connsiteY1" fmla="*/ 1748 h 504825"/>
                <a:gd name="connsiteX2" fmla="*/ 3678 w 381000"/>
                <a:gd name="connsiteY2" fmla="*/ 16321 h 504825"/>
                <a:gd name="connsiteX3" fmla="*/ 371152 w 381000"/>
                <a:gd name="connsiteY3" fmla="*/ 503906 h 504825"/>
                <a:gd name="connsiteX4" fmla="*/ 387345 w 381000"/>
                <a:gd name="connsiteY4" fmla="*/ 496477 h 504825"/>
                <a:gd name="connsiteX5" fmla="*/ 387345 w 381000"/>
                <a:gd name="connsiteY5" fmla="*/ 496477 h 50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1000" h="504825">
                  <a:moveTo>
                    <a:pt x="387345" y="496477"/>
                  </a:moveTo>
                  <a:cubicBezTo>
                    <a:pt x="315241" y="298642"/>
                    <a:pt x="184272" y="125383"/>
                    <a:pt x="13965" y="1748"/>
                  </a:cubicBezTo>
                  <a:cubicBezTo>
                    <a:pt x="4630" y="-5015"/>
                    <a:pt x="-5657" y="9559"/>
                    <a:pt x="3678" y="16321"/>
                  </a:cubicBezTo>
                  <a:cubicBezTo>
                    <a:pt x="171699" y="138337"/>
                    <a:pt x="300096" y="308834"/>
                    <a:pt x="371152" y="503906"/>
                  </a:cubicBezTo>
                  <a:cubicBezTo>
                    <a:pt x="375057" y="514669"/>
                    <a:pt x="391250" y="507240"/>
                    <a:pt x="387345" y="496477"/>
                  </a:cubicBezTo>
                  <a:lnTo>
                    <a:pt x="387345" y="496477"/>
                  </a:lnTo>
                  <a:close/>
                </a:path>
              </a:pathLst>
            </a:custGeom>
            <a:solidFill>
              <a:schemeClr val="accent4"/>
            </a:solidFill>
            <a:ln w="9525" cap="flat">
              <a:noFill/>
              <a:prstDash val="solid"/>
              <a:miter/>
            </a:ln>
          </p:spPr>
          <p:txBody>
            <a:bodyPr rtlCol="0" anchor="ctr"/>
            <a:lstStyle/>
            <a:p>
              <a:endParaRPr lang="en-ID"/>
            </a:p>
          </p:txBody>
        </p:sp>
        <p:sp>
          <p:nvSpPr>
            <p:cNvPr id="63" name="Freeform: Shape 62">
              <a:extLst>
                <a:ext uri="{FF2B5EF4-FFF2-40B4-BE49-F238E27FC236}">
                  <a16:creationId xmlns:a16="http://schemas.microsoft.com/office/drawing/2014/main" id="{43678640-A950-49B3-A26A-9E7200B06F89}"/>
                </a:ext>
              </a:extLst>
            </p:cNvPr>
            <p:cNvSpPr/>
            <p:nvPr/>
          </p:nvSpPr>
          <p:spPr>
            <a:xfrm rot="21301151" flipH="1">
              <a:off x="5006109" y="5543194"/>
              <a:ext cx="211371" cy="158528"/>
            </a:xfrm>
            <a:custGeom>
              <a:avLst/>
              <a:gdLst>
                <a:gd name="connsiteX0" fmla="*/ 185767 w 190500"/>
                <a:gd name="connsiteY0" fmla="*/ 102133 h 142875"/>
                <a:gd name="connsiteX1" fmla="*/ 35367 w 190500"/>
                <a:gd name="connsiteY1" fmla="*/ 2121 h 142875"/>
                <a:gd name="connsiteX2" fmla="*/ 16508 w 190500"/>
                <a:gd name="connsiteY2" fmla="*/ 52222 h 142875"/>
                <a:gd name="connsiteX3" fmla="*/ 144619 w 190500"/>
                <a:gd name="connsiteY3" fmla="*/ 136328 h 142875"/>
                <a:gd name="connsiteX4" fmla="*/ 185767 w 190500"/>
                <a:gd name="connsiteY4" fmla="*/ 102133 h 142875"/>
                <a:gd name="connsiteX5" fmla="*/ 185767 w 190500"/>
                <a:gd name="connsiteY5" fmla="*/ 102133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142875">
                  <a:moveTo>
                    <a:pt x="185767" y="102133"/>
                  </a:moveTo>
                  <a:cubicBezTo>
                    <a:pt x="142238" y="58890"/>
                    <a:pt x="92232" y="25266"/>
                    <a:pt x="35367" y="2121"/>
                  </a:cubicBezTo>
                  <a:cubicBezTo>
                    <a:pt x="3363" y="-10833"/>
                    <a:pt x="-15401" y="39268"/>
                    <a:pt x="16508" y="52222"/>
                  </a:cubicBezTo>
                  <a:cubicBezTo>
                    <a:pt x="64419" y="71653"/>
                    <a:pt x="107948" y="99847"/>
                    <a:pt x="144619" y="136328"/>
                  </a:cubicBezTo>
                  <a:cubicBezTo>
                    <a:pt x="168717" y="160426"/>
                    <a:pt x="210246" y="126517"/>
                    <a:pt x="185767" y="102133"/>
                  </a:cubicBezTo>
                  <a:lnTo>
                    <a:pt x="185767" y="102133"/>
                  </a:lnTo>
                  <a:close/>
                </a:path>
              </a:pathLst>
            </a:custGeom>
            <a:solidFill>
              <a:schemeClr val="accent5"/>
            </a:solidFill>
            <a:ln w="9525" cap="flat">
              <a:noFill/>
              <a:prstDash val="solid"/>
              <a:miter/>
            </a:ln>
          </p:spPr>
          <p:txBody>
            <a:bodyPr rtlCol="0" anchor="ctr"/>
            <a:lstStyle/>
            <a:p>
              <a:endParaRPr lang="en-ID"/>
            </a:p>
          </p:txBody>
        </p:sp>
        <p:sp>
          <p:nvSpPr>
            <p:cNvPr id="64" name="Freeform: Shape 63">
              <a:extLst>
                <a:ext uri="{FF2B5EF4-FFF2-40B4-BE49-F238E27FC236}">
                  <a16:creationId xmlns:a16="http://schemas.microsoft.com/office/drawing/2014/main" id="{A00EB68C-2E24-4751-99DD-B29F593CCA02}"/>
                </a:ext>
              </a:extLst>
            </p:cNvPr>
            <p:cNvSpPr/>
            <p:nvPr/>
          </p:nvSpPr>
          <p:spPr>
            <a:xfrm rot="21301151" flipH="1">
              <a:off x="4582713" y="5707008"/>
              <a:ext cx="137391" cy="169097"/>
            </a:xfrm>
            <a:custGeom>
              <a:avLst/>
              <a:gdLst>
                <a:gd name="connsiteX0" fmla="*/ 12350 w 123825"/>
                <a:gd name="connsiteY0" fmla="*/ 154829 h 152400"/>
                <a:gd name="connsiteX1" fmla="*/ 129889 w 123825"/>
                <a:gd name="connsiteY1" fmla="*/ 9192 h 152400"/>
                <a:gd name="connsiteX2" fmla="*/ 122745 w 123825"/>
                <a:gd name="connsiteY2" fmla="*/ 905 h 152400"/>
                <a:gd name="connsiteX3" fmla="*/ 158 w 123825"/>
                <a:gd name="connsiteY3" fmla="*/ 142637 h 152400"/>
                <a:gd name="connsiteX4" fmla="*/ 3206 w 123825"/>
                <a:gd name="connsiteY4" fmla="*/ 148638 h 152400"/>
                <a:gd name="connsiteX5" fmla="*/ 2539 w 123825"/>
                <a:gd name="connsiteY5" fmla="*/ 149781 h 152400"/>
                <a:gd name="connsiteX6" fmla="*/ 12350 w 123825"/>
                <a:gd name="connsiteY6" fmla="*/ 154829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825" h="152400">
                  <a:moveTo>
                    <a:pt x="12350" y="154829"/>
                  </a:moveTo>
                  <a:cubicBezTo>
                    <a:pt x="42449" y="99298"/>
                    <a:pt x="82073" y="50435"/>
                    <a:pt x="129889" y="9192"/>
                  </a:cubicBezTo>
                  <a:cubicBezTo>
                    <a:pt x="134746" y="5001"/>
                    <a:pt x="127793" y="-2619"/>
                    <a:pt x="122745" y="905"/>
                  </a:cubicBezTo>
                  <a:cubicBezTo>
                    <a:pt x="70262" y="36719"/>
                    <a:pt x="15017" y="77010"/>
                    <a:pt x="158" y="142637"/>
                  </a:cubicBezTo>
                  <a:cubicBezTo>
                    <a:pt x="-509" y="145590"/>
                    <a:pt x="1015" y="147685"/>
                    <a:pt x="3206" y="148638"/>
                  </a:cubicBezTo>
                  <a:cubicBezTo>
                    <a:pt x="3016" y="149019"/>
                    <a:pt x="2825" y="149400"/>
                    <a:pt x="2539" y="149781"/>
                  </a:cubicBezTo>
                  <a:cubicBezTo>
                    <a:pt x="-985" y="156067"/>
                    <a:pt x="8921" y="161115"/>
                    <a:pt x="12350" y="154829"/>
                  </a:cubicBezTo>
                  <a:close/>
                </a:path>
              </a:pathLst>
            </a:custGeom>
            <a:solidFill>
              <a:schemeClr val="accent4"/>
            </a:solidFill>
            <a:ln w="9525" cap="flat">
              <a:noFill/>
              <a:prstDash val="solid"/>
              <a:miter/>
            </a:ln>
          </p:spPr>
          <p:txBody>
            <a:bodyPr rtlCol="0" anchor="ctr"/>
            <a:lstStyle/>
            <a:p>
              <a:endParaRPr lang="en-ID"/>
            </a:p>
          </p:txBody>
        </p:sp>
        <p:sp>
          <p:nvSpPr>
            <p:cNvPr id="65" name="Freeform: Shape 64">
              <a:extLst>
                <a:ext uri="{FF2B5EF4-FFF2-40B4-BE49-F238E27FC236}">
                  <a16:creationId xmlns:a16="http://schemas.microsoft.com/office/drawing/2014/main" id="{FE9E6F28-327F-4417-BD9D-9DCB010DD8FC}"/>
                </a:ext>
              </a:extLst>
            </p:cNvPr>
            <p:cNvSpPr/>
            <p:nvPr/>
          </p:nvSpPr>
          <p:spPr>
            <a:xfrm rot="21301151" flipH="1">
              <a:off x="4618224" y="5549203"/>
              <a:ext cx="116254" cy="570702"/>
            </a:xfrm>
            <a:custGeom>
              <a:avLst/>
              <a:gdLst>
                <a:gd name="connsiteX0" fmla="*/ 6235 w 104775"/>
                <a:gd name="connsiteY0" fmla="*/ 508892 h 514350"/>
                <a:gd name="connsiteX1" fmla="*/ 96722 w 104775"/>
                <a:gd name="connsiteY1" fmla="*/ 3877 h 514350"/>
                <a:gd name="connsiteX2" fmla="*/ 109771 w 104775"/>
                <a:gd name="connsiteY2" fmla="*/ 10735 h 514350"/>
                <a:gd name="connsiteX3" fmla="*/ 20998 w 104775"/>
                <a:gd name="connsiteY3" fmla="*/ 508226 h 514350"/>
                <a:gd name="connsiteX4" fmla="*/ 6235 w 104775"/>
                <a:gd name="connsiteY4" fmla="*/ 508892 h 514350"/>
                <a:gd name="connsiteX5" fmla="*/ 6235 w 104775"/>
                <a:gd name="connsiteY5" fmla="*/ 508892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514350">
                  <a:moveTo>
                    <a:pt x="6235" y="508892"/>
                  </a:moveTo>
                  <a:cubicBezTo>
                    <a:pt x="-14625" y="335823"/>
                    <a:pt x="17188" y="158944"/>
                    <a:pt x="96722" y="3877"/>
                  </a:cubicBezTo>
                  <a:cubicBezTo>
                    <a:pt x="101104" y="-4600"/>
                    <a:pt x="114153" y="2258"/>
                    <a:pt x="109771" y="10735"/>
                  </a:cubicBezTo>
                  <a:cubicBezTo>
                    <a:pt x="31381" y="163706"/>
                    <a:pt x="520" y="337633"/>
                    <a:pt x="20998" y="508226"/>
                  </a:cubicBezTo>
                  <a:cubicBezTo>
                    <a:pt x="22141" y="517655"/>
                    <a:pt x="7378" y="518322"/>
                    <a:pt x="6235" y="508892"/>
                  </a:cubicBezTo>
                  <a:lnTo>
                    <a:pt x="6235" y="508892"/>
                  </a:lnTo>
                  <a:close/>
                </a:path>
              </a:pathLst>
            </a:custGeom>
            <a:solidFill>
              <a:schemeClr val="accent4"/>
            </a:solidFill>
            <a:ln w="9525" cap="flat">
              <a:noFill/>
              <a:prstDash val="solid"/>
              <a:miter/>
            </a:ln>
          </p:spPr>
          <p:txBody>
            <a:bodyPr rtlCol="0" anchor="ctr"/>
            <a:lstStyle/>
            <a:p>
              <a:endParaRPr lang="en-ID"/>
            </a:p>
          </p:txBody>
        </p:sp>
        <p:sp>
          <p:nvSpPr>
            <p:cNvPr id="66" name="Freeform: Shape 65">
              <a:extLst>
                <a:ext uri="{FF2B5EF4-FFF2-40B4-BE49-F238E27FC236}">
                  <a16:creationId xmlns:a16="http://schemas.microsoft.com/office/drawing/2014/main" id="{53E5DE5B-456F-4FDF-AD64-50932EA824AF}"/>
                </a:ext>
              </a:extLst>
            </p:cNvPr>
            <p:cNvSpPr/>
            <p:nvPr/>
          </p:nvSpPr>
          <p:spPr>
            <a:xfrm rot="21301151" flipH="1">
              <a:off x="4528901" y="5451983"/>
              <a:ext cx="116254" cy="179666"/>
            </a:xfrm>
            <a:custGeom>
              <a:avLst/>
              <a:gdLst>
                <a:gd name="connsiteX0" fmla="*/ 1235 w 104775"/>
                <a:gd name="connsiteY0" fmla="*/ 137591 h 161925"/>
                <a:gd name="connsiteX1" fmla="*/ 74863 w 104775"/>
                <a:gd name="connsiteY1" fmla="*/ 7479 h 161925"/>
                <a:gd name="connsiteX2" fmla="*/ 107534 w 104775"/>
                <a:gd name="connsiteY2" fmla="*/ 37388 h 161925"/>
                <a:gd name="connsiteX3" fmla="*/ 44479 w 104775"/>
                <a:gd name="connsiteY3" fmla="*/ 147402 h 161925"/>
                <a:gd name="connsiteX4" fmla="*/ 1235 w 104775"/>
                <a:gd name="connsiteY4" fmla="*/ 137591 h 161925"/>
                <a:gd name="connsiteX5" fmla="*/ 1235 w 104775"/>
                <a:gd name="connsiteY5" fmla="*/ 137591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161925">
                  <a:moveTo>
                    <a:pt x="1235" y="137591"/>
                  </a:moveTo>
                  <a:cubicBezTo>
                    <a:pt x="17142" y="89395"/>
                    <a:pt x="41526" y="45865"/>
                    <a:pt x="74863" y="7479"/>
                  </a:cubicBezTo>
                  <a:cubicBezTo>
                    <a:pt x="93628" y="-14142"/>
                    <a:pt x="126298" y="15862"/>
                    <a:pt x="107534" y="37388"/>
                  </a:cubicBezTo>
                  <a:cubicBezTo>
                    <a:pt x="79435" y="69678"/>
                    <a:pt x="57909" y="106730"/>
                    <a:pt x="44479" y="147402"/>
                  </a:cubicBezTo>
                  <a:cubicBezTo>
                    <a:pt x="35525" y="174358"/>
                    <a:pt x="-7814" y="164737"/>
                    <a:pt x="1235" y="137591"/>
                  </a:cubicBezTo>
                  <a:lnTo>
                    <a:pt x="1235" y="137591"/>
                  </a:lnTo>
                  <a:close/>
                </a:path>
              </a:pathLst>
            </a:custGeom>
            <a:solidFill>
              <a:schemeClr val="accent5"/>
            </a:solidFill>
            <a:ln w="9525" cap="flat">
              <a:noFill/>
              <a:prstDash val="solid"/>
              <a:miter/>
            </a:ln>
          </p:spPr>
          <p:txBody>
            <a:bodyPr rtlCol="0" anchor="ctr"/>
            <a:lstStyle/>
            <a:p>
              <a:endParaRPr lang="en-ID"/>
            </a:p>
          </p:txBody>
        </p:sp>
        <p:sp>
          <p:nvSpPr>
            <p:cNvPr id="67" name="Freeform: Shape 66">
              <a:extLst>
                <a:ext uri="{FF2B5EF4-FFF2-40B4-BE49-F238E27FC236}">
                  <a16:creationId xmlns:a16="http://schemas.microsoft.com/office/drawing/2014/main" id="{6493A7AA-1C46-479E-B054-F6C2179618EE}"/>
                </a:ext>
              </a:extLst>
            </p:cNvPr>
            <p:cNvSpPr/>
            <p:nvPr/>
          </p:nvSpPr>
          <p:spPr>
            <a:xfrm rot="21301151" flipH="1">
              <a:off x="4807060" y="5502975"/>
              <a:ext cx="285351" cy="147960"/>
            </a:xfrm>
            <a:custGeom>
              <a:avLst/>
              <a:gdLst>
                <a:gd name="connsiteX0" fmla="*/ 260041 w 257175"/>
                <a:gd name="connsiteY0" fmla="*/ 127094 h 133350"/>
                <a:gd name="connsiteX1" fmla="*/ 258517 w 257175"/>
                <a:gd name="connsiteY1" fmla="*/ 125951 h 133350"/>
                <a:gd name="connsiteX2" fmla="*/ 258993 w 257175"/>
                <a:gd name="connsiteY2" fmla="*/ 116045 h 133350"/>
                <a:gd name="connsiteX3" fmla="*/ 9438 w 257175"/>
                <a:gd name="connsiteY3" fmla="*/ 126 h 133350"/>
                <a:gd name="connsiteX4" fmla="*/ 4866 w 257175"/>
                <a:gd name="connsiteY4" fmla="*/ 15652 h 133350"/>
                <a:gd name="connsiteX5" fmla="*/ 249944 w 257175"/>
                <a:gd name="connsiteY5" fmla="*/ 139858 h 133350"/>
                <a:gd name="connsiteX6" fmla="*/ 260041 w 257175"/>
                <a:gd name="connsiteY6" fmla="*/ 127094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7175" h="133350">
                  <a:moveTo>
                    <a:pt x="260041" y="127094"/>
                  </a:moveTo>
                  <a:cubicBezTo>
                    <a:pt x="259564" y="126713"/>
                    <a:pt x="258993" y="126332"/>
                    <a:pt x="258517" y="125951"/>
                  </a:cubicBezTo>
                  <a:cubicBezTo>
                    <a:pt x="260803" y="123379"/>
                    <a:pt x="261660" y="119665"/>
                    <a:pt x="258993" y="116045"/>
                  </a:cubicBezTo>
                  <a:cubicBezTo>
                    <a:pt x="199557" y="37178"/>
                    <a:pt x="101354" y="16509"/>
                    <a:pt x="9438" y="126"/>
                  </a:cubicBezTo>
                  <a:cubicBezTo>
                    <a:pt x="580" y="-1493"/>
                    <a:pt x="-4183" y="12985"/>
                    <a:pt x="4866" y="15652"/>
                  </a:cubicBezTo>
                  <a:cubicBezTo>
                    <a:pt x="93734" y="41941"/>
                    <a:pt x="176221" y="83660"/>
                    <a:pt x="249944" y="139858"/>
                  </a:cubicBezTo>
                  <a:cubicBezTo>
                    <a:pt x="258231" y="146144"/>
                    <a:pt x="268327" y="133476"/>
                    <a:pt x="260041" y="127094"/>
                  </a:cubicBezTo>
                  <a:close/>
                </a:path>
              </a:pathLst>
            </a:custGeom>
            <a:solidFill>
              <a:schemeClr val="accent4"/>
            </a:solidFill>
            <a:ln w="9525" cap="flat">
              <a:noFill/>
              <a:prstDash val="solid"/>
              <a:miter/>
            </a:ln>
          </p:spPr>
          <p:txBody>
            <a:bodyPr rtlCol="0" anchor="ctr"/>
            <a:lstStyle/>
            <a:p>
              <a:endParaRPr lang="en-ID"/>
            </a:p>
          </p:txBody>
        </p:sp>
        <p:sp>
          <p:nvSpPr>
            <p:cNvPr id="68" name="Freeform: Shape 67">
              <a:extLst>
                <a:ext uri="{FF2B5EF4-FFF2-40B4-BE49-F238E27FC236}">
                  <a16:creationId xmlns:a16="http://schemas.microsoft.com/office/drawing/2014/main" id="{96D14AD8-0699-4886-9D6F-05053FA6F33F}"/>
                </a:ext>
              </a:extLst>
            </p:cNvPr>
            <p:cNvSpPr/>
            <p:nvPr/>
          </p:nvSpPr>
          <p:spPr>
            <a:xfrm rot="21301151" flipH="1">
              <a:off x="4762785" y="5360757"/>
              <a:ext cx="52843" cy="338194"/>
            </a:xfrm>
            <a:custGeom>
              <a:avLst/>
              <a:gdLst>
                <a:gd name="connsiteX0" fmla="*/ 35393 w 47625"/>
                <a:gd name="connsiteY0" fmla="*/ 4494 h 304800"/>
                <a:gd name="connsiteX1" fmla="*/ 20438 w 47625"/>
                <a:gd name="connsiteY1" fmla="*/ 307104 h 304800"/>
                <a:gd name="connsiteX2" fmla="*/ 36631 w 47625"/>
                <a:gd name="connsiteY2" fmla="*/ 305294 h 304800"/>
                <a:gd name="connsiteX3" fmla="*/ 36440 w 47625"/>
                <a:gd name="connsiteY3" fmla="*/ 304151 h 304800"/>
                <a:gd name="connsiteX4" fmla="*/ 38155 w 47625"/>
                <a:gd name="connsiteY4" fmla="*/ 298531 h 304800"/>
                <a:gd name="connsiteX5" fmla="*/ 50918 w 47625"/>
                <a:gd name="connsiteY5" fmla="*/ 9066 h 304800"/>
                <a:gd name="connsiteX6" fmla="*/ 35393 w 47625"/>
                <a:gd name="connsiteY6" fmla="*/ 4494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625" h="304800">
                  <a:moveTo>
                    <a:pt x="35393" y="4494"/>
                  </a:moveTo>
                  <a:cubicBezTo>
                    <a:pt x="-18709" y="98030"/>
                    <a:pt x="150" y="206710"/>
                    <a:pt x="20438" y="307104"/>
                  </a:cubicBezTo>
                  <a:cubicBezTo>
                    <a:pt x="22534" y="317295"/>
                    <a:pt x="38726" y="315581"/>
                    <a:pt x="36631" y="305294"/>
                  </a:cubicBezTo>
                  <a:cubicBezTo>
                    <a:pt x="36536" y="304913"/>
                    <a:pt x="36440" y="304532"/>
                    <a:pt x="36440" y="304151"/>
                  </a:cubicBezTo>
                  <a:cubicBezTo>
                    <a:pt x="37583" y="302722"/>
                    <a:pt x="38345" y="300912"/>
                    <a:pt x="38155" y="298531"/>
                  </a:cubicBezTo>
                  <a:cubicBezTo>
                    <a:pt x="32630" y="201662"/>
                    <a:pt x="36917" y="104983"/>
                    <a:pt x="50918" y="9066"/>
                  </a:cubicBezTo>
                  <a:cubicBezTo>
                    <a:pt x="52252" y="-554"/>
                    <a:pt x="39869" y="-3221"/>
                    <a:pt x="35393" y="4494"/>
                  </a:cubicBezTo>
                  <a:close/>
                </a:path>
              </a:pathLst>
            </a:custGeom>
            <a:solidFill>
              <a:schemeClr val="accent4"/>
            </a:solidFill>
            <a:ln w="9525" cap="flat">
              <a:noFill/>
              <a:prstDash val="solid"/>
              <a:miter/>
            </a:ln>
          </p:spPr>
          <p:txBody>
            <a:bodyPr rtlCol="0" anchor="ctr"/>
            <a:lstStyle/>
            <a:p>
              <a:endParaRPr lang="en-ID"/>
            </a:p>
          </p:txBody>
        </p:sp>
        <p:sp>
          <p:nvSpPr>
            <p:cNvPr id="69" name="Freeform: Shape 68">
              <a:extLst>
                <a:ext uri="{FF2B5EF4-FFF2-40B4-BE49-F238E27FC236}">
                  <a16:creationId xmlns:a16="http://schemas.microsoft.com/office/drawing/2014/main" id="{A8CBA459-7FE9-48C8-8859-779091A923CC}"/>
                </a:ext>
              </a:extLst>
            </p:cNvPr>
            <p:cNvSpPr/>
            <p:nvPr/>
          </p:nvSpPr>
          <p:spPr>
            <a:xfrm rot="21301151" flipH="1">
              <a:off x="4717132" y="5331107"/>
              <a:ext cx="285351" cy="803211"/>
            </a:xfrm>
            <a:custGeom>
              <a:avLst/>
              <a:gdLst>
                <a:gd name="connsiteX0" fmla="*/ 265598 w 257175"/>
                <a:gd name="connsiteY0" fmla="*/ 716469 h 723900"/>
                <a:gd name="connsiteX1" fmla="*/ 19567 w 257175"/>
                <a:gd name="connsiteY1" fmla="*/ 4380 h 723900"/>
                <a:gd name="connsiteX2" fmla="*/ 2137 w 257175"/>
                <a:gd name="connsiteY2" fmla="*/ 17334 h 723900"/>
                <a:gd name="connsiteX3" fmla="*/ 243976 w 257175"/>
                <a:gd name="connsiteY3" fmla="*/ 718850 h 723900"/>
                <a:gd name="connsiteX4" fmla="*/ 265598 w 257175"/>
                <a:gd name="connsiteY4" fmla="*/ 716469 h 723900"/>
                <a:gd name="connsiteX5" fmla="*/ 265598 w 257175"/>
                <a:gd name="connsiteY5" fmla="*/ 716469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7175" h="723900">
                  <a:moveTo>
                    <a:pt x="265598" y="716469"/>
                  </a:moveTo>
                  <a:cubicBezTo>
                    <a:pt x="256454" y="460722"/>
                    <a:pt x="170158" y="211358"/>
                    <a:pt x="19567" y="4380"/>
                  </a:cubicBezTo>
                  <a:cubicBezTo>
                    <a:pt x="11376" y="-6955"/>
                    <a:pt x="-6055" y="5999"/>
                    <a:pt x="2137" y="17334"/>
                  </a:cubicBezTo>
                  <a:cubicBezTo>
                    <a:pt x="150536" y="221359"/>
                    <a:pt x="235023" y="466723"/>
                    <a:pt x="243976" y="718850"/>
                  </a:cubicBezTo>
                  <a:cubicBezTo>
                    <a:pt x="244548" y="732852"/>
                    <a:pt x="266074" y="730375"/>
                    <a:pt x="265598" y="716469"/>
                  </a:cubicBezTo>
                  <a:lnTo>
                    <a:pt x="265598" y="716469"/>
                  </a:lnTo>
                  <a:close/>
                </a:path>
              </a:pathLst>
            </a:custGeom>
            <a:solidFill>
              <a:schemeClr val="accent4"/>
            </a:solidFill>
            <a:ln w="9525" cap="flat">
              <a:noFill/>
              <a:prstDash val="solid"/>
              <a:miter/>
            </a:ln>
          </p:spPr>
          <p:txBody>
            <a:bodyPr rtlCol="0" anchor="ctr"/>
            <a:lstStyle/>
            <a:p>
              <a:endParaRPr lang="en-ID"/>
            </a:p>
          </p:txBody>
        </p:sp>
        <p:sp>
          <p:nvSpPr>
            <p:cNvPr id="70" name="Freeform: Shape 69">
              <a:extLst>
                <a:ext uri="{FF2B5EF4-FFF2-40B4-BE49-F238E27FC236}">
                  <a16:creationId xmlns:a16="http://schemas.microsoft.com/office/drawing/2014/main" id="{87134173-928B-4DA5-9A12-C883EA0C047A}"/>
                </a:ext>
              </a:extLst>
            </p:cNvPr>
            <p:cNvSpPr/>
            <p:nvPr/>
          </p:nvSpPr>
          <p:spPr>
            <a:xfrm rot="21301151" flipH="1">
              <a:off x="4870150" y="5179824"/>
              <a:ext cx="211371" cy="243077"/>
            </a:xfrm>
            <a:custGeom>
              <a:avLst/>
              <a:gdLst>
                <a:gd name="connsiteX0" fmla="*/ 188739 w 190500"/>
                <a:gd name="connsiteY0" fmla="*/ 179707 h 219075"/>
                <a:gd name="connsiteX1" fmla="*/ 52341 w 190500"/>
                <a:gd name="connsiteY1" fmla="*/ 7686 h 219075"/>
                <a:gd name="connsiteX2" fmla="*/ 11669 w 190500"/>
                <a:gd name="connsiteY2" fmla="*/ 58549 h 219075"/>
                <a:gd name="connsiteX3" fmla="*/ 128160 w 190500"/>
                <a:gd name="connsiteY3" fmla="*/ 203901 h 219075"/>
                <a:gd name="connsiteX4" fmla="*/ 188739 w 190500"/>
                <a:gd name="connsiteY4" fmla="*/ 179707 h 219075"/>
                <a:gd name="connsiteX5" fmla="*/ 188739 w 190500"/>
                <a:gd name="connsiteY5" fmla="*/ 179707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219075">
                  <a:moveTo>
                    <a:pt x="188739" y="179707"/>
                  </a:moveTo>
                  <a:cubicBezTo>
                    <a:pt x="154640" y="113413"/>
                    <a:pt x="109396" y="55692"/>
                    <a:pt x="52341" y="7686"/>
                  </a:cubicBezTo>
                  <a:cubicBezTo>
                    <a:pt x="20242" y="-19365"/>
                    <a:pt x="-20335" y="31593"/>
                    <a:pt x="11669" y="58549"/>
                  </a:cubicBezTo>
                  <a:cubicBezTo>
                    <a:pt x="59771" y="99030"/>
                    <a:pt x="99490" y="147894"/>
                    <a:pt x="128160" y="203901"/>
                  </a:cubicBezTo>
                  <a:cubicBezTo>
                    <a:pt x="147210" y="240762"/>
                    <a:pt x="207980" y="217045"/>
                    <a:pt x="188739" y="179707"/>
                  </a:cubicBezTo>
                  <a:lnTo>
                    <a:pt x="188739" y="179707"/>
                  </a:lnTo>
                  <a:close/>
                </a:path>
              </a:pathLst>
            </a:custGeom>
            <a:solidFill>
              <a:schemeClr val="accent5"/>
            </a:solidFill>
            <a:ln w="9525" cap="flat">
              <a:noFill/>
              <a:prstDash val="solid"/>
              <a:miter/>
            </a:ln>
          </p:spPr>
          <p:txBody>
            <a:bodyPr rtlCol="0" anchor="ctr"/>
            <a:lstStyle/>
            <a:p>
              <a:endParaRPr lang="en-ID"/>
            </a:p>
          </p:txBody>
        </p:sp>
      </p:grpSp>
      <p:sp>
        <p:nvSpPr>
          <p:cNvPr id="74" name="Subtitle 176">
            <a:extLst>
              <a:ext uri="{FF2B5EF4-FFF2-40B4-BE49-F238E27FC236}">
                <a16:creationId xmlns:a16="http://schemas.microsoft.com/office/drawing/2014/main" id="{8F3679AA-DA75-478E-84DA-B64EC81FE669}"/>
              </a:ext>
            </a:extLst>
          </p:cNvPr>
          <p:cNvSpPr txBox="1">
            <a:spLocks/>
          </p:cNvSpPr>
          <p:nvPr/>
        </p:nvSpPr>
        <p:spPr>
          <a:xfrm>
            <a:off x="7395907" y="3374345"/>
            <a:ext cx="4003536" cy="775597"/>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en-ID" sz="1400" dirty="0"/>
              <a:t>Lorem ipsum dolor sit amet, consectetur adipiscing elit, sed do eiusmod tempor incididunt ut labore et dolore magna aliqua. Ut enim ad minim veniam, quis nostrud exercitation ullamco laboris nisi ut aliquip</a:t>
            </a:r>
          </a:p>
        </p:txBody>
      </p:sp>
      <p:grpSp>
        <p:nvGrpSpPr>
          <p:cNvPr id="3" name="Group 2">
            <a:extLst>
              <a:ext uri="{FF2B5EF4-FFF2-40B4-BE49-F238E27FC236}">
                <a16:creationId xmlns:a16="http://schemas.microsoft.com/office/drawing/2014/main" id="{2818C45F-36A1-4DF1-8F8A-5C190CDD6C32}"/>
              </a:ext>
            </a:extLst>
          </p:cNvPr>
          <p:cNvGrpSpPr/>
          <p:nvPr/>
        </p:nvGrpSpPr>
        <p:grpSpPr>
          <a:xfrm>
            <a:off x="905576" y="3221527"/>
            <a:ext cx="10500361" cy="0"/>
            <a:chOff x="905576" y="3221527"/>
            <a:chExt cx="10500361" cy="0"/>
          </a:xfrm>
        </p:grpSpPr>
        <p:cxnSp>
          <p:nvCxnSpPr>
            <p:cNvPr id="72" name="Straight Connector 71">
              <a:extLst>
                <a:ext uri="{FF2B5EF4-FFF2-40B4-BE49-F238E27FC236}">
                  <a16:creationId xmlns:a16="http://schemas.microsoft.com/office/drawing/2014/main" id="{E4AE6FA8-A918-42E9-BC9E-E5FBC384A40A}"/>
                </a:ext>
              </a:extLst>
            </p:cNvPr>
            <p:cNvCxnSpPr>
              <a:cxnSpLocks/>
            </p:cNvCxnSpPr>
            <p:nvPr/>
          </p:nvCxnSpPr>
          <p:spPr>
            <a:xfrm>
              <a:off x="905576" y="3221527"/>
              <a:ext cx="534122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56002B35-D2F6-456D-A785-5131E91EC39E}"/>
                </a:ext>
              </a:extLst>
            </p:cNvPr>
            <p:cNvCxnSpPr>
              <a:cxnSpLocks/>
            </p:cNvCxnSpPr>
            <p:nvPr/>
          </p:nvCxnSpPr>
          <p:spPr>
            <a:xfrm>
              <a:off x="6243776" y="3221527"/>
              <a:ext cx="5162161" cy="0"/>
            </a:xfrm>
            <a:prstGeom prst="line">
              <a:avLst/>
            </a:prstGeom>
            <a:ln>
              <a:solidFill>
                <a:schemeClr val="accent5"/>
              </a:solidFill>
              <a:tailEnd type="none" w="sm" len="sm"/>
            </a:ln>
          </p:spPr>
          <p:style>
            <a:lnRef idx="1">
              <a:schemeClr val="accent1"/>
            </a:lnRef>
            <a:fillRef idx="0">
              <a:schemeClr val="accent1"/>
            </a:fillRef>
            <a:effectRef idx="0">
              <a:schemeClr val="accent1"/>
            </a:effectRef>
            <a:fontRef idx="minor">
              <a:schemeClr val="tx1"/>
            </a:fontRef>
          </p:style>
        </p:cxnSp>
      </p:grpSp>
      <p:sp>
        <p:nvSpPr>
          <p:cNvPr id="80" name="Freeform: Shape 79">
            <a:extLst>
              <a:ext uri="{FF2B5EF4-FFF2-40B4-BE49-F238E27FC236}">
                <a16:creationId xmlns:a16="http://schemas.microsoft.com/office/drawing/2014/main" id="{8C55A0D0-B606-448C-8C6D-B231CFCDA3AE}"/>
              </a:ext>
            </a:extLst>
          </p:cNvPr>
          <p:cNvSpPr/>
          <p:nvPr/>
        </p:nvSpPr>
        <p:spPr>
          <a:xfrm rot="21389182" flipH="1">
            <a:off x="8934591" y="5715954"/>
            <a:ext cx="1190986" cy="1207256"/>
          </a:xfrm>
          <a:custGeom>
            <a:avLst/>
            <a:gdLst>
              <a:gd name="connsiteX0" fmla="*/ 1199516 w 1266825"/>
              <a:gd name="connsiteY0" fmla="*/ 0 h 1038225"/>
              <a:gd name="connsiteX1" fmla="*/ 1128841 w 1266825"/>
              <a:gd name="connsiteY1" fmla="*/ 45244 h 1038225"/>
              <a:gd name="connsiteX2" fmla="*/ 1040449 w 1266825"/>
              <a:gd name="connsiteY2" fmla="*/ 34671 h 1038225"/>
              <a:gd name="connsiteX3" fmla="*/ 955962 w 1266825"/>
              <a:gd name="connsiteY3" fmla="*/ 53340 h 1038225"/>
              <a:gd name="connsiteX4" fmla="*/ 906051 w 1266825"/>
              <a:gd name="connsiteY4" fmla="*/ 133160 h 1038225"/>
              <a:gd name="connsiteX5" fmla="*/ 725838 w 1266825"/>
              <a:gd name="connsiteY5" fmla="*/ 188119 h 1038225"/>
              <a:gd name="connsiteX6" fmla="*/ 631540 w 1266825"/>
              <a:gd name="connsiteY6" fmla="*/ 303371 h 1038225"/>
              <a:gd name="connsiteX7" fmla="*/ 585058 w 1266825"/>
              <a:gd name="connsiteY7" fmla="*/ 449199 h 1038225"/>
              <a:gd name="connsiteX8" fmla="*/ 479902 w 1266825"/>
              <a:gd name="connsiteY8" fmla="*/ 553117 h 1038225"/>
              <a:gd name="connsiteX9" fmla="*/ 354172 w 1266825"/>
              <a:gd name="connsiteY9" fmla="*/ 557213 h 1038225"/>
              <a:gd name="connsiteX10" fmla="*/ 245397 w 1266825"/>
              <a:gd name="connsiteY10" fmla="*/ 647890 h 1038225"/>
              <a:gd name="connsiteX11" fmla="*/ 229776 w 1266825"/>
              <a:gd name="connsiteY11" fmla="*/ 748094 h 1038225"/>
              <a:gd name="connsiteX12" fmla="*/ 179008 w 1266825"/>
              <a:gd name="connsiteY12" fmla="*/ 831628 h 1038225"/>
              <a:gd name="connsiteX13" fmla="*/ 99855 w 1266825"/>
              <a:gd name="connsiteY13" fmla="*/ 847439 h 1038225"/>
              <a:gd name="connsiteX14" fmla="*/ 26512 w 1266825"/>
              <a:gd name="connsiteY14" fmla="*/ 927640 h 1038225"/>
              <a:gd name="connsiteX15" fmla="*/ 14797 w 1266825"/>
              <a:gd name="connsiteY15" fmla="*/ 1039463 h 1038225"/>
              <a:gd name="connsiteX16" fmla="*/ 1270096 w 1266825"/>
              <a:gd name="connsiteY16" fmla="*/ 986600 h 1038225"/>
              <a:gd name="connsiteX17" fmla="*/ 1199516 w 1266825"/>
              <a:gd name="connsiteY17" fmla="*/ 0 h 1038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66825" h="1038225">
                <a:moveTo>
                  <a:pt x="1199516" y="0"/>
                </a:moveTo>
                <a:cubicBezTo>
                  <a:pt x="1190372" y="28289"/>
                  <a:pt x="1158559" y="43529"/>
                  <a:pt x="1128841" y="45244"/>
                </a:cubicBezTo>
                <a:cubicBezTo>
                  <a:pt x="1099123" y="46863"/>
                  <a:pt x="1069976" y="38291"/>
                  <a:pt x="1040449" y="34671"/>
                </a:cubicBezTo>
                <a:cubicBezTo>
                  <a:pt x="1010921" y="31052"/>
                  <a:pt x="978155" y="33528"/>
                  <a:pt x="955962" y="53340"/>
                </a:cubicBezTo>
                <a:cubicBezTo>
                  <a:pt x="932435" y="74390"/>
                  <a:pt x="926815" y="109442"/>
                  <a:pt x="906051" y="133160"/>
                </a:cubicBezTo>
                <a:cubicBezTo>
                  <a:pt x="863950" y="181356"/>
                  <a:pt x="784607" y="162687"/>
                  <a:pt x="725838" y="188119"/>
                </a:cubicBezTo>
                <a:cubicBezTo>
                  <a:pt x="678975" y="208407"/>
                  <a:pt x="649257" y="255461"/>
                  <a:pt x="631540" y="303371"/>
                </a:cubicBezTo>
                <a:cubicBezTo>
                  <a:pt x="613824" y="351282"/>
                  <a:pt x="605251" y="402336"/>
                  <a:pt x="585058" y="449199"/>
                </a:cubicBezTo>
                <a:cubicBezTo>
                  <a:pt x="564865" y="496062"/>
                  <a:pt x="529432" y="540449"/>
                  <a:pt x="479902" y="553117"/>
                </a:cubicBezTo>
                <a:cubicBezTo>
                  <a:pt x="439135" y="563499"/>
                  <a:pt x="395701" y="550831"/>
                  <a:pt x="354172" y="557213"/>
                </a:cubicBezTo>
                <a:cubicBezTo>
                  <a:pt x="305214" y="564832"/>
                  <a:pt x="261685" y="601028"/>
                  <a:pt x="245397" y="647890"/>
                </a:cubicBezTo>
                <a:cubicBezTo>
                  <a:pt x="234253" y="679895"/>
                  <a:pt x="235300" y="714661"/>
                  <a:pt x="229776" y="748094"/>
                </a:cubicBezTo>
                <a:cubicBezTo>
                  <a:pt x="224251" y="781526"/>
                  <a:pt x="209583" y="816864"/>
                  <a:pt x="179008" y="831628"/>
                </a:cubicBezTo>
                <a:cubicBezTo>
                  <a:pt x="154719" y="843344"/>
                  <a:pt x="125668" y="839438"/>
                  <a:pt x="99855" y="847439"/>
                </a:cubicBezTo>
                <a:cubicBezTo>
                  <a:pt x="63850" y="858488"/>
                  <a:pt x="38228" y="891921"/>
                  <a:pt x="26512" y="927640"/>
                </a:cubicBezTo>
                <a:cubicBezTo>
                  <a:pt x="14797" y="963454"/>
                  <a:pt x="-19398" y="1023747"/>
                  <a:pt x="14797" y="1039463"/>
                </a:cubicBezTo>
                <a:cubicBezTo>
                  <a:pt x="29370" y="1046131"/>
                  <a:pt x="1270096" y="986600"/>
                  <a:pt x="1270096" y="986600"/>
                </a:cubicBezTo>
                <a:lnTo>
                  <a:pt x="1199516" y="0"/>
                </a:lnTo>
                <a:close/>
              </a:path>
            </a:pathLst>
          </a:custGeom>
          <a:solidFill>
            <a:schemeClr val="accent4">
              <a:lumMod val="90000"/>
            </a:schemeClr>
          </a:solidFill>
          <a:ln w="9525" cap="flat">
            <a:noFill/>
            <a:prstDash val="solid"/>
            <a:miter/>
          </a:ln>
        </p:spPr>
        <p:txBody>
          <a:bodyPr rtlCol="0" anchor="ctr"/>
          <a:lstStyle/>
          <a:p>
            <a:endParaRPr lang="en-ID"/>
          </a:p>
        </p:txBody>
      </p:sp>
      <p:sp>
        <p:nvSpPr>
          <p:cNvPr id="81" name="Freeform: Shape 80">
            <a:extLst>
              <a:ext uri="{FF2B5EF4-FFF2-40B4-BE49-F238E27FC236}">
                <a16:creationId xmlns:a16="http://schemas.microsoft.com/office/drawing/2014/main" id="{1EAAE87B-1D1B-4FA2-B1B8-88E9FF25AB8F}"/>
              </a:ext>
            </a:extLst>
          </p:cNvPr>
          <p:cNvSpPr/>
          <p:nvPr/>
        </p:nvSpPr>
        <p:spPr>
          <a:xfrm rot="21301151" flipH="1">
            <a:off x="7657953" y="5751963"/>
            <a:ext cx="2068554" cy="1217851"/>
          </a:xfrm>
          <a:custGeom>
            <a:avLst/>
            <a:gdLst>
              <a:gd name="connsiteX0" fmla="*/ 60686 w 2200275"/>
              <a:gd name="connsiteY0" fmla="*/ 1297753 h 1295400"/>
              <a:gd name="connsiteX1" fmla="*/ 12 w 2200275"/>
              <a:gd name="connsiteY1" fmla="*/ 1078392 h 1295400"/>
              <a:gd name="connsiteX2" fmla="*/ 104882 w 2200275"/>
              <a:gd name="connsiteY2" fmla="*/ 889226 h 1295400"/>
              <a:gd name="connsiteX3" fmla="*/ 269188 w 2200275"/>
              <a:gd name="connsiteY3" fmla="*/ 838838 h 1295400"/>
              <a:gd name="connsiteX4" fmla="*/ 323862 w 2200275"/>
              <a:gd name="connsiteY4" fmla="*/ 703298 h 1295400"/>
              <a:gd name="connsiteX5" fmla="*/ 332434 w 2200275"/>
              <a:gd name="connsiteY5" fmla="*/ 552898 h 1295400"/>
              <a:gd name="connsiteX6" fmla="*/ 436543 w 2200275"/>
              <a:gd name="connsiteY6" fmla="*/ 459458 h 1295400"/>
              <a:gd name="connsiteX7" fmla="*/ 531793 w 2200275"/>
              <a:gd name="connsiteY7" fmla="*/ 480317 h 1295400"/>
              <a:gd name="connsiteX8" fmla="*/ 616565 w 2200275"/>
              <a:gd name="connsiteY8" fmla="*/ 400022 h 1295400"/>
              <a:gd name="connsiteX9" fmla="*/ 618184 w 2200275"/>
              <a:gd name="connsiteY9" fmla="*/ 275435 h 1295400"/>
              <a:gd name="connsiteX10" fmla="*/ 667333 w 2200275"/>
              <a:gd name="connsiteY10" fmla="*/ 58646 h 1295400"/>
              <a:gd name="connsiteX11" fmla="*/ 867073 w 2200275"/>
              <a:gd name="connsiteY11" fmla="*/ 29975 h 1295400"/>
              <a:gd name="connsiteX12" fmla="*/ 946321 w 2200275"/>
              <a:gd name="connsiteY12" fmla="*/ 158563 h 1295400"/>
              <a:gd name="connsiteX13" fmla="*/ 1221879 w 2200275"/>
              <a:gd name="connsiteY13" fmla="*/ 246193 h 1295400"/>
              <a:gd name="connsiteX14" fmla="*/ 1315129 w 2200275"/>
              <a:gd name="connsiteY14" fmla="*/ 514607 h 1295400"/>
              <a:gd name="connsiteX15" fmla="*/ 1466195 w 2200275"/>
              <a:gd name="connsiteY15" fmla="*/ 611572 h 1295400"/>
              <a:gd name="connsiteX16" fmla="*/ 1649361 w 2200275"/>
              <a:gd name="connsiteY16" fmla="*/ 633670 h 1295400"/>
              <a:gd name="connsiteX17" fmla="*/ 2206669 w 2200275"/>
              <a:gd name="connsiteY17" fmla="*/ 1117159 h 1295400"/>
              <a:gd name="connsiteX18" fmla="*/ 60686 w 2200275"/>
              <a:gd name="connsiteY18" fmla="*/ 1297753 h 129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00275" h="1295400">
                <a:moveTo>
                  <a:pt x="60686" y="1297753"/>
                </a:moveTo>
                <a:cubicBezTo>
                  <a:pt x="30968" y="1227363"/>
                  <a:pt x="774" y="1154783"/>
                  <a:pt x="12" y="1078392"/>
                </a:cubicBezTo>
                <a:cubicBezTo>
                  <a:pt x="-750" y="1002002"/>
                  <a:pt x="34969" y="919991"/>
                  <a:pt x="104882" y="889226"/>
                </a:cubicBezTo>
                <a:cubicBezTo>
                  <a:pt x="157746" y="865985"/>
                  <a:pt x="223278" y="873890"/>
                  <a:pt x="269188" y="838838"/>
                </a:cubicBezTo>
                <a:cubicBezTo>
                  <a:pt x="309193" y="808263"/>
                  <a:pt x="322052" y="753685"/>
                  <a:pt x="323862" y="703298"/>
                </a:cubicBezTo>
                <a:cubicBezTo>
                  <a:pt x="325672" y="653006"/>
                  <a:pt x="319290" y="601475"/>
                  <a:pt x="332434" y="552898"/>
                </a:cubicBezTo>
                <a:cubicBezTo>
                  <a:pt x="345579" y="504320"/>
                  <a:pt x="386251" y="457648"/>
                  <a:pt x="436543" y="459458"/>
                </a:cubicBezTo>
                <a:cubicBezTo>
                  <a:pt x="469213" y="460601"/>
                  <a:pt x="499122" y="481556"/>
                  <a:pt x="531793" y="480317"/>
                </a:cubicBezTo>
                <a:cubicBezTo>
                  <a:pt x="573512" y="478793"/>
                  <a:pt x="606088" y="440408"/>
                  <a:pt x="616565" y="400022"/>
                </a:cubicBezTo>
                <a:cubicBezTo>
                  <a:pt x="627138" y="359636"/>
                  <a:pt x="621137" y="317059"/>
                  <a:pt x="618184" y="275435"/>
                </a:cubicBezTo>
                <a:cubicBezTo>
                  <a:pt x="612850" y="199806"/>
                  <a:pt x="620089" y="117986"/>
                  <a:pt x="667333" y="58646"/>
                </a:cubicBezTo>
                <a:cubicBezTo>
                  <a:pt x="714577" y="-695"/>
                  <a:pt x="812971" y="-23174"/>
                  <a:pt x="867073" y="29975"/>
                </a:cubicBezTo>
                <a:cubicBezTo>
                  <a:pt x="903172" y="65408"/>
                  <a:pt x="910602" y="122558"/>
                  <a:pt x="946321" y="158563"/>
                </a:cubicBezTo>
                <a:cubicBezTo>
                  <a:pt x="1015567" y="228381"/>
                  <a:pt x="1147108" y="182375"/>
                  <a:pt x="1221879" y="246193"/>
                </a:cubicBezTo>
                <a:cubicBezTo>
                  <a:pt x="1295221" y="308867"/>
                  <a:pt x="1266266" y="431549"/>
                  <a:pt x="1315129" y="514607"/>
                </a:cubicBezTo>
                <a:cubicBezTo>
                  <a:pt x="1346371" y="567662"/>
                  <a:pt x="1406188" y="597856"/>
                  <a:pt x="1466195" y="611572"/>
                </a:cubicBezTo>
                <a:cubicBezTo>
                  <a:pt x="1526203" y="625288"/>
                  <a:pt x="1588401" y="625288"/>
                  <a:pt x="1649361" y="633670"/>
                </a:cubicBezTo>
                <a:cubicBezTo>
                  <a:pt x="1907203" y="668912"/>
                  <a:pt x="2135422" y="866937"/>
                  <a:pt x="2206669" y="1117159"/>
                </a:cubicBezTo>
                <a:lnTo>
                  <a:pt x="60686" y="1297753"/>
                </a:lnTo>
                <a:close/>
              </a:path>
            </a:pathLst>
          </a:custGeom>
          <a:solidFill>
            <a:srgbClr val="5ACF8B"/>
          </a:solidFill>
          <a:ln w="9525" cap="flat">
            <a:noFill/>
            <a:prstDash val="solid"/>
            <a:miter/>
          </a:ln>
        </p:spPr>
        <p:txBody>
          <a:bodyPr rtlCol="0" anchor="ctr"/>
          <a:lstStyle/>
          <a:p>
            <a:endParaRPr lang="en-ID"/>
          </a:p>
        </p:txBody>
      </p:sp>
      <p:sp>
        <p:nvSpPr>
          <p:cNvPr id="82" name="Freeform: Shape 81">
            <a:extLst>
              <a:ext uri="{FF2B5EF4-FFF2-40B4-BE49-F238E27FC236}">
                <a16:creationId xmlns:a16="http://schemas.microsoft.com/office/drawing/2014/main" id="{08DC9D62-9C13-4826-BB03-3E22DC5E116B}"/>
              </a:ext>
            </a:extLst>
          </p:cNvPr>
          <p:cNvSpPr/>
          <p:nvPr/>
        </p:nvSpPr>
        <p:spPr>
          <a:xfrm rot="21301151" flipH="1">
            <a:off x="9006245" y="6175776"/>
            <a:ext cx="295507" cy="734292"/>
          </a:xfrm>
          <a:custGeom>
            <a:avLst/>
            <a:gdLst>
              <a:gd name="connsiteX0" fmla="*/ 257444 w 314325"/>
              <a:gd name="connsiteY0" fmla="*/ 486644 h 781050"/>
              <a:gd name="connsiteX1" fmla="*/ 256778 w 314325"/>
              <a:gd name="connsiteY1" fmla="*/ 183559 h 781050"/>
              <a:gd name="connsiteX2" fmla="*/ 243824 w 314325"/>
              <a:gd name="connsiteY2" fmla="*/ 187083 h 781050"/>
              <a:gd name="connsiteX3" fmla="*/ 250967 w 314325"/>
              <a:gd name="connsiteY3" fmla="*/ 467594 h 781050"/>
              <a:gd name="connsiteX4" fmla="*/ 92090 w 314325"/>
              <a:gd name="connsiteY4" fmla="*/ 149745 h 781050"/>
              <a:gd name="connsiteX5" fmla="*/ 92662 w 314325"/>
              <a:gd name="connsiteY5" fmla="*/ 6394 h 781050"/>
              <a:gd name="connsiteX6" fmla="*/ 79232 w 314325"/>
              <a:gd name="connsiteY6" fmla="*/ 6394 h 781050"/>
              <a:gd name="connsiteX7" fmla="*/ 80089 w 314325"/>
              <a:gd name="connsiteY7" fmla="*/ 132219 h 781050"/>
              <a:gd name="connsiteX8" fmla="*/ 29797 w 314325"/>
              <a:gd name="connsiteY8" fmla="*/ 64687 h 781050"/>
              <a:gd name="connsiteX9" fmla="*/ 20367 w 314325"/>
              <a:gd name="connsiteY9" fmla="*/ 74116 h 781050"/>
              <a:gd name="connsiteX10" fmla="*/ 78946 w 314325"/>
              <a:gd name="connsiteY10" fmla="*/ 153841 h 781050"/>
              <a:gd name="connsiteX11" fmla="*/ 80184 w 314325"/>
              <a:gd name="connsiteY11" fmla="*/ 155746 h 781050"/>
              <a:gd name="connsiteX12" fmla="*/ 160099 w 314325"/>
              <a:gd name="connsiteY12" fmla="*/ 289858 h 781050"/>
              <a:gd name="connsiteX13" fmla="*/ 10271 w 314325"/>
              <a:gd name="connsiteY13" fmla="*/ 259949 h 781050"/>
              <a:gd name="connsiteX14" fmla="*/ 3508 w 314325"/>
              <a:gd name="connsiteY14" fmla="*/ 271475 h 781050"/>
              <a:gd name="connsiteX15" fmla="*/ 166481 w 314325"/>
              <a:gd name="connsiteY15" fmla="*/ 303097 h 781050"/>
              <a:gd name="connsiteX16" fmla="*/ 166957 w 314325"/>
              <a:gd name="connsiteY16" fmla="*/ 303002 h 781050"/>
              <a:gd name="connsiteX17" fmla="*/ 305831 w 314325"/>
              <a:gd name="connsiteY17" fmla="*/ 776680 h 781050"/>
              <a:gd name="connsiteX18" fmla="*/ 319262 w 314325"/>
              <a:gd name="connsiteY18" fmla="*/ 776680 h 781050"/>
              <a:gd name="connsiteX19" fmla="*/ 257444 w 314325"/>
              <a:gd name="connsiteY19" fmla="*/ 486644 h 781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14325" h="781050">
                <a:moveTo>
                  <a:pt x="257444" y="486644"/>
                </a:moveTo>
                <a:cubicBezTo>
                  <a:pt x="299831" y="392918"/>
                  <a:pt x="288972" y="278523"/>
                  <a:pt x="256778" y="183559"/>
                </a:cubicBezTo>
                <a:cubicBezTo>
                  <a:pt x="254015" y="175462"/>
                  <a:pt x="241061" y="178892"/>
                  <a:pt x="243824" y="187083"/>
                </a:cubicBezTo>
                <a:cubicBezTo>
                  <a:pt x="273351" y="274237"/>
                  <a:pt x="285448" y="379679"/>
                  <a:pt x="250967" y="467594"/>
                </a:cubicBezTo>
                <a:cubicBezTo>
                  <a:pt x="212105" y="355390"/>
                  <a:pt x="158670" y="248424"/>
                  <a:pt x="92090" y="149745"/>
                </a:cubicBezTo>
                <a:cubicBezTo>
                  <a:pt x="96377" y="102120"/>
                  <a:pt x="97139" y="54114"/>
                  <a:pt x="92662" y="6394"/>
                </a:cubicBezTo>
                <a:cubicBezTo>
                  <a:pt x="91900" y="-2084"/>
                  <a:pt x="78470" y="-2179"/>
                  <a:pt x="79232" y="6394"/>
                </a:cubicBezTo>
                <a:cubicBezTo>
                  <a:pt x="83137" y="48208"/>
                  <a:pt x="83042" y="90309"/>
                  <a:pt x="80089" y="132219"/>
                </a:cubicBezTo>
                <a:cubicBezTo>
                  <a:pt x="64087" y="109264"/>
                  <a:pt x="47323" y="86689"/>
                  <a:pt x="29797" y="64687"/>
                </a:cubicBezTo>
                <a:cubicBezTo>
                  <a:pt x="24463" y="57924"/>
                  <a:pt x="15033" y="67449"/>
                  <a:pt x="20367" y="74116"/>
                </a:cubicBezTo>
                <a:cubicBezTo>
                  <a:pt x="40941" y="99929"/>
                  <a:pt x="60467" y="126599"/>
                  <a:pt x="78946" y="153841"/>
                </a:cubicBezTo>
                <a:cubicBezTo>
                  <a:pt x="79232" y="154603"/>
                  <a:pt x="79613" y="155174"/>
                  <a:pt x="80184" y="155746"/>
                </a:cubicBezTo>
                <a:cubicBezTo>
                  <a:pt x="109426" y="198894"/>
                  <a:pt x="136096" y="243662"/>
                  <a:pt x="160099" y="289858"/>
                </a:cubicBezTo>
                <a:cubicBezTo>
                  <a:pt x="108283" y="290905"/>
                  <a:pt x="57705" y="281000"/>
                  <a:pt x="10271" y="259949"/>
                </a:cubicBezTo>
                <a:cubicBezTo>
                  <a:pt x="2460" y="256520"/>
                  <a:pt x="-4398" y="268046"/>
                  <a:pt x="3508" y="271475"/>
                </a:cubicBezTo>
                <a:cubicBezTo>
                  <a:pt x="55133" y="294430"/>
                  <a:pt x="109902" y="305288"/>
                  <a:pt x="166481" y="303097"/>
                </a:cubicBezTo>
                <a:cubicBezTo>
                  <a:pt x="166671" y="303097"/>
                  <a:pt x="166766" y="303097"/>
                  <a:pt x="166957" y="303002"/>
                </a:cubicBezTo>
                <a:cubicBezTo>
                  <a:pt x="241633" y="450544"/>
                  <a:pt x="289163" y="611612"/>
                  <a:pt x="305831" y="776680"/>
                </a:cubicBezTo>
                <a:cubicBezTo>
                  <a:pt x="306689" y="785158"/>
                  <a:pt x="320119" y="785253"/>
                  <a:pt x="319262" y="776680"/>
                </a:cubicBezTo>
                <a:cubicBezTo>
                  <a:pt x="309260" y="677811"/>
                  <a:pt x="288401" y="580561"/>
                  <a:pt x="257444" y="486644"/>
                </a:cubicBezTo>
                <a:close/>
              </a:path>
            </a:pathLst>
          </a:custGeom>
          <a:solidFill>
            <a:srgbClr val="69E299"/>
          </a:solidFill>
          <a:ln w="9525" cap="flat">
            <a:noFill/>
            <a:prstDash val="solid"/>
            <a:miter/>
          </a:ln>
        </p:spPr>
        <p:txBody>
          <a:bodyPr rtlCol="0" anchor="ctr"/>
          <a:lstStyle/>
          <a:p>
            <a:endParaRPr lang="en-ID"/>
          </a:p>
        </p:txBody>
      </p:sp>
      <p:sp>
        <p:nvSpPr>
          <p:cNvPr id="83" name="Freeform: Shape 82">
            <a:extLst>
              <a:ext uri="{FF2B5EF4-FFF2-40B4-BE49-F238E27FC236}">
                <a16:creationId xmlns:a16="http://schemas.microsoft.com/office/drawing/2014/main" id="{46CFAA9D-B48C-4423-8B87-05B9E2001E4D}"/>
              </a:ext>
            </a:extLst>
          </p:cNvPr>
          <p:cNvSpPr/>
          <p:nvPr/>
        </p:nvSpPr>
        <p:spPr>
          <a:xfrm rot="21301151" flipH="1">
            <a:off x="8591957" y="5795819"/>
            <a:ext cx="456694" cy="1002935"/>
          </a:xfrm>
          <a:custGeom>
            <a:avLst/>
            <a:gdLst>
              <a:gd name="connsiteX0" fmla="*/ 478881 w 485775"/>
              <a:gd name="connsiteY0" fmla="*/ 686694 h 1066800"/>
              <a:gd name="connsiteX1" fmla="*/ 323433 w 485775"/>
              <a:gd name="connsiteY1" fmla="*/ 930058 h 1066800"/>
              <a:gd name="connsiteX2" fmla="*/ 254091 w 485775"/>
              <a:gd name="connsiteY2" fmla="*/ 498956 h 1066800"/>
              <a:gd name="connsiteX3" fmla="*/ 346007 w 485775"/>
              <a:gd name="connsiteY3" fmla="*/ 426661 h 1066800"/>
              <a:gd name="connsiteX4" fmla="*/ 405824 w 485775"/>
              <a:gd name="connsiteY4" fmla="*/ 215587 h 1066800"/>
              <a:gd name="connsiteX5" fmla="*/ 392394 w 485775"/>
              <a:gd name="connsiteY5" fmla="*/ 215587 h 1066800"/>
              <a:gd name="connsiteX6" fmla="*/ 340007 w 485775"/>
              <a:gd name="connsiteY6" fmla="*/ 411802 h 1066800"/>
              <a:gd name="connsiteX7" fmla="*/ 250853 w 485775"/>
              <a:gd name="connsiteY7" fmla="*/ 486002 h 1066800"/>
              <a:gd name="connsiteX8" fmla="*/ 172843 w 485775"/>
              <a:gd name="connsiteY8" fmla="*/ 225589 h 1066800"/>
              <a:gd name="connsiteX9" fmla="*/ 83212 w 485775"/>
              <a:gd name="connsiteY9" fmla="*/ 3466 h 1066800"/>
              <a:gd name="connsiteX10" fmla="*/ 71687 w 485775"/>
              <a:gd name="connsiteY10" fmla="*/ 10228 h 1066800"/>
              <a:gd name="connsiteX11" fmla="*/ 179225 w 485775"/>
              <a:gd name="connsiteY11" fmla="*/ 285596 h 1066800"/>
              <a:gd name="connsiteX12" fmla="*/ 11204 w 485775"/>
              <a:gd name="connsiteY12" fmla="*/ 189870 h 1066800"/>
              <a:gd name="connsiteX13" fmla="*/ 1774 w 485775"/>
              <a:gd name="connsiteY13" fmla="*/ 199300 h 1066800"/>
              <a:gd name="connsiteX14" fmla="*/ 183796 w 485775"/>
              <a:gd name="connsiteY14" fmla="*/ 299598 h 1066800"/>
              <a:gd name="connsiteX15" fmla="*/ 295334 w 485775"/>
              <a:gd name="connsiteY15" fmla="*/ 790612 h 1066800"/>
              <a:gd name="connsiteX16" fmla="*/ 156936 w 485775"/>
              <a:gd name="connsiteY16" fmla="*/ 623257 h 1066800"/>
              <a:gd name="connsiteX17" fmla="*/ 143982 w 485775"/>
              <a:gd name="connsiteY17" fmla="*/ 626782 h 1066800"/>
              <a:gd name="connsiteX18" fmla="*/ 295906 w 485775"/>
              <a:gd name="connsiteY18" fmla="*/ 806423 h 1066800"/>
              <a:gd name="connsiteX19" fmla="*/ 297430 w 485775"/>
              <a:gd name="connsiteY19" fmla="*/ 807090 h 1066800"/>
              <a:gd name="connsiteX20" fmla="*/ 299716 w 485775"/>
              <a:gd name="connsiteY20" fmla="*/ 825187 h 1066800"/>
              <a:gd name="connsiteX21" fmla="*/ 317813 w 485775"/>
              <a:gd name="connsiteY21" fmla="*/ 1062265 h 1066800"/>
              <a:gd name="connsiteX22" fmla="*/ 331244 w 485775"/>
              <a:gd name="connsiteY22" fmla="*/ 1062265 h 1066800"/>
              <a:gd name="connsiteX23" fmla="*/ 324576 w 485775"/>
              <a:gd name="connsiteY23" fmla="*/ 943774 h 1066800"/>
              <a:gd name="connsiteX24" fmla="*/ 492311 w 485775"/>
              <a:gd name="connsiteY24" fmla="*/ 686694 h 1066800"/>
              <a:gd name="connsiteX25" fmla="*/ 478881 w 485775"/>
              <a:gd name="connsiteY25" fmla="*/ 686694 h 106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85775" h="1066800">
                <a:moveTo>
                  <a:pt x="478881" y="686694"/>
                </a:moveTo>
                <a:cubicBezTo>
                  <a:pt x="473452" y="784420"/>
                  <a:pt x="421445" y="896815"/>
                  <a:pt x="323433" y="930058"/>
                </a:cubicBezTo>
                <a:cubicBezTo>
                  <a:pt x="311527" y="784801"/>
                  <a:pt x="288381" y="640593"/>
                  <a:pt x="254091" y="498956"/>
                </a:cubicBezTo>
                <a:cubicBezTo>
                  <a:pt x="292286" y="491717"/>
                  <a:pt x="324671" y="456284"/>
                  <a:pt x="346007" y="426661"/>
                </a:cubicBezTo>
                <a:cubicBezTo>
                  <a:pt x="390013" y="365606"/>
                  <a:pt x="407253" y="289882"/>
                  <a:pt x="405824" y="215587"/>
                </a:cubicBezTo>
                <a:cubicBezTo>
                  <a:pt x="405634" y="207015"/>
                  <a:pt x="392299" y="206920"/>
                  <a:pt x="392394" y="215587"/>
                </a:cubicBezTo>
                <a:cubicBezTo>
                  <a:pt x="393728" y="284548"/>
                  <a:pt x="378678" y="353890"/>
                  <a:pt x="340007" y="411802"/>
                </a:cubicBezTo>
                <a:cubicBezTo>
                  <a:pt x="320766" y="440568"/>
                  <a:pt x="288191" y="479906"/>
                  <a:pt x="250853" y="486002"/>
                </a:cubicBezTo>
                <a:cubicBezTo>
                  <a:pt x="229136" y="397991"/>
                  <a:pt x="203132" y="311123"/>
                  <a:pt x="172843" y="225589"/>
                </a:cubicBezTo>
                <a:cubicBezTo>
                  <a:pt x="146173" y="150246"/>
                  <a:pt x="116169" y="76237"/>
                  <a:pt x="83212" y="3466"/>
                </a:cubicBezTo>
                <a:cubicBezTo>
                  <a:pt x="79688" y="-4345"/>
                  <a:pt x="68163" y="2418"/>
                  <a:pt x="71687" y="10228"/>
                </a:cubicBezTo>
                <a:cubicBezTo>
                  <a:pt x="112359" y="100049"/>
                  <a:pt x="148268" y="191965"/>
                  <a:pt x="179225" y="285596"/>
                </a:cubicBezTo>
                <a:cubicBezTo>
                  <a:pt x="112931" y="276262"/>
                  <a:pt x="55400" y="239495"/>
                  <a:pt x="11204" y="189870"/>
                </a:cubicBezTo>
                <a:cubicBezTo>
                  <a:pt x="5489" y="183393"/>
                  <a:pt x="-3941" y="192918"/>
                  <a:pt x="1774" y="199300"/>
                </a:cubicBezTo>
                <a:cubicBezTo>
                  <a:pt x="49494" y="252830"/>
                  <a:pt x="111978" y="290930"/>
                  <a:pt x="183796" y="299598"/>
                </a:cubicBezTo>
                <a:cubicBezTo>
                  <a:pt x="235708" y="459427"/>
                  <a:pt x="273141" y="623924"/>
                  <a:pt x="295334" y="790612"/>
                </a:cubicBezTo>
                <a:cubicBezTo>
                  <a:pt x="230850" y="752893"/>
                  <a:pt x="181796" y="694028"/>
                  <a:pt x="156936" y="623257"/>
                </a:cubicBezTo>
                <a:cubicBezTo>
                  <a:pt x="154079" y="615161"/>
                  <a:pt x="141125" y="618685"/>
                  <a:pt x="143982" y="626782"/>
                </a:cubicBezTo>
                <a:cubicBezTo>
                  <a:pt x="170938" y="703458"/>
                  <a:pt x="224659" y="767180"/>
                  <a:pt x="295906" y="806423"/>
                </a:cubicBezTo>
                <a:cubicBezTo>
                  <a:pt x="296477" y="806709"/>
                  <a:pt x="296954" y="806899"/>
                  <a:pt x="297430" y="807090"/>
                </a:cubicBezTo>
                <a:cubicBezTo>
                  <a:pt x="298192" y="813091"/>
                  <a:pt x="298954" y="819187"/>
                  <a:pt x="299716" y="825187"/>
                </a:cubicBezTo>
                <a:cubicBezTo>
                  <a:pt x="309146" y="903959"/>
                  <a:pt x="315146" y="983017"/>
                  <a:pt x="317813" y="1062265"/>
                </a:cubicBezTo>
                <a:cubicBezTo>
                  <a:pt x="318099" y="1070837"/>
                  <a:pt x="331529" y="1070932"/>
                  <a:pt x="331244" y="1062265"/>
                </a:cubicBezTo>
                <a:cubicBezTo>
                  <a:pt x="329910" y="1022736"/>
                  <a:pt x="327624" y="983207"/>
                  <a:pt x="324576" y="943774"/>
                </a:cubicBezTo>
                <a:cubicBezTo>
                  <a:pt x="430208" y="909865"/>
                  <a:pt x="486501" y="791374"/>
                  <a:pt x="492311" y="686694"/>
                </a:cubicBezTo>
                <a:cubicBezTo>
                  <a:pt x="492692" y="678121"/>
                  <a:pt x="479357" y="678121"/>
                  <a:pt x="478881" y="686694"/>
                </a:cubicBezTo>
                <a:close/>
              </a:path>
            </a:pathLst>
          </a:custGeom>
          <a:solidFill>
            <a:srgbClr val="69E299"/>
          </a:solidFill>
          <a:ln w="9525" cap="flat">
            <a:noFill/>
            <a:prstDash val="solid"/>
            <a:miter/>
          </a:ln>
        </p:spPr>
        <p:txBody>
          <a:bodyPr rtlCol="0" anchor="ctr"/>
          <a:lstStyle/>
          <a:p>
            <a:endParaRPr lang="en-ID"/>
          </a:p>
        </p:txBody>
      </p:sp>
      <p:sp>
        <p:nvSpPr>
          <p:cNvPr id="84" name="Freeform: Shape 83">
            <a:extLst>
              <a:ext uri="{FF2B5EF4-FFF2-40B4-BE49-F238E27FC236}">
                <a16:creationId xmlns:a16="http://schemas.microsoft.com/office/drawing/2014/main" id="{B30070DF-F1B1-4850-83EF-F2A0AC9373E9}"/>
              </a:ext>
            </a:extLst>
          </p:cNvPr>
          <p:cNvSpPr/>
          <p:nvPr/>
        </p:nvSpPr>
        <p:spPr>
          <a:xfrm rot="21301151" flipH="1">
            <a:off x="8130371" y="6339396"/>
            <a:ext cx="331327" cy="546241"/>
          </a:xfrm>
          <a:custGeom>
            <a:avLst/>
            <a:gdLst>
              <a:gd name="connsiteX0" fmla="*/ 347517 w 352425"/>
              <a:gd name="connsiteY0" fmla="*/ 230575 h 581025"/>
              <a:gd name="connsiteX1" fmla="*/ 65006 w 352425"/>
              <a:gd name="connsiteY1" fmla="*/ 366402 h 581025"/>
              <a:gd name="connsiteX2" fmla="*/ 141301 w 352425"/>
              <a:gd name="connsiteY2" fmla="*/ 148756 h 581025"/>
              <a:gd name="connsiteX3" fmla="*/ 304464 w 352425"/>
              <a:gd name="connsiteY3" fmla="*/ 56935 h 581025"/>
              <a:gd name="connsiteX4" fmla="*/ 292939 w 352425"/>
              <a:gd name="connsiteY4" fmla="*/ 50172 h 581025"/>
              <a:gd name="connsiteX5" fmla="*/ 147207 w 352425"/>
              <a:gd name="connsiteY5" fmla="*/ 134563 h 581025"/>
              <a:gd name="connsiteX6" fmla="*/ 203404 w 352425"/>
              <a:gd name="connsiteY6" fmla="*/ 10167 h 581025"/>
              <a:gd name="connsiteX7" fmla="*/ 191879 w 352425"/>
              <a:gd name="connsiteY7" fmla="*/ 3404 h 581025"/>
              <a:gd name="connsiteX8" fmla="*/ 77293 w 352425"/>
              <a:gd name="connsiteY8" fmla="*/ 282868 h 581025"/>
              <a:gd name="connsiteX9" fmla="*/ 57100 w 352425"/>
              <a:gd name="connsiteY9" fmla="*/ 60840 h 581025"/>
              <a:gd name="connsiteX10" fmla="*/ 43670 w 352425"/>
              <a:gd name="connsiteY10" fmla="*/ 60840 h 581025"/>
              <a:gd name="connsiteX11" fmla="*/ 68625 w 352425"/>
              <a:gd name="connsiteY11" fmla="*/ 300965 h 581025"/>
              <a:gd name="connsiteX12" fmla="*/ 70435 w 352425"/>
              <a:gd name="connsiteY12" fmla="*/ 303918 h 581025"/>
              <a:gd name="connsiteX13" fmla="*/ 141 w 352425"/>
              <a:gd name="connsiteY13" fmla="*/ 576523 h 581025"/>
              <a:gd name="connsiteX14" fmla="*/ 13095 w 352425"/>
              <a:gd name="connsiteY14" fmla="*/ 580048 h 581025"/>
              <a:gd name="connsiteX15" fmla="*/ 61101 w 352425"/>
              <a:gd name="connsiteY15" fmla="*/ 380213 h 581025"/>
              <a:gd name="connsiteX16" fmla="*/ 357042 w 352425"/>
              <a:gd name="connsiteY16" fmla="*/ 240100 h 581025"/>
              <a:gd name="connsiteX17" fmla="*/ 347517 w 352425"/>
              <a:gd name="connsiteY17" fmla="*/ 230575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2425" h="581025">
                <a:moveTo>
                  <a:pt x="347517" y="230575"/>
                </a:moveTo>
                <a:cubicBezTo>
                  <a:pt x="273413" y="309157"/>
                  <a:pt x="172543" y="357639"/>
                  <a:pt x="65006" y="366402"/>
                </a:cubicBezTo>
                <a:cubicBezTo>
                  <a:pt x="86723" y="292583"/>
                  <a:pt x="112155" y="219907"/>
                  <a:pt x="141301" y="148756"/>
                </a:cubicBezTo>
                <a:cubicBezTo>
                  <a:pt x="205690" y="140374"/>
                  <a:pt x="274270" y="120181"/>
                  <a:pt x="304464" y="56935"/>
                </a:cubicBezTo>
                <a:cubicBezTo>
                  <a:pt x="308179" y="49219"/>
                  <a:pt x="296654" y="42361"/>
                  <a:pt x="292939" y="50172"/>
                </a:cubicBezTo>
                <a:cubicBezTo>
                  <a:pt x="265793" y="106941"/>
                  <a:pt x="205309" y="126277"/>
                  <a:pt x="147207" y="134563"/>
                </a:cubicBezTo>
                <a:cubicBezTo>
                  <a:pt x="164637" y="92558"/>
                  <a:pt x="183402" y="51124"/>
                  <a:pt x="203404" y="10167"/>
                </a:cubicBezTo>
                <a:cubicBezTo>
                  <a:pt x="207214" y="2452"/>
                  <a:pt x="195594" y="-4311"/>
                  <a:pt x="191879" y="3404"/>
                </a:cubicBezTo>
                <a:cubicBezTo>
                  <a:pt x="147588" y="93987"/>
                  <a:pt x="109297" y="187427"/>
                  <a:pt x="77293" y="282868"/>
                </a:cubicBezTo>
                <a:cubicBezTo>
                  <a:pt x="56910" y="210573"/>
                  <a:pt x="50147" y="135802"/>
                  <a:pt x="57100" y="60840"/>
                </a:cubicBezTo>
                <a:cubicBezTo>
                  <a:pt x="57862" y="52267"/>
                  <a:pt x="44527" y="52363"/>
                  <a:pt x="43670" y="60840"/>
                </a:cubicBezTo>
                <a:cubicBezTo>
                  <a:pt x="36145" y="141993"/>
                  <a:pt x="44622" y="223051"/>
                  <a:pt x="68625" y="300965"/>
                </a:cubicBezTo>
                <a:cubicBezTo>
                  <a:pt x="69006" y="302203"/>
                  <a:pt x="69673" y="303156"/>
                  <a:pt x="70435" y="303918"/>
                </a:cubicBezTo>
                <a:cubicBezTo>
                  <a:pt x="41479" y="393167"/>
                  <a:pt x="17952" y="484226"/>
                  <a:pt x="141" y="576523"/>
                </a:cubicBezTo>
                <a:cubicBezTo>
                  <a:pt x="-1479" y="584906"/>
                  <a:pt x="11380" y="588525"/>
                  <a:pt x="13095" y="580048"/>
                </a:cubicBezTo>
                <a:cubicBezTo>
                  <a:pt x="26049" y="512706"/>
                  <a:pt x="42146" y="446031"/>
                  <a:pt x="61101" y="380213"/>
                </a:cubicBezTo>
                <a:cubicBezTo>
                  <a:pt x="173591" y="372117"/>
                  <a:pt x="279509" y="322301"/>
                  <a:pt x="357042" y="240100"/>
                </a:cubicBezTo>
                <a:cubicBezTo>
                  <a:pt x="362853" y="233814"/>
                  <a:pt x="353423" y="224289"/>
                  <a:pt x="347517" y="230575"/>
                </a:cubicBezTo>
                <a:close/>
              </a:path>
            </a:pathLst>
          </a:custGeom>
          <a:solidFill>
            <a:srgbClr val="69E299"/>
          </a:solidFill>
          <a:ln w="9525" cap="flat">
            <a:noFill/>
            <a:prstDash val="solid"/>
            <a:miter/>
          </a:ln>
        </p:spPr>
        <p:txBody>
          <a:bodyPr rtlCol="0" anchor="ctr"/>
          <a:lstStyle/>
          <a:p>
            <a:endParaRPr lang="en-ID"/>
          </a:p>
        </p:txBody>
      </p:sp>
      <p:sp>
        <p:nvSpPr>
          <p:cNvPr id="71" name="Freeform: Shape 70">
            <a:extLst>
              <a:ext uri="{FF2B5EF4-FFF2-40B4-BE49-F238E27FC236}">
                <a16:creationId xmlns:a16="http://schemas.microsoft.com/office/drawing/2014/main" id="{32857F76-F834-48A1-A53D-077490FEB127}"/>
              </a:ext>
            </a:extLst>
          </p:cNvPr>
          <p:cNvSpPr/>
          <p:nvPr/>
        </p:nvSpPr>
        <p:spPr>
          <a:xfrm>
            <a:off x="0" y="6188837"/>
            <a:ext cx="1676174" cy="690189"/>
          </a:xfrm>
          <a:custGeom>
            <a:avLst/>
            <a:gdLst>
              <a:gd name="connsiteX0" fmla="*/ 0 w 1295400"/>
              <a:gd name="connsiteY0" fmla="*/ 130851 h 533400"/>
              <a:gd name="connsiteX1" fmla="*/ 143161 w 1295400"/>
              <a:gd name="connsiteY1" fmla="*/ 10550 h 533400"/>
              <a:gd name="connsiteX2" fmla="*/ 309086 w 1295400"/>
              <a:gd name="connsiteY2" fmla="*/ 57508 h 533400"/>
              <a:gd name="connsiteX3" fmla="*/ 361760 w 1295400"/>
              <a:gd name="connsiteY3" fmla="*/ 165236 h 533400"/>
              <a:gd name="connsiteX4" fmla="*/ 527304 w 1295400"/>
              <a:gd name="connsiteY4" fmla="*/ 131136 h 533400"/>
              <a:gd name="connsiteX5" fmla="*/ 700659 w 1295400"/>
              <a:gd name="connsiteY5" fmla="*/ 278583 h 533400"/>
              <a:gd name="connsiteX6" fmla="*/ 917258 w 1295400"/>
              <a:gd name="connsiteY6" fmla="*/ 241531 h 533400"/>
              <a:gd name="connsiteX7" fmla="*/ 1000411 w 1295400"/>
              <a:gd name="connsiteY7" fmla="*/ 366309 h 533400"/>
              <a:gd name="connsiteX8" fmla="*/ 1115568 w 1295400"/>
              <a:gd name="connsiteY8" fmla="*/ 411171 h 533400"/>
              <a:gd name="connsiteX9" fmla="*/ 1240060 w 1295400"/>
              <a:gd name="connsiteY9" fmla="*/ 430983 h 533400"/>
              <a:gd name="connsiteX10" fmla="*/ 1300067 w 1295400"/>
              <a:gd name="connsiteY10" fmla="*/ 530520 h 533400"/>
              <a:gd name="connsiteX11" fmla="*/ 0 w 1295400"/>
              <a:gd name="connsiteY11" fmla="*/ 536139 h 533400"/>
              <a:gd name="connsiteX12" fmla="*/ 0 w 1295400"/>
              <a:gd name="connsiteY12" fmla="*/ 130851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95400" h="533400">
                <a:moveTo>
                  <a:pt x="0" y="130851"/>
                </a:moveTo>
                <a:cubicBezTo>
                  <a:pt x="41053" y="83035"/>
                  <a:pt x="84487" y="33505"/>
                  <a:pt x="143161" y="10550"/>
                </a:cubicBezTo>
                <a:cubicBezTo>
                  <a:pt x="201835" y="-12405"/>
                  <a:pt x="280130" y="1596"/>
                  <a:pt x="309086" y="57508"/>
                </a:cubicBezTo>
                <a:cubicBezTo>
                  <a:pt x="327850" y="93798"/>
                  <a:pt x="326231" y="144852"/>
                  <a:pt x="361760" y="165236"/>
                </a:cubicBezTo>
                <a:cubicBezTo>
                  <a:pt x="412242" y="194192"/>
                  <a:pt x="469201" y="126755"/>
                  <a:pt x="527304" y="131136"/>
                </a:cubicBezTo>
                <a:cubicBezTo>
                  <a:pt x="605314" y="137042"/>
                  <a:pt x="624840" y="259248"/>
                  <a:pt x="700659" y="278583"/>
                </a:cubicBezTo>
                <a:cubicBezTo>
                  <a:pt x="773811" y="297252"/>
                  <a:pt x="850106" y="206860"/>
                  <a:pt x="917258" y="241531"/>
                </a:cubicBezTo>
                <a:cubicBezTo>
                  <a:pt x="962406" y="264867"/>
                  <a:pt x="966597" y="328399"/>
                  <a:pt x="1000411" y="366309"/>
                </a:cubicBezTo>
                <a:cubicBezTo>
                  <a:pt x="1028510" y="397836"/>
                  <a:pt x="1073468" y="407647"/>
                  <a:pt x="1115568" y="411171"/>
                </a:cubicBezTo>
                <a:cubicBezTo>
                  <a:pt x="1157669" y="414696"/>
                  <a:pt x="1201388" y="414029"/>
                  <a:pt x="1240060" y="430983"/>
                </a:cubicBezTo>
                <a:cubicBezTo>
                  <a:pt x="1278731" y="447938"/>
                  <a:pt x="1310926" y="489753"/>
                  <a:pt x="1300067" y="530520"/>
                </a:cubicBezTo>
                <a:lnTo>
                  <a:pt x="0" y="536139"/>
                </a:lnTo>
                <a:lnTo>
                  <a:pt x="0" y="130851"/>
                </a:lnTo>
                <a:close/>
              </a:path>
            </a:pathLst>
          </a:custGeom>
          <a:solidFill>
            <a:schemeClr val="accent4"/>
          </a:solidFill>
          <a:ln w="9525" cap="flat">
            <a:noFill/>
            <a:prstDash val="solid"/>
            <a:miter/>
          </a:ln>
        </p:spPr>
        <p:txBody>
          <a:bodyPr rtlCol="0" anchor="ctr"/>
          <a:lstStyle/>
          <a:p>
            <a:endParaRPr lang="en-ID"/>
          </a:p>
        </p:txBody>
      </p:sp>
      <p:grpSp>
        <p:nvGrpSpPr>
          <p:cNvPr id="96" name="Group 95">
            <a:extLst>
              <a:ext uri="{FF2B5EF4-FFF2-40B4-BE49-F238E27FC236}">
                <a16:creationId xmlns:a16="http://schemas.microsoft.com/office/drawing/2014/main" id="{97E6795B-D164-4BCD-8A48-690BC735CDBF}"/>
              </a:ext>
            </a:extLst>
          </p:cNvPr>
          <p:cNvGrpSpPr/>
          <p:nvPr/>
        </p:nvGrpSpPr>
        <p:grpSpPr>
          <a:xfrm>
            <a:off x="10545444" y="2045246"/>
            <a:ext cx="819226" cy="978758"/>
            <a:chOff x="6310313" y="2528888"/>
            <a:chExt cx="301625" cy="360362"/>
          </a:xfrm>
          <a:gradFill>
            <a:gsLst>
              <a:gs pos="7000">
                <a:schemeClr val="accent1"/>
              </a:gs>
              <a:gs pos="100000">
                <a:schemeClr val="accent3"/>
              </a:gs>
            </a:gsLst>
            <a:lin ang="16800000" scaled="0"/>
          </a:gradFill>
        </p:grpSpPr>
        <p:sp>
          <p:nvSpPr>
            <p:cNvPr id="97" name="Freeform 23">
              <a:extLst>
                <a:ext uri="{FF2B5EF4-FFF2-40B4-BE49-F238E27FC236}">
                  <a16:creationId xmlns:a16="http://schemas.microsoft.com/office/drawing/2014/main" id="{60EC3ED8-98F2-4F4D-8291-E15C0684709F}"/>
                </a:ext>
              </a:extLst>
            </p:cNvPr>
            <p:cNvSpPr>
              <a:spLocks noEditPoints="1"/>
            </p:cNvSpPr>
            <p:nvPr/>
          </p:nvSpPr>
          <p:spPr bwMode="auto">
            <a:xfrm>
              <a:off x="6365875" y="2784475"/>
              <a:ext cx="179388" cy="104775"/>
            </a:xfrm>
            <a:custGeom>
              <a:avLst/>
              <a:gdLst>
                <a:gd name="T0" fmla="*/ 694 w 794"/>
                <a:gd name="T1" fmla="*/ 463 h 463"/>
                <a:gd name="T2" fmla="*/ 99 w 794"/>
                <a:gd name="T3" fmla="*/ 463 h 463"/>
                <a:gd name="T4" fmla="*/ 99 w 794"/>
                <a:gd name="T5" fmla="*/ 463 h 463"/>
                <a:gd name="T6" fmla="*/ 93 w 794"/>
                <a:gd name="T7" fmla="*/ 463 h 463"/>
                <a:gd name="T8" fmla="*/ 88 w 794"/>
                <a:gd name="T9" fmla="*/ 461 h 463"/>
                <a:gd name="T10" fmla="*/ 83 w 794"/>
                <a:gd name="T11" fmla="*/ 459 h 463"/>
                <a:gd name="T12" fmla="*/ 78 w 794"/>
                <a:gd name="T13" fmla="*/ 455 h 463"/>
                <a:gd name="T14" fmla="*/ 73 w 794"/>
                <a:gd name="T15" fmla="*/ 451 h 463"/>
                <a:gd name="T16" fmla="*/ 70 w 794"/>
                <a:gd name="T17" fmla="*/ 446 h 463"/>
                <a:gd name="T18" fmla="*/ 68 w 794"/>
                <a:gd name="T19" fmla="*/ 441 h 463"/>
                <a:gd name="T20" fmla="*/ 66 w 794"/>
                <a:gd name="T21" fmla="*/ 436 h 463"/>
                <a:gd name="T22" fmla="*/ 0 w 794"/>
                <a:gd name="T23" fmla="*/ 38 h 463"/>
                <a:gd name="T24" fmla="*/ 0 w 794"/>
                <a:gd name="T25" fmla="*/ 38 h 463"/>
                <a:gd name="T26" fmla="*/ 0 w 794"/>
                <a:gd name="T27" fmla="*/ 31 h 463"/>
                <a:gd name="T28" fmla="*/ 1 w 794"/>
                <a:gd name="T29" fmla="*/ 25 h 463"/>
                <a:gd name="T30" fmla="*/ 4 w 794"/>
                <a:gd name="T31" fmla="*/ 18 h 463"/>
                <a:gd name="T32" fmla="*/ 7 w 794"/>
                <a:gd name="T33" fmla="*/ 13 h 463"/>
                <a:gd name="T34" fmla="*/ 7 w 794"/>
                <a:gd name="T35" fmla="*/ 13 h 463"/>
                <a:gd name="T36" fmla="*/ 13 w 794"/>
                <a:gd name="T37" fmla="*/ 7 h 463"/>
                <a:gd name="T38" fmla="*/ 19 w 794"/>
                <a:gd name="T39" fmla="*/ 3 h 463"/>
                <a:gd name="T40" fmla="*/ 26 w 794"/>
                <a:gd name="T41" fmla="*/ 1 h 463"/>
                <a:gd name="T42" fmla="*/ 33 w 794"/>
                <a:gd name="T43" fmla="*/ 0 h 463"/>
                <a:gd name="T44" fmla="*/ 761 w 794"/>
                <a:gd name="T45" fmla="*/ 0 h 463"/>
                <a:gd name="T46" fmla="*/ 761 w 794"/>
                <a:gd name="T47" fmla="*/ 0 h 463"/>
                <a:gd name="T48" fmla="*/ 768 w 794"/>
                <a:gd name="T49" fmla="*/ 1 h 463"/>
                <a:gd name="T50" fmla="*/ 774 w 794"/>
                <a:gd name="T51" fmla="*/ 3 h 463"/>
                <a:gd name="T52" fmla="*/ 780 w 794"/>
                <a:gd name="T53" fmla="*/ 7 h 463"/>
                <a:gd name="T54" fmla="*/ 785 w 794"/>
                <a:gd name="T55" fmla="*/ 13 h 463"/>
                <a:gd name="T56" fmla="*/ 785 w 794"/>
                <a:gd name="T57" fmla="*/ 13 h 463"/>
                <a:gd name="T58" fmla="*/ 790 w 794"/>
                <a:gd name="T59" fmla="*/ 18 h 463"/>
                <a:gd name="T60" fmla="*/ 792 w 794"/>
                <a:gd name="T61" fmla="*/ 25 h 463"/>
                <a:gd name="T62" fmla="*/ 794 w 794"/>
                <a:gd name="T63" fmla="*/ 31 h 463"/>
                <a:gd name="T64" fmla="*/ 793 w 794"/>
                <a:gd name="T65" fmla="*/ 38 h 463"/>
                <a:gd name="T66" fmla="*/ 726 w 794"/>
                <a:gd name="T67" fmla="*/ 436 h 463"/>
                <a:gd name="T68" fmla="*/ 726 w 794"/>
                <a:gd name="T69" fmla="*/ 436 h 463"/>
                <a:gd name="T70" fmla="*/ 725 w 794"/>
                <a:gd name="T71" fmla="*/ 441 h 463"/>
                <a:gd name="T72" fmla="*/ 722 w 794"/>
                <a:gd name="T73" fmla="*/ 446 h 463"/>
                <a:gd name="T74" fmla="*/ 719 w 794"/>
                <a:gd name="T75" fmla="*/ 451 h 463"/>
                <a:gd name="T76" fmla="*/ 715 w 794"/>
                <a:gd name="T77" fmla="*/ 455 h 463"/>
                <a:gd name="T78" fmla="*/ 711 w 794"/>
                <a:gd name="T79" fmla="*/ 459 h 463"/>
                <a:gd name="T80" fmla="*/ 706 w 794"/>
                <a:gd name="T81" fmla="*/ 461 h 463"/>
                <a:gd name="T82" fmla="*/ 700 w 794"/>
                <a:gd name="T83" fmla="*/ 463 h 463"/>
                <a:gd name="T84" fmla="*/ 694 w 794"/>
                <a:gd name="T85" fmla="*/ 463 h 463"/>
                <a:gd name="T86" fmla="*/ 694 w 794"/>
                <a:gd name="T87" fmla="*/ 463 h 463"/>
                <a:gd name="T88" fmla="*/ 127 w 794"/>
                <a:gd name="T89" fmla="*/ 397 h 463"/>
                <a:gd name="T90" fmla="*/ 666 w 794"/>
                <a:gd name="T91" fmla="*/ 397 h 463"/>
                <a:gd name="T92" fmla="*/ 721 w 794"/>
                <a:gd name="T93" fmla="*/ 66 h 463"/>
                <a:gd name="T94" fmla="*/ 72 w 794"/>
                <a:gd name="T95" fmla="*/ 66 h 463"/>
                <a:gd name="T96" fmla="*/ 127 w 794"/>
                <a:gd name="T97" fmla="*/ 397 h 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94" h="463">
                  <a:moveTo>
                    <a:pt x="694" y="463"/>
                  </a:moveTo>
                  <a:lnTo>
                    <a:pt x="99" y="463"/>
                  </a:lnTo>
                  <a:lnTo>
                    <a:pt x="99" y="463"/>
                  </a:lnTo>
                  <a:lnTo>
                    <a:pt x="93" y="463"/>
                  </a:lnTo>
                  <a:lnTo>
                    <a:pt x="88" y="461"/>
                  </a:lnTo>
                  <a:lnTo>
                    <a:pt x="83" y="459"/>
                  </a:lnTo>
                  <a:lnTo>
                    <a:pt x="78" y="455"/>
                  </a:lnTo>
                  <a:lnTo>
                    <a:pt x="73" y="451"/>
                  </a:lnTo>
                  <a:lnTo>
                    <a:pt x="70" y="446"/>
                  </a:lnTo>
                  <a:lnTo>
                    <a:pt x="68" y="441"/>
                  </a:lnTo>
                  <a:lnTo>
                    <a:pt x="66" y="436"/>
                  </a:lnTo>
                  <a:lnTo>
                    <a:pt x="0" y="38"/>
                  </a:lnTo>
                  <a:lnTo>
                    <a:pt x="0" y="38"/>
                  </a:lnTo>
                  <a:lnTo>
                    <a:pt x="0" y="31"/>
                  </a:lnTo>
                  <a:lnTo>
                    <a:pt x="1" y="25"/>
                  </a:lnTo>
                  <a:lnTo>
                    <a:pt x="4" y="18"/>
                  </a:lnTo>
                  <a:lnTo>
                    <a:pt x="7" y="13"/>
                  </a:lnTo>
                  <a:lnTo>
                    <a:pt x="7" y="13"/>
                  </a:lnTo>
                  <a:lnTo>
                    <a:pt x="13" y="7"/>
                  </a:lnTo>
                  <a:lnTo>
                    <a:pt x="19" y="3"/>
                  </a:lnTo>
                  <a:lnTo>
                    <a:pt x="26" y="1"/>
                  </a:lnTo>
                  <a:lnTo>
                    <a:pt x="33" y="0"/>
                  </a:lnTo>
                  <a:lnTo>
                    <a:pt x="761" y="0"/>
                  </a:lnTo>
                  <a:lnTo>
                    <a:pt x="761" y="0"/>
                  </a:lnTo>
                  <a:lnTo>
                    <a:pt x="768" y="1"/>
                  </a:lnTo>
                  <a:lnTo>
                    <a:pt x="774" y="3"/>
                  </a:lnTo>
                  <a:lnTo>
                    <a:pt x="780" y="7"/>
                  </a:lnTo>
                  <a:lnTo>
                    <a:pt x="785" y="13"/>
                  </a:lnTo>
                  <a:lnTo>
                    <a:pt x="785" y="13"/>
                  </a:lnTo>
                  <a:lnTo>
                    <a:pt x="790" y="18"/>
                  </a:lnTo>
                  <a:lnTo>
                    <a:pt x="792" y="25"/>
                  </a:lnTo>
                  <a:lnTo>
                    <a:pt x="794" y="31"/>
                  </a:lnTo>
                  <a:lnTo>
                    <a:pt x="793" y="38"/>
                  </a:lnTo>
                  <a:lnTo>
                    <a:pt x="726" y="436"/>
                  </a:lnTo>
                  <a:lnTo>
                    <a:pt x="726" y="436"/>
                  </a:lnTo>
                  <a:lnTo>
                    <a:pt x="725" y="441"/>
                  </a:lnTo>
                  <a:lnTo>
                    <a:pt x="722" y="446"/>
                  </a:lnTo>
                  <a:lnTo>
                    <a:pt x="719" y="451"/>
                  </a:lnTo>
                  <a:lnTo>
                    <a:pt x="715" y="455"/>
                  </a:lnTo>
                  <a:lnTo>
                    <a:pt x="711" y="459"/>
                  </a:lnTo>
                  <a:lnTo>
                    <a:pt x="706" y="461"/>
                  </a:lnTo>
                  <a:lnTo>
                    <a:pt x="700" y="463"/>
                  </a:lnTo>
                  <a:lnTo>
                    <a:pt x="694" y="463"/>
                  </a:lnTo>
                  <a:lnTo>
                    <a:pt x="694" y="463"/>
                  </a:lnTo>
                  <a:close/>
                  <a:moveTo>
                    <a:pt x="127" y="397"/>
                  </a:moveTo>
                  <a:lnTo>
                    <a:pt x="666" y="397"/>
                  </a:lnTo>
                  <a:lnTo>
                    <a:pt x="721" y="66"/>
                  </a:lnTo>
                  <a:lnTo>
                    <a:pt x="72" y="66"/>
                  </a:lnTo>
                  <a:lnTo>
                    <a:pt x="127" y="3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Freeform 24">
              <a:extLst>
                <a:ext uri="{FF2B5EF4-FFF2-40B4-BE49-F238E27FC236}">
                  <a16:creationId xmlns:a16="http://schemas.microsoft.com/office/drawing/2014/main" id="{6CD78B43-025A-4814-A6D7-A44C962EEFDE}"/>
                </a:ext>
              </a:extLst>
            </p:cNvPr>
            <p:cNvSpPr>
              <a:spLocks/>
            </p:cNvSpPr>
            <p:nvPr/>
          </p:nvSpPr>
          <p:spPr bwMode="auto">
            <a:xfrm>
              <a:off x="6319838" y="2566988"/>
              <a:ext cx="269875" cy="231775"/>
            </a:xfrm>
            <a:custGeom>
              <a:avLst/>
              <a:gdLst>
                <a:gd name="T0" fmla="*/ 799 w 1190"/>
                <a:gd name="T1" fmla="*/ 1010 h 1024"/>
                <a:gd name="T2" fmla="*/ 796 w 1190"/>
                <a:gd name="T3" fmla="*/ 780 h 1024"/>
                <a:gd name="T4" fmla="*/ 1058 w 1190"/>
                <a:gd name="T5" fmla="*/ 761 h 1024"/>
                <a:gd name="T6" fmla="*/ 1099 w 1190"/>
                <a:gd name="T7" fmla="*/ 743 h 1024"/>
                <a:gd name="T8" fmla="*/ 1124 w 1190"/>
                <a:gd name="T9" fmla="*/ 628 h 1024"/>
                <a:gd name="T10" fmla="*/ 1107 w 1190"/>
                <a:gd name="T11" fmla="*/ 564 h 1024"/>
                <a:gd name="T12" fmla="*/ 1070 w 1190"/>
                <a:gd name="T13" fmla="*/ 568 h 1024"/>
                <a:gd name="T14" fmla="*/ 1042 w 1190"/>
                <a:gd name="T15" fmla="*/ 647 h 1024"/>
                <a:gd name="T16" fmla="*/ 996 w 1190"/>
                <a:gd name="T17" fmla="*/ 688 h 1024"/>
                <a:gd name="T18" fmla="*/ 814 w 1190"/>
                <a:gd name="T19" fmla="*/ 691 h 1024"/>
                <a:gd name="T20" fmla="*/ 794 w 1190"/>
                <a:gd name="T21" fmla="*/ 264 h 1024"/>
                <a:gd name="T22" fmla="*/ 764 w 1190"/>
                <a:gd name="T23" fmla="*/ 165 h 1024"/>
                <a:gd name="T24" fmla="*/ 704 w 1190"/>
                <a:gd name="T25" fmla="*/ 96 h 1024"/>
                <a:gd name="T26" fmla="*/ 612 w 1190"/>
                <a:gd name="T27" fmla="*/ 66 h 1024"/>
                <a:gd name="T28" fmla="*/ 521 w 1190"/>
                <a:gd name="T29" fmla="*/ 79 h 1024"/>
                <a:gd name="T30" fmla="*/ 453 w 1190"/>
                <a:gd name="T31" fmla="*/ 128 h 1024"/>
                <a:gd name="T32" fmla="*/ 403 w 1190"/>
                <a:gd name="T33" fmla="*/ 233 h 1024"/>
                <a:gd name="T34" fmla="*/ 391 w 1190"/>
                <a:gd name="T35" fmla="*/ 481 h 1024"/>
                <a:gd name="T36" fmla="*/ 298 w 1190"/>
                <a:gd name="T37" fmla="*/ 496 h 1024"/>
                <a:gd name="T38" fmla="*/ 236 w 1190"/>
                <a:gd name="T39" fmla="*/ 472 h 1024"/>
                <a:gd name="T40" fmla="*/ 201 w 1190"/>
                <a:gd name="T41" fmla="*/ 415 h 1024"/>
                <a:gd name="T42" fmla="*/ 194 w 1190"/>
                <a:gd name="T43" fmla="*/ 270 h 1024"/>
                <a:gd name="T44" fmla="*/ 162 w 1190"/>
                <a:gd name="T45" fmla="*/ 236 h 1024"/>
                <a:gd name="T46" fmla="*/ 104 w 1190"/>
                <a:gd name="T47" fmla="*/ 236 h 1024"/>
                <a:gd name="T48" fmla="*/ 71 w 1190"/>
                <a:gd name="T49" fmla="*/ 271 h 1024"/>
                <a:gd name="T50" fmla="*/ 69 w 1190"/>
                <a:gd name="T51" fmla="*/ 516 h 1024"/>
                <a:gd name="T52" fmla="*/ 102 w 1190"/>
                <a:gd name="T53" fmla="*/ 556 h 1024"/>
                <a:gd name="T54" fmla="*/ 371 w 1190"/>
                <a:gd name="T55" fmla="*/ 563 h 1024"/>
                <a:gd name="T56" fmla="*/ 398 w 1190"/>
                <a:gd name="T57" fmla="*/ 595 h 1024"/>
                <a:gd name="T58" fmla="*/ 383 w 1190"/>
                <a:gd name="T59" fmla="*/ 1019 h 1024"/>
                <a:gd name="T60" fmla="*/ 346 w 1190"/>
                <a:gd name="T61" fmla="*/ 1019 h 1024"/>
                <a:gd name="T62" fmla="*/ 133 w 1190"/>
                <a:gd name="T63" fmla="*/ 628 h 1024"/>
                <a:gd name="T64" fmla="*/ 68 w 1190"/>
                <a:gd name="T65" fmla="*/ 612 h 1024"/>
                <a:gd name="T66" fmla="*/ 9 w 1190"/>
                <a:gd name="T67" fmla="*/ 544 h 1024"/>
                <a:gd name="T68" fmla="*/ 2 w 1190"/>
                <a:gd name="T69" fmla="*/ 276 h 1024"/>
                <a:gd name="T70" fmla="*/ 39 w 1190"/>
                <a:gd name="T71" fmla="*/ 202 h 1024"/>
                <a:gd name="T72" fmla="*/ 133 w 1190"/>
                <a:gd name="T73" fmla="*/ 166 h 1024"/>
                <a:gd name="T74" fmla="*/ 218 w 1190"/>
                <a:gd name="T75" fmla="*/ 192 h 1024"/>
                <a:gd name="T76" fmla="*/ 261 w 1190"/>
                <a:gd name="T77" fmla="*/ 265 h 1024"/>
                <a:gd name="T78" fmla="*/ 268 w 1190"/>
                <a:gd name="T79" fmla="*/ 408 h 1024"/>
                <a:gd name="T80" fmla="*/ 331 w 1190"/>
                <a:gd name="T81" fmla="*/ 429 h 1024"/>
                <a:gd name="T82" fmla="*/ 349 w 1190"/>
                <a:gd name="T83" fmla="*/ 180 h 1024"/>
                <a:gd name="T84" fmla="*/ 416 w 1190"/>
                <a:gd name="T85" fmla="*/ 69 h 1024"/>
                <a:gd name="T86" fmla="*/ 505 w 1190"/>
                <a:gd name="T87" fmla="*/ 13 h 1024"/>
                <a:gd name="T88" fmla="*/ 615 w 1190"/>
                <a:gd name="T89" fmla="*/ 0 h 1024"/>
                <a:gd name="T90" fmla="*/ 729 w 1190"/>
                <a:gd name="T91" fmla="*/ 34 h 1024"/>
                <a:gd name="T92" fmla="*/ 801 w 1190"/>
                <a:gd name="T93" fmla="*/ 101 h 1024"/>
                <a:gd name="T94" fmla="*/ 857 w 1190"/>
                <a:gd name="T95" fmla="*/ 238 h 1024"/>
                <a:gd name="T96" fmla="*/ 972 w 1190"/>
                <a:gd name="T97" fmla="*/ 627 h 1024"/>
                <a:gd name="T98" fmla="*/ 997 w 1190"/>
                <a:gd name="T99" fmla="*/ 573 h 1024"/>
                <a:gd name="T100" fmla="*/ 1037 w 1190"/>
                <a:gd name="T101" fmla="*/ 510 h 1024"/>
                <a:gd name="T102" fmla="*/ 1103 w 1190"/>
                <a:gd name="T103" fmla="*/ 497 h 1024"/>
                <a:gd name="T104" fmla="*/ 1166 w 1190"/>
                <a:gd name="T105" fmla="*/ 529 h 1024"/>
                <a:gd name="T106" fmla="*/ 1190 w 1190"/>
                <a:gd name="T107" fmla="*/ 612 h 1024"/>
                <a:gd name="T108" fmla="*/ 1182 w 1190"/>
                <a:gd name="T109" fmla="*/ 735 h 1024"/>
                <a:gd name="T110" fmla="*/ 1128 w 1190"/>
                <a:gd name="T111" fmla="*/ 805 h 1024"/>
                <a:gd name="T112" fmla="*/ 860 w 1190"/>
                <a:gd name="T113" fmla="*/ 991 h 1024"/>
                <a:gd name="T114" fmla="*/ 840 w 1190"/>
                <a:gd name="T115" fmla="*/ 1022 h 10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190" h="1024">
                  <a:moveTo>
                    <a:pt x="827" y="1024"/>
                  </a:moveTo>
                  <a:lnTo>
                    <a:pt x="827" y="1024"/>
                  </a:lnTo>
                  <a:lnTo>
                    <a:pt x="820" y="1023"/>
                  </a:lnTo>
                  <a:lnTo>
                    <a:pt x="814" y="1022"/>
                  </a:lnTo>
                  <a:lnTo>
                    <a:pt x="809" y="1019"/>
                  </a:lnTo>
                  <a:lnTo>
                    <a:pt x="803" y="1015"/>
                  </a:lnTo>
                  <a:lnTo>
                    <a:pt x="799" y="1010"/>
                  </a:lnTo>
                  <a:lnTo>
                    <a:pt x="796" y="1005"/>
                  </a:lnTo>
                  <a:lnTo>
                    <a:pt x="795" y="998"/>
                  </a:lnTo>
                  <a:lnTo>
                    <a:pt x="794" y="991"/>
                  </a:lnTo>
                  <a:lnTo>
                    <a:pt x="794" y="794"/>
                  </a:lnTo>
                  <a:lnTo>
                    <a:pt x="794" y="794"/>
                  </a:lnTo>
                  <a:lnTo>
                    <a:pt x="795" y="786"/>
                  </a:lnTo>
                  <a:lnTo>
                    <a:pt x="796" y="780"/>
                  </a:lnTo>
                  <a:lnTo>
                    <a:pt x="799" y="775"/>
                  </a:lnTo>
                  <a:lnTo>
                    <a:pt x="803" y="770"/>
                  </a:lnTo>
                  <a:lnTo>
                    <a:pt x="809" y="766"/>
                  </a:lnTo>
                  <a:lnTo>
                    <a:pt x="814" y="763"/>
                  </a:lnTo>
                  <a:lnTo>
                    <a:pt x="820" y="761"/>
                  </a:lnTo>
                  <a:lnTo>
                    <a:pt x="827" y="761"/>
                  </a:lnTo>
                  <a:lnTo>
                    <a:pt x="1058" y="761"/>
                  </a:lnTo>
                  <a:lnTo>
                    <a:pt x="1058" y="761"/>
                  </a:lnTo>
                  <a:lnTo>
                    <a:pt x="1067" y="759"/>
                  </a:lnTo>
                  <a:lnTo>
                    <a:pt x="1074" y="757"/>
                  </a:lnTo>
                  <a:lnTo>
                    <a:pt x="1082" y="755"/>
                  </a:lnTo>
                  <a:lnTo>
                    <a:pt x="1088" y="752"/>
                  </a:lnTo>
                  <a:lnTo>
                    <a:pt x="1094" y="748"/>
                  </a:lnTo>
                  <a:lnTo>
                    <a:pt x="1099" y="743"/>
                  </a:lnTo>
                  <a:lnTo>
                    <a:pt x="1104" y="739"/>
                  </a:lnTo>
                  <a:lnTo>
                    <a:pt x="1109" y="733"/>
                  </a:lnTo>
                  <a:lnTo>
                    <a:pt x="1116" y="722"/>
                  </a:lnTo>
                  <a:lnTo>
                    <a:pt x="1121" y="711"/>
                  </a:lnTo>
                  <a:lnTo>
                    <a:pt x="1123" y="702"/>
                  </a:lnTo>
                  <a:lnTo>
                    <a:pt x="1124" y="694"/>
                  </a:lnTo>
                  <a:lnTo>
                    <a:pt x="1124" y="628"/>
                  </a:lnTo>
                  <a:lnTo>
                    <a:pt x="1124" y="628"/>
                  </a:lnTo>
                  <a:lnTo>
                    <a:pt x="1124" y="608"/>
                  </a:lnTo>
                  <a:lnTo>
                    <a:pt x="1122" y="594"/>
                  </a:lnTo>
                  <a:lnTo>
                    <a:pt x="1120" y="583"/>
                  </a:lnTo>
                  <a:lnTo>
                    <a:pt x="1117" y="573"/>
                  </a:lnTo>
                  <a:lnTo>
                    <a:pt x="1112" y="568"/>
                  </a:lnTo>
                  <a:lnTo>
                    <a:pt x="1107" y="564"/>
                  </a:lnTo>
                  <a:lnTo>
                    <a:pt x="1099" y="562"/>
                  </a:lnTo>
                  <a:lnTo>
                    <a:pt x="1091" y="562"/>
                  </a:lnTo>
                  <a:lnTo>
                    <a:pt x="1091" y="562"/>
                  </a:lnTo>
                  <a:lnTo>
                    <a:pt x="1084" y="562"/>
                  </a:lnTo>
                  <a:lnTo>
                    <a:pt x="1079" y="563"/>
                  </a:lnTo>
                  <a:lnTo>
                    <a:pt x="1073" y="565"/>
                  </a:lnTo>
                  <a:lnTo>
                    <a:pt x="1070" y="568"/>
                  </a:lnTo>
                  <a:lnTo>
                    <a:pt x="1066" y="573"/>
                  </a:lnTo>
                  <a:lnTo>
                    <a:pt x="1064" y="580"/>
                  </a:lnTo>
                  <a:lnTo>
                    <a:pt x="1058" y="603"/>
                  </a:lnTo>
                  <a:lnTo>
                    <a:pt x="1058" y="603"/>
                  </a:lnTo>
                  <a:lnTo>
                    <a:pt x="1054" y="617"/>
                  </a:lnTo>
                  <a:lnTo>
                    <a:pt x="1049" y="631"/>
                  </a:lnTo>
                  <a:lnTo>
                    <a:pt x="1042" y="647"/>
                  </a:lnTo>
                  <a:lnTo>
                    <a:pt x="1038" y="654"/>
                  </a:lnTo>
                  <a:lnTo>
                    <a:pt x="1033" y="661"/>
                  </a:lnTo>
                  <a:lnTo>
                    <a:pt x="1028" y="667"/>
                  </a:lnTo>
                  <a:lnTo>
                    <a:pt x="1022" y="674"/>
                  </a:lnTo>
                  <a:lnTo>
                    <a:pt x="1013" y="680"/>
                  </a:lnTo>
                  <a:lnTo>
                    <a:pt x="1005" y="685"/>
                  </a:lnTo>
                  <a:lnTo>
                    <a:pt x="996" y="688"/>
                  </a:lnTo>
                  <a:lnTo>
                    <a:pt x="984" y="691"/>
                  </a:lnTo>
                  <a:lnTo>
                    <a:pt x="973" y="693"/>
                  </a:lnTo>
                  <a:lnTo>
                    <a:pt x="960" y="694"/>
                  </a:lnTo>
                  <a:lnTo>
                    <a:pt x="827" y="694"/>
                  </a:lnTo>
                  <a:lnTo>
                    <a:pt x="827" y="694"/>
                  </a:lnTo>
                  <a:lnTo>
                    <a:pt x="820" y="693"/>
                  </a:lnTo>
                  <a:lnTo>
                    <a:pt x="814" y="691"/>
                  </a:lnTo>
                  <a:lnTo>
                    <a:pt x="809" y="688"/>
                  </a:lnTo>
                  <a:lnTo>
                    <a:pt x="803" y="684"/>
                  </a:lnTo>
                  <a:lnTo>
                    <a:pt x="799" y="680"/>
                  </a:lnTo>
                  <a:lnTo>
                    <a:pt x="796" y="674"/>
                  </a:lnTo>
                  <a:lnTo>
                    <a:pt x="795" y="667"/>
                  </a:lnTo>
                  <a:lnTo>
                    <a:pt x="794" y="661"/>
                  </a:lnTo>
                  <a:lnTo>
                    <a:pt x="794" y="264"/>
                  </a:lnTo>
                  <a:lnTo>
                    <a:pt x="794" y="264"/>
                  </a:lnTo>
                  <a:lnTo>
                    <a:pt x="793" y="256"/>
                  </a:lnTo>
                  <a:lnTo>
                    <a:pt x="789" y="233"/>
                  </a:lnTo>
                  <a:lnTo>
                    <a:pt x="785" y="217"/>
                  </a:lnTo>
                  <a:lnTo>
                    <a:pt x="780" y="201"/>
                  </a:lnTo>
                  <a:lnTo>
                    <a:pt x="772" y="183"/>
                  </a:lnTo>
                  <a:lnTo>
                    <a:pt x="764" y="165"/>
                  </a:lnTo>
                  <a:lnTo>
                    <a:pt x="753" y="146"/>
                  </a:lnTo>
                  <a:lnTo>
                    <a:pt x="746" y="137"/>
                  </a:lnTo>
                  <a:lnTo>
                    <a:pt x="739" y="128"/>
                  </a:lnTo>
                  <a:lnTo>
                    <a:pt x="731" y="120"/>
                  </a:lnTo>
                  <a:lnTo>
                    <a:pt x="723" y="112"/>
                  </a:lnTo>
                  <a:lnTo>
                    <a:pt x="714" y="103"/>
                  </a:lnTo>
                  <a:lnTo>
                    <a:pt x="704" y="96"/>
                  </a:lnTo>
                  <a:lnTo>
                    <a:pt x="694" y="90"/>
                  </a:lnTo>
                  <a:lnTo>
                    <a:pt x="682" y="84"/>
                  </a:lnTo>
                  <a:lnTo>
                    <a:pt x="670" y="79"/>
                  </a:lnTo>
                  <a:lnTo>
                    <a:pt x="656" y="75"/>
                  </a:lnTo>
                  <a:lnTo>
                    <a:pt x="643" y="70"/>
                  </a:lnTo>
                  <a:lnTo>
                    <a:pt x="628" y="68"/>
                  </a:lnTo>
                  <a:lnTo>
                    <a:pt x="612" y="66"/>
                  </a:lnTo>
                  <a:lnTo>
                    <a:pt x="595" y="66"/>
                  </a:lnTo>
                  <a:lnTo>
                    <a:pt x="595" y="66"/>
                  </a:lnTo>
                  <a:lnTo>
                    <a:pt x="579" y="66"/>
                  </a:lnTo>
                  <a:lnTo>
                    <a:pt x="563" y="68"/>
                  </a:lnTo>
                  <a:lnTo>
                    <a:pt x="549" y="70"/>
                  </a:lnTo>
                  <a:lnTo>
                    <a:pt x="534" y="75"/>
                  </a:lnTo>
                  <a:lnTo>
                    <a:pt x="521" y="79"/>
                  </a:lnTo>
                  <a:lnTo>
                    <a:pt x="509" y="84"/>
                  </a:lnTo>
                  <a:lnTo>
                    <a:pt x="498" y="90"/>
                  </a:lnTo>
                  <a:lnTo>
                    <a:pt x="487" y="96"/>
                  </a:lnTo>
                  <a:lnTo>
                    <a:pt x="477" y="103"/>
                  </a:lnTo>
                  <a:lnTo>
                    <a:pt x="468" y="112"/>
                  </a:lnTo>
                  <a:lnTo>
                    <a:pt x="460" y="120"/>
                  </a:lnTo>
                  <a:lnTo>
                    <a:pt x="453" y="128"/>
                  </a:lnTo>
                  <a:lnTo>
                    <a:pt x="445" y="137"/>
                  </a:lnTo>
                  <a:lnTo>
                    <a:pt x="439" y="146"/>
                  </a:lnTo>
                  <a:lnTo>
                    <a:pt x="428" y="165"/>
                  </a:lnTo>
                  <a:lnTo>
                    <a:pt x="418" y="183"/>
                  </a:lnTo>
                  <a:lnTo>
                    <a:pt x="411" y="201"/>
                  </a:lnTo>
                  <a:lnTo>
                    <a:pt x="406" y="217"/>
                  </a:lnTo>
                  <a:lnTo>
                    <a:pt x="403" y="233"/>
                  </a:lnTo>
                  <a:lnTo>
                    <a:pt x="399" y="256"/>
                  </a:lnTo>
                  <a:lnTo>
                    <a:pt x="398" y="264"/>
                  </a:lnTo>
                  <a:lnTo>
                    <a:pt x="398" y="463"/>
                  </a:lnTo>
                  <a:lnTo>
                    <a:pt x="398" y="463"/>
                  </a:lnTo>
                  <a:lnTo>
                    <a:pt x="397" y="470"/>
                  </a:lnTo>
                  <a:lnTo>
                    <a:pt x="395" y="476"/>
                  </a:lnTo>
                  <a:lnTo>
                    <a:pt x="391" y="481"/>
                  </a:lnTo>
                  <a:lnTo>
                    <a:pt x="387" y="486"/>
                  </a:lnTo>
                  <a:lnTo>
                    <a:pt x="383" y="490"/>
                  </a:lnTo>
                  <a:lnTo>
                    <a:pt x="377" y="494"/>
                  </a:lnTo>
                  <a:lnTo>
                    <a:pt x="371" y="495"/>
                  </a:lnTo>
                  <a:lnTo>
                    <a:pt x="365" y="496"/>
                  </a:lnTo>
                  <a:lnTo>
                    <a:pt x="298" y="496"/>
                  </a:lnTo>
                  <a:lnTo>
                    <a:pt x="298" y="496"/>
                  </a:lnTo>
                  <a:lnTo>
                    <a:pt x="289" y="495"/>
                  </a:lnTo>
                  <a:lnTo>
                    <a:pt x="279" y="494"/>
                  </a:lnTo>
                  <a:lnTo>
                    <a:pt x="270" y="490"/>
                  </a:lnTo>
                  <a:lnTo>
                    <a:pt x="261" y="487"/>
                  </a:lnTo>
                  <a:lnTo>
                    <a:pt x="253" y="483"/>
                  </a:lnTo>
                  <a:lnTo>
                    <a:pt x="245" y="478"/>
                  </a:lnTo>
                  <a:lnTo>
                    <a:pt x="236" y="472"/>
                  </a:lnTo>
                  <a:lnTo>
                    <a:pt x="229" y="466"/>
                  </a:lnTo>
                  <a:lnTo>
                    <a:pt x="223" y="458"/>
                  </a:lnTo>
                  <a:lnTo>
                    <a:pt x="217" y="450"/>
                  </a:lnTo>
                  <a:lnTo>
                    <a:pt x="211" y="442"/>
                  </a:lnTo>
                  <a:lnTo>
                    <a:pt x="207" y="434"/>
                  </a:lnTo>
                  <a:lnTo>
                    <a:pt x="204" y="424"/>
                  </a:lnTo>
                  <a:lnTo>
                    <a:pt x="201" y="415"/>
                  </a:lnTo>
                  <a:lnTo>
                    <a:pt x="199" y="406"/>
                  </a:lnTo>
                  <a:lnTo>
                    <a:pt x="199" y="396"/>
                  </a:lnTo>
                  <a:lnTo>
                    <a:pt x="199" y="297"/>
                  </a:lnTo>
                  <a:lnTo>
                    <a:pt x="199" y="297"/>
                  </a:lnTo>
                  <a:lnTo>
                    <a:pt x="198" y="290"/>
                  </a:lnTo>
                  <a:lnTo>
                    <a:pt x="197" y="280"/>
                  </a:lnTo>
                  <a:lnTo>
                    <a:pt x="194" y="270"/>
                  </a:lnTo>
                  <a:lnTo>
                    <a:pt x="192" y="264"/>
                  </a:lnTo>
                  <a:lnTo>
                    <a:pt x="189" y="259"/>
                  </a:lnTo>
                  <a:lnTo>
                    <a:pt x="185" y="254"/>
                  </a:lnTo>
                  <a:lnTo>
                    <a:pt x="180" y="248"/>
                  </a:lnTo>
                  <a:lnTo>
                    <a:pt x="175" y="243"/>
                  </a:lnTo>
                  <a:lnTo>
                    <a:pt x="169" y="239"/>
                  </a:lnTo>
                  <a:lnTo>
                    <a:pt x="162" y="236"/>
                  </a:lnTo>
                  <a:lnTo>
                    <a:pt x="153" y="234"/>
                  </a:lnTo>
                  <a:lnTo>
                    <a:pt x="143" y="232"/>
                  </a:lnTo>
                  <a:lnTo>
                    <a:pt x="133" y="231"/>
                  </a:lnTo>
                  <a:lnTo>
                    <a:pt x="133" y="231"/>
                  </a:lnTo>
                  <a:lnTo>
                    <a:pt x="121" y="232"/>
                  </a:lnTo>
                  <a:lnTo>
                    <a:pt x="112" y="234"/>
                  </a:lnTo>
                  <a:lnTo>
                    <a:pt x="104" y="236"/>
                  </a:lnTo>
                  <a:lnTo>
                    <a:pt x="96" y="240"/>
                  </a:lnTo>
                  <a:lnTo>
                    <a:pt x="89" y="244"/>
                  </a:lnTo>
                  <a:lnTo>
                    <a:pt x="84" y="249"/>
                  </a:lnTo>
                  <a:lnTo>
                    <a:pt x="80" y="255"/>
                  </a:lnTo>
                  <a:lnTo>
                    <a:pt x="76" y="260"/>
                  </a:lnTo>
                  <a:lnTo>
                    <a:pt x="73" y="266"/>
                  </a:lnTo>
                  <a:lnTo>
                    <a:pt x="71" y="271"/>
                  </a:lnTo>
                  <a:lnTo>
                    <a:pt x="69" y="282"/>
                  </a:lnTo>
                  <a:lnTo>
                    <a:pt x="67" y="292"/>
                  </a:lnTo>
                  <a:lnTo>
                    <a:pt x="67" y="297"/>
                  </a:lnTo>
                  <a:lnTo>
                    <a:pt x="67" y="496"/>
                  </a:lnTo>
                  <a:lnTo>
                    <a:pt x="67" y="496"/>
                  </a:lnTo>
                  <a:lnTo>
                    <a:pt x="68" y="507"/>
                  </a:lnTo>
                  <a:lnTo>
                    <a:pt x="69" y="516"/>
                  </a:lnTo>
                  <a:lnTo>
                    <a:pt x="72" y="525"/>
                  </a:lnTo>
                  <a:lnTo>
                    <a:pt x="76" y="533"/>
                  </a:lnTo>
                  <a:lnTo>
                    <a:pt x="80" y="539"/>
                  </a:lnTo>
                  <a:lnTo>
                    <a:pt x="85" y="544"/>
                  </a:lnTo>
                  <a:lnTo>
                    <a:pt x="90" y="548"/>
                  </a:lnTo>
                  <a:lnTo>
                    <a:pt x="96" y="553"/>
                  </a:lnTo>
                  <a:lnTo>
                    <a:pt x="102" y="556"/>
                  </a:lnTo>
                  <a:lnTo>
                    <a:pt x="107" y="558"/>
                  </a:lnTo>
                  <a:lnTo>
                    <a:pt x="118" y="560"/>
                  </a:lnTo>
                  <a:lnTo>
                    <a:pt x="127" y="562"/>
                  </a:lnTo>
                  <a:lnTo>
                    <a:pt x="133" y="562"/>
                  </a:lnTo>
                  <a:lnTo>
                    <a:pt x="365" y="562"/>
                  </a:lnTo>
                  <a:lnTo>
                    <a:pt x="365" y="562"/>
                  </a:lnTo>
                  <a:lnTo>
                    <a:pt x="371" y="563"/>
                  </a:lnTo>
                  <a:lnTo>
                    <a:pt x="377" y="564"/>
                  </a:lnTo>
                  <a:lnTo>
                    <a:pt x="383" y="567"/>
                  </a:lnTo>
                  <a:lnTo>
                    <a:pt x="387" y="571"/>
                  </a:lnTo>
                  <a:lnTo>
                    <a:pt x="391" y="576"/>
                  </a:lnTo>
                  <a:lnTo>
                    <a:pt x="395" y="582"/>
                  </a:lnTo>
                  <a:lnTo>
                    <a:pt x="397" y="588"/>
                  </a:lnTo>
                  <a:lnTo>
                    <a:pt x="398" y="595"/>
                  </a:lnTo>
                  <a:lnTo>
                    <a:pt x="398" y="991"/>
                  </a:lnTo>
                  <a:lnTo>
                    <a:pt x="398" y="991"/>
                  </a:lnTo>
                  <a:lnTo>
                    <a:pt x="397" y="998"/>
                  </a:lnTo>
                  <a:lnTo>
                    <a:pt x="395" y="1005"/>
                  </a:lnTo>
                  <a:lnTo>
                    <a:pt x="391" y="1010"/>
                  </a:lnTo>
                  <a:lnTo>
                    <a:pt x="387" y="1015"/>
                  </a:lnTo>
                  <a:lnTo>
                    <a:pt x="383" y="1019"/>
                  </a:lnTo>
                  <a:lnTo>
                    <a:pt x="377" y="1022"/>
                  </a:lnTo>
                  <a:lnTo>
                    <a:pt x="371" y="1023"/>
                  </a:lnTo>
                  <a:lnTo>
                    <a:pt x="365" y="1024"/>
                  </a:lnTo>
                  <a:lnTo>
                    <a:pt x="365" y="1024"/>
                  </a:lnTo>
                  <a:lnTo>
                    <a:pt x="357" y="1023"/>
                  </a:lnTo>
                  <a:lnTo>
                    <a:pt x="351" y="1022"/>
                  </a:lnTo>
                  <a:lnTo>
                    <a:pt x="346" y="1019"/>
                  </a:lnTo>
                  <a:lnTo>
                    <a:pt x="341" y="1015"/>
                  </a:lnTo>
                  <a:lnTo>
                    <a:pt x="337" y="1010"/>
                  </a:lnTo>
                  <a:lnTo>
                    <a:pt x="334" y="1005"/>
                  </a:lnTo>
                  <a:lnTo>
                    <a:pt x="331" y="998"/>
                  </a:lnTo>
                  <a:lnTo>
                    <a:pt x="331" y="991"/>
                  </a:lnTo>
                  <a:lnTo>
                    <a:pt x="331" y="628"/>
                  </a:lnTo>
                  <a:lnTo>
                    <a:pt x="133" y="628"/>
                  </a:lnTo>
                  <a:lnTo>
                    <a:pt x="133" y="628"/>
                  </a:lnTo>
                  <a:lnTo>
                    <a:pt x="122" y="627"/>
                  </a:lnTo>
                  <a:lnTo>
                    <a:pt x="112" y="626"/>
                  </a:lnTo>
                  <a:lnTo>
                    <a:pt x="101" y="624"/>
                  </a:lnTo>
                  <a:lnTo>
                    <a:pt x="89" y="621"/>
                  </a:lnTo>
                  <a:lnTo>
                    <a:pt x="79" y="617"/>
                  </a:lnTo>
                  <a:lnTo>
                    <a:pt x="68" y="612"/>
                  </a:lnTo>
                  <a:lnTo>
                    <a:pt x="57" y="605"/>
                  </a:lnTo>
                  <a:lnTo>
                    <a:pt x="47" y="598"/>
                  </a:lnTo>
                  <a:lnTo>
                    <a:pt x="38" y="590"/>
                  </a:lnTo>
                  <a:lnTo>
                    <a:pt x="28" y="580"/>
                  </a:lnTo>
                  <a:lnTo>
                    <a:pt x="21" y="569"/>
                  </a:lnTo>
                  <a:lnTo>
                    <a:pt x="14" y="558"/>
                  </a:lnTo>
                  <a:lnTo>
                    <a:pt x="9" y="544"/>
                  </a:lnTo>
                  <a:lnTo>
                    <a:pt x="4" y="529"/>
                  </a:lnTo>
                  <a:lnTo>
                    <a:pt x="1" y="513"/>
                  </a:lnTo>
                  <a:lnTo>
                    <a:pt x="0" y="496"/>
                  </a:lnTo>
                  <a:lnTo>
                    <a:pt x="0" y="297"/>
                  </a:lnTo>
                  <a:lnTo>
                    <a:pt x="0" y="297"/>
                  </a:lnTo>
                  <a:lnTo>
                    <a:pt x="1" y="287"/>
                  </a:lnTo>
                  <a:lnTo>
                    <a:pt x="2" y="276"/>
                  </a:lnTo>
                  <a:lnTo>
                    <a:pt x="4" y="265"/>
                  </a:lnTo>
                  <a:lnTo>
                    <a:pt x="8" y="255"/>
                  </a:lnTo>
                  <a:lnTo>
                    <a:pt x="12" y="243"/>
                  </a:lnTo>
                  <a:lnTo>
                    <a:pt x="17" y="232"/>
                  </a:lnTo>
                  <a:lnTo>
                    <a:pt x="23" y="221"/>
                  </a:lnTo>
                  <a:lnTo>
                    <a:pt x="30" y="211"/>
                  </a:lnTo>
                  <a:lnTo>
                    <a:pt x="39" y="202"/>
                  </a:lnTo>
                  <a:lnTo>
                    <a:pt x="48" y="192"/>
                  </a:lnTo>
                  <a:lnTo>
                    <a:pt x="59" y="185"/>
                  </a:lnTo>
                  <a:lnTo>
                    <a:pt x="72" y="178"/>
                  </a:lnTo>
                  <a:lnTo>
                    <a:pt x="84" y="173"/>
                  </a:lnTo>
                  <a:lnTo>
                    <a:pt x="100" y="169"/>
                  </a:lnTo>
                  <a:lnTo>
                    <a:pt x="115" y="166"/>
                  </a:lnTo>
                  <a:lnTo>
                    <a:pt x="133" y="166"/>
                  </a:lnTo>
                  <a:lnTo>
                    <a:pt x="133" y="166"/>
                  </a:lnTo>
                  <a:lnTo>
                    <a:pt x="150" y="166"/>
                  </a:lnTo>
                  <a:lnTo>
                    <a:pt x="166" y="169"/>
                  </a:lnTo>
                  <a:lnTo>
                    <a:pt x="181" y="173"/>
                  </a:lnTo>
                  <a:lnTo>
                    <a:pt x="195" y="178"/>
                  </a:lnTo>
                  <a:lnTo>
                    <a:pt x="206" y="185"/>
                  </a:lnTo>
                  <a:lnTo>
                    <a:pt x="218" y="192"/>
                  </a:lnTo>
                  <a:lnTo>
                    <a:pt x="227" y="202"/>
                  </a:lnTo>
                  <a:lnTo>
                    <a:pt x="235" y="211"/>
                  </a:lnTo>
                  <a:lnTo>
                    <a:pt x="242" y="221"/>
                  </a:lnTo>
                  <a:lnTo>
                    <a:pt x="249" y="232"/>
                  </a:lnTo>
                  <a:lnTo>
                    <a:pt x="254" y="243"/>
                  </a:lnTo>
                  <a:lnTo>
                    <a:pt x="258" y="255"/>
                  </a:lnTo>
                  <a:lnTo>
                    <a:pt x="261" y="265"/>
                  </a:lnTo>
                  <a:lnTo>
                    <a:pt x="263" y="276"/>
                  </a:lnTo>
                  <a:lnTo>
                    <a:pt x="264" y="287"/>
                  </a:lnTo>
                  <a:lnTo>
                    <a:pt x="265" y="297"/>
                  </a:lnTo>
                  <a:lnTo>
                    <a:pt x="265" y="396"/>
                  </a:lnTo>
                  <a:lnTo>
                    <a:pt x="265" y="396"/>
                  </a:lnTo>
                  <a:lnTo>
                    <a:pt x="266" y="403"/>
                  </a:lnTo>
                  <a:lnTo>
                    <a:pt x="268" y="408"/>
                  </a:lnTo>
                  <a:lnTo>
                    <a:pt x="271" y="414"/>
                  </a:lnTo>
                  <a:lnTo>
                    <a:pt x="276" y="419"/>
                  </a:lnTo>
                  <a:lnTo>
                    <a:pt x="281" y="423"/>
                  </a:lnTo>
                  <a:lnTo>
                    <a:pt x="287" y="426"/>
                  </a:lnTo>
                  <a:lnTo>
                    <a:pt x="292" y="428"/>
                  </a:lnTo>
                  <a:lnTo>
                    <a:pt x="298" y="429"/>
                  </a:lnTo>
                  <a:lnTo>
                    <a:pt x="331" y="429"/>
                  </a:lnTo>
                  <a:lnTo>
                    <a:pt x="331" y="264"/>
                  </a:lnTo>
                  <a:lnTo>
                    <a:pt x="331" y="264"/>
                  </a:lnTo>
                  <a:lnTo>
                    <a:pt x="331" y="252"/>
                  </a:lnTo>
                  <a:lnTo>
                    <a:pt x="334" y="238"/>
                  </a:lnTo>
                  <a:lnTo>
                    <a:pt x="337" y="220"/>
                  </a:lnTo>
                  <a:lnTo>
                    <a:pt x="342" y="201"/>
                  </a:lnTo>
                  <a:lnTo>
                    <a:pt x="349" y="180"/>
                  </a:lnTo>
                  <a:lnTo>
                    <a:pt x="357" y="157"/>
                  </a:lnTo>
                  <a:lnTo>
                    <a:pt x="369" y="135"/>
                  </a:lnTo>
                  <a:lnTo>
                    <a:pt x="382" y="113"/>
                  </a:lnTo>
                  <a:lnTo>
                    <a:pt x="389" y="101"/>
                  </a:lnTo>
                  <a:lnTo>
                    <a:pt x="398" y="90"/>
                  </a:lnTo>
                  <a:lnTo>
                    <a:pt x="407" y="80"/>
                  </a:lnTo>
                  <a:lnTo>
                    <a:pt x="416" y="69"/>
                  </a:lnTo>
                  <a:lnTo>
                    <a:pt x="427" y="60"/>
                  </a:lnTo>
                  <a:lnTo>
                    <a:pt x="438" y="51"/>
                  </a:lnTo>
                  <a:lnTo>
                    <a:pt x="449" y="41"/>
                  </a:lnTo>
                  <a:lnTo>
                    <a:pt x="463" y="34"/>
                  </a:lnTo>
                  <a:lnTo>
                    <a:pt x="476" y="26"/>
                  </a:lnTo>
                  <a:lnTo>
                    <a:pt x="491" y="20"/>
                  </a:lnTo>
                  <a:lnTo>
                    <a:pt x="505" y="13"/>
                  </a:lnTo>
                  <a:lnTo>
                    <a:pt x="522" y="9"/>
                  </a:lnTo>
                  <a:lnTo>
                    <a:pt x="538" y="5"/>
                  </a:lnTo>
                  <a:lnTo>
                    <a:pt x="557" y="2"/>
                  </a:lnTo>
                  <a:lnTo>
                    <a:pt x="576" y="0"/>
                  </a:lnTo>
                  <a:lnTo>
                    <a:pt x="595" y="0"/>
                  </a:lnTo>
                  <a:lnTo>
                    <a:pt x="595" y="0"/>
                  </a:lnTo>
                  <a:lnTo>
                    <a:pt x="615" y="0"/>
                  </a:lnTo>
                  <a:lnTo>
                    <a:pt x="635" y="2"/>
                  </a:lnTo>
                  <a:lnTo>
                    <a:pt x="652" y="5"/>
                  </a:lnTo>
                  <a:lnTo>
                    <a:pt x="670" y="9"/>
                  </a:lnTo>
                  <a:lnTo>
                    <a:pt x="685" y="13"/>
                  </a:lnTo>
                  <a:lnTo>
                    <a:pt x="701" y="20"/>
                  </a:lnTo>
                  <a:lnTo>
                    <a:pt x="715" y="26"/>
                  </a:lnTo>
                  <a:lnTo>
                    <a:pt x="729" y="34"/>
                  </a:lnTo>
                  <a:lnTo>
                    <a:pt x="741" y="41"/>
                  </a:lnTo>
                  <a:lnTo>
                    <a:pt x="754" y="51"/>
                  </a:lnTo>
                  <a:lnTo>
                    <a:pt x="764" y="60"/>
                  </a:lnTo>
                  <a:lnTo>
                    <a:pt x="774" y="69"/>
                  </a:lnTo>
                  <a:lnTo>
                    <a:pt x="785" y="80"/>
                  </a:lnTo>
                  <a:lnTo>
                    <a:pt x="793" y="90"/>
                  </a:lnTo>
                  <a:lnTo>
                    <a:pt x="801" y="101"/>
                  </a:lnTo>
                  <a:lnTo>
                    <a:pt x="810" y="113"/>
                  </a:lnTo>
                  <a:lnTo>
                    <a:pt x="823" y="135"/>
                  </a:lnTo>
                  <a:lnTo>
                    <a:pt x="833" y="157"/>
                  </a:lnTo>
                  <a:lnTo>
                    <a:pt x="843" y="180"/>
                  </a:lnTo>
                  <a:lnTo>
                    <a:pt x="849" y="201"/>
                  </a:lnTo>
                  <a:lnTo>
                    <a:pt x="854" y="220"/>
                  </a:lnTo>
                  <a:lnTo>
                    <a:pt x="857" y="238"/>
                  </a:lnTo>
                  <a:lnTo>
                    <a:pt x="859" y="252"/>
                  </a:lnTo>
                  <a:lnTo>
                    <a:pt x="860" y="264"/>
                  </a:lnTo>
                  <a:lnTo>
                    <a:pt x="860" y="628"/>
                  </a:lnTo>
                  <a:lnTo>
                    <a:pt x="960" y="628"/>
                  </a:lnTo>
                  <a:lnTo>
                    <a:pt x="960" y="628"/>
                  </a:lnTo>
                  <a:lnTo>
                    <a:pt x="967" y="628"/>
                  </a:lnTo>
                  <a:lnTo>
                    <a:pt x="972" y="627"/>
                  </a:lnTo>
                  <a:lnTo>
                    <a:pt x="977" y="625"/>
                  </a:lnTo>
                  <a:lnTo>
                    <a:pt x="980" y="621"/>
                  </a:lnTo>
                  <a:lnTo>
                    <a:pt x="984" y="616"/>
                  </a:lnTo>
                  <a:lnTo>
                    <a:pt x="988" y="608"/>
                  </a:lnTo>
                  <a:lnTo>
                    <a:pt x="994" y="587"/>
                  </a:lnTo>
                  <a:lnTo>
                    <a:pt x="994" y="587"/>
                  </a:lnTo>
                  <a:lnTo>
                    <a:pt x="997" y="573"/>
                  </a:lnTo>
                  <a:lnTo>
                    <a:pt x="1002" y="558"/>
                  </a:lnTo>
                  <a:lnTo>
                    <a:pt x="1008" y="543"/>
                  </a:lnTo>
                  <a:lnTo>
                    <a:pt x="1012" y="536"/>
                  </a:lnTo>
                  <a:lnTo>
                    <a:pt x="1018" y="529"/>
                  </a:lnTo>
                  <a:lnTo>
                    <a:pt x="1023" y="521"/>
                  </a:lnTo>
                  <a:lnTo>
                    <a:pt x="1030" y="515"/>
                  </a:lnTo>
                  <a:lnTo>
                    <a:pt x="1037" y="510"/>
                  </a:lnTo>
                  <a:lnTo>
                    <a:pt x="1046" y="505"/>
                  </a:lnTo>
                  <a:lnTo>
                    <a:pt x="1055" y="501"/>
                  </a:lnTo>
                  <a:lnTo>
                    <a:pt x="1066" y="498"/>
                  </a:lnTo>
                  <a:lnTo>
                    <a:pt x="1078" y="497"/>
                  </a:lnTo>
                  <a:lnTo>
                    <a:pt x="1091" y="496"/>
                  </a:lnTo>
                  <a:lnTo>
                    <a:pt x="1091" y="496"/>
                  </a:lnTo>
                  <a:lnTo>
                    <a:pt x="1103" y="497"/>
                  </a:lnTo>
                  <a:lnTo>
                    <a:pt x="1115" y="498"/>
                  </a:lnTo>
                  <a:lnTo>
                    <a:pt x="1125" y="501"/>
                  </a:lnTo>
                  <a:lnTo>
                    <a:pt x="1135" y="504"/>
                  </a:lnTo>
                  <a:lnTo>
                    <a:pt x="1144" y="509"/>
                  </a:lnTo>
                  <a:lnTo>
                    <a:pt x="1152" y="514"/>
                  </a:lnTo>
                  <a:lnTo>
                    <a:pt x="1159" y="521"/>
                  </a:lnTo>
                  <a:lnTo>
                    <a:pt x="1166" y="529"/>
                  </a:lnTo>
                  <a:lnTo>
                    <a:pt x="1172" y="538"/>
                  </a:lnTo>
                  <a:lnTo>
                    <a:pt x="1177" y="547"/>
                  </a:lnTo>
                  <a:lnTo>
                    <a:pt x="1181" y="559"/>
                  </a:lnTo>
                  <a:lnTo>
                    <a:pt x="1184" y="570"/>
                  </a:lnTo>
                  <a:lnTo>
                    <a:pt x="1187" y="584"/>
                  </a:lnTo>
                  <a:lnTo>
                    <a:pt x="1189" y="597"/>
                  </a:lnTo>
                  <a:lnTo>
                    <a:pt x="1190" y="612"/>
                  </a:lnTo>
                  <a:lnTo>
                    <a:pt x="1190" y="628"/>
                  </a:lnTo>
                  <a:lnTo>
                    <a:pt x="1190" y="694"/>
                  </a:lnTo>
                  <a:lnTo>
                    <a:pt x="1190" y="694"/>
                  </a:lnTo>
                  <a:lnTo>
                    <a:pt x="1190" y="704"/>
                  </a:lnTo>
                  <a:lnTo>
                    <a:pt x="1188" y="713"/>
                  </a:lnTo>
                  <a:lnTo>
                    <a:pt x="1186" y="724"/>
                  </a:lnTo>
                  <a:lnTo>
                    <a:pt x="1182" y="735"/>
                  </a:lnTo>
                  <a:lnTo>
                    <a:pt x="1178" y="746"/>
                  </a:lnTo>
                  <a:lnTo>
                    <a:pt x="1172" y="756"/>
                  </a:lnTo>
                  <a:lnTo>
                    <a:pt x="1166" y="768"/>
                  </a:lnTo>
                  <a:lnTo>
                    <a:pt x="1157" y="778"/>
                  </a:lnTo>
                  <a:lnTo>
                    <a:pt x="1149" y="787"/>
                  </a:lnTo>
                  <a:lnTo>
                    <a:pt x="1139" y="797"/>
                  </a:lnTo>
                  <a:lnTo>
                    <a:pt x="1128" y="805"/>
                  </a:lnTo>
                  <a:lnTo>
                    <a:pt x="1116" y="812"/>
                  </a:lnTo>
                  <a:lnTo>
                    <a:pt x="1103" y="818"/>
                  </a:lnTo>
                  <a:lnTo>
                    <a:pt x="1089" y="823"/>
                  </a:lnTo>
                  <a:lnTo>
                    <a:pt x="1074" y="826"/>
                  </a:lnTo>
                  <a:lnTo>
                    <a:pt x="1058" y="826"/>
                  </a:lnTo>
                  <a:lnTo>
                    <a:pt x="860" y="826"/>
                  </a:lnTo>
                  <a:lnTo>
                    <a:pt x="860" y="991"/>
                  </a:lnTo>
                  <a:lnTo>
                    <a:pt x="860" y="991"/>
                  </a:lnTo>
                  <a:lnTo>
                    <a:pt x="859" y="998"/>
                  </a:lnTo>
                  <a:lnTo>
                    <a:pt x="857" y="1005"/>
                  </a:lnTo>
                  <a:lnTo>
                    <a:pt x="854" y="1010"/>
                  </a:lnTo>
                  <a:lnTo>
                    <a:pt x="850" y="1015"/>
                  </a:lnTo>
                  <a:lnTo>
                    <a:pt x="846" y="1019"/>
                  </a:lnTo>
                  <a:lnTo>
                    <a:pt x="840" y="1022"/>
                  </a:lnTo>
                  <a:lnTo>
                    <a:pt x="833" y="1023"/>
                  </a:lnTo>
                  <a:lnTo>
                    <a:pt x="827" y="1024"/>
                  </a:lnTo>
                  <a:lnTo>
                    <a:pt x="827" y="10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Freeform 25">
              <a:extLst>
                <a:ext uri="{FF2B5EF4-FFF2-40B4-BE49-F238E27FC236}">
                  <a16:creationId xmlns:a16="http://schemas.microsoft.com/office/drawing/2014/main" id="{89C7BF2F-9E7C-4456-B5A1-438326730FA5}"/>
                </a:ext>
              </a:extLst>
            </p:cNvPr>
            <p:cNvSpPr>
              <a:spLocks/>
            </p:cNvSpPr>
            <p:nvPr/>
          </p:nvSpPr>
          <p:spPr bwMode="auto">
            <a:xfrm>
              <a:off x="6559550" y="2657475"/>
              <a:ext cx="15875" cy="36513"/>
            </a:xfrm>
            <a:custGeom>
              <a:avLst/>
              <a:gdLst>
                <a:gd name="T0" fmla="*/ 33 w 66"/>
                <a:gd name="T1" fmla="*/ 166 h 166"/>
                <a:gd name="T2" fmla="*/ 33 w 66"/>
                <a:gd name="T3" fmla="*/ 166 h 166"/>
                <a:gd name="T4" fmla="*/ 27 w 66"/>
                <a:gd name="T5" fmla="*/ 165 h 166"/>
                <a:gd name="T6" fmla="*/ 21 w 66"/>
                <a:gd name="T7" fmla="*/ 163 h 166"/>
                <a:gd name="T8" fmla="*/ 15 w 66"/>
                <a:gd name="T9" fmla="*/ 160 h 166"/>
                <a:gd name="T10" fmla="*/ 10 w 66"/>
                <a:gd name="T11" fmla="*/ 157 h 166"/>
                <a:gd name="T12" fmla="*/ 6 w 66"/>
                <a:gd name="T13" fmla="*/ 151 h 166"/>
                <a:gd name="T14" fmla="*/ 3 w 66"/>
                <a:gd name="T15" fmla="*/ 145 h 166"/>
                <a:gd name="T16" fmla="*/ 1 w 66"/>
                <a:gd name="T17" fmla="*/ 139 h 166"/>
                <a:gd name="T18" fmla="*/ 0 w 66"/>
                <a:gd name="T19" fmla="*/ 133 h 166"/>
                <a:gd name="T20" fmla="*/ 0 w 66"/>
                <a:gd name="T21" fmla="*/ 33 h 166"/>
                <a:gd name="T22" fmla="*/ 0 w 66"/>
                <a:gd name="T23" fmla="*/ 33 h 166"/>
                <a:gd name="T24" fmla="*/ 1 w 66"/>
                <a:gd name="T25" fmla="*/ 27 h 166"/>
                <a:gd name="T26" fmla="*/ 3 w 66"/>
                <a:gd name="T27" fmla="*/ 21 h 166"/>
                <a:gd name="T28" fmla="*/ 6 w 66"/>
                <a:gd name="T29" fmla="*/ 15 h 166"/>
                <a:gd name="T30" fmla="*/ 10 w 66"/>
                <a:gd name="T31" fmla="*/ 11 h 166"/>
                <a:gd name="T32" fmla="*/ 15 w 66"/>
                <a:gd name="T33" fmla="*/ 7 h 166"/>
                <a:gd name="T34" fmla="*/ 21 w 66"/>
                <a:gd name="T35" fmla="*/ 3 h 166"/>
                <a:gd name="T36" fmla="*/ 27 w 66"/>
                <a:gd name="T37" fmla="*/ 1 h 166"/>
                <a:gd name="T38" fmla="*/ 33 w 66"/>
                <a:gd name="T39" fmla="*/ 0 h 166"/>
                <a:gd name="T40" fmla="*/ 33 w 66"/>
                <a:gd name="T41" fmla="*/ 0 h 166"/>
                <a:gd name="T42" fmla="*/ 40 w 66"/>
                <a:gd name="T43" fmla="*/ 1 h 166"/>
                <a:gd name="T44" fmla="*/ 46 w 66"/>
                <a:gd name="T45" fmla="*/ 3 h 166"/>
                <a:gd name="T46" fmla="*/ 52 w 66"/>
                <a:gd name="T47" fmla="*/ 7 h 166"/>
                <a:gd name="T48" fmla="*/ 57 w 66"/>
                <a:gd name="T49" fmla="*/ 11 h 166"/>
                <a:gd name="T50" fmla="*/ 61 w 66"/>
                <a:gd name="T51" fmla="*/ 15 h 166"/>
                <a:gd name="T52" fmla="*/ 64 w 66"/>
                <a:gd name="T53" fmla="*/ 21 h 166"/>
                <a:gd name="T54" fmla="*/ 66 w 66"/>
                <a:gd name="T55" fmla="*/ 27 h 166"/>
                <a:gd name="T56" fmla="*/ 66 w 66"/>
                <a:gd name="T57" fmla="*/ 33 h 166"/>
                <a:gd name="T58" fmla="*/ 66 w 66"/>
                <a:gd name="T59" fmla="*/ 133 h 166"/>
                <a:gd name="T60" fmla="*/ 66 w 66"/>
                <a:gd name="T61" fmla="*/ 133 h 166"/>
                <a:gd name="T62" fmla="*/ 66 w 66"/>
                <a:gd name="T63" fmla="*/ 139 h 166"/>
                <a:gd name="T64" fmla="*/ 64 w 66"/>
                <a:gd name="T65" fmla="*/ 145 h 166"/>
                <a:gd name="T66" fmla="*/ 61 w 66"/>
                <a:gd name="T67" fmla="*/ 151 h 166"/>
                <a:gd name="T68" fmla="*/ 57 w 66"/>
                <a:gd name="T69" fmla="*/ 157 h 166"/>
                <a:gd name="T70" fmla="*/ 52 w 66"/>
                <a:gd name="T71" fmla="*/ 160 h 166"/>
                <a:gd name="T72" fmla="*/ 46 w 66"/>
                <a:gd name="T73" fmla="*/ 163 h 166"/>
                <a:gd name="T74" fmla="*/ 40 w 66"/>
                <a:gd name="T75" fmla="*/ 165 h 166"/>
                <a:gd name="T76" fmla="*/ 33 w 66"/>
                <a:gd name="T77" fmla="*/ 166 h 166"/>
                <a:gd name="T78" fmla="*/ 33 w 66"/>
                <a:gd name="T79" fmla="*/ 166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6" h="166">
                  <a:moveTo>
                    <a:pt x="33" y="166"/>
                  </a:moveTo>
                  <a:lnTo>
                    <a:pt x="33" y="166"/>
                  </a:lnTo>
                  <a:lnTo>
                    <a:pt x="27" y="165"/>
                  </a:lnTo>
                  <a:lnTo>
                    <a:pt x="21" y="163"/>
                  </a:lnTo>
                  <a:lnTo>
                    <a:pt x="15" y="160"/>
                  </a:lnTo>
                  <a:lnTo>
                    <a:pt x="10" y="157"/>
                  </a:lnTo>
                  <a:lnTo>
                    <a:pt x="6" y="151"/>
                  </a:lnTo>
                  <a:lnTo>
                    <a:pt x="3" y="145"/>
                  </a:lnTo>
                  <a:lnTo>
                    <a:pt x="1" y="139"/>
                  </a:lnTo>
                  <a:lnTo>
                    <a:pt x="0" y="133"/>
                  </a:lnTo>
                  <a:lnTo>
                    <a:pt x="0" y="33"/>
                  </a:lnTo>
                  <a:lnTo>
                    <a:pt x="0" y="33"/>
                  </a:lnTo>
                  <a:lnTo>
                    <a:pt x="1" y="27"/>
                  </a:lnTo>
                  <a:lnTo>
                    <a:pt x="3" y="21"/>
                  </a:lnTo>
                  <a:lnTo>
                    <a:pt x="6" y="15"/>
                  </a:lnTo>
                  <a:lnTo>
                    <a:pt x="10" y="11"/>
                  </a:lnTo>
                  <a:lnTo>
                    <a:pt x="15" y="7"/>
                  </a:lnTo>
                  <a:lnTo>
                    <a:pt x="21" y="3"/>
                  </a:lnTo>
                  <a:lnTo>
                    <a:pt x="27" y="1"/>
                  </a:lnTo>
                  <a:lnTo>
                    <a:pt x="33" y="0"/>
                  </a:lnTo>
                  <a:lnTo>
                    <a:pt x="33" y="0"/>
                  </a:lnTo>
                  <a:lnTo>
                    <a:pt x="40" y="1"/>
                  </a:lnTo>
                  <a:lnTo>
                    <a:pt x="46" y="3"/>
                  </a:lnTo>
                  <a:lnTo>
                    <a:pt x="52" y="7"/>
                  </a:lnTo>
                  <a:lnTo>
                    <a:pt x="57" y="11"/>
                  </a:lnTo>
                  <a:lnTo>
                    <a:pt x="61" y="15"/>
                  </a:lnTo>
                  <a:lnTo>
                    <a:pt x="64" y="21"/>
                  </a:lnTo>
                  <a:lnTo>
                    <a:pt x="66" y="27"/>
                  </a:lnTo>
                  <a:lnTo>
                    <a:pt x="66" y="33"/>
                  </a:lnTo>
                  <a:lnTo>
                    <a:pt x="66" y="133"/>
                  </a:lnTo>
                  <a:lnTo>
                    <a:pt x="66" y="133"/>
                  </a:lnTo>
                  <a:lnTo>
                    <a:pt x="66" y="139"/>
                  </a:lnTo>
                  <a:lnTo>
                    <a:pt x="64" y="145"/>
                  </a:lnTo>
                  <a:lnTo>
                    <a:pt x="61" y="151"/>
                  </a:lnTo>
                  <a:lnTo>
                    <a:pt x="57" y="157"/>
                  </a:lnTo>
                  <a:lnTo>
                    <a:pt x="52" y="160"/>
                  </a:lnTo>
                  <a:lnTo>
                    <a:pt x="46" y="163"/>
                  </a:lnTo>
                  <a:lnTo>
                    <a:pt x="40" y="165"/>
                  </a:lnTo>
                  <a:lnTo>
                    <a:pt x="33" y="166"/>
                  </a:lnTo>
                  <a:lnTo>
                    <a:pt x="33"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Freeform 26">
              <a:extLst>
                <a:ext uri="{FF2B5EF4-FFF2-40B4-BE49-F238E27FC236}">
                  <a16:creationId xmlns:a16="http://schemas.microsoft.com/office/drawing/2014/main" id="{B01FDBC6-DF3C-40C4-816D-8836F8B96098}"/>
                </a:ext>
              </a:extLst>
            </p:cNvPr>
            <p:cNvSpPr>
              <a:spLocks/>
            </p:cNvSpPr>
            <p:nvPr/>
          </p:nvSpPr>
          <p:spPr bwMode="auto">
            <a:xfrm>
              <a:off x="6573838" y="2671763"/>
              <a:ext cx="31750" cy="31750"/>
            </a:xfrm>
            <a:custGeom>
              <a:avLst/>
              <a:gdLst>
                <a:gd name="T0" fmla="*/ 33 w 139"/>
                <a:gd name="T1" fmla="*/ 138 h 138"/>
                <a:gd name="T2" fmla="*/ 33 w 139"/>
                <a:gd name="T3" fmla="*/ 138 h 138"/>
                <a:gd name="T4" fmla="*/ 27 w 139"/>
                <a:gd name="T5" fmla="*/ 138 h 138"/>
                <a:gd name="T6" fmla="*/ 21 w 139"/>
                <a:gd name="T7" fmla="*/ 136 h 138"/>
                <a:gd name="T8" fmla="*/ 14 w 139"/>
                <a:gd name="T9" fmla="*/ 133 h 138"/>
                <a:gd name="T10" fmla="*/ 9 w 139"/>
                <a:gd name="T11" fmla="*/ 129 h 138"/>
                <a:gd name="T12" fmla="*/ 9 w 139"/>
                <a:gd name="T13" fmla="*/ 129 h 138"/>
                <a:gd name="T14" fmla="*/ 5 w 139"/>
                <a:gd name="T15" fmla="*/ 124 h 138"/>
                <a:gd name="T16" fmla="*/ 2 w 139"/>
                <a:gd name="T17" fmla="*/ 117 h 138"/>
                <a:gd name="T18" fmla="*/ 0 w 139"/>
                <a:gd name="T19" fmla="*/ 112 h 138"/>
                <a:gd name="T20" fmla="*/ 0 w 139"/>
                <a:gd name="T21" fmla="*/ 105 h 138"/>
                <a:gd name="T22" fmla="*/ 0 w 139"/>
                <a:gd name="T23" fmla="*/ 99 h 138"/>
                <a:gd name="T24" fmla="*/ 2 w 139"/>
                <a:gd name="T25" fmla="*/ 93 h 138"/>
                <a:gd name="T26" fmla="*/ 5 w 139"/>
                <a:gd name="T27" fmla="*/ 87 h 138"/>
                <a:gd name="T28" fmla="*/ 9 w 139"/>
                <a:gd name="T29" fmla="*/ 82 h 138"/>
                <a:gd name="T30" fmla="*/ 83 w 139"/>
                <a:gd name="T31" fmla="*/ 9 h 138"/>
                <a:gd name="T32" fmla="*/ 83 w 139"/>
                <a:gd name="T33" fmla="*/ 9 h 138"/>
                <a:gd name="T34" fmla="*/ 88 w 139"/>
                <a:gd name="T35" fmla="*/ 5 h 138"/>
                <a:gd name="T36" fmla="*/ 93 w 139"/>
                <a:gd name="T37" fmla="*/ 2 h 138"/>
                <a:gd name="T38" fmla="*/ 99 w 139"/>
                <a:gd name="T39" fmla="*/ 1 h 138"/>
                <a:gd name="T40" fmla="*/ 106 w 139"/>
                <a:gd name="T41" fmla="*/ 0 h 138"/>
                <a:gd name="T42" fmla="*/ 112 w 139"/>
                <a:gd name="T43" fmla="*/ 1 h 138"/>
                <a:gd name="T44" fmla="*/ 118 w 139"/>
                <a:gd name="T45" fmla="*/ 2 h 138"/>
                <a:gd name="T46" fmla="*/ 124 w 139"/>
                <a:gd name="T47" fmla="*/ 5 h 138"/>
                <a:gd name="T48" fmla="*/ 129 w 139"/>
                <a:gd name="T49" fmla="*/ 9 h 138"/>
                <a:gd name="T50" fmla="*/ 129 w 139"/>
                <a:gd name="T51" fmla="*/ 9 h 138"/>
                <a:gd name="T52" fmla="*/ 133 w 139"/>
                <a:gd name="T53" fmla="*/ 14 h 138"/>
                <a:gd name="T54" fmla="*/ 137 w 139"/>
                <a:gd name="T55" fmla="*/ 20 h 138"/>
                <a:gd name="T56" fmla="*/ 139 w 139"/>
                <a:gd name="T57" fmla="*/ 26 h 138"/>
                <a:gd name="T58" fmla="*/ 139 w 139"/>
                <a:gd name="T59" fmla="*/ 33 h 138"/>
                <a:gd name="T60" fmla="*/ 139 w 139"/>
                <a:gd name="T61" fmla="*/ 39 h 138"/>
                <a:gd name="T62" fmla="*/ 137 w 139"/>
                <a:gd name="T63" fmla="*/ 45 h 138"/>
                <a:gd name="T64" fmla="*/ 133 w 139"/>
                <a:gd name="T65" fmla="*/ 51 h 138"/>
                <a:gd name="T66" fmla="*/ 129 w 139"/>
                <a:gd name="T67" fmla="*/ 56 h 138"/>
                <a:gd name="T68" fmla="*/ 56 w 139"/>
                <a:gd name="T69" fmla="*/ 129 h 138"/>
                <a:gd name="T70" fmla="*/ 56 w 139"/>
                <a:gd name="T71" fmla="*/ 129 h 138"/>
                <a:gd name="T72" fmla="*/ 51 w 139"/>
                <a:gd name="T73" fmla="*/ 133 h 138"/>
                <a:gd name="T74" fmla="*/ 45 w 139"/>
                <a:gd name="T75" fmla="*/ 136 h 138"/>
                <a:gd name="T76" fmla="*/ 39 w 139"/>
                <a:gd name="T77" fmla="*/ 138 h 138"/>
                <a:gd name="T78" fmla="*/ 33 w 139"/>
                <a:gd name="T79" fmla="*/ 138 h 138"/>
                <a:gd name="T80" fmla="*/ 33 w 139"/>
                <a:gd name="T81" fmla="*/ 138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39" h="138">
                  <a:moveTo>
                    <a:pt x="33" y="138"/>
                  </a:moveTo>
                  <a:lnTo>
                    <a:pt x="33" y="138"/>
                  </a:lnTo>
                  <a:lnTo>
                    <a:pt x="27" y="138"/>
                  </a:lnTo>
                  <a:lnTo>
                    <a:pt x="21" y="136"/>
                  </a:lnTo>
                  <a:lnTo>
                    <a:pt x="14" y="133"/>
                  </a:lnTo>
                  <a:lnTo>
                    <a:pt x="9" y="129"/>
                  </a:lnTo>
                  <a:lnTo>
                    <a:pt x="9" y="129"/>
                  </a:lnTo>
                  <a:lnTo>
                    <a:pt x="5" y="124"/>
                  </a:lnTo>
                  <a:lnTo>
                    <a:pt x="2" y="117"/>
                  </a:lnTo>
                  <a:lnTo>
                    <a:pt x="0" y="112"/>
                  </a:lnTo>
                  <a:lnTo>
                    <a:pt x="0" y="105"/>
                  </a:lnTo>
                  <a:lnTo>
                    <a:pt x="0" y="99"/>
                  </a:lnTo>
                  <a:lnTo>
                    <a:pt x="2" y="93"/>
                  </a:lnTo>
                  <a:lnTo>
                    <a:pt x="5" y="87"/>
                  </a:lnTo>
                  <a:lnTo>
                    <a:pt x="9" y="82"/>
                  </a:lnTo>
                  <a:lnTo>
                    <a:pt x="83" y="9"/>
                  </a:lnTo>
                  <a:lnTo>
                    <a:pt x="83" y="9"/>
                  </a:lnTo>
                  <a:lnTo>
                    <a:pt x="88" y="5"/>
                  </a:lnTo>
                  <a:lnTo>
                    <a:pt x="93" y="2"/>
                  </a:lnTo>
                  <a:lnTo>
                    <a:pt x="99" y="1"/>
                  </a:lnTo>
                  <a:lnTo>
                    <a:pt x="106" y="0"/>
                  </a:lnTo>
                  <a:lnTo>
                    <a:pt x="112" y="1"/>
                  </a:lnTo>
                  <a:lnTo>
                    <a:pt x="118" y="2"/>
                  </a:lnTo>
                  <a:lnTo>
                    <a:pt x="124" y="5"/>
                  </a:lnTo>
                  <a:lnTo>
                    <a:pt x="129" y="9"/>
                  </a:lnTo>
                  <a:lnTo>
                    <a:pt x="129" y="9"/>
                  </a:lnTo>
                  <a:lnTo>
                    <a:pt x="133" y="14"/>
                  </a:lnTo>
                  <a:lnTo>
                    <a:pt x="137" y="20"/>
                  </a:lnTo>
                  <a:lnTo>
                    <a:pt x="139" y="26"/>
                  </a:lnTo>
                  <a:lnTo>
                    <a:pt x="139" y="33"/>
                  </a:lnTo>
                  <a:lnTo>
                    <a:pt x="139" y="39"/>
                  </a:lnTo>
                  <a:lnTo>
                    <a:pt x="137" y="45"/>
                  </a:lnTo>
                  <a:lnTo>
                    <a:pt x="133" y="51"/>
                  </a:lnTo>
                  <a:lnTo>
                    <a:pt x="129" y="56"/>
                  </a:lnTo>
                  <a:lnTo>
                    <a:pt x="56" y="129"/>
                  </a:lnTo>
                  <a:lnTo>
                    <a:pt x="56" y="129"/>
                  </a:lnTo>
                  <a:lnTo>
                    <a:pt x="51" y="133"/>
                  </a:lnTo>
                  <a:lnTo>
                    <a:pt x="45" y="136"/>
                  </a:lnTo>
                  <a:lnTo>
                    <a:pt x="39" y="138"/>
                  </a:lnTo>
                  <a:lnTo>
                    <a:pt x="33" y="138"/>
                  </a:lnTo>
                  <a:lnTo>
                    <a:pt x="33" y="1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Freeform 27">
              <a:extLst>
                <a:ext uri="{FF2B5EF4-FFF2-40B4-BE49-F238E27FC236}">
                  <a16:creationId xmlns:a16="http://schemas.microsoft.com/office/drawing/2014/main" id="{C6A3329E-FEEC-4E6F-A848-9D7BD70D64AC}"/>
                </a:ext>
              </a:extLst>
            </p:cNvPr>
            <p:cNvSpPr>
              <a:spLocks/>
            </p:cNvSpPr>
            <p:nvPr/>
          </p:nvSpPr>
          <p:spPr bwMode="auto">
            <a:xfrm>
              <a:off x="6575425" y="2701925"/>
              <a:ext cx="36513" cy="14288"/>
            </a:xfrm>
            <a:custGeom>
              <a:avLst/>
              <a:gdLst>
                <a:gd name="T0" fmla="*/ 133 w 166"/>
                <a:gd name="T1" fmla="*/ 66 h 66"/>
                <a:gd name="T2" fmla="*/ 33 w 166"/>
                <a:gd name="T3" fmla="*/ 66 h 66"/>
                <a:gd name="T4" fmla="*/ 33 w 166"/>
                <a:gd name="T5" fmla="*/ 66 h 66"/>
                <a:gd name="T6" fmla="*/ 27 w 166"/>
                <a:gd name="T7" fmla="*/ 65 h 66"/>
                <a:gd name="T8" fmla="*/ 21 w 166"/>
                <a:gd name="T9" fmla="*/ 63 h 66"/>
                <a:gd name="T10" fmla="*/ 15 w 166"/>
                <a:gd name="T11" fmla="*/ 60 h 66"/>
                <a:gd name="T12" fmla="*/ 11 w 166"/>
                <a:gd name="T13" fmla="*/ 56 h 66"/>
                <a:gd name="T14" fmla="*/ 6 w 166"/>
                <a:gd name="T15" fmla="*/ 52 h 66"/>
                <a:gd name="T16" fmla="*/ 3 w 166"/>
                <a:gd name="T17" fmla="*/ 45 h 66"/>
                <a:gd name="T18" fmla="*/ 1 w 166"/>
                <a:gd name="T19" fmla="*/ 39 h 66"/>
                <a:gd name="T20" fmla="*/ 0 w 166"/>
                <a:gd name="T21" fmla="*/ 33 h 66"/>
                <a:gd name="T22" fmla="*/ 0 w 166"/>
                <a:gd name="T23" fmla="*/ 33 h 66"/>
                <a:gd name="T24" fmla="*/ 1 w 166"/>
                <a:gd name="T25" fmla="*/ 26 h 66"/>
                <a:gd name="T26" fmla="*/ 3 w 166"/>
                <a:gd name="T27" fmla="*/ 20 h 66"/>
                <a:gd name="T28" fmla="*/ 6 w 166"/>
                <a:gd name="T29" fmla="*/ 14 h 66"/>
                <a:gd name="T30" fmla="*/ 11 w 166"/>
                <a:gd name="T31" fmla="*/ 9 h 66"/>
                <a:gd name="T32" fmla="*/ 15 w 166"/>
                <a:gd name="T33" fmla="*/ 5 h 66"/>
                <a:gd name="T34" fmla="*/ 21 w 166"/>
                <a:gd name="T35" fmla="*/ 2 h 66"/>
                <a:gd name="T36" fmla="*/ 27 w 166"/>
                <a:gd name="T37" fmla="*/ 0 h 66"/>
                <a:gd name="T38" fmla="*/ 33 w 166"/>
                <a:gd name="T39" fmla="*/ 0 h 66"/>
                <a:gd name="T40" fmla="*/ 133 w 166"/>
                <a:gd name="T41" fmla="*/ 0 h 66"/>
                <a:gd name="T42" fmla="*/ 133 w 166"/>
                <a:gd name="T43" fmla="*/ 0 h 66"/>
                <a:gd name="T44" fmla="*/ 140 w 166"/>
                <a:gd name="T45" fmla="*/ 0 h 66"/>
                <a:gd name="T46" fmla="*/ 146 w 166"/>
                <a:gd name="T47" fmla="*/ 2 h 66"/>
                <a:gd name="T48" fmla="*/ 151 w 166"/>
                <a:gd name="T49" fmla="*/ 5 h 66"/>
                <a:gd name="T50" fmla="*/ 156 w 166"/>
                <a:gd name="T51" fmla="*/ 9 h 66"/>
                <a:gd name="T52" fmla="*/ 161 w 166"/>
                <a:gd name="T53" fmla="*/ 14 h 66"/>
                <a:gd name="T54" fmla="*/ 164 w 166"/>
                <a:gd name="T55" fmla="*/ 20 h 66"/>
                <a:gd name="T56" fmla="*/ 165 w 166"/>
                <a:gd name="T57" fmla="*/ 26 h 66"/>
                <a:gd name="T58" fmla="*/ 166 w 166"/>
                <a:gd name="T59" fmla="*/ 33 h 66"/>
                <a:gd name="T60" fmla="*/ 166 w 166"/>
                <a:gd name="T61" fmla="*/ 33 h 66"/>
                <a:gd name="T62" fmla="*/ 165 w 166"/>
                <a:gd name="T63" fmla="*/ 39 h 66"/>
                <a:gd name="T64" fmla="*/ 164 w 166"/>
                <a:gd name="T65" fmla="*/ 45 h 66"/>
                <a:gd name="T66" fmla="*/ 161 w 166"/>
                <a:gd name="T67" fmla="*/ 52 h 66"/>
                <a:gd name="T68" fmla="*/ 156 w 166"/>
                <a:gd name="T69" fmla="*/ 56 h 66"/>
                <a:gd name="T70" fmla="*/ 151 w 166"/>
                <a:gd name="T71" fmla="*/ 60 h 66"/>
                <a:gd name="T72" fmla="*/ 146 w 166"/>
                <a:gd name="T73" fmla="*/ 63 h 66"/>
                <a:gd name="T74" fmla="*/ 140 w 166"/>
                <a:gd name="T75" fmla="*/ 65 h 66"/>
                <a:gd name="T76" fmla="*/ 133 w 166"/>
                <a:gd name="T77" fmla="*/ 66 h 66"/>
                <a:gd name="T78" fmla="*/ 133 w 166"/>
                <a:gd name="T79"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 h="66">
                  <a:moveTo>
                    <a:pt x="133" y="66"/>
                  </a:moveTo>
                  <a:lnTo>
                    <a:pt x="33" y="66"/>
                  </a:lnTo>
                  <a:lnTo>
                    <a:pt x="33" y="66"/>
                  </a:lnTo>
                  <a:lnTo>
                    <a:pt x="27" y="65"/>
                  </a:lnTo>
                  <a:lnTo>
                    <a:pt x="21" y="63"/>
                  </a:lnTo>
                  <a:lnTo>
                    <a:pt x="15" y="60"/>
                  </a:lnTo>
                  <a:lnTo>
                    <a:pt x="11" y="56"/>
                  </a:lnTo>
                  <a:lnTo>
                    <a:pt x="6" y="52"/>
                  </a:lnTo>
                  <a:lnTo>
                    <a:pt x="3" y="45"/>
                  </a:lnTo>
                  <a:lnTo>
                    <a:pt x="1" y="39"/>
                  </a:lnTo>
                  <a:lnTo>
                    <a:pt x="0" y="33"/>
                  </a:lnTo>
                  <a:lnTo>
                    <a:pt x="0" y="33"/>
                  </a:lnTo>
                  <a:lnTo>
                    <a:pt x="1" y="26"/>
                  </a:lnTo>
                  <a:lnTo>
                    <a:pt x="3" y="20"/>
                  </a:lnTo>
                  <a:lnTo>
                    <a:pt x="6" y="14"/>
                  </a:lnTo>
                  <a:lnTo>
                    <a:pt x="11" y="9"/>
                  </a:lnTo>
                  <a:lnTo>
                    <a:pt x="15" y="5"/>
                  </a:lnTo>
                  <a:lnTo>
                    <a:pt x="21" y="2"/>
                  </a:lnTo>
                  <a:lnTo>
                    <a:pt x="27" y="0"/>
                  </a:lnTo>
                  <a:lnTo>
                    <a:pt x="33" y="0"/>
                  </a:lnTo>
                  <a:lnTo>
                    <a:pt x="133" y="0"/>
                  </a:lnTo>
                  <a:lnTo>
                    <a:pt x="133" y="0"/>
                  </a:lnTo>
                  <a:lnTo>
                    <a:pt x="140" y="0"/>
                  </a:lnTo>
                  <a:lnTo>
                    <a:pt x="146" y="2"/>
                  </a:lnTo>
                  <a:lnTo>
                    <a:pt x="151" y="5"/>
                  </a:lnTo>
                  <a:lnTo>
                    <a:pt x="156" y="9"/>
                  </a:lnTo>
                  <a:lnTo>
                    <a:pt x="161" y="14"/>
                  </a:lnTo>
                  <a:lnTo>
                    <a:pt x="164" y="20"/>
                  </a:lnTo>
                  <a:lnTo>
                    <a:pt x="165" y="26"/>
                  </a:lnTo>
                  <a:lnTo>
                    <a:pt x="166" y="33"/>
                  </a:lnTo>
                  <a:lnTo>
                    <a:pt x="166" y="33"/>
                  </a:lnTo>
                  <a:lnTo>
                    <a:pt x="165" y="39"/>
                  </a:lnTo>
                  <a:lnTo>
                    <a:pt x="164" y="45"/>
                  </a:lnTo>
                  <a:lnTo>
                    <a:pt x="161" y="52"/>
                  </a:lnTo>
                  <a:lnTo>
                    <a:pt x="156" y="56"/>
                  </a:lnTo>
                  <a:lnTo>
                    <a:pt x="151" y="60"/>
                  </a:lnTo>
                  <a:lnTo>
                    <a:pt x="146" y="63"/>
                  </a:lnTo>
                  <a:lnTo>
                    <a:pt x="140" y="65"/>
                  </a:lnTo>
                  <a:lnTo>
                    <a:pt x="133" y="66"/>
                  </a:lnTo>
                  <a:lnTo>
                    <a:pt x="133" y="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Freeform 28">
              <a:extLst>
                <a:ext uri="{FF2B5EF4-FFF2-40B4-BE49-F238E27FC236}">
                  <a16:creationId xmlns:a16="http://schemas.microsoft.com/office/drawing/2014/main" id="{E728A2CC-0EE6-4F4F-835E-DF3F82F4738C}"/>
                </a:ext>
              </a:extLst>
            </p:cNvPr>
            <p:cNvSpPr>
              <a:spLocks/>
            </p:cNvSpPr>
            <p:nvPr/>
          </p:nvSpPr>
          <p:spPr bwMode="auto">
            <a:xfrm>
              <a:off x="6530975" y="2671763"/>
              <a:ext cx="30163" cy="31750"/>
            </a:xfrm>
            <a:custGeom>
              <a:avLst/>
              <a:gdLst>
                <a:gd name="T0" fmla="*/ 106 w 138"/>
                <a:gd name="T1" fmla="*/ 139 h 139"/>
                <a:gd name="T2" fmla="*/ 106 w 138"/>
                <a:gd name="T3" fmla="*/ 139 h 139"/>
                <a:gd name="T4" fmla="*/ 99 w 138"/>
                <a:gd name="T5" fmla="*/ 138 h 139"/>
                <a:gd name="T6" fmla="*/ 94 w 138"/>
                <a:gd name="T7" fmla="*/ 136 h 139"/>
                <a:gd name="T8" fmla="*/ 87 w 138"/>
                <a:gd name="T9" fmla="*/ 134 h 139"/>
                <a:gd name="T10" fmla="*/ 82 w 138"/>
                <a:gd name="T11" fmla="*/ 129 h 139"/>
                <a:gd name="T12" fmla="*/ 9 w 138"/>
                <a:gd name="T13" fmla="*/ 56 h 139"/>
                <a:gd name="T14" fmla="*/ 9 w 138"/>
                <a:gd name="T15" fmla="*/ 56 h 139"/>
                <a:gd name="T16" fmla="*/ 5 w 138"/>
                <a:gd name="T17" fmla="*/ 51 h 139"/>
                <a:gd name="T18" fmla="*/ 2 w 138"/>
                <a:gd name="T19" fmla="*/ 45 h 139"/>
                <a:gd name="T20" fmla="*/ 0 w 138"/>
                <a:gd name="T21" fmla="*/ 39 h 139"/>
                <a:gd name="T22" fmla="*/ 0 w 138"/>
                <a:gd name="T23" fmla="*/ 33 h 139"/>
                <a:gd name="T24" fmla="*/ 0 w 138"/>
                <a:gd name="T25" fmla="*/ 26 h 139"/>
                <a:gd name="T26" fmla="*/ 2 w 138"/>
                <a:gd name="T27" fmla="*/ 20 h 139"/>
                <a:gd name="T28" fmla="*/ 5 w 138"/>
                <a:gd name="T29" fmla="*/ 14 h 139"/>
                <a:gd name="T30" fmla="*/ 9 w 138"/>
                <a:gd name="T31" fmla="*/ 9 h 139"/>
                <a:gd name="T32" fmla="*/ 9 w 138"/>
                <a:gd name="T33" fmla="*/ 9 h 139"/>
                <a:gd name="T34" fmla="*/ 14 w 138"/>
                <a:gd name="T35" fmla="*/ 5 h 139"/>
                <a:gd name="T36" fmla="*/ 20 w 138"/>
                <a:gd name="T37" fmla="*/ 2 h 139"/>
                <a:gd name="T38" fmla="*/ 26 w 138"/>
                <a:gd name="T39" fmla="*/ 1 h 139"/>
                <a:gd name="T40" fmla="*/ 33 w 138"/>
                <a:gd name="T41" fmla="*/ 0 h 139"/>
                <a:gd name="T42" fmla="*/ 39 w 138"/>
                <a:gd name="T43" fmla="*/ 1 h 139"/>
                <a:gd name="T44" fmla="*/ 45 w 138"/>
                <a:gd name="T45" fmla="*/ 2 h 139"/>
                <a:gd name="T46" fmla="*/ 50 w 138"/>
                <a:gd name="T47" fmla="*/ 5 h 139"/>
                <a:gd name="T48" fmla="*/ 55 w 138"/>
                <a:gd name="T49" fmla="*/ 9 h 139"/>
                <a:gd name="T50" fmla="*/ 129 w 138"/>
                <a:gd name="T51" fmla="*/ 82 h 139"/>
                <a:gd name="T52" fmla="*/ 129 w 138"/>
                <a:gd name="T53" fmla="*/ 82 h 139"/>
                <a:gd name="T54" fmla="*/ 133 w 138"/>
                <a:gd name="T55" fmla="*/ 87 h 139"/>
                <a:gd name="T56" fmla="*/ 136 w 138"/>
                <a:gd name="T57" fmla="*/ 94 h 139"/>
                <a:gd name="T58" fmla="*/ 138 w 138"/>
                <a:gd name="T59" fmla="*/ 100 h 139"/>
                <a:gd name="T60" fmla="*/ 138 w 138"/>
                <a:gd name="T61" fmla="*/ 106 h 139"/>
                <a:gd name="T62" fmla="*/ 138 w 138"/>
                <a:gd name="T63" fmla="*/ 112 h 139"/>
                <a:gd name="T64" fmla="*/ 136 w 138"/>
                <a:gd name="T65" fmla="*/ 119 h 139"/>
                <a:gd name="T66" fmla="*/ 133 w 138"/>
                <a:gd name="T67" fmla="*/ 124 h 139"/>
                <a:gd name="T68" fmla="*/ 129 w 138"/>
                <a:gd name="T69" fmla="*/ 129 h 139"/>
                <a:gd name="T70" fmla="*/ 129 w 138"/>
                <a:gd name="T71" fmla="*/ 129 h 139"/>
                <a:gd name="T72" fmla="*/ 124 w 138"/>
                <a:gd name="T73" fmla="*/ 134 h 139"/>
                <a:gd name="T74" fmla="*/ 119 w 138"/>
                <a:gd name="T75" fmla="*/ 136 h 139"/>
                <a:gd name="T76" fmla="*/ 112 w 138"/>
                <a:gd name="T77" fmla="*/ 138 h 139"/>
                <a:gd name="T78" fmla="*/ 106 w 138"/>
                <a:gd name="T79" fmla="*/ 139 h 139"/>
                <a:gd name="T80" fmla="*/ 106 w 138"/>
                <a:gd name="T81" fmla="*/ 139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38" h="139">
                  <a:moveTo>
                    <a:pt x="106" y="139"/>
                  </a:moveTo>
                  <a:lnTo>
                    <a:pt x="106" y="139"/>
                  </a:lnTo>
                  <a:lnTo>
                    <a:pt x="99" y="138"/>
                  </a:lnTo>
                  <a:lnTo>
                    <a:pt x="94" y="136"/>
                  </a:lnTo>
                  <a:lnTo>
                    <a:pt x="87" y="134"/>
                  </a:lnTo>
                  <a:lnTo>
                    <a:pt x="82" y="129"/>
                  </a:lnTo>
                  <a:lnTo>
                    <a:pt x="9" y="56"/>
                  </a:lnTo>
                  <a:lnTo>
                    <a:pt x="9" y="56"/>
                  </a:lnTo>
                  <a:lnTo>
                    <a:pt x="5" y="51"/>
                  </a:lnTo>
                  <a:lnTo>
                    <a:pt x="2" y="45"/>
                  </a:lnTo>
                  <a:lnTo>
                    <a:pt x="0" y="39"/>
                  </a:lnTo>
                  <a:lnTo>
                    <a:pt x="0" y="33"/>
                  </a:lnTo>
                  <a:lnTo>
                    <a:pt x="0" y="26"/>
                  </a:lnTo>
                  <a:lnTo>
                    <a:pt x="2" y="20"/>
                  </a:lnTo>
                  <a:lnTo>
                    <a:pt x="5" y="14"/>
                  </a:lnTo>
                  <a:lnTo>
                    <a:pt x="9" y="9"/>
                  </a:lnTo>
                  <a:lnTo>
                    <a:pt x="9" y="9"/>
                  </a:lnTo>
                  <a:lnTo>
                    <a:pt x="14" y="5"/>
                  </a:lnTo>
                  <a:lnTo>
                    <a:pt x="20" y="2"/>
                  </a:lnTo>
                  <a:lnTo>
                    <a:pt x="26" y="1"/>
                  </a:lnTo>
                  <a:lnTo>
                    <a:pt x="33" y="0"/>
                  </a:lnTo>
                  <a:lnTo>
                    <a:pt x="39" y="1"/>
                  </a:lnTo>
                  <a:lnTo>
                    <a:pt x="45" y="2"/>
                  </a:lnTo>
                  <a:lnTo>
                    <a:pt x="50" y="5"/>
                  </a:lnTo>
                  <a:lnTo>
                    <a:pt x="55" y="9"/>
                  </a:lnTo>
                  <a:lnTo>
                    <a:pt x="129" y="82"/>
                  </a:lnTo>
                  <a:lnTo>
                    <a:pt x="129" y="82"/>
                  </a:lnTo>
                  <a:lnTo>
                    <a:pt x="133" y="87"/>
                  </a:lnTo>
                  <a:lnTo>
                    <a:pt x="136" y="94"/>
                  </a:lnTo>
                  <a:lnTo>
                    <a:pt x="138" y="100"/>
                  </a:lnTo>
                  <a:lnTo>
                    <a:pt x="138" y="106"/>
                  </a:lnTo>
                  <a:lnTo>
                    <a:pt x="138" y="112"/>
                  </a:lnTo>
                  <a:lnTo>
                    <a:pt x="136" y="119"/>
                  </a:lnTo>
                  <a:lnTo>
                    <a:pt x="133" y="124"/>
                  </a:lnTo>
                  <a:lnTo>
                    <a:pt x="129" y="129"/>
                  </a:lnTo>
                  <a:lnTo>
                    <a:pt x="129" y="129"/>
                  </a:lnTo>
                  <a:lnTo>
                    <a:pt x="124" y="134"/>
                  </a:lnTo>
                  <a:lnTo>
                    <a:pt x="119" y="136"/>
                  </a:lnTo>
                  <a:lnTo>
                    <a:pt x="112" y="138"/>
                  </a:lnTo>
                  <a:lnTo>
                    <a:pt x="106" y="139"/>
                  </a:lnTo>
                  <a:lnTo>
                    <a:pt x="106" y="1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 name="Freeform 29">
              <a:extLst>
                <a:ext uri="{FF2B5EF4-FFF2-40B4-BE49-F238E27FC236}">
                  <a16:creationId xmlns:a16="http://schemas.microsoft.com/office/drawing/2014/main" id="{A3B13122-C87F-4174-B7C3-7AC45CA75ED4}"/>
                </a:ext>
              </a:extLst>
            </p:cNvPr>
            <p:cNvSpPr>
              <a:spLocks/>
            </p:cNvSpPr>
            <p:nvPr/>
          </p:nvSpPr>
          <p:spPr bwMode="auto">
            <a:xfrm>
              <a:off x="6440488" y="2528888"/>
              <a:ext cx="14288" cy="52388"/>
            </a:xfrm>
            <a:custGeom>
              <a:avLst/>
              <a:gdLst>
                <a:gd name="T0" fmla="*/ 33 w 66"/>
                <a:gd name="T1" fmla="*/ 232 h 232"/>
                <a:gd name="T2" fmla="*/ 33 w 66"/>
                <a:gd name="T3" fmla="*/ 232 h 232"/>
                <a:gd name="T4" fmla="*/ 27 w 66"/>
                <a:gd name="T5" fmla="*/ 231 h 232"/>
                <a:gd name="T6" fmla="*/ 21 w 66"/>
                <a:gd name="T7" fmla="*/ 229 h 232"/>
                <a:gd name="T8" fmla="*/ 15 w 66"/>
                <a:gd name="T9" fmla="*/ 226 h 232"/>
                <a:gd name="T10" fmla="*/ 10 w 66"/>
                <a:gd name="T11" fmla="*/ 222 h 232"/>
                <a:gd name="T12" fmla="*/ 6 w 66"/>
                <a:gd name="T13" fmla="*/ 218 h 232"/>
                <a:gd name="T14" fmla="*/ 3 w 66"/>
                <a:gd name="T15" fmla="*/ 212 h 232"/>
                <a:gd name="T16" fmla="*/ 1 w 66"/>
                <a:gd name="T17" fmla="*/ 205 h 232"/>
                <a:gd name="T18" fmla="*/ 0 w 66"/>
                <a:gd name="T19" fmla="*/ 199 h 232"/>
                <a:gd name="T20" fmla="*/ 0 w 66"/>
                <a:gd name="T21" fmla="*/ 34 h 232"/>
                <a:gd name="T22" fmla="*/ 0 w 66"/>
                <a:gd name="T23" fmla="*/ 34 h 232"/>
                <a:gd name="T24" fmla="*/ 1 w 66"/>
                <a:gd name="T25" fmla="*/ 27 h 232"/>
                <a:gd name="T26" fmla="*/ 3 w 66"/>
                <a:gd name="T27" fmla="*/ 21 h 232"/>
                <a:gd name="T28" fmla="*/ 6 w 66"/>
                <a:gd name="T29" fmla="*/ 15 h 232"/>
                <a:gd name="T30" fmla="*/ 10 w 66"/>
                <a:gd name="T31" fmla="*/ 10 h 232"/>
                <a:gd name="T32" fmla="*/ 15 w 66"/>
                <a:gd name="T33" fmla="*/ 7 h 232"/>
                <a:gd name="T34" fmla="*/ 21 w 66"/>
                <a:gd name="T35" fmla="*/ 4 h 232"/>
                <a:gd name="T36" fmla="*/ 27 w 66"/>
                <a:gd name="T37" fmla="*/ 1 h 232"/>
                <a:gd name="T38" fmla="*/ 33 w 66"/>
                <a:gd name="T39" fmla="*/ 0 h 232"/>
                <a:gd name="T40" fmla="*/ 33 w 66"/>
                <a:gd name="T41" fmla="*/ 0 h 232"/>
                <a:gd name="T42" fmla="*/ 40 w 66"/>
                <a:gd name="T43" fmla="*/ 1 h 232"/>
                <a:gd name="T44" fmla="*/ 47 w 66"/>
                <a:gd name="T45" fmla="*/ 4 h 232"/>
                <a:gd name="T46" fmla="*/ 52 w 66"/>
                <a:gd name="T47" fmla="*/ 7 h 232"/>
                <a:gd name="T48" fmla="*/ 57 w 66"/>
                <a:gd name="T49" fmla="*/ 10 h 232"/>
                <a:gd name="T50" fmla="*/ 61 w 66"/>
                <a:gd name="T51" fmla="*/ 15 h 232"/>
                <a:gd name="T52" fmla="*/ 64 w 66"/>
                <a:gd name="T53" fmla="*/ 21 h 232"/>
                <a:gd name="T54" fmla="*/ 66 w 66"/>
                <a:gd name="T55" fmla="*/ 27 h 232"/>
                <a:gd name="T56" fmla="*/ 66 w 66"/>
                <a:gd name="T57" fmla="*/ 34 h 232"/>
                <a:gd name="T58" fmla="*/ 66 w 66"/>
                <a:gd name="T59" fmla="*/ 199 h 232"/>
                <a:gd name="T60" fmla="*/ 66 w 66"/>
                <a:gd name="T61" fmla="*/ 199 h 232"/>
                <a:gd name="T62" fmla="*/ 66 w 66"/>
                <a:gd name="T63" fmla="*/ 205 h 232"/>
                <a:gd name="T64" fmla="*/ 64 w 66"/>
                <a:gd name="T65" fmla="*/ 212 h 232"/>
                <a:gd name="T66" fmla="*/ 61 w 66"/>
                <a:gd name="T67" fmla="*/ 218 h 232"/>
                <a:gd name="T68" fmla="*/ 57 w 66"/>
                <a:gd name="T69" fmla="*/ 222 h 232"/>
                <a:gd name="T70" fmla="*/ 52 w 66"/>
                <a:gd name="T71" fmla="*/ 226 h 232"/>
                <a:gd name="T72" fmla="*/ 47 w 66"/>
                <a:gd name="T73" fmla="*/ 229 h 232"/>
                <a:gd name="T74" fmla="*/ 40 w 66"/>
                <a:gd name="T75" fmla="*/ 231 h 232"/>
                <a:gd name="T76" fmla="*/ 33 w 66"/>
                <a:gd name="T77" fmla="*/ 232 h 232"/>
                <a:gd name="T78" fmla="*/ 33 w 66"/>
                <a:gd name="T79" fmla="*/ 232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6" h="232">
                  <a:moveTo>
                    <a:pt x="33" y="232"/>
                  </a:moveTo>
                  <a:lnTo>
                    <a:pt x="33" y="232"/>
                  </a:lnTo>
                  <a:lnTo>
                    <a:pt x="27" y="231"/>
                  </a:lnTo>
                  <a:lnTo>
                    <a:pt x="21" y="229"/>
                  </a:lnTo>
                  <a:lnTo>
                    <a:pt x="15" y="226"/>
                  </a:lnTo>
                  <a:lnTo>
                    <a:pt x="10" y="222"/>
                  </a:lnTo>
                  <a:lnTo>
                    <a:pt x="6" y="218"/>
                  </a:lnTo>
                  <a:lnTo>
                    <a:pt x="3" y="212"/>
                  </a:lnTo>
                  <a:lnTo>
                    <a:pt x="1" y="205"/>
                  </a:lnTo>
                  <a:lnTo>
                    <a:pt x="0" y="199"/>
                  </a:lnTo>
                  <a:lnTo>
                    <a:pt x="0" y="34"/>
                  </a:lnTo>
                  <a:lnTo>
                    <a:pt x="0" y="34"/>
                  </a:lnTo>
                  <a:lnTo>
                    <a:pt x="1" y="27"/>
                  </a:lnTo>
                  <a:lnTo>
                    <a:pt x="3" y="21"/>
                  </a:lnTo>
                  <a:lnTo>
                    <a:pt x="6" y="15"/>
                  </a:lnTo>
                  <a:lnTo>
                    <a:pt x="10" y="10"/>
                  </a:lnTo>
                  <a:lnTo>
                    <a:pt x="15" y="7"/>
                  </a:lnTo>
                  <a:lnTo>
                    <a:pt x="21" y="4"/>
                  </a:lnTo>
                  <a:lnTo>
                    <a:pt x="27" y="1"/>
                  </a:lnTo>
                  <a:lnTo>
                    <a:pt x="33" y="0"/>
                  </a:lnTo>
                  <a:lnTo>
                    <a:pt x="33" y="0"/>
                  </a:lnTo>
                  <a:lnTo>
                    <a:pt x="40" y="1"/>
                  </a:lnTo>
                  <a:lnTo>
                    <a:pt x="47" y="4"/>
                  </a:lnTo>
                  <a:lnTo>
                    <a:pt x="52" y="7"/>
                  </a:lnTo>
                  <a:lnTo>
                    <a:pt x="57" y="10"/>
                  </a:lnTo>
                  <a:lnTo>
                    <a:pt x="61" y="15"/>
                  </a:lnTo>
                  <a:lnTo>
                    <a:pt x="64" y="21"/>
                  </a:lnTo>
                  <a:lnTo>
                    <a:pt x="66" y="27"/>
                  </a:lnTo>
                  <a:lnTo>
                    <a:pt x="66" y="34"/>
                  </a:lnTo>
                  <a:lnTo>
                    <a:pt x="66" y="199"/>
                  </a:lnTo>
                  <a:lnTo>
                    <a:pt x="66" y="199"/>
                  </a:lnTo>
                  <a:lnTo>
                    <a:pt x="66" y="205"/>
                  </a:lnTo>
                  <a:lnTo>
                    <a:pt x="64" y="212"/>
                  </a:lnTo>
                  <a:lnTo>
                    <a:pt x="61" y="218"/>
                  </a:lnTo>
                  <a:lnTo>
                    <a:pt x="57" y="222"/>
                  </a:lnTo>
                  <a:lnTo>
                    <a:pt x="52" y="226"/>
                  </a:lnTo>
                  <a:lnTo>
                    <a:pt x="47" y="229"/>
                  </a:lnTo>
                  <a:lnTo>
                    <a:pt x="40" y="231"/>
                  </a:lnTo>
                  <a:lnTo>
                    <a:pt x="33" y="232"/>
                  </a:lnTo>
                  <a:lnTo>
                    <a:pt x="33" y="2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Freeform 30">
              <a:extLst>
                <a:ext uri="{FF2B5EF4-FFF2-40B4-BE49-F238E27FC236}">
                  <a16:creationId xmlns:a16="http://schemas.microsoft.com/office/drawing/2014/main" id="{0BF14127-976B-4CFF-8A41-D39A8686D1FD}"/>
                </a:ext>
              </a:extLst>
            </p:cNvPr>
            <p:cNvSpPr>
              <a:spLocks/>
            </p:cNvSpPr>
            <p:nvPr/>
          </p:nvSpPr>
          <p:spPr bwMode="auto">
            <a:xfrm>
              <a:off x="6484938" y="2552700"/>
              <a:ext cx="38100" cy="44450"/>
            </a:xfrm>
            <a:custGeom>
              <a:avLst/>
              <a:gdLst>
                <a:gd name="T0" fmla="*/ 33 w 165"/>
                <a:gd name="T1" fmla="*/ 198 h 198"/>
                <a:gd name="T2" fmla="*/ 33 w 165"/>
                <a:gd name="T3" fmla="*/ 198 h 198"/>
                <a:gd name="T4" fmla="*/ 28 w 165"/>
                <a:gd name="T5" fmla="*/ 197 h 198"/>
                <a:gd name="T6" fmla="*/ 23 w 165"/>
                <a:gd name="T7" fmla="*/ 196 h 198"/>
                <a:gd name="T8" fmla="*/ 17 w 165"/>
                <a:gd name="T9" fmla="*/ 194 h 198"/>
                <a:gd name="T10" fmla="*/ 13 w 165"/>
                <a:gd name="T11" fmla="*/ 191 h 198"/>
                <a:gd name="T12" fmla="*/ 13 w 165"/>
                <a:gd name="T13" fmla="*/ 191 h 198"/>
                <a:gd name="T14" fmla="*/ 8 w 165"/>
                <a:gd name="T15" fmla="*/ 187 h 198"/>
                <a:gd name="T16" fmla="*/ 4 w 165"/>
                <a:gd name="T17" fmla="*/ 182 h 198"/>
                <a:gd name="T18" fmla="*/ 2 w 165"/>
                <a:gd name="T19" fmla="*/ 176 h 198"/>
                <a:gd name="T20" fmla="*/ 0 w 165"/>
                <a:gd name="T21" fmla="*/ 169 h 198"/>
                <a:gd name="T22" fmla="*/ 0 w 165"/>
                <a:gd name="T23" fmla="*/ 163 h 198"/>
                <a:gd name="T24" fmla="*/ 1 w 165"/>
                <a:gd name="T25" fmla="*/ 157 h 198"/>
                <a:gd name="T26" fmla="*/ 3 w 165"/>
                <a:gd name="T27" fmla="*/ 151 h 198"/>
                <a:gd name="T28" fmla="*/ 6 w 165"/>
                <a:gd name="T29" fmla="*/ 146 h 198"/>
                <a:gd name="T30" fmla="*/ 105 w 165"/>
                <a:gd name="T31" fmla="*/ 13 h 198"/>
                <a:gd name="T32" fmla="*/ 105 w 165"/>
                <a:gd name="T33" fmla="*/ 13 h 198"/>
                <a:gd name="T34" fmla="*/ 111 w 165"/>
                <a:gd name="T35" fmla="*/ 8 h 198"/>
                <a:gd name="T36" fmla="*/ 116 w 165"/>
                <a:gd name="T37" fmla="*/ 4 h 198"/>
                <a:gd name="T38" fmla="*/ 121 w 165"/>
                <a:gd name="T39" fmla="*/ 2 h 198"/>
                <a:gd name="T40" fmla="*/ 127 w 165"/>
                <a:gd name="T41" fmla="*/ 0 h 198"/>
                <a:gd name="T42" fmla="*/ 133 w 165"/>
                <a:gd name="T43" fmla="*/ 0 h 198"/>
                <a:gd name="T44" fmla="*/ 141 w 165"/>
                <a:gd name="T45" fmla="*/ 1 h 198"/>
                <a:gd name="T46" fmla="*/ 146 w 165"/>
                <a:gd name="T47" fmla="*/ 3 h 198"/>
                <a:gd name="T48" fmla="*/ 152 w 165"/>
                <a:gd name="T49" fmla="*/ 6 h 198"/>
                <a:gd name="T50" fmla="*/ 152 w 165"/>
                <a:gd name="T51" fmla="*/ 6 h 198"/>
                <a:gd name="T52" fmla="*/ 157 w 165"/>
                <a:gd name="T53" fmla="*/ 11 h 198"/>
                <a:gd name="T54" fmla="*/ 160 w 165"/>
                <a:gd name="T55" fmla="*/ 16 h 198"/>
                <a:gd name="T56" fmla="*/ 163 w 165"/>
                <a:gd name="T57" fmla="*/ 22 h 198"/>
                <a:gd name="T58" fmla="*/ 164 w 165"/>
                <a:gd name="T59" fmla="*/ 28 h 198"/>
                <a:gd name="T60" fmla="*/ 165 w 165"/>
                <a:gd name="T61" fmla="*/ 34 h 198"/>
                <a:gd name="T62" fmla="*/ 164 w 165"/>
                <a:gd name="T63" fmla="*/ 41 h 198"/>
                <a:gd name="T64" fmla="*/ 162 w 165"/>
                <a:gd name="T65" fmla="*/ 47 h 198"/>
                <a:gd name="T66" fmla="*/ 158 w 165"/>
                <a:gd name="T67" fmla="*/ 53 h 198"/>
                <a:gd name="T68" fmla="*/ 60 w 165"/>
                <a:gd name="T69" fmla="*/ 185 h 198"/>
                <a:gd name="T70" fmla="*/ 60 w 165"/>
                <a:gd name="T71" fmla="*/ 185 h 198"/>
                <a:gd name="T72" fmla="*/ 54 w 165"/>
                <a:gd name="T73" fmla="*/ 190 h 198"/>
                <a:gd name="T74" fmla="*/ 47 w 165"/>
                <a:gd name="T75" fmla="*/ 194 h 198"/>
                <a:gd name="T76" fmla="*/ 40 w 165"/>
                <a:gd name="T77" fmla="*/ 197 h 198"/>
                <a:gd name="T78" fmla="*/ 33 w 165"/>
                <a:gd name="T79" fmla="*/ 198 h 198"/>
                <a:gd name="T80" fmla="*/ 33 w 165"/>
                <a:gd name="T81" fmla="*/ 19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65" h="198">
                  <a:moveTo>
                    <a:pt x="33" y="198"/>
                  </a:moveTo>
                  <a:lnTo>
                    <a:pt x="33" y="198"/>
                  </a:lnTo>
                  <a:lnTo>
                    <a:pt x="28" y="197"/>
                  </a:lnTo>
                  <a:lnTo>
                    <a:pt x="23" y="196"/>
                  </a:lnTo>
                  <a:lnTo>
                    <a:pt x="17" y="194"/>
                  </a:lnTo>
                  <a:lnTo>
                    <a:pt x="13" y="191"/>
                  </a:lnTo>
                  <a:lnTo>
                    <a:pt x="13" y="191"/>
                  </a:lnTo>
                  <a:lnTo>
                    <a:pt x="8" y="187"/>
                  </a:lnTo>
                  <a:lnTo>
                    <a:pt x="4" y="182"/>
                  </a:lnTo>
                  <a:lnTo>
                    <a:pt x="2" y="176"/>
                  </a:lnTo>
                  <a:lnTo>
                    <a:pt x="0" y="169"/>
                  </a:lnTo>
                  <a:lnTo>
                    <a:pt x="0" y="163"/>
                  </a:lnTo>
                  <a:lnTo>
                    <a:pt x="1" y="157"/>
                  </a:lnTo>
                  <a:lnTo>
                    <a:pt x="3" y="151"/>
                  </a:lnTo>
                  <a:lnTo>
                    <a:pt x="6" y="146"/>
                  </a:lnTo>
                  <a:lnTo>
                    <a:pt x="105" y="13"/>
                  </a:lnTo>
                  <a:lnTo>
                    <a:pt x="105" y="13"/>
                  </a:lnTo>
                  <a:lnTo>
                    <a:pt x="111" y="8"/>
                  </a:lnTo>
                  <a:lnTo>
                    <a:pt x="116" y="4"/>
                  </a:lnTo>
                  <a:lnTo>
                    <a:pt x="121" y="2"/>
                  </a:lnTo>
                  <a:lnTo>
                    <a:pt x="127" y="0"/>
                  </a:lnTo>
                  <a:lnTo>
                    <a:pt x="133" y="0"/>
                  </a:lnTo>
                  <a:lnTo>
                    <a:pt x="141" y="1"/>
                  </a:lnTo>
                  <a:lnTo>
                    <a:pt x="146" y="3"/>
                  </a:lnTo>
                  <a:lnTo>
                    <a:pt x="152" y="6"/>
                  </a:lnTo>
                  <a:lnTo>
                    <a:pt x="152" y="6"/>
                  </a:lnTo>
                  <a:lnTo>
                    <a:pt x="157" y="11"/>
                  </a:lnTo>
                  <a:lnTo>
                    <a:pt x="160" y="16"/>
                  </a:lnTo>
                  <a:lnTo>
                    <a:pt x="163" y="22"/>
                  </a:lnTo>
                  <a:lnTo>
                    <a:pt x="164" y="28"/>
                  </a:lnTo>
                  <a:lnTo>
                    <a:pt x="165" y="34"/>
                  </a:lnTo>
                  <a:lnTo>
                    <a:pt x="164" y="41"/>
                  </a:lnTo>
                  <a:lnTo>
                    <a:pt x="162" y="47"/>
                  </a:lnTo>
                  <a:lnTo>
                    <a:pt x="158" y="53"/>
                  </a:lnTo>
                  <a:lnTo>
                    <a:pt x="60" y="185"/>
                  </a:lnTo>
                  <a:lnTo>
                    <a:pt x="60" y="185"/>
                  </a:lnTo>
                  <a:lnTo>
                    <a:pt x="54" y="190"/>
                  </a:lnTo>
                  <a:lnTo>
                    <a:pt x="47" y="194"/>
                  </a:lnTo>
                  <a:lnTo>
                    <a:pt x="40" y="197"/>
                  </a:lnTo>
                  <a:lnTo>
                    <a:pt x="33" y="198"/>
                  </a:lnTo>
                  <a:lnTo>
                    <a:pt x="33" y="1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Freeform 31">
              <a:extLst>
                <a:ext uri="{FF2B5EF4-FFF2-40B4-BE49-F238E27FC236}">
                  <a16:creationId xmlns:a16="http://schemas.microsoft.com/office/drawing/2014/main" id="{DC7DE14D-32E7-4CDF-9CAE-BD4E3645368D}"/>
                </a:ext>
              </a:extLst>
            </p:cNvPr>
            <p:cNvSpPr>
              <a:spLocks/>
            </p:cNvSpPr>
            <p:nvPr/>
          </p:nvSpPr>
          <p:spPr bwMode="auto">
            <a:xfrm>
              <a:off x="6388100" y="2552700"/>
              <a:ext cx="36513" cy="44450"/>
            </a:xfrm>
            <a:custGeom>
              <a:avLst/>
              <a:gdLst>
                <a:gd name="T0" fmla="*/ 133 w 165"/>
                <a:gd name="T1" fmla="*/ 198 h 198"/>
                <a:gd name="T2" fmla="*/ 133 w 165"/>
                <a:gd name="T3" fmla="*/ 198 h 198"/>
                <a:gd name="T4" fmla="*/ 125 w 165"/>
                <a:gd name="T5" fmla="*/ 197 h 198"/>
                <a:gd name="T6" fmla="*/ 117 w 165"/>
                <a:gd name="T7" fmla="*/ 194 h 198"/>
                <a:gd name="T8" fmla="*/ 111 w 165"/>
                <a:gd name="T9" fmla="*/ 190 h 198"/>
                <a:gd name="T10" fmla="*/ 106 w 165"/>
                <a:gd name="T11" fmla="*/ 185 h 198"/>
                <a:gd name="T12" fmla="*/ 7 w 165"/>
                <a:gd name="T13" fmla="*/ 53 h 198"/>
                <a:gd name="T14" fmla="*/ 7 w 165"/>
                <a:gd name="T15" fmla="*/ 53 h 198"/>
                <a:gd name="T16" fmla="*/ 3 w 165"/>
                <a:gd name="T17" fmla="*/ 47 h 198"/>
                <a:gd name="T18" fmla="*/ 1 w 165"/>
                <a:gd name="T19" fmla="*/ 41 h 198"/>
                <a:gd name="T20" fmla="*/ 0 w 165"/>
                <a:gd name="T21" fmla="*/ 34 h 198"/>
                <a:gd name="T22" fmla="*/ 0 w 165"/>
                <a:gd name="T23" fmla="*/ 28 h 198"/>
                <a:gd name="T24" fmla="*/ 2 w 165"/>
                <a:gd name="T25" fmla="*/ 22 h 198"/>
                <a:gd name="T26" fmla="*/ 4 w 165"/>
                <a:gd name="T27" fmla="*/ 16 h 198"/>
                <a:gd name="T28" fmla="*/ 9 w 165"/>
                <a:gd name="T29" fmla="*/ 11 h 198"/>
                <a:gd name="T30" fmla="*/ 14 w 165"/>
                <a:gd name="T31" fmla="*/ 6 h 198"/>
                <a:gd name="T32" fmla="*/ 14 w 165"/>
                <a:gd name="T33" fmla="*/ 6 h 198"/>
                <a:gd name="T34" fmla="*/ 19 w 165"/>
                <a:gd name="T35" fmla="*/ 3 h 198"/>
                <a:gd name="T36" fmla="*/ 25 w 165"/>
                <a:gd name="T37" fmla="*/ 1 h 198"/>
                <a:gd name="T38" fmla="*/ 31 w 165"/>
                <a:gd name="T39" fmla="*/ 0 h 198"/>
                <a:gd name="T40" fmla="*/ 38 w 165"/>
                <a:gd name="T41" fmla="*/ 0 h 198"/>
                <a:gd name="T42" fmla="*/ 44 w 165"/>
                <a:gd name="T43" fmla="*/ 2 h 198"/>
                <a:gd name="T44" fmla="*/ 50 w 165"/>
                <a:gd name="T45" fmla="*/ 4 h 198"/>
                <a:gd name="T46" fmla="*/ 55 w 165"/>
                <a:gd name="T47" fmla="*/ 8 h 198"/>
                <a:gd name="T48" fmla="*/ 59 w 165"/>
                <a:gd name="T49" fmla="*/ 13 h 198"/>
                <a:gd name="T50" fmla="*/ 159 w 165"/>
                <a:gd name="T51" fmla="*/ 146 h 198"/>
                <a:gd name="T52" fmla="*/ 159 w 165"/>
                <a:gd name="T53" fmla="*/ 146 h 198"/>
                <a:gd name="T54" fmla="*/ 162 w 165"/>
                <a:gd name="T55" fmla="*/ 151 h 198"/>
                <a:gd name="T56" fmla="*/ 165 w 165"/>
                <a:gd name="T57" fmla="*/ 157 h 198"/>
                <a:gd name="T58" fmla="*/ 165 w 165"/>
                <a:gd name="T59" fmla="*/ 163 h 198"/>
                <a:gd name="T60" fmla="*/ 165 w 165"/>
                <a:gd name="T61" fmla="*/ 169 h 198"/>
                <a:gd name="T62" fmla="*/ 164 w 165"/>
                <a:gd name="T63" fmla="*/ 176 h 198"/>
                <a:gd name="T64" fmla="*/ 161 w 165"/>
                <a:gd name="T65" fmla="*/ 182 h 198"/>
                <a:gd name="T66" fmla="*/ 157 w 165"/>
                <a:gd name="T67" fmla="*/ 187 h 198"/>
                <a:gd name="T68" fmla="*/ 152 w 165"/>
                <a:gd name="T69" fmla="*/ 191 h 198"/>
                <a:gd name="T70" fmla="*/ 152 w 165"/>
                <a:gd name="T71" fmla="*/ 191 h 198"/>
                <a:gd name="T72" fmla="*/ 147 w 165"/>
                <a:gd name="T73" fmla="*/ 194 h 198"/>
                <a:gd name="T74" fmla="*/ 142 w 165"/>
                <a:gd name="T75" fmla="*/ 196 h 198"/>
                <a:gd name="T76" fmla="*/ 138 w 165"/>
                <a:gd name="T77" fmla="*/ 197 h 198"/>
                <a:gd name="T78" fmla="*/ 133 w 165"/>
                <a:gd name="T79" fmla="*/ 198 h 198"/>
                <a:gd name="T80" fmla="*/ 133 w 165"/>
                <a:gd name="T81" fmla="*/ 19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65" h="198">
                  <a:moveTo>
                    <a:pt x="133" y="198"/>
                  </a:moveTo>
                  <a:lnTo>
                    <a:pt x="133" y="198"/>
                  </a:lnTo>
                  <a:lnTo>
                    <a:pt x="125" y="197"/>
                  </a:lnTo>
                  <a:lnTo>
                    <a:pt x="117" y="194"/>
                  </a:lnTo>
                  <a:lnTo>
                    <a:pt x="111" y="190"/>
                  </a:lnTo>
                  <a:lnTo>
                    <a:pt x="106" y="185"/>
                  </a:lnTo>
                  <a:lnTo>
                    <a:pt x="7" y="53"/>
                  </a:lnTo>
                  <a:lnTo>
                    <a:pt x="7" y="53"/>
                  </a:lnTo>
                  <a:lnTo>
                    <a:pt x="3" y="47"/>
                  </a:lnTo>
                  <a:lnTo>
                    <a:pt x="1" y="41"/>
                  </a:lnTo>
                  <a:lnTo>
                    <a:pt x="0" y="34"/>
                  </a:lnTo>
                  <a:lnTo>
                    <a:pt x="0" y="28"/>
                  </a:lnTo>
                  <a:lnTo>
                    <a:pt x="2" y="22"/>
                  </a:lnTo>
                  <a:lnTo>
                    <a:pt x="4" y="16"/>
                  </a:lnTo>
                  <a:lnTo>
                    <a:pt x="9" y="11"/>
                  </a:lnTo>
                  <a:lnTo>
                    <a:pt x="14" y="6"/>
                  </a:lnTo>
                  <a:lnTo>
                    <a:pt x="14" y="6"/>
                  </a:lnTo>
                  <a:lnTo>
                    <a:pt x="19" y="3"/>
                  </a:lnTo>
                  <a:lnTo>
                    <a:pt x="25" y="1"/>
                  </a:lnTo>
                  <a:lnTo>
                    <a:pt x="31" y="0"/>
                  </a:lnTo>
                  <a:lnTo>
                    <a:pt x="38" y="0"/>
                  </a:lnTo>
                  <a:lnTo>
                    <a:pt x="44" y="2"/>
                  </a:lnTo>
                  <a:lnTo>
                    <a:pt x="50" y="4"/>
                  </a:lnTo>
                  <a:lnTo>
                    <a:pt x="55" y="8"/>
                  </a:lnTo>
                  <a:lnTo>
                    <a:pt x="59" y="13"/>
                  </a:lnTo>
                  <a:lnTo>
                    <a:pt x="159" y="146"/>
                  </a:lnTo>
                  <a:lnTo>
                    <a:pt x="159" y="146"/>
                  </a:lnTo>
                  <a:lnTo>
                    <a:pt x="162" y="151"/>
                  </a:lnTo>
                  <a:lnTo>
                    <a:pt x="165" y="157"/>
                  </a:lnTo>
                  <a:lnTo>
                    <a:pt x="165" y="163"/>
                  </a:lnTo>
                  <a:lnTo>
                    <a:pt x="165" y="169"/>
                  </a:lnTo>
                  <a:lnTo>
                    <a:pt x="164" y="176"/>
                  </a:lnTo>
                  <a:lnTo>
                    <a:pt x="161" y="182"/>
                  </a:lnTo>
                  <a:lnTo>
                    <a:pt x="157" y="187"/>
                  </a:lnTo>
                  <a:lnTo>
                    <a:pt x="152" y="191"/>
                  </a:lnTo>
                  <a:lnTo>
                    <a:pt x="152" y="191"/>
                  </a:lnTo>
                  <a:lnTo>
                    <a:pt x="147" y="194"/>
                  </a:lnTo>
                  <a:lnTo>
                    <a:pt x="142" y="196"/>
                  </a:lnTo>
                  <a:lnTo>
                    <a:pt x="138" y="197"/>
                  </a:lnTo>
                  <a:lnTo>
                    <a:pt x="133" y="198"/>
                  </a:lnTo>
                  <a:lnTo>
                    <a:pt x="133" y="1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Freeform 32">
              <a:extLst>
                <a:ext uri="{FF2B5EF4-FFF2-40B4-BE49-F238E27FC236}">
                  <a16:creationId xmlns:a16="http://schemas.microsoft.com/office/drawing/2014/main" id="{999EBA0B-CA3E-40F7-81D1-444566B619D7}"/>
                </a:ext>
              </a:extLst>
            </p:cNvPr>
            <p:cNvSpPr>
              <a:spLocks/>
            </p:cNvSpPr>
            <p:nvPr/>
          </p:nvSpPr>
          <p:spPr bwMode="auto">
            <a:xfrm>
              <a:off x="6497638" y="2605088"/>
              <a:ext cx="47625" cy="14288"/>
            </a:xfrm>
            <a:custGeom>
              <a:avLst/>
              <a:gdLst>
                <a:gd name="T0" fmla="*/ 178 w 211"/>
                <a:gd name="T1" fmla="*/ 65 h 65"/>
                <a:gd name="T2" fmla="*/ 33 w 211"/>
                <a:gd name="T3" fmla="*/ 65 h 65"/>
                <a:gd name="T4" fmla="*/ 33 w 211"/>
                <a:gd name="T5" fmla="*/ 65 h 65"/>
                <a:gd name="T6" fmla="*/ 25 w 211"/>
                <a:gd name="T7" fmla="*/ 65 h 65"/>
                <a:gd name="T8" fmla="*/ 19 w 211"/>
                <a:gd name="T9" fmla="*/ 63 h 65"/>
                <a:gd name="T10" fmla="*/ 14 w 211"/>
                <a:gd name="T11" fmla="*/ 60 h 65"/>
                <a:gd name="T12" fmla="*/ 9 w 211"/>
                <a:gd name="T13" fmla="*/ 55 h 65"/>
                <a:gd name="T14" fmla="*/ 5 w 211"/>
                <a:gd name="T15" fmla="*/ 50 h 65"/>
                <a:gd name="T16" fmla="*/ 2 w 211"/>
                <a:gd name="T17" fmla="*/ 45 h 65"/>
                <a:gd name="T18" fmla="*/ 1 w 211"/>
                <a:gd name="T19" fmla="*/ 39 h 65"/>
                <a:gd name="T20" fmla="*/ 0 w 211"/>
                <a:gd name="T21" fmla="*/ 33 h 65"/>
                <a:gd name="T22" fmla="*/ 0 w 211"/>
                <a:gd name="T23" fmla="*/ 33 h 65"/>
                <a:gd name="T24" fmla="*/ 1 w 211"/>
                <a:gd name="T25" fmla="*/ 25 h 65"/>
                <a:gd name="T26" fmla="*/ 2 w 211"/>
                <a:gd name="T27" fmla="*/ 19 h 65"/>
                <a:gd name="T28" fmla="*/ 5 w 211"/>
                <a:gd name="T29" fmla="*/ 14 h 65"/>
                <a:gd name="T30" fmla="*/ 9 w 211"/>
                <a:gd name="T31" fmla="*/ 9 h 65"/>
                <a:gd name="T32" fmla="*/ 14 w 211"/>
                <a:gd name="T33" fmla="*/ 5 h 65"/>
                <a:gd name="T34" fmla="*/ 19 w 211"/>
                <a:gd name="T35" fmla="*/ 2 h 65"/>
                <a:gd name="T36" fmla="*/ 25 w 211"/>
                <a:gd name="T37" fmla="*/ 0 h 65"/>
                <a:gd name="T38" fmla="*/ 33 w 211"/>
                <a:gd name="T39" fmla="*/ 0 h 65"/>
                <a:gd name="T40" fmla="*/ 178 w 211"/>
                <a:gd name="T41" fmla="*/ 0 h 65"/>
                <a:gd name="T42" fmla="*/ 178 w 211"/>
                <a:gd name="T43" fmla="*/ 0 h 65"/>
                <a:gd name="T44" fmla="*/ 184 w 211"/>
                <a:gd name="T45" fmla="*/ 0 h 65"/>
                <a:gd name="T46" fmla="*/ 190 w 211"/>
                <a:gd name="T47" fmla="*/ 2 h 65"/>
                <a:gd name="T48" fmla="*/ 196 w 211"/>
                <a:gd name="T49" fmla="*/ 5 h 65"/>
                <a:gd name="T50" fmla="*/ 200 w 211"/>
                <a:gd name="T51" fmla="*/ 9 h 65"/>
                <a:gd name="T52" fmla="*/ 205 w 211"/>
                <a:gd name="T53" fmla="*/ 14 h 65"/>
                <a:gd name="T54" fmla="*/ 208 w 211"/>
                <a:gd name="T55" fmla="*/ 19 h 65"/>
                <a:gd name="T56" fmla="*/ 210 w 211"/>
                <a:gd name="T57" fmla="*/ 25 h 65"/>
                <a:gd name="T58" fmla="*/ 211 w 211"/>
                <a:gd name="T59" fmla="*/ 33 h 65"/>
                <a:gd name="T60" fmla="*/ 211 w 211"/>
                <a:gd name="T61" fmla="*/ 33 h 65"/>
                <a:gd name="T62" fmla="*/ 210 w 211"/>
                <a:gd name="T63" fmla="*/ 39 h 65"/>
                <a:gd name="T64" fmla="*/ 208 w 211"/>
                <a:gd name="T65" fmla="*/ 45 h 65"/>
                <a:gd name="T66" fmla="*/ 205 w 211"/>
                <a:gd name="T67" fmla="*/ 50 h 65"/>
                <a:gd name="T68" fmla="*/ 200 w 211"/>
                <a:gd name="T69" fmla="*/ 55 h 65"/>
                <a:gd name="T70" fmla="*/ 196 w 211"/>
                <a:gd name="T71" fmla="*/ 60 h 65"/>
                <a:gd name="T72" fmla="*/ 190 w 211"/>
                <a:gd name="T73" fmla="*/ 63 h 65"/>
                <a:gd name="T74" fmla="*/ 184 w 211"/>
                <a:gd name="T75" fmla="*/ 65 h 65"/>
                <a:gd name="T76" fmla="*/ 178 w 211"/>
                <a:gd name="T77" fmla="*/ 65 h 65"/>
                <a:gd name="T78" fmla="*/ 178 w 211"/>
                <a:gd name="T79"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11" h="65">
                  <a:moveTo>
                    <a:pt x="178" y="65"/>
                  </a:moveTo>
                  <a:lnTo>
                    <a:pt x="33" y="65"/>
                  </a:lnTo>
                  <a:lnTo>
                    <a:pt x="33" y="65"/>
                  </a:lnTo>
                  <a:lnTo>
                    <a:pt x="25" y="65"/>
                  </a:lnTo>
                  <a:lnTo>
                    <a:pt x="19" y="63"/>
                  </a:lnTo>
                  <a:lnTo>
                    <a:pt x="14" y="60"/>
                  </a:lnTo>
                  <a:lnTo>
                    <a:pt x="9" y="55"/>
                  </a:lnTo>
                  <a:lnTo>
                    <a:pt x="5" y="50"/>
                  </a:lnTo>
                  <a:lnTo>
                    <a:pt x="2" y="45"/>
                  </a:lnTo>
                  <a:lnTo>
                    <a:pt x="1" y="39"/>
                  </a:lnTo>
                  <a:lnTo>
                    <a:pt x="0" y="33"/>
                  </a:lnTo>
                  <a:lnTo>
                    <a:pt x="0" y="33"/>
                  </a:lnTo>
                  <a:lnTo>
                    <a:pt x="1" y="25"/>
                  </a:lnTo>
                  <a:lnTo>
                    <a:pt x="2" y="19"/>
                  </a:lnTo>
                  <a:lnTo>
                    <a:pt x="5" y="14"/>
                  </a:lnTo>
                  <a:lnTo>
                    <a:pt x="9" y="9"/>
                  </a:lnTo>
                  <a:lnTo>
                    <a:pt x="14" y="5"/>
                  </a:lnTo>
                  <a:lnTo>
                    <a:pt x="19" y="2"/>
                  </a:lnTo>
                  <a:lnTo>
                    <a:pt x="25" y="0"/>
                  </a:lnTo>
                  <a:lnTo>
                    <a:pt x="33" y="0"/>
                  </a:lnTo>
                  <a:lnTo>
                    <a:pt x="178" y="0"/>
                  </a:lnTo>
                  <a:lnTo>
                    <a:pt x="178" y="0"/>
                  </a:lnTo>
                  <a:lnTo>
                    <a:pt x="184" y="0"/>
                  </a:lnTo>
                  <a:lnTo>
                    <a:pt x="190" y="2"/>
                  </a:lnTo>
                  <a:lnTo>
                    <a:pt x="196" y="5"/>
                  </a:lnTo>
                  <a:lnTo>
                    <a:pt x="200" y="9"/>
                  </a:lnTo>
                  <a:lnTo>
                    <a:pt x="205" y="14"/>
                  </a:lnTo>
                  <a:lnTo>
                    <a:pt x="208" y="19"/>
                  </a:lnTo>
                  <a:lnTo>
                    <a:pt x="210" y="25"/>
                  </a:lnTo>
                  <a:lnTo>
                    <a:pt x="211" y="33"/>
                  </a:lnTo>
                  <a:lnTo>
                    <a:pt x="211" y="33"/>
                  </a:lnTo>
                  <a:lnTo>
                    <a:pt x="210" y="39"/>
                  </a:lnTo>
                  <a:lnTo>
                    <a:pt x="208" y="45"/>
                  </a:lnTo>
                  <a:lnTo>
                    <a:pt x="205" y="50"/>
                  </a:lnTo>
                  <a:lnTo>
                    <a:pt x="200" y="55"/>
                  </a:lnTo>
                  <a:lnTo>
                    <a:pt x="196" y="60"/>
                  </a:lnTo>
                  <a:lnTo>
                    <a:pt x="190" y="63"/>
                  </a:lnTo>
                  <a:lnTo>
                    <a:pt x="184" y="65"/>
                  </a:lnTo>
                  <a:lnTo>
                    <a:pt x="178" y="65"/>
                  </a:lnTo>
                  <a:lnTo>
                    <a:pt x="178" y="6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Freeform 33">
              <a:extLst>
                <a:ext uri="{FF2B5EF4-FFF2-40B4-BE49-F238E27FC236}">
                  <a16:creationId xmlns:a16="http://schemas.microsoft.com/office/drawing/2014/main" id="{0FBD95E1-7769-4E42-85BD-FA6B272DF573}"/>
                </a:ext>
              </a:extLst>
            </p:cNvPr>
            <p:cNvSpPr>
              <a:spLocks/>
            </p:cNvSpPr>
            <p:nvPr/>
          </p:nvSpPr>
          <p:spPr bwMode="auto">
            <a:xfrm>
              <a:off x="6342063" y="2581275"/>
              <a:ext cx="15875" cy="38100"/>
            </a:xfrm>
            <a:custGeom>
              <a:avLst/>
              <a:gdLst>
                <a:gd name="T0" fmla="*/ 33 w 66"/>
                <a:gd name="T1" fmla="*/ 165 h 165"/>
                <a:gd name="T2" fmla="*/ 33 w 66"/>
                <a:gd name="T3" fmla="*/ 165 h 165"/>
                <a:gd name="T4" fmla="*/ 27 w 66"/>
                <a:gd name="T5" fmla="*/ 165 h 165"/>
                <a:gd name="T6" fmla="*/ 20 w 66"/>
                <a:gd name="T7" fmla="*/ 163 h 165"/>
                <a:gd name="T8" fmla="*/ 14 w 66"/>
                <a:gd name="T9" fmla="*/ 160 h 165"/>
                <a:gd name="T10" fmla="*/ 9 w 66"/>
                <a:gd name="T11" fmla="*/ 155 h 165"/>
                <a:gd name="T12" fmla="*/ 6 w 66"/>
                <a:gd name="T13" fmla="*/ 150 h 165"/>
                <a:gd name="T14" fmla="*/ 3 w 66"/>
                <a:gd name="T15" fmla="*/ 145 h 165"/>
                <a:gd name="T16" fmla="*/ 1 w 66"/>
                <a:gd name="T17" fmla="*/ 139 h 165"/>
                <a:gd name="T18" fmla="*/ 0 w 66"/>
                <a:gd name="T19" fmla="*/ 133 h 165"/>
                <a:gd name="T20" fmla="*/ 0 w 66"/>
                <a:gd name="T21" fmla="*/ 33 h 165"/>
                <a:gd name="T22" fmla="*/ 0 w 66"/>
                <a:gd name="T23" fmla="*/ 33 h 165"/>
                <a:gd name="T24" fmla="*/ 1 w 66"/>
                <a:gd name="T25" fmla="*/ 26 h 165"/>
                <a:gd name="T26" fmla="*/ 3 w 66"/>
                <a:gd name="T27" fmla="*/ 20 h 165"/>
                <a:gd name="T28" fmla="*/ 6 w 66"/>
                <a:gd name="T29" fmla="*/ 15 h 165"/>
                <a:gd name="T30" fmla="*/ 9 w 66"/>
                <a:gd name="T31" fmla="*/ 10 h 165"/>
                <a:gd name="T32" fmla="*/ 14 w 66"/>
                <a:gd name="T33" fmla="*/ 5 h 165"/>
                <a:gd name="T34" fmla="*/ 20 w 66"/>
                <a:gd name="T35" fmla="*/ 2 h 165"/>
                <a:gd name="T36" fmla="*/ 27 w 66"/>
                <a:gd name="T37" fmla="*/ 0 h 165"/>
                <a:gd name="T38" fmla="*/ 33 w 66"/>
                <a:gd name="T39" fmla="*/ 0 h 165"/>
                <a:gd name="T40" fmla="*/ 33 w 66"/>
                <a:gd name="T41" fmla="*/ 0 h 165"/>
                <a:gd name="T42" fmla="*/ 39 w 66"/>
                <a:gd name="T43" fmla="*/ 0 h 165"/>
                <a:gd name="T44" fmla="*/ 45 w 66"/>
                <a:gd name="T45" fmla="*/ 2 h 165"/>
                <a:gd name="T46" fmla="*/ 51 w 66"/>
                <a:gd name="T47" fmla="*/ 5 h 165"/>
                <a:gd name="T48" fmla="*/ 57 w 66"/>
                <a:gd name="T49" fmla="*/ 10 h 165"/>
                <a:gd name="T50" fmla="*/ 61 w 66"/>
                <a:gd name="T51" fmla="*/ 15 h 165"/>
                <a:gd name="T52" fmla="*/ 63 w 66"/>
                <a:gd name="T53" fmla="*/ 20 h 165"/>
                <a:gd name="T54" fmla="*/ 65 w 66"/>
                <a:gd name="T55" fmla="*/ 26 h 165"/>
                <a:gd name="T56" fmla="*/ 66 w 66"/>
                <a:gd name="T57" fmla="*/ 33 h 165"/>
                <a:gd name="T58" fmla="*/ 66 w 66"/>
                <a:gd name="T59" fmla="*/ 133 h 165"/>
                <a:gd name="T60" fmla="*/ 66 w 66"/>
                <a:gd name="T61" fmla="*/ 133 h 165"/>
                <a:gd name="T62" fmla="*/ 65 w 66"/>
                <a:gd name="T63" fmla="*/ 139 h 165"/>
                <a:gd name="T64" fmla="*/ 63 w 66"/>
                <a:gd name="T65" fmla="*/ 145 h 165"/>
                <a:gd name="T66" fmla="*/ 61 w 66"/>
                <a:gd name="T67" fmla="*/ 150 h 165"/>
                <a:gd name="T68" fmla="*/ 57 w 66"/>
                <a:gd name="T69" fmla="*/ 155 h 165"/>
                <a:gd name="T70" fmla="*/ 51 w 66"/>
                <a:gd name="T71" fmla="*/ 160 h 165"/>
                <a:gd name="T72" fmla="*/ 45 w 66"/>
                <a:gd name="T73" fmla="*/ 163 h 165"/>
                <a:gd name="T74" fmla="*/ 39 w 66"/>
                <a:gd name="T75" fmla="*/ 165 h 165"/>
                <a:gd name="T76" fmla="*/ 33 w 66"/>
                <a:gd name="T77" fmla="*/ 165 h 165"/>
                <a:gd name="T78" fmla="*/ 33 w 66"/>
                <a:gd name="T79" fmla="*/ 165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6" h="165">
                  <a:moveTo>
                    <a:pt x="33" y="165"/>
                  </a:moveTo>
                  <a:lnTo>
                    <a:pt x="33" y="165"/>
                  </a:lnTo>
                  <a:lnTo>
                    <a:pt x="27" y="165"/>
                  </a:lnTo>
                  <a:lnTo>
                    <a:pt x="20" y="163"/>
                  </a:lnTo>
                  <a:lnTo>
                    <a:pt x="14" y="160"/>
                  </a:lnTo>
                  <a:lnTo>
                    <a:pt x="9" y="155"/>
                  </a:lnTo>
                  <a:lnTo>
                    <a:pt x="6" y="150"/>
                  </a:lnTo>
                  <a:lnTo>
                    <a:pt x="3" y="145"/>
                  </a:lnTo>
                  <a:lnTo>
                    <a:pt x="1" y="139"/>
                  </a:lnTo>
                  <a:lnTo>
                    <a:pt x="0" y="133"/>
                  </a:lnTo>
                  <a:lnTo>
                    <a:pt x="0" y="33"/>
                  </a:lnTo>
                  <a:lnTo>
                    <a:pt x="0" y="33"/>
                  </a:lnTo>
                  <a:lnTo>
                    <a:pt x="1" y="26"/>
                  </a:lnTo>
                  <a:lnTo>
                    <a:pt x="3" y="20"/>
                  </a:lnTo>
                  <a:lnTo>
                    <a:pt x="6" y="15"/>
                  </a:lnTo>
                  <a:lnTo>
                    <a:pt x="9" y="10"/>
                  </a:lnTo>
                  <a:lnTo>
                    <a:pt x="14" y="5"/>
                  </a:lnTo>
                  <a:lnTo>
                    <a:pt x="20" y="2"/>
                  </a:lnTo>
                  <a:lnTo>
                    <a:pt x="27" y="0"/>
                  </a:lnTo>
                  <a:lnTo>
                    <a:pt x="33" y="0"/>
                  </a:lnTo>
                  <a:lnTo>
                    <a:pt x="33" y="0"/>
                  </a:lnTo>
                  <a:lnTo>
                    <a:pt x="39" y="0"/>
                  </a:lnTo>
                  <a:lnTo>
                    <a:pt x="45" y="2"/>
                  </a:lnTo>
                  <a:lnTo>
                    <a:pt x="51" y="5"/>
                  </a:lnTo>
                  <a:lnTo>
                    <a:pt x="57" y="10"/>
                  </a:lnTo>
                  <a:lnTo>
                    <a:pt x="61" y="15"/>
                  </a:lnTo>
                  <a:lnTo>
                    <a:pt x="63" y="20"/>
                  </a:lnTo>
                  <a:lnTo>
                    <a:pt x="65" y="26"/>
                  </a:lnTo>
                  <a:lnTo>
                    <a:pt x="66" y="33"/>
                  </a:lnTo>
                  <a:lnTo>
                    <a:pt x="66" y="133"/>
                  </a:lnTo>
                  <a:lnTo>
                    <a:pt x="66" y="133"/>
                  </a:lnTo>
                  <a:lnTo>
                    <a:pt x="65" y="139"/>
                  </a:lnTo>
                  <a:lnTo>
                    <a:pt x="63" y="145"/>
                  </a:lnTo>
                  <a:lnTo>
                    <a:pt x="61" y="150"/>
                  </a:lnTo>
                  <a:lnTo>
                    <a:pt x="57" y="155"/>
                  </a:lnTo>
                  <a:lnTo>
                    <a:pt x="51" y="160"/>
                  </a:lnTo>
                  <a:lnTo>
                    <a:pt x="45" y="163"/>
                  </a:lnTo>
                  <a:lnTo>
                    <a:pt x="39" y="165"/>
                  </a:lnTo>
                  <a:lnTo>
                    <a:pt x="33" y="165"/>
                  </a:lnTo>
                  <a:lnTo>
                    <a:pt x="33" y="16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Freeform 34">
              <a:extLst>
                <a:ext uri="{FF2B5EF4-FFF2-40B4-BE49-F238E27FC236}">
                  <a16:creationId xmlns:a16="http://schemas.microsoft.com/office/drawing/2014/main" id="{C2422F61-27E5-4044-9307-617AA0B14D9C}"/>
                </a:ext>
              </a:extLst>
            </p:cNvPr>
            <p:cNvSpPr>
              <a:spLocks/>
            </p:cNvSpPr>
            <p:nvPr/>
          </p:nvSpPr>
          <p:spPr bwMode="auto">
            <a:xfrm>
              <a:off x="6356350" y="2589213"/>
              <a:ext cx="31750" cy="33338"/>
            </a:xfrm>
            <a:custGeom>
              <a:avLst/>
              <a:gdLst>
                <a:gd name="T0" fmla="*/ 33 w 140"/>
                <a:gd name="T1" fmla="*/ 148 h 148"/>
                <a:gd name="T2" fmla="*/ 33 w 140"/>
                <a:gd name="T3" fmla="*/ 148 h 148"/>
                <a:gd name="T4" fmla="*/ 28 w 140"/>
                <a:gd name="T5" fmla="*/ 147 h 148"/>
                <a:gd name="T6" fmla="*/ 21 w 140"/>
                <a:gd name="T7" fmla="*/ 146 h 148"/>
                <a:gd name="T8" fmla="*/ 16 w 140"/>
                <a:gd name="T9" fmla="*/ 143 h 148"/>
                <a:gd name="T10" fmla="*/ 11 w 140"/>
                <a:gd name="T11" fmla="*/ 139 h 148"/>
                <a:gd name="T12" fmla="*/ 11 w 140"/>
                <a:gd name="T13" fmla="*/ 139 h 148"/>
                <a:gd name="T14" fmla="*/ 6 w 140"/>
                <a:gd name="T15" fmla="*/ 135 h 148"/>
                <a:gd name="T16" fmla="*/ 3 w 140"/>
                <a:gd name="T17" fmla="*/ 129 h 148"/>
                <a:gd name="T18" fmla="*/ 1 w 140"/>
                <a:gd name="T19" fmla="*/ 122 h 148"/>
                <a:gd name="T20" fmla="*/ 0 w 140"/>
                <a:gd name="T21" fmla="*/ 116 h 148"/>
                <a:gd name="T22" fmla="*/ 1 w 140"/>
                <a:gd name="T23" fmla="*/ 110 h 148"/>
                <a:gd name="T24" fmla="*/ 2 w 140"/>
                <a:gd name="T25" fmla="*/ 104 h 148"/>
                <a:gd name="T26" fmla="*/ 5 w 140"/>
                <a:gd name="T27" fmla="*/ 99 h 148"/>
                <a:gd name="T28" fmla="*/ 9 w 140"/>
                <a:gd name="T29" fmla="*/ 92 h 148"/>
                <a:gd name="T30" fmla="*/ 82 w 140"/>
                <a:gd name="T31" fmla="*/ 11 h 148"/>
                <a:gd name="T32" fmla="*/ 82 w 140"/>
                <a:gd name="T33" fmla="*/ 11 h 148"/>
                <a:gd name="T34" fmla="*/ 88 w 140"/>
                <a:gd name="T35" fmla="*/ 7 h 148"/>
                <a:gd name="T36" fmla="*/ 93 w 140"/>
                <a:gd name="T37" fmla="*/ 3 h 148"/>
                <a:gd name="T38" fmla="*/ 99 w 140"/>
                <a:gd name="T39" fmla="*/ 1 h 148"/>
                <a:gd name="T40" fmla="*/ 105 w 140"/>
                <a:gd name="T41" fmla="*/ 0 h 148"/>
                <a:gd name="T42" fmla="*/ 111 w 140"/>
                <a:gd name="T43" fmla="*/ 0 h 148"/>
                <a:gd name="T44" fmla="*/ 118 w 140"/>
                <a:gd name="T45" fmla="*/ 1 h 148"/>
                <a:gd name="T46" fmla="*/ 124 w 140"/>
                <a:gd name="T47" fmla="*/ 4 h 148"/>
                <a:gd name="T48" fmla="*/ 129 w 140"/>
                <a:gd name="T49" fmla="*/ 9 h 148"/>
                <a:gd name="T50" fmla="*/ 129 w 140"/>
                <a:gd name="T51" fmla="*/ 9 h 148"/>
                <a:gd name="T52" fmla="*/ 134 w 140"/>
                <a:gd name="T53" fmla="*/ 14 h 148"/>
                <a:gd name="T54" fmla="*/ 137 w 140"/>
                <a:gd name="T55" fmla="*/ 19 h 148"/>
                <a:gd name="T56" fmla="*/ 139 w 140"/>
                <a:gd name="T57" fmla="*/ 25 h 148"/>
                <a:gd name="T58" fmla="*/ 140 w 140"/>
                <a:gd name="T59" fmla="*/ 31 h 148"/>
                <a:gd name="T60" fmla="*/ 139 w 140"/>
                <a:gd name="T61" fmla="*/ 38 h 148"/>
                <a:gd name="T62" fmla="*/ 138 w 140"/>
                <a:gd name="T63" fmla="*/ 44 h 148"/>
                <a:gd name="T64" fmla="*/ 135 w 140"/>
                <a:gd name="T65" fmla="*/ 50 h 148"/>
                <a:gd name="T66" fmla="*/ 132 w 140"/>
                <a:gd name="T67" fmla="*/ 55 h 148"/>
                <a:gd name="T68" fmla="*/ 58 w 140"/>
                <a:gd name="T69" fmla="*/ 137 h 148"/>
                <a:gd name="T70" fmla="*/ 58 w 140"/>
                <a:gd name="T71" fmla="*/ 137 h 148"/>
                <a:gd name="T72" fmla="*/ 52 w 140"/>
                <a:gd name="T73" fmla="*/ 142 h 148"/>
                <a:gd name="T74" fmla="*/ 46 w 140"/>
                <a:gd name="T75" fmla="*/ 145 h 148"/>
                <a:gd name="T76" fmla="*/ 40 w 140"/>
                <a:gd name="T77" fmla="*/ 147 h 148"/>
                <a:gd name="T78" fmla="*/ 33 w 140"/>
                <a:gd name="T79" fmla="*/ 148 h 148"/>
                <a:gd name="T80" fmla="*/ 33 w 140"/>
                <a:gd name="T81" fmla="*/ 148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40" h="148">
                  <a:moveTo>
                    <a:pt x="33" y="148"/>
                  </a:moveTo>
                  <a:lnTo>
                    <a:pt x="33" y="148"/>
                  </a:lnTo>
                  <a:lnTo>
                    <a:pt x="28" y="147"/>
                  </a:lnTo>
                  <a:lnTo>
                    <a:pt x="21" y="146"/>
                  </a:lnTo>
                  <a:lnTo>
                    <a:pt x="16" y="143"/>
                  </a:lnTo>
                  <a:lnTo>
                    <a:pt x="11" y="139"/>
                  </a:lnTo>
                  <a:lnTo>
                    <a:pt x="11" y="139"/>
                  </a:lnTo>
                  <a:lnTo>
                    <a:pt x="6" y="135"/>
                  </a:lnTo>
                  <a:lnTo>
                    <a:pt x="3" y="129"/>
                  </a:lnTo>
                  <a:lnTo>
                    <a:pt x="1" y="122"/>
                  </a:lnTo>
                  <a:lnTo>
                    <a:pt x="0" y="116"/>
                  </a:lnTo>
                  <a:lnTo>
                    <a:pt x="1" y="110"/>
                  </a:lnTo>
                  <a:lnTo>
                    <a:pt x="2" y="104"/>
                  </a:lnTo>
                  <a:lnTo>
                    <a:pt x="5" y="99"/>
                  </a:lnTo>
                  <a:lnTo>
                    <a:pt x="9" y="92"/>
                  </a:lnTo>
                  <a:lnTo>
                    <a:pt x="82" y="11"/>
                  </a:lnTo>
                  <a:lnTo>
                    <a:pt x="82" y="11"/>
                  </a:lnTo>
                  <a:lnTo>
                    <a:pt x="88" y="7"/>
                  </a:lnTo>
                  <a:lnTo>
                    <a:pt x="93" y="3"/>
                  </a:lnTo>
                  <a:lnTo>
                    <a:pt x="99" y="1"/>
                  </a:lnTo>
                  <a:lnTo>
                    <a:pt x="105" y="0"/>
                  </a:lnTo>
                  <a:lnTo>
                    <a:pt x="111" y="0"/>
                  </a:lnTo>
                  <a:lnTo>
                    <a:pt x="118" y="1"/>
                  </a:lnTo>
                  <a:lnTo>
                    <a:pt x="124" y="4"/>
                  </a:lnTo>
                  <a:lnTo>
                    <a:pt x="129" y="9"/>
                  </a:lnTo>
                  <a:lnTo>
                    <a:pt x="129" y="9"/>
                  </a:lnTo>
                  <a:lnTo>
                    <a:pt x="134" y="14"/>
                  </a:lnTo>
                  <a:lnTo>
                    <a:pt x="137" y="19"/>
                  </a:lnTo>
                  <a:lnTo>
                    <a:pt x="139" y="25"/>
                  </a:lnTo>
                  <a:lnTo>
                    <a:pt x="140" y="31"/>
                  </a:lnTo>
                  <a:lnTo>
                    <a:pt x="139" y="38"/>
                  </a:lnTo>
                  <a:lnTo>
                    <a:pt x="138" y="44"/>
                  </a:lnTo>
                  <a:lnTo>
                    <a:pt x="135" y="50"/>
                  </a:lnTo>
                  <a:lnTo>
                    <a:pt x="132" y="55"/>
                  </a:lnTo>
                  <a:lnTo>
                    <a:pt x="58" y="137"/>
                  </a:lnTo>
                  <a:lnTo>
                    <a:pt x="58" y="137"/>
                  </a:lnTo>
                  <a:lnTo>
                    <a:pt x="52" y="142"/>
                  </a:lnTo>
                  <a:lnTo>
                    <a:pt x="46" y="145"/>
                  </a:lnTo>
                  <a:lnTo>
                    <a:pt x="40" y="147"/>
                  </a:lnTo>
                  <a:lnTo>
                    <a:pt x="33" y="148"/>
                  </a:lnTo>
                  <a:lnTo>
                    <a:pt x="33" y="1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Freeform 35">
              <a:extLst>
                <a:ext uri="{FF2B5EF4-FFF2-40B4-BE49-F238E27FC236}">
                  <a16:creationId xmlns:a16="http://schemas.microsoft.com/office/drawing/2014/main" id="{14176479-FC4B-4586-BE97-CE93175EAF47}"/>
                </a:ext>
              </a:extLst>
            </p:cNvPr>
            <p:cNvSpPr>
              <a:spLocks/>
            </p:cNvSpPr>
            <p:nvPr/>
          </p:nvSpPr>
          <p:spPr bwMode="auto">
            <a:xfrm>
              <a:off x="6310313" y="2589213"/>
              <a:ext cx="34925" cy="33338"/>
            </a:xfrm>
            <a:custGeom>
              <a:avLst/>
              <a:gdLst>
                <a:gd name="T0" fmla="*/ 120 w 153"/>
                <a:gd name="T1" fmla="*/ 146 h 146"/>
                <a:gd name="T2" fmla="*/ 120 w 153"/>
                <a:gd name="T3" fmla="*/ 146 h 146"/>
                <a:gd name="T4" fmla="*/ 114 w 153"/>
                <a:gd name="T5" fmla="*/ 145 h 146"/>
                <a:gd name="T6" fmla="*/ 109 w 153"/>
                <a:gd name="T7" fmla="*/ 144 h 146"/>
                <a:gd name="T8" fmla="*/ 103 w 153"/>
                <a:gd name="T9" fmla="*/ 141 h 146"/>
                <a:gd name="T10" fmla="*/ 98 w 153"/>
                <a:gd name="T11" fmla="*/ 137 h 146"/>
                <a:gd name="T12" fmla="*/ 10 w 153"/>
                <a:gd name="T13" fmla="*/ 57 h 146"/>
                <a:gd name="T14" fmla="*/ 10 w 153"/>
                <a:gd name="T15" fmla="*/ 57 h 146"/>
                <a:gd name="T16" fmla="*/ 6 w 153"/>
                <a:gd name="T17" fmla="*/ 52 h 146"/>
                <a:gd name="T18" fmla="*/ 3 w 153"/>
                <a:gd name="T19" fmla="*/ 47 h 146"/>
                <a:gd name="T20" fmla="*/ 1 w 153"/>
                <a:gd name="T21" fmla="*/ 41 h 146"/>
                <a:gd name="T22" fmla="*/ 0 w 153"/>
                <a:gd name="T23" fmla="*/ 34 h 146"/>
                <a:gd name="T24" fmla="*/ 0 w 153"/>
                <a:gd name="T25" fmla="*/ 28 h 146"/>
                <a:gd name="T26" fmla="*/ 2 w 153"/>
                <a:gd name="T27" fmla="*/ 22 h 146"/>
                <a:gd name="T28" fmla="*/ 4 w 153"/>
                <a:gd name="T29" fmla="*/ 16 h 146"/>
                <a:gd name="T30" fmla="*/ 8 w 153"/>
                <a:gd name="T31" fmla="*/ 11 h 146"/>
                <a:gd name="T32" fmla="*/ 8 w 153"/>
                <a:gd name="T33" fmla="*/ 11 h 146"/>
                <a:gd name="T34" fmla="*/ 13 w 153"/>
                <a:gd name="T35" fmla="*/ 7 h 146"/>
                <a:gd name="T36" fmla="*/ 19 w 153"/>
                <a:gd name="T37" fmla="*/ 3 h 146"/>
                <a:gd name="T38" fmla="*/ 25 w 153"/>
                <a:gd name="T39" fmla="*/ 1 h 146"/>
                <a:gd name="T40" fmla="*/ 31 w 153"/>
                <a:gd name="T41" fmla="*/ 0 h 146"/>
                <a:gd name="T42" fmla="*/ 37 w 153"/>
                <a:gd name="T43" fmla="*/ 0 h 146"/>
                <a:gd name="T44" fmla="*/ 43 w 153"/>
                <a:gd name="T45" fmla="*/ 2 h 146"/>
                <a:gd name="T46" fmla="*/ 50 w 153"/>
                <a:gd name="T47" fmla="*/ 4 h 146"/>
                <a:gd name="T48" fmla="*/ 55 w 153"/>
                <a:gd name="T49" fmla="*/ 9 h 146"/>
                <a:gd name="T50" fmla="*/ 143 w 153"/>
                <a:gd name="T51" fmla="*/ 88 h 146"/>
                <a:gd name="T52" fmla="*/ 143 w 153"/>
                <a:gd name="T53" fmla="*/ 88 h 146"/>
                <a:gd name="T54" fmla="*/ 147 w 153"/>
                <a:gd name="T55" fmla="*/ 93 h 146"/>
                <a:gd name="T56" fmla="*/ 150 w 153"/>
                <a:gd name="T57" fmla="*/ 99 h 146"/>
                <a:gd name="T58" fmla="*/ 152 w 153"/>
                <a:gd name="T59" fmla="*/ 105 h 146"/>
                <a:gd name="T60" fmla="*/ 153 w 153"/>
                <a:gd name="T61" fmla="*/ 111 h 146"/>
                <a:gd name="T62" fmla="*/ 153 w 153"/>
                <a:gd name="T63" fmla="*/ 117 h 146"/>
                <a:gd name="T64" fmla="*/ 151 w 153"/>
                <a:gd name="T65" fmla="*/ 123 h 146"/>
                <a:gd name="T66" fmla="*/ 149 w 153"/>
                <a:gd name="T67" fmla="*/ 130 h 146"/>
                <a:gd name="T68" fmla="*/ 145 w 153"/>
                <a:gd name="T69" fmla="*/ 135 h 146"/>
                <a:gd name="T70" fmla="*/ 145 w 153"/>
                <a:gd name="T71" fmla="*/ 135 h 146"/>
                <a:gd name="T72" fmla="*/ 140 w 153"/>
                <a:gd name="T73" fmla="*/ 140 h 146"/>
                <a:gd name="T74" fmla="*/ 133 w 153"/>
                <a:gd name="T75" fmla="*/ 143 h 146"/>
                <a:gd name="T76" fmla="*/ 127 w 153"/>
                <a:gd name="T77" fmla="*/ 145 h 146"/>
                <a:gd name="T78" fmla="*/ 120 w 153"/>
                <a:gd name="T79" fmla="*/ 146 h 146"/>
                <a:gd name="T80" fmla="*/ 120 w 153"/>
                <a:gd name="T81" fmla="*/ 14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3" h="146">
                  <a:moveTo>
                    <a:pt x="120" y="146"/>
                  </a:moveTo>
                  <a:lnTo>
                    <a:pt x="120" y="146"/>
                  </a:lnTo>
                  <a:lnTo>
                    <a:pt x="114" y="145"/>
                  </a:lnTo>
                  <a:lnTo>
                    <a:pt x="109" y="144"/>
                  </a:lnTo>
                  <a:lnTo>
                    <a:pt x="103" y="141"/>
                  </a:lnTo>
                  <a:lnTo>
                    <a:pt x="98" y="137"/>
                  </a:lnTo>
                  <a:lnTo>
                    <a:pt x="10" y="57"/>
                  </a:lnTo>
                  <a:lnTo>
                    <a:pt x="10" y="57"/>
                  </a:lnTo>
                  <a:lnTo>
                    <a:pt x="6" y="52"/>
                  </a:lnTo>
                  <a:lnTo>
                    <a:pt x="3" y="47"/>
                  </a:lnTo>
                  <a:lnTo>
                    <a:pt x="1" y="41"/>
                  </a:lnTo>
                  <a:lnTo>
                    <a:pt x="0" y="34"/>
                  </a:lnTo>
                  <a:lnTo>
                    <a:pt x="0" y="28"/>
                  </a:lnTo>
                  <a:lnTo>
                    <a:pt x="2" y="22"/>
                  </a:lnTo>
                  <a:lnTo>
                    <a:pt x="4" y="16"/>
                  </a:lnTo>
                  <a:lnTo>
                    <a:pt x="8" y="11"/>
                  </a:lnTo>
                  <a:lnTo>
                    <a:pt x="8" y="11"/>
                  </a:lnTo>
                  <a:lnTo>
                    <a:pt x="13" y="7"/>
                  </a:lnTo>
                  <a:lnTo>
                    <a:pt x="19" y="3"/>
                  </a:lnTo>
                  <a:lnTo>
                    <a:pt x="25" y="1"/>
                  </a:lnTo>
                  <a:lnTo>
                    <a:pt x="31" y="0"/>
                  </a:lnTo>
                  <a:lnTo>
                    <a:pt x="37" y="0"/>
                  </a:lnTo>
                  <a:lnTo>
                    <a:pt x="43" y="2"/>
                  </a:lnTo>
                  <a:lnTo>
                    <a:pt x="50" y="4"/>
                  </a:lnTo>
                  <a:lnTo>
                    <a:pt x="55" y="9"/>
                  </a:lnTo>
                  <a:lnTo>
                    <a:pt x="143" y="88"/>
                  </a:lnTo>
                  <a:lnTo>
                    <a:pt x="143" y="88"/>
                  </a:lnTo>
                  <a:lnTo>
                    <a:pt x="147" y="93"/>
                  </a:lnTo>
                  <a:lnTo>
                    <a:pt x="150" y="99"/>
                  </a:lnTo>
                  <a:lnTo>
                    <a:pt x="152" y="105"/>
                  </a:lnTo>
                  <a:lnTo>
                    <a:pt x="153" y="111"/>
                  </a:lnTo>
                  <a:lnTo>
                    <a:pt x="153" y="117"/>
                  </a:lnTo>
                  <a:lnTo>
                    <a:pt x="151" y="123"/>
                  </a:lnTo>
                  <a:lnTo>
                    <a:pt x="149" y="130"/>
                  </a:lnTo>
                  <a:lnTo>
                    <a:pt x="145" y="135"/>
                  </a:lnTo>
                  <a:lnTo>
                    <a:pt x="145" y="135"/>
                  </a:lnTo>
                  <a:lnTo>
                    <a:pt x="140" y="140"/>
                  </a:lnTo>
                  <a:lnTo>
                    <a:pt x="133" y="143"/>
                  </a:lnTo>
                  <a:lnTo>
                    <a:pt x="127" y="145"/>
                  </a:lnTo>
                  <a:lnTo>
                    <a:pt x="120" y="146"/>
                  </a:lnTo>
                  <a:lnTo>
                    <a:pt x="120" y="1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Freeform 36">
              <a:extLst>
                <a:ext uri="{FF2B5EF4-FFF2-40B4-BE49-F238E27FC236}">
                  <a16:creationId xmlns:a16="http://schemas.microsoft.com/office/drawing/2014/main" id="{3468D680-354C-4073-9F3C-56CF69F7D90B}"/>
                </a:ext>
              </a:extLst>
            </p:cNvPr>
            <p:cNvSpPr>
              <a:spLocks/>
            </p:cNvSpPr>
            <p:nvPr/>
          </p:nvSpPr>
          <p:spPr bwMode="auto">
            <a:xfrm>
              <a:off x="6365875" y="2740025"/>
              <a:ext cx="44450" cy="14288"/>
            </a:xfrm>
            <a:custGeom>
              <a:avLst/>
              <a:gdLst>
                <a:gd name="T0" fmla="*/ 166 w 199"/>
                <a:gd name="T1" fmla="*/ 65 h 65"/>
                <a:gd name="T2" fmla="*/ 33 w 199"/>
                <a:gd name="T3" fmla="*/ 65 h 65"/>
                <a:gd name="T4" fmla="*/ 33 w 199"/>
                <a:gd name="T5" fmla="*/ 65 h 65"/>
                <a:gd name="T6" fmla="*/ 26 w 199"/>
                <a:gd name="T7" fmla="*/ 65 h 65"/>
                <a:gd name="T8" fmla="*/ 20 w 199"/>
                <a:gd name="T9" fmla="*/ 63 h 65"/>
                <a:gd name="T10" fmla="*/ 14 w 199"/>
                <a:gd name="T11" fmla="*/ 60 h 65"/>
                <a:gd name="T12" fmla="*/ 9 w 199"/>
                <a:gd name="T13" fmla="*/ 55 h 65"/>
                <a:gd name="T14" fmla="*/ 5 w 199"/>
                <a:gd name="T15" fmla="*/ 50 h 65"/>
                <a:gd name="T16" fmla="*/ 2 w 199"/>
                <a:gd name="T17" fmla="*/ 45 h 65"/>
                <a:gd name="T18" fmla="*/ 1 w 199"/>
                <a:gd name="T19" fmla="*/ 39 h 65"/>
                <a:gd name="T20" fmla="*/ 0 w 199"/>
                <a:gd name="T21" fmla="*/ 33 h 65"/>
                <a:gd name="T22" fmla="*/ 0 w 199"/>
                <a:gd name="T23" fmla="*/ 33 h 65"/>
                <a:gd name="T24" fmla="*/ 1 w 199"/>
                <a:gd name="T25" fmla="*/ 25 h 65"/>
                <a:gd name="T26" fmla="*/ 2 w 199"/>
                <a:gd name="T27" fmla="*/ 19 h 65"/>
                <a:gd name="T28" fmla="*/ 5 w 199"/>
                <a:gd name="T29" fmla="*/ 14 h 65"/>
                <a:gd name="T30" fmla="*/ 9 w 199"/>
                <a:gd name="T31" fmla="*/ 9 h 65"/>
                <a:gd name="T32" fmla="*/ 14 w 199"/>
                <a:gd name="T33" fmla="*/ 5 h 65"/>
                <a:gd name="T34" fmla="*/ 20 w 199"/>
                <a:gd name="T35" fmla="*/ 2 h 65"/>
                <a:gd name="T36" fmla="*/ 26 w 199"/>
                <a:gd name="T37" fmla="*/ 0 h 65"/>
                <a:gd name="T38" fmla="*/ 33 w 199"/>
                <a:gd name="T39" fmla="*/ 0 h 65"/>
                <a:gd name="T40" fmla="*/ 166 w 199"/>
                <a:gd name="T41" fmla="*/ 0 h 65"/>
                <a:gd name="T42" fmla="*/ 166 w 199"/>
                <a:gd name="T43" fmla="*/ 0 h 65"/>
                <a:gd name="T44" fmla="*/ 172 w 199"/>
                <a:gd name="T45" fmla="*/ 0 h 65"/>
                <a:gd name="T46" fmla="*/ 178 w 199"/>
                <a:gd name="T47" fmla="*/ 2 h 65"/>
                <a:gd name="T48" fmla="*/ 184 w 199"/>
                <a:gd name="T49" fmla="*/ 5 h 65"/>
                <a:gd name="T50" fmla="*/ 188 w 199"/>
                <a:gd name="T51" fmla="*/ 9 h 65"/>
                <a:gd name="T52" fmla="*/ 192 w 199"/>
                <a:gd name="T53" fmla="*/ 14 h 65"/>
                <a:gd name="T54" fmla="*/ 196 w 199"/>
                <a:gd name="T55" fmla="*/ 19 h 65"/>
                <a:gd name="T56" fmla="*/ 198 w 199"/>
                <a:gd name="T57" fmla="*/ 25 h 65"/>
                <a:gd name="T58" fmla="*/ 199 w 199"/>
                <a:gd name="T59" fmla="*/ 33 h 65"/>
                <a:gd name="T60" fmla="*/ 199 w 199"/>
                <a:gd name="T61" fmla="*/ 33 h 65"/>
                <a:gd name="T62" fmla="*/ 198 w 199"/>
                <a:gd name="T63" fmla="*/ 39 h 65"/>
                <a:gd name="T64" fmla="*/ 196 w 199"/>
                <a:gd name="T65" fmla="*/ 45 h 65"/>
                <a:gd name="T66" fmla="*/ 192 w 199"/>
                <a:gd name="T67" fmla="*/ 50 h 65"/>
                <a:gd name="T68" fmla="*/ 188 w 199"/>
                <a:gd name="T69" fmla="*/ 55 h 65"/>
                <a:gd name="T70" fmla="*/ 184 w 199"/>
                <a:gd name="T71" fmla="*/ 60 h 65"/>
                <a:gd name="T72" fmla="*/ 178 w 199"/>
                <a:gd name="T73" fmla="*/ 63 h 65"/>
                <a:gd name="T74" fmla="*/ 172 w 199"/>
                <a:gd name="T75" fmla="*/ 65 h 65"/>
                <a:gd name="T76" fmla="*/ 166 w 199"/>
                <a:gd name="T77" fmla="*/ 65 h 65"/>
                <a:gd name="T78" fmla="*/ 166 w 199"/>
                <a:gd name="T79"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99" h="65">
                  <a:moveTo>
                    <a:pt x="166" y="65"/>
                  </a:moveTo>
                  <a:lnTo>
                    <a:pt x="33" y="65"/>
                  </a:lnTo>
                  <a:lnTo>
                    <a:pt x="33" y="65"/>
                  </a:lnTo>
                  <a:lnTo>
                    <a:pt x="26" y="65"/>
                  </a:lnTo>
                  <a:lnTo>
                    <a:pt x="20" y="63"/>
                  </a:lnTo>
                  <a:lnTo>
                    <a:pt x="14" y="60"/>
                  </a:lnTo>
                  <a:lnTo>
                    <a:pt x="9" y="55"/>
                  </a:lnTo>
                  <a:lnTo>
                    <a:pt x="5" y="50"/>
                  </a:lnTo>
                  <a:lnTo>
                    <a:pt x="2" y="45"/>
                  </a:lnTo>
                  <a:lnTo>
                    <a:pt x="1" y="39"/>
                  </a:lnTo>
                  <a:lnTo>
                    <a:pt x="0" y="33"/>
                  </a:lnTo>
                  <a:lnTo>
                    <a:pt x="0" y="33"/>
                  </a:lnTo>
                  <a:lnTo>
                    <a:pt x="1" y="25"/>
                  </a:lnTo>
                  <a:lnTo>
                    <a:pt x="2" y="19"/>
                  </a:lnTo>
                  <a:lnTo>
                    <a:pt x="5" y="14"/>
                  </a:lnTo>
                  <a:lnTo>
                    <a:pt x="9" y="9"/>
                  </a:lnTo>
                  <a:lnTo>
                    <a:pt x="14" y="5"/>
                  </a:lnTo>
                  <a:lnTo>
                    <a:pt x="20" y="2"/>
                  </a:lnTo>
                  <a:lnTo>
                    <a:pt x="26" y="0"/>
                  </a:lnTo>
                  <a:lnTo>
                    <a:pt x="33" y="0"/>
                  </a:lnTo>
                  <a:lnTo>
                    <a:pt x="166" y="0"/>
                  </a:lnTo>
                  <a:lnTo>
                    <a:pt x="166" y="0"/>
                  </a:lnTo>
                  <a:lnTo>
                    <a:pt x="172" y="0"/>
                  </a:lnTo>
                  <a:lnTo>
                    <a:pt x="178" y="2"/>
                  </a:lnTo>
                  <a:lnTo>
                    <a:pt x="184" y="5"/>
                  </a:lnTo>
                  <a:lnTo>
                    <a:pt x="188" y="9"/>
                  </a:lnTo>
                  <a:lnTo>
                    <a:pt x="192" y="14"/>
                  </a:lnTo>
                  <a:lnTo>
                    <a:pt x="196" y="19"/>
                  </a:lnTo>
                  <a:lnTo>
                    <a:pt x="198" y="25"/>
                  </a:lnTo>
                  <a:lnTo>
                    <a:pt x="199" y="33"/>
                  </a:lnTo>
                  <a:lnTo>
                    <a:pt x="199" y="33"/>
                  </a:lnTo>
                  <a:lnTo>
                    <a:pt x="198" y="39"/>
                  </a:lnTo>
                  <a:lnTo>
                    <a:pt x="196" y="45"/>
                  </a:lnTo>
                  <a:lnTo>
                    <a:pt x="192" y="50"/>
                  </a:lnTo>
                  <a:lnTo>
                    <a:pt x="188" y="55"/>
                  </a:lnTo>
                  <a:lnTo>
                    <a:pt x="184" y="60"/>
                  </a:lnTo>
                  <a:lnTo>
                    <a:pt x="178" y="63"/>
                  </a:lnTo>
                  <a:lnTo>
                    <a:pt x="172" y="65"/>
                  </a:lnTo>
                  <a:lnTo>
                    <a:pt x="166" y="65"/>
                  </a:lnTo>
                  <a:lnTo>
                    <a:pt x="166" y="6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078932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0-#ppt_w/2"/>
                                          </p:val>
                                        </p:tav>
                                        <p:tav tm="100000">
                                          <p:val>
                                            <p:strVal val="#ppt_x"/>
                                          </p:val>
                                        </p:tav>
                                      </p:tavLst>
                                    </p:anim>
                                    <p:anim calcmode="lin" valueType="num">
                                      <p:cBhvr additive="base">
                                        <p:cTn id="8" dur="1000" fill="hold"/>
                                        <p:tgtEl>
                                          <p:spTgt spid="9"/>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1000" fill="hold"/>
                                        <p:tgtEl>
                                          <p:spTgt spid="13"/>
                                        </p:tgtEl>
                                        <p:attrNameLst>
                                          <p:attrName>ppt_x</p:attrName>
                                        </p:attrNameLst>
                                      </p:cBhvr>
                                      <p:tavLst>
                                        <p:tav tm="0">
                                          <p:val>
                                            <p:strVal val="0-#ppt_w/2"/>
                                          </p:val>
                                        </p:tav>
                                        <p:tav tm="100000">
                                          <p:val>
                                            <p:strVal val="#ppt_x"/>
                                          </p:val>
                                        </p:tav>
                                      </p:tavLst>
                                    </p:anim>
                                    <p:anim calcmode="lin" valueType="num">
                                      <p:cBhvr additive="base">
                                        <p:cTn id="12" dur="1000" fill="hold"/>
                                        <p:tgtEl>
                                          <p:spTgt spid="13"/>
                                        </p:tgtEl>
                                        <p:attrNameLst>
                                          <p:attrName>ppt_y</p:attrName>
                                        </p:attrNameLst>
                                      </p:cBhvr>
                                      <p:tavLst>
                                        <p:tav tm="0">
                                          <p:val>
                                            <p:strVal val="#ppt_y"/>
                                          </p:val>
                                        </p:tav>
                                        <p:tav tm="100000">
                                          <p:val>
                                            <p:strVal val="#ppt_y"/>
                                          </p:val>
                                        </p:tav>
                                      </p:tavLst>
                                    </p:anim>
                                  </p:childTnLst>
                                </p:cTn>
                              </p:par>
                              <p:par>
                                <p:cTn id="13" presetID="10"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500"/>
                                        <p:tgtEl>
                                          <p:spTgt spid="2"/>
                                        </p:tgtEl>
                                      </p:cBhvr>
                                    </p:animEffect>
                                  </p:childTnLst>
                                </p:cTn>
                              </p:par>
                              <p:par>
                                <p:cTn id="19" presetID="22" presetClass="entr" presetSubtype="8" fill="hold" nodeType="withEffect">
                                  <p:stCondLst>
                                    <p:cond delay="500"/>
                                  </p:stCondLst>
                                  <p:childTnLst>
                                    <p:set>
                                      <p:cBhvr>
                                        <p:cTn id="20" dur="1" fill="hold">
                                          <p:stCondLst>
                                            <p:cond delay="0"/>
                                          </p:stCondLst>
                                        </p:cTn>
                                        <p:tgtEl>
                                          <p:spTgt spid="3"/>
                                        </p:tgtEl>
                                        <p:attrNameLst>
                                          <p:attrName>style.visibility</p:attrName>
                                        </p:attrNameLst>
                                      </p:cBhvr>
                                      <p:to>
                                        <p:strVal val="visible"/>
                                      </p:to>
                                    </p:set>
                                    <p:animEffect transition="in" filter="wipe(left)">
                                      <p:cBhvr>
                                        <p:cTn id="21" dur="1000"/>
                                        <p:tgtEl>
                                          <p:spTgt spid="3"/>
                                        </p:tgtEl>
                                      </p:cBhvr>
                                    </p:animEffect>
                                  </p:childTnLst>
                                </p:cTn>
                              </p:par>
                              <p:par>
                                <p:cTn id="22" presetID="10" presetClass="entr" presetSubtype="0" fill="hold" nodeType="withEffect">
                                  <p:stCondLst>
                                    <p:cond delay="1250"/>
                                  </p:stCondLst>
                                  <p:childTnLst>
                                    <p:set>
                                      <p:cBhvr>
                                        <p:cTn id="23" dur="1" fill="hold">
                                          <p:stCondLst>
                                            <p:cond delay="0"/>
                                          </p:stCondLst>
                                        </p:cTn>
                                        <p:tgtEl>
                                          <p:spTgt spid="96"/>
                                        </p:tgtEl>
                                        <p:attrNameLst>
                                          <p:attrName>style.visibility</p:attrName>
                                        </p:attrNameLst>
                                      </p:cBhvr>
                                      <p:to>
                                        <p:strVal val="visible"/>
                                      </p:to>
                                    </p:set>
                                    <p:animEffect transition="in" filter="fade">
                                      <p:cBhvr>
                                        <p:cTn id="24" dur="500"/>
                                        <p:tgtEl>
                                          <p:spTgt spid="96"/>
                                        </p:tgtEl>
                                      </p:cBhvr>
                                    </p:animEffect>
                                  </p:childTnLst>
                                </p:cTn>
                              </p:par>
                              <p:par>
                                <p:cTn id="25" presetID="10" presetClass="entr" presetSubtype="0" fill="hold" grpId="0" nodeType="withEffect">
                                  <p:stCondLst>
                                    <p:cond delay="1250"/>
                                  </p:stCondLst>
                                  <p:childTnLst>
                                    <p:set>
                                      <p:cBhvr>
                                        <p:cTn id="26" dur="1" fill="hold">
                                          <p:stCondLst>
                                            <p:cond delay="0"/>
                                          </p:stCondLst>
                                        </p:cTn>
                                        <p:tgtEl>
                                          <p:spTgt spid="74"/>
                                        </p:tgtEl>
                                        <p:attrNameLst>
                                          <p:attrName>style.visibility</p:attrName>
                                        </p:attrNameLst>
                                      </p:cBhvr>
                                      <p:to>
                                        <p:strVal val="visible"/>
                                      </p:to>
                                    </p:set>
                                    <p:animEffect transition="in" filter="fade">
                                      <p:cBhvr>
                                        <p:cTn id="27" dur="500"/>
                                        <p:tgtEl>
                                          <p:spTgt spid="74"/>
                                        </p:tgtEl>
                                      </p:cBhvr>
                                    </p:animEffect>
                                  </p:childTnLst>
                                </p:cTn>
                              </p:par>
                              <p:par>
                                <p:cTn id="28" presetID="42" presetClass="entr" presetSubtype="0" fill="hold" nodeType="withEffect">
                                  <p:stCondLst>
                                    <p:cond delay="750"/>
                                  </p:stCondLst>
                                  <p:childTnLst>
                                    <p:set>
                                      <p:cBhvr>
                                        <p:cTn id="29" dur="1" fill="hold">
                                          <p:stCondLst>
                                            <p:cond delay="0"/>
                                          </p:stCondLst>
                                        </p:cTn>
                                        <p:tgtEl>
                                          <p:spTgt spid="15"/>
                                        </p:tgtEl>
                                        <p:attrNameLst>
                                          <p:attrName>style.visibility</p:attrName>
                                        </p:attrNameLst>
                                      </p:cBhvr>
                                      <p:to>
                                        <p:strVal val="visible"/>
                                      </p:to>
                                    </p:set>
                                    <p:animEffect transition="in" filter="fade">
                                      <p:cBhvr>
                                        <p:cTn id="30" dur="1000"/>
                                        <p:tgtEl>
                                          <p:spTgt spid="15"/>
                                        </p:tgtEl>
                                      </p:cBhvr>
                                    </p:animEffect>
                                    <p:anim calcmode="lin" valueType="num">
                                      <p:cBhvr>
                                        <p:cTn id="31" dur="1000" fill="hold"/>
                                        <p:tgtEl>
                                          <p:spTgt spid="15"/>
                                        </p:tgtEl>
                                        <p:attrNameLst>
                                          <p:attrName>ppt_x</p:attrName>
                                        </p:attrNameLst>
                                      </p:cBhvr>
                                      <p:tavLst>
                                        <p:tav tm="0">
                                          <p:val>
                                            <p:strVal val="#ppt_x"/>
                                          </p:val>
                                        </p:tav>
                                        <p:tav tm="100000">
                                          <p:val>
                                            <p:strVal val="#ppt_x"/>
                                          </p:val>
                                        </p:tav>
                                      </p:tavLst>
                                    </p:anim>
                                    <p:anim calcmode="lin" valueType="num">
                                      <p:cBhvr>
                                        <p:cTn id="32" dur="1000" fill="hold"/>
                                        <p:tgtEl>
                                          <p:spTgt spid="15"/>
                                        </p:tgtEl>
                                        <p:attrNameLst>
                                          <p:attrName>ppt_y</p:attrName>
                                        </p:attrNameLst>
                                      </p:cBhvr>
                                      <p:tavLst>
                                        <p:tav tm="0">
                                          <p:val>
                                            <p:strVal val="#ppt_y+.1"/>
                                          </p:val>
                                        </p:tav>
                                        <p:tav tm="100000">
                                          <p:val>
                                            <p:strVal val="#ppt_y"/>
                                          </p:val>
                                        </p:tav>
                                      </p:tavLst>
                                    </p:anim>
                                  </p:childTnLst>
                                </p:cTn>
                              </p:par>
                              <p:par>
                                <p:cTn id="33" presetID="42" presetClass="entr" presetSubtype="0" fill="hold" nodeType="withEffect">
                                  <p:stCondLst>
                                    <p:cond delay="750"/>
                                  </p:stCondLst>
                                  <p:childTnLst>
                                    <p:set>
                                      <p:cBhvr>
                                        <p:cTn id="34" dur="1" fill="hold">
                                          <p:stCondLst>
                                            <p:cond delay="0"/>
                                          </p:stCondLst>
                                        </p:cTn>
                                        <p:tgtEl>
                                          <p:spTgt spid="18"/>
                                        </p:tgtEl>
                                        <p:attrNameLst>
                                          <p:attrName>style.visibility</p:attrName>
                                        </p:attrNameLst>
                                      </p:cBhvr>
                                      <p:to>
                                        <p:strVal val="visible"/>
                                      </p:to>
                                    </p:set>
                                    <p:animEffect transition="in" filter="fade">
                                      <p:cBhvr>
                                        <p:cTn id="35" dur="1000"/>
                                        <p:tgtEl>
                                          <p:spTgt spid="18"/>
                                        </p:tgtEl>
                                      </p:cBhvr>
                                    </p:animEffect>
                                    <p:anim calcmode="lin" valueType="num">
                                      <p:cBhvr>
                                        <p:cTn id="36" dur="1000" fill="hold"/>
                                        <p:tgtEl>
                                          <p:spTgt spid="18"/>
                                        </p:tgtEl>
                                        <p:attrNameLst>
                                          <p:attrName>ppt_x</p:attrName>
                                        </p:attrNameLst>
                                      </p:cBhvr>
                                      <p:tavLst>
                                        <p:tav tm="0">
                                          <p:val>
                                            <p:strVal val="#ppt_x"/>
                                          </p:val>
                                        </p:tav>
                                        <p:tav tm="100000">
                                          <p:val>
                                            <p:strVal val="#ppt_x"/>
                                          </p:val>
                                        </p:tav>
                                      </p:tavLst>
                                    </p:anim>
                                    <p:anim calcmode="lin" valueType="num">
                                      <p:cBhvr>
                                        <p:cTn id="37" dur="1000" fill="hold"/>
                                        <p:tgtEl>
                                          <p:spTgt spid="18"/>
                                        </p:tgtEl>
                                        <p:attrNameLst>
                                          <p:attrName>ppt_y</p:attrName>
                                        </p:attrNameLst>
                                      </p:cBhvr>
                                      <p:tavLst>
                                        <p:tav tm="0">
                                          <p:val>
                                            <p:strVal val="#ppt_y+.1"/>
                                          </p:val>
                                        </p:tav>
                                        <p:tav tm="100000">
                                          <p:val>
                                            <p:strVal val="#ppt_y"/>
                                          </p:val>
                                        </p:tav>
                                      </p:tavLst>
                                    </p:anim>
                                  </p:childTnLst>
                                </p:cTn>
                              </p:par>
                              <p:par>
                                <p:cTn id="38" presetID="42" presetClass="entr" presetSubtype="0" fill="hold" grpId="0" nodeType="withEffect">
                                  <p:stCondLst>
                                    <p:cond delay="750"/>
                                  </p:stCondLst>
                                  <p:childTnLst>
                                    <p:set>
                                      <p:cBhvr>
                                        <p:cTn id="39" dur="1" fill="hold">
                                          <p:stCondLst>
                                            <p:cond delay="0"/>
                                          </p:stCondLst>
                                        </p:cTn>
                                        <p:tgtEl>
                                          <p:spTgt spid="4"/>
                                        </p:tgtEl>
                                        <p:attrNameLst>
                                          <p:attrName>style.visibility</p:attrName>
                                        </p:attrNameLst>
                                      </p:cBhvr>
                                      <p:to>
                                        <p:strVal val="visible"/>
                                      </p:to>
                                    </p:set>
                                    <p:animEffect transition="in" filter="fade">
                                      <p:cBhvr>
                                        <p:cTn id="40" dur="1000"/>
                                        <p:tgtEl>
                                          <p:spTgt spid="4"/>
                                        </p:tgtEl>
                                      </p:cBhvr>
                                    </p:animEffect>
                                    <p:anim calcmode="lin" valueType="num">
                                      <p:cBhvr>
                                        <p:cTn id="41" dur="1000" fill="hold"/>
                                        <p:tgtEl>
                                          <p:spTgt spid="4"/>
                                        </p:tgtEl>
                                        <p:attrNameLst>
                                          <p:attrName>ppt_x</p:attrName>
                                        </p:attrNameLst>
                                      </p:cBhvr>
                                      <p:tavLst>
                                        <p:tav tm="0">
                                          <p:val>
                                            <p:strVal val="#ppt_x"/>
                                          </p:val>
                                        </p:tav>
                                        <p:tav tm="100000">
                                          <p:val>
                                            <p:strVal val="#ppt_x"/>
                                          </p:val>
                                        </p:tav>
                                      </p:tavLst>
                                    </p:anim>
                                    <p:anim calcmode="lin" valueType="num">
                                      <p:cBhvr>
                                        <p:cTn id="42" dur="1000" fill="hold"/>
                                        <p:tgtEl>
                                          <p:spTgt spid="4"/>
                                        </p:tgtEl>
                                        <p:attrNameLst>
                                          <p:attrName>ppt_y</p:attrName>
                                        </p:attrNameLst>
                                      </p:cBhvr>
                                      <p:tavLst>
                                        <p:tav tm="0">
                                          <p:val>
                                            <p:strVal val="#ppt_y+.1"/>
                                          </p:val>
                                        </p:tav>
                                        <p:tav tm="100000">
                                          <p:val>
                                            <p:strVal val="#ppt_y"/>
                                          </p:val>
                                        </p:tav>
                                      </p:tavLst>
                                    </p:anim>
                                  </p:childTnLst>
                                </p:cTn>
                              </p:par>
                              <p:par>
                                <p:cTn id="43" presetID="42" presetClass="entr" presetSubtype="0" fill="hold" grpId="0" nodeType="withEffect">
                                  <p:stCondLst>
                                    <p:cond delay="750"/>
                                  </p:stCondLst>
                                  <p:childTnLst>
                                    <p:set>
                                      <p:cBhvr>
                                        <p:cTn id="44" dur="1" fill="hold">
                                          <p:stCondLst>
                                            <p:cond delay="0"/>
                                          </p:stCondLst>
                                        </p:cTn>
                                        <p:tgtEl>
                                          <p:spTgt spid="80"/>
                                        </p:tgtEl>
                                        <p:attrNameLst>
                                          <p:attrName>style.visibility</p:attrName>
                                        </p:attrNameLst>
                                      </p:cBhvr>
                                      <p:to>
                                        <p:strVal val="visible"/>
                                      </p:to>
                                    </p:set>
                                    <p:animEffect transition="in" filter="fade">
                                      <p:cBhvr>
                                        <p:cTn id="45" dur="1000"/>
                                        <p:tgtEl>
                                          <p:spTgt spid="80"/>
                                        </p:tgtEl>
                                      </p:cBhvr>
                                    </p:animEffect>
                                    <p:anim calcmode="lin" valueType="num">
                                      <p:cBhvr>
                                        <p:cTn id="46" dur="1000" fill="hold"/>
                                        <p:tgtEl>
                                          <p:spTgt spid="80"/>
                                        </p:tgtEl>
                                        <p:attrNameLst>
                                          <p:attrName>ppt_x</p:attrName>
                                        </p:attrNameLst>
                                      </p:cBhvr>
                                      <p:tavLst>
                                        <p:tav tm="0">
                                          <p:val>
                                            <p:strVal val="#ppt_x"/>
                                          </p:val>
                                        </p:tav>
                                        <p:tav tm="100000">
                                          <p:val>
                                            <p:strVal val="#ppt_x"/>
                                          </p:val>
                                        </p:tav>
                                      </p:tavLst>
                                    </p:anim>
                                    <p:anim calcmode="lin" valueType="num">
                                      <p:cBhvr>
                                        <p:cTn id="47" dur="1000" fill="hold"/>
                                        <p:tgtEl>
                                          <p:spTgt spid="80"/>
                                        </p:tgtEl>
                                        <p:attrNameLst>
                                          <p:attrName>ppt_y</p:attrName>
                                        </p:attrNameLst>
                                      </p:cBhvr>
                                      <p:tavLst>
                                        <p:tav tm="0">
                                          <p:val>
                                            <p:strVal val="#ppt_y+.1"/>
                                          </p:val>
                                        </p:tav>
                                        <p:tav tm="100000">
                                          <p:val>
                                            <p:strVal val="#ppt_y"/>
                                          </p:val>
                                        </p:tav>
                                      </p:tavLst>
                                    </p:anim>
                                  </p:childTnLst>
                                </p:cTn>
                              </p:par>
                              <p:par>
                                <p:cTn id="48" presetID="42" presetClass="entr" presetSubtype="0" fill="hold" grpId="0" nodeType="withEffect">
                                  <p:stCondLst>
                                    <p:cond delay="750"/>
                                  </p:stCondLst>
                                  <p:childTnLst>
                                    <p:set>
                                      <p:cBhvr>
                                        <p:cTn id="49" dur="1" fill="hold">
                                          <p:stCondLst>
                                            <p:cond delay="0"/>
                                          </p:stCondLst>
                                        </p:cTn>
                                        <p:tgtEl>
                                          <p:spTgt spid="81"/>
                                        </p:tgtEl>
                                        <p:attrNameLst>
                                          <p:attrName>style.visibility</p:attrName>
                                        </p:attrNameLst>
                                      </p:cBhvr>
                                      <p:to>
                                        <p:strVal val="visible"/>
                                      </p:to>
                                    </p:set>
                                    <p:animEffect transition="in" filter="fade">
                                      <p:cBhvr>
                                        <p:cTn id="50" dur="1000"/>
                                        <p:tgtEl>
                                          <p:spTgt spid="81"/>
                                        </p:tgtEl>
                                      </p:cBhvr>
                                    </p:animEffect>
                                    <p:anim calcmode="lin" valueType="num">
                                      <p:cBhvr>
                                        <p:cTn id="51" dur="1000" fill="hold"/>
                                        <p:tgtEl>
                                          <p:spTgt spid="81"/>
                                        </p:tgtEl>
                                        <p:attrNameLst>
                                          <p:attrName>ppt_x</p:attrName>
                                        </p:attrNameLst>
                                      </p:cBhvr>
                                      <p:tavLst>
                                        <p:tav tm="0">
                                          <p:val>
                                            <p:strVal val="#ppt_x"/>
                                          </p:val>
                                        </p:tav>
                                        <p:tav tm="100000">
                                          <p:val>
                                            <p:strVal val="#ppt_x"/>
                                          </p:val>
                                        </p:tav>
                                      </p:tavLst>
                                    </p:anim>
                                    <p:anim calcmode="lin" valueType="num">
                                      <p:cBhvr>
                                        <p:cTn id="52" dur="1000" fill="hold"/>
                                        <p:tgtEl>
                                          <p:spTgt spid="81"/>
                                        </p:tgtEl>
                                        <p:attrNameLst>
                                          <p:attrName>ppt_y</p:attrName>
                                        </p:attrNameLst>
                                      </p:cBhvr>
                                      <p:tavLst>
                                        <p:tav tm="0">
                                          <p:val>
                                            <p:strVal val="#ppt_y+.1"/>
                                          </p:val>
                                        </p:tav>
                                        <p:tav tm="100000">
                                          <p:val>
                                            <p:strVal val="#ppt_y"/>
                                          </p:val>
                                        </p:tav>
                                      </p:tavLst>
                                    </p:anim>
                                  </p:childTnLst>
                                </p:cTn>
                              </p:par>
                              <p:par>
                                <p:cTn id="53" presetID="42" presetClass="entr" presetSubtype="0" fill="hold" grpId="0" nodeType="withEffect">
                                  <p:stCondLst>
                                    <p:cond delay="750"/>
                                  </p:stCondLst>
                                  <p:childTnLst>
                                    <p:set>
                                      <p:cBhvr>
                                        <p:cTn id="54" dur="1" fill="hold">
                                          <p:stCondLst>
                                            <p:cond delay="0"/>
                                          </p:stCondLst>
                                        </p:cTn>
                                        <p:tgtEl>
                                          <p:spTgt spid="82"/>
                                        </p:tgtEl>
                                        <p:attrNameLst>
                                          <p:attrName>style.visibility</p:attrName>
                                        </p:attrNameLst>
                                      </p:cBhvr>
                                      <p:to>
                                        <p:strVal val="visible"/>
                                      </p:to>
                                    </p:set>
                                    <p:animEffect transition="in" filter="fade">
                                      <p:cBhvr>
                                        <p:cTn id="55" dur="1000"/>
                                        <p:tgtEl>
                                          <p:spTgt spid="82"/>
                                        </p:tgtEl>
                                      </p:cBhvr>
                                    </p:animEffect>
                                    <p:anim calcmode="lin" valueType="num">
                                      <p:cBhvr>
                                        <p:cTn id="56" dur="1000" fill="hold"/>
                                        <p:tgtEl>
                                          <p:spTgt spid="82"/>
                                        </p:tgtEl>
                                        <p:attrNameLst>
                                          <p:attrName>ppt_x</p:attrName>
                                        </p:attrNameLst>
                                      </p:cBhvr>
                                      <p:tavLst>
                                        <p:tav tm="0">
                                          <p:val>
                                            <p:strVal val="#ppt_x"/>
                                          </p:val>
                                        </p:tav>
                                        <p:tav tm="100000">
                                          <p:val>
                                            <p:strVal val="#ppt_x"/>
                                          </p:val>
                                        </p:tav>
                                      </p:tavLst>
                                    </p:anim>
                                    <p:anim calcmode="lin" valueType="num">
                                      <p:cBhvr>
                                        <p:cTn id="57" dur="1000" fill="hold"/>
                                        <p:tgtEl>
                                          <p:spTgt spid="82"/>
                                        </p:tgtEl>
                                        <p:attrNameLst>
                                          <p:attrName>ppt_y</p:attrName>
                                        </p:attrNameLst>
                                      </p:cBhvr>
                                      <p:tavLst>
                                        <p:tav tm="0">
                                          <p:val>
                                            <p:strVal val="#ppt_y+.1"/>
                                          </p:val>
                                        </p:tav>
                                        <p:tav tm="100000">
                                          <p:val>
                                            <p:strVal val="#ppt_y"/>
                                          </p:val>
                                        </p:tav>
                                      </p:tavLst>
                                    </p:anim>
                                  </p:childTnLst>
                                </p:cTn>
                              </p:par>
                              <p:par>
                                <p:cTn id="58" presetID="42" presetClass="entr" presetSubtype="0" fill="hold" grpId="0" nodeType="withEffect">
                                  <p:stCondLst>
                                    <p:cond delay="750"/>
                                  </p:stCondLst>
                                  <p:childTnLst>
                                    <p:set>
                                      <p:cBhvr>
                                        <p:cTn id="59" dur="1" fill="hold">
                                          <p:stCondLst>
                                            <p:cond delay="0"/>
                                          </p:stCondLst>
                                        </p:cTn>
                                        <p:tgtEl>
                                          <p:spTgt spid="83"/>
                                        </p:tgtEl>
                                        <p:attrNameLst>
                                          <p:attrName>style.visibility</p:attrName>
                                        </p:attrNameLst>
                                      </p:cBhvr>
                                      <p:to>
                                        <p:strVal val="visible"/>
                                      </p:to>
                                    </p:set>
                                    <p:animEffect transition="in" filter="fade">
                                      <p:cBhvr>
                                        <p:cTn id="60" dur="1000"/>
                                        <p:tgtEl>
                                          <p:spTgt spid="83"/>
                                        </p:tgtEl>
                                      </p:cBhvr>
                                    </p:animEffect>
                                    <p:anim calcmode="lin" valueType="num">
                                      <p:cBhvr>
                                        <p:cTn id="61" dur="1000" fill="hold"/>
                                        <p:tgtEl>
                                          <p:spTgt spid="83"/>
                                        </p:tgtEl>
                                        <p:attrNameLst>
                                          <p:attrName>ppt_x</p:attrName>
                                        </p:attrNameLst>
                                      </p:cBhvr>
                                      <p:tavLst>
                                        <p:tav tm="0">
                                          <p:val>
                                            <p:strVal val="#ppt_x"/>
                                          </p:val>
                                        </p:tav>
                                        <p:tav tm="100000">
                                          <p:val>
                                            <p:strVal val="#ppt_x"/>
                                          </p:val>
                                        </p:tav>
                                      </p:tavLst>
                                    </p:anim>
                                    <p:anim calcmode="lin" valueType="num">
                                      <p:cBhvr>
                                        <p:cTn id="62" dur="1000" fill="hold"/>
                                        <p:tgtEl>
                                          <p:spTgt spid="83"/>
                                        </p:tgtEl>
                                        <p:attrNameLst>
                                          <p:attrName>ppt_y</p:attrName>
                                        </p:attrNameLst>
                                      </p:cBhvr>
                                      <p:tavLst>
                                        <p:tav tm="0">
                                          <p:val>
                                            <p:strVal val="#ppt_y+.1"/>
                                          </p:val>
                                        </p:tav>
                                        <p:tav tm="100000">
                                          <p:val>
                                            <p:strVal val="#ppt_y"/>
                                          </p:val>
                                        </p:tav>
                                      </p:tavLst>
                                    </p:anim>
                                  </p:childTnLst>
                                </p:cTn>
                              </p:par>
                              <p:par>
                                <p:cTn id="63" presetID="42" presetClass="entr" presetSubtype="0" fill="hold" grpId="0" nodeType="withEffect">
                                  <p:stCondLst>
                                    <p:cond delay="750"/>
                                  </p:stCondLst>
                                  <p:childTnLst>
                                    <p:set>
                                      <p:cBhvr>
                                        <p:cTn id="64" dur="1" fill="hold">
                                          <p:stCondLst>
                                            <p:cond delay="0"/>
                                          </p:stCondLst>
                                        </p:cTn>
                                        <p:tgtEl>
                                          <p:spTgt spid="84"/>
                                        </p:tgtEl>
                                        <p:attrNameLst>
                                          <p:attrName>style.visibility</p:attrName>
                                        </p:attrNameLst>
                                      </p:cBhvr>
                                      <p:to>
                                        <p:strVal val="visible"/>
                                      </p:to>
                                    </p:set>
                                    <p:animEffect transition="in" filter="fade">
                                      <p:cBhvr>
                                        <p:cTn id="65" dur="1000"/>
                                        <p:tgtEl>
                                          <p:spTgt spid="84"/>
                                        </p:tgtEl>
                                      </p:cBhvr>
                                    </p:animEffect>
                                    <p:anim calcmode="lin" valueType="num">
                                      <p:cBhvr>
                                        <p:cTn id="66" dur="1000" fill="hold"/>
                                        <p:tgtEl>
                                          <p:spTgt spid="84"/>
                                        </p:tgtEl>
                                        <p:attrNameLst>
                                          <p:attrName>ppt_x</p:attrName>
                                        </p:attrNameLst>
                                      </p:cBhvr>
                                      <p:tavLst>
                                        <p:tav tm="0">
                                          <p:val>
                                            <p:strVal val="#ppt_x"/>
                                          </p:val>
                                        </p:tav>
                                        <p:tav tm="100000">
                                          <p:val>
                                            <p:strVal val="#ppt_x"/>
                                          </p:val>
                                        </p:tav>
                                      </p:tavLst>
                                    </p:anim>
                                    <p:anim calcmode="lin" valueType="num">
                                      <p:cBhvr>
                                        <p:cTn id="67" dur="1000" fill="hold"/>
                                        <p:tgtEl>
                                          <p:spTgt spid="8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9" grpId="0" animBg="1"/>
      <p:bldP spid="2" grpId="0"/>
      <p:bldP spid="14" grpId="0"/>
      <p:bldP spid="4" grpId="0" animBg="1"/>
      <p:bldP spid="74" grpId="0"/>
      <p:bldP spid="80" grpId="0" animBg="1"/>
      <p:bldP spid="81" grpId="0" animBg="1"/>
      <p:bldP spid="82" grpId="0" animBg="1"/>
      <p:bldP spid="83" grpId="0" animBg="1"/>
      <p:bldP spid="84" grpId="0" animBg="1"/>
    </p:bld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2" name="Graphic 20">
            <a:extLst>
              <a:ext uri="{FF2B5EF4-FFF2-40B4-BE49-F238E27FC236}">
                <a16:creationId xmlns:a16="http://schemas.microsoft.com/office/drawing/2014/main" id="{F8214995-07FE-4A49-AFC2-525B99266A96}"/>
              </a:ext>
            </a:extLst>
          </p:cNvPr>
          <p:cNvSpPr/>
          <p:nvPr/>
        </p:nvSpPr>
        <p:spPr>
          <a:xfrm>
            <a:off x="0" y="-14759"/>
            <a:ext cx="11617361" cy="6872759"/>
          </a:xfrm>
          <a:custGeom>
            <a:avLst/>
            <a:gdLst>
              <a:gd name="connsiteX0" fmla="*/ 0 w 4352925"/>
              <a:gd name="connsiteY0" fmla="*/ 95 h 3514725"/>
              <a:gd name="connsiteX1" fmla="*/ 0 w 4352925"/>
              <a:gd name="connsiteY1" fmla="*/ 3523488 h 3514725"/>
              <a:gd name="connsiteX2" fmla="*/ 4353497 w 4352925"/>
              <a:gd name="connsiteY2" fmla="*/ 3523488 h 3514725"/>
              <a:gd name="connsiteX3" fmla="*/ 4347877 w 4352925"/>
              <a:gd name="connsiteY3" fmla="*/ 3507581 h 3514725"/>
              <a:gd name="connsiteX4" fmla="*/ 3672745 w 4352925"/>
              <a:gd name="connsiteY4" fmla="*/ 2554224 h 3514725"/>
              <a:gd name="connsiteX5" fmla="*/ 3409474 w 4352925"/>
              <a:gd name="connsiteY5" fmla="*/ 2178082 h 3514725"/>
              <a:gd name="connsiteX6" fmla="*/ 3359753 w 4352925"/>
              <a:gd name="connsiteY6" fmla="*/ 1482757 h 3514725"/>
              <a:gd name="connsiteX7" fmla="*/ 3112580 w 4352925"/>
              <a:gd name="connsiteY7" fmla="*/ 1004316 h 3514725"/>
              <a:gd name="connsiteX8" fmla="*/ 2625281 w 4352925"/>
              <a:gd name="connsiteY8" fmla="*/ 758476 h 3514725"/>
              <a:gd name="connsiteX9" fmla="*/ 2140077 w 4352925"/>
              <a:gd name="connsiteY9" fmla="*/ 328517 h 3514725"/>
              <a:gd name="connsiteX10" fmla="*/ 2147030 w 4352925"/>
              <a:gd name="connsiteY10" fmla="*/ 0 h 3514725"/>
              <a:gd name="connsiteX11" fmla="*/ 0 w 4352925"/>
              <a:gd name="connsiteY11" fmla="*/ 0 h 3514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52925" h="3514725">
                <a:moveTo>
                  <a:pt x="0" y="95"/>
                </a:moveTo>
                <a:lnTo>
                  <a:pt x="0" y="3523488"/>
                </a:lnTo>
                <a:lnTo>
                  <a:pt x="4353497" y="3523488"/>
                </a:lnTo>
                <a:cubicBezTo>
                  <a:pt x="4351592" y="3518154"/>
                  <a:pt x="4349687" y="3512915"/>
                  <a:pt x="4347877" y="3507581"/>
                </a:cubicBezTo>
                <a:cubicBezTo>
                  <a:pt x="4218051" y="3124772"/>
                  <a:pt x="4039838" y="2825592"/>
                  <a:pt x="3672745" y="2554224"/>
                </a:cubicBezTo>
                <a:cubicBezTo>
                  <a:pt x="3514344" y="2437162"/>
                  <a:pt x="3511487" y="2357533"/>
                  <a:pt x="3409474" y="2178082"/>
                </a:cubicBezTo>
                <a:cubicBezTo>
                  <a:pt x="3315367" y="2012537"/>
                  <a:pt x="3399282" y="1665446"/>
                  <a:pt x="3359753" y="1482757"/>
                </a:cubicBezTo>
                <a:cubicBezTo>
                  <a:pt x="3320987" y="1303877"/>
                  <a:pt x="3254788" y="1126903"/>
                  <a:pt x="3112580" y="1004316"/>
                </a:cubicBezTo>
                <a:cubicBezTo>
                  <a:pt x="2972276" y="883349"/>
                  <a:pt x="2795207" y="824484"/>
                  <a:pt x="2625281" y="758476"/>
                </a:cubicBezTo>
                <a:cubicBezTo>
                  <a:pt x="2411825" y="675513"/>
                  <a:pt x="2209705" y="563213"/>
                  <a:pt x="2140077" y="328517"/>
                </a:cubicBezTo>
                <a:cubicBezTo>
                  <a:pt x="2107121" y="217456"/>
                  <a:pt x="2111883" y="103537"/>
                  <a:pt x="2147030" y="0"/>
                </a:cubicBezTo>
                <a:lnTo>
                  <a:pt x="0" y="0"/>
                </a:lnTo>
                <a:close/>
              </a:path>
            </a:pathLst>
          </a:custGeom>
          <a:gradFill flip="none" rotWithShape="1">
            <a:gsLst>
              <a:gs pos="0">
                <a:schemeClr val="bg1"/>
              </a:gs>
              <a:gs pos="100000">
                <a:schemeClr val="bg1">
                  <a:lumMod val="95000"/>
                </a:schemeClr>
              </a:gs>
            </a:gsLst>
            <a:lin ang="16200000" scaled="1"/>
            <a:tileRect/>
          </a:gradFill>
          <a:ln w="9525" cap="flat">
            <a:noFill/>
            <a:prstDash val="solid"/>
            <a:miter/>
          </a:ln>
        </p:spPr>
        <p:txBody>
          <a:bodyPr rtlCol="0" anchor="ctr"/>
          <a:lstStyle/>
          <a:p>
            <a:endParaRPr lang="en-ID"/>
          </a:p>
        </p:txBody>
      </p:sp>
      <p:sp>
        <p:nvSpPr>
          <p:cNvPr id="8" name="Graphic 20">
            <a:extLst>
              <a:ext uri="{FF2B5EF4-FFF2-40B4-BE49-F238E27FC236}">
                <a16:creationId xmlns:a16="http://schemas.microsoft.com/office/drawing/2014/main" id="{6AF422BE-B58C-4BA0-8046-E1DFA02D288E}"/>
              </a:ext>
            </a:extLst>
          </p:cNvPr>
          <p:cNvSpPr/>
          <p:nvPr/>
        </p:nvSpPr>
        <p:spPr>
          <a:xfrm>
            <a:off x="0" y="1"/>
            <a:ext cx="6561994" cy="6858000"/>
          </a:xfrm>
          <a:custGeom>
            <a:avLst/>
            <a:gdLst>
              <a:gd name="connsiteX0" fmla="*/ 0 w 4352925"/>
              <a:gd name="connsiteY0" fmla="*/ 95 h 3514725"/>
              <a:gd name="connsiteX1" fmla="*/ 0 w 4352925"/>
              <a:gd name="connsiteY1" fmla="*/ 3523488 h 3514725"/>
              <a:gd name="connsiteX2" fmla="*/ 4353497 w 4352925"/>
              <a:gd name="connsiteY2" fmla="*/ 3523488 h 3514725"/>
              <a:gd name="connsiteX3" fmla="*/ 4347877 w 4352925"/>
              <a:gd name="connsiteY3" fmla="*/ 3507581 h 3514725"/>
              <a:gd name="connsiteX4" fmla="*/ 3672745 w 4352925"/>
              <a:gd name="connsiteY4" fmla="*/ 2554224 h 3514725"/>
              <a:gd name="connsiteX5" fmla="*/ 3409474 w 4352925"/>
              <a:gd name="connsiteY5" fmla="*/ 2178082 h 3514725"/>
              <a:gd name="connsiteX6" fmla="*/ 3359753 w 4352925"/>
              <a:gd name="connsiteY6" fmla="*/ 1482757 h 3514725"/>
              <a:gd name="connsiteX7" fmla="*/ 3112580 w 4352925"/>
              <a:gd name="connsiteY7" fmla="*/ 1004316 h 3514725"/>
              <a:gd name="connsiteX8" fmla="*/ 2625281 w 4352925"/>
              <a:gd name="connsiteY8" fmla="*/ 758476 h 3514725"/>
              <a:gd name="connsiteX9" fmla="*/ 2140077 w 4352925"/>
              <a:gd name="connsiteY9" fmla="*/ 328517 h 3514725"/>
              <a:gd name="connsiteX10" fmla="*/ 2147030 w 4352925"/>
              <a:gd name="connsiteY10" fmla="*/ 0 h 3514725"/>
              <a:gd name="connsiteX11" fmla="*/ 0 w 4352925"/>
              <a:gd name="connsiteY11" fmla="*/ 0 h 3514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52925" h="3514725">
                <a:moveTo>
                  <a:pt x="0" y="95"/>
                </a:moveTo>
                <a:lnTo>
                  <a:pt x="0" y="3523488"/>
                </a:lnTo>
                <a:lnTo>
                  <a:pt x="4353497" y="3523488"/>
                </a:lnTo>
                <a:cubicBezTo>
                  <a:pt x="4351592" y="3518154"/>
                  <a:pt x="4349687" y="3512915"/>
                  <a:pt x="4347877" y="3507581"/>
                </a:cubicBezTo>
                <a:cubicBezTo>
                  <a:pt x="4218051" y="3124772"/>
                  <a:pt x="4039838" y="2825592"/>
                  <a:pt x="3672745" y="2554224"/>
                </a:cubicBezTo>
                <a:cubicBezTo>
                  <a:pt x="3514344" y="2437162"/>
                  <a:pt x="3511487" y="2357533"/>
                  <a:pt x="3409474" y="2178082"/>
                </a:cubicBezTo>
                <a:cubicBezTo>
                  <a:pt x="3315367" y="2012537"/>
                  <a:pt x="3399282" y="1665446"/>
                  <a:pt x="3359753" y="1482757"/>
                </a:cubicBezTo>
                <a:cubicBezTo>
                  <a:pt x="3320987" y="1303877"/>
                  <a:pt x="3254788" y="1126903"/>
                  <a:pt x="3112580" y="1004316"/>
                </a:cubicBezTo>
                <a:cubicBezTo>
                  <a:pt x="2972276" y="883349"/>
                  <a:pt x="2795207" y="824484"/>
                  <a:pt x="2625281" y="758476"/>
                </a:cubicBezTo>
                <a:cubicBezTo>
                  <a:pt x="2411825" y="675513"/>
                  <a:pt x="2209705" y="563213"/>
                  <a:pt x="2140077" y="328517"/>
                </a:cubicBezTo>
                <a:cubicBezTo>
                  <a:pt x="2107121" y="217456"/>
                  <a:pt x="2111883" y="103537"/>
                  <a:pt x="2147030" y="0"/>
                </a:cubicBezTo>
                <a:lnTo>
                  <a:pt x="0" y="0"/>
                </a:lnTo>
                <a:close/>
              </a:path>
            </a:pathLst>
          </a:custGeom>
          <a:gradFill flip="none" rotWithShape="1">
            <a:gsLst>
              <a:gs pos="7000">
                <a:schemeClr val="accent2"/>
              </a:gs>
              <a:gs pos="100000">
                <a:schemeClr val="accent4">
                  <a:alpha val="52000"/>
                </a:schemeClr>
              </a:gs>
            </a:gsLst>
            <a:lin ang="16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solidFill>
                <a:schemeClr val="lt1"/>
              </a:solidFill>
            </a:endParaRPr>
          </a:p>
        </p:txBody>
      </p:sp>
      <p:sp>
        <p:nvSpPr>
          <p:cNvPr id="4" name="Slide Number Placeholder 3">
            <a:extLst>
              <a:ext uri="{FF2B5EF4-FFF2-40B4-BE49-F238E27FC236}">
                <a16:creationId xmlns:a16="http://schemas.microsoft.com/office/drawing/2014/main" id="{DC05A78A-966F-42FE-BD5F-694DA9A889EF}"/>
              </a:ext>
            </a:extLst>
          </p:cNvPr>
          <p:cNvSpPr>
            <a:spLocks noGrp="1"/>
          </p:cNvSpPr>
          <p:nvPr>
            <p:ph type="sldNum" sz="quarter" idx="12"/>
          </p:nvPr>
        </p:nvSpPr>
        <p:spPr/>
        <p:txBody>
          <a:bodyPr/>
          <a:lstStyle/>
          <a:p>
            <a:fld id="{FFA84B14-57FB-4834-9351-A79C9F9528A4}" type="slidenum">
              <a:rPr lang="en-ID" smtClean="0"/>
              <a:pPr/>
              <a:t>35</a:t>
            </a:fld>
            <a:endParaRPr lang="en-ID"/>
          </a:p>
        </p:txBody>
      </p:sp>
      <p:grpSp>
        <p:nvGrpSpPr>
          <p:cNvPr id="99" name="Group 98">
            <a:extLst>
              <a:ext uri="{FF2B5EF4-FFF2-40B4-BE49-F238E27FC236}">
                <a16:creationId xmlns:a16="http://schemas.microsoft.com/office/drawing/2014/main" id="{F4019F34-B7F7-47D3-AB14-701CA0F5663A}"/>
              </a:ext>
            </a:extLst>
          </p:cNvPr>
          <p:cNvGrpSpPr/>
          <p:nvPr/>
        </p:nvGrpSpPr>
        <p:grpSpPr>
          <a:xfrm>
            <a:off x="1034785" y="2638359"/>
            <a:ext cx="4165505" cy="3583049"/>
            <a:chOff x="4829175" y="2343084"/>
            <a:chExt cx="2524030" cy="2171099"/>
          </a:xfrm>
        </p:grpSpPr>
        <p:sp>
          <p:nvSpPr>
            <p:cNvPr id="12" name="Freeform: Shape 11">
              <a:extLst>
                <a:ext uri="{FF2B5EF4-FFF2-40B4-BE49-F238E27FC236}">
                  <a16:creationId xmlns:a16="http://schemas.microsoft.com/office/drawing/2014/main" id="{3B81B540-97CE-4427-81E9-0C4F1E762E54}"/>
                </a:ext>
              </a:extLst>
            </p:cNvPr>
            <p:cNvSpPr/>
            <p:nvPr/>
          </p:nvSpPr>
          <p:spPr>
            <a:xfrm>
              <a:off x="5685187" y="3135630"/>
              <a:ext cx="628650" cy="704850"/>
            </a:xfrm>
            <a:custGeom>
              <a:avLst/>
              <a:gdLst>
                <a:gd name="connsiteX0" fmla="*/ 170783 w 628650"/>
                <a:gd name="connsiteY0" fmla="*/ 0 h 704850"/>
                <a:gd name="connsiteX1" fmla="*/ 501206 w 628650"/>
                <a:gd name="connsiteY1" fmla="*/ 168497 h 704850"/>
                <a:gd name="connsiteX2" fmla="*/ 632936 w 628650"/>
                <a:gd name="connsiteY2" fmla="*/ 261176 h 704850"/>
                <a:gd name="connsiteX3" fmla="*/ 485965 w 628650"/>
                <a:gd name="connsiteY3" fmla="*/ 528352 h 704850"/>
                <a:gd name="connsiteX4" fmla="*/ 352615 w 628650"/>
                <a:gd name="connsiteY4" fmla="*/ 708565 h 704850"/>
                <a:gd name="connsiteX5" fmla="*/ 268510 w 628650"/>
                <a:gd name="connsiteY5" fmla="*/ 654368 h 704850"/>
                <a:gd name="connsiteX6" fmla="*/ 371475 w 628650"/>
                <a:gd name="connsiteY6" fmla="*/ 508063 h 704850"/>
                <a:gd name="connsiteX7" fmla="*/ 430149 w 628650"/>
                <a:gd name="connsiteY7" fmla="*/ 383191 h 704850"/>
                <a:gd name="connsiteX8" fmla="*/ 494728 w 628650"/>
                <a:gd name="connsiteY8" fmla="*/ 289941 h 704850"/>
                <a:gd name="connsiteX9" fmla="*/ 226790 w 628650"/>
                <a:gd name="connsiteY9" fmla="*/ 252984 h 704850"/>
                <a:gd name="connsiteX10" fmla="*/ 0 w 628650"/>
                <a:gd name="connsiteY10" fmla="*/ 47244 h 704850"/>
                <a:gd name="connsiteX11" fmla="*/ 170783 w 628650"/>
                <a:gd name="connsiteY11" fmla="*/ 0 h 704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28650" h="704850">
                  <a:moveTo>
                    <a:pt x="170783" y="0"/>
                  </a:moveTo>
                  <a:cubicBezTo>
                    <a:pt x="338519" y="98774"/>
                    <a:pt x="432721" y="138684"/>
                    <a:pt x="501206" y="168497"/>
                  </a:cubicBezTo>
                  <a:cubicBezTo>
                    <a:pt x="569690" y="198311"/>
                    <a:pt x="623316" y="226505"/>
                    <a:pt x="632936" y="261176"/>
                  </a:cubicBezTo>
                  <a:cubicBezTo>
                    <a:pt x="642461" y="295847"/>
                    <a:pt x="557689" y="445389"/>
                    <a:pt x="485965" y="528352"/>
                  </a:cubicBezTo>
                  <a:cubicBezTo>
                    <a:pt x="414242" y="611219"/>
                    <a:pt x="352615" y="708565"/>
                    <a:pt x="352615" y="708565"/>
                  </a:cubicBezTo>
                  <a:lnTo>
                    <a:pt x="268510" y="654368"/>
                  </a:lnTo>
                  <a:cubicBezTo>
                    <a:pt x="268510" y="654368"/>
                    <a:pt x="341376" y="559118"/>
                    <a:pt x="371475" y="508063"/>
                  </a:cubicBezTo>
                  <a:cubicBezTo>
                    <a:pt x="401574" y="456914"/>
                    <a:pt x="391382" y="414052"/>
                    <a:pt x="430149" y="383191"/>
                  </a:cubicBezTo>
                  <a:cubicBezTo>
                    <a:pt x="468916" y="352425"/>
                    <a:pt x="499682" y="307753"/>
                    <a:pt x="494728" y="289941"/>
                  </a:cubicBezTo>
                  <a:cubicBezTo>
                    <a:pt x="489775" y="272129"/>
                    <a:pt x="391096" y="272225"/>
                    <a:pt x="226790" y="252984"/>
                  </a:cubicBezTo>
                  <a:cubicBezTo>
                    <a:pt x="62484" y="233744"/>
                    <a:pt x="23813" y="133541"/>
                    <a:pt x="0" y="47244"/>
                  </a:cubicBezTo>
                  <a:lnTo>
                    <a:pt x="170783" y="0"/>
                  </a:lnTo>
                  <a:close/>
                </a:path>
              </a:pathLst>
            </a:custGeom>
            <a:solidFill>
              <a:srgbClr val="1195C9"/>
            </a:solidFill>
            <a:ln w="9525" cap="flat">
              <a:noFill/>
              <a:prstDash val="solid"/>
              <a:miter/>
            </a:ln>
          </p:spPr>
          <p:txBody>
            <a:bodyPr rtlCol="0" anchor="ctr"/>
            <a:lstStyle/>
            <a:p>
              <a:endParaRPr lang="en-ID"/>
            </a:p>
          </p:txBody>
        </p:sp>
        <p:sp>
          <p:nvSpPr>
            <p:cNvPr id="13" name="Freeform: Shape 12">
              <a:extLst>
                <a:ext uri="{FF2B5EF4-FFF2-40B4-BE49-F238E27FC236}">
                  <a16:creationId xmlns:a16="http://schemas.microsoft.com/office/drawing/2014/main" id="{9BD7D016-E519-4581-823C-75300478DCC1}"/>
                </a:ext>
              </a:extLst>
            </p:cNvPr>
            <p:cNvSpPr/>
            <p:nvPr/>
          </p:nvSpPr>
          <p:spPr>
            <a:xfrm>
              <a:off x="5914787" y="3800666"/>
              <a:ext cx="180975" cy="238125"/>
            </a:xfrm>
            <a:custGeom>
              <a:avLst/>
              <a:gdLst>
                <a:gd name="connsiteX0" fmla="*/ 23288 w 180975"/>
                <a:gd name="connsiteY0" fmla="*/ 48292 h 238125"/>
                <a:gd name="connsiteX1" fmla="*/ 7572 w 180975"/>
                <a:gd name="connsiteY1" fmla="*/ 68961 h 238125"/>
                <a:gd name="connsiteX2" fmla="*/ 14525 w 180975"/>
                <a:gd name="connsiteY2" fmla="*/ 120682 h 238125"/>
                <a:gd name="connsiteX3" fmla="*/ 132349 w 180975"/>
                <a:gd name="connsiteY3" fmla="*/ 210598 h 238125"/>
                <a:gd name="connsiteX4" fmla="*/ 182355 w 180975"/>
                <a:gd name="connsiteY4" fmla="*/ 215360 h 238125"/>
                <a:gd name="connsiteX5" fmla="*/ 98917 w 180975"/>
                <a:gd name="connsiteY5" fmla="*/ 74962 h 238125"/>
                <a:gd name="connsiteX6" fmla="*/ 114728 w 180975"/>
                <a:gd name="connsiteY6" fmla="*/ 38195 h 238125"/>
                <a:gd name="connsiteX7" fmla="*/ 55387 w 180975"/>
                <a:gd name="connsiteY7" fmla="*/ 0 h 238125"/>
                <a:gd name="connsiteX8" fmla="*/ 23288 w 180975"/>
                <a:gd name="connsiteY8" fmla="*/ 48292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0975" h="238125">
                  <a:moveTo>
                    <a:pt x="23288" y="48292"/>
                  </a:moveTo>
                  <a:lnTo>
                    <a:pt x="7572" y="68961"/>
                  </a:lnTo>
                  <a:cubicBezTo>
                    <a:pt x="-4811" y="85154"/>
                    <a:pt x="-1667" y="108299"/>
                    <a:pt x="14525" y="120682"/>
                  </a:cubicBezTo>
                  <a:lnTo>
                    <a:pt x="132349" y="210598"/>
                  </a:lnTo>
                  <a:cubicBezTo>
                    <a:pt x="176736" y="244507"/>
                    <a:pt x="202739" y="249555"/>
                    <a:pt x="182355" y="215360"/>
                  </a:cubicBezTo>
                  <a:cubicBezTo>
                    <a:pt x="161972" y="181165"/>
                    <a:pt x="98917" y="74962"/>
                    <a:pt x="98917" y="74962"/>
                  </a:cubicBezTo>
                  <a:cubicBezTo>
                    <a:pt x="98917" y="74962"/>
                    <a:pt x="103108" y="57912"/>
                    <a:pt x="114728" y="38195"/>
                  </a:cubicBezTo>
                  <a:lnTo>
                    <a:pt x="55387" y="0"/>
                  </a:lnTo>
                  <a:lnTo>
                    <a:pt x="23288" y="48292"/>
                  </a:lnTo>
                  <a:close/>
                </a:path>
              </a:pathLst>
            </a:custGeom>
            <a:solidFill>
              <a:srgbClr val="0F1721"/>
            </a:solidFill>
            <a:ln w="9525" cap="flat">
              <a:noFill/>
              <a:prstDash val="solid"/>
              <a:miter/>
            </a:ln>
          </p:spPr>
          <p:txBody>
            <a:bodyPr rtlCol="0" anchor="ctr"/>
            <a:lstStyle/>
            <a:p>
              <a:endParaRPr lang="en-ID"/>
            </a:p>
          </p:txBody>
        </p:sp>
        <p:sp>
          <p:nvSpPr>
            <p:cNvPr id="14" name="Freeform: Shape 13">
              <a:extLst>
                <a:ext uri="{FF2B5EF4-FFF2-40B4-BE49-F238E27FC236}">
                  <a16:creationId xmlns:a16="http://schemas.microsoft.com/office/drawing/2014/main" id="{B9EC4AED-02FB-482A-9E97-8D32434D2EE7}"/>
                </a:ext>
              </a:extLst>
            </p:cNvPr>
            <p:cNvSpPr/>
            <p:nvPr/>
          </p:nvSpPr>
          <p:spPr>
            <a:xfrm>
              <a:off x="5947600" y="3800666"/>
              <a:ext cx="76200" cy="66675"/>
            </a:xfrm>
            <a:custGeom>
              <a:avLst/>
              <a:gdLst>
                <a:gd name="connsiteX0" fmla="*/ 0 w 76200"/>
                <a:gd name="connsiteY0" fmla="*/ 34004 h 66675"/>
                <a:gd name="connsiteX1" fmla="*/ 66008 w 76200"/>
                <a:gd name="connsiteY1" fmla="*/ 74962 h 66675"/>
                <a:gd name="connsiteX2" fmla="*/ 81820 w 76200"/>
                <a:gd name="connsiteY2" fmla="*/ 38195 h 66675"/>
                <a:gd name="connsiteX3" fmla="*/ 22479 w 76200"/>
                <a:gd name="connsiteY3" fmla="*/ 0 h 66675"/>
                <a:gd name="connsiteX4" fmla="*/ 0 w 76200"/>
                <a:gd name="connsiteY4" fmla="*/ 34004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66675">
                  <a:moveTo>
                    <a:pt x="0" y="34004"/>
                  </a:moveTo>
                  <a:lnTo>
                    <a:pt x="66008" y="74962"/>
                  </a:lnTo>
                  <a:cubicBezTo>
                    <a:pt x="66008" y="74962"/>
                    <a:pt x="70199" y="57912"/>
                    <a:pt x="81820" y="38195"/>
                  </a:cubicBezTo>
                  <a:lnTo>
                    <a:pt x="22479" y="0"/>
                  </a:lnTo>
                  <a:lnTo>
                    <a:pt x="0" y="34004"/>
                  </a:lnTo>
                  <a:close/>
                </a:path>
              </a:pathLst>
            </a:custGeom>
            <a:solidFill>
              <a:srgbClr val="E08D3D"/>
            </a:solidFill>
            <a:ln w="9525" cap="flat">
              <a:noFill/>
              <a:prstDash val="solid"/>
              <a:miter/>
            </a:ln>
          </p:spPr>
          <p:txBody>
            <a:bodyPr rtlCol="0" anchor="ctr"/>
            <a:lstStyle/>
            <a:p>
              <a:endParaRPr lang="en-ID"/>
            </a:p>
          </p:txBody>
        </p:sp>
        <p:sp>
          <p:nvSpPr>
            <p:cNvPr id="15" name="Freeform: Shape 14">
              <a:extLst>
                <a:ext uri="{FF2B5EF4-FFF2-40B4-BE49-F238E27FC236}">
                  <a16:creationId xmlns:a16="http://schemas.microsoft.com/office/drawing/2014/main" id="{4DCF59E4-5251-4571-8263-07D34BD7A249}"/>
                </a:ext>
              </a:extLst>
            </p:cNvPr>
            <p:cNvSpPr/>
            <p:nvPr/>
          </p:nvSpPr>
          <p:spPr>
            <a:xfrm>
              <a:off x="5854768" y="2706441"/>
              <a:ext cx="638175" cy="495300"/>
            </a:xfrm>
            <a:custGeom>
              <a:avLst/>
              <a:gdLst>
                <a:gd name="connsiteX0" fmla="*/ 29968 w 638175"/>
                <a:gd name="connsiteY0" fmla="*/ 1707 h 495300"/>
                <a:gd name="connsiteX1" fmla="*/ 85498 w 638175"/>
                <a:gd name="connsiteY1" fmla="*/ 232879 h 495300"/>
                <a:gd name="connsiteX2" fmla="*/ 167509 w 638175"/>
                <a:gd name="connsiteY2" fmla="*/ 358228 h 495300"/>
                <a:gd name="connsiteX3" fmla="*/ 431827 w 638175"/>
                <a:gd name="connsiteY3" fmla="*/ 434047 h 495300"/>
                <a:gd name="connsiteX4" fmla="*/ 582608 w 638175"/>
                <a:gd name="connsiteY4" fmla="*/ 497007 h 495300"/>
                <a:gd name="connsiteX5" fmla="*/ 622327 w 638175"/>
                <a:gd name="connsiteY5" fmla="*/ 427379 h 495300"/>
                <a:gd name="connsiteX6" fmla="*/ 237898 w 638175"/>
                <a:gd name="connsiteY6" fmla="*/ 286505 h 495300"/>
                <a:gd name="connsiteX7" fmla="*/ 105406 w 638175"/>
                <a:gd name="connsiteY7" fmla="*/ 62953 h 495300"/>
                <a:gd name="connsiteX8" fmla="*/ 29968 w 638175"/>
                <a:gd name="connsiteY8" fmla="*/ 1707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8175" h="495300">
                  <a:moveTo>
                    <a:pt x="29968" y="1707"/>
                  </a:moveTo>
                  <a:cubicBezTo>
                    <a:pt x="-42518" y="20090"/>
                    <a:pt x="32635" y="138867"/>
                    <a:pt x="85498" y="232879"/>
                  </a:cubicBezTo>
                  <a:cubicBezTo>
                    <a:pt x="138362" y="326891"/>
                    <a:pt x="167509" y="358228"/>
                    <a:pt x="167509" y="358228"/>
                  </a:cubicBezTo>
                  <a:cubicBezTo>
                    <a:pt x="167509" y="358228"/>
                    <a:pt x="368867" y="417473"/>
                    <a:pt x="431827" y="434047"/>
                  </a:cubicBezTo>
                  <a:cubicBezTo>
                    <a:pt x="494788" y="450620"/>
                    <a:pt x="554414" y="485387"/>
                    <a:pt x="582608" y="497007"/>
                  </a:cubicBezTo>
                  <a:cubicBezTo>
                    <a:pt x="610802" y="508628"/>
                    <a:pt x="683668" y="477100"/>
                    <a:pt x="622327" y="427379"/>
                  </a:cubicBezTo>
                  <a:cubicBezTo>
                    <a:pt x="560986" y="377659"/>
                    <a:pt x="237898" y="286505"/>
                    <a:pt x="237898" y="286505"/>
                  </a:cubicBezTo>
                  <a:cubicBezTo>
                    <a:pt x="237898" y="286505"/>
                    <a:pt x="133600" y="111054"/>
                    <a:pt x="105406" y="62953"/>
                  </a:cubicBezTo>
                  <a:cubicBezTo>
                    <a:pt x="77212" y="14947"/>
                    <a:pt x="62257" y="-6484"/>
                    <a:pt x="29968" y="1707"/>
                  </a:cubicBezTo>
                  <a:close/>
                </a:path>
              </a:pathLst>
            </a:custGeom>
            <a:solidFill>
              <a:srgbClr val="EF9C8B"/>
            </a:solidFill>
            <a:ln w="9525" cap="flat">
              <a:noFill/>
              <a:prstDash val="solid"/>
              <a:miter/>
            </a:ln>
          </p:spPr>
          <p:txBody>
            <a:bodyPr rtlCol="0" anchor="ctr"/>
            <a:lstStyle/>
            <a:p>
              <a:endParaRPr lang="en-ID"/>
            </a:p>
          </p:txBody>
        </p:sp>
        <p:sp>
          <p:nvSpPr>
            <p:cNvPr id="16" name="Freeform: Shape 15">
              <a:extLst>
                <a:ext uri="{FF2B5EF4-FFF2-40B4-BE49-F238E27FC236}">
                  <a16:creationId xmlns:a16="http://schemas.microsoft.com/office/drawing/2014/main" id="{4B080DD8-528D-4CE3-A41B-36719F7A6C21}"/>
                </a:ext>
              </a:extLst>
            </p:cNvPr>
            <p:cNvSpPr/>
            <p:nvPr/>
          </p:nvSpPr>
          <p:spPr>
            <a:xfrm>
              <a:off x="5670709" y="2677382"/>
              <a:ext cx="285750" cy="457200"/>
            </a:xfrm>
            <a:custGeom>
              <a:avLst/>
              <a:gdLst>
                <a:gd name="connsiteX0" fmla="*/ 208883 w 285750"/>
                <a:gd name="connsiteY0" fmla="*/ 458248 h 457200"/>
                <a:gd name="connsiteX1" fmla="*/ 0 w 285750"/>
                <a:gd name="connsiteY1" fmla="*/ 458248 h 457200"/>
                <a:gd name="connsiteX2" fmla="*/ 53054 w 285750"/>
                <a:gd name="connsiteY2" fmla="*/ 275654 h 457200"/>
                <a:gd name="connsiteX3" fmla="*/ 97822 w 285750"/>
                <a:gd name="connsiteY3" fmla="*/ 67247 h 457200"/>
                <a:gd name="connsiteX4" fmla="*/ 153448 w 285750"/>
                <a:gd name="connsiteY4" fmla="*/ 0 h 457200"/>
                <a:gd name="connsiteX5" fmla="*/ 167831 w 285750"/>
                <a:gd name="connsiteY5" fmla="*/ 33719 h 457200"/>
                <a:gd name="connsiteX6" fmla="*/ 233553 w 285750"/>
                <a:gd name="connsiteY6" fmla="*/ 27337 h 457200"/>
                <a:gd name="connsiteX7" fmla="*/ 276701 w 285750"/>
                <a:gd name="connsiteY7" fmla="*/ 166878 h 457200"/>
                <a:gd name="connsiteX8" fmla="*/ 206407 w 285750"/>
                <a:gd name="connsiteY8" fmla="*/ 339376 h 457200"/>
                <a:gd name="connsiteX9" fmla="*/ 208883 w 285750"/>
                <a:gd name="connsiteY9" fmla="*/ 458248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5750" h="457200">
                  <a:moveTo>
                    <a:pt x="208883" y="458248"/>
                  </a:moveTo>
                  <a:lnTo>
                    <a:pt x="0" y="458248"/>
                  </a:lnTo>
                  <a:cubicBezTo>
                    <a:pt x="0" y="458248"/>
                    <a:pt x="13716" y="379666"/>
                    <a:pt x="53054" y="275654"/>
                  </a:cubicBezTo>
                  <a:cubicBezTo>
                    <a:pt x="92393" y="171736"/>
                    <a:pt x="89345" y="110776"/>
                    <a:pt x="97822" y="67247"/>
                  </a:cubicBezTo>
                  <a:cubicBezTo>
                    <a:pt x="110871" y="0"/>
                    <a:pt x="153448" y="0"/>
                    <a:pt x="153448" y="0"/>
                  </a:cubicBezTo>
                  <a:cubicBezTo>
                    <a:pt x="153448" y="0"/>
                    <a:pt x="142304" y="27242"/>
                    <a:pt x="167831" y="33719"/>
                  </a:cubicBezTo>
                  <a:cubicBezTo>
                    <a:pt x="205550" y="43434"/>
                    <a:pt x="233553" y="27337"/>
                    <a:pt x="233553" y="27337"/>
                  </a:cubicBezTo>
                  <a:cubicBezTo>
                    <a:pt x="233553" y="27337"/>
                    <a:pt x="321755" y="81629"/>
                    <a:pt x="276701" y="166878"/>
                  </a:cubicBezTo>
                  <a:cubicBezTo>
                    <a:pt x="231648" y="252127"/>
                    <a:pt x="210312" y="261842"/>
                    <a:pt x="206407" y="339376"/>
                  </a:cubicBezTo>
                  <a:cubicBezTo>
                    <a:pt x="202502" y="416909"/>
                    <a:pt x="208883" y="458248"/>
                    <a:pt x="208883" y="458248"/>
                  </a:cubicBezTo>
                  <a:close/>
                </a:path>
              </a:pathLst>
            </a:custGeom>
            <a:solidFill>
              <a:srgbClr val="F5C408"/>
            </a:solidFill>
            <a:ln w="9525" cap="flat">
              <a:noFill/>
              <a:prstDash val="solid"/>
              <a:miter/>
            </a:ln>
          </p:spPr>
          <p:txBody>
            <a:bodyPr rtlCol="0" anchor="ctr"/>
            <a:lstStyle/>
            <a:p>
              <a:endParaRPr lang="en-ID"/>
            </a:p>
          </p:txBody>
        </p:sp>
        <p:sp>
          <p:nvSpPr>
            <p:cNvPr id="17" name="Freeform: Shape 16">
              <a:extLst>
                <a:ext uri="{FF2B5EF4-FFF2-40B4-BE49-F238E27FC236}">
                  <a16:creationId xmlns:a16="http://schemas.microsoft.com/office/drawing/2014/main" id="{B9A5183E-77E5-4042-BCB0-08BBB82BB2BC}"/>
                </a:ext>
              </a:extLst>
            </p:cNvPr>
            <p:cNvSpPr/>
            <p:nvPr/>
          </p:nvSpPr>
          <p:spPr>
            <a:xfrm>
              <a:off x="5768594" y="2434874"/>
              <a:ext cx="209550" cy="276225"/>
            </a:xfrm>
            <a:custGeom>
              <a:avLst/>
              <a:gdLst>
                <a:gd name="connsiteX0" fmla="*/ 198819 w 209550"/>
                <a:gd name="connsiteY0" fmla="*/ 92204 h 276225"/>
                <a:gd name="connsiteX1" fmla="*/ 198819 w 209550"/>
                <a:gd name="connsiteY1" fmla="*/ 61533 h 276225"/>
                <a:gd name="connsiteX2" fmla="*/ 66040 w 209550"/>
                <a:gd name="connsiteY2" fmla="*/ 23338 h 276225"/>
                <a:gd name="connsiteX3" fmla="*/ 50134 w 209550"/>
                <a:gd name="connsiteY3" fmla="*/ 230221 h 276225"/>
                <a:gd name="connsiteX4" fmla="*/ 52991 w 209550"/>
                <a:gd name="connsiteY4" fmla="*/ 250985 h 276225"/>
                <a:gd name="connsiteX5" fmla="*/ 71374 w 209550"/>
                <a:gd name="connsiteY5" fmla="*/ 277274 h 276225"/>
                <a:gd name="connsiteX6" fmla="*/ 83947 w 209550"/>
                <a:gd name="connsiteY6" fmla="*/ 278798 h 276225"/>
                <a:gd name="connsiteX7" fmla="*/ 131287 w 209550"/>
                <a:gd name="connsiteY7" fmla="*/ 272036 h 276225"/>
                <a:gd name="connsiteX8" fmla="*/ 135668 w 209550"/>
                <a:gd name="connsiteY8" fmla="*/ 269940 h 276225"/>
                <a:gd name="connsiteX9" fmla="*/ 131668 w 209550"/>
                <a:gd name="connsiteY9" fmla="*/ 218791 h 276225"/>
                <a:gd name="connsiteX10" fmla="*/ 186341 w 209550"/>
                <a:gd name="connsiteY10" fmla="*/ 218791 h 276225"/>
                <a:gd name="connsiteX11" fmla="*/ 191580 w 209550"/>
                <a:gd name="connsiteY11" fmla="*/ 153354 h 276225"/>
                <a:gd name="connsiteX12" fmla="*/ 216059 w 209550"/>
                <a:gd name="connsiteY12" fmla="*/ 144972 h 276225"/>
                <a:gd name="connsiteX13" fmla="*/ 198819 w 209550"/>
                <a:gd name="connsiteY13" fmla="*/ 92204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9550" h="276225">
                  <a:moveTo>
                    <a:pt x="198819" y="92204"/>
                  </a:moveTo>
                  <a:cubicBezTo>
                    <a:pt x="198819" y="71153"/>
                    <a:pt x="198819" y="61533"/>
                    <a:pt x="198819" y="61533"/>
                  </a:cubicBezTo>
                  <a:cubicBezTo>
                    <a:pt x="198819" y="61533"/>
                    <a:pt x="188818" y="-46099"/>
                    <a:pt x="66040" y="23338"/>
                  </a:cubicBezTo>
                  <a:cubicBezTo>
                    <a:pt x="-56832" y="92775"/>
                    <a:pt x="24607" y="188501"/>
                    <a:pt x="50134" y="230221"/>
                  </a:cubicBezTo>
                  <a:cubicBezTo>
                    <a:pt x="54134" y="236793"/>
                    <a:pt x="54325" y="244032"/>
                    <a:pt x="52991" y="250985"/>
                  </a:cubicBezTo>
                  <a:cubicBezTo>
                    <a:pt x="50515" y="263463"/>
                    <a:pt x="58801" y="275465"/>
                    <a:pt x="71374" y="277274"/>
                  </a:cubicBezTo>
                  <a:cubicBezTo>
                    <a:pt x="76613" y="278036"/>
                    <a:pt x="81376" y="278608"/>
                    <a:pt x="83947" y="278798"/>
                  </a:cubicBezTo>
                  <a:cubicBezTo>
                    <a:pt x="110617" y="281465"/>
                    <a:pt x="121190" y="275369"/>
                    <a:pt x="131287" y="272036"/>
                  </a:cubicBezTo>
                  <a:lnTo>
                    <a:pt x="135668" y="269940"/>
                  </a:lnTo>
                  <a:cubicBezTo>
                    <a:pt x="115380" y="251462"/>
                    <a:pt x="131668" y="218791"/>
                    <a:pt x="131668" y="218791"/>
                  </a:cubicBezTo>
                  <a:cubicBezTo>
                    <a:pt x="131668" y="218791"/>
                    <a:pt x="172911" y="218791"/>
                    <a:pt x="186341" y="218791"/>
                  </a:cubicBezTo>
                  <a:cubicBezTo>
                    <a:pt x="199771" y="218791"/>
                    <a:pt x="191580" y="153354"/>
                    <a:pt x="191580" y="153354"/>
                  </a:cubicBezTo>
                  <a:cubicBezTo>
                    <a:pt x="191580" y="153354"/>
                    <a:pt x="205105" y="147449"/>
                    <a:pt x="216059" y="144972"/>
                  </a:cubicBezTo>
                  <a:cubicBezTo>
                    <a:pt x="224441" y="143162"/>
                    <a:pt x="198819" y="113254"/>
                    <a:pt x="198819" y="92204"/>
                  </a:cubicBezTo>
                  <a:close/>
                </a:path>
              </a:pathLst>
            </a:custGeom>
            <a:solidFill>
              <a:srgbClr val="EF9C8B"/>
            </a:solidFill>
            <a:ln w="9525" cap="flat">
              <a:noFill/>
              <a:prstDash val="solid"/>
              <a:miter/>
            </a:ln>
          </p:spPr>
          <p:txBody>
            <a:bodyPr rtlCol="0" anchor="ctr"/>
            <a:lstStyle/>
            <a:p>
              <a:endParaRPr lang="en-ID"/>
            </a:p>
          </p:txBody>
        </p:sp>
        <p:sp>
          <p:nvSpPr>
            <p:cNvPr id="18" name="Freeform: Shape 17">
              <a:extLst>
                <a:ext uri="{FF2B5EF4-FFF2-40B4-BE49-F238E27FC236}">
                  <a16:creationId xmlns:a16="http://schemas.microsoft.com/office/drawing/2014/main" id="{07677E7A-B6B8-4BAA-9A51-C9426B1669F8}"/>
                </a:ext>
              </a:extLst>
            </p:cNvPr>
            <p:cNvSpPr/>
            <p:nvPr/>
          </p:nvSpPr>
          <p:spPr>
            <a:xfrm>
              <a:off x="5323792" y="2343084"/>
              <a:ext cx="638175" cy="790575"/>
            </a:xfrm>
            <a:custGeom>
              <a:avLst/>
              <a:gdLst>
                <a:gd name="connsiteX0" fmla="*/ 639525 w 638175"/>
                <a:gd name="connsiteY0" fmla="*/ 123891 h 790575"/>
                <a:gd name="connsiteX1" fmla="*/ 444738 w 638175"/>
                <a:gd name="connsiteY1" fmla="*/ 1209 h 790575"/>
                <a:gd name="connsiteX2" fmla="*/ 284528 w 638175"/>
                <a:gd name="connsiteY2" fmla="*/ 151132 h 790575"/>
                <a:gd name="connsiteX3" fmla="*/ 272812 w 638175"/>
                <a:gd name="connsiteY3" fmla="*/ 432977 h 790575"/>
                <a:gd name="connsiteX4" fmla="*/ 13827 w 638175"/>
                <a:gd name="connsiteY4" fmla="*/ 598331 h 790575"/>
                <a:gd name="connsiteX5" fmla="*/ 259858 w 638175"/>
                <a:gd name="connsiteY5" fmla="*/ 792546 h 790575"/>
                <a:gd name="connsiteX6" fmla="*/ 497602 w 638175"/>
                <a:gd name="connsiteY6" fmla="*/ 342680 h 790575"/>
                <a:gd name="connsiteX7" fmla="*/ 545132 w 638175"/>
                <a:gd name="connsiteY7" fmla="*/ 151228 h 790575"/>
                <a:gd name="connsiteX8" fmla="*/ 639525 w 638175"/>
                <a:gd name="connsiteY8" fmla="*/ 123891 h 790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8175" h="790575">
                  <a:moveTo>
                    <a:pt x="639525" y="123891"/>
                  </a:moveTo>
                  <a:cubicBezTo>
                    <a:pt x="652479" y="32070"/>
                    <a:pt x="553704" y="-7649"/>
                    <a:pt x="444738" y="1209"/>
                  </a:cubicBezTo>
                  <a:cubicBezTo>
                    <a:pt x="355108" y="8638"/>
                    <a:pt x="301292" y="60931"/>
                    <a:pt x="284528" y="151132"/>
                  </a:cubicBezTo>
                  <a:cubicBezTo>
                    <a:pt x="267764" y="241429"/>
                    <a:pt x="359775" y="327726"/>
                    <a:pt x="272812" y="432977"/>
                  </a:cubicBezTo>
                  <a:cubicBezTo>
                    <a:pt x="185849" y="538419"/>
                    <a:pt x="72025" y="476316"/>
                    <a:pt x="13827" y="598331"/>
                  </a:cubicBezTo>
                  <a:cubicBezTo>
                    <a:pt x="-46275" y="724252"/>
                    <a:pt x="99457" y="824359"/>
                    <a:pt x="259858" y="792546"/>
                  </a:cubicBezTo>
                  <a:cubicBezTo>
                    <a:pt x="420354" y="760828"/>
                    <a:pt x="495221" y="532132"/>
                    <a:pt x="497602" y="342680"/>
                  </a:cubicBezTo>
                  <a:cubicBezTo>
                    <a:pt x="499317" y="204187"/>
                    <a:pt x="486267" y="175421"/>
                    <a:pt x="545132" y="151228"/>
                  </a:cubicBezTo>
                  <a:cubicBezTo>
                    <a:pt x="588566" y="133321"/>
                    <a:pt x="637143" y="140560"/>
                    <a:pt x="639525" y="123891"/>
                  </a:cubicBezTo>
                  <a:close/>
                </a:path>
              </a:pathLst>
            </a:custGeom>
            <a:solidFill>
              <a:srgbClr val="002A32"/>
            </a:solidFill>
            <a:ln w="9525" cap="flat">
              <a:noFill/>
              <a:prstDash val="solid"/>
              <a:miter/>
            </a:ln>
          </p:spPr>
          <p:txBody>
            <a:bodyPr rtlCol="0" anchor="ctr"/>
            <a:lstStyle/>
            <a:p>
              <a:endParaRPr lang="en-ID"/>
            </a:p>
          </p:txBody>
        </p:sp>
        <p:sp>
          <p:nvSpPr>
            <p:cNvPr id="19" name="Freeform: Shape 18">
              <a:extLst>
                <a:ext uri="{FF2B5EF4-FFF2-40B4-BE49-F238E27FC236}">
                  <a16:creationId xmlns:a16="http://schemas.microsoft.com/office/drawing/2014/main" id="{6BCD7C6B-FADE-4402-91F3-F9784E4AEB79}"/>
                </a:ext>
              </a:extLst>
            </p:cNvPr>
            <p:cNvSpPr/>
            <p:nvPr/>
          </p:nvSpPr>
          <p:spPr>
            <a:xfrm>
              <a:off x="5771960" y="4077653"/>
              <a:ext cx="428625" cy="85725"/>
            </a:xfrm>
            <a:custGeom>
              <a:avLst/>
              <a:gdLst>
                <a:gd name="connsiteX0" fmla="*/ 388811 w 428625"/>
                <a:gd name="connsiteY0" fmla="*/ 0 h 85725"/>
                <a:gd name="connsiteX1" fmla="*/ 42481 w 428625"/>
                <a:gd name="connsiteY1" fmla="*/ 0 h 85725"/>
                <a:gd name="connsiteX2" fmla="*/ 0 w 428625"/>
                <a:gd name="connsiteY2" fmla="*/ 42481 h 85725"/>
                <a:gd name="connsiteX3" fmla="*/ 0 w 428625"/>
                <a:gd name="connsiteY3" fmla="*/ 46196 h 85725"/>
                <a:gd name="connsiteX4" fmla="*/ 42481 w 428625"/>
                <a:gd name="connsiteY4" fmla="*/ 88678 h 85725"/>
                <a:gd name="connsiteX5" fmla="*/ 388811 w 428625"/>
                <a:gd name="connsiteY5" fmla="*/ 88678 h 85725"/>
                <a:gd name="connsiteX6" fmla="*/ 431292 w 428625"/>
                <a:gd name="connsiteY6" fmla="*/ 46196 h 85725"/>
                <a:gd name="connsiteX7" fmla="*/ 431292 w 428625"/>
                <a:gd name="connsiteY7" fmla="*/ 42481 h 85725"/>
                <a:gd name="connsiteX8" fmla="*/ 388811 w 428625"/>
                <a:gd name="connsiteY8" fmla="*/ 0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8625" h="85725">
                  <a:moveTo>
                    <a:pt x="388811" y="0"/>
                  </a:moveTo>
                  <a:lnTo>
                    <a:pt x="42481" y="0"/>
                  </a:lnTo>
                  <a:cubicBezTo>
                    <a:pt x="18955" y="0"/>
                    <a:pt x="0" y="19050"/>
                    <a:pt x="0" y="42481"/>
                  </a:cubicBezTo>
                  <a:lnTo>
                    <a:pt x="0" y="46196"/>
                  </a:lnTo>
                  <a:cubicBezTo>
                    <a:pt x="0" y="69723"/>
                    <a:pt x="19050" y="88678"/>
                    <a:pt x="42481" y="88678"/>
                  </a:cubicBezTo>
                  <a:lnTo>
                    <a:pt x="388811" y="88678"/>
                  </a:lnTo>
                  <a:cubicBezTo>
                    <a:pt x="412337" y="88678"/>
                    <a:pt x="431292" y="69628"/>
                    <a:pt x="431292" y="46196"/>
                  </a:cubicBezTo>
                  <a:lnTo>
                    <a:pt x="431292" y="42481"/>
                  </a:lnTo>
                  <a:cubicBezTo>
                    <a:pt x="431292" y="19050"/>
                    <a:pt x="412337" y="0"/>
                    <a:pt x="388811" y="0"/>
                  </a:cubicBezTo>
                  <a:close/>
                </a:path>
              </a:pathLst>
            </a:custGeom>
            <a:solidFill>
              <a:srgbClr val="FC7459"/>
            </a:solidFill>
            <a:ln w="9525" cap="flat">
              <a:noFill/>
              <a:prstDash val="solid"/>
              <a:miter/>
            </a:ln>
          </p:spPr>
          <p:txBody>
            <a:bodyPr rtlCol="0" anchor="ctr"/>
            <a:lstStyle/>
            <a:p>
              <a:endParaRPr lang="en-ID"/>
            </a:p>
          </p:txBody>
        </p:sp>
        <p:sp>
          <p:nvSpPr>
            <p:cNvPr id="20" name="Freeform: Shape 19">
              <a:extLst>
                <a:ext uri="{FF2B5EF4-FFF2-40B4-BE49-F238E27FC236}">
                  <a16:creationId xmlns:a16="http://schemas.microsoft.com/office/drawing/2014/main" id="{BA987F6C-6F35-446C-8923-B74E3642A6CF}"/>
                </a:ext>
              </a:extLst>
            </p:cNvPr>
            <p:cNvSpPr/>
            <p:nvPr/>
          </p:nvSpPr>
          <p:spPr>
            <a:xfrm>
              <a:off x="5912929" y="4060793"/>
              <a:ext cx="95250" cy="95250"/>
            </a:xfrm>
            <a:custGeom>
              <a:avLst/>
              <a:gdLst>
                <a:gd name="connsiteX0" fmla="*/ 96583 w 95250"/>
                <a:gd name="connsiteY0" fmla="*/ 48292 h 95250"/>
                <a:gd name="connsiteX1" fmla="*/ 48292 w 95250"/>
                <a:gd name="connsiteY1" fmla="*/ 96583 h 95250"/>
                <a:gd name="connsiteX2" fmla="*/ 0 w 95250"/>
                <a:gd name="connsiteY2" fmla="*/ 48292 h 95250"/>
                <a:gd name="connsiteX3" fmla="*/ 48292 w 95250"/>
                <a:gd name="connsiteY3" fmla="*/ 0 h 95250"/>
                <a:gd name="connsiteX4" fmla="*/ 96583 w 95250"/>
                <a:gd name="connsiteY4" fmla="*/ 48292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6583" y="48292"/>
                  </a:moveTo>
                  <a:cubicBezTo>
                    <a:pt x="96583" y="74962"/>
                    <a:pt x="74962" y="96583"/>
                    <a:pt x="48292" y="96583"/>
                  </a:cubicBezTo>
                  <a:cubicBezTo>
                    <a:pt x="21622" y="96583"/>
                    <a:pt x="0" y="74962"/>
                    <a:pt x="0" y="48292"/>
                  </a:cubicBezTo>
                  <a:cubicBezTo>
                    <a:pt x="0" y="21622"/>
                    <a:pt x="21622" y="0"/>
                    <a:pt x="48292" y="0"/>
                  </a:cubicBezTo>
                  <a:cubicBezTo>
                    <a:pt x="74867" y="0"/>
                    <a:pt x="96583" y="21622"/>
                    <a:pt x="96583" y="48292"/>
                  </a:cubicBezTo>
                  <a:close/>
                </a:path>
              </a:pathLst>
            </a:custGeom>
            <a:solidFill>
              <a:srgbClr val="0F1721"/>
            </a:solidFill>
            <a:ln w="9525" cap="flat">
              <a:noFill/>
              <a:prstDash val="solid"/>
              <a:miter/>
            </a:ln>
          </p:spPr>
          <p:txBody>
            <a:bodyPr rtlCol="0" anchor="ctr"/>
            <a:lstStyle/>
            <a:p>
              <a:endParaRPr lang="en-ID"/>
            </a:p>
          </p:txBody>
        </p:sp>
        <p:sp>
          <p:nvSpPr>
            <p:cNvPr id="21" name="Freeform: Shape 20">
              <a:extLst>
                <a:ext uri="{FF2B5EF4-FFF2-40B4-BE49-F238E27FC236}">
                  <a16:creationId xmlns:a16="http://schemas.microsoft.com/office/drawing/2014/main" id="{01F21237-9537-4555-AC8E-50EB08AE50FE}"/>
                </a:ext>
              </a:extLst>
            </p:cNvPr>
            <p:cNvSpPr/>
            <p:nvPr/>
          </p:nvSpPr>
          <p:spPr>
            <a:xfrm>
              <a:off x="6103906" y="4220528"/>
              <a:ext cx="190500" cy="28575"/>
            </a:xfrm>
            <a:custGeom>
              <a:avLst/>
              <a:gdLst>
                <a:gd name="connsiteX0" fmla="*/ 0 w 190500"/>
                <a:gd name="connsiteY0" fmla="*/ 0 h 28575"/>
                <a:gd name="connsiteX1" fmla="*/ 198692 w 190500"/>
                <a:gd name="connsiteY1" fmla="*/ 0 h 28575"/>
                <a:gd name="connsiteX2" fmla="*/ 198692 w 190500"/>
                <a:gd name="connsiteY2" fmla="*/ 29623 h 28575"/>
                <a:gd name="connsiteX3" fmla="*/ 0 w 190500"/>
                <a:gd name="connsiteY3" fmla="*/ 29623 h 28575"/>
              </a:gdLst>
              <a:ahLst/>
              <a:cxnLst>
                <a:cxn ang="0">
                  <a:pos x="connsiteX0" y="connsiteY0"/>
                </a:cxn>
                <a:cxn ang="0">
                  <a:pos x="connsiteX1" y="connsiteY1"/>
                </a:cxn>
                <a:cxn ang="0">
                  <a:pos x="connsiteX2" y="connsiteY2"/>
                </a:cxn>
                <a:cxn ang="0">
                  <a:pos x="connsiteX3" y="connsiteY3"/>
                </a:cxn>
              </a:cxnLst>
              <a:rect l="l" t="t" r="r" b="b"/>
              <a:pathLst>
                <a:path w="190500" h="28575">
                  <a:moveTo>
                    <a:pt x="0" y="0"/>
                  </a:moveTo>
                  <a:lnTo>
                    <a:pt x="198692" y="0"/>
                  </a:lnTo>
                  <a:lnTo>
                    <a:pt x="198692" y="29623"/>
                  </a:lnTo>
                  <a:lnTo>
                    <a:pt x="0" y="29623"/>
                  </a:lnTo>
                  <a:close/>
                </a:path>
              </a:pathLst>
            </a:custGeom>
            <a:solidFill>
              <a:srgbClr val="842917"/>
            </a:solidFill>
            <a:ln w="9525" cap="flat">
              <a:noFill/>
              <a:prstDash val="solid"/>
              <a:miter/>
            </a:ln>
          </p:spPr>
          <p:txBody>
            <a:bodyPr rtlCol="0" anchor="ctr"/>
            <a:lstStyle/>
            <a:p>
              <a:endParaRPr lang="en-ID"/>
            </a:p>
          </p:txBody>
        </p:sp>
        <p:sp>
          <p:nvSpPr>
            <p:cNvPr id="22" name="Freeform: Shape 21">
              <a:extLst>
                <a:ext uri="{FF2B5EF4-FFF2-40B4-BE49-F238E27FC236}">
                  <a16:creationId xmlns:a16="http://schemas.microsoft.com/office/drawing/2014/main" id="{807628A9-4471-4092-A99D-9BD8C4230AEC}"/>
                </a:ext>
              </a:extLst>
            </p:cNvPr>
            <p:cNvSpPr/>
            <p:nvPr/>
          </p:nvSpPr>
          <p:spPr>
            <a:xfrm>
              <a:off x="5012055" y="3683603"/>
              <a:ext cx="771525" cy="771525"/>
            </a:xfrm>
            <a:custGeom>
              <a:avLst/>
              <a:gdLst>
                <a:gd name="connsiteX0" fmla="*/ 390144 w 771525"/>
                <a:gd name="connsiteY0" fmla="*/ 0 h 771525"/>
                <a:gd name="connsiteX1" fmla="*/ 0 w 771525"/>
                <a:gd name="connsiteY1" fmla="*/ 390144 h 771525"/>
                <a:gd name="connsiteX2" fmla="*/ 390144 w 771525"/>
                <a:gd name="connsiteY2" fmla="*/ 780288 h 771525"/>
                <a:gd name="connsiteX3" fmla="*/ 780288 w 771525"/>
                <a:gd name="connsiteY3" fmla="*/ 390144 h 771525"/>
                <a:gd name="connsiteX4" fmla="*/ 390144 w 771525"/>
                <a:gd name="connsiteY4" fmla="*/ 0 h 771525"/>
                <a:gd name="connsiteX5" fmla="*/ 390144 w 771525"/>
                <a:gd name="connsiteY5" fmla="*/ 743712 h 771525"/>
                <a:gd name="connsiteX6" fmla="*/ 36481 w 771525"/>
                <a:gd name="connsiteY6" fmla="*/ 390049 h 771525"/>
                <a:gd name="connsiteX7" fmla="*/ 390144 w 771525"/>
                <a:gd name="connsiteY7" fmla="*/ 36386 h 771525"/>
                <a:gd name="connsiteX8" fmla="*/ 743807 w 771525"/>
                <a:gd name="connsiteY8" fmla="*/ 390049 h 771525"/>
                <a:gd name="connsiteX9" fmla="*/ 390144 w 771525"/>
                <a:gd name="connsiteY9" fmla="*/ 743712 h 771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71525" h="771525">
                  <a:moveTo>
                    <a:pt x="390144" y="0"/>
                  </a:moveTo>
                  <a:cubicBezTo>
                    <a:pt x="174689" y="0"/>
                    <a:pt x="0" y="174689"/>
                    <a:pt x="0" y="390144"/>
                  </a:cubicBezTo>
                  <a:cubicBezTo>
                    <a:pt x="0" y="605600"/>
                    <a:pt x="174689" y="780288"/>
                    <a:pt x="390144" y="780288"/>
                  </a:cubicBezTo>
                  <a:cubicBezTo>
                    <a:pt x="605600" y="780288"/>
                    <a:pt x="780288" y="605600"/>
                    <a:pt x="780288" y="390144"/>
                  </a:cubicBezTo>
                  <a:cubicBezTo>
                    <a:pt x="780288" y="174689"/>
                    <a:pt x="605600" y="0"/>
                    <a:pt x="390144" y="0"/>
                  </a:cubicBezTo>
                  <a:close/>
                  <a:moveTo>
                    <a:pt x="390144" y="743712"/>
                  </a:moveTo>
                  <a:cubicBezTo>
                    <a:pt x="194881" y="743712"/>
                    <a:pt x="36481" y="585407"/>
                    <a:pt x="36481" y="390049"/>
                  </a:cubicBezTo>
                  <a:cubicBezTo>
                    <a:pt x="36481" y="194786"/>
                    <a:pt x="194786" y="36386"/>
                    <a:pt x="390144" y="36386"/>
                  </a:cubicBezTo>
                  <a:cubicBezTo>
                    <a:pt x="585407" y="36386"/>
                    <a:pt x="743807" y="194691"/>
                    <a:pt x="743807" y="390049"/>
                  </a:cubicBezTo>
                  <a:cubicBezTo>
                    <a:pt x="743807" y="585407"/>
                    <a:pt x="585502" y="743712"/>
                    <a:pt x="390144" y="743712"/>
                  </a:cubicBezTo>
                  <a:close/>
                </a:path>
              </a:pathLst>
            </a:custGeom>
            <a:solidFill>
              <a:srgbClr val="707575"/>
            </a:solidFill>
            <a:ln w="9525" cap="flat">
              <a:noFill/>
              <a:prstDash val="solid"/>
              <a:miter/>
            </a:ln>
          </p:spPr>
          <p:txBody>
            <a:bodyPr rtlCol="0" anchor="ctr"/>
            <a:lstStyle/>
            <a:p>
              <a:endParaRPr lang="en-ID"/>
            </a:p>
          </p:txBody>
        </p:sp>
        <p:sp>
          <p:nvSpPr>
            <p:cNvPr id="23" name="Freeform: Shape 22">
              <a:extLst>
                <a:ext uri="{FF2B5EF4-FFF2-40B4-BE49-F238E27FC236}">
                  <a16:creationId xmlns:a16="http://schemas.microsoft.com/office/drawing/2014/main" id="{2CDC7A5F-21FC-4137-A065-DF1EC8F1BD6C}"/>
                </a:ext>
              </a:extLst>
            </p:cNvPr>
            <p:cNvSpPr/>
            <p:nvPr/>
          </p:nvSpPr>
          <p:spPr>
            <a:xfrm>
              <a:off x="5395817" y="3700463"/>
              <a:ext cx="9525" cy="371475"/>
            </a:xfrm>
            <a:custGeom>
              <a:avLst/>
              <a:gdLst>
                <a:gd name="connsiteX0" fmla="*/ 0 w 9525"/>
                <a:gd name="connsiteY0" fmla="*/ 0 h 371475"/>
                <a:gd name="connsiteX1" fmla="*/ 12764 w 9525"/>
                <a:gd name="connsiteY1" fmla="*/ 0 h 371475"/>
                <a:gd name="connsiteX2" fmla="*/ 12764 w 9525"/>
                <a:gd name="connsiteY2" fmla="*/ 373189 h 371475"/>
                <a:gd name="connsiteX3" fmla="*/ 0 w 9525"/>
                <a:gd name="connsiteY3" fmla="*/ 373189 h 371475"/>
              </a:gdLst>
              <a:ahLst/>
              <a:cxnLst>
                <a:cxn ang="0">
                  <a:pos x="connsiteX0" y="connsiteY0"/>
                </a:cxn>
                <a:cxn ang="0">
                  <a:pos x="connsiteX1" y="connsiteY1"/>
                </a:cxn>
                <a:cxn ang="0">
                  <a:pos x="connsiteX2" y="connsiteY2"/>
                </a:cxn>
                <a:cxn ang="0">
                  <a:pos x="connsiteX3" y="connsiteY3"/>
                </a:cxn>
              </a:cxnLst>
              <a:rect l="l" t="t" r="r" b="b"/>
              <a:pathLst>
                <a:path w="9525" h="371475">
                  <a:moveTo>
                    <a:pt x="0" y="0"/>
                  </a:moveTo>
                  <a:lnTo>
                    <a:pt x="12764" y="0"/>
                  </a:lnTo>
                  <a:lnTo>
                    <a:pt x="12764" y="373189"/>
                  </a:lnTo>
                  <a:lnTo>
                    <a:pt x="0" y="373189"/>
                  </a:lnTo>
                  <a:close/>
                </a:path>
              </a:pathLst>
            </a:custGeom>
            <a:solidFill>
              <a:srgbClr val="4D5454"/>
            </a:solidFill>
            <a:ln w="9525" cap="flat">
              <a:noFill/>
              <a:prstDash val="solid"/>
              <a:miter/>
            </a:ln>
          </p:spPr>
          <p:txBody>
            <a:bodyPr rtlCol="0" anchor="ctr"/>
            <a:lstStyle/>
            <a:p>
              <a:endParaRPr lang="en-ID"/>
            </a:p>
          </p:txBody>
        </p:sp>
        <p:sp>
          <p:nvSpPr>
            <p:cNvPr id="24" name="Freeform: Shape 23">
              <a:extLst>
                <a:ext uri="{FF2B5EF4-FFF2-40B4-BE49-F238E27FC236}">
                  <a16:creationId xmlns:a16="http://schemas.microsoft.com/office/drawing/2014/main" id="{9A9DA1E1-5E73-4784-80B5-4792FEF07D62}"/>
                </a:ext>
              </a:extLst>
            </p:cNvPr>
            <p:cNvSpPr/>
            <p:nvPr/>
          </p:nvSpPr>
          <p:spPr>
            <a:xfrm>
              <a:off x="5299407" y="3711505"/>
              <a:ext cx="104775" cy="361950"/>
            </a:xfrm>
            <a:custGeom>
              <a:avLst/>
              <a:gdLst>
                <a:gd name="connsiteX0" fmla="*/ 0 w 104775"/>
                <a:gd name="connsiteY0" fmla="*/ 3328 h 361950"/>
                <a:gd name="connsiteX1" fmla="*/ 12420 w 104775"/>
                <a:gd name="connsiteY1" fmla="*/ 0 h 361950"/>
                <a:gd name="connsiteX2" fmla="*/ 109002 w 104775"/>
                <a:gd name="connsiteY2" fmla="*/ 360464 h 361950"/>
                <a:gd name="connsiteX3" fmla="*/ 96581 w 104775"/>
                <a:gd name="connsiteY3" fmla="*/ 363792 h 361950"/>
              </a:gdLst>
              <a:ahLst/>
              <a:cxnLst>
                <a:cxn ang="0">
                  <a:pos x="connsiteX0" y="connsiteY0"/>
                </a:cxn>
                <a:cxn ang="0">
                  <a:pos x="connsiteX1" y="connsiteY1"/>
                </a:cxn>
                <a:cxn ang="0">
                  <a:pos x="connsiteX2" y="connsiteY2"/>
                </a:cxn>
                <a:cxn ang="0">
                  <a:pos x="connsiteX3" y="connsiteY3"/>
                </a:cxn>
              </a:cxnLst>
              <a:rect l="l" t="t" r="r" b="b"/>
              <a:pathLst>
                <a:path w="104775" h="361950">
                  <a:moveTo>
                    <a:pt x="0" y="3328"/>
                  </a:moveTo>
                  <a:lnTo>
                    <a:pt x="12420" y="0"/>
                  </a:lnTo>
                  <a:lnTo>
                    <a:pt x="109002" y="360464"/>
                  </a:lnTo>
                  <a:lnTo>
                    <a:pt x="96581" y="363792"/>
                  </a:lnTo>
                  <a:close/>
                </a:path>
              </a:pathLst>
            </a:custGeom>
            <a:solidFill>
              <a:srgbClr val="4D5454"/>
            </a:solidFill>
            <a:ln w="9525" cap="flat">
              <a:noFill/>
              <a:prstDash val="solid"/>
              <a:miter/>
            </a:ln>
          </p:spPr>
          <p:txBody>
            <a:bodyPr rtlCol="0" anchor="ctr"/>
            <a:lstStyle/>
            <a:p>
              <a:endParaRPr lang="en-ID"/>
            </a:p>
          </p:txBody>
        </p:sp>
        <p:sp>
          <p:nvSpPr>
            <p:cNvPr id="25" name="Freeform: Shape 24">
              <a:extLst>
                <a:ext uri="{FF2B5EF4-FFF2-40B4-BE49-F238E27FC236}">
                  <a16:creationId xmlns:a16="http://schemas.microsoft.com/office/drawing/2014/main" id="{9326BE9A-8951-4FA7-9249-522B21082188}"/>
                </a:ext>
              </a:extLst>
            </p:cNvPr>
            <p:cNvSpPr/>
            <p:nvPr/>
          </p:nvSpPr>
          <p:spPr>
            <a:xfrm>
              <a:off x="5210093" y="3747287"/>
              <a:ext cx="190500" cy="323850"/>
            </a:xfrm>
            <a:custGeom>
              <a:avLst/>
              <a:gdLst>
                <a:gd name="connsiteX0" fmla="*/ 0 w 190500"/>
                <a:gd name="connsiteY0" fmla="*/ 6382 h 323850"/>
                <a:gd name="connsiteX1" fmla="*/ 11053 w 190500"/>
                <a:gd name="connsiteY1" fmla="*/ 0 h 323850"/>
                <a:gd name="connsiteX2" fmla="*/ 197648 w 190500"/>
                <a:gd name="connsiteY2" fmla="*/ 323182 h 323850"/>
                <a:gd name="connsiteX3" fmla="*/ 186595 w 190500"/>
                <a:gd name="connsiteY3" fmla="*/ 329564 h 323850"/>
              </a:gdLst>
              <a:ahLst/>
              <a:cxnLst>
                <a:cxn ang="0">
                  <a:pos x="connsiteX0" y="connsiteY0"/>
                </a:cxn>
                <a:cxn ang="0">
                  <a:pos x="connsiteX1" y="connsiteY1"/>
                </a:cxn>
                <a:cxn ang="0">
                  <a:pos x="connsiteX2" y="connsiteY2"/>
                </a:cxn>
                <a:cxn ang="0">
                  <a:pos x="connsiteX3" y="connsiteY3"/>
                </a:cxn>
              </a:cxnLst>
              <a:rect l="l" t="t" r="r" b="b"/>
              <a:pathLst>
                <a:path w="190500" h="323850">
                  <a:moveTo>
                    <a:pt x="0" y="6382"/>
                  </a:moveTo>
                  <a:lnTo>
                    <a:pt x="11053" y="0"/>
                  </a:lnTo>
                  <a:lnTo>
                    <a:pt x="197648" y="323182"/>
                  </a:lnTo>
                  <a:lnTo>
                    <a:pt x="186595" y="329564"/>
                  </a:lnTo>
                  <a:close/>
                </a:path>
              </a:pathLst>
            </a:custGeom>
            <a:solidFill>
              <a:srgbClr val="4D5454"/>
            </a:solidFill>
            <a:ln w="9525" cap="flat">
              <a:noFill/>
              <a:prstDash val="solid"/>
              <a:miter/>
            </a:ln>
          </p:spPr>
          <p:txBody>
            <a:bodyPr rtlCol="0" anchor="ctr"/>
            <a:lstStyle/>
            <a:p>
              <a:endParaRPr lang="en-ID"/>
            </a:p>
          </p:txBody>
        </p:sp>
        <p:sp>
          <p:nvSpPr>
            <p:cNvPr id="26" name="Freeform: Shape 25">
              <a:extLst>
                <a:ext uri="{FF2B5EF4-FFF2-40B4-BE49-F238E27FC236}">
                  <a16:creationId xmlns:a16="http://schemas.microsoft.com/office/drawing/2014/main" id="{DDA79A98-F041-41E3-BF1F-01C597A123A5}"/>
                </a:ext>
              </a:extLst>
            </p:cNvPr>
            <p:cNvSpPr/>
            <p:nvPr/>
          </p:nvSpPr>
          <p:spPr>
            <a:xfrm>
              <a:off x="5133771" y="3805297"/>
              <a:ext cx="266700" cy="266700"/>
            </a:xfrm>
            <a:custGeom>
              <a:avLst/>
              <a:gdLst>
                <a:gd name="connsiteX0" fmla="*/ 0 w 266700"/>
                <a:gd name="connsiteY0" fmla="*/ 9025 h 266700"/>
                <a:gd name="connsiteX1" fmla="*/ 9025 w 266700"/>
                <a:gd name="connsiteY1" fmla="*/ 0 h 266700"/>
                <a:gd name="connsiteX2" fmla="*/ 272907 w 266700"/>
                <a:gd name="connsiteY2" fmla="*/ 263882 h 266700"/>
                <a:gd name="connsiteX3" fmla="*/ 263882 w 266700"/>
                <a:gd name="connsiteY3" fmla="*/ 272907 h 266700"/>
              </a:gdLst>
              <a:ahLst/>
              <a:cxnLst>
                <a:cxn ang="0">
                  <a:pos x="connsiteX0" y="connsiteY0"/>
                </a:cxn>
                <a:cxn ang="0">
                  <a:pos x="connsiteX1" y="connsiteY1"/>
                </a:cxn>
                <a:cxn ang="0">
                  <a:pos x="connsiteX2" y="connsiteY2"/>
                </a:cxn>
                <a:cxn ang="0">
                  <a:pos x="connsiteX3" y="connsiteY3"/>
                </a:cxn>
              </a:cxnLst>
              <a:rect l="l" t="t" r="r" b="b"/>
              <a:pathLst>
                <a:path w="266700" h="266700">
                  <a:moveTo>
                    <a:pt x="0" y="9025"/>
                  </a:moveTo>
                  <a:lnTo>
                    <a:pt x="9025" y="0"/>
                  </a:lnTo>
                  <a:lnTo>
                    <a:pt x="272907" y="263882"/>
                  </a:lnTo>
                  <a:lnTo>
                    <a:pt x="263882" y="272907"/>
                  </a:lnTo>
                  <a:close/>
                </a:path>
              </a:pathLst>
            </a:custGeom>
            <a:solidFill>
              <a:srgbClr val="4D5454"/>
            </a:solidFill>
            <a:ln w="9525" cap="flat">
              <a:noFill/>
              <a:prstDash val="solid"/>
              <a:miter/>
            </a:ln>
          </p:spPr>
          <p:txBody>
            <a:bodyPr rtlCol="0" anchor="ctr"/>
            <a:lstStyle/>
            <a:p>
              <a:endParaRPr lang="en-ID"/>
            </a:p>
          </p:txBody>
        </p:sp>
        <p:sp>
          <p:nvSpPr>
            <p:cNvPr id="27" name="Freeform: Shape 26">
              <a:extLst>
                <a:ext uri="{FF2B5EF4-FFF2-40B4-BE49-F238E27FC236}">
                  <a16:creationId xmlns:a16="http://schemas.microsoft.com/office/drawing/2014/main" id="{07CA243E-3820-47FD-9856-ECDABD4FBDEB}"/>
                </a:ext>
              </a:extLst>
            </p:cNvPr>
            <p:cNvSpPr/>
            <p:nvPr/>
          </p:nvSpPr>
          <p:spPr>
            <a:xfrm>
              <a:off x="5075737" y="3881678"/>
              <a:ext cx="323850" cy="190500"/>
            </a:xfrm>
            <a:custGeom>
              <a:avLst/>
              <a:gdLst>
                <a:gd name="connsiteX0" fmla="*/ 0 w 323850"/>
                <a:gd name="connsiteY0" fmla="*/ 11053 h 190500"/>
                <a:gd name="connsiteX1" fmla="*/ 6382 w 323850"/>
                <a:gd name="connsiteY1" fmla="*/ 0 h 190500"/>
                <a:gd name="connsiteX2" fmla="*/ 329646 w 323850"/>
                <a:gd name="connsiteY2" fmla="*/ 186642 h 190500"/>
                <a:gd name="connsiteX3" fmla="*/ 323265 w 323850"/>
                <a:gd name="connsiteY3" fmla="*/ 197696 h 190500"/>
              </a:gdLst>
              <a:ahLst/>
              <a:cxnLst>
                <a:cxn ang="0">
                  <a:pos x="connsiteX0" y="connsiteY0"/>
                </a:cxn>
                <a:cxn ang="0">
                  <a:pos x="connsiteX1" y="connsiteY1"/>
                </a:cxn>
                <a:cxn ang="0">
                  <a:pos x="connsiteX2" y="connsiteY2"/>
                </a:cxn>
                <a:cxn ang="0">
                  <a:pos x="connsiteX3" y="connsiteY3"/>
                </a:cxn>
              </a:cxnLst>
              <a:rect l="l" t="t" r="r" b="b"/>
              <a:pathLst>
                <a:path w="323850" h="190500">
                  <a:moveTo>
                    <a:pt x="0" y="11053"/>
                  </a:moveTo>
                  <a:lnTo>
                    <a:pt x="6382" y="0"/>
                  </a:lnTo>
                  <a:lnTo>
                    <a:pt x="329646" y="186642"/>
                  </a:lnTo>
                  <a:lnTo>
                    <a:pt x="323265" y="197696"/>
                  </a:lnTo>
                  <a:close/>
                </a:path>
              </a:pathLst>
            </a:custGeom>
            <a:solidFill>
              <a:srgbClr val="4D5454"/>
            </a:solidFill>
            <a:ln w="9525" cap="flat">
              <a:noFill/>
              <a:prstDash val="solid"/>
              <a:miter/>
            </a:ln>
          </p:spPr>
          <p:txBody>
            <a:bodyPr rtlCol="0" anchor="ctr"/>
            <a:lstStyle/>
            <a:p>
              <a:endParaRPr lang="en-ID"/>
            </a:p>
          </p:txBody>
        </p:sp>
        <p:sp>
          <p:nvSpPr>
            <p:cNvPr id="28" name="Freeform: Shape 27">
              <a:extLst>
                <a:ext uri="{FF2B5EF4-FFF2-40B4-BE49-F238E27FC236}">
                  <a16:creationId xmlns:a16="http://schemas.microsoft.com/office/drawing/2014/main" id="{7D9460B5-B58D-4D6A-8BA9-A7E239516DC6}"/>
                </a:ext>
              </a:extLst>
            </p:cNvPr>
            <p:cNvSpPr/>
            <p:nvPr/>
          </p:nvSpPr>
          <p:spPr>
            <a:xfrm>
              <a:off x="5040066" y="3970958"/>
              <a:ext cx="361950" cy="104775"/>
            </a:xfrm>
            <a:custGeom>
              <a:avLst/>
              <a:gdLst>
                <a:gd name="connsiteX0" fmla="*/ 0 w 361950"/>
                <a:gd name="connsiteY0" fmla="*/ 12328 h 104775"/>
                <a:gd name="connsiteX1" fmla="*/ 3303 w 361950"/>
                <a:gd name="connsiteY1" fmla="*/ 0 h 104775"/>
                <a:gd name="connsiteX2" fmla="*/ 363767 w 361950"/>
                <a:gd name="connsiteY2" fmla="*/ 96581 h 104775"/>
                <a:gd name="connsiteX3" fmla="*/ 360464 w 361950"/>
                <a:gd name="connsiteY3" fmla="*/ 108910 h 104775"/>
              </a:gdLst>
              <a:ahLst/>
              <a:cxnLst>
                <a:cxn ang="0">
                  <a:pos x="connsiteX0" y="connsiteY0"/>
                </a:cxn>
                <a:cxn ang="0">
                  <a:pos x="connsiteX1" y="connsiteY1"/>
                </a:cxn>
                <a:cxn ang="0">
                  <a:pos x="connsiteX2" y="connsiteY2"/>
                </a:cxn>
                <a:cxn ang="0">
                  <a:pos x="connsiteX3" y="connsiteY3"/>
                </a:cxn>
              </a:cxnLst>
              <a:rect l="l" t="t" r="r" b="b"/>
              <a:pathLst>
                <a:path w="361950" h="104775">
                  <a:moveTo>
                    <a:pt x="0" y="12328"/>
                  </a:moveTo>
                  <a:lnTo>
                    <a:pt x="3303" y="0"/>
                  </a:lnTo>
                  <a:lnTo>
                    <a:pt x="363767" y="96581"/>
                  </a:lnTo>
                  <a:lnTo>
                    <a:pt x="360464" y="108910"/>
                  </a:lnTo>
                  <a:close/>
                </a:path>
              </a:pathLst>
            </a:custGeom>
            <a:solidFill>
              <a:srgbClr val="4D5454"/>
            </a:solidFill>
            <a:ln w="9525" cap="flat">
              <a:noFill/>
              <a:prstDash val="solid"/>
              <a:miter/>
            </a:ln>
          </p:spPr>
          <p:txBody>
            <a:bodyPr rtlCol="0" anchor="ctr"/>
            <a:lstStyle/>
            <a:p>
              <a:endParaRPr lang="en-ID"/>
            </a:p>
          </p:txBody>
        </p:sp>
        <p:sp>
          <p:nvSpPr>
            <p:cNvPr id="29" name="Freeform: Shape 28">
              <a:extLst>
                <a:ext uri="{FF2B5EF4-FFF2-40B4-BE49-F238E27FC236}">
                  <a16:creationId xmlns:a16="http://schemas.microsoft.com/office/drawing/2014/main" id="{9C4D673D-43CF-415C-AB53-85BB1F2009DA}"/>
                </a:ext>
              </a:extLst>
            </p:cNvPr>
            <p:cNvSpPr/>
            <p:nvPr/>
          </p:nvSpPr>
          <p:spPr>
            <a:xfrm>
              <a:off x="5029010" y="4067366"/>
              <a:ext cx="371475" cy="9525"/>
            </a:xfrm>
            <a:custGeom>
              <a:avLst/>
              <a:gdLst>
                <a:gd name="connsiteX0" fmla="*/ 0 w 371475"/>
                <a:gd name="connsiteY0" fmla="*/ 0 h 9525"/>
                <a:gd name="connsiteX1" fmla="*/ 373285 w 371475"/>
                <a:gd name="connsiteY1" fmla="*/ 0 h 9525"/>
                <a:gd name="connsiteX2" fmla="*/ 373285 w 371475"/>
                <a:gd name="connsiteY2" fmla="*/ 12764 h 9525"/>
                <a:gd name="connsiteX3" fmla="*/ 0 w 371475"/>
                <a:gd name="connsiteY3" fmla="*/ 12764 h 9525"/>
              </a:gdLst>
              <a:ahLst/>
              <a:cxnLst>
                <a:cxn ang="0">
                  <a:pos x="connsiteX0" y="connsiteY0"/>
                </a:cxn>
                <a:cxn ang="0">
                  <a:pos x="connsiteX1" y="connsiteY1"/>
                </a:cxn>
                <a:cxn ang="0">
                  <a:pos x="connsiteX2" y="connsiteY2"/>
                </a:cxn>
                <a:cxn ang="0">
                  <a:pos x="connsiteX3" y="connsiteY3"/>
                </a:cxn>
              </a:cxnLst>
              <a:rect l="l" t="t" r="r" b="b"/>
              <a:pathLst>
                <a:path w="371475" h="9525">
                  <a:moveTo>
                    <a:pt x="0" y="0"/>
                  </a:moveTo>
                  <a:lnTo>
                    <a:pt x="373285" y="0"/>
                  </a:lnTo>
                  <a:lnTo>
                    <a:pt x="373285" y="12764"/>
                  </a:lnTo>
                  <a:lnTo>
                    <a:pt x="0" y="12764"/>
                  </a:lnTo>
                  <a:close/>
                </a:path>
              </a:pathLst>
            </a:custGeom>
            <a:solidFill>
              <a:srgbClr val="4D5454"/>
            </a:solidFill>
            <a:ln w="9525" cap="flat">
              <a:noFill/>
              <a:prstDash val="solid"/>
              <a:miter/>
            </a:ln>
          </p:spPr>
          <p:txBody>
            <a:bodyPr rtlCol="0" anchor="ctr"/>
            <a:lstStyle/>
            <a:p>
              <a:endParaRPr lang="en-ID"/>
            </a:p>
          </p:txBody>
        </p:sp>
        <p:sp>
          <p:nvSpPr>
            <p:cNvPr id="30" name="Freeform: Shape 29">
              <a:extLst>
                <a:ext uri="{FF2B5EF4-FFF2-40B4-BE49-F238E27FC236}">
                  <a16:creationId xmlns:a16="http://schemas.microsoft.com/office/drawing/2014/main" id="{10604D30-6926-44DB-868C-F4D00E1BAD15}"/>
                </a:ext>
              </a:extLst>
            </p:cNvPr>
            <p:cNvSpPr/>
            <p:nvPr/>
          </p:nvSpPr>
          <p:spPr>
            <a:xfrm>
              <a:off x="5040194" y="4067440"/>
              <a:ext cx="361950" cy="104775"/>
            </a:xfrm>
            <a:custGeom>
              <a:avLst/>
              <a:gdLst>
                <a:gd name="connsiteX0" fmla="*/ 0 w 361950"/>
                <a:gd name="connsiteY0" fmla="*/ 96955 h 104775"/>
                <a:gd name="connsiteX1" fmla="*/ 360389 w 361950"/>
                <a:gd name="connsiteY1" fmla="*/ 0 h 104775"/>
                <a:gd name="connsiteX2" fmla="*/ 363705 w 361950"/>
                <a:gd name="connsiteY2" fmla="*/ 12326 h 104775"/>
                <a:gd name="connsiteX3" fmla="*/ 3316 w 361950"/>
                <a:gd name="connsiteY3" fmla="*/ 109280 h 104775"/>
              </a:gdLst>
              <a:ahLst/>
              <a:cxnLst>
                <a:cxn ang="0">
                  <a:pos x="connsiteX0" y="connsiteY0"/>
                </a:cxn>
                <a:cxn ang="0">
                  <a:pos x="connsiteX1" y="connsiteY1"/>
                </a:cxn>
                <a:cxn ang="0">
                  <a:pos x="connsiteX2" y="connsiteY2"/>
                </a:cxn>
                <a:cxn ang="0">
                  <a:pos x="connsiteX3" y="connsiteY3"/>
                </a:cxn>
              </a:cxnLst>
              <a:rect l="l" t="t" r="r" b="b"/>
              <a:pathLst>
                <a:path w="361950" h="104775">
                  <a:moveTo>
                    <a:pt x="0" y="96955"/>
                  </a:moveTo>
                  <a:lnTo>
                    <a:pt x="360389" y="0"/>
                  </a:lnTo>
                  <a:lnTo>
                    <a:pt x="363705" y="12326"/>
                  </a:lnTo>
                  <a:lnTo>
                    <a:pt x="3316" y="109280"/>
                  </a:lnTo>
                  <a:close/>
                </a:path>
              </a:pathLst>
            </a:custGeom>
            <a:solidFill>
              <a:srgbClr val="4D5454"/>
            </a:solidFill>
            <a:ln w="9525" cap="flat">
              <a:noFill/>
              <a:prstDash val="solid"/>
              <a:miter/>
            </a:ln>
          </p:spPr>
          <p:txBody>
            <a:bodyPr rtlCol="0" anchor="ctr"/>
            <a:lstStyle/>
            <a:p>
              <a:endParaRPr lang="en-ID"/>
            </a:p>
          </p:txBody>
        </p:sp>
        <p:sp>
          <p:nvSpPr>
            <p:cNvPr id="31" name="Freeform: Shape 30">
              <a:extLst>
                <a:ext uri="{FF2B5EF4-FFF2-40B4-BE49-F238E27FC236}">
                  <a16:creationId xmlns:a16="http://schemas.microsoft.com/office/drawing/2014/main" id="{D7FAC0FD-6CEA-43D1-AFD9-73F688382E65}"/>
                </a:ext>
              </a:extLst>
            </p:cNvPr>
            <p:cNvSpPr/>
            <p:nvPr/>
          </p:nvSpPr>
          <p:spPr>
            <a:xfrm>
              <a:off x="5075797" y="4068071"/>
              <a:ext cx="323850" cy="190500"/>
            </a:xfrm>
            <a:custGeom>
              <a:avLst/>
              <a:gdLst>
                <a:gd name="connsiteX0" fmla="*/ 0 w 323850"/>
                <a:gd name="connsiteY0" fmla="*/ 186642 h 190500"/>
                <a:gd name="connsiteX1" fmla="*/ 323265 w 323850"/>
                <a:gd name="connsiteY1" fmla="*/ 0 h 190500"/>
                <a:gd name="connsiteX2" fmla="*/ 329646 w 323850"/>
                <a:gd name="connsiteY2" fmla="*/ 11053 h 190500"/>
                <a:gd name="connsiteX3" fmla="*/ 6382 w 323850"/>
                <a:gd name="connsiteY3" fmla="*/ 197696 h 190500"/>
              </a:gdLst>
              <a:ahLst/>
              <a:cxnLst>
                <a:cxn ang="0">
                  <a:pos x="connsiteX0" y="connsiteY0"/>
                </a:cxn>
                <a:cxn ang="0">
                  <a:pos x="connsiteX1" y="connsiteY1"/>
                </a:cxn>
                <a:cxn ang="0">
                  <a:pos x="connsiteX2" y="connsiteY2"/>
                </a:cxn>
                <a:cxn ang="0">
                  <a:pos x="connsiteX3" y="connsiteY3"/>
                </a:cxn>
              </a:cxnLst>
              <a:rect l="l" t="t" r="r" b="b"/>
              <a:pathLst>
                <a:path w="323850" h="190500">
                  <a:moveTo>
                    <a:pt x="0" y="186642"/>
                  </a:moveTo>
                  <a:lnTo>
                    <a:pt x="323265" y="0"/>
                  </a:lnTo>
                  <a:lnTo>
                    <a:pt x="329646" y="11053"/>
                  </a:lnTo>
                  <a:lnTo>
                    <a:pt x="6382" y="197696"/>
                  </a:lnTo>
                  <a:close/>
                </a:path>
              </a:pathLst>
            </a:custGeom>
            <a:solidFill>
              <a:srgbClr val="4D5454"/>
            </a:solidFill>
            <a:ln w="9525" cap="flat">
              <a:noFill/>
              <a:prstDash val="solid"/>
              <a:miter/>
            </a:ln>
          </p:spPr>
          <p:txBody>
            <a:bodyPr rtlCol="0" anchor="ctr"/>
            <a:lstStyle/>
            <a:p>
              <a:endParaRPr lang="en-ID"/>
            </a:p>
          </p:txBody>
        </p:sp>
        <p:sp>
          <p:nvSpPr>
            <p:cNvPr id="32" name="Freeform: Shape 31">
              <a:extLst>
                <a:ext uri="{FF2B5EF4-FFF2-40B4-BE49-F238E27FC236}">
                  <a16:creationId xmlns:a16="http://schemas.microsoft.com/office/drawing/2014/main" id="{230672F2-0F23-4EFD-9068-8CF980BAB071}"/>
                </a:ext>
              </a:extLst>
            </p:cNvPr>
            <p:cNvSpPr/>
            <p:nvPr/>
          </p:nvSpPr>
          <p:spPr>
            <a:xfrm>
              <a:off x="5133740" y="4069288"/>
              <a:ext cx="266700" cy="266700"/>
            </a:xfrm>
            <a:custGeom>
              <a:avLst/>
              <a:gdLst>
                <a:gd name="connsiteX0" fmla="*/ 0 w 266700"/>
                <a:gd name="connsiteY0" fmla="*/ 263882 h 266700"/>
                <a:gd name="connsiteX1" fmla="*/ 263882 w 266700"/>
                <a:gd name="connsiteY1" fmla="*/ 0 h 266700"/>
                <a:gd name="connsiteX2" fmla="*/ 272907 w 266700"/>
                <a:gd name="connsiteY2" fmla="*/ 9025 h 266700"/>
                <a:gd name="connsiteX3" fmla="*/ 9025 w 266700"/>
                <a:gd name="connsiteY3" fmla="*/ 272907 h 266700"/>
              </a:gdLst>
              <a:ahLst/>
              <a:cxnLst>
                <a:cxn ang="0">
                  <a:pos x="connsiteX0" y="connsiteY0"/>
                </a:cxn>
                <a:cxn ang="0">
                  <a:pos x="connsiteX1" y="connsiteY1"/>
                </a:cxn>
                <a:cxn ang="0">
                  <a:pos x="connsiteX2" y="connsiteY2"/>
                </a:cxn>
                <a:cxn ang="0">
                  <a:pos x="connsiteX3" y="connsiteY3"/>
                </a:cxn>
              </a:cxnLst>
              <a:rect l="l" t="t" r="r" b="b"/>
              <a:pathLst>
                <a:path w="266700" h="266700">
                  <a:moveTo>
                    <a:pt x="0" y="263882"/>
                  </a:moveTo>
                  <a:lnTo>
                    <a:pt x="263882" y="0"/>
                  </a:lnTo>
                  <a:lnTo>
                    <a:pt x="272907" y="9025"/>
                  </a:lnTo>
                  <a:lnTo>
                    <a:pt x="9025" y="272907"/>
                  </a:lnTo>
                  <a:close/>
                </a:path>
              </a:pathLst>
            </a:custGeom>
            <a:solidFill>
              <a:srgbClr val="4D5454"/>
            </a:solidFill>
            <a:ln w="9525" cap="flat">
              <a:noFill/>
              <a:prstDash val="solid"/>
              <a:miter/>
            </a:ln>
          </p:spPr>
          <p:txBody>
            <a:bodyPr rtlCol="0" anchor="ctr"/>
            <a:lstStyle/>
            <a:p>
              <a:endParaRPr lang="en-ID"/>
            </a:p>
          </p:txBody>
        </p:sp>
        <p:sp>
          <p:nvSpPr>
            <p:cNvPr id="33" name="Freeform: Shape 32">
              <a:extLst>
                <a:ext uri="{FF2B5EF4-FFF2-40B4-BE49-F238E27FC236}">
                  <a16:creationId xmlns:a16="http://schemas.microsoft.com/office/drawing/2014/main" id="{108067A5-A4CB-4D29-8AB6-49A4F93C008A}"/>
                </a:ext>
              </a:extLst>
            </p:cNvPr>
            <p:cNvSpPr/>
            <p:nvPr/>
          </p:nvSpPr>
          <p:spPr>
            <a:xfrm>
              <a:off x="5209883" y="4070499"/>
              <a:ext cx="190500" cy="323850"/>
            </a:xfrm>
            <a:custGeom>
              <a:avLst/>
              <a:gdLst>
                <a:gd name="connsiteX0" fmla="*/ 0 w 190500"/>
                <a:gd name="connsiteY0" fmla="*/ 323190 h 323850"/>
                <a:gd name="connsiteX1" fmla="*/ 186754 w 190500"/>
                <a:gd name="connsiteY1" fmla="*/ 0 h 323850"/>
                <a:gd name="connsiteX2" fmla="*/ 197805 w 190500"/>
                <a:gd name="connsiteY2" fmla="*/ 6386 h 323850"/>
                <a:gd name="connsiteX3" fmla="*/ 11051 w 190500"/>
                <a:gd name="connsiteY3" fmla="*/ 329576 h 323850"/>
              </a:gdLst>
              <a:ahLst/>
              <a:cxnLst>
                <a:cxn ang="0">
                  <a:pos x="connsiteX0" y="connsiteY0"/>
                </a:cxn>
                <a:cxn ang="0">
                  <a:pos x="connsiteX1" y="connsiteY1"/>
                </a:cxn>
                <a:cxn ang="0">
                  <a:pos x="connsiteX2" y="connsiteY2"/>
                </a:cxn>
                <a:cxn ang="0">
                  <a:pos x="connsiteX3" y="connsiteY3"/>
                </a:cxn>
              </a:cxnLst>
              <a:rect l="l" t="t" r="r" b="b"/>
              <a:pathLst>
                <a:path w="190500" h="323850">
                  <a:moveTo>
                    <a:pt x="0" y="323190"/>
                  </a:moveTo>
                  <a:lnTo>
                    <a:pt x="186754" y="0"/>
                  </a:lnTo>
                  <a:lnTo>
                    <a:pt x="197805" y="6386"/>
                  </a:lnTo>
                  <a:lnTo>
                    <a:pt x="11051" y="329576"/>
                  </a:lnTo>
                  <a:close/>
                </a:path>
              </a:pathLst>
            </a:custGeom>
            <a:solidFill>
              <a:srgbClr val="4D5454"/>
            </a:solidFill>
            <a:ln w="9525" cap="flat">
              <a:noFill/>
              <a:prstDash val="solid"/>
              <a:miter/>
            </a:ln>
          </p:spPr>
          <p:txBody>
            <a:bodyPr rtlCol="0" anchor="ctr"/>
            <a:lstStyle/>
            <a:p>
              <a:endParaRPr lang="en-ID"/>
            </a:p>
          </p:txBody>
        </p:sp>
        <p:sp>
          <p:nvSpPr>
            <p:cNvPr id="34" name="Freeform: Shape 33">
              <a:extLst>
                <a:ext uri="{FF2B5EF4-FFF2-40B4-BE49-F238E27FC236}">
                  <a16:creationId xmlns:a16="http://schemas.microsoft.com/office/drawing/2014/main" id="{57C0D7DD-D950-4DB7-ACAE-942DB4BD51FC}"/>
                </a:ext>
              </a:extLst>
            </p:cNvPr>
            <p:cNvSpPr/>
            <p:nvPr/>
          </p:nvSpPr>
          <p:spPr>
            <a:xfrm>
              <a:off x="5299504" y="4071908"/>
              <a:ext cx="104775" cy="361950"/>
            </a:xfrm>
            <a:custGeom>
              <a:avLst/>
              <a:gdLst>
                <a:gd name="connsiteX0" fmla="*/ 0 w 104775"/>
                <a:gd name="connsiteY0" fmla="*/ 360593 h 361950"/>
                <a:gd name="connsiteX1" fmla="*/ 96531 w 104775"/>
                <a:gd name="connsiteY1" fmla="*/ 0 h 361950"/>
                <a:gd name="connsiteX2" fmla="*/ 108953 w 104775"/>
                <a:gd name="connsiteY2" fmla="*/ 3325 h 361950"/>
                <a:gd name="connsiteX3" fmla="*/ 12422 w 104775"/>
                <a:gd name="connsiteY3" fmla="*/ 363918 h 361950"/>
              </a:gdLst>
              <a:ahLst/>
              <a:cxnLst>
                <a:cxn ang="0">
                  <a:pos x="connsiteX0" y="connsiteY0"/>
                </a:cxn>
                <a:cxn ang="0">
                  <a:pos x="connsiteX1" y="connsiteY1"/>
                </a:cxn>
                <a:cxn ang="0">
                  <a:pos x="connsiteX2" y="connsiteY2"/>
                </a:cxn>
                <a:cxn ang="0">
                  <a:pos x="connsiteX3" y="connsiteY3"/>
                </a:cxn>
              </a:cxnLst>
              <a:rect l="l" t="t" r="r" b="b"/>
              <a:pathLst>
                <a:path w="104775" h="361950">
                  <a:moveTo>
                    <a:pt x="0" y="360593"/>
                  </a:moveTo>
                  <a:lnTo>
                    <a:pt x="96531" y="0"/>
                  </a:lnTo>
                  <a:lnTo>
                    <a:pt x="108953" y="3325"/>
                  </a:lnTo>
                  <a:lnTo>
                    <a:pt x="12422" y="363918"/>
                  </a:lnTo>
                  <a:close/>
                </a:path>
              </a:pathLst>
            </a:custGeom>
            <a:solidFill>
              <a:srgbClr val="4D5454"/>
            </a:solidFill>
            <a:ln w="9525" cap="flat">
              <a:noFill/>
              <a:prstDash val="solid"/>
              <a:miter/>
            </a:ln>
          </p:spPr>
          <p:txBody>
            <a:bodyPr rtlCol="0" anchor="ctr"/>
            <a:lstStyle/>
            <a:p>
              <a:endParaRPr lang="en-ID"/>
            </a:p>
          </p:txBody>
        </p:sp>
        <p:sp>
          <p:nvSpPr>
            <p:cNvPr id="35" name="Freeform: Shape 34">
              <a:extLst>
                <a:ext uri="{FF2B5EF4-FFF2-40B4-BE49-F238E27FC236}">
                  <a16:creationId xmlns:a16="http://schemas.microsoft.com/office/drawing/2014/main" id="{190CAE63-6EC2-4774-8C91-572D2A661EC0}"/>
                </a:ext>
              </a:extLst>
            </p:cNvPr>
            <p:cNvSpPr/>
            <p:nvPr/>
          </p:nvSpPr>
          <p:spPr>
            <a:xfrm>
              <a:off x="5395817" y="4073747"/>
              <a:ext cx="9525" cy="371475"/>
            </a:xfrm>
            <a:custGeom>
              <a:avLst/>
              <a:gdLst>
                <a:gd name="connsiteX0" fmla="*/ 0 w 9525"/>
                <a:gd name="connsiteY0" fmla="*/ 0 h 371475"/>
                <a:gd name="connsiteX1" fmla="*/ 12764 w 9525"/>
                <a:gd name="connsiteY1" fmla="*/ 0 h 371475"/>
                <a:gd name="connsiteX2" fmla="*/ 12764 w 9525"/>
                <a:gd name="connsiteY2" fmla="*/ 373285 h 371475"/>
                <a:gd name="connsiteX3" fmla="*/ 0 w 9525"/>
                <a:gd name="connsiteY3" fmla="*/ 373285 h 371475"/>
              </a:gdLst>
              <a:ahLst/>
              <a:cxnLst>
                <a:cxn ang="0">
                  <a:pos x="connsiteX0" y="connsiteY0"/>
                </a:cxn>
                <a:cxn ang="0">
                  <a:pos x="connsiteX1" y="connsiteY1"/>
                </a:cxn>
                <a:cxn ang="0">
                  <a:pos x="connsiteX2" y="connsiteY2"/>
                </a:cxn>
                <a:cxn ang="0">
                  <a:pos x="connsiteX3" y="connsiteY3"/>
                </a:cxn>
              </a:cxnLst>
              <a:rect l="l" t="t" r="r" b="b"/>
              <a:pathLst>
                <a:path w="9525" h="371475">
                  <a:moveTo>
                    <a:pt x="0" y="0"/>
                  </a:moveTo>
                  <a:lnTo>
                    <a:pt x="12764" y="0"/>
                  </a:lnTo>
                  <a:lnTo>
                    <a:pt x="12764" y="373285"/>
                  </a:lnTo>
                  <a:lnTo>
                    <a:pt x="0" y="373285"/>
                  </a:lnTo>
                  <a:close/>
                </a:path>
              </a:pathLst>
            </a:custGeom>
            <a:solidFill>
              <a:srgbClr val="4D5454"/>
            </a:solidFill>
            <a:ln w="9525" cap="flat">
              <a:noFill/>
              <a:prstDash val="solid"/>
              <a:miter/>
            </a:ln>
          </p:spPr>
          <p:txBody>
            <a:bodyPr rtlCol="0" anchor="ctr"/>
            <a:lstStyle/>
            <a:p>
              <a:endParaRPr lang="en-ID"/>
            </a:p>
          </p:txBody>
        </p:sp>
        <p:sp>
          <p:nvSpPr>
            <p:cNvPr id="36" name="Freeform: Shape 35">
              <a:extLst>
                <a:ext uri="{FF2B5EF4-FFF2-40B4-BE49-F238E27FC236}">
                  <a16:creationId xmlns:a16="http://schemas.microsoft.com/office/drawing/2014/main" id="{CEBE7543-6F9B-456F-AD48-EBA32BD7CED7}"/>
                </a:ext>
              </a:extLst>
            </p:cNvPr>
            <p:cNvSpPr/>
            <p:nvPr/>
          </p:nvSpPr>
          <p:spPr>
            <a:xfrm>
              <a:off x="5395989" y="4072018"/>
              <a:ext cx="104775" cy="361950"/>
            </a:xfrm>
            <a:custGeom>
              <a:avLst/>
              <a:gdLst>
                <a:gd name="connsiteX0" fmla="*/ 0 w 104775"/>
                <a:gd name="connsiteY0" fmla="*/ 3328 h 361950"/>
                <a:gd name="connsiteX1" fmla="*/ 12420 w 104775"/>
                <a:gd name="connsiteY1" fmla="*/ 0 h 361950"/>
                <a:gd name="connsiteX2" fmla="*/ 109026 w 104775"/>
                <a:gd name="connsiteY2" fmla="*/ 360556 h 361950"/>
                <a:gd name="connsiteX3" fmla="*/ 96606 w 104775"/>
                <a:gd name="connsiteY3" fmla="*/ 363884 h 361950"/>
              </a:gdLst>
              <a:ahLst/>
              <a:cxnLst>
                <a:cxn ang="0">
                  <a:pos x="connsiteX0" y="connsiteY0"/>
                </a:cxn>
                <a:cxn ang="0">
                  <a:pos x="connsiteX1" y="connsiteY1"/>
                </a:cxn>
                <a:cxn ang="0">
                  <a:pos x="connsiteX2" y="connsiteY2"/>
                </a:cxn>
                <a:cxn ang="0">
                  <a:pos x="connsiteX3" y="connsiteY3"/>
                </a:cxn>
              </a:cxnLst>
              <a:rect l="l" t="t" r="r" b="b"/>
              <a:pathLst>
                <a:path w="104775" h="361950">
                  <a:moveTo>
                    <a:pt x="0" y="3328"/>
                  </a:moveTo>
                  <a:lnTo>
                    <a:pt x="12420" y="0"/>
                  </a:lnTo>
                  <a:lnTo>
                    <a:pt x="109026" y="360556"/>
                  </a:lnTo>
                  <a:lnTo>
                    <a:pt x="96606" y="363884"/>
                  </a:lnTo>
                  <a:close/>
                </a:path>
              </a:pathLst>
            </a:custGeom>
            <a:solidFill>
              <a:srgbClr val="4D5454"/>
            </a:solidFill>
            <a:ln w="9525" cap="flat">
              <a:noFill/>
              <a:prstDash val="solid"/>
              <a:miter/>
            </a:ln>
          </p:spPr>
          <p:txBody>
            <a:bodyPr rtlCol="0" anchor="ctr"/>
            <a:lstStyle/>
            <a:p>
              <a:endParaRPr lang="en-ID"/>
            </a:p>
          </p:txBody>
        </p:sp>
        <p:sp>
          <p:nvSpPr>
            <p:cNvPr id="37" name="Freeform: Shape 36">
              <a:extLst>
                <a:ext uri="{FF2B5EF4-FFF2-40B4-BE49-F238E27FC236}">
                  <a16:creationId xmlns:a16="http://schemas.microsoft.com/office/drawing/2014/main" id="{0D5F4023-9ACE-4D5B-9AB9-B3EB9A20E099}"/>
                </a:ext>
              </a:extLst>
            </p:cNvPr>
            <p:cNvSpPr/>
            <p:nvPr/>
          </p:nvSpPr>
          <p:spPr>
            <a:xfrm>
              <a:off x="5396712" y="4070421"/>
              <a:ext cx="190500" cy="323850"/>
            </a:xfrm>
            <a:custGeom>
              <a:avLst/>
              <a:gdLst>
                <a:gd name="connsiteX0" fmla="*/ 0 w 190500"/>
                <a:gd name="connsiteY0" fmla="*/ 6382 h 323850"/>
                <a:gd name="connsiteX1" fmla="*/ 11053 w 190500"/>
                <a:gd name="connsiteY1" fmla="*/ 0 h 323850"/>
                <a:gd name="connsiteX2" fmla="*/ 197696 w 190500"/>
                <a:gd name="connsiteY2" fmla="*/ 323265 h 323850"/>
                <a:gd name="connsiteX3" fmla="*/ 186642 w 190500"/>
                <a:gd name="connsiteY3" fmla="*/ 329646 h 323850"/>
              </a:gdLst>
              <a:ahLst/>
              <a:cxnLst>
                <a:cxn ang="0">
                  <a:pos x="connsiteX0" y="connsiteY0"/>
                </a:cxn>
                <a:cxn ang="0">
                  <a:pos x="connsiteX1" y="connsiteY1"/>
                </a:cxn>
                <a:cxn ang="0">
                  <a:pos x="connsiteX2" y="connsiteY2"/>
                </a:cxn>
                <a:cxn ang="0">
                  <a:pos x="connsiteX3" y="connsiteY3"/>
                </a:cxn>
              </a:cxnLst>
              <a:rect l="l" t="t" r="r" b="b"/>
              <a:pathLst>
                <a:path w="190500" h="323850">
                  <a:moveTo>
                    <a:pt x="0" y="6382"/>
                  </a:moveTo>
                  <a:lnTo>
                    <a:pt x="11053" y="0"/>
                  </a:lnTo>
                  <a:lnTo>
                    <a:pt x="197696" y="323265"/>
                  </a:lnTo>
                  <a:lnTo>
                    <a:pt x="186642" y="329646"/>
                  </a:lnTo>
                  <a:close/>
                </a:path>
              </a:pathLst>
            </a:custGeom>
            <a:solidFill>
              <a:srgbClr val="4D5454"/>
            </a:solidFill>
            <a:ln w="9525" cap="flat">
              <a:noFill/>
              <a:prstDash val="solid"/>
              <a:miter/>
            </a:ln>
          </p:spPr>
          <p:txBody>
            <a:bodyPr rtlCol="0" anchor="ctr"/>
            <a:lstStyle/>
            <a:p>
              <a:endParaRPr lang="en-ID"/>
            </a:p>
          </p:txBody>
        </p:sp>
        <p:sp>
          <p:nvSpPr>
            <p:cNvPr id="38" name="Freeform: Shape 37">
              <a:extLst>
                <a:ext uri="{FF2B5EF4-FFF2-40B4-BE49-F238E27FC236}">
                  <a16:creationId xmlns:a16="http://schemas.microsoft.com/office/drawing/2014/main" id="{9E1C0F9A-F6CD-420F-9CF5-A72ADAB812EC}"/>
                </a:ext>
              </a:extLst>
            </p:cNvPr>
            <p:cNvSpPr/>
            <p:nvPr/>
          </p:nvSpPr>
          <p:spPr>
            <a:xfrm>
              <a:off x="5397723" y="4069194"/>
              <a:ext cx="266700" cy="266700"/>
            </a:xfrm>
            <a:custGeom>
              <a:avLst/>
              <a:gdLst>
                <a:gd name="connsiteX0" fmla="*/ 0 w 266700"/>
                <a:gd name="connsiteY0" fmla="*/ 9025 h 266700"/>
                <a:gd name="connsiteX1" fmla="*/ 9025 w 266700"/>
                <a:gd name="connsiteY1" fmla="*/ 0 h 266700"/>
                <a:gd name="connsiteX2" fmla="*/ 272907 w 266700"/>
                <a:gd name="connsiteY2" fmla="*/ 263882 h 266700"/>
                <a:gd name="connsiteX3" fmla="*/ 263882 w 266700"/>
                <a:gd name="connsiteY3" fmla="*/ 272907 h 266700"/>
              </a:gdLst>
              <a:ahLst/>
              <a:cxnLst>
                <a:cxn ang="0">
                  <a:pos x="connsiteX0" y="connsiteY0"/>
                </a:cxn>
                <a:cxn ang="0">
                  <a:pos x="connsiteX1" y="connsiteY1"/>
                </a:cxn>
                <a:cxn ang="0">
                  <a:pos x="connsiteX2" y="connsiteY2"/>
                </a:cxn>
                <a:cxn ang="0">
                  <a:pos x="connsiteX3" y="connsiteY3"/>
                </a:cxn>
              </a:cxnLst>
              <a:rect l="l" t="t" r="r" b="b"/>
              <a:pathLst>
                <a:path w="266700" h="266700">
                  <a:moveTo>
                    <a:pt x="0" y="9025"/>
                  </a:moveTo>
                  <a:lnTo>
                    <a:pt x="9025" y="0"/>
                  </a:lnTo>
                  <a:lnTo>
                    <a:pt x="272907" y="263882"/>
                  </a:lnTo>
                  <a:lnTo>
                    <a:pt x="263882" y="272907"/>
                  </a:lnTo>
                  <a:close/>
                </a:path>
              </a:pathLst>
            </a:custGeom>
            <a:solidFill>
              <a:srgbClr val="4D5454"/>
            </a:solidFill>
            <a:ln w="9525" cap="flat">
              <a:noFill/>
              <a:prstDash val="solid"/>
              <a:miter/>
            </a:ln>
          </p:spPr>
          <p:txBody>
            <a:bodyPr rtlCol="0" anchor="ctr"/>
            <a:lstStyle/>
            <a:p>
              <a:endParaRPr lang="en-ID"/>
            </a:p>
          </p:txBody>
        </p:sp>
        <p:sp>
          <p:nvSpPr>
            <p:cNvPr id="39" name="Freeform: Shape 38">
              <a:extLst>
                <a:ext uri="{FF2B5EF4-FFF2-40B4-BE49-F238E27FC236}">
                  <a16:creationId xmlns:a16="http://schemas.microsoft.com/office/drawing/2014/main" id="{8415527E-99D1-4ED3-A7E2-AE82E40C4174}"/>
                </a:ext>
              </a:extLst>
            </p:cNvPr>
            <p:cNvSpPr/>
            <p:nvPr/>
          </p:nvSpPr>
          <p:spPr>
            <a:xfrm>
              <a:off x="5398977" y="4068187"/>
              <a:ext cx="323850" cy="190500"/>
            </a:xfrm>
            <a:custGeom>
              <a:avLst/>
              <a:gdLst>
                <a:gd name="connsiteX0" fmla="*/ 0 w 323850"/>
                <a:gd name="connsiteY0" fmla="*/ 11053 h 190500"/>
                <a:gd name="connsiteX1" fmla="*/ 6382 w 323850"/>
                <a:gd name="connsiteY1" fmla="*/ 0 h 190500"/>
                <a:gd name="connsiteX2" fmla="*/ 329564 w 323850"/>
                <a:gd name="connsiteY2" fmla="*/ 186595 h 190500"/>
                <a:gd name="connsiteX3" fmla="*/ 323182 w 323850"/>
                <a:gd name="connsiteY3" fmla="*/ 197648 h 190500"/>
              </a:gdLst>
              <a:ahLst/>
              <a:cxnLst>
                <a:cxn ang="0">
                  <a:pos x="connsiteX0" y="connsiteY0"/>
                </a:cxn>
                <a:cxn ang="0">
                  <a:pos x="connsiteX1" y="connsiteY1"/>
                </a:cxn>
                <a:cxn ang="0">
                  <a:pos x="connsiteX2" y="connsiteY2"/>
                </a:cxn>
                <a:cxn ang="0">
                  <a:pos x="connsiteX3" y="connsiteY3"/>
                </a:cxn>
              </a:cxnLst>
              <a:rect l="l" t="t" r="r" b="b"/>
              <a:pathLst>
                <a:path w="323850" h="190500">
                  <a:moveTo>
                    <a:pt x="0" y="11053"/>
                  </a:moveTo>
                  <a:lnTo>
                    <a:pt x="6382" y="0"/>
                  </a:lnTo>
                  <a:lnTo>
                    <a:pt x="329564" y="186595"/>
                  </a:lnTo>
                  <a:lnTo>
                    <a:pt x="323182" y="197648"/>
                  </a:lnTo>
                  <a:close/>
                </a:path>
              </a:pathLst>
            </a:custGeom>
            <a:solidFill>
              <a:srgbClr val="4D5454"/>
            </a:solidFill>
            <a:ln w="9525" cap="flat">
              <a:noFill/>
              <a:prstDash val="solid"/>
              <a:miter/>
            </a:ln>
          </p:spPr>
          <p:txBody>
            <a:bodyPr rtlCol="0" anchor="ctr"/>
            <a:lstStyle/>
            <a:p>
              <a:endParaRPr lang="en-ID"/>
            </a:p>
          </p:txBody>
        </p:sp>
        <p:sp>
          <p:nvSpPr>
            <p:cNvPr id="40" name="Freeform: Shape 39">
              <a:extLst>
                <a:ext uri="{FF2B5EF4-FFF2-40B4-BE49-F238E27FC236}">
                  <a16:creationId xmlns:a16="http://schemas.microsoft.com/office/drawing/2014/main" id="{86FFFA36-1701-495A-B406-F90734018167}"/>
                </a:ext>
              </a:extLst>
            </p:cNvPr>
            <p:cNvSpPr/>
            <p:nvPr/>
          </p:nvSpPr>
          <p:spPr>
            <a:xfrm>
              <a:off x="5400557" y="4067522"/>
              <a:ext cx="361950" cy="104775"/>
            </a:xfrm>
            <a:custGeom>
              <a:avLst/>
              <a:gdLst>
                <a:gd name="connsiteX0" fmla="*/ 0 w 361950"/>
                <a:gd name="connsiteY0" fmla="*/ 12328 h 104775"/>
                <a:gd name="connsiteX1" fmla="*/ 3303 w 361950"/>
                <a:gd name="connsiteY1" fmla="*/ 0 h 104775"/>
                <a:gd name="connsiteX2" fmla="*/ 363767 w 361950"/>
                <a:gd name="connsiteY2" fmla="*/ 96581 h 104775"/>
                <a:gd name="connsiteX3" fmla="*/ 360464 w 361950"/>
                <a:gd name="connsiteY3" fmla="*/ 108910 h 104775"/>
              </a:gdLst>
              <a:ahLst/>
              <a:cxnLst>
                <a:cxn ang="0">
                  <a:pos x="connsiteX0" y="connsiteY0"/>
                </a:cxn>
                <a:cxn ang="0">
                  <a:pos x="connsiteX1" y="connsiteY1"/>
                </a:cxn>
                <a:cxn ang="0">
                  <a:pos x="connsiteX2" y="connsiteY2"/>
                </a:cxn>
                <a:cxn ang="0">
                  <a:pos x="connsiteX3" y="connsiteY3"/>
                </a:cxn>
              </a:cxnLst>
              <a:rect l="l" t="t" r="r" b="b"/>
              <a:pathLst>
                <a:path w="361950" h="104775">
                  <a:moveTo>
                    <a:pt x="0" y="12328"/>
                  </a:moveTo>
                  <a:lnTo>
                    <a:pt x="3303" y="0"/>
                  </a:lnTo>
                  <a:lnTo>
                    <a:pt x="363767" y="96581"/>
                  </a:lnTo>
                  <a:lnTo>
                    <a:pt x="360464" y="108910"/>
                  </a:lnTo>
                  <a:close/>
                </a:path>
              </a:pathLst>
            </a:custGeom>
            <a:solidFill>
              <a:srgbClr val="4D5454"/>
            </a:solidFill>
            <a:ln w="9525" cap="flat">
              <a:noFill/>
              <a:prstDash val="solid"/>
              <a:miter/>
            </a:ln>
          </p:spPr>
          <p:txBody>
            <a:bodyPr rtlCol="0" anchor="ctr"/>
            <a:lstStyle/>
            <a:p>
              <a:endParaRPr lang="en-ID"/>
            </a:p>
          </p:txBody>
        </p:sp>
        <p:sp>
          <p:nvSpPr>
            <p:cNvPr id="41" name="Freeform: Shape 40">
              <a:extLst>
                <a:ext uri="{FF2B5EF4-FFF2-40B4-BE49-F238E27FC236}">
                  <a16:creationId xmlns:a16="http://schemas.microsoft.com/office/drawing/2014/main" id="{027E7A39-E25F-4067-B867-144E5B841868}"/>
                </a:ext>
              </a:extLst>
            </p:cNvPr>
            <p:cNvSpPr/>
            <p:nvPr/>
          </p:nvSpPr>
          <p:spPr>
            <a:xfrm>
              <a:off x="5402199" y="4067366"/>
              <a:ext cx="371475" cy="9525"/>
            </a:xfrm>
            <a:custGeom>
              <a:avLst/>
              <a:gdLst>
                <a:gd name="connsiteX0" fmla="*/ 0 w 371475"/>
                <a:gd name="connsiteY0" fmla="*/ 0 h 9525"/>
                <a:gd name="connsiteX1" fmla="*/ 373189 w 371475"/>
                <a:gd name="connsiteY1" fmla="*/ 0 h 9525"/>
                <a:gd name="connsiteX2" fmla="*/ 373189 w 371475"/>
                <a:gd name="connsiteY2" fmla="*/ 12764 h 9525"/>
                <a:gd name="connsiteX3" fmla="*/ 0 w 371475"/>
                <a:gd name="connsiteY3" fmla="*/ 12764 h 9525"/>
              </a:gdLst>
              <a:ahLst/>
              <a:cxnLst>
                <a:cxn ang="0">
                  <a:pos x="connsiteX0" y="connsiteY0"/>
                </a:cxn>
                <a:cxn ang="0">
                  <a:pos x="connsiteX1" y="connsiteY1"/>
                </a:cxn>
                <a:cxn ang="0">
                  <a:pos x="connsiteX2" y="connsiteY2"/>
                </a:cxn>
                <a:cxn ang="0">
                  <a:pos x="connsiteX3" y="connsiteY3"/>
                </a:cxn>
              </a:cxnLst>
              <a:rect l="l" t="t" r="r" b="b"/>
              <a:pathLst>
                <a:path w="371475" h="9525">
                  <a:moveTo>
                    <a:pt x="0" y="0"/>
                  </a:moveTo>
                  <a:lnTo>
                    <a:pt x="373189" y="0"/>
                  </a:lnTo>
                  <a:lnTo>
                    <a:pt x="373189" y="12764"/>
                  </a:lnTo>
                  <a:lnTo>
                    <a:pt x="0" y="12764"/>
                  </a:lnTo>
                  <a:close/>
                </a:path>
              </a:pathLst>
            </a:custGeom>
            <a:solidFill>
              <a:srgbClr val="4D5454"/>
            </a:solidFill>
            <a:ln w="9525" cap="flat">
              <a:noFill/>
              <a:prstDash val="solid"/>
              <a:miter/>
            </a:ln>
          </p:spPr>
          <p:txBody>
            <a:bodyPr rtlCol="0" anchor="ctr"/>
            <a:lstStyle/>
            <a:p>
              <a:endParaRPr lang="en-ID"/>
            </a:p>
          </p:txBody>
        </p:sp>
        <p:sp>
          <p:nvSpPr>
            <p:cNvPr id="42" name="Freeform: Shape 41">
              <a:extLst>
                <a:ext uri="{FF2B5EF4-FFF2-40B4-BE49-F238E27FC236}">
                  <a16:creationId xmlns:a16="http://schemas.microsoft.com/office/drawing/2014/main" id="{AA5E799A-E77A-400F-B4F0-A8C17DB8EA1E}"/>
                </a:ext>
              </a:extLst>
            </p:cNvPr>
            <p:cNvSpPr/>
            <p:nvPr/>
          </p:nvSpPr>
          <p:spPr>
            <a:xfrm>
              <a:off x="5400663" y="3970852"/>
              <a:ext cx="361950" cy="104775"/>
            </a:xfrm>
            <a:custGeom>
              <a:avLst/>
              <a:gdLst>
                <a:gd name="connsiteX0" fmla="*/ 0 w 361950"/>
                <a:gd name="connsiteY0" fmla="*/ 96917 h 104775"/>
                <a:gd name="connsiteX1" fmla="*/ 360389 w 361950"/>
                <a:gd name="connsiteY1" fmla="*/ 0 h 104775"/>
                <a:gd name="connsiteX2" fmla="*/ 363704 w 361950"/>
                <a:gd name="connsiteY2" fmla="*/ 12326 h 104775"/>
                <a:gd name="connsiteX3" fmla="*/ 3315 w 361950"/>
                <a:gd name="connsiteY3" fmla="*/ 109243 h 104775"/>
              </a:gdLst>
              <a:ahLst/>
              <a:cxnLst>
                <a:cxn ang="0">
                  <a:pos x="connsiteX0" y="connsiteY0"/>
                </a:cxn>
                <a:cxn ang="0">
                  <a:pos x="connsiteX1" y="connsiteY1"/>
                </a:cxn>
                <a:cxn ang="0">
                  <a:pos x="connsiteX2" y="connsiteY2"/>
                </a:cxn>
                <a:cxn ang="0">
                  <a:pos x="connsiteX3" y="connsiteY3"/>
                </a:cxn>
              </a:cxnLst>
              <a:rect l="l" t="t" r="r" b="b"/>
              <a:pathLst>
                <a:path w="361950" h="104775">
                  <a:moveTo>
                    <a:pt x="0" y="96917"/>
                  </a:moveTo>
                  <a:lnTo>
                    <a:pt x="360389" y="0"/>
                  </a:lnTo>
                  <a:lnTo>
                    <a:pt x="363704" y="12326"/>
                  </a:lnTo>
                  <a:lnTo>
                    <a:pt x="3315" y="109243"/>
                  </a:lnTo>
                  <a:close/>
                </a:path>
              </a:pathLst>
            </a:custGeom>
            <a:solidFill>
              <a:srgbClr val="4D5454"/>
            </a:solidFill>
            <a:ln w="9525" cap="flat">
              <a:noFill/>
              <a:prstDash val="solid"/>
              <a:miter/>
            </a:ln>
          </p:spPr>
          <p:txBody>
            <a:bodyPr rtlCol="0" anchor="ctr"/>
            <a:lstStyle/>
            <a:p>
              <a:endParaRPr lang="en-ID"/>
            </a:p>
          </p:txBody>
        </p:sp>
        <p:sp>
          <p:nvSpPr>
            <p:cNvPr id="43" name="Freeform: Shape 42">
              <a:extLst>
                <a:ext uri="{FF2B5EF4-FFF2-40B4-BE49-F238E27FC236}">
                  <a16:creationId xmlns:a16="http://schemas.microsoft.com/office/drawing/2014/main" id="{E2CD5C62-4C70-41F1-AE9F-5C851C50764A}"/>
                </a:ext>
              </a:extLst>
            </p:cNvPr>
            <p:cNvSpPr/>
            <p:nvPr/>
          </p:nvSpPr>
          <p:spPr>
            <a:xfrm>
              <a:off x="5398983" y="3881711"/>
              <a:ext cx="323850" cy="190500"/>
            </a:xfrm>
            <a:custGeom>
              <a:avLst/>
              <a:gdLst>
                <a:gd name="connsiteX0" fmla="*/ 0 w 323850"/>
                <a:gd name="connsiteY0" fmla="*/ 186557 h 190500"/>
                <a:gd name="connsiteX1" fmla="*/ 323219 w 323850"/>
                <a:gd name="connsiteY1" fmla="*/ 0 h 190500"/>
                <a:gd name="connsiteX2" fmla="*/ 329600 w 323850"/>
                <a:gd name="connsiteY2" fmla="*/ 11054 h 190500"/>
                <a:gd name="connsiteX3" fmla="*/ 6380 w 323850"/>
                <a:gd name="connsiteY3" fmla="*/ 197612 h 190500"/>
              </a:gdLst>
              <a:ahLst/>
              <a:cxnLst>
                <a:cxn ang="0">
                  <a:pos x="connsiteX0" y="connsiteY0"/>
                </a:cxn>
                <a:cxn ang="0">
                  <a:pos x="connsiteX1" y="connsiteY1"/>
                </a:cxn>
                <a:cxn ang="0">
                  <a:pos x="connsiteX2" y="connsiteY2"/>
                </a:cxn>
                <a:cxn ang="0">
                  <a:pos x="connsiteX3" y="connsiteY3"/>
                </a:cxn>
              </a:cxnLst>
              <a:rect l="l" t="t" r="r" b="b"/>
              <a:pathLst>
                <a:path w="323850" h="190500">
                  <a:moveTo>
                    <a:pt x="0" y="186557"/>
                  </a:moveTo>
                  <a:lnTo>
                    <a:pt x="323219" y="0"/>
                  </a:lnTo>
                  <a:lnTo>
                    <a:pt x="329600" y="11054"/>
                  </a:lnTo>
                  <a:lnTo>
                    <a:pt x="6380" y="197612"/>
                  </a:lnTo>
                  <a:close/>
                </a:path>
              </a:pathLst>
            </a:custGeom>
            <a:solidFill>
              <a:srgbClr val="4D5454"/>
            </a:solidFill>
            <a:ln w="9525" cap="flat">
              <a:noFill/>
              <a:prstDash val="solid"/>
              <a:miter/>
            </a:ln>
          </p:spPr>
          <p:txBody>
            <a:bodyPr rtlCol="0" anchor="ctr"/>
            <a:lstStyle/>
            <a:p>
              <a:endParaRPr lang="en-ID"/>
            </a:p>
          </p:txBody>
        </p:sp>
        <p:sp>
          <p:nvSpPr>
            <p:cNvPr id="44" name="Freeform: Shape 43">
              <a:extLst>
                <a:ext uri="{FF2B5EF4-FFF2-40B4-BE49-F238E27FC236}">
                  <a16:creationId xmlns:a16="http://schemas.microsoft.com/office/drawing/2014/main" id="{E45CBD34-3079-4442-8C64-04BAE61FE759}"/>
                </a:ext>
              </a:extLst>
            </p:cNvPr>
            <p:cNvSpPr/>
            <p:nvPr/>
          </p:nvSpPr>
          <p:spPr>
            <a:xfrm>
              <a:off x="5397675" y="3805354"/>
              <a:ext cx="266700" cy="266700"/>
            </a:xfrm>
            <a:custGeom>
              <a:avLst/>
              <a:gdLst>
                <a:gd name="connsiteX0" fmla="*/ 0 w 266700"/>
                <a:gd name="connsiteY0" fmla="*/ 263882 h 266700"/>
                <a:gd name="connsiteX1" fmla="*/ 263882 w 266700"/>
                <a:gd name="connsiteY1" fmla="*/ 0 h 266700"/>
                <a:gd name="connsiteX2" fmla="*/ 272907 w 266700"/>
                <a:gd name="connsiteY2" fmla="*/ 9025 h 266700"/>
                <a:gd name="connsiteX3" fmla="*/ 9025 w 266700"/>
                <a:gd name="connsiteY3" fmla="*/ 272907 h 266700"/>
              </a:gdLst>
              <a:ahLst/>
              <a:cxnLst>
                <a:cxn ang="0">
                  <a:pos x="connsiteX0" y="connsiteY0"/>
                </a:cxn>
                <a:cxn ang="0">
                  <a:pos x="connsiteX1" y="connsiteY1"/>
                </a:cxn>
                <a:cxn ang="0">
                  <a:pos x="connsiteX2" y="connsiteY2"/>
                </a:cxn>
                <a:cxn ang="0">
                  <a:pos x="connsiteX3" y="connsiteY3"/>
                </a:cxn>
              </a:cxnLst>
              <a:rect l="l" t="t" r="r" b="b"/>
              <a:pathLst>
                <a:path w="266700" h="266700">
                  <a:moveTo>
                    <a:pt x="0" y="263882"/>
                  </a:moveTo>
                  <a:lnTo>
                    <a:pt x="263882" y="0"/>
                  </a:lnTo>
                  <a:lnTo>
                    <a:pt x="272907" y="9025"/>
                  </a:lnTo>
                  <a:lnTo>
                    <a:pt x="9025" y="272907"/>
                  </a:lnTo>
                  <a:close/>
                </a:path>
              </a:pathLst>
            </a:custGeom>
            <a:solidFill>
              <a:srgbClr val="4D5454"/>
            </a:solidFill>
            <a:ln w="9525" cap="flat">
              <a:noFill/>
              <a:prstDash val="solid"/>
              <a:miter/>
            </a:ln>
          </p:spPr>
          <p:txBody>
            <a:bodyPr rtlCol="0" anchor="ctr"/>
            <a:lstStyle/>
            <a:p>
              <a:endParaRPr lang="en-ID"/>
            </a:p>
          </p:txBody>
        </p:sp>
        <p:sp>
          <p:nvSpPr>
            <p:cNvPr id="45" name="Freeform: Shape 44">
              <a:extLst>
                <a:ext uri="{FF2B5EF4-FFF2-40B4-BE49-F238E27FC236}">
                  <a16:creationId xmlns:a16="http://schemas.microsoft.com/office/drawing/2014/main" id="{93FC8ADC-B973-4632-B71A-58C68EEDFD64}"/>
                </a:ext>
              </a:extLst>
            </p:cNvPr>
            <p:cNvSpPr/>
            <p:nvPr/>
          </p:nvSpPr>
          <p:spPr>
            <a:xfrm>
              <a:off x="5396642" y="3747423"/>
              <a:ext cx="190500" cy="323850"/>
            </a:xfrm>
            <a:custGeom>
              <a:avLst/>
              <a:gdLst>
                <a:gd name="connsiteX0" fmla="*/ 0 w 190500"/>
                <a:gd name="connsiteY0" fmla="*/ 323108 h 323850"/>
                <a:gd name="connsiteX1" fmla="*/ 186744 w 190500"/>
                <a:gd name="connsiteY1" fmla="*/ 0 h 323850"/>
                <a:gd name="connsiteX2" fmla="*/ 197795 w 190500"/>
                <a:gd name="connsiteY2" fmla="*/ 6387 h 323850"/>
                <a:gd name="connsiteX3" fmla="*/ 11051 w 190500"/>
                <a:gd name="connsiteY3" fmla="*/ 329494 h 323850"/>
              </a:gdLst>
              <a:ahLst/>
              <a:cxnLst>
                <a:cxn ang="0">
                  <a:pos x="connsiteX0" y="connsiteY0"/>
                </a:cxn>
                <a:cxn ang="0">
                  <a:pos x="connsiteX1" y="connsiteY1"/>
                </a:cxn>
                <a:cxn ang="0">
                  <a:pos x="connsiteX2" y="connsiteY2"/>
                </a:cxn>
                <a:cxn ang="0">
                  <a:pos x="connsiteX3" y="connsiteY3"/>
                </a:cxn>
              </a:cxnLst>
              <a:rect l="l" t="t" r="r" b="b"/>
              <a:pathLst>
                <a:path w="190500" h="323850">
                  <a:moveTo>
                    <a:pt x="0" y="323108"/>
                  </a:moveTo>
                  <a:lnTo>
                    <a:pt x="186744" y="0"/>
                  </a:lnTo>
                  <a:lnTo>
                    <a:pt x="197795" y="6387"/>
                  </a:lnTo>
                  <a:lnTo>
                    <a:pt x="11051" y="329494"/>
                  </a:lnTo>
                  <a:close/>
                </a:path>
              </a:pathLst>
            </a:custGeom>
            <a:solidFill>
              <a:srgbClr val="4D5454"/>
            </a:solidFill>
            <a:ln w="9525" cap="flat">
              <a:noFill/>
              <a:prstDash val="solid"/>
              <a:miter/>
            </a:ln>
          </p:spPr>
          <p:txBody>
            <a:bodyPr rtlCol="0" anchor="ctr"/>
            <a:lstStyle/>
            <a:p>
              <a:endParaRPr lang="en-ID"/>
            </a:p>
          </p:txBody>
        </p:sp>
        <p:sp>
          <p:nvSpPr>
            <p:cNvPr id="46" name="Freeform: Shape 45">
              <a:extLst>
                <a:ext uri="{FF2B5EF4-FFF2-40B4-BE49-F238E27FC236}">
                  <a16:creationId xmlns:a16="http://schemas.microsoft.com/office/drawing/2014/main" id="{9C95D00B-D603-4EE2-B3BF-F4E3EA3734C0}"/>
                </a:ext>
              </a:extLst>
            </p:cNvPr>
            <p:cNvSpPr/>
            <p:nvPr/>
          </p:nvSpPr>
          <p:spPr>
            <a:xfrm>
              <a:off x="5396107" y="3711658"/>
              <a:ext cx="104775" cy="361950"/>
            </a:xfrm>
            <a:custGeom>
              <a:avLst/>
              <a:gdLst>
                <a:gd name="connsiteX0" fmla="*/ 0 w 104775"/>
                <a:gd name="connsiteY0" fmla="*/ 360501 h 361950"/>
                <a:gd name="connsiteX1" fmla="*/ 96507 w 104775"/>
                <a:gd name="connsiteY1" fmla="*/ 0 h 361950"/>
                <a:gd name="connsiteX2" fmla="*/ 108928 w 104775"/>
                <a:gd name="connsiteY2" fmla="*/ 3325 h 361950"/>
                <a:gd name="connsiteX3" fmla="*/ 12422 w 104775"/>
                <a:gd name="connsiteY3" fmla="*/ 363826 h 361950"/>
              </a:gdLst>
              <a:ahLst/>
              <a:cxnLst>
                <a:cxn ang="0">
                  <a:pos x="connsiteX0" y="connsiteY0"/>
                </a:cxn>
                <a:cxn ang="0">
                  <a:pos x="connsiteX1" y="connsiteY1"/>
                </a:cxn>
                <a:cxn ang="0">
                  <a:pos x="connsiteX2" y="connsiteY2"/>
                </a:cxn>
                <a:cxn ang="0">
                  <a:pos x="connsiteX3" y="connsiteY3"/>
                </a:cxn>
              </a:cxnLst>
              <a:rect l="l" t="t" r="r" b="b"/>
              <a:pathLst>
                <a:path w="104775" h="361950">
                  <a:moveTo>
                    <a:pt x="0" y="360501"/>
                  </a:moveTo>
                  <a:lnTo>
                    <a:pt x="96507" y="0"/>
                  </a:lnTo>
                  <a:lnTo>
                    <a:pt x="108928" y="3325"/>
                  </a:lnTo>
                  <a:lnTo>
                    <a:pt x="12422" y="363826"/>
                  </a:lnTo>
                  <a:close/>
                </a:path>
              </a:pathLst>
            </a:custGeom>
            <a:solidFill>
              <a:srgbClr val="4D5454"/>
            </a:solidFill>
            <a:ln w="9525" cap="flat">
              <a:noFill/>
              <a:prstDash val="solid"/>
              <a:miter/>
            </a:ln>
          </p:spPr>
          <p:txBody>
            <a:bodyPr rtlCol="0" anchor="ctr"/>
            <a:lstStyle/>
            <a:p>
              <a:endParaRPr lang="en-ID"/>
            </a:p>
          </p:txBody>
        </p:sp>
        <p:sp>
          <p:nvSpPr>
            <p:cNvPr id="47" name="Freeform: Shape 46">
              <a:extLst>
                <a:ext uri="{FF2B5EF4-FFF2-40B4-BE49-F238E27FC236}">
                  <a16:creationId xmlns:a16="http://schemas.microsoft.com/office/drawing/2014/main" id="{681EC5A9-B1A6-463E-8479-1212C932127D}"/>
                </a:ext>
              </a:extLst>
            </p:cNvPr>
            <p:cNvSpPr/>
            <p:nvPr/>
          </p:nvSpPr>
          <p:spPr>
            <a:xfrm>
              <a:off x="5325809" y="3997357"/>
              <a:ext cx="152400" cy="152400"/>
            </a:xfrm>
            <a:custGeom>
              <a:avLst/>
              <a:gdLst>
                <a:gd name="connsiteX0" fmla="*/ 152781 w 152400"/>
                <a:gd name="connsiteY0" fmla="*/ 76391 h 152400"/>
                <a:gd name="connsiteX1" fmla="*/ 76391 w 152400"/>
                <a:gd name="connsiteY1" fmla="*/ 152781 h 152400"/>
                <a:gd name="connsiteX2" fmla="*/ 0 w 152400"/>
                <a:gd name="connsiteY2" fmla="*/ 76391 h 152400"/>
                <a:gd name="connsiteX3" fmla="*/ 76391 w 152400"/>
                <a:gd name="connsiteY3" fmla="*/ 0 h 152400"/>
                <a:gd name="connsiteX4" fmla="*/ 152781 w 152400"/>
                <a:gd name="connsiteY4" fmla="*/ 76391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0" h="152400">
                  <a:moveTo>
                    <a:pt x="152781" y="76391"/>
                  </a:moveTo>
                  <a:cubicBezTo>
                    <a:pt x="152781" y="118580"/>
                    <a:pt x="118580" y="152781"/>
                    <a:pt x="76391" y="152781"/>
                  </a:cubicBezTo>
                  <a:cubicBezTo>
                    <a:pt x="34201" y="152781"/>
                    <a:pt x="0" y="118580"/>
                    <a:pt x="0" y="76391"/>
                  </a:cubicBezTo>
                  <a:cubicBezTo>
                    <a:pt x="0" y="34201"/>
                    <a:pt x="34201" y="0"/>
                    <a:pt x="76391" y="0"/>
                  </a:cubicBezTo>
                  <a:cubicBezTo>
                    <a:pt x="118580" y="0"/>
                    <a:pt x="152781" y="34201"/>
                    <a:pt x="152781" y="76391"/>
                  </a:cubicBezTo>
                  <a:close/>
                </a:path>
              </a:pathLst>
            </a:custGeom>
            <a:solidFill>
              <a:srgbClr val="141616"/>
            </a:solidFill>
            <a:ln w="9525" cap="flat">
              <a:noFill/>
              <a:prstDash val="solid"/>
              <a:miter/>
            </a:ln>
          </p:spPr>
          <p:txBody>
            <a:bodyPr rtlCol="0" anchor="ctr"/>
            <a:lstStyle/>
            <a:p>
              <a:endParaRPr lang="en-ID"/>
            </a:p>
          </p:txBody>
        </p:sp>
        <p:sp>
          <p:nvSpPr>
            <p:cNvPr id="48" name="Freeform: Shape 47">
              <a:extLst>
                <a:ext uri="{FF2B5EF4-FFF2-40B4-BE49-F238E27FC236}">
                  <a16:creationId xmlns:a16="http://schemas.microsoft.com/office/drawing/2014/main" id="{CF166776-FA2C-4B2F-ADC0-76808712F931}"/>
                </a:ext>
              </a:extLst>
            </p:cNvPr>
            <p:cNvSpPr/>
            <p:nvPr/>
          </p:nvSpPr>
          <p:spPr>
            <a:xfrm>
              <a:off x="5382101" y="4053650"/>
              <a:ext cx="38100" cy="38100"/>
            </a:xfrm>
            <a:custGeom>
              <a:avLst/>
              <a:gdLst>
                <a:gd name="connsiteX0" fmla="*/ 20098 w 38100"/>
                <a:gd name="connsiteY0" fmla="*/ 0 h 38100"/>
                <a:gd name="connsiteX1" fmla="*/ 0 w 38100"/>
                <a:gd name="connsiteY1" fmla="*/ 20098 h 38100"/>
                <a:gd name="connsiteX2" fmla="*/ 20098 w 38100"/>
                <a:gd name="connsiteY2" fmla="*/ 40196 h 38100"/>
                <a:gd name="connsiteX3" fmla="*/ 40196 w 38100"/>
                <a:gd name="connsiteY3" fmla="*/ 20098 h 38100"/>
                <a:gd name="connsiteX4" fmla="*/ 20098 w 38100"/>
                <a:gd name="connsiteY4" fmla="*/ 0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098" y="0"/>
                  </a:moveTo>
                  <a:cubicBezTo>
                    <a:pt x="8954" y="0"/>
                    <a:pt x="0" y="9049"/>
                    <a:pt x="0" y="20098"/>
                  </a:cubicBezTo>
                  <a:cubicBezTo>
                    <a:pt x="0" y="31242"/>
                    <a:pt x="9049" y="40196"/>
                    <a:pt x="20098" y="40196"/>
                  </a:cubicBezTo>
                  <a:cubicBezTo>
                    <a:pt x="31242" y="40196"/>
                    <a:pt x="40196" y="31147"/>
                    <a:pt x="40196" y="20098"/>
                  </a:cubicBezTo>
                  <a:cubicBezTo>
                    <a:pt x="40291" y="8954"/>
                    <a:pt x="31242" y="0"/>
                    <a:pt x="20098" y="0"/>
                  </a:cubicBezTo>
                  <a:close/>
                </a:path>
              </a:pathLst>
            </a:custGeom>
            <a:solidFill>
              <a:srgbClr val="707575"/>
            </a:solidFill>
            <a:ln w="9525" cap="flat">
              <a:noFill/>
              <a:prstDash val="solid"/>
              <a:miter/>
            </a:ln>
          </p:spPr>
          <p:txBody>
            <a:bodyPr rtlCol="0" anchor="ctr"/>
            <a:lstStyle/>
            <a:p>
              <a:endParaRPr lang="en-ID"/>
            </a:p>
          </p:txBody>
        </p:sp>
        <p:sp>
          <p:nvSpPr>
            <p:cNvPr id="49" name="Freeform: Shape 48">
              <a:extLst>
                <a:ext uri="{FF2B5EF4-FFF2-40B4-BE49-F238E27FC236}">
                  <a16:creationId xmlns:a16="http://schemas.microsoft.com/office/drawing/2014/main" id="{FCA8DB46-8395-4F9B-B39F-C798BFA571A5}"/>
                </a:ext>
              </a:extLst>
            </p:cNvPr>
            <p:cNvSpPr/>
            <p:nvPr/>
          </p:nvSpPr>
          <p:spPr>
            <a:xfrm>
              <a:off x="4956905" y="3628358"/>
              <a:ext cx="885825" cy="885825"/>
            </a:xfrm>
            <a:custGeom>
              <a:avLst/>
              <a:gdLst>
                <a:gd name="connsiteX0" fmla="*/ 445294 w 885825"/>
                <a:gd name="connsiteY0" fmla="*/ 0 h 885825"/>
                <a:gd name="connsiteX1" fmla="*/ 0 w 885825"/>
                <a:gd name="connsiteY1" fmla="*/ 445294 h 885825"/>
                <a:gd name="connsiteX2" fmla="*/ 445294 w 885825"/>
                <a:gd name="connsiteY2" fmla="*/ 890588 h 885825"/>
                <a:gd name="connsiteX3" fmla="*/ 890683 w 885825"/>
                <a:gd name="connsiteY3" fmla="*/ 445294 h 885825"/>
                <a:gd name="connsiteX4" fmla="*/ 445294 w 885825"/>
                <a:gd name="connsiteY4" fmla="*/ 0 h 885825"/>
                <a:gd name="connsiteX5" fmla="*/ 820579 w 885825"/>
                <a:gd name="connsiteY5" fmla="*/ 445389 h 885825"/>
                <a:gd name="connsiteX6" fmla="*/ 445294 w 885825"/>
                <a:gd name="connsiteY6" fmla="*/ 820674 h 885825"/>
                <a:gd name="connsiteX7" fmla="*/ 70009 w 885825"/>
                <a:gd name="connsiteY7" fmla="*/ 445389 h 885825"/>
                <a:gd name="connsiteX8" fmla="*/ 445294 w 885825"/>
                <a:gd name="connsiteY8" fmla="*/ 70104 h 885825"/>
                <a:gd name="connsiteX9" fmla="*/ 820579 w 885825"/>
                <a:gd name="connsiteY9" fmla="*/ 445389 h 885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85825" h="885825">
                  <a:moveTo>
                    <a:pt x="445294" y="0"/>
                  </a:moveTo>
                  <a:cubicBezTo>
                    <a:pt x="199739" y="0"/>
                    <a:pt x="0" y="199739"/>
                    <a:pt x="0" y="445294"/>
                  </a:cubicBezTo>
                  <a:cubicBezTo>
                    <a:pt x="0" y="690848"/>
                    <a:pt x="199739" y="890588"/>
                    <a:pt x="445294" y="890588"/>
                  </a:cubicBezTo>
                  <a:cubicBezTo>
                    <a:pt x="690848" y="890588"/>
                    <a:pt x="890683" y="690848"/>
                    <a:pt x="890683" y="445294"/>
                  </a:cubicBezTo>
                  <a:cubicBezTo>
                    <a:pt x="890683" y="199835"/>
                    <a:pt x="690848" y="0"/>
                    <a:pt x="445294" y="0"/>
                  </a:cubicBezTo>
                  <a:close/>
                  <a:moveTo>
                    <a:pt x="820579" y="445389"/>
                  </a:moveTo>
                  <a:cubicBezTo>
                    <a:pt x="820579" y="652272"/>
                    <a:pt x="652272" y="820674"/>
                    <a:pt x="445294" y="820674"/>
                  </a:cubicBezTo>
                  <a:cubicBezTo>
                    <a:pt x="238411" y="820674"/>
                    <a:pt x="70009" y="652367"/>
                    <a:pt x="70009" y="445389"/>
                  </a:cubicBezTo>
                  <a:cubicBezTo>
                    <a:pt x="70009" y="238506"/>
                    <a:pt x="238316" y="70104"/>
                    <a:pt x="445294" y="70104"/>
                  </a:cubicBezTo>
                  <a:cubicBezTo>
                    <a:pt x="652272" y="70104"/>
                    <a:pt x="820579" y="238506"/>
                    <a:pt x="820579" y="445389"/>
                  </a:cubicBezTo>
                  <a:close/>
                </a:path>
              </a:pathLst>
            </a:custGeom>
            <a:solidFill>
              <a:srgbClr val="141616"/>
            </a:solidFill>
            <a:ln w="9525" cap="flat">
              <a:noFill/>
              <a:prstDash val="solid"/>
              <a:miter/>
            </a:ln>
          </p:spPr>
          <p:txBody>
            <a:bodyPr rtlCol="0" anchor="ctr"/>
            <a:lstStyle/>
            <a:p>
              <a:endParaRPr lang="en-ID"/>
            </a:p>
          </p:txBody>
        </p:sp>
        <p:sp>
          <p:nvSpPr>
            <p:cNvPr id="50" name="Freeform: Shape 49">
              <a:extLst>
                <a:ext uri="{FF2B5EF4-FFF2-40B4-BE49-F238E27FC236}">
                  <a16:creationId xmlns:a16="http://schemas.microsoft.com/office/drawing/2014/main" id="{FFE2EA0A-F0B4-4311-A28F-A3BD4A99E6DC}"/>
                </a:ext>
              </a:extLst>
            </p:cNvPr>
            <p:cNvSpPr/>
            <p:nvPr/>
          </p:nvSpPr>
          <p:spPr>
            <a:xfrm>
              <a:off x="5012055" y="3683603"/>
              <a:ext cx="771525" cy="771525"/>
            </a:xfrm>
            <a:custGeom>
              <a:avLst/>
              <a:gdLst>
                <a:gd name="connsiteX0" fmla="*/ 390144 w 771525"/>
                <a:gd name="connsiteY0" fmla="*/ 0 h 771525"/>
                <a:gd name="connsiteX1" fmla="*/ 0 w 771525"/>
                <a:gd name="connsiteY1" fmla="*/ 390144 h 771525"/>
                <a:gd name="connsiteX2" fmla="*/ 390144 w 771525"/>
                <a:gd name="connsiteY2" fmla="*/ 780288 h 771525"/>
                <a:gd name="connsiteX3" fmla="*/ 780288 w 771525"/>
                <a:gd name="connsiteY3" fmla="*/ 390144 h 771525"/>
                <a:gd name="connsiteX4" fmla="*/ 390144 w 771525"/>
                <a:gd name="connsiteY4" fmla="*/ 0 h 771525"/>
                <a:gd name="connsiteX5" fmla="*/ 390144 w 771525"/>
                <a:gd name="connsiteY5" fmla="*/ 743712 h 771525"/>
                <a:gd name="connsiteX6" fmla="*/ 36481 w 771525"/>
                <a:gd name="connsiteY6" fmla="*/ 390049 h 771525"/>
                <a:gd name="connsiteX7" fmla="*/ 390144 w 771525"/>
                <a:gd name="connsiteY7" fmla="*/ 36386 h 771525"/>
                <a:gd name="connsiteX8" fmla="*/ 743807 w 771525"/>
                <a:gd name="connsiteY8" fmla="*/ 390049 h 771525"/>
                <a:gd name="connsiteX9" fmla="*/ 390144 w 771525"/>
                <a:gd name="connsiteY9" fmla="*/ 743712 h 771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71525" h="771525">
                  <a:moveTo>
                    <a:pt x="390144" y="0"/>
                  </a:moveTo>
                  <a:cubicBezTo>
                    <a:pt x="174689" y="0"/>
                    <a:pt x="0" y="174689"/>
                    <a:pt x="0" y="390144"/>
                  </a:cubicBezTo>
                  <a:cubicBezTo>
                    <a:pt x="0" y="605600"/>
                    <a:pt x="174689" y="780288"/>
                    <a:pt x="390144" y="780288"/>
                  </a:cubicBezTo>
                  <a:cubicBezTo>
                    <a:pt x="605600" y="780288"/>
                    <a:pt x="780288" y="605600"/>
                    <a:pt x="780288" y="390144"/>
                  </a:cubicBezTo>
                  <a:cubicBezTo>
                    <a:pt x="780288" y="174689"/>
                    <a:pt x="605600" y="0"/>
                    <a:pt x="390144" y="0"/>
                  </a:cubicBezTo>
                  <a:close/>
                  <a:moveTo>
                    <a:pt x="390144" y="743712"/>
                  </a:moveTo>
                  <a:cubicBezTo>
                    <a:pt x="194881" y="743712"/>
                    <a:pt x="36481" y="585407"/>
                    <a:pt x="36481" y="390049"/>
                  </a:cubicBezTo>
                  <a:cubicBezTo>
                    <a:pt x="36481" y="194786"/>
                    <a:pt x="194786" y="36386"/>
                    <a:pt x="390144" y="36386"/>
                  </a:cubicBezTo>
                  <a:cubicBezTo>
                    <a:pt x="585407" y="36386"/>
                    <a:pt x="743807" y="194691"/>
                    <a:pt x="743807" y="390049"/>
                  </a:cubicBezTo>
                  <a:cubicBezTo>
                    <a:pt x="743807" y="585407"/>
                    <a:pt x="585502" y="743712"/>
                    <a:pt x="390144" y="743712"/>
                  </a:cubicBezTo>
                  <a:close/>
                </a:path>
              </a:pathLst>
            </a:custGeom>
            <a:solidFill>
              <a:srgbClr val="707575"/>
            </a:solidFill>
            <a:ln w="9525" cap="flat">
              <a:noFill/>
              <a:prstDash val="solid"/>
              <a:miter/>
            </a:ln>
          </p:spPr>
          <p:txBody>
            <a:bodyPr rtlCol="0" anchor="ctr"/>
            <a:lstStyle/>
            <a:p>
              <a:endParaRPr lang="en-ID"/>
            </a:p>
          </p:txBody>
        </p:sp>
        <p:sp>
          <p:nvSpPr>
            <p:cNvPr id="51" name="Freeform: Shape 50">
              <a:extLst>
                <a:ext uri="{FF2B5EF4-FFF2-40B4-BE49-F238E27FC236}">
                  <a16:creationId xmlns:a16="http://schemas.microsoft.com/office/drawing/2014/main" id="{954203FB-626F-4905-9F4F-ED0D0A10E452}"/>
                </a:ext>
              </a:extLst>
            </p:cNvPr>
            <p:cNvSpPr/>
            <p:nvPr/>
          </p:nvSpPr>
          <p:spPr>
            <a:xfrm>
              <a:off x="5700141" y="3397948"/>
              <a:ext cx="95250" cy="762000"/>
            </a:xfrm>
            <a:custGeom>
              <a:avLst/>
              <a:gdLst>
                <a:gd name="connsiteX0" fmla="*/ 0 w 95250"/>
                <a:gd name="connsiteY0" fmla="*/ 0 h 762000"/>
                <a:gd name="connsiteX1" fmla="*/ 72771 w 95250"/>
                <a:gd name="connsiteY1" fmla="*/ 769049 h 762000"/>
                <a:gd name="connsiteX2" fmla="*/ 101632 w 95250"/>
                <a:gd name="connsiteY2" fmla="*/ 769049 h 762000"/>
                <a:gd name="connsiteX3" fmla="*/ 92773 w 95250"/>
                <a:gd name="connsiteY3" fmla="*/ 0 h 762000"/>
              </a:gdLst>
              <a:ahLst/>
              <a:cxnLst>
                <a:cxn ang="0">
                  <a:pos x="connsiteX0" y="connsiteY0"/>
                </a:cxn>
                <a:cxn ang="0">
                  <a:pos x="connsiteX1" y="connsiteY1"/>
                </a:cxn>
                <a:cxn ang="0">
                  <a:pos x="connsiteX2" y="connsiteY2"/>
                </a:cxn>
                <a:cxn ang="0">
                  <a:pos x="connsiteX3" y="connsiteY3"/>
                </a:cxn>
              </a:cxnLst>
              <a:rect l="l" t="t" r="r" b="b"/>
              <a:pathLst>
                <a:path w="95250" h="762000">
                  <a:moveTo>
                    <a:pt x="0" y="0"/>
                  </a:moveTo>
                  <a:lnTo>
                    <a:pt x="72771" y="769049"/>
                  </a:lnTo>
                  <a:lnTo>
                    <a:pt x="101632" y="769049"/>
                  </a:lnTo>
                  <a:lnTo>
                    <a:pt x="92773" y="0"/>
                  </a:lnTo>
                  <a:close/>
                </a:path>
              </a:pathLst>
            </a:custGeom>
            <a:solidFill>
              <a:srgbClr val="FF3300"/>
            </a:solidFill>
            <a:ln w="9525" cap="flat">
              <a:noFill/>
              <a:prstDash val="solid"/>
              <a:miter/>
            </a:ln>
          </p:spPr>
          <p:txBody>
            <a:bodyPr rtlCol="0" anchor="ctr"/>
            <a:lstStyle/>
            <a:p>
              <a:endParaRPr lang="en-ID"/>
            </a:p>
          </p:txBody>
        </p:sp>
        <p:sp>
          <p:nvSpPr>
            <p:cNvPr id="52" name="Freeform: Shape 51">
              <a:extLst>
                <a:ext uri="{FF2B5EF4-FFF2-40B4-BE49-F238E27FC236}">
                  <a16:creationId xmlns:a16="http://schemas.microsoft.com/office/drawing/2014/main" id="{7D5A9663-7A7D-45B4-AADC-FE350F1FBCAA}"/>
                </a:ext>
              </a:extLst>
            </p:cNvPr>
            <p:cNvSpPr/>
            <p:nvPr/>
          </p:nvSpPr>
          <p:spPr>
            <a:xfrm>
              <a:off x="5272088" y="3576733"/>
              <a:ext cx="514350" cy="504825"/>
            </a:xfrm>
            <a:custGeom>
              <a:avLst/>
              <a:gdLst>
                <a:gd name="connsiteX0" fmla="*/ 503396 w 514350"/>
                <a:gd name="connsiteY0" fmla="*/ 0 h 504825"/>
                <a:gd name="connsiteX1" fmla="*/ 161544 w 514350"/>
                <a:gd name="connsiteY1" fmla="*/ 443770 h 504825"/>
                <a:gd name="connsiteX2" fmla="*/ 139065 w 514350"/>
                <a:gd name="connsiteY2" fmla="*/ 439674 h 504825"/>
                <a:gd name="connsiteX3" fmla="*/ 54769 w 514350"/>
                <a:gd name="connsiteY3" fmla="*/ 55340 h 504825"/>
                <a:gd name="connsiteX4" fmla="*/ 0 w 514350"/>
                <a:gd name="connsiteY4" fmla="*/ 55340 h 504825"/>
                <a:gd name="connsiteX5" fmla="*/ 122301 w 514350"/>
                <a:gd name="connsiteY5" fmla="*/ 497872 h 504825"/>
                <a:gd name="connsiteX6" fmla="*/ 143923 w 514350"/>
                <a:gd name="connsiteY6" fmla="*/ 501682 h 504825"/>
                <a:gd name="connsiteX7" fmla="*/ 515207 w 514350"/>
                <a:gd name="connsiteY7" fmla="*/ 86201 h 504825"/>
                <a:gd name="connsiteX8" fmla="*/ 503396 w 514350"/>
                <a:gd name="connsiteY8" fmla="*/ 0 h 50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4350" h="504825">
                  <a:moveTo>
                    <a:pt x="503396" y="0"/>
                  </a:moveTo>
                  <a:lnTo>
                    <a:pt x="161544" y="443770"/>
                  </a:lnTo>
                  <a:cubicBezTo>
                    <a:pt x="155162" y="451961"/>
                    <a:pt x="142208" y="449580"/>
                    <a:pt x="139065" y="439674"/>
                  </a:cubicBezTo>
                  <a:lnTo>
                    <a:pt x="54769" y="55340"/>
                  </a:lnTo>
                  <a:lnTo>
                    <a:pt x="0" y="55340"/>
                  </a:lnTo>
                  <a:lnTo>
                    <a:pt x="122301" y="497872"/>
                  </a:lnTo>
                  <a:cubicBezTo>
                    <a:pt x="125921" y="506730"/>
                    <a:pt x="137541" y="508730"/>
                    <a:pt x="143923" y="501682"/>
                  </a:cubicBezTo>
                  <a:lnTo>
                    <a:pt x="515207" y="86201"/>
                  </a:lnTo>
                  <a:lnTo>
                    <a:pt x="503396" y="0"/>
                  </a:lnTo>
                  <a:close/>
                </a:path>
              </a:pathLst>
            </a:custGeom>
            <a:solidFill>
              <a:srgbClr val="FF3300"/>
            </a:solidFill>
            <a:ln w="9525" cap="flat">
              <a:noFill/>
              <a:prstDash val="solid"/>
              <a:miter/>
            </a:ln>
          </p:spPr>
          <p:txBody>
            <a:bodyPr rtlCol="0" anchor="ctr"/>
            <a:lstStyle/>
            <a:p>
              <a:endParaRPr lang="en-ID"/>
            </a:p>
          </p:txBody>
        </p:sp>
        <p:sp>
          <p:nvSpPr>
            <p:cNvPr id="53" name="Freeform: Shape 52">
              <a:extLst>
                <a:ext uri="{FF2B5EF4-FFF2-40B4-BE49-F238E27FC236}">
                  <a16:creationId xmlns:a16="http://schemas.microsoft.com/office/drawing/2014/main" id="{878A91B3-8F7B-4ED2-BA1D-D2AF64E1D647}"/>
                </a:ext>
              </a:extLst>
            </p:cNvPr>
            <p:cNvSpPr/>
            <p:nvPr/>
          </p:nvSpPr>
          <p:spPr>
            <a:xfrm>
              <a:off x="4829175" y="3564541"/>
              <a:ext cx="571500" cy="552450"/>
            </a:xfrm>
            <a:custGeom>
              <a:avLst/>
              <a:gdLst>
                <a:gd name="connsiteX0" fmla="*/ 63818 w 571500"/>
                <a:gd name="connsiteY0" fmla="*/ 509207 h 552450"/>
                <a:gd name="connsiteX1" fmla="*/ 63818 w 571500"/>
                <a:gd name="connsiteY1" fmla="*/ 509302 h 552450"/>
                <a:gd name="connsiteX2" fmla="*/ 44768 w 571500"/>
                <a:gd name="connsiteY2" fmla="*/ 528733 h 552450"/>
                <a:gd name="connsiteX3" fmla="*/ 16002 w 571500"/>
                <a:gd name="connsiteY3" fmla="*/ 529114 h 552450"/>
                <a:gd name="connsiteX4" fmla="*/ 0 w 571500"/>
                <a:gd name="connsiteY4" fmla="*/ 545306 h 552450"/>
                <a:gd name="connsiteX5" fmla="*/ 0 w 571500"/>
                <a:gd name="connsiteY5" fmla="*/ 545306 h 552450"/>
                <a:gd name="connsiteX6" fmla="*/ 16193 w 571500"/>
                <a:gd name="connsiteY6" fmla="*/ 561499 h 552450"/>
                <a:gd name="connsiteX7" fmla="*/ 66485 w 571500"/>
                <a:gd name="connsiteY7" fmla="*/ 561499 h 552450"/>
                <a:gd name="connsiteX8" fmla="*/ 88583 w 571500"/>
                <a:gd name="connsiteY8" fmla="*/ 561499 h 552450"/>
                <a:gd name="connsiteX9" fmla="*/ 112300 w 571500"/>
                <a:gd name="connsiteY9" fmla="*/ 536258 h 552450"/>
                <a:gd name="connsiteX10" fmla="*/ 111443 w 571500"/>
                <a:gd name="connsiteY10" fmla="*/ 509207 h 552450"/>
                <a:gd name="connsiteX11" fmla="*/ 573024 w 571500"/>
                <a:gd name="connsiteY11" fmla="*/ 47625 h 552450"/>
                <a:gd name="connsiteX12" fmla="*/ 573024 w 571500"/>
                <a:gd name="connsiteY12" fmla="*/ 0 h 552450"/>
                <a:gd name="connsiteX13" fmla="*/ 63818 w 571500"/>
                <a:gd name="connsiteY13" fmla="*/ 509207 h 552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71500" h="552450">
                  <a:moveTo>
                    <a:pt x="63818" y="509207"/>
                  </a:moveTo>
                  <a:cubicBezTo>
                    <a:pt x="63818" y="509207"/>
                    <a:pt x="63818" y="509302"/>
                    <a:pt x="63818" y="509302"/>
                  </a:cubicBezTo>
                  <a:cubicBezTo>
                    <a:pt x="63818" y="519875"/>
                    <a:pt x="55340" y="528638"/>
                    <a:pt x="44768" y="528733"/>
                  </a:cubicBezTo>
                  <a:lnTo>
                    <a:pt x="16002" y="529114"/>
                  </a:lnTo>
                  <a:cubicBezTo>
                    <a:pt x="7144" y="529209"/>
                    <a:pt x="0" y="536448"/>
                    <a:pt x="0" y="545306"/>
                  </a:cubicBezTo>
                  <a:lnTo>
                    <a:pt x="0" y="545306"/>
                  </a:lnTo>
                  <a:cubicBezTo>
                    <a:pt x="0" y="554260"/>
                    <a:pt x="7239" y="561499"/>
                    <a:pt x="16193" y="561499"/>
                  </a:cubicBezTo>
                  <a:lnTo>
                    <a:pt x="66485" y="561499"/>
                  </a:lnTo>
                  <a:lnTo>
                    <a:pt x="88583" y="561499"/>
                  </a:lnTo>
                  <a:cubicBezTo>
                    <a:pt x="102299" y="561499"/>
                    <a:pt x="113062" y="549974"/>
                    <a:pt x="112300" y="536258"/>
                  </a:cubicBezTo>
                  <a:cubicBezTo>
                    <a:pt x="111728" y="527304"/>
                    <a:pt x="111443" y="518255"/>
                    <a:pt x="111443" y="509207"/>
                  </a:cubicBezTo>
                  <a:cubicBezTo>
                    <a:pt x="111443" y="254318"/>
                    <a:pt x="318135" y="47625"/>
                    <a:pt x="573024" y="47625"/>
                  </a:cubicBezTo>
                  <a:lnTo>
                    <a:pt x="573024" y="0"/>
                  </a:lnTo>
                  <a:cubicBezTo>
                    <a:pt x="291751" y="-95"/>
                    <a:pt x="63818" y="227933"/>
                    <a:pt x="63818" y="509207"/>
                  </a:cubicBezTo>
                  <a:close/>
                </a:path>
              </a:pathLst>
            </a:custGeom>
            <a:solidFill>
              <a:srgbClr val="FF6600"/>
            </a:solidFill>
            <a:ln w="9525" cap="flat">
              <a:noFill/>
              <a:prstDash val="solid"/>
              <a:miter/>
            </a:ln>
          </p:spPr>
          <p:txBody>
            <a:bodyPr rtlCol="0" anchor="ctr"/>
            <a:lstStyle/>
            <a:p>
              <a:endParaRPr lang="en-ID"/>
            </a:p>
          </p:txBody>
        </p:sp>
        <p:sp>
          <p:nvSpPr>
            <p:cNvPr id="54" name="Freeform: Shape 53">
              <a:extLst>
                <a:ext uri="{FF2B5EF4-FFF2-40B4-BE49-F238E27FC236}">
                  <a16:creationId xmlns:a16="http://schemas.microsoft.com/office/drawing/2014/main" id="{CF7773BD-E7BE-4344-B533-BF675EB50057}"/>
                </a:ext>
              </a:extLst>
            </p:cNvPr>
            <p:cNvSpPr/>
            <p:nvPr/>
          </p:nvSpPr>
          <p:spPr>
            <a:xfrm>
              <a:off x="6497955" y="3683603"/>
              <a:ext cx="771525" cy="771525"/>
            </a:xfrm>
            <a:custGeom>
              <a:avLst/>
              <a:gdLst>
                <a:gd name="connsiteX0" fmla="*/ 390144 w 771525"/>
                <a:gd name="connsiteY0" fmla="*/ 0 h 771525"/>
                <a:gd name="connsiteX1" fmla="*/ 0 w 771525"/>
                <a:gd name="connsiteY1" fmla="*/ 390144 h 771525"/>
                <a:gd name="connsiteX2" fmla="*/ 390144 w 771525"/>
                <a:gd name="connsiteY2" fmla="*/ 780288 h 771525"/>
                <a:gd name="connsiteX3" fmla="*/ 780288 w 771525"/>
                <a:gd name="connsiteY3" fmla="*/ 390144 h 771525"/>
                <a:gd name="connsiteX4" fmla="*/ 390144 w 771525"/>
                <a:gd name="connsiteY4" fmla="*/ 0 h 771525"/>
                <a:gd name="connsiteX5" fmla="*/ 390144 w 771525"/>
                <a:gd name="connsiteY5" fmla="*/ 743712 h 771525"/>
                <a:gd name="connsiteX6" fmla="*/ 36481 w 771525"/>
                <a:gd name="connsiteY6" fmla="*/ 390049 h 771525"/>
                <a:gd name="connsiteX7" fmla="*/ 390144 w 771525"/>
                <a:gd name="connsiteY7" fmla="*/ 36386 h 771525"/>
                <a:gd name="connsiteX8" fmla="*/ 743807 w 771525"/>
                <a:gd name="connsiteY8" fmla="*/ 390049 h 771525"/>
                <a:gd name="connsiteX9" fmla="*/ 390144 w 771525"/>
                <a:gd name="connsiteY9" fmla="*/ 743712 h 771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71525" h="771525">
                  <a:moveTo>
                    <a:pt x="390144" y="0"/>
                  </a:moveTo>
                  <a:cubicBezTo>
                    <a:pt x="174688" y="0"/>
                    <a:pt x="0" y="174689"/>
                    <a:pt x="0" y="390144"/>
                  </a:cubicBezTo>
                  <a:cubicBezTo>
                    <a:pt x="0" y="605600"/>
                    <a:pt x="174688" y="780288"/>
                    <a:pt x="390144" y="780288"/>
                  </a:cubicBezTo>
                  <a:cubicBezTo>
                    <a:pt x="605600" y="780288"/>
                    <a:pt x="780288" y="605600"/>
                    <a:pt x="780288" y="390144"/>
                  </a:cubicBezTo>
                  <a:cubicBezTo>
                    <a:pt x="780288" y="174689"/>
                    <a:pt x="605600" y="0"/>
                    <a:pt x="390144" y="0"/>
                  </a:cubicBezTo>
                  <a:close/>
                  <a:moveTo>
                    <a:pt x="390144" y="743712"/>
                  </a:moveTo>
                  <a:cubicBezTo>
                    <a:pt x="194882" y="743712"/>
                    <a:pt x="36481" y="585407"/>
                    <a:pt x="36481" y="390049"/>
                  </a:cubicBezTo>
                  <a:cubicBezTo>
                    <a:pt x="36481" y="194786"/>
                    <a:pt x="194786" y="36386"/>
                    <a:pt x="390144" y="36386"/>
                  </a:cubicBezTo>
                  <a:cubicBezTo>
                    <a:pt x="585407" y="36386"/>
                    <a:pt x="743807" y="194691"/>
                    <a:pt x="743807" y="390049"/>
                  </a:cubicBezTo>
                  <a:cubicBezTo>
                    <a:pt x="743807" y="585407"/>
                    <a:pt x="585502" y="743712"/>
                    <a:pt x="390144" y="743712"/>
                  </a:cubicBezTo>
                  <a:close/>
                </a:path>
              </a:pathLst>
            </a:custGeom>
            <a:solidFill>
              <a:srgbClr val="707575"/>
            </a:solidFill>
            <a:ln w="9525" cap="flat">
              <a:noFill/>
              <a:prstDash val="solid"/>
              <a:miter/>
            </a:ln>
          </p:spPr>
          <p:txBody>
            <a:bodyPr rtlCol="0" anchor="ctr"/>
            <a:lstStyle/>
            <a:p>
              <a:endParaRPr lang="en-ID"/>
            </a:p>
          </p:txBody>
        </p:sp>
        <p:sp>
          <p:nvSpPr>
            <p:cNvPr id="55" name="Freeform: Shape 54">
              <a:extLst>
                <a:ext uri="{FF2B5EF4-FFF2-40B4-BE49-F238E27FC236}">
                  <a16:creationId xmlns:a16="http://schemas.microsoft.com/office/drawing/2014/main" id="{24107D46-AA00-4EF1-91AC-442DCFE2742F}"/>
                </a:ext>
              </a:extLst>
            </p:cNvPr>
            <p:cNvSpPr/>
            <p:nvPr/>
          </p:nvSpPr>
          <p:spPr>
            <a:xfrm>
              <a:off x="6881717" y="3700463"/>
              <a:ext cx="9525" cy="371475"/>
            </a:xfrm>
            <a:custGeom>
              <a:avLst/>
              <a:gdLst>
                <a:gd name="connsiteX0" fmla="*/ 0 w 9525"/>
                <a:gd name="connsiteY0" fmla="*/ 0 h 371475"/>
                <a:gd name="connsiteX1" fmla="*/ 12764 w 9525"/>
                <a:gd name="connsiteY1" fmla="*/ 0 h 371475"/>
                <a:gd name="connsiteX2" fmla="*/ 12764 w 9525"/>
                <a:gd name="connsiteY2" fmla="*/ 373189 h 371475"/>
                <a:gd name="connsiteX3" fmla="*/ 0 w 9525"/>
                <a:gd name="connsiteY3" fmla="*/ 373189 h 371475"/>
              </a:gdLst>
              <a:ahLst/>
              <a:cxnLst>
                <a:cxn ang="0">
                  <a:pos x="connsiteX0" y="connsiteY0"/>
                </a:cxn>
                <a:cxn ang="0">
                  <a:pos x="connsiteX1" y="connsiteY1"/>
                </a:cxn>
                <a:cxn ang="0">
                  <a:pos x="connsiteX2" y="connsiteY2"/>
                </a:cxn>
                <a:cxn ang="0">
                  <a:pos x="connsiteX3" y="connsiteY3"/>
                </a:cxn>
              </a:cxnLst>
              <a:rect l="l" t="t" r="r" b="b"/>
              <a:pathLst>
                <a:path w="9525" h="371475">
                  <a:moveTo>
                    <a:pt x="0" y="0"/>
                  </a:moveTo>
                  <a:lnTo>
                    <a:pt x="12764" y="0"/>
                  </a:lnTo>
                  <a:lnTo>
                    <a:pt x="12764" y="373189"/>
                  </a:lnTo>
                  <a:lnTo>
                    <a:pt x="0" y="373189"/>
                  </a:lnTo>
                  <a:close/>
                </a:path>
              </a:pathLst>
            </a:custGeom>
            <a:solidFill>
              <a:srgbClr val="4D5454"/>
            </a:solidFill>
            <a:ln w="9525" cap="flat">
              <a:noFill/>
              <a:prstDash val="solid"/>
              <a:miter/>
            </a:ln>
          </p:spPr>
          <p:txBody>
            <a:bodyPr rtlCol="0" anchor="ctr"/>
            <a:lstStyle/>
            <a:p>
              <a:endParaRPr lang="en-ID"/>
            </a:p>
          </p:txBody>
        </p:sp>
        <p:sp>
          <p:nvSpPr>
            <p:cNvPr id="56" name="Freeform: Shape 55">
              <a:extLst>
                <a:ext uri="{FF2B5EF4-FFF2-40B4-BE49-F238E27FC236}">
                  <a16:creationId xmlns:a16="http://schemas.microsoft.com/office/drawing/2014/main" id="{D7373D40-F36C-4785-A557-498E5BFF1444}"/>
                </a:ext>
              </a:extLst>
            </p:cNvPr>
            <p:cNvSpPr/>
            <p:nvPr/>
          </p:nvSpPr>
          <p:spPr>
            <a:xfrm>
              <a:off x="6785267" y="3711528"/>
              <a:ext cx="104775" cy="361950"/>
            </a:xfrm>
            <a:custGeom>
              <a:avLst/>
              <a:gdLst>
                <a:gd name="connsiteX0" fmla="*/ 0 w 104775"/>
                <a:gd name="connsiteY0" fmla="*/ 3328 h 361950"/>
                <a:gd name="connsiteX1" fmla="*/ 12420 w 104775"/>
                <a:gd name="connsiteY1" fmla="*/ 0 h 361950"/>
                <a:gd name="connsiteX2" fmla="*/ 109002 w 104775"/>
                <a:gd name="connsiteY2" fmla="*/ 360464 h 361950"/>
                <a:gd name="connsiteX3" fmla="*/ 96581 w 104775"/>
                <a:gd name="connsiteY3" fmla="*/ 363792 h 361950"/>
              </a:gdLst>
              <a:ahLst/>
              <a:cxnLst>
                <a:cxn ang="0">
                  <a:pos x="connsiteX0" y="connsiteY0"/>
                </a:cxn>
                <a:cxn ang="0">
                  <a:pos x="connsiteX1" y="connsiteY1"/>
                </a:cxn>
                <a:cxn ang="0">
                  <a:pos x="connsiteX2" y="connsiteY2"/>
                </a:cxn>
                <a:cxn ang="0">
                  <a:pos x="connsiteX3" y="connsiteY3"/>
                </a:cxn>
              </a:cxnLst>
              <a:rect l="l" t="t" r="r" b="b"/>
              <a:pathLst>
                <a:path w="104775" h="361950">
                  <a:moveTo>
                    <a:pt x="0" y="3328"/>
                  </a:moveTo>
                  <a:lnTo>
                    <a:pt x="12420" y="0"/>
                  </a:lnTo>
                  <a:lnTo>
                    <a:pt x="109002" y="360464"/>
                  </a:lnTo>
                  <a:lnTo>
                    <a:pt x="96581" y="363792"/>
                  </a:lnTo>
                  <a:close/>
                </a:path>
              </a:pathLst>
            </a:custGeom>
            <a:solidFill>
              <a:srgbClr val="4D5454"/>
            </a:solidFill>
            <a:ln w="9525" cap="flat">
              <a:noFill/>
              <a:prstDash val="solid"/>
              <a:miter/>
            </a:ln>
          </p:spPr>
          <p:txBody>
            <a:bodyPr rtlCol="0" anchor="ctr"/>
            <a:lstStyle/>
            <a:p>
              <a:endParaRPr lang="en-ID"/>
            </a:p>
          </p:txBody>
        </p:sp>
        <p:sp>
          <p:nvSpPr>
            <p:cNvPr id="57" name="Freeform: Shape 56">
              <a:extLst>
                <a:ext uri="{FF2B5EF4-FFF2-40B4-BE49-F238E27FC236}">
                  <a16:creationId xmlns:a16="http://schemas.microsoft.com/office/drawing/2014/main" id="{DFAAA6FF-D80C-48D6-BC5F-1DBBA39E6DDA}"/>
                </a:ext>
              </a:extLst>
            </p:cNvPr>
            <p:cNvSpPr/>
            <p:nvPr/>
          </p:nvSpPr>
          <p:spPr>
            <a:xfrm>
              <a:off x="6695965" y="3747293"/>
              <a:ext cx="190500" cy="323850"/>
            </a:xfrm>
            <a:custGeom>
              <a:avLst/>
              <a:gdLst>
                <a:gd name="connsiteX0" fmla="*/ 0 w 190500"/>
                <a:gd name="connsiteY0" fmla="*/ 6382 h 323850"/>
                <a:gd name="connsiteX1" fmla="*/ 11053 w 190500"/>
                <a:gd name="connsiteY1" fmla="*/ 0 h 323850"/>
                <a:gd name="connsiteX2" fmla="*/ 197648 w 190500"/>
                <a:gd name="connsiteY2" fmla="*/ 323182 h 323850"/>
                <a:gd name="connsiteX3" fmla="*/ 186595 w 190500"/>
                <a:gd name="connsiteY3" fmla="*/ 329564 h 323850"/>
              </a:gdLst>
              <a:ahLst/>
              <a:cxnLst>
                <a:cxn ang="0">
                  <a:pos x="connsiteX0" y="connsiteY0"/>
                </a:cxn>
                <a:cxn ang="0">
                  <a:pos x="connsiteX1" y="connsiteY1"/>
                </a:cxn>
                <a:cxn ang="0">
                  <a:pos x="connsiteX2" y="connsiteY2"/>
                </a:cxn>
                <a:cxn ang="0">
                  <a:pos x="connsiteX3" y="connsiteY3"/>
                </a:cxn>
              </a:cxnLst>
              <a:rect l="l" t="t" r="r" b="b"/>
              <a:pathLst>
                <a:path w="190500" h="323850">
                  <a:moveTo>
                    <a:pt x="0" y="6382"/>
                  </a:moveTo>
                  <a:lnTo>
                    <a:pt x="11053" y="0"/>
                  </a:lnTo>
                  <a:lnTo>
                    <a:pt x="197648" y="323182"/>
                  </a:lnTo>
                  <a:lnTo>
                    <a:pt x="186595" y="329564"/>
                  </a:lnTo>
                  <a:close/>
                </a:path>
              </a:pathLst>
            </a:custGeom>
            <a:solidFill>
              <a:srgbClr val="4D5454"/>
            </a:solidFill>
            <a:ln w="9525" cap="flat">
              <a:noFill/>
              <a:prstDash val="solid"/>
              <a:miter/>
            </a:ln>
          </p:spPr>
          <p:txBody>
            <a:bodyPr rtlCol="0" anchor="ctr"/>
            <a:lstStyle/>
            <a:p>
              <a:endParaRPr lang="en-ID"/>
            </a:p>
          </p:txBody>
        </p:sp>
        <p:sp>
          <p:nvSpPr>
            <p:cNvPr id="58" name="Freeform: Shape 57">
              <a:extLst>
                <a:ext uri="{FF2B5EF4-FFF2-40B4-BE49-F238E27FC236}">
                  <a16:creationId xmlns:a16="http://schemas.microsoft.com/office/drawing/2014/main" id="{B9D0316D-D653-442C-A4DA-94BFC0660261}"/>
                </a:ext>
              </a:extLst>
            </p:cNvPr>
            <p:cNvSpPr/>
            <p:nvPr/>
          </p:nvSpPr>
          <p:spPr>
            <a:xfrm>
              <a:off x="6619672" y="3805327"/>
              <a:ext cx="266700" cy="266700"/>
            </a:xfrm>
            <a:custGeom>
              <a:avLst/>
              <a:gdLst>
                <a:gd name="connsiteX0" fmla="*/ 0 w 266700"/>
                <a:gd name="connsiteY0" fmla="*/ 9025 h 266700"/>
                <a:gd name="connsiteX1" fmla="*/ 9025 w 266700"/>
                <a:gd name="connsiteY1" fmla="*/ 0 h 266700"/>
                <a:gd name="connsiteX2" fmla="*/ 272907 w 266700"/>
                <a:gd name="connsiteY2" fmla="*/ 263882 h 266700"/>
                <a:gd name="connsiteX3" fmla="*/ 263882 w 266700"/>
                <a:gd name="connsiteY3" fmla="*/ 272907 h 266700"/>
              </a:gdLst>
              <a:ahLst/>
              <a:cxnLst>
                <a:cxn ang="0">
                  <a:pos x="connsiteX0" y="connsiteY0"/>
                </a:cxn>
                <a:cxn ang="0">
                  <a:pos x="connsiteX1" y="connsiteY1"/>
                </a:cxn>
                <a:cxn ang="0">
                  <a:pos x="connsiteX2" y="connsiteY2"/>
                </a:cxn>
                <a:cxn ang="0">
                  <a:pos x="connsiteX3" y="connsiteY3"/>
                </a:cxn>
              </a:cxnLst>
              <a:rect l="l" t="t" r="r" b="b"/>
              <a:pathLst>
                <a:path w="266700" h="266700">
                  <a:moveTo>
                    <a:pt x="0" y="9025"/>
                  </a:moveTo>
                  <a:lnTo>
                    <a:pt x="9025" y="0"/>
                  </a:lnTo>
                  <a:lnTo>
                    <a:pt x="272907" y="263882"/>
                  </a:lnTo>
                  <a:lnTo>
                    <a:pt x="263882" y="272907"/>
                  </a:lnTo>
                  <a:close/>
                </a:path>
              </a:pathLst>
            </a:custGeom>
            <a:solidFill>
              <a:srgbClr val="4D5454"/>
            </a:solidFill>
            <a:ln w="9525" cap="flat">
              <a:noFill/>
              <a:prstDash val="solid"/>
              <a:miter/>
            </a:ln>
          </p:spPr>
          <p:txBody>
            <a:bodyPr rtlCol="0" anchor="ctr"/>
            <a:lstStyle/>
            <a:p>
              <a:endParaRPr lang="en-ID"/>
            </a:p>
          </p:txBody>
        </p:sp>
        <p:sp>
          <p:nvSpPr>
            <p:cNvPr id="59" name="Freeform: Shape 58">
              <a:extLst>
                <a:ext uri="{FF2B5EF4-FFF2-40B4-BE49-F238E27FC236}">
                  <a16:creationId xmlns:a16="http://schemas.microsoft.com/office/drawing/2014/main" id="{03A9117E-B6CB-4318-A880-35ECFE539FCD}"/>
                </a:ext>
              </a:extLst>
            </p:cNvPr>
            <p:cNvSpPr/>
            <p:nvPr/>
          </p:nvSpPr>
          <p:spPr>
            <a:xfrm>
              <a:off x="6561657" y="3881716"/>
              <a:ext cx="323850" cy="190500"/>
            </a:xfrm>
            <a:custGeom>
              <a:avLst/>
              <a:gdLst>
                <a:gd name="connsiteX0" fmla="*/ 0 w 323850"/>
                <a:gd name="connsiteY0" fmla="*/ 11053 h 190500"/>
                <a:gd name="connsiteX1" fmla="*/ 6382 w 323850"/>
                <a:gd name="connsiteY1" fmla="*/ 0 h 190500"/>
                <a:gd name="connsiteX2" fmla="*/ 329646 w 323850"/>
                <a:gd name="connsiteY2" fmla="*/ 186642 h 190500"/>
                <a:gd name="connsiteX3" fmla="*/ 323265 w 323850"/>
                <a:gd name="connsiteY3" fmla="*/ 197696 h 190500"/>
              </a:gdLst>
              <a:ahLst/>
              <a:cxnLst>
                <a:cxn ang="0">
                  <a:pos x="connsiteX0" y="connsiteY0"/>
                </a:cxn>
                <a:cxn ang="0">
                  <a:pos x="connsiteX1" y="connsiteY1"/>
                </a:cxn>
                <a:cxn ang="0">
                  <a:pos x="connsiteX2" y="connsiteY2"/>
                </a:cxn>
                <a:cxn ang="0">
                  <a:pos x="connsiteX3" y="connsiteY3"/>
                </a:cxn>
              </a:cxnLst>
              <a:rect l="l" t="t" r="r" b="b"/>
              <a:pathLst>
                <a:path w="323850" h="190500">
                  <a:moveTo>
                    <a:pt x="0" y="11053"/>
                  </a:moveTo>
                  <a:lnTo>
                    <a:pt x="6382" y="0"/>
                  </a:lnTo>
                  <a:lnTo>
                    <a:pt x="329646" y="186642"/>
                  </a:lnTo>
                  <a:lnTo>
                    <a:pt x="323265" y="197696"/>
                  </a:lnTo>
                  <a:close/>
                </a:path>
              </a:pathLst>
            </a:custGeom>
            <a:solidFill>
              <a:srgbClr val="4D5454"/>
            </a:solidFill>
            <a:ln w="9525" cap="flat">
              <a:noFill/>
              <a:prstDash val="solid"/>
              <a:miter/>
            </a:ln>
          </p:spPr>
          <p:txBody>
            <a:bodyPr rtlCol="0" anchor="ctr"/>
            <a:lstStyle/>
            <a:p>
              <a:endParaRPr lang="en-ID"/>
            </a:p>
          </p:txBody>
        </p:sp>
        <p:sp>
          <p:nvSpPr>
            <p:cNvPr id="60" name="Freeform: Shape 59">
              <a:extLst>
                <a:ext uri="{FF2B5EF4-FFF2-40B4-BE49-F238E27FC236}">
                  <a16:creationId xmlns:a16="http://schemas.microsoft.com/office/drawing/2014/main" id="{B9BC8C34-1E63-4D8F-BA9F-B0C3075F3F82}"/>
                </a:ext>
              </a:extLst>
            </p:cNvPr>
            <p:cNvSpPr/>
            <p:nvPr/>
          </p:nvSpPr>
          <p:spPr>
            <a:xfrm>
              <a:off x="6525943" y="3970992"/>
              <a:ext cx="361950" cy="104775"/>
            </a:xfrm>
            <a:custGeom>
              <a:avLst/>
              <a:gdLst>
                <a:gd name="connsiteX0" fmla="*/ 0 w 361950"/>
                <a:gd name="connsiteY0" fmla="*/ 12328 h 104775"/>
                <a:gd name="connsiteX1" fmla="*/ 3303 w 361950"/>
                <a:gd name="connsiteY1" fmla="*/ 0 h 104775"/>
                <a:gd name="connsiteX2" fmla="*/ 363767 w 361950"/>
                <a:gd name="connsiteY2" fmla="*/ 96581 h 104775"/>
                <a:gd name="connsiteX3" fmla="*/ 360464 w 361950"/>
                <a:gd name="connsiteY3" fmla="*/ 108910 h 104775"/>
              </a:gdLst>
              <a:ahLst/>
              <a:cxnLst>
                <a:cxn ang="0">
                  <a:pos x="connsiteX0" y="connsiteY0"/>
                </a:cxn>
                <a:cxn ang="0">
                  <a:pos x="connsiteX1" y="connsiteY1"/>
                </a:cxn>
                <a:cxn ang="0">
                  <a:pos x="connsiteX2" y="connsiteY2"/>
                </a:cxn>
                <a:cxn ang="0">
                  <a:pos x="connsiteX3" y="connsiteY3"/>
                </a:cxn>
              </a:cxnLst>
              <a:rect l="l" t="t" r="r" b="b"/>
              <a:pathLst>
                <a:path w="361950" h="104775">
                  <a:moveTo>
                    <a:pt x="0" y="12328"/>
                  </a:moveTo>
                  <a:lnTo>
                    <a:pt x="3303" y="0"/>
                  </a:lnTo>
                  <a:lnTo>
                    <a:pt x="363767" y="96581"/>
                  </a:lnTo>
                  <a:lnTo>
                    <a:pt x="360464" y="108910"/>
                  </a:lnTo>
                  <a:close/>
                </a:path>
              </a:pathLst>
            </a:custGeom>
            <a:solidFill>
              <a:srgbClr val="4D5454"/>
            </a:solidFill>
            <a:ln w="9525" cap="flat">
              <a:noFill/>
              <a:prstDash val="solid"/>
              <a:miter/>
            </a:ln>
          </p:spPr>
          <p:txBody>
            <a:bodyPr rtlCol="0" anchor="ctr"/>
            <a:lstStyle/>
            <a:p>
              <a:endParaRPr lang="en-ID"/>
            </a:p>
          </p:txBody>
        </p:sp>
        <p:sp>
          <p:nvSpPr>
            <p:cNvPr id="61" name="Freeform: Shape 60">
              <a:extLst>
                <a:ext uri="{FF2B5EF4-FFF2-40B4-BE49-F238E27FC236}">
                  <a16:creationId xmlns:a16="http://schemas.microsoft.com/office/drawing/2014/main" id="{1A2811DA-F8C5-448D-BBD6-AFACD0195D19}"/>
                </a:ext>
              </a:extLst>
            </p:cNvPr>
            <p:cNvSpPr/>
            <p:nvPr/>
          </p:nvSpPr>
          <p:spPr>
            <a:xfrm>
              <a:off x="6514910" y="4067366"/>
              <a:ext cx="371475" cy="9525"/>
            </a:xfrm>
            <a:custGeom>
              <a:avLst/>
              <a:gdLst>
                <a:gd name="connsiteX0" fmla="*/ 0 w 371475"/>
                <a:gd name="connsiteY0" fmla="*/ 0 h 9525"/>
                <a:gd name="connsiteX1" fmla="*/ 373285 w 371475"/>
                <a:gd name="connsiteY1" fmla="*/ 0 h 9525"/>
                <a:gd name="connsiteX2" fmla="*/ 373285 w 371475"/>
                <a:gd name="connsiteY2" fmla="*/ 12764 h 9525"/>
                <a:gd name="connsiteX3" fmla="*/ 0 w 371475"/>
                <a:gd name="connsiteY3" fmla="*/ 12764 h 9525"/>
              </a:gdLst>
              <a:ahLst/>
              <a:cxnLst>
                <a:cxn ang="0">
                  <a:pos x="connsiteX0" y="connsiteY0"/>
                </a:cxn>
                <a:cxn ang="0">
                  <a:pos x="connsiteX1" y="connsiteY1"/>
                </a:cxn>
                <a:cxn ang="0">
                  <a:pos x="connsiteX2" y="connsiteY2"/>
                </a:cxn>
                <a:cxn ang="0">
                  <a:pos x="connsiteX3" y="connsiteY3"/>
                </a:cxn>
              </a:cxnLst>
              <a:rect l="l" t="t" r="r" b="b"/>
              <a:pathLst>
                <a:path w="371475" h="9525">
                  <a:moveTo>
                    <a:pt x="0" y="0"/>
                  </a:moveTo>
                  <a:lnTo>
                    <a:pt x="373285" y="0"/>
                  </a:lnTo>
                  <a:lnTo>
                    <a:pt x="373285" y="12764"/>
                  </a:lnTo>
                  <a:lnTo>
                    <a:pt x="0" y="12764"/>
                  </a:lnTo>
                  <a:close/>
                </a:path>
              </a:pathLst>
            </a:custGeom>
            <a:solidFill>
              <a:srgbClr val="4D5454"/>
            </a:solidFill>
            <a:ln w="9525" cap="flat">
              <a:noFill/>
              <a:prstDash val="solid"/>
              <a:miter/>
            </a:ln>
          </p:spPr>
          <p:txBody>
            <a:bodyPr rtlCol="0" anchor="ctr"/>
            <a:lstStyle/>
            <a:p>
              <a:endParaRPr lang="en-ID"/>
            </a:p>
          </p:txBody>
        </p:sp>
        <p:sp>
          <p:nvSpPr>
            <p:cNvPr id="62" name="Freeform: Shape 61">
              <a:extLst>
                <a:ext uri="{FF2B5EF4-FFF2-40B4-BE49-F238E27FC236}">
                  <a16:creationId xmlns:a16="http://schemas.microsoft.com/office/drawing/2014/main" id="{177D9F7F-5C95-4802-9625-F881DBA64974}"/>
                </a:ext>
              </a:extLst>
            </p:cNvPr>
            <p:cNvSpPr/>
            <p:nvPr/>
          </p:nvSpPr>
          <p:spPr>
            <a:xfrm>
              <a:off x="6526050" y="4067443"/>
              <a:ext cx="361950" cy="104775"/>
            </a:xfrm>
            <a:custGeom>
              <a:avLst/>
              <a:gdLst>
                <a:gd name="connsiteX0" fmla="*/ 0 w 361950"/>
                <a:gd name="connsiteY0" fmla="*/ 96917 h 104775"/>
                <a:gd name="connsiteX1" fmla="*/ 360389 w 361950"/>
                <a:gd name="connsiteY1" fmla="*/ 0 h 104775"/>
                <a:gd name="connsiteX2" fmla="*/ 363704 w 361950"/>
                <a:gd name="connsiteY2" fmla="*/ 12326 h 104775"/>
                <a:gd name="connsiteX3" fmla="*/ 3315 w 361950"/>
                <a:gd name="connsiteY3" fmla="*/ 109243 h 104775"/>
              </a:gdLst>
              <a:ahLst/>
              <a:cxnLst>
                <a:cxn ang="0">
                  <a:pos x="connsiteX0" y="connsiteY0"/>
                </a:cxn>
                <a:cxn ang="0">
                  <a:pos x="connsiteX1" y="connsiteY1"/>
                </a:cxn>
                <a:cxn ang="0">
                  <a:pos x="connsiteX2" y="connsiteY2"/>
                </a:cxn>
                <a:cxn ang="0">
                  <a:pos x="connsiteX3" y="connsiteY3"/>
                </a:cxn>
              </a:cxnLst>
              <a:rect l="l" t="t" r="r" b="b"/>
              <a:pathLst>
                <a:path w="361950" h="104775">
                  <a:moveTo>
                    <a:pt x="0" y="96917"/>
                  </a:moveTo>
                  <a:lnTo>
                    <a:pt x="360389" y="0"/>
                  </a:lnTo>
                  <a:lnTo>
                    <a:pt x="363704" y="12326"/>
                  </a:lnTo>
                  <a:lnTo>
                    <a:pt x="3315" y="109243"/>
                  </a:lnTo>
                  <a:close/>
                </a:path>
              </a:pathLst>
            </a:custGeom>
            <a:solidFill>
              <a:srgbClr val="4D5454"/>
            </a:solidFill>
            <a:ln w="9525" cap="flat">
              <a:noFill/>
              <a:prstDash val="solid"/>
              <a:miter/>
            </a:ln>
          </p:spPr>
          <p:txBody>
            <a:bodyPr rtlCol="0" anchor="ctr"/>
            <a:lstStyle/>
            <a:p>
              <a:endParaRPr lang="en-ID"/>
            </a:p>
          </p:txBody>
        </p:sp>
        <p:sp>
          <p:nvSpPr>
            <p:cNvPr id="63" name="Freeform: Shape 62">
              <a:extLst>
                <a:ext uri="{FF2B5EF4-FFF2-40B4-BE49-F238E27FC236}">
                  <a16:creationId xmlns:a16="http://schemas.microsoft.com/office/drawing/2014/main" id="{98857E92-0500-426F-A1BD-217445E10460}"/>
                </a:ext>
              </a:extLst>
            </p:cNvPr>
            <p:cNvSpPr/>
            <p:nvPr/>
          </p:nvSpPr>
          <p:spPr>
            <a:xfrm>
              <a:off x="6561707" y="4068093"/>
              <a:ext cx="323850" cy="190500"/>
            </a:xfrm>
            <a:custGeom>
              <a:avLst/>
              <a:gdLst>
                <a:gd name="connsiteX0" fmla="*/ 0 w 323850"/>
                <a:gd name="connsiteY0" fmla="*/ 186605 h 190500"/>
                <a:gd name="connsiteX1" fmla="*/ 323302 w 323850"/>
                <a:gd name="connsiteY1" fmla="*/ 0 h 190500"/>
                <a:gd name="connsiteX2" fmla="*/ 329682 w 323850"/>
                <a:gd name="connsiteY2" fmla="*/ 11054 h 190500"/>
                <a:gd name="connsiteX3" fmla="*/ 6380 w 323850"/>
                <a:gd name="connsiteY3" fmla="*/ 197659 h 190500"/>
              </a:gdLst>
              <a:ahLst/>
              <a:cxnLst>
                <a:cxn ang="0">
                  <a:pos x="connsiteX0" y="connsiteY0"/>
                </a:cxn>
                <a:cxn ang="0">
                  <a:pos x="connsiteX1" y="connsiteY1"/>
                </a:cxn>
                <a:cxn ang="0">
                  <a:pos x="connsiteX2" y="connsiteY2"/>
                </a:cxn>
                <a:cxn ang="0">
                  <a:pos x="connsiteX3" y="connsiteY3"/>
                </a:cxn>
              </a:cxnLst>
              <a:rect l="l" t="t" r="r" b="b"/>
              <a:pathLst>
                <a:path w="323850" h="190500">
                  <a:moveTo>
                    <a:pt x="0" y="186605"/>
                  </a:moveTo>
                  <a:lnTo>
                    <a:pt x="323302" y="0"/>
                  </a:lnTo>
                  <a:lnTo>
                    <a:pt x="329682" y="11054"/>
                  </a:lnTo>
                  <a:lnTo>
                    <a:pt x="6380" y="197659"/>
                  </a:lnTo>
                  <a:close/>
                </a:path>
              </a:pathLst>
            </a:custGeom>
            <a:solidFill>
              <a:srgbClr val="4D5454"/>
            </a:solidFill>
            <a:ln w="9525" cap="flat">
              <a:noFill/>
              <a:prstDash val="solid"/>
              <a:miter/>
            </a:ln>
          </p:spPr>
          <p:txBody>
            <a:bodyPr rtlCol="0" anchor="ctr"/>
            <a:lstStyle/>
            <a:p>
              <a:endParaRPr lang="en-ID"/>
            </a:p>
          </p:txBody>
        </p:sp>
        <p:sp>
          <p:nvSpPr>
            <p:cNvPr id="64" name="Freeform: Shape 63">
              <a:extLst>
                <a:ext uri="{FF2B5EF4-FFF2-40B4-BE49-F238E27FC236}">
                  <a16:creationId xmlns:a16="http://schemas.microsoft.com/office/drawing/2014/main" id="{10817839-C835-4E10-8E8B-E11B4069B12F}"/>
                </a:ext>
              </a:extLst>
            </p:cNvPr>
            <p:cNvSpPr/>
            <p:nvPr/>
          </p:nvSpPr>
          <p:spPr>
            <a:xfrm>
              <a:off x="6619682" y="4069147"/>
              <a:ext cx="266700" cy="266700"/>
            </a:xfrm>
            <a:custGeom>
              <a:avLst/>
              <a:gdLst>
                <a:gd name="connsiteX0" fmla="*/ 0 w 266700"/>
                <a:gd name="connsiteY0" fmla="*/ 263950 h 266700"/>
                <a:gd name="connsiteX1" fmla="*/ 263950 w 266700"/>
                <a:gd name="connsiteY1" fmla="*/ 0 h 266700"/>
                <a:gd name="connsiteX2" fmla="*/ 272975 w 266700"/>
                <a:gd name="connsiteY2" fmla="*/ 9025 h 266700"/>
                <a:gd name="connsiteX3" fmla="*/ 9025 w 266700"/>
                <a:gd name="connsiteY3" fmla="*/ 272975 h 266700"/>
              </a:gdLst>
              <a:ahLst/>
              <a:cxnLst>
                <a:cxn ang="0">
                  <a:pos x="connsiteX0" y="connsiteY0"/>
                </a:cxn>
                <a:cxn ang="0">
                  <a:pos x="connsiteX1" y="connsiteY1"/>
                </a:cxn>
                <a:cxn ang="0">
                  <a:pos x="connsiteX2" y="connsiteY2"/>
                </a:cxn>
                <a:cxn ang="0">
                  <a:pos x="connsiteX3" y="connsiteY3"/>
                </a:cxn>
              </a:cxnLst>
              <a:rect l="l" t="t" r="r" b="b"/>
              <a:pathLst>
                <a:path w="266700" h="266700">
                  <a:moveTo>
                    <a:pt x="0" y="263950"/>
                  </a:moveTo>
                  <a:lnTo>
                    <a:pt x="263950" y="0"/>
                  </a:lnTo>
                  <a:lnTo>
                    <a:pt x="272975" y="9025"/>
                  </a:lnTo>
                  <a:lnTo>
                    <a:pt x="9025" y="272975"/>
                  </a:lnTo>
                  <a:close/>
                </a:path>
              </a:pathLst>
            </a:custGeom>
            <a:solidFill>
              <a:srgbClr val="4D5454"/>
            </a:solidFill>
            <a:ln w="9525" cap="flat">
              <a:noFill/>
              <a:prstDash val="solid"/>
              <a:miter/>
            </a:ln>
          </p:spPr>
          <p:txBody>
            <a:bodyPr rtlCol="0" anchor="ctr"/>
            <a:lstStyle/>
            <a:p>
              <a:endParaRPr lang="en-ID"/>
            </a:p>
          </p:txBody>
        </p:sp>
        <p:sp>
          <p:nvSpPr>
            <p:cNvPr id="65" name="Freeform: Shape 64">
              <a:extLst>
                <a:ext uri="{FF2B5EF4-FFF2-40B4-BE49-F238E27FC236}">
                  <a16:creationId xmlns:a16="http://schemas.microsoft.com/office/drawing/2014/main" id="{6A112568-3557-4A82-BE6D-7AB5EE7F997F}"/>
                </a:ext>
              </a:extLst>
            </p:cNvPr>
            <p:cNvSpPr/>
            <p:nvPr/>
          </p:nvSpPr>
          <p:spPr>
            <a:xfrm>
              <a:off x="6695880" y="4070642"/>
              <a:ext cx="190500" cy="323850"/>
            </a:xfrm>
            <a:custGeom>
              <a:avLst/>
              <a:gdLst>
                <a:gd name="connsiteX0" fmla="*/ 0 w 190500"/>
                <a:gd name="connsiteY0" fmla="*/ 323190 h 323850"/>
                <a:gd name="connsiteX1" fmla="*/ 186792 w 190500"/>
                <a:gd name="connsiteY1" fmla="*/ 0 h 323850"/>
                <a:gd name="connsiteX2" fmla="*/ 197842 w 190500"/>
                <a:gd name="connsiteY2" fmla="*/ 6387 h 323850"/>
                <a:gd name="connsiteX3" fmla="*/ 11051 w 190500"/>
                <a:gd name="connsiteY3" fmla="*/ 329577 h 323850"/>
              </a:gdLst>
              <a:ahLst/>
              <a:cxnLst>
                <a:cxn ang="0">
                  <a:pos x="connsiteX0" y="connsiteY0"/>
                </a:cxn>
                <a:cxn ang="0">
                  <a:pos x="connsiteX1" y="connsiteY1"/>
                </a:cxn>
                <a:cxn ang="0">
                  <a:pos x="connsiteX2" y="connsiteY2"/>
                </a:cxn>
                <a:cxn ang="0">
                  <a:pos x="connsiteX3" y="connsiteY3"/>
                </a:cxn>
              </a:cxnLst>
              <a:rect l="l" t="t" r="r" b="b"/>
              <a:pathLst>
                <a:path w="190500" h="323850">
                  <a:moveTo>
                    <a:pt x="0" y="323190"/>
                  </a:moveTo>
                  <a:lnTo>
                    <a:pt x="186792" y="0"/>
                  </a:lnTo>
                  <a:lnTo>
                    <a:pt x="197842" y="6387"/>
                  </a:lnTo>
                  <a:lnTo>
                    <a:pt x="11051" y="329577"/>
                  </a:lnTo>
                  <a:close/>
                </a:path>
              </a:pathLst>
            </a:custGeom>
            <a:solidFill>
              <a:srgbClr val="4D5454"/>
            </a:solidFill>
            <a:ln w="9525" cap="flat">
              <a:noFill/>
              <a:prstDash val="solid"/>
              <a:miter/>
            </a:ln>
          </p:spPr>
          <p:txBody>
            <a:bodyPr rtlCol="0" anchor="ctr"/>
            <a:lstStyle/>
            <a:p>
              <a:endParaRPr lang="en-ID"/>
            </a:p>
          </p:txBody>
        </p:sp>
        <p:sp>
          <p:nvSpPr>
            <p:cNvPr id="66" name="Freeform: Shape 65">
              <a:extLst>
                <a:ext uri="{FF2B5EF4-FFF2-40B4-BE49-F238E27FC236}">
                  <a16:creationId xmlns:a16="http://schemas.microsoft.com/office/drawing/2014/main" id="{EE2E47D7-85B4-45BD-BF38-9F378C643732}"/>
                </a:ext>
              </a:extLst>
            </p:cNvPr>
            <p:cNvSpPr/>
            <p:nvPr/>
          </p:nvSpPr>
          <p:spPr>
            <a:xfrm>
              <a:off x="6785364" y="4071918"/>
              <a:ext cx="104775" cy="361950"/>
            </a:xfrm>
            <a:custGeom>
              <a:avLst/>
              <a:gdLst>
                <a:gd name="connsiteX0" fmla="*/ 0 w 104775"/>
                <a:gd name="connsiteY0" fmla="*/ 360593 h 361950"/>
                <a:gd name="connsiteX1" fmla="*/ 96531 w 104775"/>
                <a:gd name="connsiteY1" fmla="*/ 0 h 361950"/>
                <a:gd name="connsiteX2" fmla="*/ 108953 w 104775"/>
                <a:gd name="connsiteY2" fmla="*/ 3325 h 361950"/>
                <a:gd name="connsiteX3" fmla="*/ 12422 w 104775"/>
                <a:gd name="connsiteY3" fmla="*/ 363918 h 361950"/>
              </a:gdLst>
              <a:ahLst/>
              <a:cxnLst>
                <a:cxn ang="0">
                  <a:pos x="connsiteX0" y="connsiteY0"/>
                </a:cxn>
                <a:cxn ang="0">
                  <a:pos x="connsiteX1" y="connsiteY1"/>
                </a:cxn>
                <a:cxn ang="0">
                  <a:pos x="connsiteX2" y="connsiteY2"/>
                </a:cxn>
                <a:cxn ang="0">
                  <a:pos x="connsiteX3" y="connsiteY3"/>
                </a:cxn>
              </a:cxnLst>
              <a:rect l="l" t="t" r="r" b="b"/>
              <a:pathLst>
                <a:path w="104775" h="361950">
                  <a:moveTo>
                    <a:pt x="0" y="360593"/>
                  </a:moveTo>
                  <a:lnTo>
                    <a:pt x="96531" y="0"/>
                  </a:lnTo>
                  <a:lnTo>
                    <a:pt x="108953" y="3325"/>
                  </a:lnTo>
                  <a:lnTo>
                    <a:pt x="12422" y="363918"/>
                  </a:lnTo>
                  <a:close/>
                </a:path>
              </a:pathLst>
            </a:custGeom>
            <a:solidFill>
              <a:srgbClr val="4D5454"/>
            </a:solidFill>
            <a:ln w="9525" cap="flat">
              <a:noFill/>
              <a:prstDash val="solid"/>
              <a:miter/>
            </a:ln>
          </p:spPr>
          <p:txBody>
            <a:bodyPr rtlCol="0" anchor="ctr"/>
            <a:lstStyle/>
            <a:p>
              <a:endParaRPr lang="en-ID"/>
            </a:p>
          </p:txBody>
        </p:sp>
        <p:sp>
          <p:nvSpPr>
            <p:cNvPr id="67" name="Freeform: Shape 66">
              <a:extLst>
                <a:ext uri="{FF2B5EF4-FFF2-40B4-BE49-F238E27FC236}">
                  <a16:creationId xmlns:a16="http://schemas.microsoft.com/office/drawing/2014/main" id="{AB2B3634-57BC-4FBF-9131-2D99E408FA3B}"/>
                </a:ext>
              </a:extLst>
            </p:cNvPr>
            <p:cNvSpPr/>
            <p:nvPr/>
          </p:nvSpPr>
          <p:spPr>
            <a:xfrm>
              <a:off x="6881717" y="4073747"/>
              <a:ext cx="9525" cy="371475"/>
            </a:xfrm>
            <a:custGeom>
              <a:avLst/>
              <a:gdLst>
                <a:gd name="connsiteX0" fmla="*/ 0 w 9525"/>
                <a:gd name="connsiteY0" fmla="*/ 0 h 371475"/>
                <a:gd name="connsiteX1" fmla="*/ 12764 w 9525"/>
                <a:gd name="connsiteY1" fmla="*/ 0 h 371475"/>
                <a:gd name="connsiteX2" fmla="*/ 12764 w 9525"/>
                <a:gd name="connsiteY2" fmla="*/ 373285 h 371475"/>
                <a:gd name="connsiteX3" fmla="*/ 0 w 9525"/>
                <a:gd name="connsiteY3" fmla="*/ 373285 h 371475"/>
              </a:gdLst>
              <a:ahLst/>
              <a:cxnLst>
                <a:cxn ang="0">
                  <a:pos x="connsiteX0" y="connsiteY0"/>
                </a:cxn>
                <a:cxn ang="0">
                  <a:pos x="connsiteX1" y="connsiteY1"/>
                </a:cxn>
                <a:cxn ang="0">
                  <a:pos x="connsiteX2" y="connsiteY2"/>
                </a:cxn>
                <a:cxn ang="0">
                  <a:pos x="connsiteX3" y="connsiteY3"/>
                </a:cxn>
              </a:cxnLst>
              <a:rect l="l" t="t" r="r" b="b"/>
              <a:pathLst>
                <a:path w="9525" h="371475">
                  <a:moveTo>
                    <a:pt x="0" y="0"/>
                  </a:moveTo>
                  <a:lnTo>
                    <a:pt x="12764" y="0"/>
                  </a:lnTo>
                  <a:lnTo>
                    <a:pt x="12764" y="373285"/>
                  </a:lnTo>
                  <a:lnTo>
                    <a:pt x="0" y="373285"/>
                  </a:lnTo>
                  <a:close/>
                </a:path>
              </a:pathLst>
            </a:custGeom>
            <a:solidFill>
              <a:srgbClr val="4D5454"/>
            </a:solidFill>
            <a:ln w="9525" cap="flat">
              <a:noFill/>
              <a:prstDash val="solid"/>
              <a:miter/>
            </a:ln>
          </p:spPr>
          <p:txBody>
            <a:bodyPr rtlCol="0" anchor="ctr"/>
            <a:lstStyle/>
            <a:p>
              <a:endParaRPr lang="en-ID"/>
            </a:p>
          </p:txBody>
        </p:sp>
        <p:sp>
          <p:nvSpPr>
            <p:cNvPr id="68" name="Freeform: Shape 67">
              <a:extLst>
                <a:ext uri="{FF2B5EF4-FFF2-40B4-BE49-F238E27FC236}">
                  <a16:creationId xmlns:a16="http://schemas.microsoft.com/office/drawing/2014/main" id="{E9B06D97-90E7-49BE-9FBB-382F28BA8A74}"/>
                </a:ext>
              </a:extLst>
            </p:cNvPr>
            <p:cNvSpPr/>
            <p:nvPr/>
          </p:nvSpPr>
          <p:spPr>
            <a:xfrm>
              <a:off x="6881849" y="4072035"/>
              <a:ext cx="104775" cy="361950"/>
            </a:xfrm>
            <a:custGeom>
              <a:avLst/>
              <a:gdLst>
                <a:gd name="connsiteX0" fmla="*/ 0 w 104775"/>
                <a:gd name="connsiteY0" fmla="*/ 3328 h 361950"/>
                <a:gd name="connsiteX1" fmla="*/ 12420 w 104775"/>
                <a:gd name="connsiteY1" fmla="*/ 0 h 361950"/>
                <a:gd name="connsiteX2" fmla="*/ 109026 w 104775"/>
                <a:gd name="connsiteY2" fmla="*/ 360556 h 361950"/>
                <a:gd name="connsiteX3" fmla="*/ 96606 w 104775"/>
                <a:gd name="connsiteY3" fmla="*/ 363884 h 361950"/>
              </a:gdLst>
              <a:ahLst/>
              <a:cxnLst>
                <a:cxn ang="0">
                  <a:pos x="connsiteX0" y="connsiteY0"/>
                </a:cxn>
                <a:cxn ang="0">
                  <a:pos x="connsiteX1" y="connsiteY1"/>
                </a:cxn>
                <a:cxn ang="0">
                  <a:pos x="connsiteX2" y="connsiteY2"/>
                </a:cxn>
                <a:cxn ang="0">
                  <a:pos x="connsiteX3" y="connsiteY3"/>
                </a:cxn>
              </a:cxnLst>
              <a:rect l="l" t="t" r="r" b="b"/>
              <a:pathLst>
                <a:path w="104775" h="361950">
                  <a:moveTo>
                    <a:pt x="0" y="3328"/>
                  </a:moveTo>
                  <a:lnTo>
                    <a:pt x="12420" y="0"/>
                  </a:lnTo>
                  <a:lnTo>
                    <a:pt x="109026" y="360556"/>
                  </a:lnTo>
                  <a:lnTo>
                    <a:pt x="96606" y="363884"/>
                  </a:lnTo>
                  <a:close/>
                </a:path>
              </a:pathLst>
            </a:custGeom>
            <a:solidFill>
              <a:srgbClr val="4D5454"/>
            </a:solidFill>
            <a:ln w="9525" cap="flat">
              <a:noFill/>
              <a:prstDash val="solid"/>
              <a:miter/>
            </a:ln>
          </p:spPr>
          <p:txBody>
            <a:bodyPr rtlCol="0" anchor="ctr"/>
            <a:lstStyle/>
            <a:p>
              <a:endParaRPr lang="en-ID"/>
            </a:p>
          </p:txBody>
        </p:sp>
        <p:sp>
          <p:nvSpPr>
            <p:cNvPr id="69" name="Freeform: Shape 68">
              <a:extLst>
                <a:ext uri="{FF2B5EF4-FFF2-40B4-BE49-F238E27FC236}">
                  <a16:creationId xmlns:a16="http://schemas.microsoft.com/office/drawing/2014/main" id="{CFB08617-F86D-426D-9FAC-907D35413550}"/>
                </a:ext>
              </a:extLst>
            </p:cNvPr>
            <p:cNvSpPr/>
            <p:nvPr/>
          </p:nvSpPr>
          <p:spPr>
            <a:xfrm>
              <a:off x="6882552" y="4070385"/>
              <a:ext cx="190500" cy="323850"/>
            </a:xfrm>
            <a:custGeom>
              <a:avLst/>
              <a:gdLst>
                <a:gd name="connsiteX0" fmla="*/ 0 w 190500"/>
                <a:gd name="connsiteY0" fmla="*/ 6382 h 323850"/>
                <a:gd name="connsiteX1" fmla="*/ 11053 w 190500"/>
                <a:gd name="connsiteY1" fmla="*/ 0 h 323850"/>
                <a:gd name="connsiteX2" fmla="*/ 197695 w 190500"/>
                <a:gd name="connsiteY2" fmla="*/ 323265 h 323850"/>
                <a:gd name="connsiteX3" fmla="*/ 186642 w 190500"/>
                <a:gd name="connsiteY3" fmla="*/ 329646 h 323850"/>
              </a:gdLst>
              <a:ahLst/>
              <a:cxnLst>
                <a:cxn ang="0">
                  <a:pos x="connsiteX0" y="connsiteY0"/>
                </a:cxn>
                <a:cxn ang="0">
                  <a:pos x="connsiteX1" y="connsiteY1"/>
                </a:cxn>
                <a:cxn ang="0">
                  <a:pos x="connsiteX2" y="connsiteY2"/>
                </a:cxn>
                <a:cxn ang="0">
                  <a:pos x="connsiteX3" y="connsiteY3"/>
                </a:cxn>
              </a:cxnLst>
              <a:rect l="l" t="t" r="r" b="b"/>
              <a:pathLst>
                <a:path w="190500" h="323850">
                  <a:moveTo>
                    <a:pt x="0" y="6382"/>
                  </a:moveTo>
                  <a:lnTo>
                    <a:pt x="11053" y="0"/>
                  </a:lnTo>
                  <a:lnTo>
                    <a:pt x="197695" y="323265"/>
                  </a:lnTo>
                  <a:lnTo>
                    <a:pt x="186642" y="329646"/>
                  </a:lnTo>
                  <a:close/>
                </a:path>
              </a:pathLst>
            </a:custGeom>
            <a:solidFill>
              <a:srgbClr val="4D5454"/>
            </a:solidFill>
            <a:ln w="9525" cap="flat">
              <a:noFill/>
              <a:prstDash val="solid"/>
              <a:miter/>
            </a:ln>
          </p:spPr>
          <p:txBody>
            <a:bodyPr rtlCol="0" anchor="ctr"/>
            <a:lstStyle/>
            <a:p>
              <a:endParaRPr lang="en-ID"/>
            </a:p>
          </p:txBody>
        </p:sp>
        <p:sp>
          <p:nvSpPr>
            <p:cNvPr id="70" name="Freeform: Shape 69">
              <a:extLst>
                <a:ext uri="{FF2B5EF4-FFF2-40B4-BE49-F238E27FC236}">
                  <a16:creationId xmlns:a16="http://schemas.microsoft.com/office/drawing/2014/main" id="{9E5A5C44-46F7-4BD8-97B6-2AB7171E2180}"/>
                </a:ext>
              </a:extLst>
            </p:cNvPr>
            <p:cNvSpPr/>
            <p:nvPr/>
          </p:nvSpPr>
          <p:spPr>
            <a:xfrm>
              <a:off x="6883612" y="4069207"/>
              <a:ext cx="266700" cy="266700"/>
            </a:xfrm>
            <a:custGeom>
              <a:avLst/>
              <a:gdLst>
                <a:gd name="connsiteX0" fmla="*/ 0 w 266700"/>
                <a:gd name="connsiteY0" fmla="*/ 9025 h 266700"/>
                <a:gd name="connsiteX1" fmla="*/ 9025 w 266700"/>
                <a:gd name="connsiteY1" fmla="*/ 0 h 266700"/>
                <a:gd name="connsiteX2" fmla="*/ 272907 w 266700"/>
                <a:gd name="connsiteY2" fmla="*/ 263882 h 266700"/>
                <a:gd name="connsiteX3" fmla="*/ 263882 w 266700"/>
                <a:gd name="connsiteY3" fmla="*/ 272907 h 266700"/>
              </a:gdLst>
              <a:ahLst/>
              <a:cxnLst>
                <a:cxn ang="0">
                  <a:pos x="connsiteX0" y="connsiteY0"/>
                </a:cxn>
                <a:cxn ang="0">
                  <a:pos x="connsiteX1" y="connsiteY1"/>
                </a:cxn>
                <a:cxn ang="0">
                  <a:pos x="connsiteX2" y="connsiteY2"/>
                </a:cxn>
                <a:cxn ang="0">
                  <a:pos x="connsiteX3" y="connsiteY3"/>
                </a:cxn>
              </a:cxnLst>
              <a:rect l="l" t="t" r="r" b="b"/>
              <a:pathLst>
                <a:path w="266700" h="266700">
                  <a:moveTo>
                    <a:pt x="0" y="9025"/>
                  </a:moveTo>
                  <a:lnTo>
                    <a:pt x="9025" y="0"/>
                  </a:lnTo>
                  <a:lnTo>
                    <a:pt x="272907" y="263882"/>
                  </a:lnTo>
                  <a:lnTo>
                    <a:pt x="263882" y="272907"/>
                  </a:lnTo>
                  <a:close/>
                </a:path>
              </a:pathLst>
            </a:custGeom>
            <a:solidFill>
              <a:srgbClr val="4D5454"/>
            </a:solidFill>
            <a:ln w="9525" cap="flat">
              <a:noFill/>
              <a:prstDash val="solid"/>
              <a:miter/>
            </a:ln>
          </p:spPr>
          <p:txBody>
            <a:bodyPr rtlCol="0" anchor="ctr"/>
            <a:lstStyle/>
            <a:p>
              <a:endParaRPr lang="en-ID"/>
            </a:p>
          </p:txBody>
        </p:sp>
        <p:sp>
          <p:nvSpPr>
            <p:cNvPr id="71" name="Freeform: Shape 70">
              <a:extLst>
                <a:ext uri="{FF2B5EF4-FFF2-40B4-BE49-F238E27FC236}">
                  <a16:creationId xmlns:a16="http://schemas.microsoft.com/office/drawing/2014/main" id="{48070224-2A3B-4808-B750-392296EF2C6C}"/>
                </a:ext>
              </a:extLst>
            </p:cNvPr>
            <p:cNvSpPr/>
            <p:nvPr/>
          </p:nvSpPr>
          <p:spPr>
            <a:xfrm>
              <a:off x="6884856" y="4068206"/>
              <a:ext cx="323850" cy="190500"/>
            </a:xfrm>
            <a:custGeom>
              <a:avLst/>
              <a:gdLst>
                <a:gd name="connsiteX0" fmla="*/ 0 w 323850"/>
                <a:gd name="connsiteY0" fmla="*/ 11053 h 190500"/>
                <a:gd name="connsiteX1" fmla="*/ 6382 w 323850"/>
                <a:gd name="connsiteY1" fmla="*/ 0 h 190500"/>
                <a:gd name="connsiteX2" fmla="*/ 329564 w 323850"/>
                <a:gd name="connsiteY2" fmla="*/ 186595 h 190500"/>
                <a:gd name="connsiteX3" fmla="*/ 323182 w 323850"/>
                <a:gd name="connsiteY3" fmla="*/ 197648 h 190500"/>
              </a:gdLst>
              <a:ahLst/>
              <a:cxnLst>
                <a:cxn ang="0">
                  <a:pos x="connsiteX0" y="connsiteY0"/>
                </a:cxn>
                <a:cxn ang="0">
                  <a:pos x="connsiteX1" y="connsiteY1"/>
                </a:cxn>
                <a:cxn ang="0">
                  <a:pos x="connsiteX2" y="connsiteY2"/>
                </a:cxn>
                <a:cxn ang="0">
                  <a:pos x="connsiteX3" y="connsiteY3"/>
                </a:cxn>
              </a:cxnLst>
              <a:rect l="l" t="t" r="r" b="b"/>
              <a:pathLst>
                <a:path w="323850" h="190500">
                  <a:moveTo>
                    <a:pt x="0" y="11053"/>
                  </a:moveTo>
                  <a:lnTo>
                    <a:pt x="6382" y="0"/>
                  </a:lnTo>
                  <a:lnTo>
                    <a:pt x="329564" y="186595"/>
                  </a:lnTo>
                  <a:lnTo>
                    <a:pt x="323182" y="197648"/>
                  </a:lnTo>
                  <a:close/>
                </a:path>
              </a:pathLst>
            </a:custGeom>
            <a:solidFill>
              <a:srgbClr val="4D5454"/>
            </a:solidFill>
            <a:ln w="9525" cap="flat">
              <a:noFill/>
              <a:prstDash val="solid"/>
              <a:miter/>
            </a:ln>
          </p:spPr>
          <p:txBody>
            <a:bodyPr rtlCol="0" anchor="ctr"/>
            <a:lstStyle/>
            <a:p>
              <a:endParaRPr lang="en-ID"/>
            </a:p>
          </p:txBody>
        </p:sp>
        <p:sp>
          <p:nvSpPr>
            <p:cNvPr id="72" name="Freeform: Shape 71">
              <a:extLst>
                <a:ext uri="{FF2B5EF4-FFF2-40B4-BE49-F238E27FC236}">
                  <a16:creationId xmlns:a16="http://schemas.microsoft.com/office/drawing/2014/main" id="{74218421-321B-4DD3-8D26-06803AEBD6AF}"/>
                </a:ext>
              </a:extLst>
            </p:cNvPr>
            <p:cNvSpPr/>
            <p:nvPr/>
          </p:nvSpPr>
          <p:spPr>
            <a:xfrm>
              <a:off x="6886407" y="4067556"/>
              <a:ext cx="361950" cy="104775"/>
            </a:xfrm>
            <a:custGeom>
              <a:avLst/>
              <a:gdLst>
                <a:gd name="connsiteX0" fmla="*/ 0 w 361950"/>
                <a:gd name="connsiteY0" fmla="*/ 12328 h 104775"/>
                <a:gd name="connsiteX1" fmla="*/ 3303 w 361950"/>
                <a:gd name="connsiteY1" fmla="*/ 0 h 104775"/>
                <a:gd name="connsiteX2" fmla="*/ 363767 w 361950"/>
                <a:gd name="connsiteY2" fmla="*/ 96581 h 104775"/>
                <a:gd name="connsiteX3" fmla="*/ 360464 w 361950"/>
                <a:gd name="connsiteY3" fmla="*/ 108910 h 104775"/>
              </a:gdLst>
              <a:ahLst/>
              <a:cxnLst>
                <a:cxn ang="0">
                  <a:pos x="connsiteX0" y="connsiteY0"/>
                </a:cxn>
                <a:cxn ang="0">
                  <a:pos x="connsiteX1" y="connsiteY1"/>
                </a:cxn>
                <a:cxn ang="0">
                  <a:pos x="connsiteX2" y="connsiteY2"/>
                </a:cxn>
                <a:cxn ang="0">
                  <a:pos x="connsiteX3" y="connsiteY3"/>
                </a:cxn>
              </a:cxnLst>
              <a:rect l="l" t="t" r="r" b="b"/>
              <a:pathLst>
                <a:path w="361950" h="104775">
                  <a:moveTo>
                    <a:pt x="0" y="12328"/>
                  </a:moveTo>
                  <a:lnTo>
                    <a:pt x="3303" y="0"/>
                  </a:lnTo>
                  <a:lnTo>
                    <a:pt x="363767" y="96581"/>
                  </a:lnTo>
                  <a:lnTo>
                    <a:pt x="360464" y="108910"/>
                  </a:lnTo>
                  <a:close/>
                </a:path>
              </a:pathLst>
            </a:custGeom>
            <a:solidFill>
              <a:srgbClr val="4D5454"/>
            </a:solidFill>
            <a:ln w="9525" cap="flat">
              <a:noFill/>
              <a:prstDash val="solid"/>
              <a:miter/>
            </a:ln>
          </p:spPr>
          <p:txBody>
            <a:bodyPr rtlCol="0" anchor="ctr"/>
            <a:lstStyle/>
            <a:p>
              <a:endParaRPr lang="en-ID"/>
            </a:p>
          </p:txBody>
        </p:sp>
        <p:sp>
          <p:nvSpPr>
            <p:cNvPr id="73" name="Freeform: Shape 72">
              <a:extLst>
                <a:ext uri="{FF2B5EF4-FFF2-40B4-BE49-F238E27FC236}">
                  <a16:creationId xmlns:a16="http://schemas.microsoft.com/office/drawing/2014/main" id="{B0CE2A97-9181-43B2-9402-AC3A1A14AED8}"/>
                </a:ext>
              </a:extLst>
            </p:cNvPr>
            <p:cNvSpPr/>
            <p:nvPr/>
          </p:nvSpPr>
          <p:spPr>
            <a:xfrm>
              <a:off x="6888099" y="4067366"/>
              <a:ext cx="371475" cy="9525"/>
            </a:xfrm>
            <a:custGeom>
              <a:avLst/>
              <a:gdLst>
                <a:gd name="connsiteX0" fmla="*/ 0 w 371475"/>
                <a:gd name="connsiteY0" fmla="*/ 0 h 9525"/>
                <a:gd name="connsiteX1" fmla="*/ 373189 w 371475"/>
                <a:gd name="connsiteY1" fmla="*/ 0 h 9525"/>
                <a:gd name="connsiteX2" fmla="*/ 373189 w 371475"/>
                <a:gd name="connsiteY2" fmla="*/ 12764 h 9525"/>
                <a:gd name="connsiteX3" fmla="*/ 0 w 371475"/>
                <a:gd name="connsiteY3" fmla="*/ 12764 h 9525"/>
              </a:gdLst>
              <a:ahLst/>
              <a:cxnLst>
                <a:cxn ang="0">
                  <a:pos x="connsiteX0" y="connsiteY0"/>
                </a:cxn>
                <a:cxn ang="0">
                  <a:pos x="connsiteX1" y="connsiteY1"/>
                </a:cxn>
                <a:cxn ang="0">
                  <a:pos x="connsiteX2" y="connsiteY2"/>
                </a:cxn>
                <a:cxn ang="0">
                  <a:pos x="connsiteX3" y="connsiteY3"/>
                </a:cxn>
              </a:cxnLst>
              <a:rect l="l" t="t" r="r" b="b"/>
              <a:pathLst>
                <a:path w="371475" h="9525">
                  <a:moveTo>
                    <a:pt x="0" y="0"/>
                  </a:moveTo>
                  <a:lnTo>
                    <a:pt x="373189" y="0"/>
                  </a:lnTo>
                  <a:lnTo>
                    <a:pt x="373189" y="12764"/>
                  </a:lnTo>
                  <a:lnTo>
                    <a:pt x="0" y="12764"/>
                  </a:lnTo>
                  <a:close/>
                </a:path>
              </a:pathLst>
            </a:custGeom>
            <a:solidFill>
              <a:srgbClr val="4D5454"/>
            </a:solidFill>
            <a:ln w="9525" cap="flat">
              <a:noFill/>
              <a:prstDash val="solid"/>
              <a:miter/>
            </a:ln>
          </p:spPr>
          <p:txBody>
            <a:bodyPr rtlCol="0" anchor="ctr"/>
            <a:lstStyle/>
            <a:p>
              <a:endParaRPr lang="en-ID"/>
            </a:p>
          </p:txBody>
        </p:sp>
        <p:sp>
          <p:nvSpPr>
            <p:cNvPr id="74" name="Freeform: Shape 73">
              <a:extLst>
                <a:ext uri="{FF2B5EF4-FFF2-40B4-BE49-F238E27FC236}">
                  <a16:creationId xmlns:a16="http://schemas.microsoft.com/office/drawing/2014/main" id="{C6053FBE-3209-4059-912D-DB8076EFCFC8}"/>
                </a:ext>
              </a:extLst>
            </p:cNvPr>
            <p:cNvSpPr/>
            <p:nvPr/>
          </p:nvSpPr>
          <p:spPr>
            <a:xfrm>
              <a:off x="6886580" y="3970858"/>
              <a:ext cx="361950" cy="104775"/>
            </a:xfrm>
            <a:custGeom>
              <a:avLst/>
              <a:gdLst>
                <a:gd name="connsiteX0" fmla="*/ 0 w 361950"/>
                <a:gd name="connsiteY0" fmla="*/ 96917 h 104775"/>
                <a:gd name="connsiteX1" fmla="*/ 360389 w 361950"/>
                <a:gd name="connsiteY1" fmla="*/ 0 h 104775"/>
                <a:gd name="connsiteX2" fmla="*/ 363704 w 361950"/>
                <a:gd name="connsiteY2" fmla="*/ 12326 h 104775"/>
                <a:gd name="connsiteX3" fmla="*/ 3315 w 361950"/>
                <a:gd name="connsiteY3" fmla="*/ 109243 h 104775"/>
              </a:gdLst>
              <a:ahLst/>
              <a:cxnLst>
                <a:cxn ang="0">
                  <a:pos x="connsiteX0" y="connsiteY0"/>
                </a:cxn>
                <a:cxn ang="0">
                  <a:pos x="connsiteX1" y="connsiteY1"/>
                </a:cxn>
                <a:cxn ang="0">
                  <a:pos x="connsiteX2" y="connsiteY2"/>
                </a:cxn>
                <a:cxn ang="0">
                  <a:pos x="connsiteX3" y="connsiteY3"/>
                </a:cxn>
              </a:cxnLst>
              <a:rect l="l" t="t" r="r" b="b"/>
              <a:pathLst>
                <a:path w="361950" h="104775">
                  <a:moveTo>
                    <a:pt x="0" y="96917"/>
                  </a:moveTo>
                  <a:lnTo>
                    <a:pt x="360389" y="0"/>
                  </a:lnTo>
                  <a:lnTo>
                    <a:pt x="363704" y="12326"/>
                  </a:lnTo>
                  <a:lnTo>
                    <a:pt x="3315" y="109243"/>
                  </a:lnTo>
                  <a:close/>
                </a:path>
              </a:pathLst>
            </a:custGeom>
            <a:solidFill>
              <a:srgbClr val="4D5454"/>
            </a:solidFill>
            <a:ln w="9525" cap="flat">
              <a:noFill/>
              <a:prstDash val="solid"/>
              <a:miter/>
            </a:ln>
          </p:spPr>
          <p:txBody>
            <a:bodyPr rtlCol="0" anchor="ctr"/>
            <a:lstStyle/>
            <a:p>
              <a:endParaRPr lang="en-ID"/>
            </a:p>
          </p:txBody>
        </p:sp>
        <p:sp>
          <p:nvSpPr>
            <p:cNvPr id="75" name="Freeform: Shape 74">
              <a:extLst>
                <a:ext uri="{FF2B5EF4-FFF2-40B4-BE49-F238E27FC236}">
                  <a16:creationId xmlns:a16="http://schemas.microsoft.com/office/drawing/2014/main" id="{1A860D81-1DEC-411E-B57A-C9B23E1C9A3D}"/>
                </a:ext>
              </a:extLst>
            </p:cNvPr>
            <p:cNvSpPr/>
            <p:nvPr/>
          </p:nvSpPr>
          <p:spPr>
            <a:xfrm>
              <a:off x="6884889" y="3881557"/>
              <a:ext cx="323850" cy="190500"/>
            </a:xfrm>
            <a:custGeom>
              <a:avLst/>
              <a:gdLst>
                <a:gd name="connsiteX0" fmla="*/ 0 w 323850"/>
                <a:gd name="connsiteY0" fmla="*/ 186595 h 190500"/>
                <a:gd name="connsiteX1" fmla="*/ 323182 w 323850"/>
                <a:gd name="connsiteY1" fmla="*/ 0 h 190500"/>
                <a:gd name="connsiteX2" fmla="*/ 329564 w 323850"/>
                <a:gd name="connsiteY2" fmla="*/ 11053 h 190500"/>
                <a:gd name="connsiteX3" fmla="*/ 6382 w 323850"/>
                <a:gd name="connsiteY3" fmla="*/ 197648 h 190500"/>
              </a:gdLst>
              <a:ahLst/>
              <a:cxnLst>
                <a:cxn ang="0">
                  <a:pos x="connsiteX0" y="connsiteY0"/>
                </a:cxn>
                <a:cxn ang="0">
                  <a:pos x="connsiteX1" y="connsiteY1"/>
                </a:cxn>
                <a:cxn ang="0">
                  <a:pos x="connsiteX2" y="connsiteY2"/>
                </a:cxn>
                <a:cxn ang="0">
                  <a:pos x="connsiteX3" y="connsiteY3"/>
                </a:cxn>
              </a:cxnLst>
              <a:rect l="l" t="t" r="r" b="b"/>
              <a:pathLst>
                <a:path w="323850" h="190500">
                  <a:moveTo>
                    <a:pt x="0" y="186595"/>
                  </a:moveTo>
                  <a:lnTo>
                    <a:pt x="323182" y="0"/>
                  </a:lnTo>
                  <a:lnTo>
                    <a:pt x="329564" y="11053"/>
                  </a:lnTo>
                  <a:lnTo>
                    <a:pt x="6382" y="197648"/>
                  </a:lnTo>
                  <a:close/>
                </a:path>
              </a:pathLst>
            </a:custGeom>
            <a:solidFill>
              <a:srgbClr val="4D5454"/>
            </a:solidFill>
            <a:ln w="9525" cap="flat">
              <a:noFill/>
              <a:prstDash val="solid"/>
              <a:miter/>
            </a:ln>
          </p:spPr>
          <p:txBody>
            <a:bodyPr rtlCol="0" anchor="ctr"/>
            <a:lstStyle/>
            <a:p>
              <a:endParaRPr lang="en-ID"/>
            </a:p>
          </p:txBody>
        </p:sp>
        <p:sp>
          <p:nvSpPr>
            <p:cNvPr id="76" name="Freeform: Shape 75">
              <a:extLst>
                <a:ext uri="{FF2B5EF4-FFF2-40B4-BE49-F238E27FC236}">
                  <a16:creationId xmlns:a16="http://schemas.microsoft.com/office/drawing/2014/main" id="{BAE2A8C9-EB33-4A83-A4A9-9ED1A92FAA4E}"/>
                </a:ext>
              </a:extLst>
            </p:cNvPr>
            <p:cNvSpPr/>
            <p:nvPr/>
          </p:nvSpPr>
          <p:spPr>
            <a:xfrm>
              <a:off x="6883598" y="3805281"/>
              <a:ext cx="266700" cy="266700"/>
            </a:xfrm>
            <a:custGeom>
              <a:avLst/>
              <a:gdLst>
                <a:gd name="connsiteX0" fmla="*/ 0 w 266700"/>
                <a:gd name="connsiteY0" fmla="*/ 263882 h 266700"/>
                <a:gd name="connsiteX1" fmla="*/ 263882 w 266700"/>
                <a:gd name="connsiteY1" fmla="*/ 0 h 266700"/>
                <a:gd name="connsiteX2" fmla="*/ 272907 w 266700"/>
                <a:gd name="connsiteY2" fmla="*/ 9025 h 266700"/>
                <a:gd name="connsiteX3" fmla="*/ 9025 w 266700"/>
                <a:gd name="connsiteY3" fmla="*/ 272907 h 266700"/>
              </a:gdLst>
              <a:ahLst/>
              <a:cxnLst>
                <a:cxn ang="0">
                  <a:pos x="connsiteX0" y="connsiteY0"/>
                </a:cxn>
                <a:cxn ang="0">
                  <a:pos x="connsiteX1" y="connsiteY1"/>
                </a:cxn>
                <a:cxn ang="0">
                  <a:pos x="connsiteX2" y="connsiteY2"/>
                </a:cxn>
                <a:cxn ang="0">
                  <a:pos x="connsiteX3" y="connsiteY3"/>
                </a:cxn>
              </a:cxnLst>
              <a:rect l="l" t="t" r="r" b="b"/>
              <a:pathLst>
                <a:path w="266700" h="266700">
                  <a:moveTo>
                    <a:pt x="0" y="263882"/>
                  </a:moveTo>
                  <a:lnTo>
                    <a:pt x="263882" y="0"/>
                  </a:lnTo>
                  <a:lnTo>
                    <a:pt x="272907" y="9025"/>
                  </a:lnTo>
                  <a:lnTo>
                    <a:pt x="9025" y="272907"/>
                  </a:lnTo>
                  <a:close/>
                </a:path>
              </a:pathLst>
            </a:custGeom>
            <a:solidFill>
              <a:srgbClr val="4D5454"/>
            </a:solidFill>
            <a:ln w="9525" cap="flat">
              <a:noFill/>
              <a:prstDash val="solid"/>
              <a:miter/>
            </a:ln>
          </p:spPr>
          <p:txBody>
            <a:bodyPr rtlCol="0" anchor="ctr"/>
            <a:lstStyle/>
            <a:p>
              <a:endParaRPr lang="en-ID"/>
            </a:p>
          </p:txBody>
        </p:sp>
        <p:sp>
          <p:nvSpPr>
            <p:cNvPr id="77" name="Freeform: Shape 76">
              <a:extLst>
                <a:ext uri="{FF2B5EF4-FFF2-40B4-BE49-F238E27FC236}">
                  <a16:creationId xmlns:a16="http://schemas.microsoft.com/office/drawing/2014/main" id="{7495B028-D49D-4FDB-BB38-D55F8B29AFA8}"/>
                </a:ext>
              </a:extLst>
            </p:cNvPr>
            <p:cNvSpPr/>
            <p:nvPr/>
          </p:nvSpPr>
          <p:spPr>
            <a:xfrm>
              <a:off x="6882432" y="3747373"/>
              <a:ext cx="190500" cy="323850"/>
            </a:xfrm>
            <a:custGeom>
              <a:avLst/>
              <a:gdLst>
                <a:gd name="connsiteX0" fmla="*/ 0 w 190500"/>
                <a:gd name="connsiteY0" fmla="*/ 323108 h 323850"/>
                <a:gd name="connsiteX1" fmla="*/ 186707 w 190500"/>
                <a:gd name="connsiteY1" fmla="*/ 0 h 323850"/>
                <a:gd name="connsiteX2" fmla="*/ 197757 w 190500"/>
                <a:gd name="connsiteY2" fmla="*/ 6386 h 323850"/>
                <a:gd name="connsiteX3" fmla="*/ 11051 w 190500"/>
                <a:gd name="connsiteY3" fmla="*/ 329493 h 323850"/>
              </a:gdLst>
              <a:ahLst/>
              <a:cxnLst>
                <a:cxn ang="0">
                  <a:pos x="connsiteX0" y="connsiteY0"/>
                </a:cxn>
                <a:cxn ang="0">
                  <a:pos x="connsiteX1" y="connsiteY1"/>
                </a:cxn>
                <a:cxn ang="0">
                  <a:pos x="connsiteX2" y="connsiteY2"/>
                </a:cxn>
                <a:cxn ang="0">
                  <a:pos x="connsiteX3" y="connsiteY3"/>
                </a:cxn>
              </a:cxnLst>
              <a:rect l="l" t="t" r="r" b="b"/>
              <a:pathLst>
                <a:path w="190500" h="323850">
                  <a:moveTo>
                    <a:pt x="0" y="323108"/>
                  </a:moveTo>
                  <a:lnTo>
                    <a:pt x="186707" y="0"/>
                  </a:lnTo>
                  <a:lnTo>
                    <a:pt x="197757" y="6386"/>
                  </a:lnTo>
                  <a:lnTo>
                    <a:pt x="11051" y="329493"/>
                  </a:lnTo>
                  <a:close/>
                </a:path>
              </a:pathLst>
            </a:custGeom>
            <a:solidFill>
              <a:srgbClr val="4D5454"/>
            </a:solidFill>
            <a:ln w="9525" cap="flat">
              <a:noFill/>
              <a:prstDash val="solid"/>
              <a:miter/>
            </a:ln>
          </p:spPr>
          <p:txBody>
            <a:bodyPr rtlCol="0" anchor="ctr"/>
            <a:lstStyle/>
            <a:p>
              <a:endParaRPr lang="en-ID"/>
            </a:p>
          </p:txBody>
        </p:sp>
        <p:sp>
          <p:nvSpPr>
            <p:cNvPr id="78" name="Freeform: Shape 77">
              <a:extLst>
                <a:ext uri="{FF2B5EF4-FFF2-40B4-BE49-F238E27FC236}">
                  <a16:creationId xmlns:a16="http://schemas.microsoft.com/office/drawing/2014/main" id="{FCFC1DF9-11C2-4FE8-B9F0-8DFE07F306C6}"/>
                </a:ext>
              </a:extLst>
            </p:cNvPr>
            <p:cNvSpPr/>
            <p:nvPr/>
          </p:nvSpPr>
          <p:spPr>
            <a:xfrm>
              <a:off x="6882032" y="3711620"/>
              <a:ext cx="104775" cy="361950"/>
            </a:xfrm>
            <a:custGeom>
              <a:avLst/>
              <a:gdLst>
                <a:gd name="connsiteX0" fmla="*/ 0 w 104775"/>
                <a:gd name="connsiteY0" fmla="*/ 360501 h 361950"/>
                <a:gd name="connsiteX1" fmla="*/ 96507 w 104775"/>
                <a:gd name="connsiteY1" fmla="*/ 0 h 361950"/>
                <a:gd name="connsiteX2" fmla="*/ 108928 w 104775"/>
                <a:gd name="connsiteY2" fmla="*/ 3325 h 361950"/>
                <a:gd name="connsiteX3" fmla="*/ 12422 w 104775"/>
                <a:gd name="connsiteY3" fmla="*/ 363826 h 361950"/>
              </a:gdLst>
              <a:ahLst/>
              <a:cxnLst>
                <a:cxn ang="0">
                  <a:pos x="connsiteX0" y="connsiteY0"/>
                </a:cxn>
                <a:cxn ang="0">
                  <a:pos x="connsiteX1" y="connsiteY1"/>
                </a:cxn>
                <a:cxn ang="0">
                  <a:pos x="connsiteX2" y="connsiteY2"/>
                </a:cxn>
                <a:cxn ang="0">
                  <a:pos x="connsiteX3" y="connsiteY3"/>
                </a:cxn>
              </a:cxnLst>
              <a:rect l="l" t="t" r="r" b="b"/>
              <a:pathLst>
                <a:path w="104775" h="361950">
                  <a:moveTo>
                    <a:pt x="0" y="360501"/>
                  </a:moveTo>
                  <a:lnTo>
                    <a:pt x="96507" y="0"/>
                  </a:lnTo>
                  <a:lnTo>
                    <a:pt x="108928" y="3325"/>
                  </a:lnTo>
                  <a:lnTo>
                    <a:pt x="12422" y="363826"/>
                  </a:lnTo>
                  <a:close/>
                </a:path>
              </a:pathLst>
            </a:custGeom>
            <a:solidFill>
              <a:srgbClr val="4D5454"/>
            </a:solidFill>
            <a:ln w="9525" cap="flat">
              <a:noFill/>
              <a:prstDash val="solid"/>
              <a:miter/>
            </a:ln>
          </p:spPr>
          <p:txBody>
            <a:bodyPr rtlCol="0" anchor="ctr"/>
            <a:lstStyle/>
            <a:p>
              <a:endParaRPr lang="en-ID"/>
            </a:p>
          </p:txBody>
        </p:sp>
        <p:sp>
          <p:nvSpPr>
            <p:cNvPr id="79" name="Freeform: Shape 78">
              <a:extLst>
                <a:ext uri="{FF2B5EF4-FFF2-40B4-BE49-F238E27FC236}">
                  <a16:creationId xmlns:a16="http://schemas.microsoft.com/office/drawing/2014/main" id="{E691D010-D463-4A2A-AD32-A7B3231CDF9B}"/>
                </a:ext>
              </a:extLst>
            </p:cNvPr>
            <p:cNvSpPr/>
            <p:nvPr/>
          </p:nvSpPr>
          <p:spPr>
            <a:xfrm>
              <a:off x="6811708" y="3997357"/>
              <a:ext cx="152400" cy="152400"/>
            </a:xfrm>
            <a:custGeom>
              <a:avLst/>
              <a:gdLst>
                <a:gd name="connsiteX0" fmla="*/ 76391 w 152400"/>
                <a:gd name="connsiteY0" fmla="*/ 0 h 152400"/>
                <a:gd name="connsiteX1" fmla="*/ 0 w 152400"/>
                <a:gd name="connsiteY1" fmla="*/ 76391 h 152400"/>
                <a:gd name="connsiteX2" fmla="*/ 76391 w 152400"/>
                <a:gd name="connsiteY2" fmla="*/ 152781 h 152400"/>
                <a:gd name="connsiteX3" fmla="*/ 152781 w 152400"/>
                <a:gd name="connsiteY3" fmla="*/ 76391 h 152400"/>
                <a:gd name="connsiteX4" fmla="*/ 76391 w 152400"/>
                <a:gd name="connsiteY4" fmla="*/ 0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0" h="152400">
                  <a:moveTo>
                    <a:pt x="76391" y="0"/>
                  </a:moveTo>
                  <a:cubicBezTo>
                    <a:pt x="34195" y="0"/>
                    <a:pt x="0" y="34195"/>
                    <a:pt x="0" y="76391"/>
                  </a:cubicBezTo>
                  <a:cubicBezTo>
                    <a:pt x="0" y="118586"/>
                    <a:pt x="34195" y="152781"/>
                    <a:pt x="76391" y="152781"/>
                  </a:cubicBezTo>
                  <a:cubicBezTo>
                    <a:pt x="118586" y="152781"/>
                    <a:pt x="152781" y="118586"/>
                    <a:pt x="152781" y="76391"/>
                  </a:cubicBezTo>
                  <a:cubicBezTo>
                    <a:pt x="152876" y="34195"/>
                    <a:pt x="118586" y="0"/>
                    <a:pt x="76391" y="0"/>
                  </a:cubicBezTo>
                  <a:close/>
                </a:path>
              </a:pathLst>
            </a:custGeom>
            <a:solidFill>
              <a:srgbClr val="141616"/>
            </a:solidFill>
            <a:ln w="9525" cap="flat">
              <a:noFill/>
              <a:prstDash val="solid"/>
              <a:miter/>
            </a:ln>
          </p:spPr>
          <p:txBody>
            <a:bodyPr rtlCol="0" anchor="ctr"/>
            <a:lstStyle/>
            <a:p>
              <a:endParaRPr lang="en-ID"/>
            </a:p>
          </p:txBody>
        </p:sp>
        <p:sp>
          <p:nvSpPr>
            <p:cNvPr id="80" name="Freeform: Shape 79">
              <a:extLst>
                <a:ext uri="{FF2B5EF4-FFF2-40B4-BE49-F238E27FC236}">
                  <a16:creationId xmlns:a16="http://schemas.microsoft.com/office/drawing/2014/main" id="{18D30330-D14A-4334-981F-F4D2CB532E56}"/>
                </a:ext>
              </a:extLst>
            </p:cNvPr>
            <p:cNvSpPr/>
            <p:nvPr/>
          </p:nvSpPr>
          <p:spPr>
            <a:xfrm>
              <a:off x="6868001" y="4053650"/>
              <a:ext cx="38100" cy="38100"/>
            </a:xfrm>
            <a:custGeom>
              <a:avLst/>
              <a:gdLst>
                <a:gd name="connsiteX0" fmla="*/ 20098 w 38100"/>
                <a:gd name="connsiteY0" fmla="*/ 0 h 38100"/>
                <a:gd name="connsiteX1" fmla="*/ 0 w 38100"/>
                <a:gd name="connsiteY1" fmla="*/ 20098 h 38100"/>
                <a:gd name="connsiteX2" fmla="*/ 20098 w 38100"/>
                <a:gd name="connsiteY2" fmla="*/ 40196 h 38100"/>
                <a:gd name="connsiteX3" fmla="*/ 40196 w 38100"/>
                <a:gd name="connsiteY3" fmla="*/ 20098 h 38100"/>
                <a:gd name="connsiteX4" fmla="*/ 20098 w 38100"/>
                <a:gd name="connsiteY4" fmla="*/ 0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098" y="0"/>
                  </a:moveTo>
                  <a:cubicBezTo>
                    <a:pt x="8954" y="0"/>
                    <a:pt x="0" y="9049"/>
                    <a:pt x="0" y="20098"/>
                  </a:cubicBezTo>
                  <a:cubicBezTo>
                    <a:pt x="0" y="31242"/>
                    <a:pt x="9049" y="40196"/>
                    <a:pt x="20098" y="40196"/>
                  </a:cubicBezTo>
                  <a:cubicBezTo>
                    <a:pt x="31242" y="40196"/>
                    <a:pt x="40196" y="31147"/>
                    <a:pt x="40196" y="20098"/>
                  </a:cubicBezTo>
                  <a:cubicBezTo>
                    <a:pt x="40291" y="8954"/>
                    <a:pt x="31242" y="0"/>
                    <a:pt x="20098" y="0"/>
                  </a:cubicBezTo>
                  <a:close/>
                </a:path>
              </a:pathLst>
            </a:custGeom>
            <a:solidFill>
              <a:srgbClr val="707575"/>
            </a:solidFill>
            <a:ln w="9525" cap="flat">
              <a:noFill/>
              <a:prstDash val="solid"/>
              <a:miter/>
            </a:ln>
          </p:spPr>
          <p:txBody>
            <a:bodyPr rtlCol="0" anchor="ctr"/>
            <a:lstStyle/>
            <a:p>
              <a:endParaRPr lang="en-ID"/>
            </a:p>
          </p:txBody>
        </p:sp>
        <p:sp>
          <p:nvSpPr>
            <p:cNvPr id="81" name="Freeform: Shape 80">
              <a:extLst>
                <a:ext uri="{FF2B5EF4-FFF2-40B4-BE49-F238E27FC236}">
                  <a16:creationId xmlns:a16="http://schemas.microsoft.com/office/drawing/2014/main" id="{1F713375-4FD7-4BA8-B81A-7FA5DF1691EA}"/>
                </a:ext>
              </a:extLst>
            </p:cNvPr>
            <p:cNvSpPr/>
            <p:nvPr/>
          </p:nvSpPr>
          <p:spPr>
            <a:xfrm>
              <a:off x="6442805" y="3628358"/>
              <a:ext cx="885825" cy="885825"/>
            </a:xfrm>
            <a:custGeom>
              <a:avLst/>
              <a:gdLst>
                <a:gd name="connsiteX0" fmla="*/ 445294 w 885825"/>
                <a:gd name="connsiteY0" fmla="*/ 0 h 885825"/>
                <a:gd name="connsiteX1" fmla="*/ 0 w 885825"/>
                <a:gd name="connsiteY1" fmla="*/ 445294 h 885825"/>
                <a:gd name="connsiteX2" fmla="*/ 445294 w 885825"/>
                <a:gd name="connsiteY2" fmla="*/ 890588 h 885825"/>
                <a:gd name="connsiteX3" fmla="*/ 890683 w 885825"/>
                <a:gd name="connsiteY3" fmla="*/ 445294 h 885825"/>
                <a:gd name="connsiteX4" fmla="*/ 445294 w 885825"/>
                <a:gd name="connsiteY4" fmla="*/ 0 h 885825"/>
                <a:gd name="connsiteX5" fmla="*/ 820579 w 885825"/>
                <a:gd name="connsiteY5" fmla="*/ 445389 h 885825"/>
                <a:gd name="connsiteX6" fmla="*/ 445294 w 885825"/>
                <a:gd name="connsiteY6" fmla="*/ 820674 h 885825"/>
                <a:gd name="connsiteX7" fmla="*/ 70009 w 885825"/>
                <a:gd name="connsiteY7" fmla="*/ 445389 h 885825"/>
                <a:gd name="connsiteX8" fmla="*/ 445294 w 885825"/>
                <a:gd name="connsiteY8" fmla="*/ 70104 h 885825"/>
                <a:gd name="connsiteX9" fmla="*/ 820579 w 885825"/>
                <a:gd name="connsiteY9" fmla="*/ 445389 h 885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85825" h="885825">
                  <a:moveTo>
                    <a:pt x="445294" y="0"/>
                  </a:moveTo>
                  <a:cubicBezTo>
                    <a:pt x="199739" y="0"/>
                    <a:pt x="0" y="199739"/>
                    <a:pt x="0" y="445294"/>
                  </a:cubicBezTo>
                  <a:cubicBezTo>
                    <a:pt x="0" y="690848"/>
                    <a:pt x="199739" y="890588"/>
                    <a:pt x="445294" y="890588"/>
                  </a:cubicBezTo>
                  <a:cubicBezTo>
                    <a:pt x="690848" y="890588"/>
                    <a:pt x="890683" y="690848"/>
                    <a:pt x="890683" y="445294"/>
                  </a:cubicBezTo>
                  <a:cubicBezTo>
                    <a:pt x="890683" y="199835"/>
                    <a:pt x="690848" y="0"/>
                    <a:pt x="445294" y="0"/>
                  </a:cubicBezTo>
                  <a:close/>
                  <a:moveTo>
                    <a:pt x="820579" y="445389"/>
                  </a:moveTo>
                  <a:cubicBezTo>
                    <a:pt x="820579" y="652272"/>
                    <a:pt x="652272" y="820674"/>
                    <a:pt x="445294" y="820674"/>
                  </a:cubicBezTo>
                  <a:cubicBezTo>
                    <a:pt x="238411" y="820674"/>
                    <a:pt x="70009" y="652367"/>
                    <a:pt x="70009" y="445389"/>
                  </a:cubicBezTo>
                  <a:cubicBezTo>
                    <a:pt x="70009" y="238506"/>
                    <a:pt x="238315" y="70104"/>
                    <a:pt x="445294" y="70104"/>
                  </a:cubicBezTo>
                  <a:cubicBezTo>
                    <a:pt x="652272" y="70104"/>
                    <a:pt x="820579" y="238506"/>
                    <a:pt x="820579" y="445389"/>
                  </a:cubicBezTo>
                  <a:close/>
                </a:path>
              </a:pathLst>
            </a:custGeom>
            <a:solidFill>
              <a:srgbClr val="141616"/>
            </a:solidFill>
            <a:ln w="9525" cap="flat">
              <a:noFill/>
              <a:prstDash val="solid"/>
              <a:miter/>
            </a:ln>
          </p:spPr>
          <p:txBody>
            <a:bodyPr rtlCol="0" anchor="ctr"/>
            <a:lstStyle/>
            <a:p>
              <a:endParaRPr lang="en-ID"/>
            </a:p>
          </p:txBody>
        </p:sp>
        <p:sp>
          <p:nvSpPr>
            <p:cNvPr id="82" name="Freeform: Shape 81">
              <a:extLst>
                <a:ext uri="{FF2B5EF4-FFF2-40B4-BE49-F238E27FC236}">
                  <a16:creationId xmlns:a16="http://schemas.microsoft.com/office/drawing/2014/main" id="{A5730685-A0A8-4BC3-B8B5-226E7782AC9E}"/>
                </a:ext>
              </a:extLst>
            </p:cNvPr>
            <p:cNvSpPr/>
            <p:nvPr/>
          </p:nvSpPr>
          <p:spPr>
            <a:xfrm>
              <a:off x="6497955" y="3683603"/>
              <a:ext cx="771525" cy="771525"/>
            </a:xfrm>
            <a:custGeom>
              <a:avLst/>
              <a:gdLst>
                <a:gd name="connsiteX0" fmla="*/ 390144 w 771525"/>
                <a:gd name="connsiteY0" fmla="*/ 0 h 771525"/>
                <a:gd name="connsiteX1" fmla="*/ 0 w 771525"/>
                <a:gd name="connsiteY1" fmla="*/ 390144 h 771525"/>
                <a:gd name="connsiteX2" fmla="*/ 390144 w 771525"/>
                <a:gd name="connsiteY2" fmla="*/ 780288 h 771525"/>
                <a:gd name="connsiteX3" fmla="*/ 780288 w 771525"/>
                <a:gd name="connsiteY3" fmla="*/ 390144 h 771525"/>
                <a:gd name="connsiteX4" fmla="*/ 390144 w 771525"/>
                <a:gd name="connsiteY4" fmla="*/ 0 h 771525"/>
                <a:gd name="connsiteX5" fmla="*/ 390144 w 771525"/>
                <a:gd name="connsiteY5" fmla="*/ 743712 h 771525"/>
                <a:gd name="connsiteX6" fmla="*/ 36481 w 771525"/>
                <a:gd name="connsiteY6" fmla="*/ 390049 h 771525"/>
                <a:gd name="connsiteX7" fmla="*/ 390144 w 771525"/>
                <a:gd name="connsiteY7" fmla="*/ 36386 h 771525"/>
                <a:gd name="connsiteX8" fmla="*/ 743807 w 771525"/>
                <a:gd name="connsiteY8" fmla="*/ 390049 h 771525"/>
                <a:gd name="connsiteX9" fmla="*/ 390144 w 771525"/>
                <a:gd name="connsiteY9" fmla="*/ 743712 h 771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71525" h="771525">
                  <a:moveTo>
                    <a:pt x="390144" y="0"/>
                  </a:moveTo>
                  <a:cubicBezTo>
                    <a:pt x="174688" y="0"/>
                    <a:pt x="0" y="174689"/>
                    <a:pt x="0" y="390144"/>
                  </a:cubicBezTo>
                  <a:cubicBezTo>
                    <a:pt x="0" y="605600"/>
                    <a:pt x="174688" y="780288"/>
                    <a:pt x="390144" y="780288"/>
                  </a:cubicBezTo>
                  <a:cubicBezTo>
                    <a:pt x="605600" y="780288"/>
                    <a:pt x="780288" y="605600"/>
                    <a:pt x="780288" y="390144"/>
                  </a:cubicBezTo>
                  <a:cubicBezTo>
                    <a:pt x="780288" y="174689"/>
                    <a:pt x="605600" y="0"/>
                    <a:pt x="390144" y="0"/>
                  </a:cubicBezTo>
                  <a:close/>
                  <a:moveTo>
                    <a:pt x="390144" y="743712"/>
                  </a:moveTo>
                  <a:cubicBezTo>
                    <a:pt x="194882" y="743712"/>
                    <a:pt x="36481" y="585407"/>
                    <a:pt x="36481" y="390049"/>
                  </a:cubicBezTo>
                  <a:cubicBezTo>
                    <a:pt x="36481" y="194786"/>
                    <a:pt x="194786" y="36386"/>
                    <a:pt x="390144" y="36386"/>
                  </a:cubicBezTo>
                  <a:cubicBezTo>
                    <a:pt x="585407" y="36386"/>
                    <a:pt x="743807" y="194691"/>
                    <a:pt x="743807" y="390049"/>
                  </a:cubicBezTo>
                  <a:cubicBezTo>
                    <a:pt x="743807" y="585407"/>
                    <a:pt x="585502" y="743712"/>
                    <a:pt x="390144" y="743712"/>
                  </a:cubicBezTo>
                  <a:close/>
                </a:path>
              </a:pathLst>
            </a:custGeom>
            <a:solidFill>
              <a:srgbClr val="707575"/>
            </a:solidFill>
            <a:ln w="9525" cap="flat">
              <a:noFill/>
              <a:prstDash val="solid"/>
              <a:miter/>
            </a:ln>
          </p:spPr>
          <p:txBody>
            <a:bodyPr rtlCol="0" anchor="ctr"/>
            <a:lstStyle/>
            <a:p>
              <a:endParaRPr lang="en-ID"/>
            </a:p>
          </p:txBody>
        </p:sp>
        <p:sp>
          <p:nvSpPr>
            <p:cNvPr id="83" name="Freeform: Shape 82">
              <a:extLst>
                <a:ext uri="{FF2B5EF4-FFF2-40B4-BE49-F238E27FC236}">
                  <a16:creationId xmlns:a16="http://schemas.microsoft.com/office/drawing/2014/main" id="{E7156811-DCB9-438C-AC7C-0EE8EB787802}"/>
                </a:ext>
              </a:extLst>
            </p:cNvPr>
            <p:cNvSpPr/>
            <p:nvPr/>
          </p:nvSpPr>
          <p:spPr>
            <a:xfrm>
              <a:off x="5115687" y="3564446"/>
              <a:ext cx="533400" cy="66675"/>
            </a:xfrm>
            <a:custGeom>
              <a:avLst/>
              <a:gdLst>
                <a:gd name="connsiteX0" fmla="*/ 509397 w 533400"/>
                <a:gd name="connsiteY0" fmla="*/ 67628 h 66675"/>
                <a:gd name="connsiteX1" fmla="*/ 25146 w 533400"/>
                <a:gd name="connsiteY1" fmla="*/ 67628 h 66675"/>
                <a:gd name="connsiteX2" fmla="*/ 0 w 533400"/>
                <a:gd name="connsiteY2" fmla="*/ 42481 h 66675"/>
                <a:gd name="connsiteX3" fmla="*/ 0 w 533400"/>
                <a:gd name="connsiteY3" fmla="*/ 25146 h 66675"/>
                <a:gd name="connsiteX4" fmla="*/ 25146 w 533400"/>
                <a:gd name="connsiteY4" fmla="*/ 0 h 66675"/>
                <a:gd name="connsiteX5" fmla="*/ 509302 w 533400"/>
                <a:gd name="connsiteY5" fmla="*/ 0 h 66675"/>
                <a:gd name="connsiteX6" fmla="*/ 534448 w 533400"/>
                <a:gd name="connsiteY6" fmla="*/ 25146 h 66675"/>
                <a:gd name="connsiteX7" fmla="*/ 534448 w 533400"/>
                <a:gd name="connsiteY7" fmla="*/ 42481 h 66675"/>
                <a:gd name="connsiteX8" fmla="*/ 509397 w 533400"/>
                <a:gd name="connsiteY8" fmla="*/ 67628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3400" h="66675">
                  <a:moveTo>
                    <a:pt x="509397" y="67628"/>
                  </a:moveTo>
                  <a:lnTo>
                    <a:pt x="25146" y="67628"/>
                  </a:lnTo>
                  <a:cubicBezTo>
                    <a:pt x="11240" y="67628"/>
                    <a:pt x="0" y="56388"/>
                    <a:pt x="0" y="42481"/>
                  </a:cubicBezTo>
                  <a:lnTo>
                    <a:pt x="0" y="25146"/>
                  </a:lnTo>
                  <a:cubicBezTo>
                    <a:pt x="0" y="11239"/>
                    <a:pt x="11240" y="0"/>
                    <a:pt x="25146" y="0"/>
                  </a:cubicBezTo>
                  <a:lnTo>
                    <a:pt x="509302" y="0"/>
                  </a:lnTo>
                  <a:cubicBezTo>
                    <a:pt x="523208" y="0"/>
                    <a:pt x="534448" y="11239"/>
                    <a:pt x="534448" y="25146"/>
                  </a:cubicBezTo>
                  <a:lnTo>
                    <a:pt x="534448" y="42481"/>
                  </a:lnTo>
                  <a:cubicBezTo>
                    <a:pt x="534543" y="56388"/>
                    <a:pt x="523303" y="67628"/>
                    <a:pt x="509397" y="67628"/>
                  </a:cubicBezTo>
                  <a:close/>
                </a:path>
              </a:pathLst>
            </a:custGeom>
            <a:solidFill>
              <a:srgbClr val="FF6600"/>
            </a:solidFill>
            <a:ln w="9525" cap="flat">
              <a:noFill/>
              <a:prstDash val="solid"/>
              <a:miter/>
            </a:ln>
          </p:spPr>
          <p:txBody>
            <a:bodyPr rtlCol="0" anchor="ctr"/>
            <a:lstStyle/>
            <a:p>
              <a:endParaRPr lang="en-ID"/>
            </a:p>
          </p:txBody>
        </p:sp>
        <p:sp>
          <p:nvSpPr>
            <p:cNvPr id="84" name="Freeform: Shape 83">
              <a:extLst>
                <a:ext uri="{FF2B5EF4-FFF2-40B4-BE49-F238E27FC236}">
                  <a16:creationId xmlns:a16="http://schemas.microsoft.com/office/drawing/2014/main" id="{9B0D9036-F487-46D4-8C77-5C3DE3CE54F5}"/>
                </a:ext>
              </a:extLst>
            </p:cNvPr>
            <p:cNvSpPr/>
            <p:nvPr/>
          </p:nvSpPr>
          <p:spPr>
            <a:xfrm>
              <a:off x="5569978" y="3293269"/>
              <a:ext cx="409575" cy="95250"/>
            </a:xfrm>
            <a:custGeom>
              <a:avLst/>
              <a:gdLst>
                <a:gd name="connsiteX0" fmla="*/ 386862 w 409575"/>
                <a:gd name="connsiteY0" fmla="*/ 104680 h 95250"/>
                <a:gd name="connsiteX1" fmla="*/ 36533 w 409575"/>
                <a:gd name="connsiteY1" fmla="*/ 104680 h 95250"/>
                <a:gd name="connsiteX2" fmla="*/ 121781 w 409575"/>
                <a:gd name="connsiteY2" fmla="*/ 0 h 95250"/>
                <a:gd name="connsiteX3" fmla="*/ 386862 w 409575"/>
                <a:gd name="connsiteY3" fmla="*/ 104680 h 95250"/>
              </a:gdLst>
              <a:ahLst/>
              <a:cxnLst>
                <a:cxn ang="0">
                  <a:pos x="connsiteX0" y="connsiteY0"/>
                </a:cxn>
                <a:cxn ang="0">
                  <a:pos x="connsiteX1" y="connsiteY1"/>
                </a:cxn>
                <a:cxn ang="0">
                  <a:pos x="connsiteX2" y="connsiteY2"/>
                </a:cxn>
                <a:cxn ang="0">
                  <a:pos x="connsiteX3" y="connsiteY3"/>
                </a:cxn>
              </a:cxnLst>
              <a:rect l="l" t="t" r="r" b="b"/>
              <a:pathLst>
                <a:path w="409575" h="95250">
                  <a:moveTo>
                    <a:pt x="386862" y="104680"/>
                  </a:moveTo>
                  <a:cubicBezTo>
                    <a:pt x="213221" y="104680"/>
                    <a:pt x="95492" y="104680"/>
                    <a:pt x="36533" y="104680"/>
                  </a:cubicBezTo>
                  <a:cubicBezTo>
                    <a:pt x="-22332" y="104680"/>
                    <a:pt x="-20808" y="0"/>
                    <a:pt x="121781" y="0"/>
                  </a:cubicBezTo>
                  <a:cubicBezTo>
                    <a:pt x="264371" y="0"/>
                    <a:pt x="482969" y="104680"/>
                    <a:pt x="386862" y="104680"/>
                  </a:cubicBezTo>
                  <a:close/>
                </a:path>
              </a:pathLst>
            </a:custGeom>
            <a:solidFill>
              <a:srgbClr val="141616"/>
            </a:solidFill>
            <a:ln w="9525" cap="flat">
              <a:noFill/>
              <a:prstDash val="solid"/>
              <a:miter/>
            </a:ln>
          </p:spPr>
          <p:txBody>
            <a:bodyPr rtlCol="0" anchor="ctr"/>
            <a:lstStyle/>
            <a:p>
              <a:endParaRPr lang="en-ID"/>
            </a:p>
          </p:txBody>
        </p:sp>
        <p:sp>
          <p:nvSpPr>
            <p:cNvPr id="85" name="Freeform: Shape 84">
              <a:extLst>
                <a:ext uri="{FF2B5EF4-FFF2-40B4-BE49-F238E27FC236}">
                  <a16:creationId xmlns:a16="http://schemas.microsoft.com/office/drawing/2014/main" id="{657BC6FD-B87D-45B9-B018-90E6D39258AC}"/>
                </a:ext>
              </a:extLst>
            </p:cNvPr>
            <p:cNvSpPr/>
            <p:nvPr/>
          </p:nvSpPr>
          <p:spPr>
            <a:xfrm>
              <a:off x="6346603" y="3075337"/>
              <a:ext cx="247650" cy="323850"/>
            </a:xfrm>
            <a:custGeom>
              <a:avLst/>
              <a:gdLst>
                <a:gd name="connsiteX0" fmla="*/ 139637 w 247650"/>
                <a:gd name="connsiteY0" fmla="*/ 327184 h 323850"/>
                <a:gd name="connsiteX1" fmla="*/ 204407 w 247650"/>
                <a:gd name="connsiteY1" fmla="*/ 88678 h 323850"/>
                <a:gd name="connsiteX2" fmla="*/ 206312 w 247650"/>
                <a:gd name="connsiteY2" fmla="*/ 55626 h 323850"/>
                <a:gd name="connsiteX3" fmla="*/ 177737 w 247650"/>
                <a:gd name="connsiteY3" fmla="*/ 38386 h 323850"/>
                <a:gd name="connsiteX4" fmla="*/ 0 w 247650"/>
                <a:gd name="connsiteY4" fmla="*/ 38386 h 323850"/>
                <a:gd name="connsiteX5" fmla="*/ 0 w 247650"/>
                <a:gd name="connsiteY5" fmla="*/ 0 h 323850"/>
                <a:gd name="connsiteX6" fmla="*/ 177737 w 247650"/>
                <a:gd name="connsiteY6" fmla="*/ 0 h 323850"/>
                <a:gd name="connsiteX7" fmla="*/ 240316 w 247650"/>
                <a:gd name="connsiteY7" fmla="*/ 37719 h 323850"/>
                <a:gd name="connsiteX8" fmla="*/ 236029 w 247650"/>
                <a:gd name="connsiteY8" fmla="*/ 110395 h 323850"/>
                <a:gd name="connsiteX9" fmla="*/ 176975 w 247650"/>
                <a:gd name="connsiteY9" fmla="*/ 318040 h 323850"/>
                <a:gd name="connsiteX10" fmla="*/ 139637 w 247650"/>
                <a:gd name="connsiteY10" fmla="*/ 327184 h 323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650" h="323850">
                  <a:moveTo>
                    <a:pt x="139637" y="327184"/>
                  </a:moveTo>
                  <a:cubicBezTo>
                    <a:pt x="118110" y="239363"/>
                    <a:pt x="162973" y="148971"/>
                    <a:pt x="204407" y="88678"/>
                  </a:cubicBezTo>
                  <a:cubicBezTo>
                    <a:pt x="211265" y="78676"/>
                    <a:pt x="211931" y="66389"/>
                    <a:pt x="206312" y="55626"/>
                  </a:cubicBezTo>
                  <a:cubicBezTo>
                    <a:pt x="200596" y="44863"/>
                    <a:pt x="189929" y="38386"/>
                    <a:pt x="177737" y="38386"/>
                  </a:cubicBezTo>
                  <a:lnTo>
                    <a:pt x="0" y="38386"/>
                  </a:lnTo>
                  <a:lnTo>
                    <a:pt x="0" y="0"/>
                  </a:lnTo>
                  <a:lnTo>
                    <a:pt x="177737" y="0"/>
                  </a:lnTo>
                  <a:cubicBezTo>
                    <a:pt x="204025" y="0"/>
                    <a:pt x="228029" y="14478"/>
                    <a:pt x="240316" y="37719"/>
                  </a:cubicBezTo>
                  <a:cubicBezTo>
                    <a:pt x="252508" y="60960"/>
                    <a:pt x="250888" y="88773"/>
                    <a:pt x="236029" y="110395"/>
                  </a:cubicBezTo>
                  <a:cubicBezTo>
                    <a:pt x="199073" y="164306"/>
                    <a:pt x="158782" y="244030"/>
                    <a:pt x="176975" y="318040"/>
                  </a:cubicBezTo>
                  <a:lnTo>
                    <a:pt x="139637" y="327184"/>
                  </a:lnTo>
                  <a:close/>
                </a:path>
              </a:pathLst>
            </a:custGeom>
            <a:solidFill>
              <a:srgbClr val="2A2D2D"/>
            </a:solidFill>
            <a:ln w="9525" cap="flat">
              <a:noFill/>
              <a:prstDash val="solid"/>
              <a:miter/>
            </a:ln>
          </p:spPr>
          <p:txBody>
            <a:bodyPr rtlCol="0" anchor="ctr"/>
            <a:lstStyle/>
            <a:p>
              <a:endParaRPr lang="en-ID"/>
            </a:p>
          </p:txBody>
        </p:sp>
        <p:sp>
          <p:nvSpPr>
            <p:cNvPr id="86" name="Freeform: Shape 85">
              <a:extLst>
                <a:ext uri="{FF2B5EF4-FFF2-40B4-BE49-F238E27FC236}">
                  <a16:creationId xmlns:a16="http://schemas.microsoft.com/office/drawing/2014/main" id="{DB00CB61-4716-44BA-8A61-DD439466ECBC}"/>
                </a:ext>
              </a:extLst>
            </p:cNvPr>
            <p:cNvSpPr/>
            <p:nvPr/>
          </p:nvSpPr>
          <p:spPr>
            <a:xfrm>
              <a:off x="6346603" y="3159919"/>
              <a:ext cx="247650" cy="238125"/>
            </a:xfrm>
            <a:custGeom>
              <a:avLst/>
              <a:gdLst>
                <a:gd name="connsiteX0" fmla="*/ 140113 w 247650"/>
                <a:gd name="connsiteY0" fmla="*/ 244221 h 238125"/>
                <a:gd name="connsiteX1" fmla="*/ 206312 w 247650"/>
                <a:gd name="connsiteY1" fmla="*/ 63913 h 238125"/>
                <a:gd name="connsiteX2" fmla="*/ 209359 w 247650"/>
                <a:gd name="connsiteY2" fmla="*/ 53054 h 238125"/>
                <a:gd name="connsiteX3" fmla="*/ 177737 w 247650"/>
                <a:gd name="connsiteY3" fmla="*/ 38386 h 238125"/>
                <a:gd name="connsiteX4" fmla="*/ 0 w 247650"/>
                <a:gd name="connsiteY4" fmla="*/ 38386 h 238125"/>
                <a:gd name="connsiteX5" fmla="*/ 0 w 247650"/>
                <a:gd name="connsiteY5" fmla="*/ 0 h 238125"/>
                <a:gd name="connsiteX6" fmla="*/ 177737 w 247650"/>
                <a:gd name="connsiteY6" fmla="*/ 0 h 238125"/>
                <a:gd name="connsiteX7" fmla="*/ 244602 w 247650"/>
                <a:gd name="connsiteY7" fmla="*/ 37910 h 238125"/>
                <a:gd name="connsiteX8" fmla="*/ 234029 w 247650"/>
                <a:gd name="connsiteY8" fmla="*/ 90392 h 238125"/>
                <a:gd name="connsiteX9" fmla="*/ 176403 w 247650"/>
                <a:gd name="connsiteY9" fmla="*/ 231838 h 238125"/>
                <a:gd name="connsiteX10" fmla="*/ 140113 w 247650"/>
                <a:gd name="connsiteY10" fmla="*/ 244221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650" h="238125">
                  <a:moveTo>
                    <a:pt x="140113" y="244221"/>
                  </a:moveTo>
                  <a:cubicBezTo>
                    <a:pt x="121920" y="190881"/>
                    <a:pt x="144780" y="128492"/>
                    <a:pt x="206312" y="63913"/>
                  </a:cubicBezTo>
                  <a:cubicBezTo>
                    <a:pt x="210979" y="58960"/>
                    <a:pt x="210407" y="55531"/>
                    <a:pt x="209359" y="53054"/>
                  </a:cubicBezTo>
                  <a:cubicBezTo>
                    <a:pt x="206216" y="45815"/>
                    <a:pt x="194405" y="38386"/>
                    <a:pt x="177737" y="38386"/>
                  </a:cubicBezTo>
                  <a:lnTo>
                    <a:pt x="0" y="38386"/>
                  </a:lnTo>
                  <a:lnTo>
                    <a:pt x="0" y="0"/>
                  </a:lnTo>
                  <a:lnTo>
                    <a:pt x="177737" y="0"/>
                  </a:lnTo>
                  <a:cubicBezTo>
                    <a:pt x="208502" y="0"/>
                    <a:pt x="234791" y="14859"/>
                    <a:pt x="244602" y="37910"/>
                  </a:cubicBezTo>
                  <a:cubicBezTo>
                    <a:pt x="252222" y="55817"/>
                    <a:pt x="248317" y="75438"/>
                    <a:pt x="234029" y="90392"/>
                  </a:cubicBezTo>
                  <a:cubicBezTo>
                    <a:pt x="198501" y="127730"/>
                    <a:pt x="159639" y="182594"/>
                    <a:pt x="176403" y="231838"/>
                  </a:cubicBezTo>
                  <a:lnTo>
                    <a:pt x="140113" y="244221"/>
                  </a:lnTo>
                  <a:close/>
                </a:path>
              </a:pathLst>
            </a:custGeom>
            <a:solidFill>
              <a:srgbClr val="141616"/>
            </a:solidFill>
            <a:ln w="9525" cap="flat">
              <a:noFill/>
              <a:prstDash val="solid"/>
              <a:miter/>
            </a:ln>
          </p:spPr>
          <p:txBody>
            <a:bodyPr rtlCol="0" anchor="ctr"/>
            <a:lstStyle/>
            <a:p>
              <a:endParaRPr lang="en-ID"/>
            </a:p>
          </p:txBody>
        </p:sp>
        <p:sp>
          <p:nvSpPr>
            <p:cNvPr id="87" name="Freeform: Shape 86">
              <a:extLst>
                <a:ext uri="{FF2B5EF4-FFF2-40B4-BE49-F238E27FC236}">
                  <a16:creationId xmlns:a16="http://schemas.microsoft.com/office/drawing/2014/main" id="{F43A8289-CE35-448B-92C0-AE1B5EE7E2E4}"/>
                </a:ext>
              </a:extLst>
            </p:cNvPr>
            <p:cNvSpPr/>
            <p:nvPr/>
          </p:nvSpPr>
          <p:spPr>
            <a:xfrm>
              <a:off x="6296596" y="3144965"/>
              <a:ext cx="171450" cy="57150"/>
            </a:xfrm>
            <a:custGeom>
              <a:avLst/>
              <a:gdLst>
                <a:gd name="connsiteX0" fmla="*/ 142304 w 171450"/>
                <a:gd name="connsiteY0" fmla="*/ 63817 h 57150"/>
                <a:gd name="connsiteX1" fmla="*/ 31909 w 171450"/>
                <a:gd name="connsiteY1" fmla="*/ 63817 h 57150"/>
                <a:gd name="connsiteX2" fmla="*/ 0 w 171450"/>
                <a:gd name="connsiteY2" fmla="*/ 31909 h 57150"/>
                <a:gd name="connsiteX3" fmla="*/ 0 w 171450"/>
                <a:gd name="connsiteY3" fmla="*/ 31909 h 57150"/>
                <a:gd name="connsiteX4" fmla="*/ 31909 w 171450"/>
                <a:gd name="connsiteY4" fmla="*/ 0 h 57150"/>
                <a:gd name="connsiteX5" fmla="*/ 142304 w 171450"/>
                <a:gd name="connsiteY5" fmla="*/ 0 h 57150"/>
                <a:gd name="connsiteX6" fmla="*/ 174212 w 171450"/>
                <a:gd name="connsiteY6" fmla="*/ 31909 h 57150"/>
                <a:gd name="connsiteX7" fmla="*/ 174212 w 171450"/>
                <a:gd name="connsiteY7" fmla="*/ 31909 h 57150"/>
                <a:gd name="connsiteX8" fmla="*/ 142304 w 171450"/>
                <a:gd name="connsiteY8" fmla="*/ 63817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1450" h="57150">
                  <a:moveTo>
                    <a:pt x="142304" y="63817"/>
                  </a:moveTo>
                  <a:lnTo>
                    <a:pt x="31909" y="63817"/>
                  </a:lnTo>
                  <a:cubicBezTo>
                    <a:pt x="14288" y="63817"/>
                    <a:pt x="0" y="49530"/>
                    <a:pt x="0" y="31909"/>
                  </a:cubicBezTo>
                  <a:lnTo>
                    <a:pt x="0" y="31909"/>
                  </a:lnTo>
                  <a:cubicBezTo>
                    <a:pt x="0" y="14288"/>
                    <a:pt x="14288" y="0"/>
                    <a:pt x="31909" y="0"/>
                  </a:cubicBezTo>
                  <a:lnTo>
                    <a:pt x="142304" y="0"/>
                  </a:lnTo>
                  <a:cubicBezTo>
                    <a:pt x="159925" y="0"/>
                    <a:pt x="174212" y="14288"/>
                    <a:pt x="174212" y="31909"/>
                  </a:cubicBezTo>
                  <a:lnTo>
                    <a:pt x="174212" y="31909"/>
                  </a:lnTo>
                  <a:cubicBezTo>
                    <a:pt x="174212" y="49530"/>
                    <a:pt x="159925" y="63817"/>
                    <a:pt x="142304" y="63817"/>
                  </a:cubicBezTo>
                  <a:close/>
                </a:path>
              </a:pathLst>
            </a:custGeom>
            <a:solidFill>
              <a:srgbClr val="FF3300"/>
            </a:solidFill>
            <a:ln w="9525" cap="flat">
              <a:noFill/>
              <a:prstDash val="solid"/>
              <a:miter/>
            </a:ln>
          </p:spPr>
          <p:txBody>
            <a:bodyPr rtlCol="0" anchor="ctr"/>
            <a:lstStyle/>
            <a:p>
              <a:endParaRPr lang="en-ID"/>
            </a:p>
          </p:txBody>
        </p:sp>
        <p:sp>
          <p:nvSpPr>
            <p:cNvPr id="88" name="Freeform: Shape 87">
              <a:extLst>
                <a:ext uri="{FF2B5EF4-FFF2-40B4-BE49-F238E27FC236}">
                  <a16:creationId xmlns:a16="http://schemas.microsoft.com/office/drawing/2014/main" id="{44DB6FA4-DA1C-4324-A08D-DCD09978CAAA}"/>
                </a:ext>
              </a:extLst>
            </p:cNvPr>
            <p:cNvSpPr/>
            <p:nvPr/>
          </p:nvSpPr>
          <p:spPr>
            <a:xfrm>
              <a:off x="6287738" y="3069812"/>
              <a:ext cx="133350" cy="47625"/>
            </a:xfrm>
            <a:custGeom>
              <a:avLst/>
              <a:gdLst>
                <a:gd name="connsiteX0" fmla="*/ 114300 w 133350"/>
                <a:gd name="connsiteY0" fmla="*/ 51244 h 47625"/>
                <a:gd name="connsiteX1" fmla="*/ 25622 w 133350"/>
                <a:gd name="connsiteY1" fmla="*/ 51244 h 47625"/>
                <a:gd name="connsiteX2" fmla="*/ 0 w 133350"/>
                <a:gd name="connsiteY2" fmla="*/ 25622 h 47625"/>
                <a:gd name="connsiteX3" fmla="*/ 0 w 133350"/>
                <a:gd name="connsiteY3" fmla="*/ 25622 h 47625"/>
                <a:gd name="connsiteX4" fmla="*/ 25622 w 133350"/>
                <a:gd name="connsiteY4" fmla="*/ 0 h 47625"/>
                <a:gd name="connsiteX5" fmla="*/ 114300 w 133350"/>
                <a:gd name="connsiteY5" fmla="*/ 0 h 47625"/>
                <a:gd name="connsiteX6" fmla="*/ 139922 w 133350"/>
                <a:gd name="connsiteY6" fmla="*/ 25622 h 47625"/>
                <a:gd name="connsiteX7" fmla="*/ 139922 w 133350"/>
                <a:gd name="connsiteY7" fmla="*/ 25622 h 47625"/>
                <a:gd name="connsiteX8" fmla="*/ 114300 w 133350"/>
                <a:gd name="connsiteY8" fmla="*/ 51244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350" h="47625">
                  <a:moveTo>
                    <a:pt x="114300" y="51244"/>
                  </a:moveTo>
                  <a:lnTo>
                    <a:pt x="25622" y="51244"/>
                  </a:lnTo>
                  <a:cubicBezTo>
                    <a:pt x="11430" y="51244"/>
                    <a:pt x="0" y="39815"/>
                    <a:pt x="0" y="25622"/>
                  </a:cubicBezTo>
                  <a:lnTo>
                    <a:pt x="0" y="25622"/>
                  </a:lnTo>
                  <a:cubicBezTo>
                    <a:pt x="0" y="11430"/>
                    <a:pt x="11430" y="0"/>
                    <a:pt x="25622" y="0"/>
                  </a:cubicBezTo>
                  <a:lnTo>
                    <a:pt x="114300" y="0"/>
                  </a:lnTo>
                  <a:cubicBezTo>
                    <a:pt x="128492" y="0"/>
                    <a:pt x="139922" y="11430"/>
                    <a:pt x="139922" y="25622"/>
                  </a:cubicBezTo>
                  <a:lnTo>
                    <a:pt x="139922" y="25622"/>
                  </a:lnTo>
                  <a:cubicBezTo>
                    <a:pt x="139922" y="39719"/>
                    <a:pt x="128492" y="51244"/>
                    <a:pt x="114300" y="51244"/>
                  </a:cubicBezTo>
                  <a:close/>
                </a:path>
              </a:pathLst>
            </a:custGeom>
            <a:solidFill>
              <a:srgbClr val="FF3300"/>
            </a:solidFill>
            <a:ln w="9525" cap="flat">
              <a:noFill/>
              <a:prstDash val="solid"/>
              <a:miter/>
            </a:ln>
          </p:spPr>
          <p:txBody>
            <a:bodyPr rtlCol="0" anchor="ctr"/>
            <a:lstStyle/>
            <a:p>
              <a:endParaRPr lang="en-ID"/>
            </a:p>
          </p:txBody>
        </p:sp>
        <p:sp>
          <p:nvSpPr>
            <p:cNvPr id="89" name="Freeform: Shape 88">
              <a:extLst>
                <a:ext uri="{FF2B5EF4-FFF2-40B4-BE49-F238E27FC236}">
                  <a16:creationId xmlns:a16="http://schemas.microsoft.com/office/drawing/2014/main" id="{5A8857B5-6BD2-4546-9331-93D0CA7D8D5D}"/>
                </a:ext>
              </a:extLst>
            </p:cNvPr>
            <p:cNvSpPr/>
            <p:nvPr/>
          </p:nvSpPr>
          <p:spPr>
            <a:xfrm>
              <a:off x="5792343" y="3397948"/>
              <a:ext cx="733425" cy="762000"/>
            </a:xfrm>
            <a:custGeom>
              <a:avLst/>
              <a:gdLst>
                <a:gd name="connsiteX0" fmla="*/ 742188 w 733425"/>
                <a:gd name="connsiteY0" fmla="*/ 109538 h 762000"/>
                <a:gd name="connsiteX1" fmla="*/ 9430 w 733425"/>
                <a:gd name="connsiteY1" fmla="*/ 769049 h 762000"/>
                <a:gd name="connsiteX2" fmla="*/ 0 w 733425"/>
                <a:gd name="connsiteY2" fmla="*/ 675799 h 762000"/>
                <a:gd name="connsiteX3" fmla="*/ 665131 w 733425"/>
                <a:gd name="connsiteY3" fmla="*/ 0 h 762000"/>
              </a:gdLst>
              <a:ahLst/>
              <a:cxnLst>
                <a:cxn ang="0">
                  <a:pos x="connsiteX0" y="connsiteY0"/>
                </a:cxn>
                <a:cxn ang="0">
                  <a:pos x="connsiteX1" y="connsiteY1"/>
                </a:cxn>
                <a:cxn ang="0">
                  <a:pos x="connsiteX2" y="connsiteY2"/>
                </a:cxn>
                <a:cxn ang="0">
                  <a:pos x="connsiteX3" y="connsiteY3"/>
                </a:cxn>
              </a:cxnLst>
              <a:rect l="l" t="t" r="r" b="b"/>
              <a:pathLst>
                <a:path w="733425" h="762000">
                  <a:moveTo>
                    <a:pt x="742188" y="109538"/>
                  </a:moveTo>
                  <a:lnTo>
                    <a:pt x="9430" y="769049"/>
                  </a:lnTo>
                  <a:lnTo>
                    <a:pt x="0" y="675799"/>
                  </a:lnTo>
                  <a:lnTo>
                    <a:pt x="665131" y="0"/>
                  </a:lnTo>
                  <a:close/>
                </a:path>
              </a:pathLst>
            </a:custGeom>
            <a:solidFill>
              <a:srgbClr val="FF3300"/>
            </a:solidFill>
            <a:ln w="9525" cap="flat">
              <a:noFill/>
              <a:prstDash val="solid"/>
              <a:miter/>
            </a:ln>
          </p:spPr>
          <p:txBody>
            <a:bodyPr rtlCol="0" anchor="ctr"/>
            <a:lstStyle/>
            <a:p>
              <a:endParaRPr lang="en-ID"/>
            </a:p>
          </p:txBody>
        </p:sp>
        <p:sp>
          <p:nvSpPr>
            <p:cNvPr id="90" name="Freeform: Shape 89">
              <a:extLst>
                <a:ext uri="{FF2B5EF4-FFF2-40B4-BE49-F238E27FC236}">
                  <a16:creationId xmlns:a16="http://schemas.microsoft.com/office/drawing/2014/main" id="{3BF2634F-070C-4411-89F9-4B9DE705F808}"/>
                </a:ext>
              </a:extLst>
            </p:cNvPr>
            <p:cNvSpPr/>
            <p:nvPr/>
          </p:nvSpPr>
          <p:spPr>
            <a:xfrm>
              <a:off x="6457474" y="3366326"/>
              <a:ext cx="85725" cy="28575"/>
            </a:xfrm>
            <a:custGeom>
              <a:avLst/>
              <a:gdLst>
                <a:gd name="connsiteX0" fmla="*/ 0 w 85725"/>
                <a:gd name="connsiteY0" fmla="*/ 0 h 28575"/>
                <a:gd name="connsiteX1" fmla="*/ 92583 w 85725"/>
                <a:gd name="connsiteY1" fmla="*/ 0 h 28575"/>
                <a:gd name="connsiteX2" fmla="*/ 92583 w 85725"/>
                <a:gd name="connsiteY2" fmla="*/ 31623 h 28575"/>
                <a:gd name="connsiteX3" fmla="*/ 0 w 85725"/>
                <a:gd name="connsiteY3" fmla="*/ 31623 h 28575"/>
              </a:gdLst>
              <a:ahLst/>
              <a:cxnLst>
                <a:cxn ang="0">
                  <a:pos x="connsiteX0" y="connsiteY0"/>
                </a:cxn>
                <a:cxn ang="0">
                  <a:pos x="connsiteX1" y="connsiteY1"/>
                </a:cxn>
                <a:cxn ang="0">
                  <a:pos x="connsiteX2" y="connsiteY2"/>
                </a:cxn>
                <a:cxn ang="0">
                  <a:pos x="connsiteX3" y="connsiteY3"/>
                </a:cxn>
              </a:cxnLst>
              <a:rect l="l" t="t" r="r" b="b"/>
              <a:pathLst>
                <a:path w="85725" h="28575">
                  <a:moveTo>
                    <a:pt x="0" y="0"/>
                  </a:moveTo>
                  <a:lnTo>
                    <a:pt x="92583" y="0"/>
                  </a:lnTo>
                  <a:lnTo>
                    <a:pt x="92583" y="31623"/>
                  </a:lnTo>
                  <a:lnTo>
                    <a:pt x="0" y="31623"/>
                  </a:lnTo>
                  <a:close/>
                </a:path>
              </a:pathLst>
            </a:custGeom>
            <a:solidFill>
              <a:srgbClr val="141616"/>
            </a:solidFill>
            <a:ln w="9525" cap="flat">
              <a:noFill/>
              <a:prstDash val="solid"/>
              <a:miter/>
            </a:ln>
          </p:spPr>
          <p:txBody>
            <a:bodyPr rtlCol="0" anchor="ctr"/>
            <a:lstStyle/>
            <a:p>
              <a:endParaRPr lang="en-ID"/>
            </a:p>
          </p:txBody>
        </p:sp>
        <p:sp>
          <p:nvSpPr>
            <p:cNvPr id="91" name="Freeform: Shape 90">
              <a:extLst>
                <a:ext uri="{FF2B5EF4-FFF2-40B4-BE49-F238E27FC236}">
                  <a16:creationId xmlns:a16="http://schemas.microsoft.com/office/drawing/2014/main" id="{B61DDE22-C23E-4B06-846E-7AC3102B3095}"/>
                </a:ext>
              </a:extLst>
            </p:cNvPr>
            <p:cNvSpPr/>
            <p:nvPr/>
          </p:nvSpPr>
          <p:spPr>
            <a:xfrm>
              <a:off x="6314980" y="3564446"/>
              <a:ext cx="1038225" cy="552450"/>
            </a:xfrm>
            <a:custGeom>
              <a:avLst/>
              <a:gdLst>
                <a:gd name="connsiteX0" fmla="*/ 1043083 w 1038225"/>
                <a:gd name="connsiteY0" fmla="*/ 317087 h 552450"/>
                <a:gd name="connsiteX1" fmla="*/ 573119 w 1038225"/>
                <a:gd name="connsiteY1" fmla="*/ 0 h 552450"/>
                <a:gd name="connsiteX2" fmla="*/ 573119 w 1038225"/>
                <a:gd name="connsiteY2" fmla="*/ 0 h 552450"/>
                <a:gd name="connsiteX3" fmla="*/ 572262 w 1038225"/>
                <a:gd name="connsiteY3" fmla="*/ 0 h 552450"/>
                <a:gd name="connsiteX4" fmla="*/ 571405 w 1038225"/>
                <a:gd name="connsiteY4" fmla="*/ 0 h 552450"/>
                <a:gd name="connsiteX5" fmla="*/ 571405 w 1038225"/>
                <a:gd name="connsiteY5" fmla="*/ 0 h 552450"/>
                <a:gd name="connsiteX6" fmla="*/ 63817 w 1038225"/>
                <a:gd name="connsiteY6" fmla="*/ 509206 h 552450"/>
                <a:gd name="connsiteX7" fmla="*/ 63817 w 1038225"/>
                <a:gd name="connsiteY7" fmla="*/ 509302 h 552450"/>
                <a:gd name="connsiteX8" fmla="*/ 44767 w 1038225"/>
                <a:gd name="connsiteY8" fmla="*/ 528733 h 552450"/>
                <a:gd name="connsiteX9" fmla="*/ 16002 w 1038225"/>
                <a:gd name="connsiteY9" fmla="*/ 529114 h 552450"/>
                <a:gd name="connsiteX10" fmla="*/ 0 w 1038225"/>
                <a:gd name="connsiteY10" fmla="*/ 545306 h 552450"/>
                <a:gd name="connsiteX11" fmla="*/ 16192 w 1038225"/>
                <a:gd name="connsiteY11" fmla="*/ 561499 h 552450"/>
                <a:gd name="connsiteX12" fmla="*/ 66484 w 1038225"/>
                <a:gd name="connsiteY12" fmla="*/ 561499 h 552450"/>
                <a:gd name="connsiteX13" fmla="*/ 88678 w 1038225"/>
                <a:gd name="connsiteY13" fmla="*/ 561499 h 552450"/>
                <a:gd name="connsiteX14" fmla="*/ 112395 w 1038225"/>
                <a:gd name="connsiteY14" fmla="*/ 536258 h 552450"/>
                <a:gd name="connsiteX15" fmla="*/ 111538 w 1038225"/>
                <a:gd name="connsiteY15" fmla="*/ 509206 h 552450"/>
                <a:gd name="connsiteX16" fmla="*/ 572262 w 1038225"/>
                <a:gd name="connsiteY16" fmla="*/ 47625 h 552450"/>
                <a:gd name="connsiteX17" fmla="*/ 991076 w 1038225"/>
                <a:gd name="connsiteY17" fmla="*/ 316992 h 552450"/>
                <a:gd name="connsiteX18" fmla="*/ 1043083 w 1038225"/>
                <a:gd name="connsiteY18" fmla="*/ 316992 h 552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38225" h="552450">
                  <a:moveTo>
                    <a:pt x="1043083" y="317087"/>
                  </a:moveTo>
                  <a:cubicBezTo>
                    <a:pt x="967454" y="131635"/>
                    <a:pt x="785622" y="667"/>
                    <a:pt x="573119" y="0"/>
                  </a:cubicBezTo>
                  <a:lnTo>
                    <a:pt x="573119" y="0"/>
                  </a:lnTo>
                  <a:cubicBezTo>
                    <a:pt x="572834" y="0"/>
                    <a:pt x="572548" y="0"/>
                    <a:pt x="572262" y="0"/>
                  </a:cubicBezTo>
                  <a:cubicBezTo>
                    <a:pt x="571976" y="0"/>
                    <a:pt x="571690" y="0"/>
                    <a:pt x="571405" y="0"/>
                  </a:cubicBezTo>
                  <a:lnTo>
                    <a:pt x="571405" y="0"/>
                  </a:lnTo>
                  <a:cubicBezTo>
                    <a:pt x="290893" y="857"/>
                    <a:pt x="63817" y="228505"/>
                    <a:pt x="63817" y="509206"/>
                  </a:cubicBezTo>
                  <a:cubicBezTo>
                    <a:pt x="63817" y="509206"/>
                    <a:pt x="63817" y="509302"/>
                    <a:pt x="63817" y="509302"/>
                  </a:cubicBezTo>
                  <a:cubicBezTo>
                    <a:pt x="63817" y="519875"/>
                    <a:pt x="55340" y="528638"/>
                    <a:pt x="44767" y="528733"/>
                  </a:cubicBezTo>
                  <a:lnTo>
                    <a:pt x="16002" y="529114"/>
                  </a:lnTo>
                  <a:cubicBezTo>
                    <a:pt x="7144" y="529209"/>
                    <a:pt x="0" y="536448"/>
                    <a:pt x="0" y="545306"/>
                  </a:cubicBezTo>
                  <a:cubicBezTo>
                    <a:pt x="0" y="554260"/>
                    <a:pt x="7239" y="561499"/>
                    <a:pt x="16192" y="561499"/>
                  </a:cubicBezTo>
                  <a:lnTo>
                    <a:pt x="66484" y="561499"/>
                  </a:lnTo>
                  <a:lnTo>
                    <a:pt x="88678" y="561499"/>
                  </a:lnTo>
                  <a:cubicBezTo>
                    <a:pt x="102394" y="561499"/>
                    <a:pt x="113157" y="549974"/>
                    <a:pt x="112395" y="536258"/>
                  </a:cubicBezTo>
                  <a:cubicBezTo>
                    <a:pt x="111823" y="527304"/>
                    <a:pt x="111538" y="518255"/>
                    <a:pt x="111538" y="509206"/>
                  </a:cubicBezTo>
                  <a:cubicBezTo>
                    <a:pt x="111538" y="254508"/>
                    <a:pt x="317754" y="48101"/>
                    <a:pt x="572262" y="47625"/>
                  </a:cubicBezTo>
                  <a:cubicBezTo>
                    <a:pt x="758190" y="47911"/>
                    <a:pt x="918305" y="158305"/>
                    <a:pt x="991076" y="316992"/>
                  </a:cubicBezTo>
                  <a:lnTo>
                    <a:pt x="1043083" y="316992"/>
                  </a:lnTo>
                  <a:close/>
                </a:path>
              </a:pathLst>
            </a:custGeom>
            <a:solidFill>
              <a:srgbClr val="FF6600"/>
            </a:solidFill>
            <a:ln w="9525" cap="flat">
              <a:noFill/>
              <a:prstDash val="solid"/>
              <a:miter/>
            </a:ln>
          </p:spPr>
          <p:txBody>
            <a:bodyPr rtlCol="0" anchor="ctr"/>
            <a:lstStyle/>
            <a:p>
              <a:endParaRPr lang="en-ID"/>
            </a:p>
          </p:txBody>
        </p:sp>
        <p:sp>
          <p:nvSpPr>
            <p:cNvPr id="92" name="Freeform: Shape 91">
              <a:extLst>
                <a:ext uri="{FF2B5EF4-FFF2-40B4-BE49-F238E27FC236}">
                  <a16:creationId xmlns:a16="http://schemas.microsoft.com/office/drawing/2014/main" id="{52BA4E67-28BA-4313-8269-8EA7AB0A7848}"/>
                </a:ext>
              </a:extLst>
            </p:cNvPr>
            <p:cNvSpPr/>
            <p:nvPr/>
          </p:nvSpPr>
          <p:spPr>
            <a:xfrm>
              <a:off x="6457474" y="3397948"/>
              <a:ext cx="438150" cy="685800"/>
            </a:xfrm>
            <a:custGeom>
              <a:avLst/>
              <a:gdLst>
                <a:gd name="connsiteX0" fmla="*/ 92774 w 438150"/>
                <a:gd name="connsiteY0" fmla="*/ 0 h 685800"/>
                <a:gd name="connsiteX1" fmla="*/ 443294 w 438150"/>
                <a:gd name="connsiteY1" fmla="*/ 668179 h 685800"/>
                <a:gd name="connsiteX2" fmla="*/ 430054 w 438150"/>
                <a:gd name="connsiteY2" fmla="*/ 686753 h 685800"/>
                <a:gd name="connsiteX3" fmla="*/ 430054 w 438150"/>
                <a:gd name="connsiteY3" fmla="*/ 686753 h 685800"/>
                <a:gd name="connsiteX4" fmla="*/ 417195 w 438150"/>
                <a:gd name="connsiteY4" fmla="*/ 678371 h 685800"/>
                <a:gd name="connsiteX5" fmla="*/ 0 w 438150"/>
                <a:gd name="connsiteY5" fmla="*/ 95 h 685800"/>
                <a:gd name="connsiteX6" fmla="*/ 92774 w 438150"/>
                <a:gd name="connsiteY6" fmla="*/ 95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150" h="685800">
                  <a:moveTo>
                    <a:pt x="92774" y="0"/>
                  </a:moveTo>
                  <a:lnTo>
                    <a:pt x="443294" y="668179"/>
                  </a:lnTo>
                  <a:cubicBezTo>
                    <a:pt x="446342" y="677323"/>
                    <a:pt x="439579" y="686753"/>
                    <a:pt x="430054" y="686753"/>
                  </a:cubicBezTo>
                  <a:lnTo>
                    <a:pt x="430054" y="686753"/>
                  </a:lnTo>
                  <a:cubicBezTo>
                    <a:pt x="424434" y="686753"/>
                    <a:pt x="419386" y="683419"/>
                    <a:pt x="417195" y="678371"/>
                  </a:cubicBezTo>
                  <a:lnTo>
                    <a:pt x="0" y="95"/>
                  </a:lnTo>
                  <a:lnTo>
                    <a:pt x="92774" y="95"/>
                  </a:lnTo>
                  <a:close/>
                </a:path>
              </a:pathLst>
            </a:custGeom>
            <a:solidFill>
              <a:srgbClr val="FF3300"/>
            </a:solidFill>
            <a:ln w="9525" cap="flat">
              <a:noFill/>
              <a:prstDash val="solid"/>
              <a:miter/>
            </a:ln>
          </p:spPr>
          <p:txBody>
            <a:bodyPr rtlCol="0" anchor="ctr"/>
            <a:lstStyle/>
            <a:p>
              <a:endParaRPr lang="en-ID"/>
            </a:p>
          </p:txBody>
        </p:sp>
        <p:sp>
          <p:nvSpPr>
            <p:cNvPr id="93" name="Freeform: Shape 92">
              <a:extLst>
                <a:ext uri="{FF2B5EF4-FFF2-40B4-BE49-F238E27FC236}">
                  <a16:creationId xmlns:a16="http://schemas.microsoft.com/office/drawing/2014/main" id="{DA7F596B-E37E-4648-9045-D9B18155DE9B}"/>
                </a:ext>
              </a:extLst>
            </p:cNvPr>
            <p:cNvSpPr/>
            <p:nvPr/>
          </p:nvSpPr>
          <p:spPr>
            <a:xfrm>
              <a:off x="5653363" y="3135630"/>
              <a:ext cx="657225" cy="1085850"/>
            </a:xfrm>
            <a:custGeom>
              <a:avLst/>
              <a:gdLst>
                <a:gd name="connsiteX0" fmla="*/ 17346 w 657225"/>
                <a:gd name="connsiteY0" fmla="*/ 0 h 1085850"/>
                <a:gd name="connsiteX1" fmla="*/ 98594 w 657225"/>
                <a:gd name="connsiteY1" fmla="*/ 258413 h 1085850"/>
                <a:gd name="connsiteX2" fmla="*/ 266234 w 657225"/>
                <a:gd name="connsiteY2" fmla="*/ 481965 h 1085850"/>
                <a:gd name="connsiteX3" fmla="*/ 336052 w 657225"/>
                <a:gd name="connsiteY3" fmla="*/ 618173 h 1085850"/>
                <a:gd name="connsiteX4" fmla="*/ 357007 w 657225"/>
                <a:gd name="connsiteY4" fmla="*/ 859155 h 1085850"/>
                <a:gd name="connsiteX5" fmla="*/ 417491 w 657225"/>
                <a:gd name="connsiteY5" fmla="*/ 1017651 h 1085850"/>
                <a:gd name="connsiteX6" fmla="*/ 419777 w 657225"/>
                <a:gd name="connsiteY6" fmla="*/ 1029557 h 1085850"/>
                <a:gd name="connsiteX7" fmla="*/ 419777 w 657225"/>
                <a:gd name="connsiteY7" fmla="*/ 1054799 h 1085850"/>
                <a:gd name="connsiteX8" fmla="*/ 451209 w 657225"/>
                <a:gd name="connsiteY8" fmla="*/ 1086231 h 1085850"/>
                <a:gd name="connsiteX9" fmla="*/ 604848 w 657225"/>
                <a:gd name="connsiteY9" fmla="*/ 1086231 h 1085850"/>
                <a:gd name="connsiteX10" fmla="*/ 647520 w 657225"/>
                <a:gd name="connsiteY10" fmla="*/ 1059752 h 1085850"/>
                <a:gd name="connsiteX11" fmla="*/ 512455 w 657225"/>
                <a:gd name="connsiteY11" fmla="*/ 1005459 h 1085850"/>
                <a:gd name="connsiteX12" fmla="*/ 493786 w 657225"/>
                <a:gd name="connsiteY12" fmla="*/ 980980 h 1085850"/>
                <a:gd name="connsiteX13" fmla="*/ 460830 w 657225"/>
                <a:gd name="connsiteY13" fmla="*/ 645700 h 1085850"/>
                <a:gd name="connsiteX14" fmla="*/ 373485 w 657225"/>
                <a:gd name="connsiteY14" fmla="*/ 320231 h 1085850"/>
                <a:gd name="connsiteX15" fmla="*/ 226134 w 657225"/>
                <a:gd name="connsiteY15" fmla="*/ 95 h 1085850"/>
                <a:gd name="connsiteX16" fmla="*/ 17346 w 657225"/>
                <a:gd name="connsiteY16" fmla="*/ 95 h 1085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57225" h="1085850">
                  <a:moveTo>
                    <a:pt x="17346" y="0"/>
                  </a:moveTo>
                  <a:cubicBezTo>
                    <a:pt x="-36090" y="119444"/>
                    <a:pt x="46206" y="220028"/>
                    <a:pt x="98594" y="258413"/>
                  </a:cubicBezTo>
                  <a:cubicBezTo>
                    <a:pt x="150981" y="296799"/>
                    <a:pt x="196416" y="440055"/>
                    <a:pt x="266234" y="481965"/>
                  </a:cubicBezTo>
                  <a:cubicBezTo>
                    <a:pt x="336052" y="523875"/>
                    <a:pt x="336052" y="551783"/>
                    <a:pt x="336052" y="618173"/>
                  </a:cubicBezTo>
                  <a:cubicBezTo>
                    <a:pt x="336052" y="684562"/>
                    <a:pt x="329099" y="778859"/>
                    <a:pt x="357007" y="859155"/>
                  </a:cubicBezTo>
                  <a:cubicBezTo>
                    <a:pt x="380629" y="927068"/>
                    <a:pt x="409299" y="997553"/>
                    <a:pt x="417491" y="1017651"/>
                  </a:cubicBezTo>
                  <a:cubicBezTo>
                    <a:pt x="419015" y="1021461"/>
                    <a:pt x="419777" y="1025462"/>
                    <a:pt x="419777" y="1029557"/>
                  </a:cubicBezTo>
                  <a:lnTo>
                    <a:pt x="419777" y="1054799"/>
                  </a:lnTo>
                  <a:cubicBezTo>
                    <a:pt x="419777" y="1072134"/>
                    <a:pt x="433874" y="1086231"/>
                    <a:pt x="451209" y="1086231"/>
                  </a:cubicBezTo>
                  <a:lnTo>
                    <a:pt x="604848" y="1086231"/>
                  </a:lnTo>
                  <a:cubicBezTo>
                    <a:pt x="660759" y="1086231"/>
                    <a:pt x="684477" y="1074515"/>
                    <a:pt x="647520" y="1059752"/>
                  </a:cubicBezTo>
                  <a:cubicBezTo>
                    <a:pt x="619230" y="1048417"/>
                    <a:pt x="545602" y="1018794"/>
                    <a:pt x="512455" y="1005459"/>
                  </a:cubicBezTo>
                  <a:cubicBezTo>
                    <a:pt x="502263" y="1001363"/>
                    <a:pt x="495120" y="992029"/>
                    <a:pt x="493786" y="980980"/>
                  </a:cubicBezTo>
                  <a:cubicBezTo>
                    <a:pt x="486166" y="917162"/>
                    <a:pt x="460830" y="700754"/>
                    <a:pt x="460830" y="645700"/>
                  </a:cubicBezTo>
                  <a:cubicBezTo>
                    <a:pt x="460830" y="581025"/>
                    <a:pt x="450733" y="500920"/>
                    <a:pt x="373485" y="320231"/>
                  </a:cubicBezTo>
                  <a:cubicBezTo>
                    <a:pt x="292999" y="132017"/>
                    <a:pt x="226134" y="95"/>
                    <a:pt x="226134" y="95"/>
                  </a:cubicBezTo>
                  <a:lnTo>
                    <a:pt x="17346" y="95"/>
                  </a:lnTo>
                  <a:close/>
                </a:path>
              </a:pathLst>
            </a:custGeom>
            <a:solidFill>
              <a:srgbClr val="35B0ED"/>
            </a:solidFill>
            <a:ln w="9525" cap="flat">
              <a:noFill/>
              <a:prstDash val="solid"/>
              <a:miter/>
            </a:ln>
          </p:spPr>
          <p:txBody>
            <a:bodyPr rtlCol="0" anchor="ctr"/>
            <a:lstStyle/>
            <a:p>
              <a:endParaRPr lang="en-ID"/>
            </a:p>
          </p:txBody>
        </p:sp>
        <p:sp>
          <p:nvSpPr>
            <p:cNvPr id="94" name="Freeform: Shape 93">
              <a:extLst>
                <a:ext uri="{FF2B5EF4-FFF2-40B4-BE49-F238E27FC236}">
                  <a16:creationId xmlns:a16="http://schemas.microsoft.com/office/drawing/2014/main" id="{85006710-4ED2-4F3F-85E9-4B890B1903EB}"/>
                </a:ext>
              </a:extLst>
            </p:cNvPr>
            <p:cNvSpPr/>
            <p:nvPr/>
          </p:nvSpPr>
          <p:spPr>
            <a:xfrm>
              <a:off x="5818668" y="2744631"/>
              <a:ext cx="638175" cy="495300"/>
            </a:xfrm>
            <a:custGeom>
              <a:avLst/>
              <a:gdLst>
                <a:gd name="connsiteX0" fmla="*/ 29968 w 638175"/>
                <a:gd name="connsiteY0" fmla="*/ 1712 h 495300"/>
                <a:gd name="connsiteX1" fmla="*/ 85498 w 638175"/>
                <a:gd name="connsiteY1" fmla="*/ 232884 h 495300"/>
                <a:gd name="connsiteX2" fmla="*/ 167509 w 638175"/>
                <a:gd name="connsiteY2" fmla="*/ 358233 h 495300"/>
                <a:gd name="connsiteX3" fmla="*/ 431827 w 638175"/>
                <a:gd name="connsiteY3" fmla="*/ 434052 h 495300"/>
                <a:gd name="connsiteX4" fmla="*/ 582608 w 638175"/>
                <a:gd name="connsiteY4" fmla="*/ 497012 h 495300"/>
                <a:gd name="connsiteX5" fmla="*/ 622327 w 638175"/>
                <a:gd name="connsiteY5" fmla="*/ 427384 h 495300"/>
                <a:gd name="connsiteX6" fmla="*/ 237898 w 638175"/>
                <a:gd name="connsiteY6" fmla="*/ 286509 h 495300"/>
                <a:gd name="connsiteX7" fmla="*/ 105310 w 638175"/>
                <a:gd name="connsiteY7" fmla="*/ 62958 h 495300"/>
                <a:gd name="connsiteX8" fmla="*/ 29968 w 638175"/>
                <a:gd name="connsiteY8" fmla="*/ 1712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8175" h="495300">
                  <a:moveTo>
                    <a:pt x="29968" y="1712"/>
                  </a:moveTo>
                  <a:cubicBezTo>
                    <a:pt x="-42518" y="20095"/>
                    <a:pt x="32635" y="138872"/>
                    <a:pt x="85498" y="232884"/>
                  </a:cubicBezTo>
                  <a:cubicBezTo>
                    <a:pt x="138362" y="326895"/>
                    <a:pt x="167509" y="358233"/>
                    <a:pt x="167509" y="358233"/>
                  </a:cubicBezTo>
                  <a:cubicBezTo>
                    <a:pt x="167509" y="358233"/>
                    <a:pt x="368867" y="417478"/>
                    <a:pt x="431827" y="434052"/>
                  </a:cubicBezTo>
                  <a:cubicBezTo>
                    <a:pt x="494788" y="450625"/>
                    <a:pt x="554414" y="485391"/>
                    <a:pt x="582608" y="497012"/>
                  </a:cubicBezTo>
                  <a:cubicBezTo>
                    <a:pt x="610802" y="508632"/>
                    <a:pt x="683668" y="477105"/>
                    <a:pt x="622327" y="427384"/>
                  </a:cubicBezTo>
                  <a:cubicBezTo>
                    <a:pt x="560986" y="377664"/>
                    <a:pt x="237898" y="286509"/>
                    <a:pt x="237898" y="286509"/>
                  </a:cubicBezTo>
                  <a:cubicBezTo>
                    <a:pt x="237898" y="286509"/>
                    <a:pt x="133504" y="110964"/>
                    <a:pt x="105310" y="62958"/>
                  </a:cubicBezTo>
                  <a:cubicBezTo>
                    <a:pt x="77212" y="14856"/>
                    <a:pt x="62257" y="-6480"/>
                    <a:pt x="29968" y="1712"/>
                  </a:cubicBezTo>
                  <a:close/>
                </a:path>
              </a:pathLst>
            </a:custGeom>
            <a:solidFill>
              <a:srgbClr val="FFAD97"/>
            </a:solidFill>
            <a:ln w="9525" cap="flat">
              <a:noFill/>
              <a:prstDash val="solid"/>
              <a:miter/>
            </a:ln>
          </p:spPr>
          <p:txBody>
            <a:bodyPr rtlCol="0" anchor="ctr"/>
            <a:lstStyle/>
            <a:p>
              <a:endParaRPr lang="en-ID"/>
            </a:p>
          </p:txBody>
        </p:sp>
        <p:sp>
          <p:nvSpPr>
            <p:cNvPr id="95" name="Freeform: Shape 94">
              <a:extLst>
                <a:ext uri="{FF2B5EF4-FFF2-40B4-BE49-F238E27FC236}">
                  <a16:creationId xmlns:a16="http://schemas.microsoft.com/office/drawing/2014/main" id="{FE263734-D1B5-45B2-BFE8-6F0A528437DC}"/>
                </a:ext>
              </a:extLst>
            </p:cNvPr>
            <p:cNvSpPr/>
            <p:nvPr/>
          </p:nvSpPr>
          <p:spPr>
            <a:xfrm>
              <a:off x="6065520" y="4140327"/>
              <a:ext cx="247650" cy="76200"/>
            </a:xfrm>
            <a:custGeom>
              <a:avLst/>
              <a:gdLst>
                <a:gd name="connsiteX0" fmla="*/ 5429 w 247650"/>
                <a:gd name="connsiteY0" fmla="*/ 12954 h 76200"/>
                <a:gd name="connsiteX1" fmla="*/ 7715 w 247650"/>
                <a:gd name="connsiteY1" fmla="*/ 24860 h 76200"/>
                <a:gd name="connsiteX2" fmla="*/ 7715 w 247650"/>
                <a:gd name="connsiteY2" fmla="*/ 50102 h 76200"/>
                <a:gd name="connsiteX3" fmla="*/ 39148 w 247650"/>
                <a:gd name="connsiteY3" fmla="*/ 81534 h 76200"/>
                <a:gd name="connsiteX4" fmla="*/ 192786 w 247650"/>
                <a:gd name="connsiteY4" fmla="*/ 81534 h 76200"/>
                <a:gd name="connsiteX5" fmla="*/ 235458 w 247650"/>
                <a:gd name="connsiteY5" fmla="*/ 55055 h 76200"/>
                <a:gd name="connsiteX6" fmla="*/ 100393 w 247650"/>
                <a:gd name="connsiteY6" fmla="*/ 762 h 76200"/>
                <a:gd name="connsiteX7" fmla="*/ 98965 w 247650"/>
                <a:gd name="connsiteY7" fmla="*/ 0 h 76200"/>
                <a:gd name="connsiteX8" fmla="*/ 0 w 247650"/>
                <a:gd name="connsiteY8" fmla="*/ 0 h 76200"/>
                <a:gd name="connsiteX9" fmla="*/ 5429 w 247650"/>
                <a:gd name="connsiteY9" fmla="*/ 12954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7650" h="76200">
                  <a:moveTo>
                    <a:pt x="5429" y="12954"/>
                  </a:moveTo>
                  <a:cubicBezTo>
                    <a:pt x="6953" y="16764"/>
                    <a:pt x="7715" y="20765"/>
                    <a:pt x="7715" y="24860"/>
                  </a:cubicBezTo>
                  <a:lnTo>
                    <a:pt x="7715" y="50102"/>
                  </a:lnTo>
                  <a:cubicBezTo>
                    <a:pt x="7715" y="67437"/>
                    <a:pt x="21812" y="81534"/>
                    <a:pt x="39148" y="81534"/>
                  </a:cubicBezTo>
                  <a:lnTo>
                    <a:pt x="192786" y="81534"/>
                  </a:lnTo>
                  <a:cubicBezTo>
                    <a:pt x="248698" y="81534"/>
                    <a:pt x="272415" y="69818"/>
                    <a:pt x="235458" y="55055"/>
                  </a:cubicBezTo>
                  <a:cubicBezTo>
                    <a:pt x="207169" y="43720"/>
                    <a:pt x="133541" y="14097"/>
                    <a:pt x="100393" y="762"/>
                  </a:cubicBezTo>
                  <a:cubicBezTo>
                    <a:pt x="99917" y="572"/>
                    <a:pt x="99441" y="191"/>
                    <a:pt x="98965" y="0"/>
                  </a:cubicBezTo>
                  <a:lnTo>
                    <a:pt x="0" y="0"/>
                  </a:lnTo>
                  <a:cubicBezTo>
                    <a:pt x="2286" y="5239"/>
                    <a:pt x="4096" y="9716"/>
                    <a:pt x="5429" y="12954"/>
                  </a:cubicBezTo>
                  <a:close/>
                </a:path>
              </a:pathLst>
            </a:custGeom>
            <a:solidFill>
              <a:srgbClr val="0F1721"/>
            </a:solidFill>
            <a:ln w="9525" cap="flat">
              <a:noFill/>
              <a:prstDash val="solid"/>
              <a:miter/>
            </a:ln>
          </p:spPr>
          <p:txBody>
            <a:bodyPr rtlCol="0" anchor="ctr"/>
            <a:lstStyle/>
            <a:p>
              <a:endParaRPr lang="en-ID"/>
            </a:p>
          </p:txBody>
        </p:sp>
        <p:sp>
          <p:nvSpPr>
            <p:cNvPr id="96" name="Freeform: Shape 95">
              <a:extLst>
                <a:ext uri="{FF2B5EF4-FFF2-40B4-BE49-F238E27FC236}">
                  <a16:creationId xmlns:a16="http://schemas.microsoft.com/office/drawing/2014/main" id="{00DF2496-90DC-4A75-B9F3-D35C244DE446}"/>
                </a:ext>
              </a:extLst>
            </p:cNvPr>
            <p:cNvSpPr/>
            <p:nvPr/>
          </p:nvSpPr>
          <p:spPr>
            <a:xfrm>
              <a:off x="6047327" y="4094131"/>
              <a:ext cx="114300" cy="38100"/>
            </a:xfrm>
            <a:custGeom>
              <a:avLst/>
              <a:gdLst>
                <a:gd name="connsiteX0" fmla="*/ 100013 w 114300"/>
                <a:gd name="connsiteY0" fmla="*/ 22288 h 38100"/>
                <a:gd name="connsiteX1" fmla="*/ 97346 w 114300"/>
                <a:gd name="connsiteY1" fmla="*/ 0 h 38100"/>
                <a:gd name="connsiteX2" fmla="*/ 0 w 114300"/>
                <a:gd name="connsiteY2" fmla="*/ 0 h 38100"/>
                <a:gd name="connsiteX3" fmla="*/ 18288 w 114300"/>
                <a:gd name="connsiteY3" fmla="*/ 45910 h 38100"/>
                <a:gd name="connsiteX4" fmla="*/ 18288 w 114300"/>
                <a:gd name="connsiteY4" fmla="*/ 45910 h 38100"/>
                <a:gd name="connsiteX5" fmla="*/ 118682 w 114300"/>
                <a:gd name="connsiteY5" fmla="*/ 46672 h 38100"/>
                <a:gd name="connsiteX6" fmla="*/ 100013 w 114300"/>
                <a:gd name="connsiteY6" fmla="*/ 22288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300" h="38100">
                  <a:moveTo>
                    <a:pt x="100013" y="22288"/>
                  </a:moveTo>
                  <a:cubicBezTo>
                    <a:pt x="99250" y="16192"/>
                    <a:pt x="98393" y="8668"/>
                    <a:pt x="97346" y="0"/>
                  </a:cubicBezTo>
                  <a:lnTo>
                    <a:pt x="0" y="0"/>
                  </a:lnTo>
                  <a:cubicBezTo>
                    <a:pt x="7239" y="18669"/>
                    <a:pt x="13621" y="34480"/>
                    <a:pt x="18288" y="45910"/>
                  </a:cubicBezTo>
                  <a:lnTo>
                    <a:pt x="18288" y="45910"/>
                  </a:lnTo>
                  <a:lnTo>
                    <a:pt x="118682" y="46672"/>
                  </a:lnTo>
                  <a:cubicBezTo>
                    <a:pt x="108395" y="42672"/>
                    <a:pt x="101346" y="33338"/>
                    <a:pt x="100013" y="22288"/>
                  </a:cubicBezTo>
                  <a:close/>
                </a:path>
              </a:pathLst>
            </a:custGeom>
            <a:solidFill>
              <a:srgbClr val="E08D3D"/>
            </a:solidFill>
            <a:ln w="9525" cap="flat">
              <a:noFill/>
              <a:prstDash val="solid"/>
              <a:miter/>
            </a:ln>
          </p:spPr>
          <p:txBody>
            <a:bodyPr rtlCol="0" anchor="ctr"/>
            <a:lstStyle/>
            <a:p>
              <a:endParaRPr lang="en-ID"/>
            </a:p>
          </p:txBody>
        </p:sp>
        <p:sp>
          <p:nvSpPr>
            <p:cNvPr id="97" name="Freeform: Shape 96">
              <a:extLst>
                <a:ext uri="{FF2B5EF4-FFF2-40B4-BE49-F238E27FC236}">
                  <a16:creationId xmlns:a16="http://schemas.microsoft.com/office/drawing/2014/main" id="{E1942792-F92A-4B65-824E-2D098F410B2E}"/>
                </a:ext>
              </a:extLst>
            </p:cNvPr>
            <p:cNvSpPr/>
            <p:nvPr/>
          </p:nvSpPr>
          <p:spPr>
            <a:xfrm>
              <a:off x="5961126" y="4109085"/>
              <a:ext cx="133350" cy="123825"/>
            </a:xfrm>
            <a:custGeom>
              <a:avLst/>
              <a:gdLst>
                <a:gd name="connsiteX0" fmla="*/ 0 w 133350"/>
                <a:gd name="connsiteY0" fmla="*/ 0 h 123825"/>
                <a:gd name="connsiteX1" fmla="*/ 142780 w 133350"/>
                <a:gd name="connsiteY1" fmla="*/ 126302 h 123825"/>
              </a:gdLst>
              <a:ahLst/>
              <a:cxnLst>
                <a:cxn ang="0">
                  <a:pos x="connsiteX0" y="connsiteY0"/>
                </a:cxn>
                <a:cxn ang="0">
                  <a:pos x="connsiteX1" y="connsiteY1"/>
                </a:cxn>
              </a:cxnLst>
              <a:rect l="l" t="t" r="r" b="b"/>
              <a:pathLst>
                <a:path w="133350" h="123825">
                  <a:moveTo>
                    <a:pt x="0" y="0"/>
                  </a:moveTo>
                  <a:lnTo>
                    <a:pt x="142780" y="126302"/>
                  </a:lnTo>
                </a:path>
              </a:pathLst>
            </a:custGeom>
            <a:ln w="28575" cap="rnd">
              <a:solidFill>
                <a:srgbClr val="59160B"/>
              </a:solidFill>
              <a:prstDash val="solid"/>
              <a:miter/>
            </a:ln>
          </p:spPr>
          <p:txBody>
            <a:bodyPr rtlCol="0" anchor="ctr"/>
            <a:lstStyle/>
            <a:p>
              <a:endParaRPr lang="en-ID"/>
            </a:p>
          </p:txBody>
        </p:sp>
        <p:sp>
          <p:nvSpPr>
            <p:cNvPr id="98" name="Freeform: Shape 97">
              <a:extLst>
                <a:ext uri="{FF2B5EF4-FFF2-40B4-BE49-F238E27FC236}">
                  <a16:creationId xmlns:a16="http://schemas.microsoft.com/office/drawing/2014/main" id="{4D9B3FCE-25B0-440A-B684-2C80730F909B}"/>
                </a:ext>
              </a:extLst>
            </p:cNvPr>
            <p:cNvSpPr/>
            <p:nvPr/>
          </p:nvSpPr>
          <p:spPr>
            <a:xfrm>
              <a:off x="5403068" y="2574512"/>
              <a:ext cx="304800" cy="342900"/>
            </a:xfrm>
            <a:custGeom>
              <a:avLst/>
              <a:gdLst>
                <a:gd name="connsiteX0" fmla="*/ 211633 w 304800"/>
                <a:gd name="connsiteY0" fmla="*/ 0 h 342900"/>
                <a:gd name="connsiteX1" fmla="*/ 86951 w 304800"/>
                <a:gd name="connsiteY1" fmla="*/ 170117 h 342900"/>
                <a:gd name="connsiteX2" fmla="*/ 4655 w 304800"/>
                <a:gd name="connsiteY2" fmla="*/ 294894 h 342900"/>
                <a:gd name="connsiteX3" fmla="*/ 267545 w 304800"/>
                <a:gd name="connsiteY3" fmla="*/ 348044 h 342900"/>
                <a:gd name="connsiteX4" fmla="*/ 305645 w 304800"/>
                <a:gd name="connsiteY4" fmla="*/ 87725 h 342900"/>
                <a:gd name="connsiteX5" fmla="*/ 211633 w 304800"/>
                <a:gd name="connsiteY5" fmla="*/ 0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4800" h="342900">
                  <a:moveTo>
                    <a:pt x="211633" y="0"/>
                  </a:moveTo>
                  <a:cubicBezTo>
                    <a:pt x="231350" y="104489"/>
                    <a:pt x="116955" y="50197"/>
                    <a:pt x="86951" y="170117"/>
                  </a:cubicBezTo>
                  <a:cubicBezTo>
                    <a:pt x="65044" y="257366"/>
                    <a:pt x="50566" y="260604"/>
                    <a:pt x="4655" y="294894"/>
                  </a:cubicBezTo>
                  <a:cubicBezTo>
                    <a:pt x="-41255" y="329184"/>
                    <a:pt x="267545" y="348044"/>
                    <a:pt x="267545" y="348044"/>
                  </a:cubicBezTo>
                  <a:lnTo>
                    <a:pt x="305645" y="87725"/>
                  </a:lnTo>
                  <a:lnTo>
                    <a:pt x="211633" y="0"/>
                  </a:lnTo>
                  <a:close/>
                </a:path>
              </a:pathLst>
            </a:custGeom>
            <a:solidFill>
              <a:srgbClr val="002A32"/>
            </a:solidFill>
            <a:ln w="9525" cap="flat">
              <a:noFill/>
              <a:prstDash val="solid"/>
              <a:miter/>
            </a:ln>
          </p:spPr>
          <p:txBody>
            <a:bodyPr rtlCol="0" anchor="ctr"/>
            <a:lstStyle/>
            <a:p>
              <a:endParaRPr lang="en-ID"/>
            </a:p>
          </p:txBody>
        </p:sp>
      </p:grpSp>
      <p:pic>
        <p:nvPicPr>
          <p:cNvPr id="9" name="Graphic 8">
            <a:extLst>
              <a:ext uri="{FF2B5EF4-FFF2-40B4-BE49-F238E27FC236}">
                <a16:creationId xmlns:a16="http://schemas.microsoft.com/office/drawing/2014/main" id="{A1A450EF-D0C2-4BBB-B8A2-543EA109E1F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5238749"/>
            <a:ext cx="8408257" cy="1622425"/>
          </a:xfrm>
          <a:prstGeom prst="rect">
            <a:avLst/>
          </a:prstGeom>
        </p:spPr>
      </p:pic>
      <p:grpSp>
        <p:nvGrpSpPr>
          <p:cNvPr id="104" name="Group 103">
            <a:extLst>
              <a:ext uri="{FF2B5EF4-FFF2-40B4-BE49-F238E27FC236}">
                <a16:creationId xmlns:a16="http://schemas.microsoft.com/office/drawing/2014/main" id="{24C7F33E-1BBE-45CF-B539-0752634F89CF}"/>
              </a:ext>
            </a:extLst>
          </p:cNvPr>
          <p:cNvGrpSpPr/>
          <p:nvPr/>
        </p:nvGrpSpPr>
        <p:grpSpPr>
          <a:xfrm>
            <a:off x="4886876" y="5724712"/>
            <a:ext cx="2068554" cy="1217851"/>
            <a:chOff x="7657953" y="5751963"/>
            <a:chExt cx="2068554" cy="1217851"/>
          </a:xfrm>
        </p:grpSpPr>
        <p:sp>
          <p:nvSpPr>
            <p:cNvPr id="100" name="Freeform: Shape 99">
              <a:extLst>
                <a:ext uri="{FF2B5EF4-FFF2-40B4-BE49-F238E27FC236}">
                  <a16:creationId xmlns:a16="http://schemas.microsoft.com/office/drawing/2014/main" id="{9794EF24-3A11-401C-AF68-C26C46353126}"/>
                </a:ext>
              </a:extLst>
            </p:cNvPr>
            <p:cNvSpPr/>
            <p:nvPr/>
          </p:nvSpPr>
          <p:spPr>
            <a:xfrm rot="21301151" flipH="1">
              <a:off x="7657953" y="5751963"/>
              <a:ext cx="2068554" cy="1217851"/>
            </a:xfrm>
            <a:custGeom>
              <a:avLst/>
              <a:gdLst>
                <a:gd name="connsiteX0" fmla="*/ 60686 w 2200275"/>
                <a:gd name="connsiteY0" fmla="*/ 1297753 h 1295400"/>
                <a:gd name="connsiteX1" fmla="*/ 12 w 2200275"/>
                <a:gd name="connsiteY1" fmla="*/ 1078392 h 1295400"/>
                <a:gd name="connsiteX2" fmla="*/ 104882 w 2200275"/>
                <a:gd name="connsiteY2" fmla="*/ 889226 h 1295400"/>
                <a:gd name="connsiteX3" fmla="*/ 269188 w 2200275"/>
                <a:gd name="connsiteY3" fmla="*/ 838838 h 1295400"/>
                <a:gd name="connsiteX4" fmla="*/ 323862 w 2200275"/>
                <a:gd name="connsiteY4" fmla="*/ 703298 h 1295400"/>
                <a:gd name="connsiteX5" fmla="*/ 332434 w 2200275"/>
                <a:gd name="connsiteY5" fmla="*/ 552898 h 1295400"/>
                <a:gd name="connsiteX6" fmla="*/ 436543 w 2200275"/>
                <a:gd name="connsiteY6" fmla="*/ 459458 h 1295400"/>
                <a:gd name="connsiteX7" fmla="*/ 531793 w 2200275"/>
                <a:gd name="connsiteY7" fmla="*/ 480317 h 1295400"/>
                <a:gd name="connsiteX8" fmla="*/ 616565 w 2200275"/>
                <a:gd name="connsiteY8" fmla="*/ 400022 h 1295400"/>
                <a:gd name="connsiteX9" fmla="*/ 618184 w 2200275"/>
                <a:gd name="connsiteY9" fmla="*/ 275435 h 1295400"/>
                <a:gd name="connsiteX10" fmla="*/ 667333 w 2200275"/>
                <a:gd name="connsiteY10" fmla="*/ 58646 h 1295400"/>
                <a:gd name="connsiteX11" fmla="*/ 867073 w 2200275"/>
                <a:gd name="connsiteY11" fmla="*/ 29975 h 1295400"/>
                <a:gd name="connsiteX12" fmla="*/ 946321 w 2200275"/>
                <a:gd name="connsiteY12" fmla="*/ 158563 h 1295400"/>
                <a:gd name="connsiteX13" fmla="*/ 1221879 w 2200275"/>
                <a:gd name="connsiteY13" fmla="*/ 246193 h 1295400"/>
                <a:gd name="connsiteX14" fmla="*/ 1315129 w 2200275"/>
                <a:gd name="connsiteY14" fmla="*/ 514607 h 1295400"/>
                <a:gd name="connsiteX15" fmla="*/ 1466195 w 2200275"/>
                <a:gd name="connsiteY15" fmla="*/ 611572 h 1295400"/>
                <a:gd name="connsiteX16" fmla="*/ 1649361 w 2200275"/>
                <a:gd name="connsiteY16" fmla="*/ 633670 h 1295400"/>
                <a:gd name="connsiteX17" fmla="*/ 2206669 w 2200275"/>
                <a:gd name="connsiteY17" fmla="*/ 1117159 h 1295400"/>
                <a:gd name="connsiteX18" fmla="*/ 60686 w 2200275"/>
                <a:gd name="connsiteY18" fmla="*/ 1297753 h 129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00275" h="1295400">
                  <a:moveTo>
                    <a:pt x="60686" y="1297753"/>
                  </a:moveTo>
                  <a:cubicBezTo>
                    <a:pt x="30968" y="1227363"/>
                    <a:pt x="774" y="1154783"/>
                    <a:pt x="12" y="1078392"/>
                  </a:cubicBezTo>
                  <a:cubicBezTo>
                    <a:pt x="-750" y="1002002"/>
                    <a:pt x="34969" y="919991"/>
                    <a:pt x="104882" y="889226"/>
                  </a:cubicBezTo>
                  <a:cubicBezTo>
                    <a:pt x="157746" y="865985"/>
                    <a:pt x="223278" y="873890"/>
                    <a:pt x="269188" y="838838"/>
                  </a:cubicBezTo>
                  <a:cubicBezTo>
                    <a:pt x="309193" y="808263"/>
                    <a:pt x="322052" y="753685"/>
                    <a:pt x="323862" y="703298"/>
                  </a:cubicBezTo>
                  <a:cubicBezTo>
                    <a:pt x="325672" y="653006"/>
                    <a:pt x="319290" y="601475"/>
                    <a:pt x="332434" y="552898"/>
                  </a:cubicBezTo>
                  <a:cubicBezTo>
                    <a:pt x="345579" y="504320"/>
                    <a:pt x="386251" y="457648"/>
                    <a:pt x="436543" y="459458"/>
                  </a:cubicBezTo>
                  <a:cubicBezTo>
                    <a:pt x="469213" y="460601"/>
                    <a:pt x="499122" y="481556"/>
                    <a:pt x="531793" y="480317"/>
                  </a:cubicBezTo>
                  <a:cubicBezTo>
                    <a:pt x="573512" y="478793"/>
                    <a:pt x="606088" y="440408"/>
                    <a:pt x="616565" y="400022"/>
                  </a:cubicBezTo>
                  <a:cubicBezTo>
                    <a:pt x="627138" y="359636"/>
                    <a:pt x="621137" y="317059"/>
                    <a:pt x="618184" y="275435"/>
                  </a:cubicBezTo>
                  <a:cubicBezTo>
                    <a:pt x="612850" y="199806"/>
                    <a:pt x="620089" y="117986"/>
                    <a:pt x="667333" y="58646"/>
                  </a:cubicBezTo>
                  <a:cubicBezTo>
                    <a:pt x="714577" y="-695"/>
                    <a:pt x="812971" y="-23174"/>
                    <a:pt x="867073" y="29975"/>
                  </a:cubicBezTo>
                  <a:cubicBezTo>
                    <a:pt x="903172" y="65408"/>
                    <a:pt x="910602" y="122558"/>
                    <a:pt x="946321" y="158563"/>
                  </a:cubicBezTo>
                  <a:cubicBezTo>
                    <a:pt x="1015567" y="228381"/>
                    <a:pt x="1147108" y="182375"/>
                    <a:pt x="1221879" y="246193"/>
                  </a:cubicBezTo>
                  <a:cubicBezTo>
                    <a:pt x="1295221" y="308867"/>
                    <a:pt x="1266266" y="431549"/>
                    <a:pt x="1315129" y="514607"/>
                  </a:cubicBezTo>
                  <a:cubicBezTo>
                    <a:pt x="1346371" y="567662"/>
                    <a:pt x="1406188" y="597856"/>
                    <a:pt x="1466195" y="611572"/>
                  </a:cubicBezTo>
                  <a:cubicBezTo>
                    <a:pt x="1526203" y="625288"/>
                    <a:pt x="1588401" y="625288"/>
                    <a:pt x="1649361" y="633670"/>
                  </a:cubicBezTo>
                  <a:cubicBezTo>
                    <a:pt x="1907203" y="668912"/>
                    <a:pt x="2135422" y="866937"/>
                    <a:pt x="2206669" y="1117159"/>
                  </a:cubicBezTo>
                  <a:lnTo>
                    <a:pt x="60686" y="1297753"/>
                  </a:lnTo>
                  <a:close/>
                </a:path>
              </a:pathLst>
            </a:custGeom>
            <a:solidFill>
              <a:srgbClr val="5ACF8B"/>
            </a:solidFill>
            <a:ln w="9525" cap="flat">
              <a:noFill/>
              <a:prstDash val="solid"/>
              <a:miter/>
            </a:ln>
          </p:spPr>
          <p:txBody>
            <a:bodyPr rtlCol="0" anchor="ctr"/>
            <a:lstStyle/>
            <a:p>
              <a:endParaRPr lang="en-ID"/>
            </a:p>
          </p:txBody>
        </p:sp>
        <p:sp>
          <p:nvSpPr>
            <p:cNvPr id="101" name="Freeform: Shape 100">
              <a:extLst>
                <a:ext uri="{FF2B5EF4-FFF2-40B4-BE49-F238E27FC236}">
                  <a16:creationId xmlns:a16="http://schemas.microsoft.com/office/drawing/2014/main" id="{7A258F97-348E-42A1-A6B3-80ECF7FC34FB}"/>
                </a:ext>
              </a:extLst>
            </p:cNvPr>
            <p:cNvSpPr/>
            <p:nvPr/>
          </p:nvSpPr>
          <p:spPr>
            <a:xfrm rot="21301151" flipH="1">
              <a:off x="9006245" y="6175776"/>
              <a:ext cx="295507" cy="734292"/>
            </a:xfrm>
            <a:custGeom>
              <a:avLst/>
              <a:gdLst>
                <a:gd name="connsiteX0" fmla="*/ 257444 w 314325"/>
                <a:gd name="connsiteY0" fmla="*/ 486644 h 781050"/>
                <a:gd name="connsiteX1" fmla="*/ 256778 w 314325"/>
                <a:gd name="connsiteY1" fmla="*/ 183559 h 781050"/>
                <a:gd name="connsiteX2" fmla="*/ 243824 w 314325"/>
                <a:gd name="connsiteY2" fmla="*/ 187083 h 781050"/>
                <a:gd name="connsiteX3" fmla="*/ 250967 w 314325"/>
                <a:gd name="connsiteY3" fmla="*/ 467594 h 781050"/>
                <a:gd name="connsiteX4" fmla="*/ 92090 w 314325"/>
                <a:gd name="connsiteY4" fmla="*/ 149745 h 781050"/>
                <a:gd name="connsiteX5" fmla="*/ 92662 w 314325"/>
                <a:gd name="connsiteY5" fmla="*/ 6394 h 781050"/>
                <a:gd name="connsiteX6" fmla="*/ 79232 w 314325"/>
                <a:gd name="connsiteY6" fmla="*/ 6394 h 781050"/>
                <a:gd name="connsiteX7" fmla="*/ 80089 w 314325"/>
                <a:gd name="connsiteY7" fmla="*/ 132219 h 781050"/>
                <a:gd name="connsiteX8" fmla="*/ 29797 w 314325"/>
                <a:gd name="connsiteY8" fmla="*/ 64687 h 781050"/>
                <a:gd name="connsiteX9" fmla="*/ 20367 w 314325"/>
                <a:gd name="connsiteY9" fmla="*/ 74116 h 781050"/>
                <a:gd name="connsiteX10" fmla="*/ 78946 w 314325"/>
                <a:gd name="connsiteY10" fmla="*/ 153841 h 781050"/>
                <a:gd name="connsiteX11" fmla="*/ 80184 w 314325"/>
                <a:gd name="connsiteY11" fmla="*/ 155746 h 781050"/>
                <a:gd name="connsiteX12" fmla="*/ 160099 w 314325"/>
                <a:gd name="connsiteY12" fmla="*/ 289858 h 781050"/>
                <a:gd name="connsiteX13" fmla="*/ 10271 w 314325"/>
                <a:gd name="connsiteY13" fmla="*/ 259949 h 781050"/>
                <a:gd name="connsiteX14" fmla="*/ 3508 w 314325"/>
                <a:gd name="connsiteY14" fmla="*/ 271475 h 781050"/>
                <a:gd name="connsiteX15" fmla="*/ 166481 w 314325"/>
                <a:gd name="connsiteY15" fmla="*/ 303097 h 781050"/>
                <a:gd name="connsiteX16" fmla="*/ 166957 w 314325"/>
                <a:gd name="connsiteY16" fmla="*/ 303002 h 781050"/>
                <a:gd name="connsiteX17" fmla="*/ 305831 w 314325"/>
                <a:gd name="connsiteY17" fmla="*/ 776680 h 781050"/>
                <a:gd name="connsiteX18" fmla="*/ 319262 w 314325"/>
                <a:gd name="connsiteY18" fmla="*/ 776680 h 781050"/>
                <a:gd name="connsiteX19" fmla="*/ 257444 w 314325"/>
                <a:gd name="connsiteY19" fmla="*/ 486644 h 781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14325" h="781050">
                  <a:moveTo>
                    <a:pt x="257444" y="486644"/>
                  </a:moveTo>
                  <a:cubicBezTo>
                    <a:pt x="299831" y="392918"/>
                    <a:pt x="288972" y="278523"/>
                    <a:pt x="256778" y="183559"/>
                  </a:cubicBezTo>
                  <a:cubicBezTo>
                    <a:pt x="254015" y="175462"/>
                    <a:pt x="241061" y="178892"/>
                    <a:pt x="243824" y="187083"/>
                  </a:cubicBezTo>
                  <a:cubicBezTo>
                    <a:pt x="273351" y="274237"/>
                    <a:pt x="285448" y="379679"/>
                    <a:pt x="250967" y="467594"/>
                  </a:cubicBezTo>
                  <a:cubicBezTo>
                    <a:pt x="212105" y="355390"/>
                    <a:pt x="158670" y="248424"/>
                    <a:pt x="92090" y="149745"/>
                  </a:cubicBezTo>
                  <a:cubicBezTo>
                    <a:pt x="96377" y="102120"/>
                    <a:pt x="97139" y="54114"/>
                    <a:pt x="92662" y="6394"/>
                  </a:cubicBezTo>
                  <a:cubicBezTo>
                    <a:pt x="91900" y="-2084"/>
                    <a:pt x="78470" y="-2179"/>
                    <a:pt x="79232" y="6394"/>
                  </a:cubicBezTo>
                  <a:cubicBezTo>
                    <a:pt x="83137" y="48208"/>
                    <a:pt x="83042" y="90309"/>
                    <a:pt x="80089" y="132219"/>
                  </a:cubicBezTo>
                  <a:cubicBezTo>
                    <a:pt x="64087" y="109264"/>
                    <a:pt x="47323" y="86689"/>
                    <a:pt x="29797" y="64687"/>
                  </a:cubicBezTo>
                  <a:cubicBezTo>
                    <a:pt x="24463" y="57924"/>
                    <a:pt x="15033" y="67449"/>
                    <a:pt x="20367" y="74116"/>
                  </a:cubicBezTo>
                  <a:cubicBezTo>
                    <a:pt x="40941" y="99929"/>
                    <a:pt x="60467" y="126599"/>
                    <a:pt x="78946" y="153841"/>
                  </a:cubicBezTo>
                  <a:cubicBezTo>
                    <a:pt x="79232" y="154603"/>
                    <a:pt x="79613" y="155174"/>
                    <a:pt x="80184" y="155746"/>
                  </a:cubicBezTo>
                  <a:cubicBezTo>
                    <a:pt x="109426" y="198894"/>
                    <a:pt x="136096" y="243662"/>
                    <a:pt x="160099" y="289858"/>
                  </a:cubicBezTo>
                  <a:cubicBezTo>
                    <a:pt x="108283" y="290905"/>
                    <a:pt x="57705" y="281000"/>
                    <a:pt x="10271" y="259949"/>
                  </a:cubicBezTo>
                  <a:cubicBezTo>
                    <a:pt x="2460" y="256520"/>
                    <a:pt x="-4398" y="268046"/>
                    <a:pt x="3508" y="271475"/>
                  </a:cubicBezTo>
                  <a:cubicBezTo>
                    <a:pt x="55133" y="294430"/>
                    <a:pt x="109902" y="305288"/>
                    <a:pt x="166481" y="303097"/>
                  </a:cubicBezTo>
                  <a:cubicBezTo>
                    <a:pt x="166671" y="303097"/>
                    <a:pt x="166766" y="303097"/>
                    <a:pt x="166957" y="303002"/>
                  </a:cubicBezTo>
                  <a:cubicBezTo>
                    <a:pt x="241633" y="450544"/>
                    <a:pt x="289163" y="611612"/>
                    <a:pt x="305831" y="776680"/>
                  </a:cubicBezTo>
                  <a:cubicBezTo>
                    <a:pt x="306689" y="785158"/>
                    <a:pt x="320119" y="785253"/>
                    <a:pt x="319262" y="776680"/>
                  </a:cubicBezTo>
                  <a:cubicBezTo>
                    <a:pt x="309260" y="677811"/>
                    <a:pt x="288401" y="580561"/>
                    <a:pt x="257444" y="486644"/>
                  </a:cubicBezTo>
                  <a:close/>
                </a:path>
              </a:pathLst>
            </a:custGeom>
            <a:solidFill>
              <a:srgbClr val="69E299"/>
            </a:solidFill>
            <a:ln w="9525" cap="flat">
              <a:noFill/>
              <a:prstDash val="solid"/>
              <a:miter/>
            </a:ln>
          </p:spPr>
          <p:txBody>
            <a:bodyPr rtlCol="0" anchor="ctr"/>
            <a:lstStyle/>
            <a:p>
              <a:endParaRPr lang="en-ID"/>
            </a:p>
          </p:txBody>
        </p:sp>
        <p:sp>
          <p:nvSpPr>
            <p:cNvPr id="102" name="Freeform: Shape 101">
              <a:extLst>
                <a:ext uri="{FF2B5EF4-FFF2-40B4-BE49-F238E27FC236}">
                  <a16:creationId xmlns:a16="http://schemas.microsoft.com/office/drawing/2014/main" id="{0D91772D-3612-4B29-A8B8-7EAF0F97F283}"/>
                </a:ext>
              </a:extLst>
            </p:cNvPr>
            <p:cNvSpPr/>
            <p:nvPr/>
          </p:nvSpPr>
          <p:spPr>
            <a:xfrm rot="21301151" flipH="1">
              <a:off x="8591957" y="5795819"/>
              <a:ext cx="456694" cy="1002935"/>
            </a:xfrm>
            <a:custGeom>
              <a:avLst/>
              <a:gdLst>
                <a:gd name="connsiteX0" fmla="*/ 478881 w 485775"/>
                <a:gd name="connsiteY0" fmla="*/ 686694 h 1066800"/>
                <a:gd name="connsiteX1" fmla="*/ 323433 w 485775"/>
                <a:gd name="connsiteY1" fmla="*/ 930058 h 1066800"/>
                <a:gd name="connsiteX2" fmla="*/ 254091 w 485775"/>
                <a:gd name="connsiteY2" fmla="*/ 498956 h 1066800"/>
                <a:gd name="connsiteX3" fmla="*/ 346007 w 485775"/>
                <a:gd name="connsiteY3" fmla="*/ 426661 h 1066800"/>
                <a:gd name="connsiteX4" fmla="*/ 405824 w 485775"/>
                <a:gd name="connsiteY4" fmla="*/ 215587 h 1066800"/>
                <a:gd name="connsiteX5" fmla="*/ 392394 w 485775"/>
                <a:gd name="connsiteY5" fmla="*/ 215587 h 1066800"/>
                <a:gd name="connsiteX6" fmla="*/ 340007 w 485775"/>
                <a:gd name="connsiteY6" fmla="*/ 411802 h 1066800"/>
                <a:gd name="connsiteX7" fmla="*/ 250853 w 485775"/>
                <a:gd name="connsiteY7" fmla="*/ 486002 h 1066800"/>
                <a:gd name="connsiteX8" fmla="*/ 172843 w 485775"/>
                <a:gd name="connsiteY8" fmla="*/ 225589 h 1066800"/>
                <a:gd name="connsiteX9" fmla="*/ 83212 w 485775"/>
                <a:gd name="connsiteY9" fmla="*/ 3466 h 1066800"/>
                <a:gd name="connsiteX10" fmla="*/ 71687 w 485775"/>
                <a:gd name="connsiteY10" fmla="*/ 10228 h 1066800"/>
                <a:gd name="connsiteX11" fmla="*/ 179225 w 485775"/>
                <a:gd name="connsiteY11" fmla="*/ 285596 h 1066800"/>
                <a:gd name="connsiteX12" fmla="*/ 11204 w 485775"/>
                <a:gd name="connsiteY12" fmla="*/ 189870 h 1066800"/>
                <a:gd name="connsiteX13" fmla="*/ 1774 w 485775"/>
                <a:gd name="connsiteY13" fmla="*/ 199300 h 1066800"/>
                <a:gd name="connsiteX14" fmla="*/ 183796 w 485775"/>
                <a:gd name="connsiteY14" fmla="*/ 299598 h 1066800"/>
                <a:gd name="connsiteX15" fmla="*/ 295334 w 485775"/>
                <a:gd name="connsiteY15" fmla="*/ 790612 h 1066800"/>
                <a:gd name="connsiteX16" fmla="*/ 156936 w 485775"/>
                <a:gd name="connsiteY16" fmla="*/ 623257 h 1066800"/>
                <a:gd name="connsiteX17" fmla="*/ 143982 w 485775"/>
                <a:gd name="connsiteY17" fmla="*/ 626782 h 1066800"/>
                <a:gd name="connsiteX18" fmla="*/ 295906 w 485775"/>
                <a:gd name="connsiteY18" fmla="*/ 806423 h 1066800"/>
                <a:gd name="connsiteX19" fmla="*/ 297430 w 485775"/>
                <a:gd name="connsiteY19" fmla="*/ 807090 h 1066800"/>
                <a:gd name="connsiteX20" fmla="*/ 299716 w 485775"/>
                <a:gd name="connsiteY20" fmla="*/ 825187 h 1066800"/>
                <a:gd name="connsiteX21" fmla="*/ 317813 w 485775"/>
                <a:gd name="connsiteY21" fmla="*/ 1062265 h 1066800"/>
                <a:gd name="connsiteX22" fmla="*/ 331244 w 485775"/>
                <a:gd name="connsiteY22" fmla="*/ 1062265 h 1066800"/>
                <a:gd name="connsiteX23" fmla="*/ 324576 w 485775"/>
                <a:gd name="connsiteY23" fmla="*/ 943774 h 1066800"/>
                <a:gd name="connsiteX24" fmla="*/ 492311 w 485775"/>
                <a:gd name="connsiteY24" fmla="*/ 686694 h 1066800"/>
                <a:gd name="connsiteX25" fmla="*/ 478881 w 485775"/>
                <a:gd name="connsiteY25" fmla="*/ 686694 h 106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85775" h="1066800">
                  <a:moveTo>
                    <a:pt x="478881" y="686694"/>
                  </a:moveTo>
                  <a:cubicBezTo>
                    <a:pt x="473452" y="784420"/>
                    <a:pt x="421445" y="896815"/>
                    <a:pt x="323433" y="930058"/>
                  </a:cubicBezTo>
                  <a:cubicBezTo>
                    <a:pt x="311527" y="784801"/>
                    <a:pt x="288381" y="640593"/>
                    <a:pt x="254091" y="498956"/>
                  </a:cubicBezTo>
                  <a:cubicBezTo>
                    <a:pt x="292286" y="491717"/>
                    <a:pt x="324671" y="456284"/>
                    <a:pt x="346007" y="426661"/>
                  </a:cubicBezTo>
                  <a:cubicBezTo>
                    <a:pt x="390013" y="365606"/>
                    <a:pt x="407253" y="289882"/>
                    <a:pt x="405824" y="215587"/>
                  </a:cubicBezTo>
                  <a:cubicBezTo>
                    <a:pt x="405634" y="207015"/>
                    <a:pt x="392299" y="206920"/>
                    <a:pt x="392394" y="215587"/>
                  </a:cubicBezTo>
                  <a:cubicBezTo>
                    <a:pt x="393728" y="284548"/>
                    <a:pt x="378678" y="353890"/>
                    <a:pt x="340007" y="411802"/>
                  </a:cubicBezTo>
                  <a:cubicBezTo>
                    <a:pt x="320766" y="440568"/>
                    <a:pt x="288191" y="479906"/>
                    <a:pt x="250853" y="486002"/>
                  </a:cubicBezTo>
                  <a:cubicBezTo>
                    <a:pt x="229136" y="397991"/>
                    <a:pt x="203132" y="311123"/>
                    <a:pt x="172843" y="225589"/>
                  </a:cubicBezTo>
                  <a:cubicBezTo>
                    <a:pt x="146173" y="150246"/>
                    <a:pt x="116169" y="76237"/>
                    <a:pt x="83212" y="3466"/>
                  </a:cubicBezTo>
                  <a:cubicBezTo>
                    <a:pt x="79688" y="-4345"/>
                    <a:pt x="68163" y="2418"/>
                    <a:pt x="71687" y="10228"/>
                  </a:cubicBezTo>
                  <a:cubicBezTo>
                    <a:pt x="112359" y="100049"/>
                    <a:pt x="148268" y="191965"/>
                    <a:pt x="179225" y="285596"/>
                  </a:cubicBezTo>
                  <a:cubicBezTo>
                    <a:pt x="112931" y="276262"/>
                    <a:pt x="55400" y="239495"/>
                    <a:pt x="11204" y="189870"/>
                  </a:cubicBezTo>
                  <a:cubicBezTo>
                    <a:pt x="5489" y="183393"/>
                    <a:pt x="-3941" y="192918"/>
                    <a:pt x="1774" y="199300"/>
                  </a:cubicBezTo>
                  <a:cubicBezTo>
                    <a:pt x="49494" y="252830"/>
                    <a:pt x="111978" y="290930"/>
                    <a:pt x="183796" y="299598"/>
                  </a:cubicBezTo>
                  <a:cubicBezTo>
                    <a:pt x="235708" y="459427"/>
                    <a:pt x="273141" y="623924"/>
                    <a:pt x="295334" y="790612"/>
                  </a:cubicBezTo>
                  <a:cubicBezTo>
                    <a:pt x="230850" y="752893"/>
                    <a:pt x="181796" y="694028"/>
                    <a:pt x="156936" y="623257"/>
                  </a:cubicBezTo>
                  <a:cubicBezTo>
                    <a:pt x="154079" y="615161"/>
                    <a:pt x="141125" y="618685"/>
                    <a:pt x="143982" y="626782"/>
                  </a:cubicBezTo>
                  <a:cubicBezTo>
                    <a:pt x="170938" y="703458"/>
                    <a:pt x="224659" y="767180"/>
                    <a:pt x="295906" y="806423"/>
                  </a:cubicBezTo>
                  <a:cubicBezTo>
                    <a:pt x="296477" y="806709"/>
                    <a:pt x="296954" y="806899"/>
                    <a:pt x="297430" y="807090"/>
                  </a:cubicBezTo>
                  <a:cubicBezTo>
                    <a:pt x="298192" y="813091"/>
                    <a:pt x="298954" y="819187"/>
                    <a:pt x="299716" y="825187"/>
                  </a:cubicBezTo>
                  <a:cubicBezTo>
                    <a:pt x="309146" y="903959"/>
                    <a:pt x="315146" y="983017"/>
                    <a:pt x="317813" y="1062265"/>
                  </a:cubicBezTo>
                  <a:cubicBezTo>
                    <a:pt x="318099" y="1070837"/>
                    <a:pt x="331529" y="1070932"/>
                    <a:pt x="331244" y="1062265"/>
                  </a:cubicBezTo>
                  <a:cubicBezTo>
                    <a:pt x="329910" y="1022736"/>
                    <a:pt x="327624" y="983207"/>
                    <a:pt x="324576" y="943774"/>
                  </a:cubicBezTo>
                  <a:cubicBezTo>
                    <a:pt x="430208" y="909865"/>
                    <a:pt x="486501" y="791374"/>
                    <a:pt x="492311" y="686694"/>
                  </a:cubicBezTo>
                  <a:cubicBezTo>
                    <a:pt x="492692" y="678121"/>
                    <a:pt x="479357" y="678121"/>
                    <a:pt x="478881" y="686694"/>
                  </a:cubicBezTo>
                  <a:close/>
                </a:path>
              </a:pathLst>
            </a:custGeom>
            <a:solidFill>
              <a:srgbClr val="69E299"/>
            </a:solidFill>
            <a:ln w="9525" cap="flat">
              <a:noFill/>
              <a:prstDash val="solid"/>
              <a:miter/>
            </a:ln>
          </p:spPr>
          <p:txBody>
            <a:bodyPr rtlCol="0" anchor="ctr"/>
            <a:lstStyle/>
            <a:p>
              <a:endParaRPr lang="en-ID"/>
            </a:p>
          </p:txBody>
        </p:sp>
        <p:sp>
          <p:nvSpPr>
            <p:cNvPr id="103" name="Freeform: Shape 102">
              <a:extLst>
                <a:ext uri="{FF2B5EF4-FFF2-40B4-BE49-F238E27FC236}">
                  <a16:creationId xmlns:a16="http://schemas.microsoft.com/office/drawing/2014/main" id="{9D0F2915-31D6-4DF8-A952-AACD507566E0}"/>
                </a:ext>
              </a:extLst>
            </p:cNvPr>
            <p:cNvSpPr/>
            <p:nvPr/>
          </p:nvSpPr>
          <p:spPr>
            <a:xfrm rot="21301151" flipH="1">
              <a:off x="8130371" y="6339396"/>
              <a:ext cx="331327" cy="546241"/>
            </a:xfrm>
            <a:custGeom>
              <a:avLst/>
              <a:gdLst>
                <a:gd name="connsiteX0" fmla="*/ 347517 w 352425"/>
                <a:gd name="connsiteY0" fmla="*/ 230575 h 581025"/>
                <a:gd name="connsiteX1" fmla="*/ 65006 w 352425"/>
                <a:gd name="connsiteY1" fmla="*/ 366402 h 581025"/>
                <a:gd name="connsiteX2" fmla="*/ 141301 w 352425"/>
                <a:gd name="connsiteY2" fmla="*/ 148756 h 581025"/>
                <a:gd name="connsiteX3" fmla="*/ 304464 w 352425"/>
                <a:gd name="connsiteY3" fmla="*/ 56935 h 581025"/>
                <a:gd name="connsiteX4" fmla="*/ 292939 w 352425"/>
                <a:gd name="connsiteY4" fmla="*/ 50172 h 581025"/>
                <a:gd name="connsiteX5" fmla="*/ 147207 w 352425"/>
                <a:gd name="connsiteY5" fmla="*/ 134563 h 581025"/>
                <a:gd name="connsiteX6" fmla="*/ 203404 w 352425"/>
                <a:gd name="connsiteY6" fmla="*/ 10167 h 581025"/>
                <a:gd name="connsiteX7" fmla="*/ 191879 w 352425"/>
                <a:gd name="connsiteY7" fmla="*/ 3404 h 581025"/>
                <a:gd name="connsiteX8" fmla="*/ 77293 w 352425"/>
                <a:gd name="connsiteY8" fmla="*/ 282868 h 581025"/>
                <a:gd name="connsiteX9" fmla="*/ 57100 w 352425"/>
                <a:gd name="connsiteY9" fmla="*/ 60840 h 581025"/>
                <a:gd name="connsiteX10" fmla="*/ 43670 w 352425"/>
                <a:gd name="connsiteY10" fmla="*/ 60840 h 581025"/>
                <a:gd name="connsiteX11" fmla="*/ 68625 w 352425"/>
                <a:gd name="connsiteY11" fmla="*/ 300965 h 581025"/>
                <a:gd name="connsiteX12" fmla="*/ 70435 w 352425"/>
                <a:gd name="connsiteY12" fmla="*/ 303918 h 581025"/>
                <a:gd name="connsiteX13" fmla="*/ 141 w 352425"/>
                <a:gd name="connsiteY13" fmla="*/ 576523 h 581025"/>
                <a:gd name="connsiteX14" fmla="*/ 13095 w 352425"/>
                <a:gd name="connsiteY14" fmla="*/ 580048 h 581025"/>
                <a:gd name="connsiteX15" fmla="*/ 61101 w 352425"/>
                <a:gd name="connsiteY15" fmla="*/ 380213 h 581025"/>
                <a:gd name="connsiteX16" fmla="*/ 357042 w 352425"/>
                <a:gd name="connsiteY16" fmla="*/ 240100 h 581025"/>
                <a:gd name="connsiteX17" fmla="*/ 347517 w 352425"/>
                <a:gd name="connsiteY17" fmla="*/ 230575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2425" h="581025">
                  <a:moveTo>
                    <a:pt x="347517" y="230575"/>
                  </a:moveTo>
                  <a:cubicBezTo>
                    <a:pt x="273413" y="309157"/>
                    <a:pt x="172543" y="357639"/>
                    <a:pt x="65006" y="366402"/>
                  </a:cubicBezTo>
                  <a:cubicBezTo>
                    <a:pt x="86723" y="292583"/>
                    <a:pt x="112155" y="219907"/>
                    <a:pt x="141301" y="148756"/>
                  </a:cubicBezTo>
                  <a:cubicBezTo>
                    <a:pt x="205690" y="140374"/>
                    <a:pt x="274270" y="120181"/>
                    <a:pt x="304464" y="56935"/>
                  </a:cubicBezTo>
                  <a:cubicBezTo>
                    <a:pt x="308179" y="49219"/>
                    <a:pt x="296654" y="42361"/>
                    <a:pt x="292939" y="50172"/>
                  </a:cubicBezTo>
                  <a:cubicBezTo>
                    <a:pt x="265793" y="106941"/>
                    <a:pt x="205309" y="126277"/>
                    <a:pt x="147207" y="134563"/>
                  </a:cubicBezTo>
                  <a:cubicBezTo>
                    <a:pt x="164637" y="92558"/>
                    <a:pt x="183402" y="51124"/>
                    <a:pt x="203404" y="10167"/>
                  </a:cubicBezTo>
                  <a:cubicBezTo>
                    <a:pt x="207214" y="2452"/>
                    <a:pt x="195594" y="-4311"/>
                    <a:pt x="191879" y="3404"/>
                  </a:cubicBezTo>
                  <a:cubicBezTo>
                    <a:pt x="147588" y="93987"/>
                    <a:pt x="109297" y="187427"/>
                    <a:pt x="77293" y="282868"/>
                  </a:cubicBezTo>
                  <a:cubicBezTo>
                    <a:pt x="56910" y="210573"/>
                    <a:pt x="50147" y="135802"/>
                    <a:pt x="57100" y="60840"/>
                  </a:cubicBezTo>
                  <a:cubicBezTo>
                    <a:pt x="57862" y="52267"/>
                    <a:pt x="44527" y="52363"/>
                    <a:pt x="43670" y="60840"/>
                  </a:cubicBezTo>
                  <a:cubicBezTo>
                    <a:pt x="36145" y="141993"/>
                    <a:pt x="44622" y="223051"/>
                    <a:pt x="68625" y="300965"/>
                  </a:cubicBezTo>
                  <a:cubicBezTo>
                    <a:pt x="69006" y="302203"/>
                    <a:pt x="69673" y="303156"/>
                    <a:pt x="70435" y="303918"/>
                  </a:cubicBezTo>
                  <a:cubicBezTo>
                    <a:pt x="41479" y="393167"/>
                    <a:pt x="17952" y="484226"/>
                    <a:pt x="141" y="576523"/>
                  </a:cubicBezTo>
                  <a:cubicBezTo>
                    <a:pt x="-1479" y="584906"/>
                    <a:pt x="11380" y="588525"/>
                    <a:pt x="13095" y="580048"/>
                  </a:cubicBezTo>
                  <a:cubicBezTo>
                    <a:pt x="26049" y="512706"/>
                    <a:pt x="42146" y="446031"/>
                    <a:pt x="61101" y="380213"/>
                  </a:cubicBezTo>
                  <a:cubicBezTo>
                    <a:pt x="173591" y="372117"/>
                    <a:pt x="279509" y="322301"/>
                    <a:pt x="357042" y="240100"/>
                  </a:cubicBezTo>
                  <a:cubicBezTo>
                    <a:pt x="362853" y="233814"/>
                    <a:pt x="353423" y="224289"/>
                    <a:pt x="347517" y="230575"/>
                  </a:cubicBezTo>
                  <a:close/>
                </a:path>
              </a:pathLst>
            </a:custGeom>
            <a:solidFill>
              <a:srgbClr val="69E299"/>
            </a:solidFill>
            <a:ln w="9525" cap="flat">
              <a:noFill/>
              <a:prstDash val="solid"/>
              <a:miter/>
            </a:ln>
          </p:spPr>
          <p:txBody>
            <a:bodyPr rtlCol="0" anchor="ctr"/>
            <a:lstStyle/>
            <a:p>
              <a:endParaRPr lang="en-ID"/>
            </a:p>
          </p:txBody>
        </p:sp>
      </p:grpSp>
      <p:pic>
        <p:nvPicPr>
          <p:cNvPr id="105" name="Graphic 104">
            <a:extLst>
              <a:ext uri="{FF2B5EF4-FFF2-40B4-BE49-F238E27FC236}">
                <a16:creationId xmlns:a16="http://schemas.microsoft.com/office/drawing/2014/main" id="{3AA5093F-73DC-4EF6-A027-39C38C6DEF8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flipH="1">
            <a:off x="0" y="5503252"/>
            <a:ext cx="3276600" cy="1354748"/>
          </a:xfrm>
          <a:prstGeom prst="rect">
            <a:avLst/>
          </a:prstGeom>
        </p:spPr>
      </p:pic>
      <p:sp>
        <p:nvSpPr>
          <p:cNvPr id="106" name="Freeform: Shape 105">
            <a:extLst>
              <a:ext uri="{FF2B5EF4-FFF2-40B4-BE49-F238E27FC236}">
                <a16:creationId xmlns:a16="http://schemas.microsoft.com/office/drawing/2014/main" id="{E00627E2-49E7-433A-9801-9E40E6BBC5D1}"/>
              </a:ext>
            </a:extLst>
          </p:cNvPr>
          <p:cNvSpPr/>
          <p:nvPr/>
        </p:nvSpPr>
        <p:spPr>
          <a:xfrm>
            <a:off x="0" y="6167811"/>
            <a:ext cx="1676174" cy="690189"/>
          </a:xfrm>
          <a:custGeom>
            <a:avLst/>
            <a:gdLst>
              <a:gd name="connsiteX0" fmla="*/ 0 w 1295400"/>
              <a:gd name="connsiteY0" fmla="*/ 130851 h 533400"/>
              <a:gd name="connsiteX1" fmla="*/ 143161 w 1295400"/>
              <a:gd name="connsiteY1" fmla="*/ 10550 h 533400"/>
              <a:gd name="connsiteX2" fmla="*/ 309086 w 1295400"/>
              <a:gd name="connsiteY2" fmla="*/ 57508 h 533400"/>
              <a:gd name="connsiteX3" fmla="*/ 361760 w 1295400"/>
              <a:gd name="connsiteY3" fmla="*/ 165236 h 533400"/>
              <a:gd name="connsiteX4" fmla="*/ 527304 w 1295400"/>
              <a:gd name="connsiteY4" fmla="*/ 131136 h 533400"/>
              <a:gd name="connsiteX5" fmla="*/ 700659 w 1295400"/>
              <a:gd name="connsiteY5" fmla="*/ 278583 h 533400"/>
              <a:gd name="connsiteX6" fmla="*/ 917258 w 1295400"/>
              <a:gd name="connsiteY6" fmla="*/ 241531 h 533400"/>
              <a:gd name="connsiteX7" fmla="*/ 1000411 w 1295400"/>
              <a:gd name="connsiteY7" fmla="*/ 366309 h 533400"/>
              <a:gd name="connsiteX8" fmla="*/ 1115568 w 1295400"/>
              <a:gd name="connsiteY8" fmla="*/ 411171 h 533400"/>
              <a:gd name="connsiteX9" fmla="*/ 1240060 w 1295400"/>
              <a:gd name="connsiteY9" fmla="*/ 430983 h 533400"/>
              <a:gd name="connsiteX10" fmla="*/ 1300067 w 1295400"/>
              <a:gd name="connsiteY10" fmla="*/ 530520 h 533400"/>
              <a:gd name="connsiteX11" fmla="*/ 0 w 1295400"/>
              <a:gd name="connsiteY11" fmla="*/ 536139 h 533400"/>
              <a:gd name="connsiteX12" fmla="*/ 0 w 1295400"/>
              <a:gd name="connsiteY12" fmla="*/ 130851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95400" h="533400">
                <a:moveTo>
                  <a:pt x="0" y="130851"/>
                </a:moveTo>
                <a:cubicBezTo>
                  <a:pt x="41053" y="83035"/>
                  <a:pt x="84487" y="33505"/>
                  <a:pt x="143161" y="10550"/>
                </a:cubicBezTo>
                <a:cubicBezTo>
                  <a:pt x="201835" y="-12405"/>
                  <a:pt x="280130" y="1596"/>
                  <a:pt x="309086" y="57508"/>
                </a:cubicBezTo>
                <a:cubicBezTo>
                  <a:pt x="327850" y="93798"/>
                  <a:pt x="326231" y="144852"/>
                  <a:pt x="361760" y="165236"/>
                </a:cubicBezTo>
                <a:cubicBezTo>
                  <a:pt x="412242" y="194192"/>
                  <a:pt x="469201" y="126755"/>
                  <a:pt x="527304" y="131136"/>
                </a:cubicBezTo>
                <a:cubicBezTo>
                  <a:pt x="605314" y="137042"/>
                  <a:pt x="624840" y="259248"/>
                  <a:pt x="700659" y="278583"/>
                </a:cubicBezTo>
                <a:cubicBezTo>
                  <a:pt x="773811" y="297252"/>
                  <a:pt x="850106" y="206860"/>
                  <a:pt x="917258" y="241531"/>
                </a:cubicBezTo>
                <a:cubicBezTo>
                  <a:pt x="962406" y="264867"/>
                  <a:pt x="966597" y="328399"/>
                  <a:pt x="1000411" y="366309"/>
                </a:cubicBezTo>
                <a:cubicBezTo>
                  <a:pt x="1028510" y="397836"/>
                  <a:pt x="1073468" y="407647"/>
                  <a:pt x="1115568" y="411171"/>
                </a:cubicBezTo>
                <a:cubicBezTo>
                  <a:pt x="1157669" y="414696"/>
                  <a:pt x="1201388" y="414029"/>
                  <a:pt x="1240060" y="430983"/>
                </a:cubicBezTo>
                <a:cubicBezTo>
                  <a:pt x="1278731" y="447938"/>
                  <a:pt x="1310926" y="489753"/>
                  <a:pt x="1300067" y="530520"/>
                </a:cubicBezTo>
                <a:lnTo>
                  <a:pt x="0" y="536139"/>
                </a:lnTo>
                <a:lnTo>
                  <a:pt x="0" y="130851"/>
                </a:lnTo>
                <a:close/>
              </a:path>
            </a:pathLst>
          </a:custGeom>
          <a:solidFill>
            <a:schemeClr val="accent4"/>
          </a:solidFill>
          <a:ln w="9525" cap="flat">
            <a:noFill/>
            <a:prstDash val="solid"/>
            <a:miter/>
          </a:ln>
        </p:spPr>
        <p:txBody>
          <a:bodyPr rtlCol="0" anchor="ctr"/>
          <a:lstStyle/>
          <a:p>
            <a:endParaRPr lang="en-ID"/>
          </a:p>
        </p:txBody>
      </p:sp>
      <p:grpSp>
        <p:nvGrpSpPr>
          <p:cNvPr id="108" name="Group 107">
            <a:extLst>
              <a:ext uri="{FF2B5EF4-FFF2-40B4-BE49-F238E27FC236}">
                <a16:creationId xmlns:a16="http://schemas.microsoft.com/office/drawing/2014/main" id="{042E3E14-0F31-40FF-935D-74B06A2F0150}"/>
              </a:ext>
            </a:extLst>
          </p:cNvPr>
          <p:cNvGrpSpPr/>
          <p:nvPr/>
        </p:nvGrpSpPr>
        <p:grpSpPr>
          <a:xfrm>
            <a:off x="1486309" y="4868776"/>
            <a:ext cx="4110721" cy="2237569"/>
            <a:chOff x="8654986" y="-1310744"/>
            <a:chExt cx="2142545" cy="1166241"/>
          </a:xfrm>
        </p:grpSpPr>
        <p:sp>
          <p:nvSpPr>
            <p:cNvPr id="109" name="Freeform: Shape 108">
              <a:extLst>
                <a:ext uri="{FF2B5EF4-FFF2-40B4-BE49-F238E27FC236}">
                  <a16:creationId xmlns:a16="http://schemas.microsoft.com/office/drawing/2014/main" id="{8F9AB68A-9B8F-44E9-AE0F-8D8C05E7D8E4}"/>
                </a:ext>
              </a:extLst>
            </p:cNvPr>
            <p:cNvSpPr/>
            <p:nvPr/>
          </p:nvSpPr>
          <p:spPr>
            <a:xfrm>
              <a:off x="9261910" y="-586749"/>
              <a:ext cx="76200" cy="104775"/>
            </a:xfrm>
            <a:custGeom>
              <a:avLst/>
              <a:gdLst>
                <a:gd name="connsiteX0" fmla="*/ 6667 w 76200"/>
                <a:gd name="connsiteY0" fmla="*/ 107347 h 104775"/>
                <a:gd name="connsiteX1" fmla="*/ 31432 w 76200"/>
                <a:gd name="connsiteY1" fmla="*/ 84582 h 104775"/>
                <a:gd name="connsiteX2" fmla="*/ 52006 w 76200"/>
                <a:gd name="connsiteY2" fmla="*/ 58769 h 104775"/>
                <a:gd name="connsiteX3" fmla="*/ 68294 w 76200"/>
                <a:gd name="connsiteY3" fmla="*/ 30385 h 104775"/>
                <a:gd name="connsiteX4" fmla="*/ 79629 w 76200"/>
                <a:gd name="connsiteY4" fmla="*/ 0 h 104775"/>
                <a:gd name="connsiteX5" fmla="*/ 65723 w 76200"/>
                <a:gd name="connsiteY5" fmla="*/ 29051 h 104775"/>
                <a:gd name="connsiteX6" fmla="*/ 47244 w 76200"/>
                <a:gd name="connsiteY6" fmla="*/ 55340 h 104775"/>
                <a:gd name="connsiteX7" fmla="*/ 25051 w 76200"/>
                <a:gd name="connsiteY7" fmla="*/ 78486 h 104775"/>
                <a:gd name="connsiteX8" fmla="*/ 0 w 76200"/>
                <a:gd name="connsiteY8" fmla="*/ 97726 h 104775"/>
                <a:gd name="connsiteX9" fmla="*/ 6667 w 76200"/>
                <a:gd name="connsiteY9" fmla="*/ 107347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200" h="104775">
                  <a:moveTo>
                    <a:pt x="6667" y="107347"/>
                  </a:moveTo>
                  <a:cubicBezTo>
                    <a:pt x="16002" y="100298"/>
                    <a:pt x="23908" y="92773"/>
                    <a:pt x="31432" y="84582"/>
                  </a:cubicBezTo>
                  <a:cubicBezTo>
                    <a:pt x="38957" y="76486"/>
                    <a:pt x="45910" y="67818"/>
                    <a:pt x="52006" y="58769"/>
                  </a:cubicBezTo>
                  <a:cubicBezTo>
                    <a:pt x="58198" y="49721"/>
                    <a:pt x="63722" y="40291"/>
                    <a:pt x="68294" y="30385"/>
                  </a:cubicBezTo>
                  <a:cubicBezTo>
                    <a:pt x="73152" y="20669"/>
                    <a:pt x="76486" y="10287"/>
                    <a:pt x="79629" y="0"/>
                  </a:cubicBezTo>
                  <a:cubicBezTo>
                    <a:pt x="75629" y="10001"/>
                    <a:pt x="71342" y="19907"/>
                    <a:pt x="65723" y="29051"/>
                  </a:cubicBezTo>
                  <a:cubicBezTo>
                    <a:pt x="60388" y="38290"/>
                    <a:pt x="54102" y="47053"/>
                    <a:pt x="47244" y="55340"/>
                  </a:cubicBezTo>
                  <a:cubicBezTo>
                    <a:pt x="40481" y="63627"/>
                    <a:pt x="33052" y="71342"/>
                    <a:pt x="25051" y="78486"/>
                  </a:cubicBezTo>
                  <a:cubicBezTo>
                    <a:pt x="17145" y="85534"/>
                    <a:pt x="8573" y="92297"/>
                    <a:pt x="0" y="97726"/>
                  </a:cubicBezTo>
                  <a:lnTo>
                    <a:pt x="6667" y="107347"/>
                  </a:lnTo>
                  <a:close/>
                </a:path>
              </a:pathLst>
            </a:custGeom>
            <a:solidFill>
              <a:srgbClr val="018673"/>
            </a:solidFill>
            <a:ln w="9525" cap="flat">
              <a:noFill/>
              <a:prstDash val="solid"/>
              <a:miter/>
            </a:ln>
          </p:spPr>
          <p:txBody>
            <a:bodyPr rtlCol="0" anchor="ctr"/>
            <a:lstStyle/>
            <a:p>
              <a:endParaRPr lang="en-ID"/>
            </a:p>
          </p:txBody>
        </p:sp>
        <p:sp>
          <p:nvSpPr>
            <p:cNvPr id="110" name="Freeform: Shape 109">
              <a:extLst>
                <a:ext uri="{FF2B5EF4-FFF2-40B4-BE49-F238E27FC236}">
                  <a16:creationId xmlns:a16="http://schemas.microsoft.com/office/drawing/2014/main" id="{4E27E4F6-985E-46AF-9C18-A713A03A0D68}"/>
                </a:ext>
              </a:extLst>
            </p:cNvPr>
            <p:cNvSpPr/>
            <p:nvPr/>
          </p:nvSpPr>
          <p:spPr>
            <a:xfrm>
              <a:off x="9176852" y="-771819"/>
              <a:ext cx="152400" cy="457200"/>
            </a:xfrm>
            <a:custGeom>
              <a:avLst/>
              <a:gdLst>
                <a:gd name="connsiteX0" fmla="*/ 15240 w 152400"/>
                <a:gd name="connsiteY0" fmla="*/ 466058 h 457200"/>
                <a:gd name="connsiteX1" fmla="*/ 66294 w 152400"/>
                <a:gd name="connsiteY1" fmla="*/ 354044 h 457200"/>
                <a:gd name="connsiteX2" fmla="*/ 110014 w 152400"/>
                <a:gd name="connsiteY2" fmla="*/ 239268 h 457200"/>
                <a:gd name="connsiteX3" fmla="*/ 143637 w 152400"/>
                <a:gd name="connsiteY3" fmla="*/ 121348 h 457200"/>
                <a:gd name="connsiteX4" fmla="*/ 158306 w 152400"/>
                <a:gd name="connsiteY4" fmla="*/ 0 h 457200"/>
                <a:gd name="connsiteX5" fmla="*/ 139446 w 152400"/>
                <a:gd name="connsiteY5" fmla="*/ 120396 h 457200"/>
                <a:gd name="connsiteX6" fmla="*/ 101917 w 152400"/>
                <a:gd name="connsiteY6" fmla="*/ 236506 h 457200"/>
                <a:gd name="connsiteX7" fmla="*/ 54483 w 152400"/>
                <a:gd name="connsiteY7" fmla="*/ 349091 h 457200"/>
                <a:gd name="connsiteX8" fmla="*/ 0 w 152400"/>
                <a:gd name="connsiteY8" fmla="*/ 458343 h 457200"/>
                <a:gd name="connsiteX9" fmla="*/ 15240 w 152400"/>
                <a:gd name="connsiteY9" fmla="*/ 466058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2400" h="457200">
                  <a:moveTo>
                    <a:pt x="15240" y="466058"/>
                  </a:moveTo>
                  <a:cubicBezTo>
                    <a:pt x="33719" y="429101"/>
                    <a:pt x="50387" y="391859"/>
                    <a:pt x="66294" y="354044"/>
                  </a:cubicBezTo>
                  <a:cubicBezTo>
                    <a:pt x="82105" y="316230"/>
                    <a:pt x="96965" y="278035"/>
                    <a:pt x="110014" y="239268"/>
                  </a:cubicBezTo>
                  <a:cubicBezTo>
                    <a:pt x="122968" y="200501"/>
                    <a:pt x="135065" y="161353"/>
                    <a:pt x="143637" y="121348"/>
                  </a:cubicBezTo>
                  <a:cubicBezTo>
                    <a:pt x="152209" y="81439"/>
                    <a:pt x="158686" y="40862"/>
                    <a:pt x="158306" y="0"/>
                  </a:cubicBezTo>
                  <a:cubicBezTo>
                    <a:pt x="157258" y="40862"/>
                    <a:pt x="149352" y="80963"/>
                    <a:pt x="139446" y="120396"/>
                  </a:cubicBezTo>
                  <a:cubicBezTo>
                    <a:pt x="129540" y="159829"/>
                    <a:pt x="116110" y="198406"/>
                    <a:pt x="101917" y="236506"/>
                  </a:cubicBezTo>
                  <a:cubicBezTo>
                    <a:pt x="87630" y="274606"/>
                    <a:pt x="71533" y="312039"/>
                    <a:pt x="54483" y="349091"/>
                  </a:cubicBezTo>
                  <a:cubicBezTo>
                    <a:pt x="37338" y="386048"/>
                    <a:pt x="19336" y="422719"/>
                    <a:pt x="0" y="458343"/>
                  </a:cubicBezTo>
                  <a:lnTo>
                    <a:pt x="15240" y="466058"/>
                  </a:lnTo>
                  <a:close/>
                </a:path>
              </a:pathLst>
            </a:custGeom>
            <a:solidFill>
              <a:srgbClr val="018673"/>
            </a:solidFill>
            <a:ln w="9525" cap="flat">
              <a:noFill/>
              <a:prstDash val="solid"/>
              <a:miter/>
            </a:ln>
          </p:spPr>
          <p:txBody>
            <a:bodyPr rtlCol="0" anchor="ctr"/>
            <a:lstStyle/>
            <a:p>
              <a:endParaRPr lang="en-ID"/>
            </a:p>
          </p:txBody>
        </p:sp>
        <p:sp>
          <p:nvSpPr>
            <p:cNvPr id="111" name="Freeform: Shape 110">
              <a:extLst>
                <a:ext uri="{FF2B5EF4-FFF2-40B4-BE49-F238E27FC236}">
                  <a16:creationId xmlns:a16="http://schemas.microsoft.com/office/drawing/2014/main" id="{E8345C54-780C-402D-BF69-6081AD6314A9}"/>
                </a:ext>
              </a:extLst>
            </p:cNvPr>
            <p:cNvSpPr/>
            <p:nvPr/>
          </p:nvSpPr>
          <p:spPr>
            <a:xfrm>
              <a:off x="9204538" y="-662854"/>
              <a:ext cx="19050" cy="266700"/>
            </a:xfrm>
            <a:custGeom>
              <a:avLst/>
              <a:gdLst>
                <a:gd name="connsiteX0" fmla="*/ 26987 w 19050"/>
                <a:gd name="connsiteY0" fmla="*/ 272225 h 266700"/>
                <a:gd name="connsiteX1" fmla="*/ 14986 w 19050"/>
                <a:gd name="connsiteY1" fmla="*/ 205454 h 266700"/>
                <a:gd name="connsiteX2" fmla="*/ 8700 w 19050"/>
                <a:gd name="connsiteY2" fmla="*/ 137255 h 266700"/>
                <a:gd name="connsiteX3" fmla="*/ 7366 w 19050"/>
                <a:gd name="connsiteY3" fmla="*/ 68675 h 266700"/>
                <a:gd name="connsiteX4" fmla="*/ 10509 w 19050"/>
                <a:gd name="connsiteY4" fmla="*/ 0 h 266700"/>
                <a:gd name="connsiteX5" fmla="*/ 2984 w 19050"/>
                <a:gd name="connsiteY5" fmla="*/ 68485 h 266700"/>
                <a:gd name="connsiteX6" fmla="*/ 32 w 19050"/>
                <a:gd name="connsiteY6" fmla="*/ 137446 h 266700"/>
                <a:gd name="connsiteX7" fmla="*/ 2032 w 19050"/>
                <a:gd name="connsiteY7" fmla="*/ 206597 h 266700"/>
                <a:gd name="connsiteX8" fmla="*/ 10033 w 19050"/>
                <a:gd name="connsiteY8" fmla="*/ 275939 h 266700"/>
                <a:gd name="connsiteX9" fmla="*/ 26987 w 19050"/>
                <a:gd name="connsiteY9" fmla="*/ 272225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050" h="266700">
                  <a:moveTo>
                    <a:pt x="26987" y="272225"/>
                  </a:moveTo>
                  <a:cubicBezTo>
                    <a:pt x="21654" y="250698"/>
                    <a:pt x="17939" y="227933"/>
                    <a:pt x="14986" y="205454"/>
                  </a:cubicBezTo>
                  <a:cubicBezTo>
                    <a:pt x="12033" y="182880"/>
                    <a:pt x="9938" y="160115"/>
                    <a:pt x="8700" y="137255"/>
                  </a:cubicBezTo>
                  <a:cubicBezTo>
                    <a:pt x="7652" y="114491"/>
                    <a:pt x="6890" y="91535"/>
                    <a:pt x="7366" y="68675"/>
                  </a:cubicBezTo>
                  <a:cubicBezTo>
                    <a:pt x="7557" y="45815"/>
                    <a:pt x="8890" y="22860"/>
                    <a:pt x="10509" y="0"/>
                  </a:cubicBezTo>
                  <a:cubicBezTo>
                    <a:pt x="7461" y="22765"/>
                    <a:pt x="4699" y="45530"/>
                    <a:pt x="2984" y="68485"/>
                  </a:cubicBezTo>
                  <a:cubicBezTo>
                    <a:pt x="1080" y="91440"/>
                    <a:pt x="317" y="114395"/>
                    <a:pt x="32" y="137446"/>
                  </a:cubicBezTo>
                  <a:cubicBezTo>
                    <a:pt x="-159" y="160496"/>
                    <a:pt x="508" y="183547"/>
                    <a:pt x="2032" y="206597"/>
                  </a:cubicBezTo>
                  <a:cubicBezTo>
                    <a:pt x="3651" y="229743"/>
                    <a:pt x="5842" y="252508"/>
                    <a:pt x="10033" y="275939"/>
                  </a:cubicBezTo>
                  <a:lnTo>
                    <a:pt x="26987" y="272225"/>
                  </a:lnTo>
                  <a:close/>
                </a:path>
              </a:pathLst>
            </a:custGeom>
            <a:solidFill>
              <a:srgbClr val="018673"/>
            </a:solidFill>
            <a:ln w="9525" cap="flat">
              <a:noFill/>
              <a:prstDash val="solid"/>
              <a:miter/>
            </a:ln>
          </p:spPr>
          <p:txBody>
            <a:bodyPr rtlCol="0" anchor="ctr"/>
            <a:lstStyle/>
            <a:p>
              <a:endParaRPr lang="en-ID"/>
            </a:p>
          </p:txBody>
        </p:sp>
        <p:sp>
          <p:nvSpPr>
            <p:cNvPr id="112" name="Freeform: Shape 111">
              <a:extLst>
                <a:ext uri="{FF2B5EF4-FFF2-40B4-BE49-F238E27FC236}">
                  <a16:creationId xmlns:a16="http://schemas.microsoft.com/office/drawing/2014/main" id="{3BA7986E-2DCA-4118-BD46-92F5FDF014B4}"/>
                </a:ext>
              </a:extLst>
            </p:cNvPr>
            <p:cNvSpPr/>
            <p:nvPr/>
          </p:nvSpPr>
          <p:spPr>
            <a:xfrm>
              <a:off x="9324965" y="-666949"/>
              <a:ext cx="95250" cy="95250"/>
            </a:xfrm>
            <a:custGeom>
              <a:avLst/>
              <a:gdLst>
                <a:gd name="connsiteX0" fmla="*/ 0 w 95250"/>
                <a:gd name="connsiteY0" fmla="*/ 104585 h 95250"/>
                <a:gd name="connsiteX1" fmla="*/ 96774 w 95250"/>
                <a:gd name="connsiteY1" fmla="*/ 0 h 95250"/>
                <a:gd name="connsiteX2" fmla="*/ 2762 w 95250"/>
                <a:gd name="connsiteY2" fmla="*/ 103727 h 95250"/>
              </a:gdLst>
              <a:ahLst/>
              <a:cxnLst>
                <a:cxn ang="0">
                  <a:pos x="connsiteX0" y="connsiteY0"/>
                </a:cxn>
                <a:cxn ang="0">
                  <a:pos x="connsiteX1" y="connsiteY1"/>
                </a:cxn>
                <a:cxn ang="0">
                  <a:pos x="connsiteX2" y="connsiteY2"/>
                </a:cxn>
              </a:cxnLst>
              <a:rect l="l" t="t" r="r" b="b"/>
              <a:pathLst>
                <a:path w="95250" h="95250">
                  <a:moveTo>
                    <a:pt x="0" y="104585"/>
                  </a:moveTo>
                  <a:cubicBezTo>
                    <a:pt x="0" y="104585"/>
                    <a:pt x="25146" y="13907"/>
                    <a:pt x="96774" y="0"/>
                  </a:cubicBezTo>
                  <a:cubicBezTo>
                    <a:pt x="96774" y="0"/>
                    <a:pt x="144780" y="84487"/>
                    <a:pt x="2762" y="103727"/>
                  </a:cubicBezTo>
                </a:path>
              </a:pathLst>
            </a:custGeom>
            <a:solidFill>
              <a:srgbClr val="018673"/>
            </a:solidFill>
            <a:ln w="9525" cap="flat">
              <a:noFill/>
              <a:prstDash val="solid"/>
              <a:miter/>
            </a:ln>
          </p:spPr>
          <p:txBody>
            <a:bodyPr rtlCol="0" anchor="ctr"/>
            <a:lstStyle/>
            <a:p>
              <a:endParaRPr lang="en-ID"/>
            </a:p>
          </p:txBody>
        </p:sp>
        <p:sp>
          <p:nvSpPr>
            <p:cNvPr id="113" name="Freeform: Shape 112">
              <a:extLst>
                <a:ext uri="{FF2B5EF4-FFF2-40B4-BE49-F238E27FC236}">
                  <a16:creationId xmlns:a16="http://schemas.microsoft.com/office/drawing/2014/main" id="{03CAC77C-2253-462C-B5C3-27312DB6C004}"/>
                </a:ext>
              </a:extLst>
            </p:cNvPr>
            <p:cNvSpPr/>
            <p:nvPr/>
          </p:nvSpPr>
          <p:spPr>
            <a:xfrm>
              <a:off x="9242574" y="-772413"/>
              <a:ext cx="76200" cy="104775"/>
            </a:xfrm>
            <a:custGeom>
              <a:avLst/>
              <a:gdLst>
                <a:gd name="connsiteX0" fmla="*/ 80963 w 76200"/>
                <a:gd name="connsiteY0" fmla="*/ 106321 h 104775"/>
                <a:gd name="connsiteX1" fmla="*/ 18955 w 76200"/>
                <a:gd name="connsiteY1" fmla="*/ 307 h 104775"/>
                <a:gd name="connsiteX2" fmla="*/ 80963 w 76200"/>
                <a:gd name="connsiteY2" fmla="*/ 106321 h 104775"/>
              </a:gdLst>
              <a:ahLst/>
              <a:cxnLst>
                <a:cxn ang="0">
                  <a:pos x="connsiteX0" y="connsiteY0"/>
                </a:cxn>
                <a:cxn ang="0">
                  <a:pos x="connsiteX1" y="connsiteY1"/>
                </a:cxn>
                <a:cxn ang="0">
                  <a:pos x="connsiteX2" y="connsiteY2"/>
                </a:cxn>
              </a:cxnLst>
              <a:rect l="l" t="t" r="r" b="b"/>
              <a:pathLst>
                <a:path w="76200" h="104775">
                  <a:moveTo>
                    <a:pt x="80963" y="106321"/>
                  </a:moveTo>
                  <a:cubicBezTo>
                    <a:pt x="80963" y="106321"/>
                    <a:pt x="56008" y="7070"/>
                    <a:pt x="18955" y="307"/>
                  </a:cubicBezTo>
                  <a:cubicBezTo>
                    <a:pt x="-18192" y="-6455"/>
                    <a:pt x="-2381" y="100606"/>
                    <a:pt x="80963" y="106321"/>
                  </a:cubicBezTo>
                  <a:close/>
                </a:path>
              </a:pathLst>
            </a:custGeom>
            <a:solidFill>
              <a:srgbClr val="018673"/>
            </a:solidFill>
            <a:ln w="9525" cap="flat">
              <a:noFill/>
              <a:prstDash val="solid"/>
              <a:miter/>
            </a:ln>
          </p:spPr>
          <p:txBody>
            <a:bodyPr rtlCol="0" anchor="ctr"/>
            <a:lstStyle/>
            <a:p>
              <a:endParaRPr lang="en-ID"/>
            </a:p>
          </p:txBody>
        </p:sp>
        <p:sp>
          <p:nvSpPr>
            <p:cNvPr id="114" name="Freeform: Shape 113">
              <a:extLst>
                <a:ext uri="{FF2B5EF4-FFF2-40B4-BE49-F238E27FC236}">
                  <a16:creationId xmlns:a16="http://schemas.microsoft.com/office/drawing/2014/main" id="{1AB1B9AE-295C-416C-800E-A4D2AB3EE9E0}"/>
                </a:ext>
              </a:extLst>
            </p:cNvPr>
            <p:cNvSpPr/>
            <p:nvPr/>
          </p:nvSpPr>
          <p:spPr>
            <a:xfrm>
              <a:off x="9175290" y="-748674"/>
              <a:ext cx="47625" cy="123825"/>
            </a:xfrm>
            <a:custGeom>
              <a:avLst/>
              <a:gdLst>
                <a:gd name="connsiteX0" fmla="*/ 42043 w 47625"/>
                <a:gd name="connsiteY0" fmla="*/ 130016 h 123825"/>
                <a:gd name="connsiteX1" fmla="*/ 31947 w 47625"/>
                <a:gd name="connsiteY1" fmla="*/ 0 h 123825"/>
                <a:gd name="connsiteX2" fmla="*/ 42043 w 47625"/>
                <a:gd name="connsiteY2" fmla="*/ 130016 h 123825"/>
              </a:gdLst>
              <a:ahLst/>
              <a:cxnLst>
                <a:cxn ang="0">
                  <a:pos x="connsiteX0" y="connsiteY0"/>
                </a:cxn>
                <a:cxn ang="0">
                  <a:pos x="connsiteX1" y="connsiteY1"/>
                </a:cxn>
                <a:cxn ang="0">
                  <a:pos x="connsiteX2" y="connsiteY2"/>
                </a:cxn>
              </a:cxnLst>
              <a:rect l="l" t="t" r="r" b="b"/>
              <a:pathLst>
                <a:path w="47625" h="123825">
                  <a:moveTo>
                    <a:pt x="42043" y="130016"/>
                  </a:moveTo>
                  <a:cubicBezTo>
                    <a:pt x="42043" y="130016"/>
                    <a:pt x="75095" y="34862"/>
                    <a:pt x="31947" y="0"/>
                  </a:cubicBezTo>
                  <a:cubicBezTo>
                    <a:pt x="31947" y="-95"/>
                    <a:pt x="-46254" y="56198"/>
                    <a:pt x="42043" y="130016"/>
                  </a:cubicBezTo>
                  <a:close/>
                </a:path>
              </a:pathLst>
            </a:custGeom>
            <a:solidFill>
              <a:srgbClr val="018673"/>
            </a:solidFill>
            <a:ln w="9525" cap="flat">
              <a:noFill/>
              <a:prstDash val="solid"/>
              <a:miter/>
            </a:ln>
          </p:spPr>
          <p:txBody>
            <a:bodyPr rtlCol="0" anchor="ctr"/>
            <a:lstStyle/>
            <a:p>
              <a:endParaRPr lang="en-ID"/>
            </a:p>
          </p:txBody>
        </p:sp>
        <p:sp>
          <p:nvSpPr>
            <p:cNvPr id="115" name="Freeform: Shape 114">
              <a:extLst>
                <a:ext uri="{FF2B5EF4-FFF2-40B4-BE49-F238E27FC236}">
                  <a16:creationId xmlns:a16="http://schemas.microsoft.com/office/drawing/2014/main" id="{36F367DA-56C0-46C5-B98B-337A0102E08E}"/>
                </a:ext>
              </a:extLst>
            </p:cNvPr>
            <p:cNvSpPr/>
            <p:nvPr/>
          </p:nvSpPr>
          <p:spPr>
            <a:xfrm>
              <a:off x="9140900" y="-599423"/>
              <a:ext cx="66675" cy="133350"/>
            </a:xfrm>
            <a:custGeom>
              <a:avLst/>
              <a:gdLst>
                <a:gd name="connsiteX0" fmla="*/ 68909 w 66675"/>
                <a:gd name="connsiteY0" fmla="*/ 134213 h 133350"/>
                <a:gd name="connsiteX1" fmla="*/ 32904 w 66675"/>
                <a:gd name="connsiteY1" fmla="*/ 6 h 133350"/>
                <a:gd name="connsiteX2" fmla="*/ 68909 w 66675"/>
                <a:gd name="connsiteY2" fmla="*/ 134213 h 133350"/>
              </a:gdLst>
              <a:ahLst/>
              <a:cxnLst>
                <a:cxn ang="0">
                  <a:pos x="connsiteX0" y="connsiteY0"/>
                </a:cxn>
                <a:cxn ang="0">
                  <a:pos x="connsiteX1" y="connsiteY1"/>
                </a:cxn>
                <a:cxn ang="0">
                  <a:pos x="connsiteX2" y="connsiteY2"/>
                </a:cxn>
              </a:cxnLst>
              <a:rect l="l" t="t" r="r" b="b"/>
              <a:pathLst>
                <a:path w="66675" h="133350">
                  <a:moveTo>
                    <a:pt x="68909" y="134213"/>
                  </a:moveTo>
                  <a:cubicBezTo>
                    <a:pt x="68909" y="134213"/>
                    <a:pt x="75957" y="-1042"/>
                    <a:pt x="32904" y="6"/>
                  </a:cubicBezTo>
                  <a:cubicBezTo>
                    <a:pt x="-58250" y="2292"/>
                    <a:pt x="68909" y="134213"/>
                    <a:pt x="68909" y="134213"/>
                  </a:cubicBezTo>
                  <a:close/>
                </a:path>
              </a:pathLst>
            </a:custGeom>
            <a:solidFill>
              <a:srgbClr val="018673"/>
            </a:solidFill>
            <a:ln w="9525" cap="flat">
              <a:noFill/>
              <a:prstDash val="solid"/>
              <a:miter/>
            </a:ln>
          </p:spPr>
          <p:txBody>
            <a:bodyPr rtlCol="0" anchor="ctr"/>
            <a:lstStyle/>
            <a:p>
              <a:endParaRPr lang="en-ID"/>
            </a:p>
          </p:txBody>
        </p:sp>
        <p:sp>
          <p:nvSpPr>
            <p:cNvPr id="116" name="Freeform: Shape 115">
              <a:extLst>
                <a:ext uri="{FF2B5EF4-FFF2-40B4-BE49-F238E27FC236}">
                  <a16:creationId xmlns:a16="http://schemas.microsoft.com/office/drawing/2014/main" id="{DA64A1AF-7E64-476D-BFCD-73FA308AED4F}"/>
                </a:ext>
              </a:extLst>
            </p:cNvPr>
            <p:cNvSpPr/>
            <p:nvPr/>
          </p:nvSpPr>
          <p:spPr>
            <a:xfrm>
              <a:off x="8824808" y="-420728"/>
              <a:ext cx="161925" cy="276225"/>
            </a:xfrm>
            <a:custGeom>
              <a:avLst/>
              <a:gdLst>
                <a:gd name="connsiteX0" fmla="*/ 170974 w 161925"/>
                <a:gd name="connsiteY0" fmla="*/ 272796 h 276225"/>
                <a:gd name="connsiteX1" fmla="*/ 122301 w 161925"/>
                <a:gd name="connsiteY1" fmla="*/ 208502 h 276225"/>
                <a:gd name="connsiteX2" fmla="*/ 76867 w 161925"/>
                <a:gd name="connsiteY2" fmla="*/ 141732 h 276225"/>
                <a:gd name="connsiteX3" fmla="*/ 0 w 161925"/>
                <a:gd name="connsiteY3" fmla="*/ 0 h 276225"/>
                <a:gd name="connsiteX4" fmla="*/ 69818 w 161925"/>
                <a:gd name="connsiteY4" fmla="*/ 145923 h 276225"/>
                <a:gd name="connsiteX5" fmla="*/ 112014 w 161925"/>
                <a:gd name="connsiteY5" fmla="*/ 215265 h 276225"/>
                <a:gd name="connsiteX6" fmla="*/ 157925 w 161925"/>
                <a:gd name="connsiteY6" fmla="*/ 282607 h 276225"/>
                <a:gd name="connsiteX7" fmla="*/ 170974 w 161925"/>
                <a:gd name="connsiteY7" fmla="*/ 272796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1925" h="276225">
                  <a:moveTo>
                    <a:pt x="170974" y="272796"/>
                  </a:moveTo>
                  <a:cubicBezTo>
                    <a:pt x="154210" y="252031"/>
                    <a:pt x="138017" y="230410"/>
                    <a:pt x="122301" y="208502"/>
                  </a:cubicBezTo>
                  <a:cubicBezTo>
                    <a:pt x="106585" y="186595"/>
                    <a:pt x="91440" y="164401"/>
                    <a:pt x="76867" y="141732"/>
                  </a:cubicBezTo>
                  <a:cubicBezTo>
                    <a:pt x="47816" y="96393"/>
                    <a:pt x="21241" y="49530"/>
                    <a:pt x="0" y="0"/>
                  </a:cubicBezTo>
                  <a:cubicBezTo>
                    <a:pt x="18669" y="50482"/>
                    <a:pt x="42958" y="98965"/>
                    <a:pt x="69818" y="145923"/>
                  </a:cubicBezTo>
                  <a:cubicBezTo>
                    <a:pt x="83249" y="169354"/>
                    <a:pt x="97345" y="192500"/>
                    <a:pt x="112014" y="215265"/>
                  </a:cubicBezTo>
                  <a:cubicBezTo>
                    <a:pt x="126682" y="238030"/>
                    <a:pt x="141827" y="260509"/>
                    <a:pt x="157925" y="282607"/>
                  </a:cubicBezTo>
                  <a:lnTo>
                    <a:pt x="170974" y="272796"/>
                  </a:lnTo>
                  <a:close/>
                </a:path>
              </a:pathLst>
            </a:custGeom>
            <a:solidFill>
              <a:srgbClr val="018673"/>
            </a:solidFill>
            <a:ln w="9525" cap="flat">
              <a:noFill/>
              <a:prstDash val="solid"/>
              <a:miter/>
            </a:ln>
          </p:spPr>
          <p:txBody>
            <a:bodyPr rtlCol="0" anchor="ctr"/>
            <a:lstStyle/>
            <a:p>
              <a:endParaRPr lang="en-ID"/>
            </a:p>
          </p:txBody>
        </p:sp>
        <p:sp>
          <p:nvSpPr>
            <p:cNvPr id="117" name="Freeform: Shape 116">
              <a:extLst>
                <a:ext uri="{FF2B5EF4-FFF2-40B4-BE49-F238E27FC236}">
                  <a16:creationId xmlns:a16="http://schemas.microsoft.com/office/drawing/2014/main" id="{6954DD73-4961-4389-B7ED-3244F3F31FDF}"/>
                </a:ext>
              </a:extLst>
            </p:cNvPr>
            <p:cNvSpPr/>
            <p:nvPr/>
          </p:nvSpPr>
          <p:spPr>
            <a:xfrm>
              <a:off x="8783088" y="-347576"/>
              <a:ext cx="104775" cy="66675"/>
            </a:xfrm>
            <a:custGeom>
              <a:avLst/>
              <a:gdLst>
                <a:gd name="connsiteX0" fmla="*/ 110204 w 104775"/>
                <a:gd name="connsiteY0" fmla="*/ 54007 h 66675"/>
                <a:gd name="connsiteX1" fmla="*/ 80486 w 104775"/>
                <a:gd name="connsiteY1" fmla="*/ 49149 h 66675"/>
                <a:gd name="connsiteX2" fmla="*/ 51245 w 104775"/>
                <a:gd name="connsiteY2" fmla="*/ 37719 h 66675"/>
                <a:gd name="connsiteX3" fmla="*/ 24289 w 104775"/>
                <a:gd name="connsiteY3" fmla="*/ 20955 h 66675"/>
                <a:gd name="connsiteX4" fmla="*/ 0 w 104775"/>
                <a:gd name="connsiteY4" fmla="*/ 0 h 66675"/>
                <a:gd name="connsiteX5" fmla="*/ 21527 w 104775"/>
                <a:gd name="connsiteY5" fmla="*/ 24003 h 66675"/>
                <a:gd name="connsiteX6" fmla="*/ 46958 w 104775"/>
                <a:gd name="connsiteY6" fmla="*/ 44672 h 66675"/>
                <a:gd name="connsiteX7" fmla="*/ 76200 w 104775"/>
                <a:gd name="connsiteY7" fmla="*/ 60579 h 66675"/>
                <a:gd name="connsiteX8" fmla="*/ 109538 w 104775"/>
                <a:gd name="connsiteY8" fmla="*/ 70199 h 66675"/>
                <a:gd name="connsiteX9" fmla="*/ 110204 w 104775"/>
                <a:gd name="connsiteY9" fmla="*/ 54007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775" h="66675">
                  <a:moveTo>
                    <a:pt x="110204" y="54007"/>
                  </a:moveTo>
                  <a:cubicBezTo>
                    <a:pt x="101156" y="53911"/>
                    <a:pt x="90297" y="51911"/>
                    <a:pt x="80486" y="49149"/>
                  </a:cubicBezTo>
                  <a:cubicBezTo>
                    <a:pt x="70485" y="46292"/>
                    <a:pt x="60674" y="42386"/>
                    <a:pt x="51245" y="37719"/>
                  </a:cubicBezTo>
                  <a:cubicBezTo>
                    <a:pt x="41910" y="32766"/>
                    <a:pt x="32766" y="27432"/>
                    <a:pt x="24289" y="20955"/>
                  </a:cubicBezTo>
                  <a:cubicBezTo>
                    <a:pt x="15621" y="14669"/>
                    <a:pt x="7715" y="7525"/>
                    <a:pt x="0" y="0"/>
                  </a:cubicBezTo>
                  <a:cubicBezTo>
                    <a:pt x="6667" y="8382"/>
                    <a:pt x="13621" y="16573"/>
                    <a:pt x="21527" y="24003"/>
                  </a:cubicBezTo>
                  <a:cubicBezTo>
                    <a:pt x="29242" y="31623"/>
                    <a:pt x="37910" y="38290"/>
                    <a:pt x="46958" y="44672"/>
                  </a:cubicBezTo>
                  <a:cubicBezTo>
                    <a:pt x="56102" y="50768"/>
                    <a:pt x="65913" y="56197"/>
                    <a:pt x="76200" y="60579"/>
                  </a:cubicBezTo>
                  <a:cubicBezTo>
                    <a:pt x="86677" y="64960"/>
                    <a:pt x="96964" y="68485"/>
                    <a:pt x="109538" y="70199"/>
                  </a:cubicBezTo>
                  <a:lnTo>
                    <a:pt x="110204" y="54007"/>
                  </a:lnTo>
                  <a:close/>
                </a:path>
              </a:pathLst>
            </a:custGeom>
            <a:solidFill>
              <a:srgbClr val="018673"/>
            </a:solidFill>
            <a:ln w="9525" cap="flat">
              <a:noFill/>
              <a:prstDash val="solid"/>
              <a:miter/>
            </a:ln>
          </p:spPr>
          <p:txBody>
            <a:bodyPr rtlCol="0" anchor="ctr"/>
            <a:lstStyle/>
            <a:p>
              <a:endParaRPr lang="en-ID"/>
            </a:p>
          </p:txBody>
        </p:sp>
        <p:sp>
          <p:nvSpPr>
            <p:cNvPr id="118" name="Freeform: Shape 117">
              <a:extLst>
                <a:ext uri="{FF2B5EF4-FFF2-40B4-BE49-F238E27FC236}">
                  <a16:creationId xmlns:a16="http://schemas.microsoft.com/office/drawing/2014/main" id="{FFE9D9DD-7FDA-4C44-9D58-2658EE5988B3}"/>
                </a:ext>
              </a:extLst>
            </p:cNvPr>
            <p:cNvSpPr/>
            <p:nvPr/>
          </p:nvSpPr>
          <p:spPr>
            <a:xfrm>
              <a:off x="8799194" y="-619229"/>
              <a:ext cx="57150" cy="142875"/>
            </a:xfrm>
            <a:custGeom>
              <a:avLst/>
              <a:gdLst>
                <a:gd name="connsiteX0" fmla="*/ 12946 w 57150"/>
                <a:gd name="connsiteY0" fmla="*/ 144209 h 142875"/>
                <a:gd name="connsiteX1" fmla="*/ 41997 w 57150"/>
                <a:gd name="connsiteY1" fmla="*/ 0 h 142875"/>
                <a:gd name="connsiteX2" fmla="*/ 54475 w 57150"/>
                <a:gd name="connsiteY2" fmla="*/ 91440 h 142875"/>
                <a:gd name="connsiteX3" fmla="*/ 12946 w 57150"/>
                <a:gd name="connsiteY3" fmla="*/ 144209 h 142875"/>
              </a:gdLst>
              <a:ahLst/>
              <a:cxnLst>
                <a:cxn ang="0">
                  <a:pos x="connsiteX0" y="connsiteY0"/>
                </a:cxn>
                <a:cxn ang="0">
                  <a:pos x="connsiteX1" y="connsiteY1"/>
                </a:cxn>
                <a:cxn ang="0">
                  <a:pos x="connsiteX2" y="connsiteY2"/>
                </a:cxn>
                <a:cxn ang="0">
                  <a:pos x="connsiteX3" y="connsiteY3"/>
                </a:cxn>
              </a:cxnLst>
              <a:rect l="l" t="t" r="r" b="b"/>
              <a:pathLst>
                <a:path w="57150" h="142875">
                  <a:moveTo>
                    <a:pt x="12946" y="144209"/>
                  </a:moveTo>
                  <a:cubicBezTo>
                    <a:pt x="12946" y="144209"/>
                    <a:pt x="-30584" y="34385"/>
                    <a:pt x="41997" y="0"/>
                  </a:cubicBezTo>
                  <a:cubicBezTo>
                    <a:pt x="41997" y="0"/>
                    <a:pt x="73048" y="43815"/>
                    <a:pt x="54475" y="91440"/>
                  </a:cubicBezTo>
                  <a:cubicBezTo>
                    <a:pt x="43711" y="118872"/>
                    <a:pt x="12946" y="144209"/>
                    <a:pt x="12946" y="144209"/>
                  </a:cubicBezTo>
                  <a:close/>
                </a:path>
              </a:pathLst>
            </a:custGeom>
            <a:solidFill>
              <a:srgbClr val="018673"/>
            </a:solidFill>
            <a:ln w="9525" cap="flat">
              <a:noFill/>
              <a:prstDash val="solid"/>
              <a:miter/>
            </a:ln>
          </p:spPr>
          <p:txBody>
            <a:bodyPr rtlCol="0" anchor="ctr"/>
            <a:lstStyle/>
            <a:p>
              <a:endParaRPr lang="en-ID"/>
            </a:p>
          </p:txBody>
        </p:sp>
        <p:sp>
          <p:nvSpPr>
            <p:cNvPr id="119" name="Freeform: Shape 118">
              <a:extLst>
                <a:ext uri="{FF2B5EF4-FFF2-40B4-BE49-F238E27FC236}">
                  <a16:creationId xmlns:a16="http://schemas.microsoft.com/office/drawing/2014/main" id="{27CF0C66-E96F-4EB1-BBDF-6F8FA10D3E87}"/>
                </a:ext>
              </a:extLst>
            </p:cNvPr>
            <p:cNvSpPr/>
            <p:nvPr/>
          </p:nvSpPr>
          <p:spPr>
            <a:xfrm>
              <a:off x="8855369" y="-505882"/>
              <a:ext cx="66675" cy="114300"/>
            </a:xfrm>
            <a:custGeom>
              <a:avLst/>
              <a:gdLst>
                <a:gd name="connsiteX0" fmla="*/ 2300 w 66675"/>
                <a:gd name="connsiteY0" fmla="*/ 121253 h 114300"/>
                <a:gd name="connsiteX1" fmla="*/ 56973 w 66675"/>
                <a:gd name="connsiteY1" fmla="*/ 0 h 114300"/>
                <a:gd name="connsiteX2" fmla="*/ 61259 w 66675"/>
                <a:gd name="connsiteY2" fmla="*/ 72581 h 114300"/>
                <a:gd name="connsiteX3" fmla="*/ 2300 w 66675"/>
                <a:gd name="connsiteY3" fmla="*/ 121253 h 114300"/>
              </a:gdLst>
              <a:ahLst/>
              <a:cxnLst>
                <a:cxn ang="0">
                  <a:pos x="connsiteX0" y="connsiteY0"/>
                </a:cxn>
                <a:cxn ang="0">
                  <a:pos x="connsiteX1" y="connsiteY1"/>
                </a:cxn>
                <a:cxn ang="0">
                  <a:pos x="connsiteX2" y="connsiteY2"/>
                </a:cxn>
                <a:cxn ang="0">
                  <a:pos x="connsiteX3" y="connsiteY3"/>
                </a:cxn>
              </a:cxnLst>
              <a:rect l="l" t="t" r="r" b="b"/>
              <a:pathLst>
                <a:path w="66675" h="114300">
                  <a:moveTo>
                    <a:pt x="2300" y="121253"/>
                  </a:moveTo>
                  <a:cubicBezTo>
                    <a:pt x="2300" y="121253"/>
                    <a:pt x="-17131" y="13430"/>
                    <a:pt x="56973" y="0"/>
                  </a:cubicBezTo>
                  <a:cubicBezTo>
                    <a:pt x="56973" y="0"/>
                    <a:pt x="87929" y="30290"/>
                    <a:pt x="61259" y="72581"/>
                  </a:cubicBezTo>
                  <a:cubicBezTo>
                    <a:pt x="34589" y="114871"/>
                    <a:pt x="2300" y="121253"/>
                    <a:pt x="2300" y="121253"/>
                  </a:cubicBezTo>
                  <a:close/>
                </a:path>
              </a:pathLst>
            </a:custGeom>
            <a:solidFill>
              <a:srgbClr val="018673"/>
            </a:solidFill>
            <a:ln w="9525" cap="flat">
              <a:noFill/>
              <a:prstDash val="solid"/>
              <a:miter/>
            </a:ln>
          </p:spPr>
          <p:txBody>
            <a:bodyPr rtlCol="0" anchor="ctr"/>
            <a:lstStyle/>
            <a:p>
              <a:endParaRPr lang="en-ID"/>
            </a:p>
          </p:txBody>
        </p:sp>
        <p:sp>
          <p:nvSpPr>
            <p:cNvPr id="120" name="Freeform: Shape 119">
              <a:extLst>
                <a:ext uri="{FF2B5EF4-FFF2-40B4-BE49-F238E27FC236}">
                  <a16:creationId xmlns:a16="http://schemas.microsoft.com/office/drawing/2014/main" id="{1B9CF77B-99DF-4133-8BFD-0A642D05F299}"/>
                </a:ext>
              </a:extLst>
            </p:cNvPr>
            <p:cNvSpPr/>
            <p:nvPr/>
          </p:nvSpPr>
          <p:spPr>
            <a:xfrm>
              <a:off x="8718233" y="-484994"/>
              <a:ext cx="95250" cy="76200"/>
            </a:xfrm>
            <a:custGeom>
              <a:avLst/>
              <a:gdLst>
                <a:gd name="connsiteX0" fmla="*/ 102860 w 95250"/>
                <a:gd name="connsiteY0" fmla="*/ 81030 h 76200"/>
                <a:gd name="connsiteX1" fmla="*/ 11706 w 95250"/>
                <a:gd name="connsiteY1" fmla="*/ 5306 h 76200"/>
                <a:gd name="connsiteX2" fmla="*/ 102860 w 95250"/>
                <a:gd name="connsiteY2" fmla="*/ 81030 h 76200"/>
              </a:gdLst>
              <a:ahLst/>
              <a:cxnLst>
                <a:cxn ang="0">
                  <a:pos x="connsiteX0" y="connsiteY0"/>
                </a:cxn>
                <a:cxn ang="0">
                  <a:pos x="connsiteX1" y="connsiteY1"/>
                </a:cxn>
                <a:cxn ang="0">
                  <a:pos x="connsiteX2" y="connsiteY2"/>
                </a:cxn>
              </a:cxnLst>
              <a:rect l="l" t="t" r="r" b="b"/>
              <a:pathLst>
                <a:path w="95250" h="76200">
                  <a:moveTo>
                    <a:pt x="102860" y="81030"/>
                  </a:moveTo>
                  <a:cubicBezTo>
                    <a:pt x="102860" y="81030"/>
                    <a:pt x="41329" y="-24507"/>
                    <a:pt x="11706" y="5306"/>
                  </a:cubicBezTo>
                  <a:cubicBezTo>
                    <a:pt x="-18012" y="35024"/>
                    <a:pt x="7610" y="83697"/>
                    <a:pt x="102860" y="81030"/>
                  </a:cubicBezTo>
                  <a:close/>
                </a:path>
              </a:pathLst>
            </a:custGeom>
            <a:solidFill>
              <a:srgbClr val="018673"/>
            </a:solidFill>
            <a:ln w="9525" cap="flat">
              <a:noFill/>
              <a:prstDash val="solid"/>
              <a:miter/>
            </a:ln>
          </p:spPr>
          <p:txBody>
            <a:bodyPr rtlCol="0" anchor="ctr"/>
            <a:lstStyle/>
            <a:p>
              <a:endParaRPr lang="en-ID"/>
            </a:p>
          </p:txBody>
        </p:sp>
        <p:sp>
          <p:nvSpPr>
            <p:cNvPr id="121" name="Freeform: Shape 120">
              <a:extLst>
                <a:ext uri="{FF2B5EF4-FFF2-40B4-BE49-F238E27FC236}">
                  <a16:creationId xmlns:a16="http://schemas.microsoft.com/office/drawing/2014/main" id="{78B6BAC3-1DF3-4A2C-9E97-CEF88D8A22E4}"/>
                </a:ext>
              </a:extLst>
            </p:cNvPr>
            <p:cNvSpPr/>
            <p:nvPr/>
          </p:nvSpPr>
          <p:spPr>
            <a:xfrm>
              <a:off x="8654986" y="-401667"/>
              <a:ext cx="95250" cy="47625"/>
            </a:xfrm>
            <a:custGeom>
              <a:avLst/>
              <a:gdLst>
                <a:gd name="connsiteX0" fmla="*/ 99717 w 95250"/>
                <a:gd name="connsiteY0" fmla="*/ 43804 h 47625"/>
                <a:gd name="connsiteX1" fmla="*/ 2562 w 95250"/>
                <a:gd name="connsiteY1" fmla="*/ 17039 h 47625"/>
                <a:gd name="connsiteX2" fmla="*/ 99717 w 95250"/>
                <a:gd name="connsiteY2" fmla="*/ 43804 h 47625"/>
              </a:gdLst>
              <a:ahLst/>
              <a:cxnLst>
                <a:cxn ang="0">
                  <a:pos x="connsiteX0" y="connsiteY0"/>
                </a:cxn>
                <a:cxn ang="0">
                  <a:pos x="connsiteX1" y="connsiteY1"/>
                </a:cxn>
                <a:cxn ang="0">
                  <a:pos x="connsiteX2" y="connsiteY2"/>
                </a:cxn>
              </a:cxnLst>
              <a:rect l="l" t="t" r="r" b="b"/>
              <a:pathLst>
                <a:path w="95250" h="47625">
                  <a:moveTo>
                    <a:pt x="99717" y="43804"/>
                  </a:moveTo>
                  <a:cubicBezTo>
                    <a:pt x="99717" y="43804"/>
                    <a:pt x="20660" y="-33254"/>
                    <a:pt x="2562" y="17039"/>
                  </a:cubicBezTo>
                  <a:cubicBezTo>
                    <a:pt x="-14773" y="65044"/>
                    <a:pt x="60093" y="52281"/>
                    <a:pt x="99717" y="43804"/>
                  </a:cubicBezTo>
                  <a:close/>
                </a:path>
              </a:pathLst>
            </a:custGeom>
            <a:solidFill>
              <a:srgbClr val="018673"/>
            </a:solidFill>
            <a:ln w="9525" cap="flat">
              <a:noFill/>
              <a:prstDash val="solid"/>
              <a:miter/>
            </a:ln>
          </p:spPr>
          <p:txBody>
            <a:bodyPr rtlCol="0" anchor="ctr"/>
            <a:lstStyle/>
            <a:p>
              <a:endParaRPr lang="en-ID"/>
            </a:p>
          </p:txBody>
        </p:sp>
        <p:sp>
          <p:nvSpPr>
            <p:cNvPr id="122" name="Freeform: Shape 121">
              <a:extLst>
                <a:ext uri="{FF2B5EF4-FFF2-40B4-BE49-F238E27FC236}">
                  <a16:creationId xmlns:a16="http://schemas.microsoft.com/office/drawing/2014/main" id="{98CBD008-D93E-4E76-A39F-8CD7A0ECFF7B}"/>
                </a:ext>
              </a:extLst>
            </p:cNvPr>
            <p:cNvSpPr/>
            <p:nvPr/>
          </p:nvSpPr>
          <p:spPr>
            <a:xfrm>
              <a:off x="8729496" y="-322454"/>
              <a:ext cx="95250" cy="76200"/>
            </a:xfrm>
            <a:custGeom>
              <a:avLst/>
              <a:gdLst>
                <a:gd name="connsiteX0" fmla="*/ 99884 w 95250"/>
                <a:gd name="connsiteY0" fmla="*/ 310 h 76200"/>
                <a:gd name="connsiteX1" fmla="*/ 2538 w 95250"/>
                <a:gd name="connsiteY1" fmla="*/ 36124 h 76200"/>
                <a:gd name="connsiteX2" fmla="*/ 46068 w 95250"/>
                <a:gd name="connsiteY2" fmla="*/ 78034 h 76200"/>
                <a:gd name="connsiteX3" fmla="*/ 99884 w 95250"/>
                <a:gd name="connsiteY3" fmla="*/ 310 h 76200"/>
              </a:gdLst>
              <a:ahLst/>
              <a:cxnLst>
                <a:cxn ang="0">
                  <a:pos x="connsiteX0" y="connsiteY0"/>
                </a:cxn>
                <a:cxn ang="0">
                  <a:pos x="connsiteX1" y="connsiteY1"/>
                </a:cxn>
                <a:cxn ang="0">
                  <a:pos x="connsiteX2" y="connsiteY2"/>
                </a:cxn>
                <a:cxn ang="0">
                  <a:pos x="connsiteX3" y="connsiteY3"/>
                </a:cxn>
              </a:cxnLst>
              <a:rect l="l" t="t" r="r" b="b"/>
              <a:pathLst>
                <a:path w="95250" h="76200">
                  <a:moveTo>
                    <a:pt x="99884" y="310"/>
                  </a:moveTo>
                  <a:cubicBezTo>
                    <a:pt x="99884" y="310"/>
                    <a:pt x="13587" y="-5786"/>
                    <a:pt x="2538" y="36124"/>
                  </a:cubicBezTo>
                  <a:cubicBezTo>
                    <a:pt x="-8511" y="78034"/>
                    <a:pt x="18445" y="92226"/>
                    <a:pt x="46068" y="78034"/>
                  </a:cubicBezTo>
                  <a:cubicBezTo>
                    <a:pt x="73690" y="63937"/>
                    <a:pt x="99884" y="310"/>
                    <a:pt x="99884" y="310"/>
                  </a:cubicBezTo>
                  <a:close/>
                </a:path>
              </a:pathLst>
            </a:custGeom>
            <a:solidFill>
              <a:srgbClr val="018673"/>
            </a:solidFill>
            <a:ln w="9525" cap="flat">
              <a:noFill/>
              <a:prstDash val="solid"/>
              <a:miter/>
            </a:ln>
          </p:spPr>
          <p:txBody>
            <a:bodyPr rtlCol="0" anchor="ctr"/>
            <a:lstStyle/>
            <a:p>
              <a:endParaRPr lang="en-ID"/>
            </a:p>
          </p:txBody>
        </p:sp>
        <p:sp>
          <p:nvSpPr>
            <p:cNvPr id="123" name="Freeform: Shape 122">
              <a:extLst>
                <a:ext uri="{FF2B5EF4-FFF2-40B4-BE49-F238E27FC236}">
                  <a16:creationId xmlns:a16="http://schemas.microsoft.com/office/drawing/2014/main" id="{B8EE1BAB-57D1-4B2D-9AE4-3F5E62877F15}"/>
                </a:ext>
              </a:extLst>
            </p:cNvPr>
            <p:cNvSpPr/>
            <p:nvPr/>
          </p:nvSpPr>
          <p:spPr>
            <a:xfrm>
              <a:off x="10108206" y="-755532"/>
              <a:ext cx="76200" cy="476250"/>
            </a:xfrm>
            <a:custGeom>
              <a:avLst/>
              <a:gdLst>
                <a:gd name="connsiteX0" fmla="*/ 50673 w 76200"/>
                <a:gd name="connsiteY0" fmla="*/ 391096 h 476250"/>
                <a:gd name="connsiteX1" fmla="*/ 18002 w 76200"/>
                <a:gd name="connsiteY1" fmla="*/ 481679 h 476250"/>
                <a:gd name="connsiteX2" fmla="*/ 0 w 76200"/>
                <a:gd name="connsiteY2" fmla="*/ 481679 h 476250"/>
                <a:gd name="connsiteX3" fmla="*/ 38290 w 76200"/>
                <a:gd name="connsiteY3" fmla="*/ 387477 h 476250"/>
                <a:gd name="connsiteX4" fmla="*/ 66484 w 76200"/>
                <a:gd name="connsiteY4" fmla="*/ 260223 h 476250"/>
                <a:gd name="connsiteX5" fmla="*/ 71152 w 76200"/>
                <a:gd name="connsiteY5" fmla="*/ 129731 h 476250"/>
                <a:gd name="connsiteX6" fmla="*/ 64675 w 76200"/>
                <a:gd name="connsiteY6" fmla="*/ 64484 h 476250"/>
                <a:gd name="connsiteX7" fmla="*/ 58960 w 76200"/>
                <a:gd name="connsiteY7" fmla="*/ 32194 h 476250"/>
                <a:gd name="connsiteX8" fmla="*/ 52483 w 76200"/>
                <a:gd name="connsiteY8" fmla="*/ 0 h 476250"/>
                <a:gd name="connsiteX9" fmla="*/ 60007 w 76200"/>
                <a:gd name="connsiteY9" fmla="*/ 32004 h 476250"/>
                <a:gd name="connsiteX10" fmla="*/ 66770 w 76200"/>
                <a:gd name="connsiteY10" fmla="*/ 64198 h 476250"/>
                <a:gd name="connsiteX11" fmla="*/ 75438 w 76200"/>
                <a:gd name="connsiteY11" fmla="*/ 129445 h 476250"/>
                <a:gd name="connsiteX12" fmla="*/ 75057 w 76200"/>
                <a:gd name="connsiteY12" fmla="*/ 261175 h 476250"/>
                <a:gd name="connsiteX13" fmla="*/ 50673 w 76200"/>
                <a:gd name="connsiteY13" fmla="*/ 391096 h 476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6200" h="476250">
                  <a:moveTo>
                    <a:pt x="50673" y="391096"/>
                  </a:moveTo>
                  <a:cubicBezTo>
                    <a:pt x="41815" y="421957"/>
                    <a:pt x="31337" y="452247"/>
                    <a:pt x="18002" y="481679"/>
                  </a:cubicBezTo>
                  <a:lnTo>
                    <a:pt x="0" y="481679"/>
                  </a:lnTo>
                  <a:cubicBezTo>
                    <a:pt x="15335" y="451675"/>
                    <a:pt x="28003" y="419767"/>
                    <a:pt x="38290" y="387477"/>
                  </a:cubicBezTo>
                  <a:cubicBezTo>
                    <a:pt x="51435" y="346043"/>
                    <a:pt x="61341" y="303467"/>
                    <a:pt x="66484" y="260223"/>
                  </a:cubicBezTo>
                  <a:cubicBezTo>
                    <a:pt x="71723" y="217075"/>
                    <a:pt x="74200" y="173260"/>
                    <a:pt x="71152" y="129731"/>
                  </a:cubicBezTo>
                  <a:cubicBezTo>
                    <a:pt x="70675" y="107823"/>
                    <a:pt x="67342" y="86201"/>
                    <a:pt x="64675" y="64484"/>
                  </a:cubicBezTo>
                  <a:cubicBezTo>
                    <a:pt x="63627" y="53530"/>
                    <a:pt x="61055" y="42958"/>
                    <a:pt x="58960" y="32194"/>
                  </a:cubicBezTo>
                  <a:lnTo>
                    <a:pt x="52483" y="0"/>
                  </a:lnTo>
                  <a:lnTo>
                    <a:pt x="60007" y="32004"/>
                  </a:lnTo>
                  <a:cubicBezTo>
                    <a:pt x="62389" y="42672"/>
                    <a:pt x="65437" y="53340"/>
                    <a:pt x="66770" y="64198"/>
                  </a:cubicBezTo>
                  <a:cubicBezTo>
                    <a:pt x="70199" y="85820"/>
                    <a:pt x="74200" y="107537"/>
                    <a:pt x="75438" y="129445"/>
                  </a:cubicBezTo>
                  <a:cubicBezTo>
                    <a:pt x="79915" y="173165"/>
                    <a:pt x="78962" y="217361"/>
                    <a:pt x="75057" y="261175"/>
                  </a:cubicBezTo>
                  <a:cubicBezTo>
                    <a:pt x="71152" y="304990"/>
                    <a:pt x="62579" y="348520"/>
                    <a:pt x="50673" y="391096"/>
                  </a:cubicBezTo>
                  <a:close/>
                </a:path>
              </a:pathLst>
            </a:custGeom>
            <a:solidFill>
              <a:srgbClr val="018673"/>
            </a:solidFill>
            <a:ln w="9525" cap="flat">
              <a:noFill/>
              <a:prstDash val="solid"/>
              <a:miter/>
            </a:ln>
          </p:spPr>
          <p:txBody>
            <a:bodyPr rtlCol="0" anchor="ctr"/>
            <a:lstStyle/>
            <a:p>
              <a:endParaRPr lang="en-ID"/>
            </a:p>
          </p:txBody>
        </p:sp>
        <p:sp>
          <p:nvSpPr>
            <p:cNvPr id="124" name="Freeform: Shape 123">
              <a:extLst>
                <a:ext uri="{FF2B5EF4-FFF2-40B4-BE49-F238E27FC236}">
                  <a16:creationId xmlns:a16="http://schemas.microsoft.com/office/drawing/2014/main" id="{3C446214-3E27-4440-BEA7-EC66FC562B29}"/>
                </a:ext>
              </a:extLst>
            </p:cNvPr>
            <p:cNvSpPr/>
            <p:nvPr/>
          </p:nvSpPr>
          <p:spPr>
            <a:xfrm>
              <a:off x="10147259" y="-581986"/>
              <a:ext cx="28575" cy="304800"/>
            </a:xfrm>
            <a:custGeom>
              <a:avLst/>
              <a:gdLst>
                <a:gd name="connsiteX0" fmla="*/ 17717 w 28575"/>
                <a:gd name="connsiteY0" fmla="*/ 308134 h 304800"/>
                <a:gd name="connsiteX1" fmla="*/ 1333 w 28575"/>
                <a:gd name="connsiteY1" fmla="*/ 308134 h 304800"/>
                <a:gd name="connsiteX2" fmla="*/ 16383 w 28575"/>
                <a:gd name="connsiteY2" fmla="*/ 252698 h 304800"/>
                <a:gd name="connsiteX3" fmla="*/ 27908 w 28575"/>
                <a:gd name="connsiteY3" fmla="*/ 168021 h 304800"/>
                <a:gd name="connsiteX4" fmla="*/ 23908 w 28575"/>
                <a:gd name="connsiteY4" fmla="*/ 82582 h 304800"/>
                <a:gd name="connsiteX5" fmla="*/ 0 w 28575"/>
                <a:gd name="connsiteY5" fmla="*/ 0 h 304800"/>
                <a:gd name="connsiteX6" fmla="*/ 28099 w 28575"/>
                <a:gd name="connsiteY6" fmla="*/ 81820 h 304800"/>
                <a:gd name="connsiteX7" fmla="*/ 36481 w 28575"/>
                <a:gd name="connsiteY7" fmla="*/ 168211 h 304800"/>
                <a:gd name="connsiteX8" fmla="*/ 29051 w 28575"/>
                <a:gd name="connsiteY8" fmla="*/ 254984 h 304800"/>
                <a:gd name="connsiteX9" fmla="*/ 17717 w 28575"/>
                <a:gd name="connsiteY9" fmla="*/ 308134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575" h="304800">
                  <a:moveTo>
                    <a:pt x="17717" y="308134"/>
                  </a:moveTo>
                  <a:lnTo>
                    <a:pt x="1333" y="308134"/>
                  </a:lnTo>
                  <a:cubicBezTo>
                    <a:pt x="7239" y="290036"/>
                    <a:pt x="12287" y="271367"/>
                    <a:pt x="16383" y="252698"/>
                  </a:cubicBezTo>
                  <a:cubicBezTo>
                    <a:pt x="22384" y="224885"/>
                    <a:pt x="26289" y="196501"/>
                    <a:pt x="27908" y="168021"/>
                  </a:cubicBezTo>
                  <a:cubicBezTo>
                    <a:pt x="29813" y="139541"/>
                    <a:pt x="27908" y="110871"/>
                    <a:pt x="23908" y="82582"/>
                  </a:cubicBezTo>
                  <a:cubicBezTo>
                    <a:pt x="19812" y="54197"/>
                    <a:pt x="11049" y="26670"/>
                    <a:pt x="0" y="0"/>
                  </a:cubicBezTo>
                  <a:cubicBezTo>
                    <a:pt x="12287" y="26098"/>
                    <a:pt x="22574" y="53340"/>
                    <a:pt x="28099" y="81820"/>
                  </a:cubicBezTo>
                  <a:cubicBezTo>
                    <a:pt x="33623" y="110204"/>
                    <a:pt x="36957" y="139160"/>
                    <a:pt x="36481" y="168211"/>
                  </a:cubicBezTo>
                  <a:cubicBezTo>
                    <a:pt x="36290" y="197263"/>
                    <a:pt x="33814" y="226219"/>
                    <a:pt x="29051" y="254984"/>
                  </a:cubicBezTo>
                  <a:cubicBezTo>
                    <a:pt x="26099" y="272891"/>
                    <a:pt x="22384" y="290608"/>
                    <a:pt x="17717" y="308134"/>
                  </a:cubicBezTo>
                  <a:close/>
                </a:path>
              </a:pathLst>
            </a:custGeom>
            <a:solidFill>
              <a:srgbClr val="018673"/>
            </a:solidFill>
            <a:ln w="9525" cap="flat">
              <a:noFill/>
              <a:prstDash val="solid"/>
              <a:miter/>
            </a:ln>
          </p:spPr>
          <p:txBody>
            <a:bodyPr rtlCol="0" anchor="ctr"/>
            <a:lstStyle/>
            <a:p>
              <a:endParaRPr lang="en-ID"/>
            </a:p>
          </p:txBody>
        </p:sp>
        <p:sp>
          <p:nvSpPr>
            <p:cNvPr id="125" name="Freeform: Shape 124">
              <a:extLst>
                <a:ext uri="{FF2B5EF4-FFF2-40B4-BE49-F238E27FC236}">
                  <a16:creationId xmlns:a16="http://schemas.microsoft.com/office/drawing/2014/main" id="{33B55F5E-00B2-4DE3-B543-F14CB65F97A4}"/>
                </a:ext>
              </a:extLst>
            </p:cNvPr>
            <p:cNvSpPr/>
            <p:nvPr/>
          </p:nvSpPr>
          <p:spPr>
            <a:xfrm>
              <a:off x="10091345" y="-676474"/>
              <a:ext cx="76200" cy="123825"/>
            </a:xfrm>
            <a:custGeom>
              <a:avLst/>
              <a:gdLst>
                <a:gd name="connsiteX0" fmla="*/ 77535 w 76200"/>
                <a:gd name="connsiteY0" fmla="*/ 130302 h 123825"/>
                <a:gd name="connsiteX1" fmla="*/ 7907 w 76200"/>
                <a:gd name="connsiteY1" fmla="*/ 0 h 123825"/>
                <a:gd name="connsiteX2" fmla="*/ 11527 w 76200"/>
                <a:gd name="connsiteY2" fmla="*/ 91726 h 123825"/>
                <a:gd name="connsiteX3" fmla="*/ 77535 w 76200"/>
                <a:gd name="connsiteY3" fmla="*/ 130302 h 123825"/>
              </a:gdLst>
              <a:ahLst/>
              <a:cxnLst>
                <a:cxn ang="0">
                  <a:pos x="connsiteX0" y="connsiteY0"/>
                </a:cxn>
                <a:cxn ang="0">
                  <a:pos x="connsiteX1" y="connsiteY1"/>
                </a:cxn>
                <a:cxn ang="0">
                  <a:pos x="connsiteX2" y="connsiteY2"/>
                </a:cxn>
                <a:cxn ang="0">
                  <a:pos x="connsiteX3" y="connsiteY3"/>
                </a:cxn>
              </a:cxnLst>
              <a:rect l="l" t="t" r="r" b="b"/>
              <a:pathLst>
                <a:path w="76200" h="123825">
                  <a:moveTo>
                    <a:pt x="77535" y="130302"/>
                  </a:moveTo>
                  <a:cubicBezTo>
                    <a:pt x="77535" y="130302"/>
                    <a:pt x="47817" y="27813"/>
                    <a:pt x="7907" y="0"/>
                  </a:cubicBezTo>
                  <a:cubicBezTo>
                    <a:pt x="7907" y="0"/>
                    <a:pt x="-12095" y="42005"/>
                    <a:pt x="11527" y="91726"/>
                  </a:cubicBezTo>
                  <a:cubicBezTo>
                    <a:pt x="35149" y="141351"/>
                    <a:pt x="77535" y="130302"/>
                    <a:pt x="77535" y="130302"/>
                  </a:cubicBezTo>
                  <a:close/>
                </a:path>
              </a:pathLst>
            </a:custGeom>
            <a:solidFill>
              <a:srgbClr val="018673"/>
            </a:solidFill>
            <a:ln w="9525" cap="flat">
              <a:noFill/>
              <a:prstDash val="solid"/>
              <a:miter/>
            </a:ln>
          </p:spPr>
          <p:txBody>
            <a:bodyPr rtlCol="0" anchor="ctr"/>
            <a:lstStyle/>
            <a:p>
              <a:endParaRPr lang="en-ID"/>
            </a:p>
          </p:txBody>
        </p:sp>
        <p:sp>
          <p:nvSpPr>
            <p:cNvPr id="126" name="Freeform: Shape 125">
              <a:extLst>
                <a:ext uri="{FF2B5EF4-FFF2-40B4-BE49-F238E27FC236}">
                  <a16:creationId xmlns:a16="http://schemas.microsoft.com/office/drawing/2014/main" id="{DB3BE19E-B8DA-41E2-A617-717773442E40}"/>
                </a:ext>
              </a:extLst>
            </p:cNvPr>
            <p:cNvSpPr/>
            <p:nvPr/>
          </p:nvSpPr>
          <p:spPr>
            <a:xfrm>
              <a:off x="10121066" y="-838854"/>
              <a:ext cx="57150" cy="133350"/>
            </a:xfrm>
            <a:custGeom>
              <a:avLst/>
              <a:gdLst>
                <a:gd name="connsiteX0" fmla="*/ 52481 w 57150"/>
                <a:gd name="connsiteY0" fmla="*/ 138282 h 133350"/>
                <a:gd name="connsiteX1" fmla="*/ 2761 w 57150"/>
                <a:gd name="connsiteY1" fmla="*/ 5598 h 133350"/>
                <a:gd name="connsiteX2" fmla="*/ 52481 w 57150"/>
                <a:gd name="connsiteY2" fmla="*/ 138282 h 133350"/>
              </a:gdLst>
              <a:ahLst/>
              <a:cxnLst>
                <a:cxn ang="0">
                  <a:pos x="connsiteX0" y="connsiteY0"/>
                </a:cxn>
                <a:cxn ang="0">
                  <a:pos x="connsiteX1" y="connsiteY1"/>
                </a:cxn>
                <a:cxn ang="0">
                  <a:pos x="connsiteX2" y="connsiteY2"/>
                </a:cxn>
              </a:cxnLst>
              <a:rect l="l" t="t" r="r" b="b"/>
              <a:pathLst>
                <a:path w="57150" h="133350">
                  <a:moveTo>
                    <a:pt x="52481" y="138282"/>
                  </a:moveTo>
                  <a:cubicBezTo>
                    <a:pt x="52481" y="138282"/>
                    <a:pt x="-14194" y="35983"/>
                    <a:pt x="2761" y="5598"/>
                  </a:cubicBezTo>
                  <a:cubicBezTo>
                    <a:pt x="19620" y="-24691"/>
                    <a:pt x="97535" y="74845"/>
                    <a:pt x="52481" y="138282"/>
                  </a:cubicBezTo>
                  <a:close/>
                </a:path>
              </a:pathLst>
            </a:custGeom>
            <a:solidFill>
              <a:srgbClr val="018673"/>
            </a:solidFill>
            <a:ln w="9525" cap="flat">
              <a:noFill/>
              <a:prstDash val="solid"/>
              <a:miter/>
            </a:ln>
          </p:spPr>
          <p:txBody>
            <a:bodyPr rtlCol="0" anchor="ctr"/>
            <a:lstStyle/>
            <a:p>
              <a:endParaRPr lang="en-ID"/>
            </a:p>
          </p:txBody>
        </p:sp>
        <p:sp>
          <p:nvSpPr>
            <p:cNvPr id="127" name="Freeform: Shape 126">
              <a:extLst>
                <a:ext uri="{FF2B5EF4-FFF2-40B4-BE49-F238E27FC236}">
                  <a16:creationId xmlns:a16="http://schemas.microsoft.com/office/drawing/2014/main" id="{8CE82DE6-BEE1-45A6-AA72-C3271670222B}"/>
                </a:ext>
              </a:extLst>
            </p:cNvPr>
            <p:cNvSpPr/>
            <p:nvPr/>
          </p:nvSpPr>
          <p:spPr>
            <a:xfrm>
              <a:off x="10196122" y="-583889"/>
              <a:ext cx="66675" cy="95250"/>
            </a:xfrm>
            <a:custGeom>
              <a:avLst/>
              <a:gdLst>
                <a:gd name="connsiteX0" fmla="*/ 0 w 66675"/>
                <a:gd name="connsiteY0" fmla="*/ 96581 h 95250"/>
                <a:gd name="connsiteX1" fmla="*/ 60293 w 66675"/>
                <a:gd name="connsiteY1" fmla="*/ 1046 h 95250"/>
                <a:gd name="connsiteX2" fmla="*/ 0 w 66675"/>
                <a:gd name="connsiteY2" fmla="*/ 96581 h 95250"/>
              </a:gdLst>
              <a:ahLst/>
              <a:cxnLst>
                <a:cxn ang="0">
                  <a:pos x="connsiteX0" y="connsiteY0"/>
                </a:cxn>
                <a:cxn ang="0">
                  <a:pos x="connsiteX1" y="connsiteY1"/>
                </a:cxn>
                <a:cxn ang="0">
                  <a:pos x="connsiteX2" y="connsiteY2"/>
                </a:cxn>
              </a:cxnLst>
              <a:rect l="l" t="t" r="r" b="b"/>
              <a:pathLst>
                <a:path w="66675" h="95250">
                  <a:moveTo>
                    <a:pt x="0" y="96581"/>
                  </a:moveTo>
                  <a:cubicBezTo>
                    <a:pt x="0" y="96581"/>
                    <a:pt x="10573" y="-11718"/>
                    <a:pt x="60293" y="1046"/>
                  </a:cubicBezTo>
                  <a:cubicBezTo>
                    <a:pt x="110014" y="13809"/>
                    <a:pt x="0" y="96581"/>
                    <a:pt x="0" y="96581"/>
                  </a:cubicBezTo>
                  <a:close/>
                </a:path>
              </a:pathLst>
            </a:custGeom>
            <a:solidFill>
              <a:srgbClr val="018673"/>
            </a:solidFill>
            <a:ln w="9525" cap="flat">
              <a:noFill/>
              <a:prstDash val="solid"/>
              <a:miter/>
            </a:ln>
          </p:spPr>
          <p:txBody>
            <a:bodyPr rtlCol="0" anchor="ctr"/>
            <a:lstStyle/>
            <a:p>
              <a:endParaRPr lang="en-ID"/>
            </a:p>
          </p:txBody>
        </p:sp>
        <p:sp>
          <p:nvSpPr>
            <p:cNvPr id="128" name="Freeform: Shape 127">
              <a:extLst>
                <a:ext uri="{FF2B5EF4-FFF2-40B4-BE49-F238E27FC236}">
                  <a16:creationId xmlns:a16="http://schemas.microsoft.com/office/drawing/2014/main" id="{E2450A16-D15A-4BE2-81C6-5DB3CF20DB1A}"/>
                </a:ext>
              </a:extLst>
            </p:cNvPr>
            <p:cNvSpPr/>
            <p:nvPr/>
          </p:nvSpPr>
          <p:spPr>
            <a:xfrm>
              <a:off x="10583313" y="-544077"/>
              <a:ext cx="114300" cy="314325"/>
            </a:xfrm>
            <a:custGeom>
              <a:avLst/>
              <a:gdLst>
                <a:gd name="connsiteX0" fmla="*/ 24384 w 114300"/>
                <a:gd name="connsiteY0" fmla="*/ 315373 h 314325"/>
                <a:gd name="connsiteX1" fmla="*/ 75629 w 114300"/>
                <a:gd name="connsiteY1" fmla="*/ 158687 h 314325"/>
                <a:gd name="connsiteX2" fmla="*/ 117824 w 114300"/>
                <a:gd name="connsiteY2" fmla="*/ 0 h 314325"/>
                <a:gd name="connsiteX3" fmla="*/ 63151 w 114300"/>
                <a:gd name="connsiteY3" fmla="*/ 154686 h 314325"/>
                <a:gd name="connsiteX4" fmla="*/ 0 w 114300"/>
                <a:gd name="connsiteY4" fmla="*/ 305562 h 314325"/>
                <a:gd name="connsiteX5" fmla="*/ 24384 w 114300"/>
                <a:gd name="connsiteY5" fmla="*/ 315373 h 31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300" h="314325">
                  <a:moveTo>
                    <a:pt x="24384" y="315373"/>
                  </a:moveTo>
                  <a:cubicBezTo>
                    <a:pt x="43434" y="263366"/>
                    <a:pt x="60103" y="211265"/>
                    <a:pt x="75629" y="158687"/>
                  </a:cubicBezTo>
                  <a:cubicBezTo>
                    <a:pt x="91154" y="106108"/>
                    <a:pt x="105156" y="53150"/>
                    <a:pt x="117824" y="0"/>
                  </a:cubicBezTo>
                  <a:cubicBezTo>
                    <a:pt x="100965" y="52102"/>
                    <a:pt x="82772" y="103632"/>
                    <a:pt x="63151" y="154686"/>
                  </a:cubicBezTo>
                  <a:cubicBezTo>
                    <a:pt x="43529" y="205645"/>
                    <a:pt x="22670" y="256318"/>
                    <a:pt x="0" y="305562"/>
                  </a:cubicBezTo>
                  <a:lnTo>
                    <a:pt x="24384" y="315373"/>
                  </a:lnTo>
                  <a:close/>
                </a:path>
              </a:pathLst>
            </a:custGeom>
            <a:solidFill>
              <a:srgbClr val="018673"/>
            </a:solidFill>
            <a:ln w="9525" cap="flat">
              <a:noFill/>
              <a:prstDash val="solid"/>
              <a:miter/>
            </a:ln>
          </p:spPr>
          <p:txBody>
            <a:bodyPr rtlCol="0" anchor="ctr"/>
            <a:lstStyle/>
            <a:p>
              <a:endParaRPr lang="en-ID"/>
            </a:p>
          </p:txBody>
        </p:sp>
        <p:sp>
          <p:nvSpPr>
            <p:cNvPr id="129" name="Freeform: Shape 128">
              <a:extLst>
                <a:ext uri="{FF2B5EF4-FFF2-40B4-BE49-F238E27FC236}">
                  <a16:creationId xmlns:a16="http://schemas.microsoft.com/office/drawing/2014/main" id="{B0D48E80-5219-4C82-820C-48238DD68D27}"/>
                </a:ext>
              </a:extLst>
            </p:cNvPr>
            <p:cNvSpPr/>
            <p:nvPr/>
          </p:nvSpPr>
          <p:spPr>
            <a:xfrm>
              <a:off x="10387670" y="-922791"/>
              <a:ext cx="76200" cy="400050"/>
            </a:xfrm>
            <a:custGeom>
              <a:avLst/>
              <a:gdLst>
                <a:gd name="connsiteX0" fmla="*/ 84106 w 76200"/>
                <a:gd name="connsiteY0" fmla="*/ 393764 h 400050"/>
                <a:gd name="connsiteX1" fmla="*/ 70009 w 76200"/>
                <a:gd name="connsiteY1" fmla="*/ 374428 h 400050"/>
                <a:gd name="connsiteX2" fmla="*/ 57912 w 76200"/>
                <a:gd name="connsiteY2" fmla="*/ 352330 h 400050"/>
                <a:gd name="connsiteX3" fmla="*/ 39052 w 76200"/>
                <a:gd name="connsiteY3" fmla="*/ 305086 h 400050"/>
                <a:gd name="connsiteX4" fmla="*/ 15335 w 76200"/>
                <a:gd name="connsiteY4" fmla="*/ 205454 h 400050"/>
                <a:gd name="connsiteX5" fmla="*/ 13240 w 76200"/>
                <a:gd name="connsiteY5" fmla="*/ 192786 h 400050"/>
                <a:gd name="connsiteX6" fmla="*/ 11621 w 76200"/>
                <a:gd name="connsiteY6" fmla="*/ 180023 h 400050"/>
                <a:gd name="connsiteX7" fmla="*/ 8477 w 76200"/>
                <a:gd name="connsiteY7" fmla="*/ 154496 h 400050"/>
                <a:gd name="connsiteX8" fmla="*/ 4381 w 76200"/>
                <a:gd name="connsiteY8" fmla="*/ 103156 h 400050"/>
                <a:gd name="connsiteX9" fmla="*/ 2476 w 76200"/>
                <a:gd name="connsiteY9" fmla="*/ 51626 h 400050"/>
                <a:gd name="connsiteX10" fmla="*/ 2381 w 76200"/>
                <a:gd name="connsiteY10" fmla="*/ 0 h 400050"/>
                <a:gd name="connsiteX11" fmla="*/ 286 w 76200"/>
                <a:gd name="connsiteY11" fmla="*/ 51626 h 400050"/>
                <a:gd name="connsiteX12" fmla="*/ 0 w 76200"/>
                <a:gd name="connsiteY12" fmla="*/ 103346 h 400050"/>
                <a:gd name="connsiteX13" fmla="*/ 2000 w 76200"/>
                <a:gd name="connsiteY13" fmla="*/ 155067 h 400050"/>
                <a:gd name="connsiteX14" fmla="*/ 4096 w 76200"/>
                <a:gd name="connsiteY14" fmla="*/ 180880 h 400050"/>
                <a:gd name="connsiteX15" fmla="*/ 5143 w 76200"/>
                <a:gd name="connsiteY15" fmla="*/ 193834 h 400050"/>
                <a:gd name="connsiteX16" fmla="*/ 6763 w 76200"/>
                <a:gd name="connsiteY16" fmla="*/ 206693 h 400050"/>
                <a:gd name="connsiteX17" fmla="*/ 26575 w 76200"/>
                <a:gd name="connsiteY17" fmla="*/ 308896 h 400050"/>
                <a:gd name="connsiteX18" fmla="*/ 44005 w 76200"/>
                <a:gd name="connsiteY18" fmla="*/ 358521 h 400050"/>
                <a:gd name="connsiteX19" fmla="*/ 55817 w 76200"/>
                <a:gd name="connsiteY19" fmla="*/ 382429 h 400050"/>
                <a:gd name="connsiteX20" fmla="*/ 71438 w 76200"/>
                <a:gd name="connsiteY20" fmla="*/ 405574 h 400050"/>
                <a:gd name="connsiteX21" fmla="*/ 84106 w 76200"/>
                <a:gd name="connsiteY21" fmla="*/ 393764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6200" h="400050">
                  <a:moveTo>
                    <a:pt x="84106" y="393764"/>
                  </a:moveTo>
                  <a:cubicBezTo>
                    <a:pt x="79343" y="388715"/>
                    <a:pt x="74295" y="381286"/>
                    <a:pt x="70009" y="374428"/>
                  </a:cubicBezTo>
                  <a:cubicBezTo>
                    <a:pt x="65627" y="367379"/>
                    <a:pt x="61817" y="359855"/>
                    <a:pt x="57912" y="352330"/>
                  </a:cubicBezTo>
                  <a:cubicBezTo>
                    <a:pt x="50768" y="336995"/>
                    <a:pt x="44291" y="321278"/>
                    <a:pt x="39052" y="305086"/>
                  </a:cubicBezTo>
                  <a:cubicBezTo>
                    <a:pt x="28480" y="272701"/>
                    <a:pt x="20479" y="239268"/>
                    <a:pt x="15335" y="205454"/>
                  </a:cubicBezTo>
                  <a:lnTo>
                    <a:pt x="13240" y="192786"/>
                  </a:lnTo>
                  <a:lnTo>
                    <a:pt x="11621" y="180023"/>
                  </a:lnTo>
                  <a:lnTo>
                    <a:pt x="8477" y="154496"/>
                  </a:lnTo>
                  <a:cubicBezTo>
                    <a:pt x="6953" y="137446"/>
                    <a:pt x="5525" y="120301"/>
                    <a:pt x="4381" y="103156"/>
                  </a:cubicBezTo>
                  <a:cubicBezTo>
                    <a:pt x="3810" y="86011"/>
                    <a:pt x="2858" y="68771"/>
                    <a:pt x="2476" y="51626"/>
                  </a:cubicBezTo>
                  <a:lnTo>
                    <a:pt x="2381" y="0"/>
                  </a:lnTo>
                  <a:lnTo>
                    <a:pt x="286" y="51626"/>
                  </a:lnTo>
                  <a:cubicBezTo>
                    <a:pt x="-95" y="68866"/>
                    <a:pt x="95" y="86106"/>
                    <a:pt x="0" y="103346"/>
                  </a:cubicBezTo>
                  <a:cubicBezTo>
                    <a:pt x="476" y="120587"/>
                    <a:pt x="1143" y="137827"/>
                    <a:pt x="2000" y="155067"/>
                  </a:cubicBezTo>
                  <a:lnTo>
                    <a:pt x="4096" y="180880"/>
                  </a:lnTo>
                  <a:lnTo>
                    <a:pt x="5143" y="193834"/>
                  </a:lnTo>
                  <a:lnTo>
                    <a:pt x="6763" y="206693"/>
                  </a:lnTo>
                  <a:cubicBezTo>
                    <a:pt x="10477" y="241078"/>
                    <a:pt x="17145" y="275272"/>
                    <a:pt x="26575" y="308896"/>
                  </a:cubicBezTo>
                  <a:cubicBezTo>
                    <a:pt x="31147" y="325755"/>
                    <a:pt x="37243" y="342233"/>
                    <a:pt x="44005" y="358521"/>
                  </a:cubicBezTo>
                  <a:cubicBezTo>
                    <a:pt x="47720" y="366522"/>
                    <a:pt x="51435" y="374618"/>
                    <a:pt x="55817" y="382429"/>
                  </a:cubicBezTo>
                  <a:cubicBezTo>
                    <a:pt x="60388" y="390335"/>
                    <a:pt x="64579" y="397669"/>
                    <a:pt x="71438" y="405574"/>
                  </a:cubicBezTo>
                  <a:lnTo>
                    <a:pt x="84106" y="393764"/>
                  </a:lnTo>
                  <a:close/>
                </a:path>
              </a:pathLst>
            </a:custGeom>
            <a:solidFill>
              <a:srgbClr val="018673"/>
            </a:solidFill>
            <a:ln w="9525" cap="flat">
              <a:noFill/>
              <a:prstDash val="solid"/>
              <a:miter/>
            </a:ln>
          </p:spPr>
          <p:txBody>
            <a:bodyPr rtlCol="0" anchor="ctr"/>
            <a:lstStyle/>
            <a:p>
              <a:endParaRPr lang="en-ID"/>
            </a:p>
          </p:txBody>
        </p:sp>
        <p:sp>
          <p:nvSpPr>
            <p:cNvPr id="130" name="Freeform: Shape 129">
              <a:extLst>
                <a:ext uri="{FF2B5EF4-FFF2-40B4-BE49-F238E27FC236}">
                  <a16:creationId xmlns:a16="http://schemas.microsoft.com/office/drawing/2014/main" id="{1371809E-9076-47AF-900D-6C4FD8E47A86}"/>
                </a:ext>
              </a:extLst>
            </p:cNvPr>
            <p:cNvSpPr/>
            <p:nvPr/>
          </p:nvSpPr>
          <p:spPr>
            <a:xfrm>
              <a:off x="10438275" y="-1087764"/>
              <a:ext cx="228600" cy="828675"/>
            </a:xfrm>
            <a:custGeom>
              <a:avLst/>
              <a:gdLst>
                <a:gd name="connsiteX0" fmla="*/ 18356 w 228600"/>
                <a:gd name="connsiteY0" fmla="*/ 827627 h 828675"/>
                <a:gd name="connsiteX1" fmla="*/ 25881 w 228600"/>
                <a:gd name="connsiteY1" fmla="*/ 612267 h 828675"/>
                <a:gd name="connsiteX2" fmla="*/ 66457 w 228600"/>
                <a:gd name="connsiteY2" fmla="*/ 399479 h 828675"/>
                <a:gd name="connsiteX3" fmla="*/ 137037 w 228600"/>
                <a:gd name="connsiteY3" fmla="*/ 194024 h 828675"/>
                <a:gd name="connsiteX4" fmla="*/ 147705 w 228600"/>
                <a:gd name="connsiteY4" fmla="*/ 168974 h 828675"/>
                <a:gd name="connsiteX5" fmla="*/ 153039 w 228600"/>
                <a:gd name="connsiteY5" fmla="*/ 156401 h 828675"/>
                <a:gd name="connsiteX6" fmla="*/ 159040 w 228600"/>
                <a:gd name="connsiteY6" fmla="*/ 144209 h 828675"/>
                <a:gd name="connsiteX7" fmla="*/ 183138 w 228600"/>
                <a:gd name="connsiteY7" fmla="*/ 95345 h 828675"/>
                <a:gd name="connsiteX8" fmla="*/ 209142 w 228600"/>
                <a:gd name="connsiteY8" fmla="*/ 47434 h 828675"/>
                <a:gd name="connsiteX9" fmla="*/ 236193 w 228600"/>
                <a:gd name="connsiteY9" fmla="*/ 0 h 828675"/>
                <a:gd name="connsiteX10" fmla="*/ 208189 w 228600"/>
                <a:gd name="connsiteY10" fmla="*/ 46958 h 828675"/>
                <a:gd name="connsiteX11" fmla="*/ 181233 w 228600"/>
                <a:gd name="connsiteY11" fmla="*/ 94488 h 828675"/>
                <a:gd name="connsiteX12" fmla="*/ 156087 w 228600"/>
                <a:gd name="connsiteY12" fmla="*/ 142970 h 828675"/>
                <a:gd name="connsiteX13" fmla="*/ 149801 w 228600"/>
                <a:gd name="connsiteY13" fmla="*/ 155067 h 828675"/>
                <a:gd name="connsiteX14" fmla="*/ 144181 w 228600"/>
                <a:gd name="connsiteY14" fmla="*/ 167545 h 828675"/>
                <a:gd name="connsiteX15" fmla="*/ 133037 w 228600"/>
                <a:gd name="connsiteY15" fmla="*/ 192500 h 828675"/>
                <a:gd name="connsiteX16" fmla="*/ 58075 w 228600"/>
                <a:gd name="connsiteY16" fmla="*/ 397383 h 828675"/>
                <a:gd name="connsiteX17" fmla="*/ 12927 w 228600"/>
                <a:gd name="connsiteY17" fmla="*/ 610838 h 828675"/>
                <a:gd name="connsiteX18" fmla="*/ 1020 w 228600"/>
                <a:gd name="connsiteY18" fmla="*/ 829247 h 828675"/>
                <a:gd name="connsiteX19" fmla="*/ 18356 w 228600"/>
                <a:gd name="connsiteY19" fmla="*/ 827627 h 828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28600" h="828675">
                  <a:moveTo>
                    <a:pt x="18356" y="827627"/>
                  </a:moveTo>
                  <a:cubicBezTo>
                    <a:pt x="13689" y="756476"/>
                    <a:pt x="17594" y="683800"/>
                    <a:pt x="25881" y="612267"/>
                  </a:cubicBezTo>
                  <a:cubicBezTo>
                    <a:pt x="34453" y="540639"/>
                    <a:pt x="47407" y="469297"/>
                    <a:pt x="66457" y="399479"/>
                  </a:cubicBezTo>
                  <a:cubicBezTo>
                    <a:pt x="85317" y="329660"/>
                    <a:pt x="107891" y="260604"/>
                    <a:pt x="137037" y="194024"/>
                  </a:cubicBezTo>
                  <a:lnTo>
                    <a:pt x="147705" y="168974"/>
                  </a:lnTo>
                  <a:lnTo>
                    <a:pt x="153039" y="156401"/>
                  </a:lnTo>
                  <a:lnTo>
                    <a:pt x="159040" y="144209"/>
                  </a:lnTo>
                  <a:lnTo>
                    <a:pt x="183138" y="95345"/>
                  </a:lnTo>
                  <a:cubicBezTo>
                    <a:pt x="190758" y="78772"/>
                    <a:pt x="200283" y="63246"/>
                    <a:pt x="209142" y="47434"/>
                  </a:cubicBezTo>
                  <a:lnTo>
                    <a:pt x="236193" y="0"/>
                  </a:lnTo>
                  <a:lnTo>
                    <a:pt x="208189" y="46958"/>
                  </a:lnTo>
                  <a:cubicBezTo>
                    <a:pt x="198950" y="62675"/>
                    <a:pt x="189139" y="78105"/>
                    <a:pt x="181233" y="94488"/>
                  </a:cubicBezTo>
                  <a:lnTo>
                    <a:pt x="156087" y="142970"/>
                  </a:lnTo>
                  <a:lnTo>
                    <a:pt x="149801" y="155067"/>
                  </a:lnTo>
                  <a:lnTo>
                    <a:pt x="144181" y="167545"/>
                  </a:lnTo>
                  <a:lnTo>
                    <a:pt x="133037" y="192500"/>
                  </a:lnTo>
                  <a:cubicBezTo>
                    <a:pt x="102462" y="258699"/>
                    <a:pt x="78459" y="327565"/>
                    <a:pt x="58075" y="397383"/>
                  </a:cubicBezTo>
                  <a:cubicBezTo>
                    <a:pt x="37501" y="467201"/>
                    <a:pt x="23023" y="538734"/>
                    <a:pt x="12927" y="610838"/>
                  </a:cubicBezTo>
                  <a:cubicBezTo>
                    <a:pt x="3116" y="683038"/>
                    <a:pt x="-2409" y="755618"/>
                    <a:pt x="1020" y="829247"/>
                  </a:cubicBezTo>
                  <a:lnTo>
                    <a:pt x="18356" y="827627"/>
                  </a:lnTo>
                  <a:close/>
                </a:path>
              </a:pathLst>
            </a:custGeom>
            <a:solidFill>
              <a:srgbClr val="018673"/>
            </a:solidFill>
            <a:ln w="9525" cap="flat">
              <a:noFill/>
              <a:prstDash val="solid"/>
              <a:miter/>
            </a:ln>
          </p:spPr>
          <p:txBody>
            <a:bodyPr rtlCol="0" anchor="ctr"/>
            <a:lstStyle/>
            <a:p>
              <a:endParaRPr lang="en-ID"/>
            </a:p>
          </p:txBody>
        </p:sp>
        <p:sp>
          <p:nvSpPr>
            <p:cNvPr id="131" name="Freeform: Shape 130">
              <a:extLst>
                <a:ext uri="{FF2B5EF4-FFF2-40B4-BE49-F238E27FC236}">
                  <a16:creationId xmlns:a16="http://schemas.microsoft.com/office/drawing/2014/main" id="{E9E667D8-642B-4886-A7BD-85DCB2B90411}"/>
                </a:ext>
              </a:extLst>
            </p:cNvPr>
            <p:cNvSpPr/>
            <p:nvPr/>
          </p:nvSpPr>
          <p:spPr>
            <a:xfrm>
              <a:off x="10527116" y="-840872"/>
              <a:ext cx="200025" cy="95250"/>
            </a:xfrm>
            <a:custGeom>
              <a:avLst/>
              <a:gdLst>
                <a:gd name="connsiteX0" fmla="*/ 0 w 200025"/>
                <a:gd name="connsiteY0" fmla="*/ 69910 h 95250"/>
                <a:gd name="connsiteX1" fmla="*/ 200882 w 200025"/>
                <a:gd name="connsiteY1" fmla="*/ 6473 h 95250"/>
                <a:gd name="connsiteX2" fmla="*/ 0 w 200025"/>
                <a:gd name="connsiteY2" fmla="*/ 69910 h 95250"/>
              </a:gdLst>
              <a:ahLst/>
              <a:cxnLst>
                <a:cxn ang="0">
                  <a:pos x="connsiteX0" y="connsiteY0"/>
                </a:cxn>
                <a:cxn ang="0">
                  <a:pos x="connsiteX1" y="connsiteY1"/>
                </a:cxn>
                <a:cxn ang="0">
                  <a:pos x="connsiteX2" y="connsiteY2"/>
                </a:cxn>
              </a:cxnLst>
              <a:rect l="l" t="t" r="r" b="b"/>
              <a:pathLst>
                <a:path w="200025" h="95250">
                  <a:moveTo>
                    <a:pt x="0" y="69910"/>
                  </a:moveTo>
                  <a:cubicBezTo>
                    <a:pt x="0" y="69910"/>
                    <a:pt x="41053" y="-25245"/>
                    <a:pt x="200882" y="6473"/>
                  </a:cubicBezTo>
                  <a:cubicBezTo>
                    <a:pt x="200882" y="6473"/>
                    <a:pt x="158782" y="156587"/>
                    <a:pt x="0" y="69910"/>
                  </a:cubicBezTo>
                  <a:close/>
                </a:path>
              </a:pathLst>
            </a:custGeom>
            <a:solidFill>
              <a:srgbClr val="018673"/>
            </a:solidFill>
            <a:ln w="9525" cap="flat">
              <a:noFill/>
              <a:prstDash val="solid"/>
              <a:miter/>
            </a:ln>
          </p:spPr>
          <p:txBody>
            <a:bodyPr rtlCol="0" anchor="ctr"/>
            <a:lstStyle/>
            <a:p>
              <a:endParaRPr lang="en-ID"/>
            </a:p>
          </p:txBody>
        </p:sp>
        <p:sp>
          <p:nvSpPr>
            <p:cNvPr id="132" name="Freeform: Shape 131">
              <a:extLst>
                <a:ext uri="{FF2B5EF4-FFF2-40B4-BE49-F238E27FC236}">
                  <a16:creationId xmlns:a16="http://schemas.microsoft.com/office/drawing/2014/main" id="{5E5511B3-C4B2-45C2-97FD-D9B208C94BF1}"/>
                </a:ext>
              </a:extLst>
            </p:cNvPr>
            <p:cNvSpPr/>
            <p:nvPr/>
          </p:nvSpPr>
          <p:spPr>
            <a:xfrm>
              <a:off x="10577884" y="-1310744"/>
              <a:ext cx="95250" cy="238125"/>
            </a:xfrm>
            <a:custGeom>
              <a:avLst/>
              <a:gdLst>
                <a:gd name="connsiteX0" fmla="*/ 0 w 95250"/>
                <a:gd name="connsiteY0" fmla="*/ 0 h 238125"/>
                <a:gd name="connsiteX1" fmla="*/ 87821 w 95250"/>
                <a:gd name="connsiteY1" fmla="*/ 242411 h 238125"/>
                <a:gd name="connsiteX2" fmla="*/ 0 w 95250"/>
                <a:gd name="connsiteY2" fmla="*/ 0 h 238125"/>
              </a:gdLst>
              <a:ahLst/>
              <a:cxnLst>
                <a:cxn ang="0">
                  <a:pos x="connsiteX0" y="connsiteY0"/>
                </a:cxn>
                <a:cxn ang="0">
                  <a:pos x="connsiteX1" y="connsiteY1"/>
                </a:cxn>
                <a:cxn ang="0">
                  <a:pos x="connsiteX2" y="connsiteY2"/>
                </a:cxn>
              </a:cxnLst>
              <a:rect l="l" t="t" r="r" b="b"/>
              <a:pathLst>
                <a:path w="95250" h="238125">
                  <a:moveTo>
                    <a:pt x="0" y="0"/>
                  </a:moveTo>
                  <a:cubicBezTo>
                    <a:pt x="0" y="0"/>
                    <a:pt x="139636" y="80105"/>
                    <a:pt x="87821" y="242411"/>
                  </a:cubicBezTo>
                  <a:cubicBezTo>
                    <a:pt x="87821" y="242411"/>
                    <a:pt x="1429" y="260794"/>
                    <a:pt x="0" y="0"/>
                  </a:cubicBezTo>
                  <a:close/>
                </a:path>
              </a:pathLst>
            </a:custGeom>
            <a:solidFill>
              <a:srgbClr val="018673"/>
            </a:solidFill>
            <a:ln w="9525" cap="flat">
              <a:noFill/>
              <a:prstDash val="solid"/>
              <a:miter/>
            </a:ln>
          </p:spPr>
          <p:txBody>
            <a:bodyPr rtlCol="0" anchor="ctr"/>
            <a:lstStyle/>
            <a:p>
              <a:endParaRPr lang="en-ID"/>
            </a:p>
          </p:txBody>
        </p:sp>
        <p:sp>
          <p:nvSpPr>
            <p:cNvPr id="133" name="Freeform: Shape 132">
              <a:extLst>
                <a:ext uri="{FF2B5EF4-FFF2-40B4-BE49-F238E27FC236}">
                  <a16:creationId xmlns:a16="http://schemas.microsoft.com/office/drawing/2014/main" id="{04D1D9DD-3B4A-4197-AC8E-039618A8B5EA}"/>
                </a:ext>
              </a:extLst>
            </p:cNvPr>
            <p:cNvSpPr/>
            <p:nvPr/>
          </p:nvSpPr>
          <p:spPr>
            <a:xfrm>
              <a:off x="10662106" y="-1183014"/>
              <a:ext cx="66675" cy="114300"/>
            </a:xfrm>
            <a:custGeom>
              <a:avLst/>
              <a:gdLst>
                <a:gd name="connsiteX0" fmla="*/ 70274 w 66675"/>
                <a:gd name="connsiteY0" fmla="*/ 0 h 114300"/>
                <a:gd name="connsiteX1" fmla="*/ 1122 w 66675"/>
                <a:gd name="connsiteY1" fmla="*/ 114871 h 114300"/>
                <a:gd name="connsiteX2" fmla="*/ 70274 w 66675"/>
                <a:gd name="connsiteY2" fmla="*/ 0 h 114300"/>
              </a:gdLst>
              <a:ahLst/>
              <a:cxnLst>
                <a:cxn ang="0">
                  <a:pos x="connsiteX0" y="connsiteY0"/>
                </a:cxn>
                <a:cxn ang="0">
                  <a:pos x="connsiteX1" y="connsiteY1"/>
                </a:cxn>
                <a:cxn ang="0">
                  <a:pos x="connsiteX2" y="connsiteY2"/>
                </a:cxn>
              </a:cxnLst>
              <a:rect l="l" t="t" r="r" b="b"/>
              <a:pathLst>
                <a:path w="66675" h="114300">
                  <a:moveTo>
                    <a:pt x="70274" y="0"/>
                  </a:moveTo>
                  <a:cubicBezTo>
                    <a:pt x="70274" y="0"/>
                    <a:pt x="86085" y="84582"/>
                    <a:pt x="1122" y="114871"/>
                  </a:cubicBezTo>
                  <a:cubicBezTo>
                    <a:pt x="1217" y="114967"/>
                    <a:pt x="-14689" y="35243"/>
                    <a:pt x="70274" y="0"/>
                  </a:cubicBezTo>
                  <a:close/>
                </a:path>
              </a:pathLst>
            </a:custGeom>
            <a:solidFill>
              <a:srgbClr val="018673"/>
            </a:solidFill>
            <a:ln w="9525" cap="flat">
              <a:noFill/>
              <a:prstDash val="solid"/>
              <a:miter/>
            </a:ln>
          </p:spPr>
          <p:txBody>
            <a:bodyPr rtlCol="0" anchor="ctr"/>
            <a:lstStyle/>
            <a:p>
              <a:endParaRPr lang="en-ID"/>
            </a:p>
          </p:txBody>
        </p:sp>
        <p:sp>
          <p:nvSpPr>
            <p:cNvPr id="134" name="Freeform: Shape 133">
              <a:extLst>
                <a:ext uri="{FF2B5EF4-FFF2-40B4-BE49-F238E27FC236}">
                  <a16:creationId xmlns:a16="http://schemas.microsoft.com/office/drawing/2014/main" id="{05FB3A3E-F7B3-4051-9A7E-3EACACFB3E08}"/>
                </a:ext>
              </a:extLst>
            </p:cNvPr>
            <p:cNvSpPr/>
            <p:nvPr/>
          </p:nvSpPr>
          <p:spPr>
            <a:xfrm>
              <a:off x="10534024" y="-1129388"/>
              <a:ext cx="66675" cy="180975"/>
            </a:xfrm>
            <a:custGeom>
              <a:avLst/>
              <a:gdLst>
                <a:gd name="connsiteX0" fmla="*/ 15095 w 66675"/>
                <a:gd name="connsiteY0" fmla="*/ 0 h 180975"/>
                <a:gd name="connsiteX1" fmla="*/ 61577 w 66675"/>
                <a:gd name="connsiteY1" fmla="*/ 189262 h 180975"/>
                <a:gd name="connsiteX2" fmla="*/ 15095 w 66675"/>
                <a:gd name="connsiteY2" fmla="*/ 0 h 180975"/>
              </a:gdLst>
              <a:ahLst/>
              <a:cxnLst>
                <a:cxn ang="0">
                  <a:pos x="connsiteX0" y="connsiteY0"/>
                </a:cxn>
                <a:cxn ang="0">
                  <a:pos x="connsiteX1" y="connsiteY1"/>
                </a:cxn>
                <a:cxn ang="0">
                  <a:pos x="connsiteX2" y="connsiteY2"/>
                </a:cxn>
              </a:cxnLst>
              <a:rect l="l" t="t" r="r" b="b"/>
              <a:pathLst>
                <a:path w="66675" h="180975">
                  <a:moveTo>
                    <a:pt x="15095" y="0"/>
                  </a:moveTo>
                  <a:cubicBezTo>
                    <a:pt x="15095" y="0"/>
                    <a:pt x="106916" y="43339"/>
                    <a:pt x="61577" y="189262"/>
                  </a:cubicBezTo>
                  <a:cubicBezTo>
                    <a:pt x="61482" y="189262"/>
                    <a:pt x="-36721" y="160782"/>
                    <a:pt x="15095" y="0"/>
                  </a:cubicBezTo>
                  <a:close/>
                </a:path>
              </a:pathLst>
            </a:custGeom>
            <a:solidFill>
              <a:srgbClr val="018673"/>
            </a:solidFill>
            <a:ln w="9525" cap="flat">
              <a:noFill/>
              <a:prstDash val="solid"/>
              <a:miter/>
            </a:ln>
          </p:spPr>
          <p:txBody>
            <a:bodyPr rtlCol="0" anchor="ctr"/>
            <a:lstStyle/>
            <a:p>
              <a:endParaRPr lang="en-ID"/>
            </a:p>
          </p:txBody>
        </p:sp>
        <p:sp>
          <p:nvSpPr>
            <p:cNvPr id="135" name="Freeform: Shape 134">
              <a:extLst>
                <a:ext uri="{FF2B5EF4-FFF2-40B4-BE49-F238E27FC236}">
                  <a16:creationId xmlns:a16="http://schemas.microsoft.com/office/drawing/2014/main" id="{A0CBE09C-1B93-4B0A-856B-8E3CAF6359EA}"/>
                </a:ext>
              </a:extLst>
            </p:cNvPr>
            <p:cNvSpPr/>
            <p:nvPr/>
          </p:nvSpPr>
          <p:spPr>
            <a:xfrm>
              <a:off x="10387764" y="-1055014"/>
              <a:ext cx="104775" cy="180975"/>
            </a:xfrm>
            <a:custGeom>
              <a:avLst/>
              <a:gdLst>
                <a:gd name="connsiteX0" fmla="*/ 1 w 104775"/>
                <a:gd name="connsiteY0" fmla="*/ 183182 h 180975"/>
                <a:gd name="connsiteX1" fmla="*/ 86392 w 104775"/>
                <a:gd name="connsiteY1" fmla="*/ 207 h 180975"/>
                <a:gd name="connsiteX2" fmla="*/ 1 w 104775"/>
                <a:gd name="connsiteY2" fmla="*/ 183182 h 180975"/>
              </a:gdLst>
              <a:ahLst/>
              <a:cxnLst>
                <a:cxn ang="0">
                  <a:pos x="connsiteX0" y="connsiteY0"/>
                </a:cxn>
                <a:cxn ang="0">
                  <a:pos x="connsiteX1" y="connsiteY1"/>
                </a:cxn>
                <a:cxn ang="0">
                  <a:pos x="connsiteX2" y="connsiteY2"/>
                </a:cxn>
              </a:cxnLst>
              <a:rect l="l" t="t" r="r" b="b"/>
              <a:pathLst>
                <a:path w="104775" h="180975">
                  <a:moveTo>
                    <a:pt x="1" y="183182"/>
                  </a:moveTo>
                  <a:cubicBezTo>
                    <a:pt x="1" y="183182"/>
                    <a:pt x="-1047" y="-7128"/>
                    <a:pt x="86392" y="207"/>
                  </a:cubicBezTo>
                  <a:cubicBezTo>
                    <a:pt x="173832" y="7636"/>
                    <a:pt x="1" y="183182"/>
                    <a:pt x="1" y="183182"/>
                  </a:cubicBezTo>
                  <a:close/>
                </a:path>
              </a:pathLst>
            </a:custGeom>
            <a:solidFill>
              <a:srgbClr val="018673"/>
            </a:solidFill>
            <a:ln w="9525" cap="flat">
              <a:noFill/>
              <a:prstDash val="solid"/>
              <a:miter/>
            </a:ln>
          </p:spPr>
          <p:txBody>
            <a:bodyPr rtlCol="0" anchor="ctr"/>
            <a:lstStyle/>
            <a:p>
              <a:endParaRPr lang="en-ID"/>
            </a:p>
          </p:txBody>
        </p:sp>
        <p:sp>
          <p:nvSpPr>
            <p:cNvPr id="136" name="Freeform: Shape 135">
              <a:extLst>
                <a:ext uri="{FF2B5EF4-FFF2-40B4-BE49-F238E27FC236}">
                  <a16:creationId xmlns:a16="http://schemas.microsoft.com/office/drawing/2014/main" id="{02A405BD-4A45-4516-A605-4FD147867D35}"/>
                </a:ext>
              </a:extLst>
            </p:cNvPr>
            <p:cNvSpPr/>
            <p:nvPr/>
          </p:nvSpPr>
          <p:spPr>
            <a:xfrm>
              <a:off x="10271606" y="-853552"/>
              <a:ext cx="123825" cy="152400"/>
            </a:xfrm>
            <a:custGeom>
              <a:avLst/>
              <a:gdLst>
                <a:gd name="connsiteX0" fmla="*/ 129780 w 123825"/>
                <a:gd name="connsiteY0" fmla="*/ 156027 h 152400"/>
                <a:gd name="connsiteX1" fmla="*/ 20719 w 123825"/>
                <a:gd name="connsiteY1" fmla="*/ 579 h 152400"/>
                <a:gd name="connsiteX2" fmla="*/ 129780 w 123825"/>
                <a:gd name="connsiteY2" fmla="*/ 156027 h 152400"/>
              </a:gdLst>
              <a:ahLst/>
              <a:cxnLst>
                <a:cxn ang="0">
                  <a:pos x="connsiteX0" y="connsiteY0"/>
                </a:cxn>
                <a:cxn ang="0">
                  <a:pos x="connsiteX1" y="connsiteY1"/>
                </a:cxn>
                <a:cxn ang="0">
                  <a:pos x="connsiteX2" y="connsiteY2"/>
                </a:cxn>
              </a:cxnLst>
              <a:rect l="l" t="t" r="r" b="b"/>
              <a:pathLst>
                <a:path w="123825" h="152400">
                  <a:moveTo>
                    <a:pt x="129780" y="156027"/>
                  </a:moveTo>
                  <a:cubicBezTo>
                    <a:pt x="129780" y="156027"/>
                    <a:pt x="90918" y="-11041"/>
                    <a:pt x="20719" y="579"/>
                  </a:cubicBezTo>
                  <a:cubicBezTo>
                    <a:pt x="-49481" y="12200"/>
                    <a:pt x="76916" y="148598"/>
                    <a:pt x="129780" y="156027"/>
                  </a:cubicBezTo>
                  <a:close/>
                </a:path>
              </a:pathLst>
            </a:custGeom>
            <a:solidFill>
              <a:srgbClr val="018673"/>
            </a:solidFill>
            <a:ln w="9525" cap="flat">
              <a:noFill/>
              <a:prstDash val="solid"/>
              <a:miter/>
            </a:ln>
          </p:spPr>
          <p:txBody>
            <a:bodyPr rtlCol="0" anchor="ctr"/>
            <a:lstStyle/>
            <a:p>
              <a:endParaRPr lang="en-ID"/>
            </a:p>
          </p:txBody>
        </p:sp>
        <p:sp>
          <p:nvSpPr>
            <p:cNvPr id="137" name="Freeform: Shape 136">
              <a:extLst>
                <a:ext uri="{FF2B5EF4-FFF2-40B4-BE49-F238E27FC236}">
                  <a16:creationId xmlns:a16="http://schemas.microsoft.com/office/drawing/2014/main" id="{F889337E-6D0D-4361-AB2D-EB4532320F6A}"/>
                </a:ext>
              </a:extLst>
            </p:cNvPr>
            <p:cNvSpPr/>
            <p:nvPr/>
          </p:nvSpPr>
          <p:spPr>
            <a:xfrm>
              <a:off x="10420153" y="-751887"/>
              <a:ext cx="66675" cy="133350"/>
            </a:xfrm>
            <a:custGeom>
              <a:avLst/>
              <a:gdLst>
                <a:gd name="connsiteX0" fmla="*/ 283 w 66675"/>
                <a:gd name="connsiteY0" fmla="*/ 137801 h 133350"/>
                <a:gd name="connsiteX1" fmla="*/ 55337 w 66675"/>
                <a:gd name="connsiteY1" fmla="*/ 356 h 133350"/>
                <a:gd name="connsiteX2" fmla="*/ 283 w 66675"/>
                <a:gd name="connsiteY2" fmla="*/ 137801 h 133350"/>
              </a:gdLst>
              <a:ahLst/>
              <a:cxnLst>
                <a:cxn ang="0">
                  <a:pos x="connsiteX0" y="connsiteY0"/>
                </a:cxn>
                <a:cxn ang="0">
                  <a:pos x="connsiteX1" y="connsiteY1"/>
                </a:cxn>
                <a:cxn ang="0">
                  <a:pos x="connsiteX2" y="connsiteY2"/>
                </a:cxn>
              </a:cxnLst>
              <a:rect l="l" t="t" r="r" b="b"/>
              <a:pathLst>
                <a:path w="66675" h="133350">
                  <a:moveTo>
                    <a:pt x="283" y="137801"/>
                  </a:moveTo>
                  <a:cubicBezTo>
                    <a:pt x="283" y="137801"/>
                    <a:pt x="-7242" y="8833"/>
                    <a:pt x="55337" y="356"/>
                  </a:cubicBezTo>
                  <a:cubicBezTo>
                    <a:pt x="117916" y="-8122"/>
                    <a:pt x="283" y="137801"/>
                    <a:pt x="283" y="137801"/>
                  </a:cubicBezTo>
                  <a:close/>
                </a:path>
              </a:pathLst>
            </a:custGeom>
            <a:solidFill>
              <a:srgbClr val="018673"/>
            </a:solidFill>
            <a:ln w="9525" cap="flat">
              <a:noFill/>
              <a:prstDash val="solid"/>
              <a:miter/>
            </a:ln>
          </p:spPr>
          <p:txBody>
            <a:bodyPr rtlCol="0" anchor="ctr"/>
            <a:lstStyle/>
            <a:p>
              <a:endParaRPr lang="en-ID"/>
            </a:p>
          </p:txBody>
        </p:sp>
        <p:sp>
          <p:nvSpPr>
            <p:cNvPr id="138" name="Freeform: Shape 137">
              <a:extLst>
                <a:ext uri="{FF2B5EF4-FFF2-40B4-BE49-F238E27FC236}">
                  <a16:creationId xmlns:a16="http://schemas.microsoft.com/office/drawing/2014/main" id="{9044E047-6F0B-48F5-8DAA-37760C45C5AD}"/>
                </a:ext>
              </a:extLst>
            </p:cNvPr>
            <p:cNvSpPr/>
            <p:nvPr/>
          </p:nvSpPr>
          <p:spPr>
            <a:xfrm>
              <a:off x="10664181" y="-487103"/>
              <a:ext cx="133350" cy="66675"/>
            </a:xfrm>
            <a:custGeom>
              <a:avLst/>
              <a:gdLst>
                <a:gd name="connsiteX0" fmla="*/ 0 w 133350"/>
                <a:gd name="connsiteY0" fmla="*/ 68470 h 66675"/>
                <a:gd name="connsiteX1" fmla="*/ 125921 w 133350"/>
                <a:gd name="connsiteY1" fmla="*/ 6367 h 66675"/>
                <a:gd name="connsiteX2" fmla="*/ 0 w 133350"/>
                <a:gd name="connsiteY2" fmla="*/ 68470 h 66675"/>
              </a:gdLst>
              <a:ahLst/>
              <a:cxnLst>
                <a:cxn ang="0">
                  <a:pos x="connsiteX0" y="connsiteY0"/>
                </a:cxn>
                <a:cxn ang="0">
                  <a:pos x="connsiteX1" y="connsiteY1"/>
                </a:cxn>
                <a:cxn ang="0">
                  <a:pos x="connsiteX2" y="connsiteY2"/>
                </a:cxn>
              </a:cxnLst>
              <a:rect l="l" t="t" r="r" b="b"/>
              <a:pathLst>
                <a:path w="133350" h="66675">
                  <a:moveTo>
                    <a:pt x="0" y="68470"/>
                  </a:moveTo>
                  <a:cubicBezTo>
                    <a:pt x="0" y="68470"/>
                    <a:pt x="63437" y="-24780"/>
                    <a:pt x="125921" y="6367"/>
                  </a:cubicBezTo>
                  <a:cubicBezTo>
                    <a:pt x="188404" y="37609"/>
                    <a:pt x="0" y="68470"/>
                    <a:pt x="0" y="68470"/>
                  </a:cubicBezTo>
                  <a:close/>
                </a:path>
              </a:pathLst>
            </a:custGeom>
            <a:solidFill>
              <a:srgbClr val="018673"/>
            </a:solidFill>
            <a:ln w="9525" cap="flat">
              <a:noFill/>
              <a:prstDash val="solid"/>
              <a:miter/>
            </a:ln>
          </p:spPr>
          <p:txBody>
            <a:bodyPr rtlCol="0" anchor="ctr"/>
            <a:lstStyle/>
            <a:p>
              <a:endParaRPr lang="en-ID"/>
            </a:p>
          </p:txBody>
        </p:sp>
        <p:sp>
          <p:nvSpPr>
            <p:cNvPr id="139" name="Freeform: Shape 138">
              <a:extLst>
                <a:ext uri="{FF2B5EF4-FFF2-40B4-BE49-F238E27FC236}">
                  <a16:creationId xmlns:a16="http://schemas.microsoft.com/office/drawing/2014/main" id="{0DDEB67D-AD67-4372-A989-05D3704FF15D}"/>
                </a:ext>
              </a:extLst>
            </p:cNvPr>
            <p:cNvSpPr/>
            <p:nvPr/>
          </p:nvSpPr>
          <p:spPr>
            <a:xfrm>
              <a:off x="10692368" y="-628521"/>
              <a:ext cx="95250" cy="114300"/>
            </a:xfrm>
            <a:custGeom>
              <a:avLst/>
              <a:gdLst>
                <a:gd name="connsiteX0" fmla="*/ 6 w 95250"/>
                <a:gd name="connsiteY0" fmla="*/ 114448 h 114300"/>
                <a:gd name="connsiteX1" fmla="*/ 80112 w 95250"/>
                <a:gd name="connsiteY1" fmla="*/ 1768 h 114300"/>
                <a:gd name="connsiteX2" fmla="*/ 6 w 95250"/>
                <a:gd name="connsiteY2" fmla="*/ 114448 h 114300"/>
              </a:gdLst>
              <a:ahLst/>
              <a:cxnLst>
                <a:cxn ang="0">
                  <a:pos x="connsiteX0" y="connsiteY0"/>
                </a:cxn>
                <a:cxn ang="0">
                  <a:pos x="connsiteX1" y="connsiteY1"/>
                </a:cxn>
                <a:cxn ang="0">
                  <a:pos x="connsiteX2" y="connsiteY2"/>
                </a:cxn>
              </a:cxnLst>
              <a:rect l="l" t="t" r="r" b="b"/>
              <a:pathLst>
                <a:path w="95250" h="114300">
                  <a:moveTo>
                    <a:pt x="6" y="114448"/>
                  </a:moveTo>
                  <a:cubicBezTo>
                    <a:pt x="6" y="114448"/>
                    <a:pt x="-2280" y="-16616"/>
                    <a:pt x="80112" y="1768"/>
                  </a:cubicBezTo>
                  <a:cubicBezTo>
                    <a:pt x="162503" y="20151"/>
                    <a:pt x="6" y="114448"/>
                    <a:pt x="6" y="114448"/>
                  </a:cubicBezTo>
                  <a:close/>
                </a:path>
              </a:pathLst>
            </a:custGeom>
            <a:solidFill>
              <a:srgbClr val="018673"/>
            </a:solidFill>
            <a:ln w="9525" cap="flat">
              <a:noFill/>
              <a:prstDash val="solid"/>
              <a:miter/>
            </a:ln>
          </p:spPr>
          <p:txBody>
            <a:bodyPr rtlCol="0" anchor="ctr"/>
            <a:lstStyle/>
            <a:p>
              <a:endParaRPr lang="en-ID"/>
            </a:p>
          </p:txBody>
        </p:sp>
        <p:sp>
          <p:nvSpPr>
            <p:cNvPr id="140" name="Freeform: Shape 139">
              <a:extLst>
                <a:ext uri="{FF2B5EF4-FFF2-40B4-BE49-F238E27FC236}">
                  <a16:creationId xmlns:a16="http://schemas.microsoft.com/office/drawing/2014/main" id="{F3A877C8-44D0-40B5-8689-1BCBDE1D04E3}"/>
                </a:ext>
              </a:extLst>
            </p:cNvPr>
            <p:cNvSpPr/>
            <p:nvPr/>
          </p:nvSpPr>
          <p:spPr>
            <a:xfrm>
              <a:off x="10608666" y="-583639"/>
              <a:ext cx="66675" cy="114300"/>
            </a:xfrm>
            <a:custGeom>
              <a:avLst/>
              <a:gdLst>
                <a:gd name="connsiteX0" fmla="*/ 67040 w 66675"/>
                <a:gd name="connsiteY0" fmla="*/ 120239 h 114300"/>
                <a:gd name="connsiteX1" fmla="*/ 20081 w 66675"/>
                <a:gd name="connsiteY1" fmla="*/ 1557 h 114300"/>
                <a:gd name="connsiteX2" fmla="*/ 67040 w 66675"/>
                <a:gd name="connsiteY2" fmla="*/ 120239 h 114300"/>
              </a:gdLst>
              <a:ahLst/>
              <a:cxnLst>
                <a:cxn ang="0">
                  <a:pos x="connsiteX0" y="connsiteY0"/>
                </a:cxn>
                <a:cxn ang="0">
                  <a:pos x="connsiteX1" y="connsiteY1"/>
                </a:cxn>
                <a:cxn ang="0">
                  <a:pos x="connsiteX2" y="connsiteY2"/>
                </a:cxn>
              </a:cxnLst>
              <a:rect l="l" t="t" r="r" b="b"/>
              <a:pathLst>
                <a:path w="66675" h="114300">
                  <a:moveTo>
                    <a:pt x="67040" y="120239"/>
                  </a:moveTo>
                  <a:cubicBezTo>
                    <a:pt x="67040" y="120239"/>
                    <a:pt x="84566" y="-15969"/>
                    <a:pt x="20081" y="1557"/>
                  </a:cubicBezTo>
                  <a:cubicBezTo>
                    <a:pt x="-44403" y="19274"/>
                    <a:pt x="67040" y="120239"/>
                    <a:pt x="67040" y="120239"/>
                  </a:cubicBezTo>
                  <a:close/>
                </a:path>
              </a:pathLst>
            </a:custGeom>
            <a:solidFill>
              <a:srgbClr val="018673"/>
            </a:solidFill>
            <a:ln w="9525" cap="flat">
              <a:noFill/>
              <a:prstDash val="solid"/>
              <a:miter/>
            </a:ln>
          </p:spPr>
          <p:txBody>
            <a:bodyPr rtlCol="0" anchor="ctr"/>
            <a:lstStyle/>
            <a:p>
              <a:endParaRPr lang="en-ID"/>
            </a:p>
          </p:txBody>
        </p:sp>
        <p:sp>
          <p:nvSpPr>
            <p:cNvPr id="141" name="Freeform: Shape 140">
              <a:extLst>
                <a:ext uri="{FF2B5EF4-FFF2-40B4-BE49-F238E27FC236}">
                  <a16:creationId xmlns:a16="http://schemas.microsoft.com/office/drawing/2014/main" id="{ACD47FD3-2C71-4805-A8ED-4C812516FFC6}"/>
                </a:ext>
              </a:extLst>
            </p:cNvPr>
            <p:cNvSpPr/>
            <p:nvPr/>
          </p:nvSpPr>
          <p:spPr>
            <a:xfrm>
              <a:off x="9769638" y="-645232"/>
              <a:ext cx="200025" cy="457200"/>
            </a:xfrm>
            <a:custGeom>
              <a:avLst/>
              <a:gdLst>
                <a:gd name="connsiteX0" fmla="*/ 129114 w 200025"/>
                <a:gd name="connsiteY0" fmla="*/ 317754 h 457200"/>
                <a:gd name="connsiteX1" fmla="*/ 118446 w 200025"/>
                <a:gd name="connsiteY1" fmla="*/ 184213 h 457200"/>
                <a:gd name="connsiteX2" fmla="*/ 121970 w 200025"/>
                <a:gd name="connsiteY2" fmla="*/ 117538 h 457200"/>
                <a:gd name="connsiteX3" fmla="*/ 134829 w 200025"/>
                <a:gd name="connsiteY3" fmla="*/ 53054 h 457200"/>
                <a:gd name="connsiteX4" fmla="*/ 115302 w 200025"/>
                <a:gd name="connsiteY4" fmla="*/ 115157 h 457200"/>
                <a:gd name="connsiteX5" fmla="*/ 104920 w 200025"/>
                <a:gd name="connsiteY5" fmla="*/ 181927 h 457200"/>
                <a:gd name="connsiteX6" fmla="*/ 102729 w 200025"/>
                <a:gd name="connsiteY6" fmla="*/ 251174 h 457200"/>
                <a:gd name="connsiteX7" fmla="*/ 102729 w 200025"/>
                <a:gd name="connsiteY7" fmla="*/ 252127 h 457200"/>
                <a:gd name="connsiteX8" fmla="*/ 60057 w 200025"/>
                <a:gd name="connsiteY8" fmla="*/ 78867 h 457200"/>
                <a:gd name="connsiteX9" fmla="*/ 73392 w 200025"/>
                <a:gd name="connsiteY9" fmla="*/ 178308 h 457200"/>
                <a:gd name="connsiteX10" fmla="*/ 55581 w 200025"/>
                <a:gd name="connsiteY10" fmla="*/ 156877 h 457200"/>
                <a:gd name="connsiteX11" fmla="*/ 28053 w 200025"/>
                <a:gd name="connsiteY11" fmla="*/ 110204 h 457200"/>
                <a:gd name="connsiteX12" fmla="*/ 9765 w 200025"/>
                <a:gd name="connsiteY12" fmla="*/ 56959 h 457200"/>
                <a:gd name="connsiteX13" fmla="*/ 2145 w 200025"/>
                <a:gd name="connsiteY13" fmla="*/ 0 h 457200"/>
                <a:gd name="connsiteX14" fmla="*/ 1193 w 200025"/>
                <a:gd name="connsiteY14" fmla="*/ 49149 h 457200"/>
                <a:gd name="connsiteX15" fmla="*/ 13956 w 200025"/>
                <a:gd name="connsiteY15" fmla="*/ 107347 h 457200"/>
                <a:gd name="connsiteX16" fmla="*/ 36150 w 200025"/>
                <a:gd name="connsiteY16" fmla="*/ 153448 h 457200"/>
                <a:gd name="connsiteX17" fmla="*/ 82632 w 200025"/>
                <a:gd name="connsiteY17" fmla="*/ 214884 h 457200"/>
                <a:gd name="connsiteX18" fmla="*/ 80631 w 200025"/>
                <a:gd name="connsiteY18" fmla="*/ 209836 h 457200"/>
                <a:gd name="connsiteX19" fmla="*/ 115017 w 200025"/>
                <a:gd name="connsiteY19" fmla="*/ 320802 h 457200"/>
                <a:gd name="connsiteX20" fmla="*/ 155593 w 200025"/>
                <a:gd name="connsiteY20" fmla="*/ 417862 h 457200"/>
                <a:gd name="connsiteX21" fmla="*/ 177882 w 200025"/>
                <a:gd name="connsiteY21" fmla="*/ 463391 h 457200"/>
                <a:gd name="connsiteX22" fmla="*/ 202170 w 200025"/>
                <a:gd name="connsiteY22" fmla="*/ 458057 h 457200"/>
                <a:gd name="connsiteX23" fmla="*/ 172738 w 200025"/>
                <a:gd name="connsiteY23" fmla="*/ 406432 h 457200"/>
                <a:gd name="connsiteX24" fmla="*/ 129114 w 200025"/>
                <a:gd name="connsiteY24" fmla="*/ 317754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00025" h="457200">
                  <a:moveTo>
                    <a:pt x="129114" y="317754"/>
                  </a:moveTo>
                  <a:cubicBezTo>
                    <a:pt x="129114" y="317754"/>
                    <a:pt x="114636" y="252794"/>
                    <a:pt x="118446" y="184213"/>
                  </a:cubicBezTo>
                  <a:cubicBezTo>
                    <a:pt x="119684" y="162020"/>
                    <a:pt x="119303" y="139541"/>
                    <a:pt x="121970" y="117538"/>
                  </a:cubicBezTo>
                  <a:cubicBezTo>
                    <a:pt x="124256" y="95345"/>
                    <a:pt x="129304" y="74104"/>
                    <a:pt x="134829" y="53054"/>
                  </a:cubicBezTo>
                  <a:cubicBezTo>
                    <a:pt x="127113" y="72866"/>
                    <a:pt x="119874" y="93345"/>
                    <a:pt x="115302" y="115157"/>
                  </a:cubicBezTo>
                  <a:cubicBezTo>
                    <a:pt x="110349" y="136779"/>
                    <a:pt x="106730" y="159163"/>
                    <a:pt x="104920" y="181927"/>
                  </a:cubicBezTo>
                  <a:cubicBezTo>
                    <a:pt x="102920" y="204692"/>
                    <a:pt x="102063" y="227838"/>
                    <a:pt x="102729" y="251174"/>
                  </a:cubicBezTo>
                  <a:cubicBezTo>
                    <a:pt x="102729" y="251555"/>
                    <a:pt x="102729" y="251841"/>
                    <a:pt x="102729" y="252127"/>
                  </a:cubicBezTo>
                  <a:cubicBezTo>
                    <a:pt x="96633" y="235267"/>
                    <a:pt x="64629" y="115252"/>
                    <a:pt x="60057" y="78867"/>
                  </a:cubicBezTo>
                  <a:cubicBezTo>
                    <a:pt x="62248" y="112014"/>
                    <a:pt x="66725" y="145351"/>
                    <a:pt x="73392" y="178308"/>
                  </a:cubicBezTo>
                  <a:cubicBezTo>
                    <a:pt x="67201" y="171640"/>
                    <a:pt x="61105" y="164401"/>
                    <a:pt x="55581" y="156877"/>
                  </a:cubicBezTo>
                  <a:cubicBezTo>
                    <a:pt x="45008" y="142684"/>
                    <a:pt x="35673" y="126968"/>
                    <a:pt x="28053" y="110204"/>
                  </a:cubicBezTo>
                  <a:cubicBezTo>
                    <a:pt x="20338" y="93440"/>
                    <a:pt x="13861" y="75533"/>
                    <a:pt x="9765" y="56959"/>
                  </a:cubicBezTo>
                  <a:cubicBezTo>
                    <a:pt x="5098" y="38386"/>
                    <a:pt x="3288" y="19240"/>
                    <a:pt x="2145" y="0"/>
                  </a:cubicBezTo>
                  <a:cubicBezTo>
                    <a:pt x="1002" y="18955"/>
                    <a:pt x="-1474" y="29623"/>
                    <a:pt x="1193" y="49149"/>
                  </a:cubicBezTo>
                  <a:cubicBezTo>
                    <a:pt x="3193" y="68770"/>
                    <a:pt x="7670" y="88392"/>
                    <a:pt x="13956" y="107347"/>
                  </a:cubicBezTo>
                  <a:cubicBezTo>
                    <a:pt x="20148" y="126397"/>
                    <a:pt x="26339" y="136112"/>
                    <a:pt x="36150" y="153448"/>
                  </a:cubicBezTo>
                  <a:cubicBezTo>
                    <a:pt x="46151" y="170974"/>
                    <a:pt x="68344" y="199358"/>
                    <a:pt x="82632" y="214884"/>
                  </a:cubicBezTo>
                  <a:lnTo>
                    <a:pt x="80631" y="209836"/>
                  </a:lnTo>
                  <a:cubicBezTo>
                    <a:pt x="87680" y="238125"/>
                    <a:pt x="115017" y="320802"/>
                    <a:pt x="115017" y="320802"/>
                  </a:cubicBezTo>
                  <a:cubicBezTo>
                    <a:pt x="127304" y="353759"/>
                    <a:pt x="140829" y="386144"/>
                    <a:pt x="155593" y="417862"/>
                  </a:cubicBezTo>
                  <a:cubicBezTo>
                    <a:pt x="162832" y="433197"/>
                    <a:pt x="170262" y="448342"/>
                    <a:pt x="177882" y="463391"/>
                  </a:cubicBezTo>
                  <a:lnTo>
                    <a:pt x="202170" y="458057"/>
                  </a:lnTo>
                  <a:cubicBezTo>
                    <a:pt x="191979" y="441103"/>
                    <a:pt x="182168" y="423863"/>
                    <a:pt x="172738" y="406432"/>
                  </a:cubicBezTo>
                  <a:cubicBezTo>
                    <a:pt x="156927" y="377666"/>
                    <a:pt x="142544" y="348044"/>
                    <a:pt x="129114" y="317754"/>
                  </a:cubicBezTo>
                  <a:close/>
                </a:path>
              </a:pathLst>
            </a:custGeom>
            <a:solidFill>
              <a:srgbClr val="018673"/>
            </a:solidFill>
            <a:ln w="9525" cap="flat">
              <a:noFill/>
              <a:prstDash val="solid"/>
              <a:miter/>
            </a:ln>
          </p:spPr>
          <p:txBody>
            <a:bodyPr rtlCol="0" anchor="ctr"/>
            <a:lstStyle/>
            <a:p>
              <a:endParaRPr lang="en-ID"/>
            </a:p>
          </p:txBody>
        </p:sp>
        <p:sp>
          <p:nvSpPr>
            <p:cNvPr id="142" name="Freeform: Shape 141">
              <a:extLst>
                <a:ext uri="{FF2B5EF4-FFF2-40B4-BE49-F238E27FC236}">
                  <a16:creationId xmlns:a16="http://schemas.microsoft.com/office/drawing/2014/main" id="{C2064267-F41E-45EB-933C-A8759FBFCFDD}"/>
                </a:ext>
              </a:extLst>
            </p:cNvPr>
            <p:cNvSpPr/>
            <p:nvPr/>
          </p:nvSpPr>
          <p:spPr>
            <a:xfrm>
              <a:off x="9659079" y="-771486"/>
              <a:ext cx="114300" cy="152400"/>
            </a:xfrm>
            <a:custGeom>
              <a:avLst/>
              <a:gdLst>
                <a:gd name="connsiteX0" fmla="*/ 117943 w 114300"/>
                <a:gd name="connsiteY0" fmla="*/ 153496 h 152400"/>
                <a:gd name="connsiteX1" fmla="*/ 27265 w 114300"/>
                <a:gd name="connsiteY1" fmla="*/ 8430 h 152400"/>
                <a:gd name="connsiteX2" fmla="*/ 117943 w 114300"/>
                <a:gd name="connsiteY2" fmla="*/ 153496 h 152400"/>
              </a:gdLst>
              <a:ahLst/>
              <a:cxnLst>
                <a:cxn ang="0">
                  <a:pos x="connsiteX0" y="connsiteY0"/>
                </a:cxn>
                <a:cxn ang="0">
                  <a:pos x="connsiteX1" y="connsiteY1"/>
                </a:cxn>
                <a:cxn ang="0">
                  <a:pos x="connsiteX2" y="connsiteY2"/>
                </a:cxn>
              </a:cxnLst>
              <a:rect l="l" t="t" r="r" b="b"/>
              <a:pathLst>
                <a:path w="114300" h="152400">
                  <a:moveTo>
                    <a:pt x="117943" y="153496"/>
                  </a:moveTo>
                  <a:cubicBezTo>
                    <a:pt x="117943" y="153496"/>
                    <a:pt x="122705" y="-42434"/>
                    <a:pt x="27265" y="8430"/>
                  </a:cubicBezTo>
                  <a:cubicBezTo>
                    <a:pt x="-68271" y="59293"/>
                    <a:pt x="117943" y="153496"/>
                    <a:pt x="117943" y="153496"/>
                  </a:cubicBezTo>
                  <a:close/>
                </a:path>
              </a:pathLst>
            </a:custGeom>
            <a:solidFill>
              <a:srgbClr val="018673"/>
            </a:solidFill>
            <a:ln w="9525" cap="flat">
              <a:noFill/>
              <a:prstDash val="solid"/>
              <a:miter/>
            </a:ln>
          </p:spPr>
          <p:txBody>
            <a:bodyPr rtlCol="0" anchor="ctr"/>
            <a:lstStyle/>
            <a:p>
              <a:endParaRPr lang="en-ID"/>
            </a:p>
          </p:txBody>
        </p:sp>
        <p:sp>
          <p:nvSpPr>
            <p:cNvPr id="143" name="Freeform: Shape 142">
              <a:extLst>
                <a:ext uri="{FF2B5EF4-FFF2-40B4-BE49-F238E27FC236}">
                  <a16:creationId xmlns:a16="http://schemas.microsoft.com/office/drawing/2014/main" id="{355AEE2C-FA81-4F7D-8664-A5E3B8441366}"/>
                </a:ext>
              </a:extLst>
            </p:cNvPr>
            <p:cNvSpPr/>
            <p:nvPr/>
          </p:nvSpPr>
          <p:spPr>
            <a:xfrm>
              <a:off x="9810551" y="-673435"/>
              <a:ext cx="47625" cy="133350"/>
            </a:xfrm>
            <a:custGeom>
              <a:avLst/>
              <a:gdLst>
                <a:gd name="connsiteX0" fmla="*/ 20287 w 47625"/>
                <a:gd name="connsiteY0" fmla="*/ 135549 h 133350"/>
                <a:gd name="connsiteX1" fmla="*/ 22001 w 47625"/>
                <a:gd name="connsiteY1" fmla="*/ 3342 h 133350"/>
                <a:gd name="connsiteX2" fmla="*/ 20287 w 47625"/>
                <a:gd name="connsiteY2" fmla="*/ 135549 h 133350"/>
              </a:gdLst>
              <a:ahLst/>
              <a:cxnLst>
                <a:cxn ang="0">
                  <a:pos x="connsiteX0" y="connsiteY0"/>
                </a:cxn>
                <a:cxn ang="0">
                  <a:pos x="connsiteX1" y="connsiteY1"/>
                </a:cxn>
                <a:cxn ang="0">
                  <a:pos x="connsiteX2" y="connsiteY2"/>
                </a:cxn>
              </a:cxnLst>
              <a:rect l="l" t="t" r="r" b="b"/>
              <a:pathLst>
                <a:path w="47625" h="133350">
                  <a:moveTo>
                    <a:pt x="20287" y="135549"/>
                  </a:moveTo>
                  <a:cubicBezTo>
                    <a:pt x="20287" y="135549"/>
                    <a:pt x="-26481" y="27822"/>
                    <a:pt x="22001" y="3342"/>
                  </a:cubicBezTo>
                  <a:cubicBezTo>
                    <a:pt x="70388" y="-21137"/>
                    <a:pt x="66388" y="95544"/>
                    <a:pt x="20287" y="135549"/>
                  </a:cubicBezTo>
                  <a:close/>
                </a:path>
              </a:pathLst>
            </a:custGeom>
            <a:solidFill>
              <a:srgbClr val="018673"/>
            </a:solidFill>
            <a:ln w="9525" cap="flat">
              <a:noFill/>
              <a:prstDash val="solid"/>
              <a:miter/>
            </a:ln>
          </p:spPr>
          <p:txBody>
            <a:bodyPr rtlCol="0" anchor="ctr"/>
            <a:lstStyle/>
            <a:p>
              <a:endParaRPr lang="en-ID"/>
            </a:p>
          </p:txBody>
        </p:sp>
        <p:sp>
          <p:nvSpPr>
            <p:cNvPr id="144" name="Freeform: Shape 143">
              <a:extLst>
                <a:ext uri="{FF2B5EF4-FFF2-40B4-BE49-F238E27FC236}">
                  <a16:creationId xmlns:a16="http://schemas.microsoft.com/office/drawing/2014/main" id="{0E0C4231-0932-4809-9A9A-D1F9ECCD2E53}"/>
                </a:ext>
              </a:extLst>
            </p:cNvPr>
            <p:cNvSpPr/>
            <p:nvPr/>
          </p:nvSpPr>
          <p:spPr>
            <a:xfrm>
              <a:off x="9898520" y="-698993"/>
              <a:ext cx="85725" cy="114300"/>
            </a:xfrm>
            <a:custGeom>
              <a:avLst/>
              <a:gdLst>
                <a:gd name="connsiteX0" fmla="*/ 1565 w 85725"/>
                <a:gd name="connsiteY0" fmla="*/ 115007 h 114300"/>
                <a:gd name="connsiteX1" fmla="*/ 69002 w 85725"/>
                <a:gd name="connsiteY1" fmla="*/ 326 h 114300"/>
                <a:gd name="connsiteX2" fmla="*/ 1565 w 85725"/>
                <a:gd name="connsiteY2" fmla="*/ 115007 h 114300"/>
              </a:gdLst>
              <a:ahLst/>
              <a:cxnLst>
                <a:cxn ang="0">
                  <a:pos x="connsiteX0" y="connsiteY0"/>
                </a:cxn>
                <a:cxn ang="0">
                  <a:pos x="connsiteX1" y="connsiteY1"/>
                </a:cxn>
                <a:cxn ang="0">
                  <a:pos x="connsiteX2" y="connsiteY2"/>
                </a:cxn>
              </a:cxnLst>
              <a:rect l="l" t="t" r="r" b="b"/>
              <a:pathLst>
                <a:path w="85725" h="114300">
                  <a:moveTo>
                    <a:pt x="1565" y="115007"/>
                  </a:moveTo>
                  <a:cubicBezTo>
                    <a:pt x="1565" y="115007"/>
                    <a:pt x="-16342" y="-7104"/>
                    <a:pt x="69002" y="326"/>
                  </a:cubicBezTo>
                  <a:cubicBezTo>
                    <a:pt x="154346" y="7851"/>
                    <a:pt x="1565" y="115007"/>
                    <a:pt x="1565" y="115007"/>
                  </a:cubicBezTo>
                  <a:close/>
                </a:path>
              </a:pathLst>
            </a:custGeom>
            <a:solidFill>
              <a:srgbClr val="018673"/>
            </a:solidFill>
            <a:ln w="9525" cap="flat">
              <a:noFill/>
              <a:prstDash val="solid"/>
              <a:miter/>
            </a:ln>
          </p:spPr>
          <p:txBody>
            <a:bodyPr rtlCol="0" anchor="ctr"/>
            <a:lstStyle/>
            <a:p>
              <a:endParaRPr lang="en-ID"/>
            </a:p>
          </p:txBody>
        </p:sp>
        <p:sp>
          <p:nvSpPr>
            <p:cNvPr id="145" name="Freeform: Shape 144">
              <a:extLst>
                <a:ext uri="{FF2B5EF4-FFF2-40B4-BE49-F238E27FC236}">
                  <a16:creationId xmlns:a16="http://schemas.microsoft.com/office/drawing/2014/main" id="{FD273935-AD5D-4F73-88AC-6AD6B03D2896}"/>
                </a:ext>
              </a:extLst>
            </p:cNvPr>
            <p:cNvSpPr/>
            <p:nvPr/>
          </p:nvSpPr>
          <p:spPr>
            <a:xfrm>
              <a:off x="9885798" y="-598426"/>
              <a:ext cx="123825" cy="66675"/>
            </a:xfrm>
            <a:custGeom>
              <a:avLst/>
              <a:gdLst>
                <a:gd name="connsiteX0" fmla="*/ 0 w 123825"/>
                <a:gd name="connsiteY0" fmla="*/ 70161 h 66675"/>
                <a:gd name="connsiteX1" fmla="*/ 123539 w 123825"/>
                <a:gd name="connsiteY1" fmla="*/ 33680 h 66675"/>
                <a:gd name="connsiteX2" fmla="*/ 0 w 123825"/>
                <a:gd name="connsiteY2" fmla="*/ 70161 h 66675"/>
              </a:gdLst>
              <a:ahLst/>
              <a:cxnLst>
                <a:cxn ang="0">
                  <a:pos x="connsiteX0" y="connsiteY0"/>
                </a:cxn>
                <a:cxn ang="0">
                  <a:pos x="connsiteX1" y="connsiteY1"/>
                </a:cxn>
                <a:cxn ang="0">
                  <a:pos x="connsiteX2" y="connsiteY2"/>
                </a:cxn>
              </a:cxnLst>
              <a:rect l="l" t="t" r="r" b="b"/>
              <a:pathLst>
                <a:path w="123825" h="66675">
                  <a:moveTo>
                    <a:pt x="0" y="70161"/>
                  </a:moveTo>
                  <a:cubicBezTo>
                    <a:pt x="0" y="70161"/>
                    <a:pt x="84772" y="-59474"/>
                    <a:pt x="123539" y="33680"/>
                  </a:cubicBezTo>
                  <a:cubicBezTo>
                    <a:pt x="138017" y="68351"/>
                    <a:pt x="0" y="70161"/>
                    <a:pt x="0" y="70161"/>
                  </a:cubicBezTo>
                  <a:close/>
                </a:path>
              </a:pathLst>
            </a:custGeom>
            <a:solidFill>
              <a:srgbClr val="018673"/>
            </a:solidFill>
            <a:ln w="9525" cap="flat">
              <a:noFill/>
              <a:prstDash val="solid"/>
              <a:miter/>
            </a:ln>
          </p:spPr>
          <p:txBody>
            <a:bodyPr rtlCol="0" anchor="ctr"/>
            <a:lstStyle/>
            <a:p>
              <a:endParaRPr lang="en-ID"/>
            </a:p>
          </p:txBody>
        </p:sp>
        <p:sp>
          <p:nvSpPr>
            <p:cNvPr id="146" name="Freeform: Shape 145">
              <a:extLst>
                <a:ext uri="{FF2B5EF4-FFF2-40B4-BE49-F238E27FC236}">
                  <a16:creationId xmlns:a16="http://schemas.microsoft.com/office/drawing/2014/main" id="{A2E04302-4527-47FD-8C93-E98C6FCE350B}"/>
                </a:ext>
              </a:extLst>
            </p:cNvPr>
            <p:cNvSpPr/>
            <p:nvPr/>
          </p:nvSpPr>
          <p:spPr>
            <a:xfrm>
              <a:off x="9643860" y="-605105"/>
              <a:ext cx="142875" cy="47625"/>
            </a:xfrm>
            <a:custGeom>
              <a:avLst/>
              <a:gdLst>
                <a:gd name="connsiteX0" fmla="*/ 145259 w 142875"/>
                <a:gd name="connsiteY0" fmla="*/ 46360 h 47625"/>
                <a:gd name="connsiteX1" fmla="*/ 13433 w 142875"/>
                <a:gd name="connsiteY1" fmla="*/ 13880 h 47625"/>
                <a:gd name="connsiteX2" fmla="*/ 145259 w 142875"/>
                <a:gd name="connsiteY2" fmla="*/ 46360 h 47625"/>
              </a:gdLst>
              <a:ahLst/>
              <a:cxnLst>
                <a:cxn ang="0">
                  <a:pos x="connsiteX0" y="connsiteY0"/>
                </a:cxn>
                <a:cxn ang="0">
                  <a:pos x="connsiteX1" y="connsiteY1"/>
                </a:cxn>
                <a:cxn ang="0">
                  <a:pos x="connsiteX2" y="connsiteY2"/>
                </a:cxn>
              </a:cxnLst>
              <a:rect l="l" t="t" r="r" b="b"/>
              <a:pathLst>
                <a:path w="142875" h="47625">
                  <a:moveTo>
                    <a:pt x="145259" y="46360"/>
                  </a:moveTo>
                  <a:cubicBezTo>
                    <a:pt x="145259" y="46360"/>
                    <a:pt x="70012" y="-30697"/>
                    <a:pt x="13433" y="13880"/>
                  </a:cubicBezTo>
                  <a:cubicBezTo>
                    <a:pt x="-43241" y="58552"/>
                    <a:pt x="94586" y="61981"/>
                    <a:pt x="145259" y="46360"/>
                  </a:cubicBezTo>
                  <a:close/>
                </a:path>
              </a:pathLst>
            </a:custGeom>
            <a:solidFill>
              <a:srgbClr val="018673"/>
            </a:solidFill>
            <a:ln w="9525" cap="flat">
              <a:noFill/>
              <a:prstDash val="solid"/>
              <a:miter/>
            </a:ln>
          </p:spPr>
          <p:txBody>
            <a:bodyPr rtlCol="0" anchor="ctr"/>
            <a:lstStyle/>
            <a:p>
              <a:endParaRPr lang="en-ID"/>
            </a:p>
          </p:txBody>
        </p:sp>
      </p:grpSp>
      <p:sp>
        <p:nvSpPr>
          <p:cNvPr id="148" name="Title 1">
            <a:extLst>
              <a:ext uri="{FF2B5EF4-FFF2-40B4-BE49-F238E27FC236}">
                <a16:creationId xmlns:a16="http://schemas.microsoft.com/office/drawing/2014/main" id="{B37C45B4-994E-4639-A2D8-04D17898E53B}"/>
              </a:ext>
            </a:extLst>
          </p:cNvPr>
          <p:cNvSpPr txBox="1">
            <a:spLocks/>
          </p:cNvSpPr>
          <p:nvPr/>
        </p:nvSpPr>
        <p:spPr>
          <a:xfrm>
            <a:off x="7069334" y="2297765"/>
            <a:ext cx="3182731" cy="664797"/>
          </a:xfrm>
          <a:prstGeom prst="rect">
            <a:avLst/>
          </a:prstGeom>
        </p:spPr>
        <p:txBody>
          <a:bodyPr vert="horz" wrap="none" lIns="0" tIns="0" rIns="0" bIns="0" rtlCol="0" anchor="ctr">
            <a:spAutoFit/>
          </a:bodyPr>
          <a:lstStyle>
            <a:lvl1pPr algn="ctr" defTabSz="914400" rtl="0" eaLnBrk="1" latinLnBrk="0" hangingPunct="1">
              <a:lnSpc>
                <a:spcPct val="90000"/>
              </a:lnSpc>
              <a:spcBef>
                <a:spcPct val="0"/>
              </a:spcBef>
              <a:buNone/>
              <a:defRPr sz="3200" b="1" kern="1200">
                <a:solidFill>
                  <a:schemeClr val="accent1"/>
                </a:solidFill>
                <a:latin typeface="+mj-lt"/>
                <a:ea typeface="+mj-ea"/>
                <a:cs typeface="+mj-cs"/>
              </a:defRPr>
            </a:lvl1pPr>
          </a:lstStyle>
          <a:p>
            <a:pPr algn="l"/>
            <a:r>
              <a:rPr lang="en-US" sz="4800" dirty="0"/>
              <a:t>Thank You.</a:t>
            </a:r>
            <a:endParaRPr lang="en-ID" sz="4800" dirty="0"/>
          </a:p>
        </p:txBody>
      </p:sp>
      <p:sp>
        <p:nvSpPr>
          <p:cNvPr id="149" name="Subtitle 176">
            <a:extLst>
              <a:ext uri="{FF2B5EF4-FFF2-40B4-BE49-F238E27FC236}">
                <a16:creationId xmlns:a16="http://schemas.microsoft.com/office/drawing/2014/main" id="{B7F738BC-49BA-42E9-9F2E-B69E44E98227}"/>
              </a:ext>
            </a:extLst>
          </p:cNvPr>
          <p:cNvSpPr txBox="1">
            <a:spLocks/>
          </p:cNvSpPr>
          <p:nvPr/>
        </p:nvSpPr>
        <p:spPr>
          <a:xfrm>
            <a:off x="7069334" y="4419505"/>
            <a:ext cx="1033103" cy="193899"/>
          </a:xfrm>
          <a:prstGeom prst="rect">
            <a:avLst/>
          </a:prstGeom>
        </p:spPr>
        <p:txBody>
          <a:bodyPr vert="horz" wrap="non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D" sz="1400" b="1" dirty="0">
                <a:latin typeface="+mj-lt"/>
              </a:rPr>
              <a:t>Your Quotes</a:t>
            </a:r>
          </a:p>
        </p:txBody>
      </p:sp>
      <p:cxnSp>
        <p:nvCxnSpPr>
          <p:cNvPr id="150" name="Straight Connector 149">
            <a:extLst>
              <a:ext uri="{FF2B5EF4-FFF2-40B4-BE49-F238E27FC236}">
                <a16:creationId xmlns:a16="http://schemas.microsoft.com/office/drawing/2014/main" id="{C05C4468-44C6-46E5-A4C1-89C57E1046C0}"/>
              </a:ext>
            </a:extLst>
          </p:cNvPr>
          <p:cNvCxnSpPr>
            <a:cxnSpLocks/>
          </p:cNvCxnSpPr>
          <p:nvPr/>
        </p:nvCxnSpPr>
        <p:spPr>
          <a:xfrm>
            <a:off x="7069334" y="3061012"/>
            <a:ext cx="5127429" cy="0"/>
          </a:xfrm>
          <a:prstGeom prst="line">
            <a:avLst/>
          </a:prstGeom>
          <a:ln>
            <a:solidFill>
              <a:schemeClr val="accent5"/>
            </a:solidFill>
            <a:tailEnd type="none" w="sm" len="sm"/>
          </a:ln>
        </p:spPr>
        <p:style>
          <a:lnRef idx="1">
            <a:schemeClr val="accent1"/>
          </a:lnRef>
          <a:fillRef idx="0">
            <a:schemeClr val="accent1"/>
          </a:fillRef>
          <a:effectRef idx="0">
            <a:schemeClr val="accent1"/>
          </a:effectRef>
          <a:fontRef idx="minor">
            <a:schemeClr val="tx1"/>
          </a:fontRef>
        </p:style>
      </p:cxnSp>
      <p:sp>
        <p:nvSpPr>
          <p:cNvPr id="151" name="Subtitle 176">
            <a:extLst>
              <a:ext uri="{FF2B5EF4-FFF2-40B4-BE49-F238E27FC236}">
                <a16:creationId xmlns:a16="http://schemas.microsoft.com/office/drawing/2014/main" id="{30AB4BD0-055F-4DEF-BF18-C4C462B6A9CB}"/>
              </a:ext>
            </a:extLst>
          </p:cNvPr>
          <p:cNvSpPr txBox="1">
            <a:spLocks/>
          </p:cNvSpPr>
          <p:nvPr/>
        </p:nvSpPr>
        <p:spPr>
          <a:xfrm>
            <a:off x="7069334" y="3265810"/>
            <a:ext cx="4003536" cy="1107996"/>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D" sz="1600" dirty="0"/>
              <a:t>“Lorem ipsum dolor sit amet, consectetur adipiscing elit, sed do eiusmod tempor incididunt ut labore et dolore magna aliqua. Ut enim ad minim veniam, quis nostrud exercitation ullamco laboris nisi </a:t>
            </a:r>
            <a:r>
              <a:rPr lang="en-ID" sz="1600" dirty="0" err="1"/>
              <a:t>ut</a:t>
            </a:r>
            <a:r>
              <a:rPr lang="en-ID" sz="1600" dirty="0"/>
              <a:t> </a:t>
            </a:r>
            <a:r>
              <a:rPr lang="en-ID" sz="1600" dirty="0" err="1"/>
              <a:t>aliquip</a:t>
            </a:r>
            <a:r>
              <a:rPr lang="en-ID" sz="1600" dirty="0"/>
              <a:t>.”</a:t>
            </a:r>
          </a:p>
        </p:txBody>
      </p:sp>
      <p:grpSp>
        <p:nvGrpSpPr>
          <p:cNvPr id="153" name="Group 152">
            <a:extLst>
              <a:ext uri="{FF2B5EF4-FFF2-40B4-BE49-F238E27FC236}">
                <a16:creationId xmlns:a16="http://schemas.microsoft.com/office/drawing/2014/main" id="{37B28FBD-CA15-4E88-A1A2-BA9D5D5D0E5D}"/>
              </a:ext>
            </a:extLst>
          </p:cNvPr>
          <p:cNvGrpSpPr/>
          <p:nvPr/>
        </p:nvGrpSpPr>
        <p:grpSpPr>
          <a:xfrm rot="20358220">
            <a:off x="563581" y="5630914"/>
            <a:ext cx="688579" cy="1028714"/>
            <a:chOff x="4528901" y="5179824"/>
            <a:chExt cx="688579" cy="1028714"/>
          </a:xfrm>
        </p:grpSpPr>
        <p:sp>
          <p:nvSpPr>
            <p:cNvPr id="154" name="Freeform: Shape 153">
              <a:extLst>
                <a:ext uri="{FF2B5EF4-FFF2-40B4-BE49-F238E27FC236}">
                  <a16:creationId xmlns:a16="http://schemas.microsoft.com/office/drawing/2014/main" id="{A57DBDFF-C49A-4A99-B035-699DE89F154A}"/>
                </a:ext>
              </a:extLst>
            </p:cNvPr>
            <p:cNvSpPr/>
            <p:nvPr/>
          </p:nvSpPr>
          <p:spPr>
            <a:xfrm rot="21301151" flipH="1">
              <a:off x="4885569" y="5797936"/>
              <a:ext cx="264214" cy="52843"/>
            </a:xfrm>
            <a:custGeom>
              <a:avLst/>
              <a:gdLst>
                <a:gd name="connsiteX0" fmla="*/ 233959 w 238125"/>
                <a:gd name="connsiteY0" fmla="*/ 43950 h 47625"/>
                <a:gd name="connsiteX1" fmla="*/ 232435 w 238125"/>
                <a:gd name="connsiteY1" fmla="*/ 43474 h 47625"/>
                <a:gd name="connsiteX2" fmla="*/ 230244 w 238125"/>
                <a:gd name="connsiteY2" fmla="*/ 35664 h 47625"/>
                <a:gd name="connsiteX3" fmla="*/ 5454 w 238125"/>
                <a:gd name="connsiteY3" fmla="*/ 8327 h 47625"/>
                <a:gd name="connsiteX4" fmla="*/ 5835 w 238125"/>
                <a:gd name="connsiteY4" fmla="*/ 21567 h 47625"/>
                <a:gd name="connsiteX5" fmla="*/ 229196 w 238125"/>
                <a:gd name="connsiteY5" fmla="*/ 56523 h 47625"/>
                <a:gd name="connsiteX6" fmla="*/ 233959 w 238125"/>
                <a:gd name="connsiteY6" fmla="*/ 43950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8125" h="47625">
                  <a:moveTo>
                    <a:pt x="233959" y="43950"/>
                  </a:moveTo>
                  <a:cubicBezTo>
                    <a:pt x="233482" y="43760"/>
                    <a:pt x="233006" y="43665"/>
                    <a:pt x="232435" y="43474"/>
                  </a:cubicBezTo>
                  <a:cubicBezTo>
                    <a:pt x="233578" y="40902"/>
                    <a:pt x="233292" y="37759"/>
                    <a:pt x="230244" y="35664"/>
                  </a:cubicBezTo>
                  <a:cubicBezTo>
                    <a:pt x="163759" y="-10914"/>
                    <a:pt x="81559" y="-2151"/>
                    <a:pt x="5454" y="8327"/>
                  </a:cubicBezTo>
                  <a:cubicBezTo>
                    <a:pt x="-1880" y="9375"/>
                    <a:pt x="-1880" y="21757"/>
                    <a:pt x="5835" y="21567"/>
                  </a:cubicBezTo>
                  <a:cubicBezTo>
                    <a:pt x="82035" y="19566"/>
                    <a:pt x="157187" y="31282"/>
                    <a:pt x="229196" y="56523"/>
                  </a:cubicBezTo>
                  <a:cubicBezTo>
                    <a:pt x="237388" y="59286"/>
                    <a:pt x="242150" y="46808"/>
                    <a:pt x="233959" y="43950"/>
                  </a:cubicBezTo>
                  <a:close/>
                </a:path>
              </a:pathLst>
            </a:custGeom>
            <a:solidFill>
              <a:schemeClr val="accent4"/>
            </a:solidFill>
            <a:ln w="9525" cap="flat">
              <a:noFill/>
              <a:prstDash val="solid"/>
              <a:miter/>
            </a:ln>
          </p:spPr>
          <p:txBody>
            <a:bodyPr rtlCol="0" anchor="ctr"/>
            <a:lstStyle/>
            <a:p>
              <a:endParaRPr lang="en-ID"/>
            </a:p>
          </p:txBody>
        </p:sp>
        <p:sp>
          <p:nvSpPr>
            <p:cNvPr id="155" name="Freeform: Shape 154">
              <a:extLst>
                <a:ext uri="{FF2B5EF4-FFF2-40B4-BE49-F238E27FC236}">
                  <a16:creationId xmlns:a16="http://schemas.microsoft.com/office/drawing/2014/main" id="{7EA878B1-3077-4C12-BD06-CFE4DFEAC6D8}"/>
                </a:ext>
              </a:extLst>
            </p:cNvPr>
            <p:cNvSpPr/>
            <p:nvPr/>
          </p:nvSpPr>
          <p:spPr>
            <a:xfrm rot="21301151" flipH="1">
              <a:off x="4860226" y="5615638"/>
              <a:ext cx="84548" cy="274783"/>
            </a:xfrm>
            <a:custGeom>
              <a:avLst/>
              <a:gdLst>
                <a:gd name="connsiteX0" fmla="*/ 4494 w 76200"/>
                <a:gd name="connsiteY0" fmla="*/ 5848 h 247650"/>
                <a:gd name="connsiteX1" fmla="*/ 69645 w 76200"/>
                <a:gd name="connsiteY1" fmla="*/ 246450 h 247650"/>
                <a:gd name="connsiteX2" fmla="*/ 81837 w 76200"/>
                <a:gd name="connsiteY2" fmla="*/ 240926 h 247650"/>
                <a:gd name="connsiteX3" fmla="*/ 81361 w 76200"/>
                <a:gd name="connsiteY3" fmla="*/ 240068 h 247650"/>
                <a:gd name="connsiteX4" fmla="*/ 81265 w 76200"/>
                <a:gd name="connsiteY4" fmla="*/ 235211 h 247650"/>
                <a:gd name="connsiteX5" fmla="*/ 17638 w 76200"/>
                <a:gd name="connsiteY5" fmla="*/ 5467 h 247650"/>
                <a:gd name="connsiteX6" fmla="*/ 4494 w 76200"/>
                <a:gd name="connsiteY6" fmla="*/ 5848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00" h="247650">
                  <a:moveTo>
                    <a:pt x="4494" y="5848"/>
                  </a:moveTo>
                  <a:cubicBezTo>
                    <a:pt x="-14080" y="92717"/>
                    <a:pt x="28306" y="173012"/>
                    <a:pt x="69645" y="246450"/>
                  </a:cubicBezTo>
                  <a:cubicBezTo>
                    <a:pt x="73836" y="253879"/>
                    <a:pt x="86123" y="248450"/>
                    <a:pt x="81837" y="240926"/>
                  </a:cubicBezTo>
                  <a:cubicBezTo>
                    <a:pt x="81646" y="240640"/>
                    <a:pt x="81551" y="240354"/>
                    <a:pt x="81361" y="240068"/>
                  </a:cubicBezTo>
                  <a:cubicBezTo>
                    <a:pt x="81932" y="238640"/>
                    <a:pt x="82027" y="237020"/>
                    <a:pt x="81265" y="235211"/>
                  </a:cubicBezTo>
                  <a:cubicBezTo>
                    <a:pt x="52309" y="160820"/>
                    <a:pt x="31069" y="84049"/>
                    <a:pt x="17638" y="5467"/>
                  </a:cubicBezTo>
                  <a:cubicBezTo>
                    <a:pt x="16400" y="-2438"/>
                    <a:pt x="6018" y="-1295"/>
                    <a:pt x="4494" y="5848"/>
                  </a:cubicBezTo>
                  <a:close/>
                </a:path>
              </a:pathLst>
            </a:custGeom>
            <a:solidFill>
              <a:schemeClr val="accent4"/>
            </a:solidFill>
            <a:ln w="9525" cap="flat">
              <a:noFill/>
              <a:prstDash val="solid"/>
              <a:miter/>
            </a:ln>
          </p:spPr>
          <p:txBody>
            <a:bodyPr rtlCol="0" anchor="ctr"/>
            <a:lstStyle/>
            <a:p>
              <a:endParaRPr lang="en-ID"/>
            </a:p>
          </p:txBody>
        </p:sp>
        <p:sp>
          <p:nvSpPr>
            <p:cNvPr id="156" name="Freeform: Shape 155">
              <a:extLst>
                <a:ext uri="{FF2B5EF4-FFF2-40B4-BE49-F238E27FC236}">
                  <a16:creationId xmlns:a16="http://schemas.microsoft.com/office/drawing/2014/main" id="{7F4C17DD-1E3E-442E-B2FB-E8C4E63EFED2}"/>
                </a:ext>
              </a:extLst>
            </p:cNvPr>
            <p:cNvSpPr/>
            <p:nvPr/>
          </p:nvSpPr>
          <p:spPr>
            <a:xfrm rot="21301151" flipH="1">
              <a:off x="4699994" y="5648404"/>
              <a:ext cx="422742" cy="560134"/>
            </a:xfrm>
            <a:custGeom>
              <a:avLst/>
              <a:gdLst>
                <a:gd name="connsiteX0" fmla="*/ 387345 w 381000"/>
                <a:gd name="connsiteY0" fmla="*/ 496477 h 504825"/>
                <a:gd name="connsiteX1" fmla="*/ 13965 w 381000"/>
                <a:gd name="connsiteY1" fmla="*/ 1748 h 504825"/>
                <a:gd name="connsiteX2" fmla="*/ 3678 w 381000"/>
                <a:gd name="connsiteY2" fmla="*/ 16321 h 504825"/>
                <a:gd name="connsiteX3" fmla="*/ 371152 w 381000"/>
                <a:gd name="connsiteY3" fmla="*/ 503906 h 504825"/>
                <a:gd name="connsiteX4" fmla="*/ 387345 w 381000"/>
                <a:gd name="connsiteY4" fmla="*/ 496477 h 504825"/>
                <a:gd name="connsiteX5" fmla="*/ 387345 w 381000"/>
                <a:gd name="connsiteY5" fmla="*/ 496477 h 50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1000" h="504825">
                  <a:moveTo>
                    <a:pt x="387345" y="496477"/>
                  </a:moveTo>
                  <a:cubicBezTo>
                    <a:pt x="315241" y="298642"/>
                    <a:pt x="184272" y="125383"/>
                    <a:pt x="13965" y="1748"/>
                  </a:cubicBezTo>
                  <a:cubicBezTo>
                    <a:pt x="4630" y="-5015"/>
                    <a:pt x="-5657" y="9559"/>
                    <a:pt x="3678" y="16321"/>
                  </a:cubicBezTo>
                  <a:cubicBezTo>
                    <a:pt x="171699" y="138337"/>
                    <a:pt x="300096" y="308834"/>
                    <a:pt x="371152" y="503906"/>
                  </a:cubicBezTo>
                  <a:cubicBezTo>
                    <a:pt x="375057" y="514669"/>
                    <a:pt x="391250" y="507240"/>
                    <a:pt x="387345" y="496477"/>
                  </a:cubicBezTo>
                  <a:lnTo>
                    <a:pt x="387345" y="496477"/>
                  </a:lnTo>
                  <a:close/>
                </a:path>
              </a:pathLst>
            </a:custGeom>
            <a:solidFill>
              <a:schemeClr val="accent4"/>
            </a:solidFill>
            <a:ln w="9525" cap="flat">
              <a:noFill/>
              <a:prstDash val="solid"/>
              <a:miter/>
            </a:ln>
          </p:spPr>
          <p:txBody>
            <a:bodyPr rtlCol="0" anchor="ctr"/>
            <a:lstStyle/>
            <a:p>
              <a:endParaRPr lang="en-ID"/>
            </a:p>
          </p:txBody>
        </p:sp>
        <p:sp>
          <p:nvSpPr>
            <p:cNvPr id="157" name="Freeform: Shape 156">
              <a:extLst>
                <a:ext uri="{FF2B5EF4-FFF2-40B4-BE49-F238E27FC236}">
                  <a16:creationId xmlns:a16="http://schemas.microsoft.com/office/drawing/2014/main" id="{842FB568-2FD7-4FF8-BF6E-14E617E9654A}"/>
                </a:ext>
              </a:extLst>
            </p:cNvPr>
            <p:cNvSpPr/>
            <p:nvPr/>
          </p:nvSpPr>
          <p:spPr>
            <a:xfrm rot="21301151" flipH="1">
              <a:off x="5006109" y="5543194"/>
              <a:ext cx="211371" cy="158528"/>
            </a:xfrm>
            <a:custGeom>
              <a:avLst/>
              <a:gdLst>
                <a:gd name="connsiteX0" fmla="*/ 185767 w 190500"/>
                <a:gd name="connsiteY0" fmla="*/ 102133 h 142875"/>
                <a:gd name="connsiteX1" fmla="*/ 35367 w 190500"/>
                <a:gd name="connsiteY1" fmla="*/ 2121 h 142875"/>
                <a:gd name="connsiteX2" fmla="*/ 16508 w 190500"/>
                <a:gd name="connsiteY2" fmla="*/ 52222 h 142875"/>
                <a:gd name="connsiteX3" fmla="*/ 144619 w 190500"/>
                <a:gd name="connsiteY3" fmla="*/ 136328 h 142875"/>
                <a:gd name="connsiteX4" fmla="*/ 185767 w 190500"/>
                <a:gd name="connsiteY4" fmla="*/ 102133 h 142875"/>
                <a:gd name="connsiteX5" fmla="*/ 185767 w 190500"/>
                <a:gd name="connsiteY5" fmla="*/ 102133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142875">
                  <a:moveTo>
                    <a:pt x="185767" y="102133"/>
                  </a:moveTo>
                  <a:cubicBezTo>
                    <a:pt x="142238" y="58890"/>
                    <a:pt x="92232" y="25266"/>
                    <a:pt x="35367" y="2121"/>
                  </a:cubicBezTo>
                  <a:cubicBezTo>
                    <a:pt x="3363" y="-10833"/>
                    <a:pt x="-15401" y="39268"/>
                    <a:pt x="16508" y="52222"/>
                  </a:cubicBezTo>
                  <a:cubicBezTo>
                    <a:pt x="64419" y="71653"/>
                    <a:pt x="107948" y="99847"/>
                    <a:pt x="144619" y="136328"/>
                  </a:cubicBezTo>
                  <a:cubicBezTo>
                    <a:pt x="168717" y="160426"/>
                    <a:pt x="210246" y="126517"/>
                    <a:pt x="185767" y="102133"/>
                  </a:cubicBezTo>
                  <a:lnTo>
                    <a:pt x="185767" y="102133"/>
                  </a:lnTo>
                  <a:close/>
                </a:path>
              </a:pathLst>
            </a:custGeom>
            <a:solidFill>
              <a:schemeClr val="accent5"/>
            </a:solidFill>
            <a:ln w="9525" cap="flat">
              <a:noFill/>
              <a:prstDash val="solid"/>
              <a:miter/>
            </a:ln>
          </p:spPr>
          <p:txBody>
            <a:bodyPr rtlCol="0" anchor="ctr"/>
            <a:lstStyle/>
            <a:p>
              <a:endParaRPr lang="en-ID"/>
            </a:p>
          </p:txBody>
        </p:sp>
        <p:sp>
          <p:nvSpPr>
            <p:cNvPr id="158" name="Freeform: Shape 157">
              <a:extLst>
                <a:ext uri="{FF2B5EF4-FFF2-40B4-BE49-F238E27FC236}">
                  <a16:creationId xmlns:a16="http://schemas.microsoft.com/office/drawing/2014/main" id="{95C32DE2-354C-4CBE-8392-7D1D762D739C}"/>
                </a:ext>
              </a:extLst>
            </p:cNvPr>
            <p:cNvSpPr/>
            <p:nvPr/>
          </p:nvSpPr>
          <p:spPr>
            <a:xfrm rot="21301151" flipH="1">
              <a:off x="4582713" y="5707008"/>
              <a:ext cx="137391" cy="169097"/>
            </a:xfrm>
            <a:custGeom>
              <a:avLst/>
              <a:gdLst>
                <a:gd name="connsiteX0" fmla="*/ 12350 w 123825"/>
                <a:gd name="connsiteY0" fmla="*/ 154829 h 152400"/>
                <a:gd name="connsiteX1" fmla="*/ 129889 w 123825"/>
                <a:gd name="connsiteY1" fmla="*/ 9192 h 152400"/>
                <a:gd name="connsiteX2" fmla="*/ 122745 w 123825"/>
                <a:gd name="connsiteY2" fmla="*/ 905 h 152400"/>
                <a:gd name="connsiteX3" fmla="*/ 158 w 123825"/>
                <a:gd name="connsiteY3" fmla="*/ 142637 h 152400"/>
                <a:gd name="connsiteX4" fmla="*/ 3206 w 123825"/>
                <a:gd name="connsiteY4" fmla="*/ 148638 h 152400"/>
                <a:gd name="connsiteX5" fmla="*/ 2539 w 123825"/>
                <a:gd name="connsiteY5" fmla="*/ 149781 h 152400"/>
                <a:gd name="connsiteX6" fmla="*/ 12350 w 123825"/>
                <a:gd name="connsiteY6" fmla="*/ 154829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825" h="152400">
                  <a:moveTo>
                    <a:pt x="12350" y="154829"/>
                  </a:moveTo>
                  <a:cubicBezTo>
                    <a:pt x="42449" y="99298"/>
                    <a:pt x="82073" y="50435"/>
                    <a:pt x="129889" y="9192"/>
                  </a:cubicBezTo>
                  <a:cubicBezTo>
                    <a:pt x="134746" y="5001"/>
                    <a:pt x="127793" y="-2619"/>
                    <a:pt x="122745" y="905"/>
                  </a:cubicBezTo>
                  <a:cubicBezTo>
                    <a:pt x="70262" y="36719"/>
                    <a:pt x="15017" y="77010"/>
                    <a:pt x="158" y="142637"/>
                  </a:cubicBezTo>
                  <a:cubicBezTo>
                    <a:pt x="-509" y="145590"/>
                    <a:pt x="1015" y="147685"/>
                    <a:pt x="3206" y="148638"/>
                  </a:cubicBezTo>
                  <a:cubicBezTo>
                    <a:pt x="3016" y="149019"/>
                    <a:pt x="2825" y="149400"/>
                    <a:pt x="2539" y="149781"/>
                  </a:cubicBezTo>
                  <a:cubicBezTo>
                    <a:pt x="-985" y="156067"/>
                    <a:pt x="8921" y="161115"/>
                    <a:pt x="12350" y="154829"/>
                  </a:cubicBezTo>
                  <a:close/>
                </a:path>
              </a:pathLst>
            </a:custGeom>
            <a:solidFill>
              <a:schemeClr val="accent4"/>
            </a:solidFill>
            <a:ln w="9525" cap="flat">
              <a:noFill/>
              <a:prstDash val="solid"/>
              <a:miter/>
            </a:ln>
          </p:spPr>
          <p:txBody>
            <a:bodyPr rtlCol="0" anchor="ctr"/>
            <a:lstStyle/>
            <a:p>
              <a:endParaRPr lang="en-ID"/>
            </a:p>
          </p:txBody>
        </p:sp>
        <p:sp>
          <p:nvSpPr>
            <p:cNvPr id="159" name="Freeform: Shape 158">
              <a:extLst>
                <a:ext uri="{FF2B5EF4-FFF2-40B4-BE49-F238E27FC236}">
                  <a16:creationId xmlns:a16="http://schemas.microsoft.com/office/drawing/2014/main" id="{C4B84EB0-EAD7-49DA-919C-1CCDEC36A517}"/>
                </a:ext>
              </a:extLst>
            </p:cNvPr>
            <p:cNvSpPr/>
            <p:nvPr/>
          </p:nvSpPr>
          <p:spPr>
            <a:xfrm rot="21301151" flipH="1">
              <a:off x="4618224" y="5549203"/>
              <a:ext cx="116254" cy="570702"/>
            </a:xfrm>
            <a:custGeom>
              <a:avLst/>
              <a:gdLst>
                <a:gd name="connsiteX0" fmla="*/ 6235 w 104775"/>
                <a:gd name="connsiteY0" fmla="*/ 508892 h 514350"/>
                <a:gd name="connsiteX1" fmla="*/ 96722 w 104775"/>
                <a:gd name="connsiteY1" fmla="*/ 3877 h 514350"/>
                <a:gd name="connsiteX2" fmla="*/ 109771 w 104775"/>
                <a:gd name="connsiteY2" fmla="*/ 10735 h 514350"/>
                <a:gd name="connsiteX3" fmla="*/ 20998 w 104775"/>
                <a:gd name="connsiteY3" fmla="*/ 508226 h 514350"/>
                <a:gd name="connsiteX4" fmla="*/ 6235 w 104775"/>
                <a:gd name="connsiteY4" fmla="*/ 508892 h 514350"/>
                <a:gd name="connsiteX5" fmla="*/ 6235 w 104775"/>
                <a:gd name="connsiteY5" fmla="*/ 508892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514350">
                  <a:moveTo>
                    <a:pt x="6235" y="508892"/>
                  </a:moveTo>
                  <a:cubicBezTo>
                    <a:pt x="-14625" y="335823"/>
                    <a:pt x="17188" y="158944"/>
                    <a:pt x="96722" y="3877"/>
                  </a:cubicBezTo>
                  <a:cubicBezTo>
                    <a:pt x="101104" y="-4600"/>
                    <a:pt x="114153" y="2258"/>
                    <a:pt x="109771" y="10735"/>
                  </a:cubicBezTo>
                  <a:cubicBezTo>
                    <a:pt x="31381" y="163706"/>
                    <a:pt x="520" y="337633"/>
                    <a:pt x="20998" y="508226"/>
                  </a:cubicBezTo>
                  <a:cubicBezTo>
                    <a:pt x="22141" y="517655"/>
                    <a:pt x="7378" y="518322"/>
                    <a:pt x="6235" y="508892"/>
                  </a:cubicBezTo>
                  <a:lnTo>
                    <a:pt x="6235" y="508892"/>
                  </a:lnTo>
                  <a:close/>
                </a:path>
              </a:pathLst>
            </a:custGeom>
            <a:solidFill>
              <a:schemeClr val="accent4"/>
            </a:solidFill>
            <a:ln w="9525" cap="flat">
              <a:noFill/>
              <a:prstDash val="solid"/>
              <a:miter/>
            </a:ln>
          </p:spPr>
          <p:txBody>
            <a:bodyPr rtlCol="0" anchor="ctr"/>
            <a:lstStyle/>
            <a:p>
              <a:endParaRPr lang="en-ID"/>
            </a:p>
          </p:txBody>
        </p:sp>
        <p:sp>
          <p:nvSpPr>
            <p:cNvPr id="160" name="Freeform: Shape 159">
              <a:extLst>
                <a:ext uri="{FF2B5EF4-FFF2-40B4-BE49-F238E27FC236}">
                  <a16:creationId xmlns:a16="http://schemas.microsoft.com/office/drawing/2014/main" id="{B2EA3A4B-5F47-4E67-AF09-8017B42FF3FA}"/>
                </a:ext>
              </a:extLst>
            </p:cNvPr>
            <p:cNvSpPr/>
            <p:nvPr/>
          </p:nvSpPr>
          <p:spPr>
            <a:xfrm rot="21301151" flipH="1">
              <a:off x="4528901" y="5451983"/>
              <a:ext cx="116254" cy="179666"/>
            </a:xfrm>
            <a:custGeom>
              <a:avLst/>
              <a:gdLst>
                <a:gd name="connsiteX0" fmla="*/ 1235 w 104775"/>
                <a:gd name="connsiteY0" fmla="*/ 137591 h 161925"/>
                <a:gd name="connsiteX1" fmla="*/ 74863 w 104775"/>
                <a:gd name="connsiteY1" fmla="*/ 7479 h 161925"/>
                <a:gd name="connsiteX2" fmla="*/ 107534 w 104775"/>
                <a:gd name="connsiteY2" fmla="*/ 37388 h 161925"/>
                <a:gd name="connsiteX3" fmla="*/ 44479 w 104775"/>
                <a:gd name="connsiteY3" fmla="*/ 147402 h 161925"/>
                <a:gd name="connsiteX4" fmla="*/ 1235 w 104775"/>
                <a:gd name="connsiteY4" fmla="*/ 137591 h 161925"/>
                <a:gd name="connsiteX5" fmla="*/ 1235 w 104775"/>
                <a:gd name="connsiteY5" fmla="*/ 137591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161925">
                  <a:moveTo>
                    <a:pt x="1235" y="137591"/>
                  </a:moveTo>
                  <a:cubicBezTo>
                    <a:pt x="17142" y="89395"/>
                    <a:pt x="41526" y="45865"/>
                    <a:pt x="74863" y="7479"/>
                  </a:cubicBezTo>
                  <a:cubicBezTo>
                    <a:pt x="93628" y="-14142"/>
                    <a:pt x="126298" y="15862"/>
                    <a:pt x="107534" y="37388"/>
                  </a:cubicBezTo>
                  <a:cubicBezTo>
                    <a:pt x="79435" y="69678"/>
                    <a:pt x="57909" y="106730"/>
                    <a:pt x="44479" y="147402"/>
                  </a:cubicBezTo>
                  <a:cubicBezTo>
                    <a:pt x="35525" y="174358"/>
                    <a:pt x="-7814" y="164737"/>
                    <a:pt x="1235" y="137591"/>
                  </a:cubicBezTo>
                  <a:lnTo>
                    <a:pt x="1235" y="137591"/>
                  </a:lnTo>
                  <a:close/>
                </a:path>
              </a:pathLst>
            </a:custGeom>
            <a:solidFill>
              <a:schemeClr val="accent5"/>
            </a:solidFill>
            <a:ln w="9525" cap="flat">
              <a:noFill/>
              <a:prstDash val="solid"/>
              <a:miter/>
            </a:ln>
          </p:spPr>
          <p:txBody>
            <a:bodyPr rtlCol="0" anchor="ctr"/>
            <a:lstStyle/>
            <a:p>
              <a:endParaRPr lang="en-ID"/>
            </a:p>
          </p:txBody>
        </p:sp>
        <p:sp>
          <p:nvSpPr>
            <p:cNvPr id="161" name="Freeform: Shape 160">
              <a:extLst>
                <a:ext uri="{FF2B5EF4-FFF2-40B4-BE49-F238E27FC236}">
                  <a16:creationId xmlns:a16="http://schemas.microsoft.com/office/drawing/2014/main" id="{C2580453-B1B2-4084-AB09-D8727B91F2A2}"/>
                </a:ext>
              </a:extLst>
            </p:cNvPr>
            <p:cNvSpPr/>
            <p:nvPr/>
          </p:nvSpPr>
          <p:spPr>
            <a:xfrm rot="21301151" flipH="1">
              <a:off x="4807060" y="5502975"/>
              <a:ext cx="285351" cy="147960"/>
            </a:xfrm>
            <a:custGeom>
              <a:avLst/>
              <a:gdLst>
                <a:gd name="connsiteX0" fmla="*/ 260041 w 257175"/>
                <a:gd name="connsiteY0" fmla="*/ 127094 h 133350"/>
                <a:gd name="connsiteX1" fmla="*/ 258517 w 257175"/>
                <a:gd name="connsiteY1" fmla="*/ 125951 h 133350"/>
                <a:gd name="connsiteX2" fmla="*/ 258993 w 257175"/>
                <a:gd name="connsiteY2" fmla="*/ 116045 h 133350"/>
                <a:gd name="connsiteX3" fmla="*/ 9438 w 257175"/>
                <a:gd name="connsiteY3" fmla="*/ 126 h 133350"/>
                <a:gd name="connsiteX4" fmla="*/ 4866 w 257175"/>
                <a:gd name="connsiteY4" fmla="*/ 15652 h 133350"/>
                <a:gd name="connsiteX5" fmla="*/ 249944 w 257175"/>
                <a:gd name="connsiteY5" fmla="*/ 139858 h 133350"/>
                <a:gd name="connsiteX6" fmla="*/ 260041 w 257175"/>
                <a:gd name="connsiteY6" fmla="*/ 127094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7175" h="133350">
                  <a:moveTo>
                    <a:pt x="260041" y="127094"/>
                  </a:moveTo>
                  <a:cubicBezTo>
                    <a:pt x="259564" y="126713"/>
                    <a:pt x="258993" y="126332"/>
                    <a:pt x="258517" y="125951"/>
                  </a:cubicBezTo>
                  <a:cubicBezTo>
                    <a:pt x="260803" y="123379"/>
                    <a:pt x="261660" y="119665"/>
                    <a:pt x="258993" y="116045"/>
                  </a:cubicBezTo>
                  <a:cubicBezTo>
                    <a:pt x="199557" y="37178"/>
                    <a:pt x="101354" y="16509"/>
                    <a:pt x="9438" y="126"/>
                  </a:cubicBezTo>
                  <a:cubicBezTo>
                    <a:pt x="580" y="-1493"/>
                    <a:pt x="-4183" y="12985"/>
                    <a:pt x="4866" y="15652"/>
                  </a:cubicBezTo>
                  <a:cubicBezTo>
                    <a:pt x="93734" y="41941"/>
                    <a:pt x="176221" y="83660"/>
                    <a:pt x="249944" y="139858"/>
                  </a:cubicBezTo>
                  <a:cubicBezTo>
                    <a:pt x="258231" y="146144"/>
                    <a:pt x="268327" y="133476"/>
                    <a:pt x="260041" y="127094"/>
                  </a:cubicBezTo>
                  <a:close/>
                </a:path>
              </a:pathLst>
            </a:custGeom>
            <a:solidFill>
              <a:schemeClr val="accent4"/>
            </a:solidFill>
            <a:ln w="9525" cap="flat">
              <a:noFill/>
              <a:prstDash val="solid"/>
              <a:miter/>
            </a:ln>
          </p:spPr>
          <p:txBody>
            <a:bodyPr rtlCol="0" anchor="ctr"/>
            <a:lstStyle/>
            <a:p>
              <a:endParaRPr lang="en-ID"/>
            </a:p>
          </p:txBody>
        </p:sp>
        <p:sp>
          <p:nvSpPr>
            <p:cNvPr id="162" name="Freeform: Shape 161">
              <a:extLst>
                <a:ext uri="{FF2B5EF4-FFF2-40B4-BE49-F238E27FC236}">
                  <a16:creationId xmlns:a16="http://schemas.microsoft.com/office/drawing/2014/main" id="{DFFD055E-DE9E-42D3-9307-DBABB7248DE3}"/>
                </a:ext>
              </a:extLst>
            </p:cNvPr>
            <p:cNvSpPr/>
            <p:nvPr/>
          </p:nvSpPr>
          <p:spPr>
            <a:xfrm rot="21301151" flipH="1">
              <a:off x="4762785" y="5360757"/>
              <a:ext cx="52843" cy="338194"/>
            </a:xfrm>
            <a:custGeom>
              <a:avLst/>
              <a:gdLst>
                <a:gd name="connsiteX0" fmla="*/ 35393 w 47625"/>
                <a:gd name="connsiteY0" fmla="*/ 4494 h 304800"/>
                <a:gd name="connsiteX1" fmla="*/ 20438 w 47625"/>
                <a:gd name="connsiteY1" fmla="*/ 307104 h 304800"/>
                <a:gd name="connsiteX2" fmla="*/ 36631 w 47625"/>
                <a:gd name="connsiteY2" fmla="*/ 305294 h 304800"/>
                <a:gd name="connsiteX3" fmla="*/ 36440 w 47625"/>
                <a:gd name="connsiteY3" fmla="*/ 304151 h 304800"/>
                <a:gd name="connsiteX4" fmla="*/ 38155 w 47625"/>
                <a:gd name="connsiteY4" fmla="*/ 298531 h 304800"/>
                <a:gd name="connsiteX5" fmla="*/ 50918 w 47625"/>
                <a:gd name="connsiteY5" fmla="*/ 9066 h 304800"/>
                <a:gd name="connsiteX6" fmla="*/ 35393 w 47625"/>
                <a:gd name="connsiteY6" fmla="*/ 4494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625" h="304800">
                  <a:moveTo>
                    <a:pt x="35393" y="4494"/>
                  </a:moveTo>
                  <a:cubicBezTo>
                    <a:pt x="-18709" y="98030"/>
                    <a:pt x="150" y="206710"/>
                    <a:pt x="20438" y="307104"/>
                  </a:cubicBezTo>
                  <a:cubicBezTo>
                    <a:pt x="22534" y="317295"/>
                    <a:pt x="38726" y="315581"/>
                    <a:pt x="36631" y="305294"/>
                  </a:cubicBezTo>
                  <a:cubicBezTo>
                    <a:pt x="36536" y="304913"/>
                    <a:pt x="36440" y="304532"/>
                    <a:pt x="36440" y="304151"/>
                  </a:cubicBezTo>
                  <a:cubicBezTo>
                    <a:pt x="37583" y="302722"/>
                    <a:pt x="38345" y="300912"/>
                    <a:pt x="38155" y="298531"/>
                  </a:cubicBezTo>
                  <a:cubicBezTo>
                    <a:pt x="32630" y="201662"/>
                    <a:pt x="36917" y="104983"/>
                    <a:pt x="50918" y="9066"/>
                  </a:cubicBezTo>
                  <a:cubicBezTo>
                    <a:pt x="52252" y="-554"/>
                    <a:pt x="39869" y="-3221"/>
                    <a:pt x="35393" y="4494"/>
                  </a:cubicBezTo>
                  <a:close/>
                </a:path>
              </a:pathLst>
            </a:custGeom>
            <a:solidFill>
              <a:schemeClr val="accent4"/>
            </a:solidFill>
            <a:ln w="9525" cap="flat">
              <a:noFill/>
              <a:prstDash val="solid"/>
              <a:miter/>
            </a:ln>
          </p:spPr>
          <p:txBody>
            <a:bodyPr rtlCol="0" anchor="ctr"/>
            <a:lstStyle/>
            <a:p>
              <a:endParaRPr lang="en-ID"/>
            </a:p>
          </p:txBody>
        </p:sp>
        <p:sp>
          <p:nvSpPr>
            <p:cNvPr id="163" name="Freeform: Shape 162">
              <a:extLst>
                <a:ext uri="{FF2B5EF4-FFF2-40B4-BE49-F238E27FC236}">
                  <a16:creationId xmlns:a16="http://schemas.microsoft.com/office/drawing/2014/main" id="{50B2BE37-33D8-40D2-A0BC-2AF0D7FBE565}"/>
                </a:ext>
              </a:extLst>
            </p:cNvPr>
            <p:cNvSpPr/>
            <p:nvPr/>
          </p:nvSpPr>
          <p:spPr>
            <a:xfrm rot="21301151" flipH="1">
              <a:off x="4717132" y="5331107"/>
              <a:ext cx="285351" cy="803211"/>
            </a:xfrm>
            <a:custGeom>
              <a:avLst/>
              <a:gdLst>
                <a:gd name="connsiteX0" fmla="*/ 265598 w 257175"/>
                <a:gd name="connsiteY0" fmla="*/ 716469 h 723900"/>
                <a:gd name="connsiteX1" fmla="*/ 19567 w 257175"/>
                <a:gd name="connsiteY1" fmla="*/ 4380 h 723900"/>
                <a:gd name="connsiteX2" fmla="*/ 2137 w 257175"/>
                <a:gd name="connsiteY2" fmla="*/ 17334 h 723900"/>
                <a:gd name="connsiteX3" fmla="*/ 243976 w 257175"/>
                <a:gd name="connsiteY3" fmla="*/ 718850 h 723900"/>
                <a:gd name="connsiteX4" fmla="*/ 265598 w 257175"/>
                <a:gd name="connsiteY4" fmla="*/ 716469 h 723900"/>
                <a:gd name="connsiteX5" fmla="*/ 265598 w 257175"/>
                <a:gd name="connsiteY5" fmla="*/ 716469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7175" h="723900">
                  <a:moveTo>
                    <a:pt x="265598" y="716469"/>
                  </a:moveTo>
                  <a:cubicBezTo>
                    <a:pt x="256454" y="460722"/>
                    <a:pt x="170158" y="211358"/>
                    <a:pt x="19567" y="4380"/>
                  </a:cubicBezTo>
                  <a:cubicBezTo>
                    <a:pt x="11376" y="-6955"/>
                    <a:pt x="-6055" y="5999"/>
                    <a:pt x="2137" y="17334"/>
                  </a:cubicBezTo>
                  <a:cubicBezTo>
                    <a:pt x="150536" y="221359"/>
                    <a:pt x="235023" y="466723"/>
                    <a:pt x="243976" y="718850"/>
                  </a:cubicBezTo>
                  <a:cubicBezTo>
                    <a:pt x="244548" y="732852"/>
                    <a:pt x="266074" y="730375"/>
                    <a:pt x="265598" y="716469"/>
                  </a:cubicBezTo>
                  <a:lnTo>
                    <a:pt x="265598" y="716469"/>
                  </a:lnTo>
                  <a:close/>
                </a:path>
              </a:pathLst>
            </a:custGeom>
            <a:solidFill>
              <a:schemeClr val="accent4"/>
            </a:solidFill>
            <a:ln w="9525" cap="flat">
              <a:noFill/>
              <a:prstDash val="solid"/>
              <a:miter/>
            </a:ln>
          </p:spPr>
          <p:txBody>
            <a:bodyPr rtlCol="0" anchor="ctr"/>
            <a:lstStyle/>
            <a:p>
              <a:endParaRPr lang="en-ID"/>
            </a:p>
          </p:txBody>
        </p:sp>
        <p:sp>
          <p:nvSpPr>
            <p:cNvPr id="164" name="Freeform: Shape 163">
              <a:extLst>
                <a:ext uri="{FF2B5EF4-FFF2-40B4-BE49-F238E27FC236}">
                  <a16:creationId xmlns:a16="http://schemas.microsoft.com/office/drawing/2014/main" id="{CE272D2B-AC56-411D-A672-DD4CFA810C68}"/>
                </a:ext>
              </a:extLst>
            </p:cNvPr>
            <p:cNvSpPr/>
            <p:nvPr/>
          </p:nvSpPr>
          <p:spPr>
            <a:xfrm rot="21301151" flipH="1">
              <a:off x="4870150" y="5179824"/>
              <a:ext cx="211371" cy="243077"/>
            </a:xfrm>
            <a:custGeom>
              <a:avLst/>
              <a:gdLst>
                <a:gd name="connsiteX0" fmla="*/ 188739 w 190500"/>
                <a:gd name="connsiteY0" fmla="*/ 179707 h 219075"/>
                <a:gd name="connsiteX1" fmla="*/ 52341 w 190500"/>
                <a:gd name="connsiteY1" fmla="*/ 7686 h 219075"/>
                <a:gd name="connsiteX2" fmla="*/ 11669 w 190500"/>
                <a:gd name="connsiteY2" fmla="*/ 58549 h 219075"/>
                <a:gd name="connsiteX3" fmla="*/ 128160 w 190500"/>
                <a:gd name="connsiteY3" fmla="*/ 203901 h 219075"/>
                <a:gd name="connsiteX4" fmla="*/ 188739 w 190500"/>
                <a:gd name="connsiteY4" fmla="*/ 179707 h 219075"/>
                <a:gd name="connsiteX5" fmla="*/ 188739 w 190500"/>
                <a:gd name="connsiteY5" fmla="*/ 179707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219075">
                  <a:moveTo>
                    <a:pt x="188739" y="179707"/>
                  </a:moveTo>
                  <a:cubicBezTo>
                    <a:pt x="154640" y="113413"/>
                    <a:pt x="109396" y="55692"/>
                    <a:pt x="52341" y="7686"/>
                  </a:cubicBezTo>
                  <a:cubicBezTo>
                    <a:pt x="20242" y="-19365"/>
                    <a:pt x="-20335" y="31593"/>
                    <a:pt x="11669" y="58549"/>
                  </a:cubicBezTo>
                  <a:cubicBezTo>
                    <a:pt x="59771" y="99030"/>
                    <a:pt x="99490" y="147894"/>
                    <a:pt x="128160" y="203901"/>
                  </a:cubicBezTo>
                  <a:cubicBezTo>
                    <a:pt x="147210" y="240762"/>
                    <a:pt x="207980" y="217045"/>
                    <a:pt x="188739" y="179707"/>
                  </a:cubicBezTo>
                  <a:lnTo>
                    <a:pt x="188739" y="179707"/>
                  </a:lnTo>
                  <a:close/>
                </a:path>
              </a:pathLst>
            </a:custGeom>
            <a:solidFill>
              <a:schemeClr val="accent5"/>
            </a:solidFill>
            <a:ln w="9525" cap="flat">
              <a:noFill/>
              <a:prstDash val="solid"/>
              <a:miter/>
            </a:ln>
          </p:spPr>
          <p:txBody>
            <a:bodyPr rtlCol="0" anchor="ctr"/>
            <a:lstStyle/>
            <a:p>
              <a:endParaRPr lang="en-ID"/>
            </a:p>
          </p:txBody>
        </p:sp>
      </p:grpSp>
      <p:grpSp>
        <p:nvGrpSpPr>
          <p:cNvPr id="165" name="Group 164">
            <a:extLst>
              <a:ext uri="{FF2B5EF4-FFF2-40B4-BE49-F238E27FC236}">
                <a16:creationId xmlns:a16="http://schemas.microsoft.com/office/drawing/2014/main" id="{05E1E36E-13FA-4C42-8C39-83F3BD4912B0}"/>
              </a:ext>
            </a:extLst>
          </p:cNvPr>
          <p:cNvGrpSpPr/>
          <p:nvPr/>
        </p:nvGrpSpPr>
        <p:grpSpPr>
          <a:xfrm flipH="1">
            <a:off x="6492165" y="5170724"/>
            <a:ext cx="688579" cy="1028714"/>
            <a:chOff x="4528901" y="5179824"/>
            <a:chExt cx="688579" cy="1028714"/>
          </a:xfrm>
        </p:grpSpPr>
        <p:sp>
          <p:nvSpPr>
            <p:cNvPr id="166" name="Freeform: Shape 165">
              <a:extLst>
                <a:ext uri="{FF2B5EF4-FFF2-40B4-BE49-F238E27FC236}">
                  <a16:creationId xmlns:a16="http://schemas.microsoft.com/office/drawing/2014/main" id="{88F7D164-8D38-4AA4-BFDD-CCC09A576D21}"/>
                </a:ext>
              </a:extLst>
            </p:cNvPr>
            <p:cNvSpPr/>
            <p:nvPr/>
          </p:nvSpPr>
          <p:spPr>
            <a:xfrm rot="21301151" flipH="1">
              <a:off x="4885569" y="5797936"/>
              <a:ext cx="264214" cy="52843"/>
            </a:xfrm>
            <a:custGeom>
              <a:avLst/>
              <a:gdLst>
                <a:gd name="connsiteX0" fmla="*/ 233959 w 238125"/>
                <a:gd name="connsiteY0" fmla="*/ 43950 h 47625"/>
                <a:gd name="connsiteX1" fmla="*/ 232435 w 238125"/>
                <a:gd name="connsiteY1" fmla="*/ 43474 h 47625"/>
                <a:gd name="connsiteX2" fmla="*/ 230244 w 238125"/>
                <a:gd name="connsiteY2" fmla="*/ 35664 h 47625"/>
                <a:gd name="connsiteX3" fmla="*/ 5454 w 238125"/>
                <a:gd name="connsiteY3" fmla="*/ 8327 h 47625"/>
                <a:gd name="connsiteX4" fmla="*/ 5835 w 238125"/>
                <a:gd name="connsiteY4" fmla="*/ 21567 h 47625"/>
                <a:gd name="connsiteX5" fmla="*/ 229196 w 238125"/>
                <a:gd name="connsiteY5" fmla="*/ 56523 h 47625"/>
                <a:gd name="connsiteX6" fmla="*/ 233959 w 238125"/>
                <a:gd name="connsiteY6" fmla="*/ 43950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8125" h="47625">
                  <a:moveTo>
                    <a:pt x="233959" y="43950"/>
                  </a:moveTo>
                  <a:cubicBezTo>
                    <a:pt x="233482" y="43760"/>
                    <a:pt x="233006" y="43665"/>
                    <a:pt x="232435" y="43474"/>
                  </a:cubicBezTo>
                  <a:cubicBezTo>
                    <a:pt x="233578" y="40902"/>
                    <a:pt x="233292" y="37759"/>
                    <a:pt x="230244" y="35664"/>
                  </a:cubicBezTo>
                  <a:cubicBezTo>
                    <a:pt x="163759" y="-10914"/>
                    <a:pt x="81559" y="-2151"/>
                    <a:pt x="5454" y="8327"/>
                  </a:cubicBezTo>
                  <a:cubicBezTo>
                    <a:pt x="-1880" y="9375"/>
                    <a:pt x="-1880" y="21757"/>
                    <a:pt x="5835" y="21567"/>
                  </a:cubicBezTo>
                  <a:cubicBezTo>
                    <a:pt x="82035" y="19566"/>
                    <a:pt x="157187" y="31282"/>
                    <a:pt x="229196" y="56523"/>
                  </a:cubicBezTo>
                  <a:cubicBezTo>
                    <a:pt x="237388" y="59286"/>
                    <a:pt x="242150" y="46808"/>
                    <a:pt x="233959" y="43950"/>
                  </a:cubicBezTo>
                  <a:close/>
                </a:path>
              </a:pathLst>
            </a:custGeom>
            <a:solidFill>
              <a:schemeClr val="accent4"/>
            </a:solidFill>
            <a:ln w="9525" cap="flat">
              <a:noFill/>
              <a:prstDash val="solid"/>
              <a:miter/>
            </a:ln>
          </p:spPr>
          <p:txBody>
            <a:bodyPr rtlCol="0" anchor="ctr"/>
            <a:lstStyle/>
            <a:p>
              <a:endParaRPr lang="en-ID"/>
            </a:p>
          </p:txBody>
        </p:sp>
        <p:sp>
          <p:nvSpPr>
            <p:cNvPr id="167" name="Freeform: Shape 166">
              <a:extLst>
                <a:ext uri="{FF2B5EF4-FFF2-40B4-BE49-F238E27FC236}">
                  <a16:creationId xmlns:a16="http://schemas.microsoft.com/office/drawing/2014/main" id="{710F7D9C-7140-4FE0-A0EA-F2266C48990F}"/>
                </a:ext>
              </a:extLst>
            </p:cNvPr>
            <p:cNvSpPr/>
            <p:nvPr/>
          </p:nvSpPr>
          <p:spPr>
            <a:xfrm rot="21301151" flipH="1">
              <a:off x="4860226" y="5615638"/>
              <a:ext cx="84548" cy="274783"/>
            </a:xfrm>
            <a:custGeom>
              <a:avLst/>
              <a:gdLst>
                <a:gd name="connsiteX0" fmla="*/ 4494 w 76200"/>
                <a:gd name="connsiteY0" fmla="*/ 5848 h 247650"/>
                <a:gd name="connsiteX1" fmla="*/ 69645 w 76200"/>
                <a:gd name="connsiteY1" fmla="*/ 246450 h 247650"/>
                <a:gd name="connsiteX2" fmla="*/ 81837 w 76200"/>
                <a:gd name="connsiteY2" fmla="*/ 240926 h 247650"/>
                <a:gd name="connsiteX3" fmla="*/ 81361 w 76200"/>
                <a:gd name="connsiteY3" fmla="*/ 240068 h 247650"/>
                <a:gd name="connsiteX4" fmla="*/ 81265 w 76200"/>
                <a:gd name="connsiteY4" fmla="*/ 235211 h 247650"/>
                <a:gd name="connsiteX5" fmla="*/ 17638 w 76200"/>
                <a:gd name="connsiteY5" fmla="*/ 5467 h 247650"/>
                <a:gd name="connsiteX6" fmla="*/ 4494 w 76200"/>
                <a:gd name="connsiteY6" fmla="*/ 5848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00" h="247650">
                  <a:moveTo>
                    <a:pt x="4494" y="5848"/>
                  </a:moveTo>
                  <a:cubicBezTo>
                    <a:pt x="-14080" y="92717"/>
                    <a:pt x="28306" y="173012"/>
                    <a:pt x="69645" y="246450"/>
                  </a:cubicBezTo>
                  <a:cubicBezTo>
                    <a:pt x="73836" y="253879"/>
                    <a:pt x="86123" y="248450"/>
                    <a:pt x="81837" y="240926"/>
                  </a:cubicBezTo>
                  <a:cubicBezTo>
                    <a:pt x="81646" y="240640"/>
                    <a:pt x="81551" y="240354"/>
                    <a:pt x="81361" y="240068"/>
                  </a:cubicBezTo>
                  <a:cubicBezTo>
                    <a:pt x="81932" y="238640"/>
                    <a:pt x="82027" y="237020"/>
                    <a:pt x="81265" y="235211"/>
                  </a:cubicBezTo>
                  <a:cubicBezTo>
                    <a:pt x="52309" y="160820"/>
                    <a:pt x="31069" y="84049"/>
                    <a:pt x="17638" y="5467"/>
                  </a:cubicBezTo>
                  <a:cubicBezTo>
                    <a:pt x="16400" y="-2438"/>
                    <a:pt x="6018" y="-1295"/>
                    <a:pt x="4494" y="5848"/>
                  </a:cubicBezTo>
                  <a:close/>
                </a:path>
              </a:pathLst>
            </a:custGeom>
            <a:solidFill>
              <a:schemeClr val="accent4"/>
            </a:solidFill>
            <a:ln w="9525" cap="flat">
              <a:noFill/>
              <a:prstDash val="solid"/>
              <a:miter/>
            </a:ln>
          </p:spPr>
          <p:txBody>
            <a:bodyPr rtlCol="0" anchor="ctr"/>
            <a:lstStyle/>
            <a:p>
              <a:endParaRPr lang="en-ID"/>
            </a:p>
          </p:txBody>
        </p:sp>
        <p:sp>
          <p:nvSpPr>
            <p:cNvPr id="168" name="Freeform: Shape 167">
              <a:extLst>
                <a:ext uri="{FF2B5EF4-FFF2-40B4-BE49-F238E27FC236}">
                  <a16:creationId xmlns:a16="http://schemas.microsoft.com/office/drawing/2014/main" id="{4DE766A3-CEFC-492C-A8C4-9B7CCBB470D5}"/>
                </a:ext>
              </a:extLst>
            </p:cNvPr>
            <p:cNvSpPr/>
            <p:nvPr/>
          </p:nvSpPr>
          <p:spPr>
            <a:xfrm rot="21301151" flipH="1">
              <a:off x="4699994" y="5648404"/>
              <a:ext cx="422742" cy="560134"/>
            </a:xfrm>
            <a:custGeom>
              <a:avLst/>
              <a:gdLst>
                <a:gd name="connsiteX0" fmla="*/ 387345 w 381000"/>
                <a:gd name="connsiteY0" fmla="*/ 496477 h 504825"/>
                <a:gd name="connsiteX1" fmla="*/ 13965 w 381000"/>
                <a:gd name="connsiteY1" fmla="*/ 1748 h 504825"/>
                <a:gd name="connsiteX2" fmla="*/ 3678 w 381000"/>
                <a:gd name="connsiteY2" fmla="*/ 16321 h 504825"/>
                <a:gd name="connsiteX3" fmla="*/ 371152 w 381000"/>
                <a:gd name="connsiteY3" fmla="*/ 503906 h 504825"/>
                <a:gd name="connsiteX4" fmla="*/ 387345 w 381000"/>
                <a:gd name="connsiteY4" fmla="*/ 496477 h 504825"/>
                <a:gd name="connsiteX5" fmla="*/ 387345 w 381000"/>
                <a:gd name="connsiteY5" fmla="*/ 496477 h 50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1000" h="504825">
                  <a:moveTo>
                    <a:pt x="387345" y="496477"/>
                  </a:moveTo>
                  <a:cubicBezTo>
                    <a:pt x="315241" y="298642"/>
                    <a:pt x="184272" y="125383"/>
                    <a:pt x="13965" y="1748"/>
                  </a:cubicBezTo>
                  <a:cubicBezTo>
                    <a:pt x="4630" y="-5015"/>
                    <a:pt x="-5657" y="9559"/>
                    <a:pt x="3678" y="16321"/>
                  </a:cubicBezTo>
                  <a:cubicBezTo>
                    <a:pt x="171699" y="138337"/>
                    <a:pt x="300096" y="308834"/>
                    <a:pt x="371152" y="503906"/>
                  </a:cubicBezTo>
                  <a:cubicBezTo>
                    <a:pt x="375057" y="514669"/>
                    <a:pt x="391250" y="507240"/>
                    <a:pt x="387345" y="496477"/>
                  </a:cubicBezTo>
                  <a:lnTo>
                    <a:pt x="387345" y="496477"/>
                  </a:lnTo>
                  <a:close/>
                </a:path>
              </a:pathLst>
            </a:custGeom>
            <a:solidFill>
              <a:schemeClr val="accent4"/>
            </a:solidFill>
            <a:ln w="9525" cap="flat">
              <a:noFill/>
              <a:prstDash val="solid"/>
              <a:miter/>
            </a:ln>
          </p:spPr>
          <p:txBody>
            <a:bodyPr rtlCol="0" anchor="ctr"/>
            <a:lstStyle/>
            <a:p>
              <a:endParaRPr lang="en-ID"/>
            </a:p>
          </p:txBody>
        </p:sp>
        <p:sp>
          <p:nvSpPr>
            <p:cNvPr id="169" name="Freeform: Shape 168">
              <a:extLst>
                <a:ext uri="{FF2B5EF4-FFF2-40B4-BE49-F238E27FC236}">
                  <a16:creationId xmlns:a16="http://schemas.microsoft.com/office/drawing/2014/main" id="{C02402C3-148D-4D2D-9E16-339C3DA2D795}"/>
                </a:ext>
              </a:extLst>
            </p:cNvPr>
            <p:cNvSpPr/>
            <p:nvPr/>
          </p:nvSpPr>
          <p:spPr>
            <a:xfrm rot="21301151" flipH="1">
              <a:off x="5006109" y="5543194"/>
              <a:ext cx="211371" cy="158528"/>
            </a:xfrm>
            <a:custGeom>
              <a:avLst/>
              <a:gdLst>
                <a:gd name="connsiteX0" fmla="*/ 185767 w 190500"/>
                <a:gd name="connsiteY0" fmla="*/ 102133 h 142875"/>
                <a:gd name="connsiteX1" fmla="*/ 35367 w 190500"/>
                <a:gd name="connsiteY1" fmla="*/ 2121 h 142875"/>
                <a:gd name="connsiteX2" fmla="*/ 16508 w 190500"/>
                <a:gd name="connsiteY2" fmla="*/ 52222 h 142875"/>
                <a:gd name="connsiteX3" fmla="*/ 144619 w 190500"/>
                <a:gd name="connsiteY3" fmla="*/ 136328 h 142875"/>
                <a:gd name="connsiteX4" fmla="*/ 185767 w 190500"/>
                <a:gd name="connsiteY4" fmla="*/ 102133 h 142875"/>
                <a:gd name="connsiteX5" fmla="*/ 185767 w 190500"/>
                <a:gd name="connsiteY5" fmla="*/ 102133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142875">
                  <a:moveTo>
                    <a:pt x="185767" y="102133"/>
                  </a:moveTo>
                  <a:cubicBezTo>
                    <a:pt x="142238" y="58890"/>
                    <a:pt x="92232" y="25266"/>
                    <a:pt x="35367" y="2121"/>
                  </a:cubicBezTo>
                  <a:cubicBezTo>
                    <a:pt x="3363" y="-10833"/>
                    <a:pt x="-15401" y="39268"/>
                    <a:pt x="16508" y="52222"/>
                  </a:cubicBezTo>
                  <a:cubicBezTo>
                    <a:pt x="64419" y="71653"/>
                    <a:pt x="107948" y="99847"/>
                    <a:pt x="144619" y="136328"/>
                  </a:cubicBezTo>
                  <a:cubicBezTo>
                    <a:pt x="168717" y="160426"/>
                    <a:pt x="210246" y="126517"/>
                    <a:pt x="185767" y="102133"/>
                  </a:cubicBezTo>
                  <a:lnTo>
                    <a:pt x="185767" y="102133"/>
                  </a:lnTo>
                  <a:close/>
                </a:path>
              </a:pathLst>
            </a:custGeom>
            <a:solidFill>
              <a:schemeClr val="accent5"/>
            </a:solidFill>
            <a:ln w="9525" cap="flat">
              <a:noFill/>
              <a:prstDash val="solid"/>
              <a:miter/>
            </a:ln>
          </p:spPr>
          <p:txBody>
            <a:bodyPr rtlCol="0" anchor="ctr"/>
            <a:lstStyle/>
            <a:p>
              <a:endParaRPr lang="en-ID"/>
            </a:p>
          </p:txBody>
        </p:sp>
        <p:sp>
          <p:nvSpPr>
            <p:cNvPr id="170" name="Freeform: Shape 169">
              <a:extLst>
                <a:ext uri="{FF2B5EF4-FFF2-40B4-BE49-F238E27FC236}">
                  <a16:creationId xmlns:a16="http://schemas.microsoft.com/office/drawing/2014/main" id="{9412B2D9-2CCD-4B2F-817C-A6F1EBA411F6}"/>
                </a:ext>
              </a:extLst>
            </p:cNvPr>
            <p:cNvSpPr/>
            <p:nvPr/>
          </p:nvSpPr>
          <p:spPr>
            <a:xfrm rot="21301151" flipH="1">
              <a:off x="4582713" y="5707008"/>
              <a:ext cx="137391" cy="169097"/>
            </a:xfrm>
            <a:custGeom>
              <a:avLst/>
              <a:gdLst>
                <a:gd name="connsiteX0" fmla="*/ 12350 w 123825"/>
                <a:gd name="connsiteY0" fmla="*/ 154829 h 152400"/>
                <a:gd name="connsiteX1" fmla="*/ 129889 w 123825"/>
                <a:gd name="connsiteY1" fmla="*/ 9192 h 152400"/>
                <a:gd name="connsiteX2" fmla="*/ 122745 w 123825"/>
                <a:gd name="connsiteY2" fmla="*/ 905 h 152400"/>
                <a:gd name="connsiteX3" fmla="*/ 158 w 123825"/>
                <a:gd name="connsiteY3" fmla="*/ 142637 h 152400"/>
                <a:gd name="connsiteX4" fmla="*/ 3206 w 123825"/>
                <a:gd name="connsiteY4" fmla="*/ 148638 h 152400"/>
                <a:gd name="connsiteX5" fmla="*/ 2539 w 123825"/>
                <a:gd name="connsiteY5" fmla="*/ 149781 h 152400"/>
                <a:gd name="connsiteX6" fmla="*/ 12350 w 123825"/>
                <a:gd name="connsiteY6" fmla="*/ 154829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825" h="152400">
                  <a:moveTo>
                    <a:pt x="12350" y="154829"/>
                  </a:moveTo>
                  <a:cubicBezTo>
                    <a:pt x="42449" y="99298"/>
                    <a:pt x="82073" y="50435"/>
                    <a:pt x="129889" y="9192"/>
                  </a:cubicBezTo>
                  <a:cubicBezTo>
                    <a:pt x="134746" y="5001"/>
                    <a:pt x="127793" y="-2619"/>
                    <a:pt x="122745" y="905"/>
                  </a:cubicBezTo>
                  <a:cubicBezTo>
                    <a:pt x="70262" y="36719"/>
                    <a:pt x="15017" y="77010"/>
                    <a:pt x="158" y="142637"/>
                  </a:cubicBezTo>
                  <a:cubicBezTo>
                    <a:pt x="-509" y="145590"/>
                    <a:pt x="1015" y="147685"/>
                    <a:pt x="3206" y="148638"/>
                  </a:cubicBezTo>
                  <a:cubicBezTo>
                    <a:pt x="3016" y="149019"/>
                    <a:pt x="2825" y="149400"/>
                    <a:pt x="2539" y="149781"/>
                  </a:cubicBezTo>
                  <a:cubicBezTo>
                    <a:pt x="-985" y="156067"/>
                    <a:pt x="8921" y="161115"/>
                    <a:pt x="12350" y="154829"/>
                  </a:cubicBezTo>
                  <a:close/>
                </a:path>
              </a:pathLst>
            </a:custGeom>
            <a:solidFill>
              <a:schemeClr val="accent4"/>
            </a:solidFill>
            <a:ln w="9525" cap="flat">
              <a:noFill/>
              <a:prstDash val="solid"/>
              <a:miter/>
            </a:ln>
          </p:spPr>
          <p:txBody>
            <a:bodyPr rtlCol="0" anchor="ctr"/>
            <a:lstStyle/>
            <a:p>
              <a:endParaRPr lang="en-ID"/>
            </a:p>
          </p:txBody>
        </p:sp>
        <p:sp>
          <p:nvSpPr>
            <p:cNvPr id="171" name="Freeform: Shape 170">
              <a:extLst>
                <a:ext uri="{FF2B5EF4-FFF2-40B4-BE49-F238E27FC236}">
                  <a16:creationId xmlns:a16="http://schemas.microsoft.com/office/drawing/2014/main" id="{0B2428AB-FEA0-4671-961D-D797D5787CEE}"/>
                </a:ext>
              </a:extLst>
            </p:cNvPr>
            <p:cNvSpPr/>
            <p:nvPr/>
          </p:nvSpPr>
          <p:spPr>
            <a:xfrm rot="21301151" flipH="1">
              <a:off x="4618224" y="5549203"/>
              <a:ext cx="116254" cy="570702"/>
            </a:xfrm>
            <a:custGeom>
              <a:avLst/>
              <a:gdLst>
                <a:gd name="connsiteX0" fmla="*/ 6235 w 104775"/>
                <a:gd name="connsiteY0" fmla="*/ 508892 h 514350"/>
                <a:gd name="connsiteX1" fmla="*/ 96722 w 104775"/>
                <a:gd name="connsiteY1" fmla="*/ 3877 h 514350"/>
                <a:gd name="connsiteX2" fmla="*/ 109771 w 104775"/>
                <a:gd name="connsiteY2" fmla="*/ 10735 h 514350"/>
                <a:gd name="connsiteX3" fmla="*/ 20998 w 104775"/>
                <a:gd name="connsiteY3" fmla="*/ 508226 h 514350"/>
                <a:gd name="connsiteX4" fmla="*/ 6235 w 104775"/>
                <a:gd name="connsiteY4" fmla="*/ 508892 h 514350"/>
                <a:gd name="connsiteX5" fmla="*/ 6235 w 104775"/>
                <a:gd name="connsiteY5" fmla="*/ 508892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514350">
                  <a:moveTo>
                    <a:pt x="6235" y="508892"/>
                  </a:moveTo>
                  <a:cubicBezTo>
                    <a:pt x="-14625" y="335823"/>
                    <a:pt x="17188" y="158944"/>
                    <a:pt x="96722" y="3877"/>
                  </a:cubicBezTo>
                  <a:cubicBezTo>
                    <a:pt x="101104" y="-4600"/>
                    <a:pt x="114153" y="2258"/>
                    <a:pt x="109771" y="10735"/>
                  </a:cubicBezTo>
                  <a:cubicBezTo>
                    <a:pt x="31381" y="163706"/>
                    <a:pt x="520" y="337633"/>
                    <a:pt x="20998" y="508226"/>
                  </a:cubicBezTo>
                  <a:cubicBezTo>
                    <a:pt x="22141" y="517655"/>
                    <a:pt x="7378" y="518322"/>
                    <a:pt x="6235" y="508892"/>
                  </a:cubicBezTo>
                  <a:lnTo>
                    <a:pt x="6235" y="508892"/>
                  </a:lnTo>
                  <a:close/>
                </a:path>
              </a:pathLst>
            </a:custGeom>
            <a:solidFill>
              <a:schemeClr val="accent4"/>
            </a:solidFill>
            <a:ln w="9525" cap="flat">
              <a:noFill/>
              <a:prstDash val="solid"/>
              <a:miter/>
            </a:ln>
          </p:spPr>
          <p:txBody>
            <a:bodyPr rtlCol="0" anchor="ctr"/>
            <a:lstStyle/>
            <a:p>
              <a:endParaRPr lang="en-ID"/>
            </a:p>
          </p:txBody>
        </p:sp>
        <p:sp>
          <p:nvSpPr>
            <p:cNvPr id="172" name="Freeform: Shape 171">
              <a:extLst>
                <a:ext uri="{FF2B5EF4-FFF2-40B4-BE49-F238E27FC236}">
                  <a16:creationId xmlns:a16="http://schemas.microsoft.com/office/drawing/2014/main" id="{63168612-0D57-43CF-9738-22FB18483725}"/>
                </a:ext>
              </a:extLst>
            </p:cNvPr>
            <p:cNvSpPr/>
            <p:nvPr/>
          </p:nvSpPr>
          <p:spPr>
            <a:xfrm rot="21301151" flipH="1">
              <a:off x="4528901" y="5451983"/>
              <a:ext cx="116254" cy="179666"/>
            </a:xfrm>
            <a:custGeom>
              <a:avLst/>
              <a:gdLst>
                <a:gd name="connsiteX0" fmla="*/ 1235 w 104775"/>
                <a:gd name="connsiteY0" fmla="*/ 137591 h 161925"/>
                <a:gd name="connsiteX1" fmla="*/ 74863 w 104775"/>
                <a:gd name="connsiteY1" fmla="*/ 7479 h 161925"/>
                <a:gd name="connsiteX2" fmla="*/ 107534 w 104775"/>
                <a:gd name="connsiteY2" fmla="*/ 37388 h 161925"/>
                <a:gd name="connsiteX3" fmla="*/ 44479 w 104775"/>
                <a:gd name="connsiteY3" fmla="*/ 147402 h 161925"/>
                <a:gd name="connsiteX4" fmla="*/ 1235 w 104775"/>
                <a:gd name="connsiteY4" fmla="*/ 137591 h 161925"/>
                <a:gd name="connsiteX5" fmla="*/ 1235 w 104775"/>
                <a:gd name="connsiteY5" fmla="*/ 137591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161925">
                  <a:moveTo>
                    <a:pt x="1235" y="137591"/>
                  </a:moveTo>
                  <a:cubicBezTo>
                    <a:pt x="17142" y="89395"/>
                    <a:pt x="41526" y="45865"/>
                    <a:pt x="74863" y="7479"/>
                  </a:cubicBezTo>
                  <a:cubicBezTo>
                    <a:pt x="93628" y="-14142"/>
                    <a:pt x="126298" y="15862"/>
                    <a:pt x="107534" y="37388"/>
                  </a:cubicBezTo>
                  <a:cubicBezTo>
                    <a:pt x="79435" y="69678"/>
                    <a:pt x="57909" y="106730"/>
                    <a:pt x="44479" y="147402"/>
                  </a:cubicBezTo>
                  <a:cubicBezTo>
                    <a:pt x="35525" y="174358"/>
                    <a:pt x="-7814" y="164737"/>
                    <a:pt x="1235" y="137591"/>
                  </a:cubicBezTo>
                  <a:lnTo>
                    <a:pt x="1235" y="137591"/>
                  </a:lnTo>
                  <a:close/>
                </a:path>
              </a:pathLst>
            </a:custGeom>
            <a:solidFill>
              <a:schemeClr val="accent5"/>
            </a:solidFill>
            <a:ln w="9525" cap="flat">
              <a:noFill/>
              <a:prstDash val="solid"/>
              <a:miter/>
            </a:ln>
          </p:spPr>
          <p:txBody>
            <a:bodyPr rtlCol="0" anchor="ctr"/>
            <a:lstStyle/>
            <a:p>
              <a:endParaRPr lang="en-ID"/>
            </a:p>
          </p:txBody>
        </p:sp>
        <p:sp>
          <p:nvSpPr>
            <p:cNvPr id="173" name="Freeform: Shape 172">
              <a:extLst>
                <a:ext uri="{FF2B5EF4-FFF2-40B4-BE49-F238E27FC236}">
                  <a16:creationId xmlns:a16="http://schemas.microsoft.com/office/drawing/2014/main" id="{65549DB1-BCCD-43F1-B5D8-CDBE8602D702}"/>
                </a:ext>
              </a:extLst>
            </p:cNvPr>
            <p:cNvSpPr/>
            <p:nvPr/>
          </p:nvSpPr>
          <p:spPr>
            <a:xfrm rot="21301151" flipH="1">
              <a:off x="4807060" y="5502975"/>
              <a:ext cx="285351" cy="147960"/>
            </a:xfrm>
            <a:custGeom>
              <a:avLst/>
              <a:gdLst>
                <a:gd name="connsiteX0" fmla="*/ 260041 w 257175"/>
                <a:gd name="connsiteY0" fmla="*/ 127094 h 133350"/>
                <a:gd name="connsiteX1" fmla="*/ 258517 w 257175"/>
                <a:gd name="connsiteY1" fmla="*/ 125951 h 133350"/>
                <a:gd name="connsiteX2" fmla="*/ 258993 w 257175"/>
                <a:gd name="connsiteY2" fmla="*/ 116045 h 133350"/>
                <a:gd name="connsiteX3" fmla="*/ 9438 w 257175"/>
                <a:gd name="connsiteY3" fmla="*/ 126 h 133350"/>
                <a:gd name="connsiteX4" fmla="*/ 4866 w 257175"/>
                <a:gd name="connsiteY4" fmla="*/ 15652 h 133350"/>
                <a:gd name="connsiteX5" fmla="*/ 249944 w 257175"/>
                <a:gd name="connsiteY5" fmla="*/ 139858 h 133350"/>
                <a:gd name="connsiteX6" fmla="*/ 260041 w 257175"/>
                <a:gd name="connsiteY6" fmla="*/ 127094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7175" h="133350">
                  <a:moveTo>
                    <a:pt x="260041" y="127094"/>
                  </a:moveTo>
                  <a:cubicBezTo>
                    <a:pt x="259564" y="126713"/>
                    <a:pt x="258993" y="126332"/>
                    <a:pt x="258517" y="125951"/>
                  </a:cubicBezTo>
                  <a:cubicBezTo>
                    <a:pt x="260803" y="123379"/>
                    <a:pt x="261660" y="119665"/>
                    <a:pt x="258993" y="116045"/>
                  </a:cubicBezTo>
                  <a:cubicBezTo>
                    <a:pt x="199557" y="37178"/>
                    <a:pt x="101354" y="16509"/>
                    <a:pt x="9438" y="126"/>
                  </a:cubicBezTo>
                  <a:cubicBezTo>
                    <a:pt x="580" y="-1493"/>
                    <a:pt x="-4183" y="12985"/>
                    <a:pt x="4866" y="15652"/>
                  </a:cubicBezTo>
                  <a:cubicBezTo>
                    <a:pt x="93734" y="41941"/>
                    <a:pt x="176221" y="83660"/>
                    <a:pt x="249944" y="139858"/>
                  </a:cubicBezTo>
                  <a:cubicBezTo>
                    <a:pt x="258231" y="146144"/>
                    <a:pt x="268327" y="133476"/>
                    <a:pt x="260041" y="127094"/>
                  </a:cubicBezTo>
                  <a:close/>
                </a:path>
              </a:pathLst>
            </a:custGeom>
            <a:solidFill>
              <a:schemeClr val="accent4"/>
            </a:solidFill>
            <a:ln w="9525" cap="flat">
              <a:noFill/>
              <a:prstDash val="solid"/>
              <a:miter/>
            </a:ln>
          </p:spPr>
          <p:txBody>
            <a:bodyPr rtlCol="0" anchor="ctr"/>
            <a:lstStyle/>
            <a:p>
              <a:endParaRPr lang="en-ID"/>
            </a:p>
          </p:txBody>
        </p:sp>
        <p:sp>
          <p:nvSpPr>
            <p:cNvPr id="174" name="Freeform: Shape 173">
              <a:extLst>
                <a:ext uri="{FF2B5EF4-FFF2-40B4-BE49-F238E27FC236}">
                  <a16:creationId xmlns:a16="http://schemas.microsoft.com/office/drawing/2014/main" id="{F5504ADB-81AE-42EC-89EC-BC695FBD1278}"/>
                </a:ext>
              </a:extLst>
            </p:cNvPr>
            <p:cNvSpPr/>
            <p:nvPr/>
          </p:nvSpPr>
          <p:spPr>
            <a:xfrm rot="21301151" flipH="1">
              <a:off x="4762785" y="5360757"/>
              <a:ext cx="52843" cy="338194"/>
            </a:xfrm>
            <a:custGeom>
              <a:avLst/>
              <a:gdLst>
                <a:gd name="connsiteX0" fmla="*/ 35393 w 47625"/>
                <a:gd name="connsiteY0" fmla="*/ 4494 h 304800"/>
                <a:gd name="connsiteX1" fmla="*/ 20438 w 47625"/>
                <a:gd name="connsiteY1" fmla="*/ 307104 h 304800"/>
                <a:gd name="connsiteX2" fmla="*/ 36631 w 47625"/>
                <a:gd name="connsiteY2" fmla="*/ 305294 h 304800"/>
                <a:gd name="connsiteX3" fmla="*/ 36440 w 47625"/>
                <a:gd name="connsiteY3" fmla="*/ 304151 h 304800"/>
                <a:gd name="connsiteX4" fmla="*/ 38155 w 47625"/>
                <a:gd name="connsiteY4" fmla="*/ 298531 h 304800"/>
                <a:gd name="connsiteX5" fmla="*/ 50918 w 47625"/>
                <a:gd name="connsiteY5" fmla="*/ 9066 h 304800"/>
                <a:gd name="connsiteX6" fmla="*/ 35393 w 47625"/>
                <a:gd name="connsiteY6" fmla="*/ 4494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625" h="304800">
                  <a:moveTo>
                    <a:pt x="35393" y="4494"/>
                  </a:moveTo>
                  <a:cubicBezTo>
                    <a:pt x="-18709" y="98030"/>
                    <a:pt x="150" y="206710"/>
                    <a:pt x="20438" y="307104"/>
                  </a:cubicBezTo>
                  <a:cubicBezTo>
                    <a:pt x="22534" y="317295"/>
                    <a:pt x="38726" y="315581"/>
                    <a:pt x="36631" y="305294"/>
                  </a:cubicBezTo>
                  <a:cubicBezTo>
                    <a:pt x="36536" y="304913"/>
                    <a:pt x="36440" y="304532"/>
                    <a:pt x="36440" y="304151"/>
                  </a:cubicBezTo>
                  <a:cubicBezTo>
                    <a:pt x="37583" y="302722"/>
                    <a:pt x="38345" y="300912"/>
                    <a:pt x="38155" y="298531"/>
                  </a:cubicBezTo>
                  <a:cubicBezTo>
                    <a:pt x="32630" y="201662"/>
                    <a:pt x="36917" y="104983"/>
                    <a:pt x="50918" y="9066"/>
                  </a:cubicBezTo>
                  <a:cubicBezTo>
                    <a:pt x="52252" y="-554"/>
                    <a:pt x="39869" y="-3221"/>
                    <a:pt x="35393" y="4494"/>
                  </a:cubicBezTo>
                  <a:close/>
                </a:path>
              </a:pathLst>
            </a:custGeom>
            <a:solidFill>
              <a:schemeClr val="accent4"/>
            </a:solidFill>
            <a:ln w="9525" cap="flat">
              <a:noFill/>
              <a:prstDash val="solid"/>
              <a:miter/>
            </a:ln>
          </p:spPr>
          <p:txBody>
            <a:bodyPr rtlCol="0" anchor="ctr"/>
            <a:lstStyle/>
            <a:p>
              <a:endParaRPr lang="en-ID"/>
            </a:p>
          </p:txBody>
        </p:sp>
        <p:sp>
          <p:nvSpPr>
            <p:cNvPr id="175" name="Freeform: Shape 174">
              <a:extLst>
                <a:ext uri="{FF2B5EF4-FFF2-40B4-BE49-F238E27FC236}">
                  <a16:creationId xmlns:a16="http://schemas.microsoft.com/office/drawing/2014/main" id="{FEDCA1FF-DC3D-424A-B75A-0459295760EB}"/>
                </a:ext>
              </a:extLst>
            </p:cNvPr>
            <p:cNvSpPr/>
            <p:nvPr/>
          </p:nvSpPr>
          <p:spPr>
            <a:xfrm rot="21301151" flipH="1">
              <a:off x="4717132" y="5331107"/>
              <a:ext cx="285351" cy="803211"/>
            </a:xfrm>
            <a:custGeom>
              <a:avLst/>
              <a:gdLst>
                <a:gd name="connsiteX0" fmla="*/ 265598 w 257175"/>
                <a:gd name="connsiteY0" fmla="*/ 716469 h 723900"/>
                <a:gd name="connsiteX1" fmla="*/ 19567 w 257175"/>
                <a:gd name="connsiteY1" fmla="*/ 4380 h 723900"/>
                <a:gd name="connsiteX2" fmla="*/ 2137 w 257175"/>
                <a:gd name="connsiteY2" fmla="*/ 17334 h 723900"/>
                <a:gd name="connsiteX3" fmla="*/ 243976 w 257175"/>
                <a:gd name="connsiteY3" fmla="*/ 718850 h 723900"/>
                <a:gd name="connsiteX4" fmla="*/ 265598 w 257175"/>
                <a:gd name="connsiteY4" fmla="*/ 716469 h 723900"/>
                <a:gd name="connsiteX5" fmla="*/ 265598 w 257175"/>
                <a:gd name="connsiteY5" fmla="*/ 716469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7175" h="723900">
                  <a:moveTo>
                    <a:pt x="265598" y="716469"/>
                  </a:moveTo>
                  <a:cubicBezTo>
                    <a:pt x="256454" y="460722"/>
                    <a:pt x="170158" y="211358"/>
                    <a:pt x="19567" y="4380"/>
                  </a:cubicBezTo>
                  <a:cubicBezTo>
                    <a:pt x="11376" y="-6955"/>
                    <a:pt x="-6055" y="5999"/>
                    <a:pt x="2137" y="17334"/>
                  </a:cubicBezTo>
                  <a:cubicBezTo>
                    <a:pt x="150536" y="221359"/>
                    <a:pt x="235023" y="466723"/>
                    <a:pt x="243976" y="718850"/>
                  </a:cubicBezTo>
                  <a:cubicBezTo>
                    <a:pt x="244548" y="732852"/>
                    <a:pt x="266074" y="730375"/>
                    <a:pt x="265598" y="716469"/>
                  </a:cubicBezTo>
                  <a:lnTo>
                    <a:pt x="265598" y="716469"/>
                  </a:lnTo>
                  <a:close/>
                </a:path>
              </a:pathLst>
            </a:custGeom>
            <a:solidFill>
              <a:schemeClr val="accent4"/>
            </a:solidFill>
            <a:ln w="9525" cap="flat">
              <a:noFill/>
              <a:prstDash val="solid"/>
              <a:miter/>
            </a:ln>
          </p:spPr>
          <p:txBody>
            <a:bodyPr rtlCol="0" anchor="ctr"/>
            <a:lstStyle/>
            <a:p>
              <a:endParaRPr lang="en-ID"/>
            </a:p>
          </p:txBody>
        </p:sp>
        <p:sp>
          <p:nvSpPr>
            <p:cNvPr id="176" name="Freeform: Shape 175">
              <a:extLst>
                <a:ext uri="{FF2B5EF4-FFF2-40B4-BE49-F238E27FC236}">
                  <a16:creationId xmlns:a16="http://schemas.microsoft.com/office/drawing/2014/main" id="{4BE4DAB6-C43F-4127-A278-B3D2D710C73E}"/>
                </a:ext>
              </a:extLst>
            </p:cNvPr>
            <p:cNvSpPr/>
            <p:nvPr/>
          </p:nvSpPr>
          <p:spPr>
            <a:xfrm rot="21301151" flipH="1">
              <a:off x="4870150" y="5179824"/>
              <a:ext cx="211371" cy="243077"/>
            </a:xfrm>
            <a:custGeom>
              <a:avLst/>
              <a:gdLst>
                <a:gd name="connsiteX0" fmla="*/ 188739 w 190500"/>
                <a:gd name="connsiteY0" fmla="*/ 179707 h 219075"/>
                <a:gd name="connsiteX1" fmla="*/ 52341 w 190500"/>
                <a:gd name="connsiteY1" fmla="*/ 7686 h 219075"/>
                <a:gd name="connsiteX2" fmla="*/ 11669 w 190500"/>
                <a:gd name="connsiteY2" fmla="*/ 58549 h 219075"/>
                <a:gd name="connsiteX3" fmla="*/ 128160 w 190500"/>
                <a:gd name="connsiteY3" fmla="*/ 203901 h 219075"/>
                <a:gd name="connsiteX4" fmla="*/ 188739 w 190500"/>
                <a:gd name="connsiteY4" fmla="*/ 179707 h 219075"/>
                <a:gd name="connsiteX5" fmla="*/ 188739 w 190500"/>
                <a:gd name="connsiteY5" fmla="*/ 179707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219075">
                  <a:moveTo>
                    <a:pt x="188739" y="179707"/>
                  </a:moveTo>
                  <a:cubicBezTo>
                    <a:pt x="154640" y="113413"/>
                    <a:pt x="109396" y="55692"/>
                    <a:pt x="52341" y="7686"/>
                  </a:cubicBezTo>
                  <a:cubicBezTo>
                    <a:pt x="20242" y="-19365"/>
                    <a:pt x="-20335" y="31593"/>
                    <a:pt x="11669" y="58549"/>
                  </a:cubicBezTo>
                  <a:cubicBezTo>
                    <a:pt x="59771" y="99030"/>
                    <a:pt x="99490" y="147894"/>
                    <a:pt x="128160" y="203901"/>
                  </a:cubicBezTo>
                  <a:cubicBezTo>
                    <a:pt x="147210" y="240762"/>
                    <a:pt x="207980" y="217045"/>
                    <a:pt x="188739" y="179707"/>
                  </a:cubicBezTo>
                  <a:lnTo>
                    <a:pt x="188739" y="179707"/>
                  </a:lnTo>
                  <a:close/>
                </a:path>
              </a:pathLst>
            </a:custGeom>
            <a:solidFill>
              <a:schemeClr val="accent5"/>
            </a:solidFill>
            <a:ln w="9525" cap="flat">
              <a:noFill/>
              <a:prstDash val="solid"/>
              <a:miter/>
            </a:ln>
          </p:spPr>
          <p:txBody>
            <a:bodyPr rtlCol="0" anchor="ctr"/>
            <a:lstStyle/>
            <a:p>
              <a:endParaRPr lang="en-ID"/>
            </a:p>
          </p:txBody>
        </p:sp>
      </p:grpSp>
      <p:pic>
        <p:nvPicPr>
          <p:cNvPr id="177" name="Picture 25">
            <a:extLst>
              <a:ext uri="{FF2B5EF4-FFF2-40B4-BE49-F238E27FC236}">
                <a16:creationId xmlns:a16="http://schemas.microsoft.com/office/drawing/2014/main" id="{7643ABF4-A87E-4F95-B65C-1E14B43E43E8}"/>
              </a:ext>
            </a:extLst>
          </p:cNvPr>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93139" y="330951"/>
            <a:ext cx="1633843" cy="5748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809303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000" fill="hold"/>
                                            <p:tgtEl>
                                              <p:spTgt spid="8"/>
                                            </p:tgtEl>
                                            <p:attrNameLst>
                                              <p:attrName>ppt_x</p:attrName>
                                            </p:attrNameLst>
                                          </p:cBhvr>
                                          <p:tavLst>
                                            <p:tav tm="0">
                                              <p:val>
                                                <p:strVal val="0-#ppt_w/2"/>
                                              </p:val>
                                            </p:tav>
                                            <p:tav tm="100000">
                                              <p:val>
                                                <p:strVal val="#ppt_x"/>
                                              </p:val>
                                            </p:tav>
                                          </p:tavLst>
                                        </p:anim>
                                        <p:anim calcmode="lin" valueType="num">
                                          <p:cBhvr additive="base">
                                            <p:cTn id="8" dur="1000" fill="hold"/>
                                            <p:tgtEl>
                                              <p:spTgt spid="8"/>
                                            </p:tgtEl>
                                            <p:attrNameLst>
                                              <p:attrName>ppt_y</p:attrName>
                                            </p:attrNameLst>
                                          </p:cBhvr>
                                          <p:tavLst>
                                            <p:tav tm="0">
                                              <p:val>
                                                <p:strVal val="#ppt_y"/>
                                              </p:val>
                                            </p:tav>
                                            <p:tav tm="100000">
                                              <p:val>
                                                <p:strVal val="#ppt_y"/>
                                              </p:val>
                                            </p:tav>
                                          </p:tavLst>
                                        </p:anim>
                                      </p:childTnLst>
                                    </p:cTn>
                                  </p:par>
                                  <p:par>
                                    <p:cTn id="9" presetID="1" presetClass="entr" presetSubtype="0" fill="hold" nodeType="withEffect">
                                      <p:stCondLst>
                                        <p:cond delay="0"/>
                                      </p:stCondLst>
                                      <p:childTnLst>
                                        <p:set>
                                          <p:cBhvr>
                                            <p:cTn id="10" dur="1" fill="hold">
                                              <p:stCondLst>
                                                <p:cond delay="0"/>
                                              </p:stCondLst>
                                            </p:cTn>
                                            <p:tgtEl>
                                              <p:spTgt spid="99"/>
                                            </p:tgtEl>
                                            <p:attrNameLst>
                                              <p:attrName>style.visibility</p:attrName>
                                            </p:attrNameLst>
                                          </p:cBhvr>
                                          <p:to>
                                            <p:strVal val="visible"/>
                                          </p:to>
                                        </p:set>
                                      </p:childTnLst>
                                    </p:cTn>
                                  </p:par>
                                  <p:par>
                                    <p:cTn id="11" presetID="63" presetClass="path" presetSubtype="0" accel="50000" fill="hold" nodeType="withEffect" p14:presetBounceEnd="3000">
                                      <p:stCondLst>
                                        <p:cond delay="0"/>
                                      </p:stCondLst>
                                      <p:childTnLst>
                                        <p:animMotion origin="layout" path="M -0.43073 -3.33333E-6 L 8.33333E-7 -3.33333E-6 " pathEditMode="relative" rAng="0" ptsTypes="AA" p14:bounceEnd="3000">
                                          <p:cBhvr>
                                            <p:cTn id="12" dur="1500" fill="hold"/>
                                            <p:tgtEl>
                                              <p:spTgt spid="99"/>
                                            </p:tgtEl>
                                            <p:attrNameLst>
                                              <p:attrName>ppt_x</p:attrName>
                                              <p:attrName>ppt_y</p:attrName>
                                            </p:attrNameLst>
                                          </p:cBhvr>
                                          <p:rCtr x="21536" y="0"/>
                                        </p:animMotion>
                                      </p:childTnLst>
                                    </p:cTn>
                                  </p:par>
                                  <p:par>
                                    <p:cTn id="13" presetID="42"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1000"/>
                                            <p:tgtEl>
                                              <p:spTgt spid="9"/>
                                            </p:tgtEl>
                                          </p:cBhvr>
                                        </p:animEffect>
                                        <p:anim calcmode="lin" valueType="num">
                                          <p:cBhvr>
                                            <p:cTn id="16" dur="1000" fill="hold"/>
                                            <p:tgtEl>
                                              <p:spTgt spid="9"/>
                                            </p:tgtEl>
                                            <p:attrNameLst>
                                              <p:attrName>ppt_x</p:attrName>
                                            </p:attrNameLst>
                                          </p:cBhvr>
                                          <p:tavLst>
                                            <p:tav tm="0">
                                              <p:val>
                                                <p:strVal val="#ppt_x"/>
                                              </p:val>
                                            </p:tav>
                                            <p:tav tm="100000">
                                              <p:val>
                                                <p:strVal val="#ppt_x"/>
                                              </p:val>
                                            </p:tav>
                                          </p:tavLst>
                                        </p:anim>
                                        <p:anim calcmode="lin" valueType="num">
                                          <p:cBhvr>
                                            <p:cTn id="17" dur="1000" fill="hold"/>
                                            <p:tgtEl>
                                              <p:spTgt spid="9"/>
                                            </p:tgtEl>
                                            <p:attrNameLst>
                                              <p:attrName>ppt_y</p:attrName>
                                            </p:attrNameLst>
                                          </p:cBhvr>
                                          <p:tavLst>
                                            <p:tav tm="0">
                                              <p:val>
                                                <p:strVal val="#ppt_y+.1"/>
                                              </p:val>
                                            </p:tav>
                                            <p:tav tm="100000">
                                              <p:val>
                                                <p:strVal val="#ppt_y"/>
                                              </p:val>
                                            </p:tav>
                                          </p:tavLst>
                                        </p:anim>
                                      </p:childTnLst>
                                    </p:cTn>
                                  </p:par>
                                  <p:par>
                                    <p:cTn id="18" presetID="42" presetClass="entr" presetSubtype="0" fill="hold" nodeType="withEffect">
                                      <p:stCondLst>
                                        <p:cond delay="0"/>
                                      </p:stCondLst>
                                      <p:childTnLst>
                                        <p:set>
                                          <p:cBhvr>
                                            <p:cTn id="19" dur="1" fill="hold">
                                              <p:stCondLst>
                                                <p:cond delay="0"/>
                                              </p:stCondLst>
                                            </p:cTn>
                                            <p:tgtEl>
                                              <p:spTgt spid="104"/>
                                            </p:tgtEl>
                                            <p:attrNameLst>
                                              <p:attrName>style.visibility</p:attrName>
                                            </p:attrNameLst>
                                          </p:cBhvr>
                                          <p:to>
                                            <p:strVal val="visible"/>
                                          </p:to>
                                        </p:set>
                                        <p:animEffect transition="in" filter="fade">
                                          <p:cBhvr>
                                            <p:cTn id="20" dur="1000"/>
                                            <p:tgtEl>
                                              <p:spTgt spid="104"/>
                                            </p:tgtEl>
                                          </p:cBhvr>
                                        </p:animEffect>
                                        <p:anim calcmode="lin" valueType="num">
                                          <p:cBhvr>
                                            <p:cTn id="21" dur="1000" fill="hold"/>
                                            <p:tgtEl>
                                              <p:spTgt spid="104"/>
                                            </p:tgtEl>
                                            <p:attrNameLst>
                                              <p:attrName>ppt_x</p:attrName>
                                            </p:attrNameLst>
                                          </p:cBhvr>
                                          <p:tavLst>
                                            <p:tav tm="0">
                                              <p:val>
                                                <p:strVal val="#ppt_x"/>
                                              </p:val>
                                            </p:tav>
                                            <p:tav tm="100000">
                                              <p:val>
                                                <p:strVal val="#ppt_x"/>
                                              </p:val>
                                            </p:tav>
                                          </p:tavLst>
                                        </p:anim>
                                        <p:anim calcmode="lin" valueType="num">
                                          <p:cBhvr>
                                            <p:cTn id="22" dur="1000" fill="hold"/>
                                            <p:tgtEl>
                                              <p:spTgt spid="104"/>
                                            </p:tgtEl>
                                            <p:attrNameLst>
                                              <p:attrName>ppt_y</p:attrName>
                                            </p:attrNameLst>
                                          </p:cBhvr>
                                          <p:tavLst>
                                            <p:tav tm="0">
                                              <p:val>
                                                <p:strVal val="#ppt_y+.1"/>
                                              </p:val>
                                            </p:tav>
                                            <p:tav tm="100000">
                                              <p:val>
                                                <p:strVal val="#ppt_y"/>
                                              </p:val>
                                            </p:tav>
                                          </p:tavLst>
                                        </p:anim>
                                      </p:childTnLst>
                                    </p:cTn>
                                  </p:par>
                                  <p:par>
                                    <p:cTn id="23" presetID="42" presetClass="entr" presetSubtype="0" fill="hold" nodeType="withEffect">
                                      <p:stCondLst>
                                        <p:cond delay="0"/>
                                      </p:stCondLst>
                                      <p:childTnLst>
                                        <p:set>
                                          <p:cBhvr>
                                            <p:cTn id="24" dur="1" fill="hold">
                                              <p:stCondLst>
                                                <p:cond delay="0"/>
                                              </p:stCondLst>
                                            </p:cTn>
                                            <p:tgtEl>
                                              <p:spTgt spid="105"/>
                                            </p:tgtEl>
                                            <p:attrNameLst>
                                              <p:attrName>style.visibility</p:attrName>
                                            </p:attrNameLst>
                                          </p:cBhvr>
                                          <p:to>
                                            <p:strVal val="visible"/>
                                          </p:to>
                                        </p:set>
                                        <p:animEffect transition="in" filter="fade">
                                          <p:cBhvr>
                                            <p:cTn id="25" dur="1000"/>
                                            <p:tgtEl>
                                              <p:spTgt spid="105"/>
                                            </p:tgtEl>
                                          </p:cBhvr>
                                        </p:animEffect>
                                        <p:anim calcmode="lin" valueType="num">
                                          <p:cBhvr>
                                            <p:cTn id="26" dur="1000" fill="hold"/>
                                            <p:tgtEl>
                                              <p:spTgt spid="105"/>
                                            </p:tgtEl>
                                            <p:attrNameLst>
                                              <p:attrName>ppt_x</p:attrName>
                                            </p:attrNameLst>
                                          </p:cBhvr>
                                          <p:tavLst>
                                            <p:tav tm="0">
                                              <p:val>
                                                <p:strVal val="#ppt_x"/>
                                              </p:val>
                                            </p:tav>
                                            <p:tav tm="100000">
                                              <p:val>
                                                <p:strVal val="#ppt_x"/>
                                              </p:val>
                                            </p:tav>
                                          </p:tavLst>
                                        </p:anim>
                                        <p:anim calcmode="lin" valueType="num">
                                          <p:cBhvr>
                                            <p:cTn id="27" dur="1000" fill="hold"/>
                                            <p:tgtEl>
                                              <p:spTgt spid="105"/>
                                            </p:tgtEl>
                                            <p:attrNameLst>
                                              <p:attrName>ppt_y</p:attrName>
                                            </p:attrNameLst>
                                          </p:cBhvr>
                                          <p:tavLst>
                                            <p:tav tm="0">
                                              <p:val>
                                                <p:strVal val="#ppt_y+.1"/>
                                              </p:val>
                                            </p:tav>
                                            <p:tav tm="100000">
                                              <p:val>
                                                <p:strVal val="#ppt_y"/>
                                              </p:val>
                                            </p:tav>
                                          </p:tavLst>
                                        </p:anim>
                                      </p:childTnLst>
                                    </p:cTn>
                                  </p:par>
                                  <p:par>
                                    <p:cTn id="28" presetID="42" presetClass="entr" presetSubtype="0" fill="hold" grpId="0" nodeType="withEffect">
                                      <p:stCondLst>
                                        <p:cond delay="0"/>
                                      </p:stCondLst>
                                      <p:childTnLst>
                                        <p:set>
                                          <p:cBhvr>
                                            <p:cTn id="29" dur="1" fill="hold">
                                              <p:stCondLst>
                                                <p:cond delay="0"/>
                                              </p:stCondLst>
                                            </p:cTn>
                                            <p:tgtEl>
                                              <p:spTgt spid="106"/>
                                            </p:tgtEl>
                                            <p:attrNameLst>
                                              <p:attrName>style.visibility</p:attrName>
                                            </p:attrNameLst>
                                          </p:cBhvr>
                                          <p:to>
                                            <p:strVal val="visible"/>
                                          </p:to>
                                        </p:set>
                                        <p:animEffect transition="in" filter="fade">
                                          <p:cBhvr>
                                            <p:cTn id="30" dur="1000"/>
                                            <p:tgtEl>
                                              <p:spTgt spid="106"/>
                                            </p:tgtEl>
                                          </p:cBhvr>
                                        </p:animEffect>
                                        <p:anim calcmode="lin" valueType="num">
                                          <p:cBhvr>
                                            <p:cTn id="31" dur="1000" fill="hold"/>
                                            <p:tgtEl>
                                              <p:spTgt spid="106"/>
                                            </p:tgtEl>
                                            <p:attrNameLst>
                                              <p:attrName>ppt_x</p:attrName>
                                            </p:attrNameLst>
                                          </p:cBhvr>
                                          <p:tavLst>
                                            <p:tav tm="0">
                                              <p:val>
                                                <p:strVal val="#ppt_x"/>
                                              </p:val>
                                            </p:tav>
                                            <p:tav tm="100000">
                                              <p:val>
                                                <p:strVal val="#ppt_x"/>
                                              </p:val>
                                            </p:tav>
                                          </p:tavLst>
                                        </p:anim>
                                        <p:anim calcmode="lin" valueType="num">
                                          <p:cBhvr>
                                            <p:cTn id="32" dur="1000" fill="hold"/>
                                            <p:tgtEl>
                                              <p:spTgt spid="106"/>
                                            </p:tgtEl>
                                            <p:attrNameLst>
                                              <p:attrName>ppt_y</p:attrName>
                                            </p:attrNameLst>
                                          </p:cBhvr>
                                          <p:tavLst>
                                            <p:tav tm="0">
                                              <p:val>
                                                <p:strVal val="#ppt_y+.1"/>
                                              </p:val>
                                            </p:tav>
                                            <p:tav tm="100000">
                                              <p:val>
                                                <p:strVal val="#ppt_y"/>
                                              </p:val>
                                            </p:tav>
                                          </p:tavLst>
                                        </p:anim>
                                      </p:childTnLst>
                                    </p:cTn>
                                  </p:par>
                                  <p:par>
                                    <p:cTn id="33" presetID="42" presetClass="entr" presetSubtype="0" fill="hold" nodeType="withEffect">
                                      <p:stCondLst>
                                        <p:cond delay="0"/>
                                      </p:stCondLst>
                                      <p:childTnLst>
                                        <p:set>
                                          <p:cBhvr>
                                            <p:cTn id="34" dur="1" fill="hold">
                                              <p:stCondLst>
                                                <p:cond delay="0"/>
                                              </p:stCondLst>
                                            </p:cTn>
                                            <p:tgtEl>
                                              <p:spTgt spid="153"/>
                                            </p:tgtEl>
                                            <p:attrNameLst>
                                              <p:attrName>style.visibility</p:attrName>
                                            </p:attrNameLst>
                                          </p:cBhvr>
                                          <p:to>
                                            <p:strVal val="visible"/>
                                          </p:to>
                                        </p:set>
                                        <p:animEffect transition="in" filter="fade">
                                          <p:cBhvr>
                                            <p:cTn id="35" dur="1000"/>
                                            <p:tgtEl>
                                              <p:spTgt spid="153"/>
                                            </p:tgtEl>
                                          </p:cBhvr>
                                        </p:animEffect>
                                        <p:anim calcmode="lin" valueType="num">
                                          <p:cBhvr>
                                            <p:cTn id="36" dur="1000" fill="hold"/>
                                            <p:tgtEl>
                                              <p:spTgt spid="153"/>
                                            </p:tgtEl>
                                            <p:attrNameLst>
                                              <p:attrName>ppt_x</p:attrName>
                                            </p:attrNameLst>
                                          </p:cBhvr>
                                          <p:tavLst>
                                            <p:tav tm="0">
                                              <p:val>
                                                <p:strVal val="#ppt_x"/>
                                              </p:val>
                                            </p:tav>
                                            <p:tav tm="100000">
                                              <p:val>
                                                <p:strVal val="#ppt_x"/>
                                              </p:val>
                                            </p:tav>
                                          </p:tavLst>
                                        </p:anim>
                                        <p:anim calcmode="lin" valueType="num">
                                          <p:cBhvr>
                                            <p:cTn id="37" dur="1000" fill="hold"/>
                                            <p:tgtEl>
                                              <p:spTgt spid="153"/>
                                            </p:tgtEl>
                                            <p:attrNameLst>
                                              <p:attrName>ppt_y</p:attrName>
                                            </p:attrNameLst>
                                          </p:cBhvr>
                                          <p:tavLst>
                                            <p:tav tm="0">
                                              <p:val>
                                                <p:strVal val="#ppt_y+.1"/>
                                              </p:val>
                                            </p:tav>
                                            <p:tav tm="100000">
                                              <p:val>
                                                <p:strVal val="#ppt_y"/>
                                              </p:val>
                                            </p:tav>
                                          </p:tavLst>
                                        </p:anim>
                                      </p:childTnLst>
                                    </p:cTn>
                                  </p:par>
                                  <p:par>
                                    <p:cTn id="38" presetID="42" presetClass="entr" presetSubtype="0" fill="hold" nodeType="withEffect">
                                      <p:stCondLst>
                                        <p:cond delay="0"/>
                                      </p:stCondLst>
                                      <p:childTnLst>
                                        <p:set>
                                          <p:cBhvr>
                                            <p:cTn id="39" dur="1" fill="hold">
                                              <p:stCondLst>
                                                <p:cond delay="0"/>
                                              </p:stCondLst>
                                            </p:cTn>
                                            <p:tgtEl>
                                              <p:spTgt spid="165"/>
                                            </p:tgtEl>
                                            <p:attrNameLst>
                                              <p:attrName>style.visibility</p:attrName>
                                            </p:attrNameLst>
                                          </p:cBhvr>
                                          <p:to>
                                            <p:strVal val="visible"/>
                                          </p:to>
                                        </p:set>
                                        <p:animEffect transition="in" filter="fade">
                                          <p:cBhvr>
                                            <p:cTn id="40" dur="1000"/>
                                            <p:tgtEl>
                                              <p:spTgt spid="165"/>
                                            </p:tgtEl>
                                          </p:cBhvr>
                                        </p:animEffect>
                                        <p:anim calcmode="lin" valueType="num">
                                          <p:cBhvr>
                                            <p:cTn id="41" dur="1000" fill="hold"/>
                                            <p:tgtEl>
                                              <p:spTgt spid="165"/>
                                            </p:tgtEl>
                                            <p:attrNameLst>
                                              <p:attrName>ppt_x</p:attrName>
                                            </p:attrNameLst>
                                          </p:cBhvr>
                                          <p:tavLst>
                                            <p:tav tm="0">
                                              <p:val>
                                                <p:strVal val="#ppt_x"/>
                                              </p:val>
                                            </p:tav>
                                            <p:tav tm="100000">
                                              <p:val>
                                                <p:strVal val="#ppt_x"/>
                                              </p:val>
                                            </p:tav>
                                          </p:tavLst>
                                        </p:anim>
                                        <p:anim calcmode="lin" valueType="num">
                                          <p:cBhvr>
                                            <p:cTn id="42" dur="1000" fill="hold"/>
                                            <p:tgtEl>
                                              <p:spTgt spid="165"/>
                                            </p:tgtEl>
                                            <p:attrNameLst>
                                              <p:attrName>ppt_y</p:attrName>
                                            </p:attrNameLst>
                                          </p:cBhvr>
                                          <p:tavLst>
                                            <p:tav tm="0">
                                              <p:val>
                                                <p:strVal val="#ppt_y+.1"/>
                                              </p:val>
                                            </p:tav>
                                            <p:tav tm="100000">
                                              <p:val>
                                                <p:strVal val="#ppt_y"/>
                                              </p:val>
                                            </p:tav>
                                          </p:tavLst>
                                        </p:anim>
                                      </p:childTnLst>
                                    </p:cTn>
                                  </p:par>
                                  <p:par>
                                    <p:cTn id="43" presetID="42" presetClass="entr" presetSubtype="0" fill="hold" nodeType="withEffect">
                                      <p:stCondLst>
                                        <p:cond delay="0"/>
                                      </p:stCondLst>
                                      <p:childTnLst>
                                        <p:set>
                                          <p:cBhvr>
                                            <p:cTn id="44" dur="1" fill="hold">
                                              <p:stCondLst>
                                                <p:cond delay="0"/>
                                              </p:stCondLst>
                                            </p:cTn>
                                            <p:tgtEl>
                                              <p:spTgt spid="108"/>
                                            </p:tgtEl>
                                            <p:attrNameLst>
                                              <p:attrName>style.visibility</p:attrName>
                                            </p:attrNameLst>
                                          </p:cBhvr>
                                          <p:to>
                                            <p:strVal val="visible"/>
                                          </p:to>
                                        </p:set>
                                        <p:animEffect transition="in" filter="fade">
                                          <p:cBhvr>
                                            <p:cTn id="45" dur="1000"/>
                                            <p:tgtEl>
                                              <p:spTgt spid="108"/>
                                            </p:tgtEl>
                                          </p:cBhvr>
                                        </p:animEffect>
                                        <p:anim calcmode="lin" valueType="num">
                                          <p:cBhvr>
                                            <p:cTn id="46" dur="1000" fill="hold"/>
                                            <p:tgtEl>
                                              <p:spTgt spid="108"/>
                                            </p:tgtEl>
                                            <p:attrNameLst>
                                              <p:attrName>ppt_x</p:attrName>
                                            </p:attrNameLst>
                                          </p:cBhvr>
                                          <p:tavLst>
                                            <p:tav tm="0">
                                              <p:val>
                                                <p:strVal val="#ppt_x"/>
                                              </p:val>
                                            </p:tav>
                                            <p:tav tm="100000">
                                              <p:val>
                                                <p:strVal val="#ppt_x"/>
                                              </p:val>
                                            </p:tav>
                                          </p:tavLst>
                                        </p:anim>
                                        <p:anim calcmode="lin" valueType="num">
                                          <p:cBhvr>
                                            <p:cTn id="47" dur="1000" fill="hold"/>
                                            <p:tgtEl>
                                              <p:spTgt spid="108"/>
                                            </p:tgtEl>
                                            <p:attrNameLst>
                                              <p:attrName>ppt_y</p:attrName>
                                            </p:attrNameLst>
                                          </p:cBhvr>
                                          <p:tavLst>
                                            <p:tav tm="0">
                                              <p:val>
                                                <p:strVal val="#ppt_y+.1"/>
                                              </p:val>
                                            </p:tav>
                                            <p:tav tm="100000">
                                              <p:val>
                                                <p:strVal val="#ppt_y"/>
                                              </p:val>
                                            </p:tav>
                                          </p:tavLst>
                                        </p:anim>
                                      </p:childTnLst>
                                    </p:cTn>
                                  </p:par>
                                  <p:par>
                                    <p:cTn id="48" presetID="22" presetClass="entr" presetSubtype="2" fill="hold" nodeType="withEffect">
                                      <p:stCondLst>
                                        <p:cond delay="1000"/>
                                      </p:stCondLst>
                                      <p:childTnLst>
                                        <p:set>
                                          <p:cBhvr>
                                            <p:cTn id="49" dur="1" fill="hold">
                                              <p:stCondLst>
                                                <p:cond delay="0"/>
                                              </p:stCondLst>
                                            </p:cTn>
                                            <p:tgtEl>
                                              <p:spTgt spid="150"/>
                                            </p:tgtEl>
                                            <p:attrNameLst>
                                              <p:attrName>style.visibility</p:attrName>
                                            </p:attrNameLst>
                                          </p:cBhvr>
                                          <p:to>
                                            <p:strVal val="visible"/>
                                          </p:to>
                                        </p:set>
                                        <p:animEffect transition="in" filter="wipe(right)">
                                          <p:cBhvr>
                                            <p:cTn id="50" dur="500"/>
                                            <p:tgtEl>
                                              <p:spTgt spid="150"/>
                                            </p:tgtEl>
                                          </p:cBhvr>
                                        </p:animEffect>
                                      </p:childTnLst>
                                    </p:cTn>
                                  </p:par>
                                  <p:par>
                                    <p:cTn id="51" presetID="10" presetClass="entr" presetSubtype="0" fill="hold" grpId="0" nodeType="withEffect">
                                      <p:stCondLst>
                                        <p:cond delay="1000"/>
                                      </p:stCondLst>
                                      <p:childTnLst>
                                        <p:set>
                                          <p:cBhvr>
                                            <p:cTn id="52" dur="1" fill="hold">
                                              <p:stCondLst>
                                                <p:cond delay="0"/>
                                              </p:stCondLst>
                                            </p:cTn>
                                            <p:tgtEl>
                                              <p:spTgt spid="148"/>
                                            </p:tgtEl>
                                            <p:attrNameLst>
                                              <p:attrName>style.visibility</p:attrName>
                                            </p:attrNameLst>
                                          </p:cBhvr>
                                          <p:to>
                                            <p:strVal val="visible"/>
                                          </p:to>
                                        </p:set>
                                        <p:animEffect transition="in" filter="fade">
                                          <p:cBhvr>
                                            <p:cTn id="53" dur="500"/>
                                            <p:tgtEl>
                                              <p:spTgt spid="148"/>
                                            </p:tgtEl>
                                          </p:cBhvr>
                                        </p:animEffect>
                                      </p:childTnLst>
                                    </p:cTn>
                                  </p:par>
                                  <p:par>
                                    <p:cTn id="54" presetID="10" presetClass="entr" presetSubtype="0" fill="hold" grpId="0" nodeType="withEffect">
                                      <p:stCondLst>
                                        <p:cond delay="1000"/>
                                      </p:stCondLst>
                                      <p:childTnLst>
                                        <p:set>
                                          <p:cBhvr>
                                            <p:cTn id="55" dur="1" fill="hold">
                                              <p:stCondLst>
                                                <p:cond delay="0"/>
                                              </p:stCondLst>
                                            </p:cTn>
                                            <p:tgtEl>
                                              <p:spTgt spid="149"/>
                                            </p:tgtEl>
                                            <p:attrNameLst>
                                              <p:attrName>style.visibility</p:attrName>
                                            </p:attrNameLst>
                                          </p:cBhvr>
                                          <p:to>
                                            <p:strVal val="visible"/>
                                          </p:to>
                                        </p:set>
                                        <p:animEffect transition="in" filter="fade">
                                          <p:cBhvr>
                                            <p:cTn id="56" dur="500"/>
                                            <p:tgtEl>
                                              <p:spTgt spid="149"/>
                                            </p:tgtEl>
                                          </p:cBhvr>
                                        </p:animEffect>
                                      </p:childTnLst>
                                    </p:cTn>
                                  </p:par>
                                  <p:par>
                                    <p:cTn id="57" presetID="10" presetClass="entr" presetSubtype="0" fill="hold" grpId="0" nodeType="withEffect">
                                      <p:stCondLst>
                                        <p:cond delay="1000"/>
                                      </p:stCondLst>
                                      <p:childTnLst>
                                        <p:set>
                                          <p:cBhvr>
                                            <p:cTn id="58" dur="1" fill="hold">
                                              <p:stCondLst>
                                                <p:cond delay="0"/>
                                              </p:stCondLst>
                                            </p:cTn>
                                            <p:tgtEl>
                                              <p:spTgt spid="151"/>
                                            </p:tgtEl>
                                            <p:attrNameLst>
                                              <p:attrName>style.visibility</p:attrName>
                                            </p:attrNameLst>
                                          </p:cBhvr>
                                          <p:to>
                                            <p:strVal val="visible"/>
                                          </p:to>
                                        </p:set>
                                        <p:animEffect transition="in" filter="fade">
                                          <p:cBhvr>
                                            <p:cTn id="59" dur="500"/>
                                            <p:tgtEl>
                                              <p:spTgt spid="1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6" grpId="0" animBg="1"/>
          <p:bldP spid="148" grpId="0"/>
          <p:bldP spid="149" grpId="0"/>
          <p:bldP spid="151"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000" fill="hold"/>
                                            <p:tgtEl>
                                              <p:spTgt spid="8"/>
                                            </p:tgtEl>
                                            <p:attrNameLst>
                                              <p:attrName>ppt_x</p:attrName>
                                            </p:attrNameLst>
                                          </p:cBhvr>
                                          <p:tavLst>
                                            <p:tav tm="0">
                                              <p:val>
                                                <p:strVal val="0-#ppt_w/2"/>
                                              </p:val>
                                            </p:tav>
                                            <p:tav tm="100000">
                                              <p:val>
                                                <p:strVal val="#ppt_x"/>
                                              </p:val>
                                            </p:tav>
                                          </p:tavLst>
                                        </p:anim>
                                        <p:anim calcmode="lin" valueType="num">
                                          <p:cBhvr additive="base">
                                            <p:cTn id="8" dur="1000" fill="hold"/>
                                            <p:tgtEl>
                                              <p:spTgt spid="8"/>
                                            </p:tgtEl>
                                            <p:attrNameLst>
                                              <p:attrName>ppt_y</p:attrName>
                                            </p:attrNameLst>
                                          </p:cBhvr>
                                          <p:tavLst>
                                            <p:tav tm="0">
                                              <p:val>
                                                <p:strVal val="#ppt_y"/>
                                              </p:val>
                                            </p:tav>
                                            <p:tav tm="100000">
                                              <p:val>
                                                <p:strVal val="#ppt_y"/>
                                              </p:val>
                                            </p:tav>
                                          </p:tavLst>
                                        </p:anim>
                                      </p:childTnLst>
                                    </p:cTn>
                                  </p:par>
                                  <p:par>
                                    <p:cTn id="9" presetID="1" presetClass="entr" presetSubtype="0" fill="hold" nodeType="withEffect">
                                      <p:stCondLst>
                                        <p:cond delay="0"/>
                                      </p:stCondLst>
                                      <p:childTnLst>
                                        <p:set>
                                          <p:cBhvr>
                                            <p:cTn id="10" dur="1" fill="hold">
                                              <p:stCondLst>
                                                <p:cond delay="0"/>
                                              </p:stCondLst>
                                            </p:cTn>
                                            <p:tgtEl>
                                              <p:spTgt spid="99"/>
                                            </p:tgtEl>
                                            <p:attrNameLst>
                                              <p:attrName>style.visibility</p:attrName>
                                            </p:attrNameLst>
                                          </p:cBhvr>
                                          <p:to>
                                            <p:strVal val="visible"/>
                                          </p:to>
                                        </p:set>
                                      </p:childTnLst>
                                    </p:cTn>
                                  </p:par>
                                  <p:par>
                                    <p:cTn id="11" presetID="63" presetClass="path" presetSubtype="0" accel="50000" fill="hold" nodeType="withEffect">
                                      <p:stCondLst>
                                        <p:cond delay="0"/>
                                      </p:stCondLst>
                                      <p:childTnLst>
                                        <p:animMotion origin="layout" path="M -0.43073 -3.33333E-6 L 8.33333E-7 -3.33333E-6 " pathEditMode="relative" rAng="0" ptsTypes="AA">
                                          <p:cBhvr>
                                            <p:cTn id="12" dur="1500" fill="hold"/>
                                            <p:tgtEl>
                                              <p:spTgt spid="99"/>
                                            </p:tgtEl>
                                            <p:attrNameLst>
                                              <p:attrName>ppt_x</p:attrName>
                                              <p:attrName>ppt_y</p:attrName>
                                            </p:attrNameLst>
                                          </p:cBhvr>
                                          <p:rCtr x="21536" y="0"/>
                                        </p:animMotion>
                                      </p:childTnLst>
                                    </p:cTn>
                                  </p:par>
                                  <p:par>
                                    <p:cTn id="13" presetID="42"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1000"/>
                                            <p:tgtEl>
                                              <p:spTgt spid="9"/>
                                            </p:tgtEl>
                                          </p:cBhvr>
                                        </p:animEffect>
                                        <p:anim calcmode="lin" valueType="num">
                                          <p:cBhvr>
                                            <p:cTn id="16" dur="1000" fill="hold"/>
                                            <p:tgtEl>
                                              <p:spTgt spid="9"/>
                                            </p:tgtEl>
                                            <p:attrNameLst>
                                              <p:attrName>ppt_x</p:attrName>
                                            </p:attrNameLst>
                                          </p:cBhvr>
                                          <p:tavLst>
                                            <p:tav tm="0">
                                              <p:val>
                                                <p:strVal val="#ppt_x"/>
                                              </p:val>
                                            </p:tav>
                                            <p:tav tm="100000">
                                              <p:val>
                                                <p:strVal val="#ppt_x"/>
                                              </p:val>
                                            </p:tav>
                                          </p:tavLst>
                                        </p:anim>
                                        <p:anim calcmode="lin" valueType="num">
                                          <p:cBhvr>
                                            <p:cTn id="17" dur="1000" fill="hold"/>
                                            <p:tgtEl>
                                              <p:spTgt spid="9"/>
                                            </p:tgtEl>
                                            <p:attrNameLst>
                                              <p:attrName>ppt_y</p:attrName>
                                            </p:attrNameLst>
                                          </p:cBhvr>
                                          <p:tavLst>
                                            <p:tav tm="0">
                                              <p:val>
                                                <p:strVal val="#ppt_y+.1"/>
                                              </p:val>
                                            </p:tav>
                                            <p:tav tm="100000">
                                              <p:val>
                                                <p:strVal val="#ppt_y"/>
                                              </p:val>
                                            </p:tav>
                                          </p:tavLst>
                                        </p:anim>
                                      </p:childTnLst>
                                    </p:cTn>
                                  </p:par>
                                  <p:par>
                                    <p:cTn id="18" presetID="42" presetClass="entr" presetSubtype="0" fill="hold" nodeType="withEffect">
                                      <p:stCondLst>
                                        <p:cond delay="0"/>
                                      </p:stCondLst>
                                      <p:childTnLst>
                                        <p:set>
                                          <p:cBhvr>
                                            <p:cTn id="19" dur="1" fill="hold">
                                              <p:stCondLst>
                                                <p:cond delay="0"/>
                                              </p:stCondLst>
                                            </p:cTn>
                                            <p:tgtEl>
                                              <p:spTgt spid="104"/>
                                            </p:tgtEl>
                                            <p:attrNameLst>
                                              <p:attrName>style.visibility</p:attrName>
                                            </p:attrNameLst>
                                          </p:cBhvr>
                                          <p:to>
                                            <p:strVal val="visible"/>
                                          </p:to>
                                        </p:set>
                                        <p:animEffect transition="in" filter="fade">
                                          <p:cBhvr>
                                            <p:cTn id="20" dur="1000"/>
                                            <p:tgtEl>
                                              <p:spTgt spid="104"/>
                                            </p:tgtEl>
                                          </p:cBhvr>
                                        </p:animEffect>
                                        <p:anim calcmode="lin" valueType="num">
                                          <p:cBhvr>
                                            <p:cTn id="21" dur="1000" fill="hold"/>
                                            <p:tgtEl>
                                              <p:spTgt spid="104"/>
                                            </p:tgtEl>
                                            <p:attrNameLst>
                                              <p:attrName>ppt_x</p:attrName>
                                            </p:attrNameLst>
                                          </p:cBhvr>
                                          <p:tavLst>
                                            <p:tav tm="0">
                                              <p:val>
                                                <p:strVal val="#ppt_x"/>
                                              </p:val>
                                            </p:tav>
                                            <p:tav tm="100000">
                                              <p:val>
                                                <p:strVal val="#ppt_x"/>
                                              </p:val>
                                            </p:tav>
                                          </p:tavLst>
                                        </p:anim>
                                        <p:anim calcmode="lin" valueType="num">
                                          <p:cBhvr>
                                            <p:cTn id="22" dur="1000" fill="hold"/>
                                            <p:tgtEl>
                                              <p:spTgt spid="104"/>
                                            </p:tgtEl>
                                            <p:attrNameLst>
                                              <p:attrName>ppt_y</p:attrName>
                                            </p:attrNameLst>
                                          </p:cBhvr>
                                          <p:tavLst>
                                            <p:tav tm="0">
                                              <p:val>
                                                <p:strVal val="#ppt_y+.1"/>
                                              </p:val>
                                            </p:tav>
                                            <p:tav tm="100000">
                                              <p:val>
                                                <p:strVal val="#ppt_y"/>
                                              </p:val>
                                            </p:tav>
                                          </p:tavLst>
                                        </p:anim>
                                      </p:childTnLst>
                                    </p:cTn>
                                  </p:par>
                                  <p:par>
                                    <p:cTn id="23" presetID="42" presetClass="entr" presetSubtype="0" fill="hold" nodeType="withEffect">
                                      <p:stCondLst>
                                        <p:cond delay="0"/>
                                      </p:stCondLst>
                                      <p:childTnLst>
                                        <p:set>
                                          <p:cBhvr>
                                            <p:cTn id="24" dur="1" fill="hold">
                                              <p:stCondLst>
                                                <p:cond delay="0"/>
                                              </p:stCondLst>
                                            </p:cTn>
                                            <p:tgtEl>
                                              <p:spTgt spid="105"/>
                                            </p:tgtEl>
                                            <p:attrNameLst>
                                              <p:attrName>style.visibility</p:attrName>
                                            </p:attrNameLst>
                                          </p:cBhvr>
                                          <p:to>
                                            <p:strVal val="visible"/>
                                          </p:to>
                                        </p:set>
                                        <p:animEffect transition="in" filter="fade">
                                          <p:cBhvr>
                                            <p:cTn id="25" dur="1000"/>
                                            <p:tgtEl>
                                              <p:spTgt spid="105"/>
                                            </p:tgtEl>
                                          </p:cBhvr>
                                        </p:animEffect>
                                        <p:anim calcmode="lin" valueType="num">
                                          <p:cBhvr>
                                            <p:cTn id="26" dur="1000" fill="hold"/>
                                            <p:tgtEl>
                                              <p:spTgt spid="105"/>
                                            </p:tgtEl>
                                            <p:attrNameLst>
                                              <p:attrName>ppt_x</p:attrName>
                                            </p:attrNameLst>
                                          </p:cBhvr>
                                          <p:tavLst>
                                            <p:tav tm="0">
                                              <p:val>
                                                <p:strVal val="#ppt_x"/>
                                              </p:val>
                                            </p:tav>
                                            <p:tav tm="100000">
                                              <p:val>
                                                <p:strVal val="#ppt_x"/>
                                              </p:val>
                                            </p:tav>
                                          </p:tavLst>
                                        </p:anim>
                                        <p:anim calcmode="lin" valueType="num">
                                          <p:cBhvr>
                                            <p:cTn id="27" dur="1000" fill="hold"/>
                                            <p:tgtEl>
                                              <p:spTgt spid="105"/>
                                            </p:tgtEl>
                                            <p:attrNameLst>
                                              <p:attrName>ppt_y</p:attrName>
                                            </p:attrNameLst>
                                          </p:cBhvr>
                                          <p:tavLst>
                                            <p:tav tm="0">
                                              <p:val>
                                                <p:strVal val="#ppt_y+.1"/>
                                              </p:val>
                                            </p:tav>
                                            <p:tav tm="100000">
                                              <p:val>
                                                <p:strVal val="#ppt_y"/>
                                              </p:val>
                                            </p:tav>
                                          </p:tavLst>
                                        </p:anim>
                                      </p:childTnLst>
                                    </p:cTn>
                                  </p:par>
                                  <p:par>
                                    <p:cTn id="28" presetID="42" presetClass="entr" presetSubtype="0" fill="hold" grpId="0" nodeType="withEffect">
                                      <p:stCondLst>
                                        <p:cond delay="0"/>
                                      </p:stCondLst>
                                      <p:childTnLst>
                                        <p:set>
                                          <p:cBhvr>
                                            <p:cTn id="29" dur="1" fill="hold">
                                              <p:stCondLst>
                                                <p:cond delay="0"/>
                                              </p:stCondLst>
                                            </p:cTn>
                                            <p:tgtEl>
                                              <p:spTgt spid="106"/>
                                            </p:tgtEl>
                                            <p:attrNameLst>
                                              <p:attrName>style.visibility</p:attrName>
                                            </p:attrNameLst>
                                          </p:cBhvr>
                                          <p:to>
                                            <p:strVal val="visible"/>
                                          </p:to>
                                        </p:set>
                                        <p:animEffect transition="in" filter="fade">
                                          <p:cBhvr>
                                            <p:cTn id="30" dur="1000"/>
                                            <p:tgtEl>
                                              <p:spTgt spid="106"/>
                                            </p:tgtEl>
                                          </p:cBhvr>
                                        </p:animEffect>
                                        <p:anim calcmode="lin" valueType="num">
                                          <p:cBhvr>
                                            <p:cTn id="31" dur="1000" fill="hold"/>
                                            <p:tgtEl>
                                              <p:spTgt spid="106"/>
                                            </p:tgtEl>
                                            <p:attrNameLst>
                                              <p:attrName>ppt_x</p:attrName>
                                            </p:attrNameLst>
                                          </p:cBhvr>
                                          <p:tavLst>
                                            <p:tav tm="0">
                                              <p:val>
                                                <p:strVal val="#ppt_x"/>
                                              </p:val>
                                            </p:tav>
                                            <p:tav tm="100000">
                                              <p:val>
                                                <p:strVal val="#ppt_x"/>
                                              </p:val>
                                            </p:tav>
                                          </p:tavLst>
                                        </p:anim>
                                        <p:anim calcmode="lin" valueType="num">
                                          <p:cBhvr>
                                            <p:cTn id="32" dur="1000" fill="hold"/>
                                            <p:tgtEl>
                                              <p:spTgt spid="106"/>
                                            </p:tgtEl>
                                            <p:attrNameLst>
                                              <p:attrName>ppt_y</p:attrName>
                                            </p:attrNameLst>
                                          </p:cBhvr>
                                          <p:tavLst>
                                            <p:tav tm="0">
                                              <p:val>
                                                <p:strVal val="#ppt_y+.1"/>
                                              </p:val>
                                            </p:tav>
                                            <p:tav tm="100000">
                                              <p:val>
                                                <p:strVal val="#ppt_y"/>
                                              </p:val>
                                            </p:tav>
                                          </p:tavLst>
                                        </p:anim>
                                      </p:childTnLst>
                                    </p:cTn>
                                  </p:par>
                                  <p:par>
                                    <p:cTn id="33" presetID="42" presetClass="entr" presetSubtype="0" fill="hold" nodeType="withEffect">
                                      <p:stCondLst>
                                        <p:cond delay="0"/>
                                      </p:stCondLst>
                                      <p:childTnLst>
                                        <p:set>
                                          <p:cBhvr>
                                            <p:cTn id="34" dur="1" fill="hold">
                                              <p:stCondLst>
                                                <p:cond delay="0"/>
                                              </p:stCondLst>
                                            </p:cTn>
                                            <p:tgtEl>
                                              <p:spTgt spid="153"/>
                                            </p:tgtEl>
                                            <p:attrNameLst>
                                              <p:attrName>style.visibility</p:attrName>
                                            </p:attrNameLst>
                                          </p:cBhvr>
                                          <p:to>
                                            <p:strVal val="visible"/>
                                          </p:to>
                                        </p:set>
                                        <p:animEffect transition="in" filter="fade">
                                          <p:cBhvr>
                                            <p:cTn id="35" dur="1000"/>
                                            <p:tgtEl>
                                              <p:spTgt spid="153"/>
                                            </p:tgtEl>
                                          </p:cBhvr>
                                        </p:animEffect>
                                        <p:anim calcmode="lin" valueType="num">
                                          <p:cBhvr>
                                            <p:cTn id="36" dur="1000" fill="hold"/>
                                            <p:tgtEl>
                                              <p:spTgt spid="153"/>
                                            </p:tgtEl>
                                            <p:attrNameLst>
                                              <p:attrName>ppt_x</p:attrName>
                                            </p:attrNameLst>
                                          </p:cBhvr>
                                          <p:tavLst>
                                            <p:tav tm="0">
                                              <p:val>
                                                <p:strVal val="#ppt_x"/>
                                              </p:val>
                                            </p:tav>
                                            <p:tav tm="100000">
                                              <p:val>
                                                <p:strVal val="#ppt_x"/>
                                              </p:val>
                                            </p:tav>
                                          </p:tavLst>
                                        </p:anim>
                                        <p:anim calcmode="lin" valueType="num">
                                          <p:cBhvr>
                                            <p:cTn id="37" dur="1000" fill="hold"/>
                                            <p:tgtEl>
                                              <p:spTgt spid="153"/>
                                            </p:tgtEl>
                                            <p:attrNameLst>
                                              <p:attrName>ppt_y</p:attrName>
                                            </p:attrNameLst>
                                          </p:cBhvr>
                                          <p:tavLst>
                                            <p:tav tm="0">
                                              <p:val>
                                                <p:strVal val="#ppt_y+.1"/>
                                              </p:val>
                                            </p:tav>
                                            <p:tav tm="100000">
                                              <p:val>
                                                <p:strVal val="#ppt_y"/>
                                              </p:val>
                                            </p:tav>
                                          </p:tavLst>
                                        </p:anim>
                                      </p:childTnLst>
                                    </p:cTn>
                                  </p:par>
                                  <p:par>
                                    <p:cTn id="38" presetID="42" presetClass="entr" presetSubtype="0" fill="hold" nodeType="withEffect">
                                      <p:stCondLst>
                                        <p:cond delay="0"/>
                                      </p:stCondLst>
                                      <p:childTnLst>
                                        <p:set>
                                          <p:cBhvr>
                                            <p:cTn id="39" dur="1" fill="hold">
                                              <p:stCondLst>
                                                <p:cond delay="0"/>
                                              </p:stCondLst>
                                            </p:cTn>
                                            <p:tgtEl>
                                              <p:spTgt spid="165"/>
                                            </p:tgtEl>
                                            <p:attrNameLst>
                                              <p:attrName>style.visibility</p:attrName>
                                            </p:attrNameLst>
                                          </p:cBhvr>
                                          <p:to>
                                            <p:strVal val="visible"/>
                                          </p:to>
                                        </p:set>
                                        <p:animEffect transition="in" filter="fade">
                                          <p:cBhvr>
                                            <p:cTn id="40" dur="1000"/>
                                            <p:tgtEl>
                                              <p:spTgt spid="165"/>
                                            </p:tgtEl>
                                          </p:cBhvr>
                                        </p:animEffect>
                                        <p:anim calcmode="lin" valueType="num">
                                          <p:cBhvr>
                                            <p:cTn id="41" dur="1000" fill="hold"/>
                                            <p:tgtEl>
                                              <p:spTgt spid="165"/>
                                            </p:tgtEl>
                                            <p:attrNameLst>
                                              <p:attrName>ppt_x</p:attrName>
                                            </p:attrNameLst>
                                          </p:cBhvr>
                                          <p:tavLst>
                                            <p:tav tm="0">
                                              <p:val>
                                                <p:strVal val="#ppt_x"/>
                                              </p:val>
                                            </p:tav>
                                            <p:tav tm="100000">
                                              <p:val>
                                                <p:strVal val="#ppt_x"/>
                                              </p:val>
                                            </p:tav>
                                          </p:tavLst>
                                        </p:anim>
                                        <p:anim calcmode="lin" valueType="num">
                                          <p:cBhvr>
                                            <p:cTn id="42" dur="1000" fill="hold"/>
                                            <p:tgtEl>
                                              <p:spTgt spid="165"/>
                                            </p:tgtEl>
                                            <p:attrNameLst>
                                              <p:attrName>ppt_y</p:attrName>
                                            </p:attrNameLst>
                                          </p:cBhvr>
                                          <p:tavLst>
                                            <p:tav tm="0">
                                              <p:val>
                                                <p:strVal val="#ppt_y+.1"/>
                                              </p:val>
                                            </p:tav>
                                            <p:tav tm="100000">
                                              <p:val>
                                                <p:strVal val="#ppt_y"/>
                                              </p:val>
                                            </p:tav>
                                          </p:tavLst>
                                        </p:anim>
                                      </p:childTnLst>
                                    </p:cTn>
                                  </p:par>
                                  <p:par>
                                    <p:cTn id="43" presetID="42" presetClass="entr" presetSubtype="0" fill="hold" nodeType="withEffect">
                                      <p:stCondLst>
                                        <p:cond delay="0"/>
                                      </p:stCondLst>
                                      <p:childTnLst>
                                        <p:set>
                                          <p:cBhvr>
                                            <p:cTn id="44" dur="1" fill="hold">
                                              <p:stCondLst>
                                                <p:cond delay="0"/>
                                              </p:stCondLst>
                                            </p:cTn>
                                            <p:tgtEl>
                                              <p:spTgt spid="108"/>
                                            </p:tgtEl>
                                            <p:attrNameLst>
                                              <p:attrName>style.visibility</p:attrName>
                                            </p:attrNameLst>
                                          </p:cBhvr>
                                          <p:to>
                                            <p:strVal val="visible"/>
                                          </p:to>
                                        </p:set>
                                        <p:animEffect transition="in" filter="fade">
                                          <p:cBhvr>
                                            <p:cTn id="45" dur="1000"/>
                                            <p:tgtEl>
                                              <p:spTgt spid="108"/>
                                            </p:tgtEl>
                                          </p:cBhvr>
                                        </p:animEffect>
                                        <p:anim calcmode="lin" valueType="num">
                                          <p:cBhvr>
                                            <p:cTn id="46" dur="1000" fill="hold"/>
                                            <p:tgtEl>
                                              <p:spTgt spid="108"/>
                                            </p:tgtEl>
                                            <p:attrNameLst>
                                              <p:attrName>ppt_x</p:attrName>
                                            </p:attrNameLst>
                                          </p:cBhvr>
                                          <p:tavLst>
                                            <p:tav tm="0">
                                              <p:val>
                                                <p:strVal val="#ppt_x"/>
                                              </p:val>
                                            </p:tav>
                                            <p:tav tm="100000">
                                              <p:val>
                                                <p:strVal val="#ppt_x"/>
                                              </p:val>
                                            </p:tav>
                                          </p:tavLst>
                                        </p:anim>
                                        <p:anim calcmode="lin" valueType="num">
                                          <p:cBhvr>
                                            <p:cTn id="47" dur="1000" fill="hold"/>
                                            <p:tgtEl>
                                              <p:spTgt spid="108"/>
                                            </p:tgtEl>
                                            <p:attrNameLst>
                                              <p:attrName>ppt_y</p:attrName>
                                            </p:attrNameLst>
                                          </p:cBhvr>
                                          <p:tavLst>
                                            <p:tav tm="0">
                                              <p:val>
                                                <p:strVal val="#ppt_y+.1"/>
                                              </p:val>
                                            </p:tav>
                                            <p:tav tm="100000">
                                              <p:val>
                                                <p:strVal val="#ppt_y"/>
                                              </p:val>
                                            </p:tav>
                                          </p:tavLst>
                                        </p:anim>
                                      </p:childTnLst>
                                    </p:cTn>
                                  </p:par>
                                  <p:par>
                                    <p:cTn id="48" presetID="22" presetClass="entr" presetSubtype="2" fill="hold" nodeType="withEffect">
                                      <p:stCondLst>
                                        <p:cond delay="1000"/>
                                      </p:stCondLst>
                                      <p:childTnLst>
                                        <p:set>
                                          <p:cBhvr>
                                            <p:cTn id="49" dur="1" fill="hold">
                                              <p:stCondLst>
                                                <p:cond delay="0"/>
                                              </p:stCondLst>
                                            </p:cTn>
                                            <p:tgtEl>
                                              <p:spTgt spid="150"/>
                                            </p:tgtEl>
                                            <p:attrNameLst>
                                              <p:attrName>style.visibility</p:attrName>
                                            </p:attrNameLst>
                                          </p:cBhvr>
                                          <p:to>
                                            <p:strVal val="visible"/>
                                          </p:to>
                                        </p:set>
                                        <p:animEffect transition="in" filter="wipe(right)">
                                          <p:cBhvr>
                                            <p:cTn id="50" dur="500"/>
                                            <p:tgtEl>
                                              <p:spTgt spid="150"/>
                                            </p:tgtEl>
                                          </p:cBhvr>
                                        </p:animEffect>
                                      </p:childTnLst>
                                    </p:cTn>
                                  </p:par>
                                  <p:par>
                                    <p:cTn id="51" presetID="10" presetClass="entr" presetSubtype="0" fill="hold" grpId="0" nodeType="withEffect">
                                      <p:stCondLst>
                                        <p:cond delay="1000"/>
                                      </p:stCondLst>
                                      <p:childTnLst>
                                        <p:set>
                                          <p:cBhvr>
                                            <p:cTn id="52" dur="1" fill="hold">
                                              <p:stCondLst>
                                                <p:cond delay="0"/>
                                              </p:stCondLst>
                                            </p:cTn>
                                            <p:tgtEl>
                                              <p:spTgt spid="148"/>
                                            </p:tgtEl>
                                            <p:attrNameLst>
                                              <p:attrName>style.visibility</p:attrName>
                                            </p:attrNameLst>
                                          </p:cBhvr>
                                          <p:to>
                                            <p:strVal val="visible"/>
                                          </p:to>
                                        </p:set>
                                        <p:animEffect transition="in" filter="fade">
                                          <p:cBhvr>
                                            <p:cTn id="53" dur="500"/>
                                            <p:tgtEl>
                                              <p:spTgt spid="148"/>
                                            </p:tgtEl>
                                          </p:cBhvr>
                                        </p:animEffect>
                                      </p:childTnLst>
                                    </p:cTn>
                                  </p:par>
                                  <p:par>
                                    <p:cTn id="54" presetID="10" presetClass="entr" presetSubtype="0" fill="hold" grpId="0" nodeType="withEffect">
                                      <p:stCondLst>
                                        <p:cond delay="1000"/>
                                      </p:stCondLst>
                                      <p:childTnLst>
                                        <p:set>
                                          <p:cBhvr>
                                            <p:cTn id="55" dur="1" fill="hold">
                                              <p:stCondLst>
                                                <p:cond delay="0"/>
                                              </p:stCondLst>
                                            </p:cTn>
                                            <p:tgtEl>
                                              <p:spTgt spid="149"/>
                                            </p:tgtEl>
                                            <p:attrNameLst>
                                              <p:attrName>style.visibility</p:attrName>
                                            </p:attrNameLst>
                                          </p:cBhvr>
                                          <p:to>
                                            <p:strVal val="visible"/>
                                          </p:to>
                                        </p:set>
                                        <p:animEffect transition="in" filter="fade">
                                          <p:cBhvr>
                                            <p:cTn id="56" dur="500"/>
                                            <p:tgtEl>
                                              <p:spTgt spid="149"/>
                                            </p:tgtEl>
                                          </p:cBhvr>
                                        </p:animEffect>
                                      </p:childTnLst>
                                    </p:cTn>
                                  </p:par>
                                  <p:par>
                                    <p:cTn id="57" presetID="10" presetClass="entr" presetSubtype="0" fill="hold" grpId="0" nodeType="withEffect">
                                      <p:stCondLst>
                                        <p:cond delay="1000"/>
                                      </p:stCondLst>
                                      <p:childTnLst>
                                        <p:set>
                                          <p:cBhvr>
                                            <p:cTn id="58" dur="1" fill="hold">
                                              <p:stCondLst>
                                                <p:cond delay="0"/>
                                              </p:stCondLst>
                                            </p:cTn>
                                            <p:tgtEl>
                                              <p:spTgt spid="151"/>
                                            </p:tgtEl>
                                            <p:attrNameLst>
                                              <p:attrName>style.visibility</p:attrName>
                                            </p:attrNameLst>
                                          </p:cBhvr>
                                          <p:to>
                                            <p:strVal val="visible"/>
                                          </p:to>
                                        </p:set>
                                        <p:animEffect transition="in" filter="fade">
                                          <p:cBhvr>
                                            <p:cTn id="59" dur="500"/>
                                            <p:tgtEl>
                                              <p:spTgt spid="1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6" grpId="0" animBg="1"/>
          <p:bldP spid="148" grpId="0"/>
          <p:bldP spid="149" grpId="0"/>
          <p:bldP spid="151" grpId="0"/>
        </p:bldLst>
      </p:timing>
    </mc:Fallback>
  </mc:AlternateContent>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4" name="Picture 43">
            <a:extLst>
              <a:ext uri="{FF2B5EF4-FFF2-40B4-BE49-F238E27FC236}">
                <a16:creationId xmlns:a16="http://schemas.microsoft.com/office/drawing/2014/main" id="{3C9E2E5C-1108-47F0-B48E-FBF94171174B}"/>
              </a:ext>
            </a:extLst>
          </p:cNvPr>
          <p:cNvPicPr>
            <a:picLocks noChangeAspect="1"/>
          </p:cNvPicPr>
          <p:nvPr/>
        </p:nvPicPr>
        <p:blipFill rotWithShape="1">
          <a:blip r:embed="rId2" cstate="print">
            <a:duotone>
              <a:prstClr val="black"/>
              <a:schemeClr val="bg1">
                <a:tint val="45000"/>
                <a:satMod val="400000"/>
              </a:schemeClr>
            </a:duotone>
            <a:extLst>
              <a:ext uri="{28A0092B-C50C-407E-A947-70E740481C1C}">
                <a14:useLocalDpi xmlns:a14="http://schemas.microsoft.com/office/drawing/2010/main" val="0"/>
              </a:ext>
            </a:extLst>
          </a:blip>
          <a:srcRect l="23826" t="4428" r="8727" b="5454"/>
          <a:stretch/>
        </p:blipFill>
        <p:spPr>
          <a:xfrm>
            <a:off x="2720985" y="2336141"/>
            <a:ext cx="2453800" cy="2185721"/>
          </a:xfrm>
          <a:custGeom>
            <a:avLst/>
            <a:gdLst>
              <a:gd name="connsiteX0" fmla="*/ 0 w 2453800"/>
              <a:gd name="connsiteY0" fmla="*/ 0 h 2185721"/>
              <a:gd name="connsiteX1" fmla="*/ 2453800 w 2453800"/>
              <a:gd name="connsiteY1" fmla="*/ 0 h 2185721"/>
              <a:gd name="connsiteX2" fmla="*/ 2453800 w 2453800"/>
              <a:gd name="connsiteY2" fmla="*/ 2185721 h 2185721"/>
              <a:gd name="connsiteX3" fmla="*/ 0 w 2453800"/>
              <a:gd name="connsiteY3" fmla="*/ 2185721 h 2185721"/>
            </a:gdLst>
            <a:ahLst/>
            <a:cxnLst>
              <a:cxn ang="0">
                <a:pos x="connsiteX0" y="connsiteY0"/>
              </a:cxn>
              <a:cxn ang="0">
                <a:pos x="connsiteX1" y="connsiteY1"/>
              </a:cxn>
              <a:cxn ang="0">
                <a:pos x="connsiteX2" y="connsiteY2"/>
              </a:cxn>
              <a:cxn ang="0">
                <a:pos x="connsiteX3" y="connsiteY3"/>
              </a:cxn>
            </a:cxnLst>
            <a:rect l="l" t="t" r="r" b="b"/>
            <a:pathLst>
              <a:path w="2453800" h="2185721">
                <a:moveTo>
                  <a:pt x="0" y="0"/>
                </a:moveTo>
                <a:lnTo>
                  <a:pt x="2453800" y="0"/>
                </a:lnTo>
                <a:lnTo>
                  <a:pt x="2453800" y="2185721"/>
                </a:lnTo>
                <a:lnTo>
                  <a:pt x="0" y="2185721"/>
                </a:lnTo>
                <a:close/>
              </a:path>
            </a:pathLst>
          </a:custGeom>
        </p:spPr>
      </p:pic>
      <p:pic>
        <p:nvPicPr>
          <p:cNvPr id="43" name="Picture 42">
            <a:extLst>
              <a:ext uri="{FF2B5EF4-FFF2-40B4-BE49-F238E27FC236}">
                <a16:creationId xmlns:a16="http://schemas.microsoft.com/office/drawing/2014/main" id="{5B725929-9054-438F-9944-BFEBF6929866}"/>
              </a:ext>
            </a:extLst>
          </p:cNvPr>
          <p:cNvPicPr>
            <a:picLocks noChangeAspect="1"/>
          </p:cNvPicPr>
          <p:nvPr/>
        </p:nvPicPr>
        <p:blipFill rotWithShape="1">
          <a:blip r:embed="rId3" cstate="print">
            <a:duotone>
              <a:prstClr val="black"/>
              <a:schemeClr val="bg1">
                <a:tint val="45000"/>
                <a:satMod val="400000"/>
              </a:schemeClr>
            </a:duotone>
            <a:extLst>
              <a:ext uri="{28A0092B-C50C-407E-A947-70E740481C1C}">
                <a14:useLocalDpi xmlns:a14="http://schemas.microsoft.com/office/drawing/2010/main" val="0"/>
              </a:ext>
            </a:extLst>
          </a:blip>
          <a:srcRect l="33829" t="22024" r="10679" b="12072"/>
          <a:stretch/>
        </p:blipFill>
        <p:spPr>
          <a:xfrm>
            <a:off x="131535" y="2336141"/>
            <a:ext cx="2453800" cy="2185721"/>
          </a:xfrm>
          <a:custGeom>
            <a:avLst/>
            <a:gdLst>
              <a:gd name="connsiteX0" fmla="*/ 0 w 2453800"/>
              <a:gd name="connsiteY0" fmla="*/ 0 h 2185721"/>
              <a:gd name="connsiteX1" fmla="*/ 2453800 w 2453800"/>
              <a:gd name="connsiteY1" fmla="*/ 0 h 2185721"/>
              <a:gd name="connsiteX2" fmla="*/ 2453800 w 2453800"/>
              <a:gd name="connsiteY2" fmla="*/ 2185721 h 2185721"/>
              <a:gd name="connsiteX3" fmla="*/ 0 w 2453800"/>
              <a:gd name="connsiteY3" fmla="*/ 2185721 h 2185721"/>
            </a:gdLst>
            <a:ahLst/>
            <a:cxnLst>
              <a:cxn ang="0">
                <a:pos x="connsiteX0" y="connsiteY0"/>
              </a:cxn>
              <a:cxn ang="0">
                <a:pos x="connsiteX1" y="connsiteY1"/>
              </a:cxn>
              <a:cxn ang="0">
                <a:pos x="connsiteX2" y="connsiteY2"/>
              </a:cxn>
              <a:cxn ang="0">
                <a:pos x="connsiteX3" y="connsiteY3"/>
              </a:cxn>
            </a:cxnLst>
            <a:rect l="l" t="t" r="r" b="b"/>
            <a:pathLst>
              <a:path w="2453800" h="2185721">
                <a:moveTo>
                  <a:pt x="0" y="0"/>
                </a:moveTo>
                <a:lnTo>
                  <a:pt x="2453800" y="0"/>
                </a:lnTo>
                <a:lnTo>
                  <a:pt x="2453800" y="2185721"/>
                </a:lnTo>
                <a:lnTo>
                  <a:pt x="0" y="2185721"/>
                </a:lnTo>
                <a:close/>
              </a:path>
            </a:pathLst>
          </a:custGeom>
        </p:spPr>
      </p:pic>
      <p:pic>
        <p:nvPicPr>
          <p:cNvPr id="42" name="Picture 41">
            <a:extLst>
              <a:ext uri="{FF2B5EF4-FFF2-40B4-BE49-F238E27FC236}">
                <a16:creationId xmlns:a16="http://schemas.microsoft.com/office/drawing/2014/main" id="{58357A94-6A53-422A-96F7-5785CBA48D77}"/>
              </a:ext>
            </a:extLst>
          </p:cNvPr>
          <p:cNvPicPr>
            <a:picLocks noChangeAspect="1"/>
          </p:cNvPicPr>
          <p:nvPr/>
        </p:nvPicPr>
        <p:blipFill rotWithShape="1">
          <a:blip r:embed="rId4" cstate="print">
            <a:duotone>
              <a:prstClr val="black"/>
              <a:schemeClr val="bg1">
                <a:tint val="45000"/>
                <a:satMod val="400000"/>
              </a:schemeClr>
            </a:duotone>
            <a:extLst>
              <a:ext uri="{28A0092B-C50C-407E-A947-70E740481C1C}">
                <a14:useLocalDpi xmlns:a14="http://schemas.microsoft.com/office/drawing/2010/main" val="0"/>
              </a:ext>
            </a:extLst>
          </a:blip>
          <a:srcRect l="16942" t="6460" r="21326"/>
          <a:stretch/>
        </p:blipFill>
        <p:spPr>
          <a:xfrm>
            <a:off x="5740314" y="159336"/>
            <a:ext cx="2023922" cy="2044522"/>
          </a:xfrm>
          <a:custGeom>
            <a:avLst/>
            <a:gdLst>
              <a:gd name="connsiteX0" fmla="*/ 0 w 2023922"/>
              <a:gd name="connsiteY0" fmla="*/ 0 h 2044522"/>
              <a:gd name="connsiteX1" fmla="*/ 2023922 w 2023922"/>
              <a:gd name="connsiteY1" fmla="*/ 0 h 2044522"/>
              <a:gd name="connsiteX2" fmla="*/ 2023922 w 2023922"/>
              <a:gd name="connsiteY2" fmla="*/ 2044522 h 2044522"/>
              <a:gd name="connsiteX3" fmla="*/ 0 w 2023922"/>
              <a:gd name="connsiteY3" fmla="*/ 2044522 h 2044522"/>
            </a:gdLst>
            <a:ahLst/>
            <a:cxnLst>
              <a:cxn ang="0">
                <a:pos x="connsiteX0" y="connsiteY0"/>
              </a:cxn>
              <a:cxn ang="0">
                <a:pos x="connsiteX1" y="connsiteY1"/>
              </a:cxn>
              <a:cxn ang="0">
                <a:pos x="connsiteX2" y="connsiteY2"/>
              </a:cxn>
              <a:cxn ang="0">
                <a:pos x="connsiteX3" y="connsiteY3"/>
              </a:cxn>
            </a:cxnLst>
            <a:rect l="l" t="t" r="r" b="b"/>
            <a:pathLst>
              <a:path w="2023922" h="2044522">
                <a:moveTo>
                  <a:pt x="0" y="0"/>
                </a:moveTo>
                <a:lnTo>
                  <a:pt x="2023922" y="0"/>
                </a:lnTo>
                <a:lnTo>
                  <a:pt x="2023922" y="2044522"/>
                </a:lnTo>
                <a:lnTo>
                  <a:pt x="0" y="2044522"/>
                </a:lnTo>
                <a:close/>
              </a:path>
            </a:pathLst>
          </a:custGeom>
        </p:spPr>
      </p:pic>
      <p:pic>
        <p:nvPicPr>
          <p:cNvPr id="40" name="Picture 39">
            <a:extLst>
              <a:ext uri="{FF2B5EF4-FFF2-40B4-BE49-F238E27FC236}">
                <a16:creationId xmlns:a16="http://schemas.microsoft.com/office/drawing/2014/main" id="{7E72D3E7-1F53-43A3-9F20-38AAA2821DE8}"/>
              </a:ext>
            </a:extLst>
          </p:cNvPr>
          <p:cNvPicPr>
            <a:picLocks noChangeAspect="1"/>
          </p:cNvPicPr>
          <p:nvPr/>
        </p:nvPicPr>
        <p:blipFill>
          <a:blip r:embed="rId5" cstate="print">
            <a:duotone>
              <a:prstClr val="black"/>
              <a:schemeClr val="bg1">
                <a:tint val="45000"/>
                <a:satMod val="400000"/>
              </a:schemeClr>
            </a:duotone>
            <a:extLst>
              <a:ext uri="{28A0092B-C50C-407E-A947-70E740481C1C}">
                <a14:useLocalDpi xmlns:a14="http://schemas.microsoft.com/office/drawing/2010/main" val="0"/>
              </a:ext>
            </a:extLst>
          </a:blip>
          <a:srcRect l="21307" t="3912" r="18906" b="16599"/>
          <a:stretch>
            <a:fillRect/>
          </a:stretch>
        </p:blipFill>
        <p:spPr>
          <a:xfrm>
            <a:off x="131536" y="4654143"/>
            <a:ext cx="2050379" cy="2044522"/>
          </a:xfrm>
          <a:custGeom>
            <a:avLst/>
            <a:gdLst>
              <a:gd name="connsiteX0" fmla="*/ 0 w 2050379"/>
              <a:gd name="connsiteY0" fmla="*/ 0 h 2044522"/>
              <a:gd name="connsiteX1" fmla="*/ 2050379 w 2050379"/>
              <a:gd name="connsiteY1" fmla="*/ 0 h 2044522"/>
              <a:gd name="connsiteX2" fmla="*/ 2050379 w 2050379"/>
              <a:gd name="connsiteY2" fmla="*/ 2044522 h 2044522"/>
              <a:gd name="connsiteX3" fmla="*/ 0 w 2050379"/>
              <a:gd name="connsiteY3" fmla="*/ 2044522 h 2044522"/>
            </a:gdLst>
            <a:ahLst/>
            <a:cxnLst>
              <a:cxn ang="0">
                <a:pos x="connsiteX0" y="connsiteY0"/>
              </a:cxn>
              <a:cxn ang="0">
                <a:pos x="connsiteX1" y="connsiteY1"/>
              </a:cxn>
              <a:cxn ang="0">
                <a:pos x="connsiteX2" y="connsiteY2"/>
              </a:cxn>
              <a:cxn ang="0">
                <a:pos x="connsiteX3" y="connsiteY3"/>
              </a:cxn>
            </a:cxnLst>
            <a:rect l="l" t="t" r="r" b="b"/>
            <a:pathLst>
              <a:path w="2050379" h="2044522">
                <a:moveTo>
                  <a:pt x="0" y="0"/>
                </a:moveTo>
                <a:lnTo>
                  <a:pt x="2050379" y="0"/>
                </a:lnTo>
                <a:lnTo>
                  <a:pt x="2050379" y="2044522"/>
                </a:lnTo>
                <a:lnTo>
                  <a:pt x="0" y="2044522"/>
                </a:lnTo>
                <a:close/>
              </a:path>
            </a:pathLst>
          </a:custGeom>
        </p:spPr>
      </p:pic>
      <p:pic>
        <p:nvPicPr>
          <p:cNvPr id="39" name="Picture 38">
            <a:extLst>
              <a:ext uri="{FF2B5EF4-FFF2-40B4-BE49-F238E27FC236}">
                <a16:creationId xmlns:a16="http://schemas.microsoft.com/office/drawing/2014/main" id="{FEC489BB-6D23-4BB2-858F-AE041FC3FC8E}"/>
              </a:ext>
            </a:extLst>
          </p:cNvPr>
          <p:cNvPicPr>
            <a:picLocks noChangeAspect="1"/>
          </p:cNvPicPr>
          <p:nvPr/>
        </p:nvPicPr>
        <p:blipFill rotWithShape="1">
          <a:blip r:embed="rId6" cstate="print">
            <a:duotone>
              <a:prstClr val="black"/>
              <a:schemeClr val="bg1">
                <a:tint val="45000"/>
                <a:satMod val="400000"/>
              </a:schemeClr>
            </a:duotone>
            <a:extLst>
              <a:ext uri="{28A0092B-C50C-407E-A947-70E740481C1C}">
                <a14:useLocalDpi xmlns:a14="http://schemas.microsoft.com/office/drawing/2010/main" val="0"/>
              </a:ext>
            </a:extLst>
          </a:blip>
          <a:srcRect l="4547" t="19290" r="7444" b="31187"/>
          <a:stretch/>
        </p:blipFill>
        <p:spPr>
          <a:xfrm>
            <a:off x="2314197" y="4654143"/>
            <a:ext cx="5450039" cy="2044522"/>
          </a:xfrm>
          <a:custGeom>
            <a:avLst/>
            <a:gdLst>
              <a:gd name="connsiteX0" fmla="*/ 0 w 5450039"/>
              <a:gd name="connsiteY0" fmla="*/ 0 h 2044522"/>
              <a:gd name="connsiteX1" fmla="*/ 5450039 w 5450039"/>
              <a:gd name="connsiteY1" fmla="*/ 0 h 2044522"/>
              <a:gd name="connsiteX2" fmla="*/ 5450039 w 5450039"/>
              <a:gd name="connsiteY2" fmla="*/ 2044522 h 2044522"/>
              <a:gd name="connsiteX3" fmla="*/ 0 w 5450039"/>
              <a:gd name="connsiteY3" fmla="*/ 2044522 h 2044522"/>
            </a:gdLst>
            <a:ahLst/>
            <a:cxnLst>
              <a:cxn ang="0">
                <a:pos x="connsiteX0" y="connsiteY0"/>
              </a:cxn>
              <a:cxn ang="0">
                <a:pos x="connsiteX1" y="connsiteY1"/>
              </a:cxn>
              <a:cxn ang="0">
                <a:pos x="connsiteX2" y="connsiteY2"/>
              </a:cxn>
              <a:cxn ang="0">
                <a:pos x="connsiteX3" y="connsiteY3"/>
              </a:cxn>
            </a:cxnLst>
            <a:rect l="l" t="t" r="r" b="b"/>
            <a:pathLst>
              <a:path w="5450039" h="2044522">
                <a:moveTo>
                  <a:pt x="0" y="0"/>
                </a:moveTo>
                <a:lnTo>
                  <a:pt x="5450039" y="0"/>
                </a:lnTo>
                <a:lnTo>
                  <a:pt x="5450039" y="2044522"/>
                </a:lnTo>
                <a:lnTo>
                  <a:pt x="0" y="2044522"/>
                </a:lnTo>
                <a:close/>
              </a:path>
            </a:pathLst>
          </a:custGeom>
        </p:spPr>
      </p:pic>
      <p:pic>
        <p:nvPicPr>
          <p:cNvPr id="45" name="Picture 44">
            <a:extLst>
              <a:ext uri="{FF2B5EF4-FFF2-40B4-BE49-F238E27FC236}">
                <a16:creationId xmlns:a16="http://schemas.microsoft.com/office/drawing/2014/main" id="{52676595-1315-465C-A114-1CCD8090608A}"/>
              </a:ext>
            </a:extLst>
          </p:cNvPr>
          <p:cNvPicPr>
            <a:picLocks noChangeAspect="1"/>
          </p:cNvPicPr>
          <p:nvPr/>
        </p:nvPicPr>
        <p:blipFill rotWithShape="1">
          <a:blip r:embed="rId7" cstate="print">
            <a:duotone>
              <a:prstClr val="black"/>
              <a:schemeClr val="bg1">
                <a:tint val="45000"/>
                <a:satMod val="400000"/>
              </a:schemeClr>
            </a:duotone>
            <a:extLst>
              <a:ext uri="{28A0092B-C50C-407E-A947-70E740481C1C}">
                <a14:useLocalDpi xmlns:a14="http://schemas.microsoft.com/office/drawing/2010/main" val="0"/>
              </a:ext>
            </a:extLst>
          </a:blip>
          <a:srcRect l="2262" t="27252" r="38219" b="2059"/>
          <a:stretch/>
        </p:blipFill>
        <p:spPr>
          <a:xfrm>
            <a:off x="5310436" y="2336140"/>
            <a:ext cx="2453800" cy="2185721"/>
          </a:xfrm>
          <a:custGeom>
            <a:avLst/>
            <a:gdLst>
              <a:gd name="connsiteX0" fmla="*/ 0 w 2453800"/>
              <a:gd name="connsiteY0" fmla="*/ 0 h 2185721"/>
              <a:gd name="connsiteX1" fmla="*/ 2453800 w 2453800"/>
              <a:gd name="connsiteY1" fmla="*/ 0 h 2185721"/>
              <a:gd name="connsiteX2" fmla="*/ 2453800 w 2453800"/>
              <a:gd name="connsiteY2" fmla="*/ 2185721 h 2185721"/>
              <a:gd name="connsiteX3" fmla="*/ 0 w 2453800"/>
              <a:gd name="connsiteY3" fmla="*/ 2185721 h 2185721"/>
            </a:gdLst>
            <a:ahLst/>
            <a:cxnLst>
              <a:cxn ang="0">
                <a:pos x="connsiteX0" y="connsiteY0"/>
              </a:cxn>
              <a:cxn ang="0">
                <a:pos x="connsiteX1" y="connsiteY1"/>
              </a:cxn>
              <a:cxn ang="0">
                <a:pos x="connsiteX2" y="connsiteY2"/>
              </a:cxn>
              <a:cxn ang="0">
                <a:pos x="connsiteX3" y="connsiteY3"/>
              </a:cxn>
            </a:cxnLst>
            <a:rect l="l" t="t" r="r" b="b"/>
            <a:pathLst>
              <a:path w="2453800" h="2185721">
                <a:moveTo>
                  <a:pt x="0" y="0"/>
                </a:moveTo>
                <a:lnTo>
                  <a:pt x="2453800" y="0"/>
                </a:lnTo>
                <a:lnTo>
                  <a:pt x="2453800" y="2185721"/>
                </a:lnTo>
                <a:lnTo>
                  <a:pt x="0" y="2185721"/>
                </a:lnTo>
                <a:close/>
              </a:path>
            </a:pathLst>
          </a:custGeom>
        </p:spPr>
      </p:pic>
      <p:pic>
        <p:nvPicPr>
          <p:cNvPr id="36" name="Picture 35">
            <a:extLst>
              <a:ext uri="{FF2B5EF4-FFF2-40B4-BE49-F238E27FC236}">
                <a16:creationId xmlns:a16="http://schemas.microsoft.com/office/drawing/2014/main" id="{BCD47C97-207D-449D-AF17-F0F84072BFE1}"/>
              </a:ext>
            </a:extLst>
          </p:cNvPr>
          <p:cNvPicPr>
            <a:picLocks noChangeAspect="1"/>
          </p:cNvPicPr>
          <p:nvPr/>
        </p:nvPicPr>
        <p:blipFill rotWithShape="1">
          <a:blip r:embed="rId8" cstate="print">
            <a:duotone>
              <a:prstClr val="black"/>
              <a:schemeClr val="bg1">
                <a:tint val="45000"/>
                <a:satMod val="400000"/>
              </a:schemeClr>
            </a:duotone>
            <a:extLst>
              <a:ext uri="{28A0092B-C50C-407E-A947-70E740481C1C}">
                <a14:useLocalDpi xmlns:a14="http://schemas.microsoft.com/office/drawing/2010/main" val="0"/>
              </a:ext>
            </a:extLst>
          </a:blip>
          <a:srcRect l="3054" t="30804" r="3054" b="16617"/>
          <a:stretch/>
        </p:blipFill>
        <p:spPr>
          <a:xfrm>
            <a:off x="131536" y="159336"/>
            <a:ext cx="5476496" cy="2044522"/>
          </a:xfrm>
          <a:custGeom>
            <a:avLst/>
            <a:gdLst>
              <a:gd name="connsiteX0" fmla="*/ 0 w 5476496"/>
              <a:gd name="connsiteY0" fmla="*/ 0 h 2044522"/>
              <a:gd name="connsiteX1" fmla="*/ 5476496 w 5476496"/>
              <a:gd name="connsiteY1" fmla="*/ 0 h 2044522"/>
              <a:gd name="connsiteX2" fmla="*/ 5476496 w 5476496"/>
              <a:gd name="connsiteY2" fmla="*/ 2044522 h 2044522"/>
              <a:gd name="connsiteX3" fmla="*/ 0 w 5476496"/>
              <a:gd name="connsiteY3" fmla="*/ 2044522 h 2044522"/>
            </a:gdLst>
            <a:ahLst/>
            <a:cxnLst>
              <a:cxn ang="0">
                <a:pos x="connsiteX0" y="connsiteY0"/>
              </a:cxn>
              <a:cxn ang="0">
                <a:pos x="connsiteX1" y="connsiteY1"/>
              </a:cxn>
              <a:cxn ang="0">
                <a:pos x="connsiteX2" y="connsiteY2"/>
              </a:cxn>
              <a:cxn ang="0">
                <a:pos x="connsiteX3" y="connsiteY3"/>
              </a:cxn>
            </a:cxnLst>
            <a:rect l="l" t="t" r="r" b="b"/>
            <a:pathLst>
              <a:path w="5476496" h="2044522">
                <a:moveTo>
                  <a:pt x="0" y="0"/>
                </a:moveTo>
                <a:lnTo>
                  <a:pt x="5476496" y="0"/>
                </a:lnTo>
                <a:lnTo>
                  <a:pt x="5476496" y="2044522"/>
                </a:lnTo>
                <a:lnTo>
                  <a:pt x="0" y="2044522"/>
                </a:lnTo>
                <a:close/>
              </a:path>
            </a:pathLst>
          </a:custGeom>
        </p:spPr>
      </p:pic>
      <p:grpSp>
        <p:nvGrpSpPr>
          <p:cNvPr id="46" name="Group 45">
            <a:extLst>
              <a:ext uri="{FF2B5EF4-FFF2-40B4-BE49-F238E27FC236}">
                <a16:creationId xmlns:a16="http://schemas.microsoft.com/office/drawing/2014/main" id="{C730B6A0-6895-4C19-8272-B4F32875D307}"/>
              </a:ext>
            </a:extLst>
          </p:cNvPr>
          <p:cNvGrpSpPr/>
          <p:nvPr/>
        </p:nvGrpSpPr>
        <p:grpSpPr>
          <a:xfrm>
            <a:off x="10928712" y="6378850"/>
            <a:ext cx="947290" cy="270982"/>
            <a:chOff x="4103688" y="-2378075"/>
            <a:chExt cx="1309687" cy="374650"/>
          </a:xfrm>
          <a:solidFill>
            <a:srgbClr val="468DC3"/>
          </a:solidFill>
        </p:grpSpPr>
        <p:sp>
          <p:nvSpPr>
            <p:cNvPr id="47" name="Freeform 254">
              <a:extLst>
                <a:ext uri="{FF2B5EF4-FFF2-40B4-BE49-F238E27FC236}">
                  <a16:creationId xmlns:a16="http://schemas.microsoft.com/office/drawing/2014/main" id="{2C71E541-C077-487E-ADF3-6D2D8ED5689B}"/>
                </a:ext>
              </a:extLst>
            </p:cNvPr>
            <p:cNvSpPr>
              <a:spLocks/>
            </p:cNvSpPr>
            <p:nvPr/>
          </p:nvSpPr>
          <p:spPr bwMode="auto">
            <a:xfrm>
              <a:off x="4103688" y="-2374900"/>
              <a:ext cx="182562" cy="288925"/>
            </a:xfrm>
            <a:custGeom>
              <a:avLst/>
              <a:gdLst>
                <a:gd name="T0" fmla="*/ 43 w 61"/>
                <a:gd name="T1" fmla="*/ 47 h 95"/>
                <a:gd name="T2" fmla="*/ 30 w 61"/>
                <a:gd name="T3" fmla="*/ 55 h 95"/>
                <a:gd name="T4" fmla="*/ 11 w 61"/>
                <a:gd name="T5" fmla="*/ 83 h 95"/>
                <a:gd name="T6" fmla="*/ 11 w 61"/>
                <a:gd name="T7" fmla="*/ 85 h 95"/>
                <a:gd name="T8" fmla="*/ 57 w 61"/>
                <a:gd name="T9" fmla="*/ 85 h 95"/>
                <a:gd name="T10" fmla="*/ 60 w 61"/>
                <a:gd name="T11" fmla="*/ 88 h 95"/>
                <a:gd name="T12" fmla="*/ 60 w 61"/>
                <a:gd name="T13" fmla="*/ 93 h 95"/>
                <a:gd name="T14" fmla="*/ 57 w 61"/>
                <a:gd name="T15" fmla="*/ 95 h 95"/>
                <a:gd name="T16" fmla="*/ 3 w 61"/>
                <a:gd name="T17" fmla="*/ 95 h 95"/>
                <a:gd name="T18" fmla="*/ 0 w 61"/>
                <a:gd name="T19" fmla="*/ 93 h 95"/>
                <a:gd name="T20" fmla="*/ 0 w 61"/>
                <a:gd name="T21" fmla="*/ 83 h 95"/>
                <a:gd name="T22" fmla="*/ 21 w 61"/>
                <a:gd name="T23" fmla="*/ 49 h 95"/>
                <a:gd name="T24" fmla="*/ 35 w 61"/>
                <a:gd name="T25" fmla="*/ 40 h 95"/>
                <a:gd name="T26" fmla="*/ 49 w 61"/>
                <a:gd name="T27" fmla="*/ 22 h 95"/>
                <a:gd name="T28" fmla="*/ 28 w 61"/>
                <a:gd name="T29" fmla="*/ 9 h 95"/>
                <a:gd name="T30" fmla="*/ 4 w 61"/>
                <a:gd name="T31" fmla="*/ 11 h 95"/>
                <a:gd name="T32" fmla="*/ 3 w 61"/>
                <a:gd name="T33" fmla="*/ 11 h 95"/>
                <a:gd name="T34" fmla="*/ 1 w 61"/>
                <a:gd name="T35" fmla="*/ 9 h 95"/>
                <a:gd name="T36" fmla="*/ 1 w 61"/>
                <a:gd name="T37" fmla="*/ 4 h 95"/>
                <a:gd name="T38" fmla="*/ 4 w 61"/>
                <a:gd name="T39" fmla="*/ 2 h 95"/>
                <a:gd name="T40" fmla="*/ 28 w 61"/>
                <a:gd name="T41" fmla="*/ 0 h 95"/>
                <a:gd name="T42" fmla="*/ 61 w 61"/>
                <a:gd name="T43" fmla="*/ 22 h 95"/>
                <a:gd name="T44" fmla="*/ 43 w 61"/>
                <a:gd name="T45" fmla="*/ 47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1" h="95">
                  <a:moveTo>
                    <a:pt x="43" y="47"/>
                  </a:moveTo>
                  <a:cubicBezTo>
                    <a:pt x="30" y="55"/>
                    <a:pt x="30" y="55"/>
                    <a:pt x="30" y="55"/>
                  </a:cubicBezTo>
                  <a:cubicBezTo>
                    <a:pt x="15" y="65"/>
                    <a:pt x="11" y="72"/>
                    <a:pt x="11" y="83"/>
                  </a:cubicBezTo>
                  <a:cubicBezTo>
                    <a:pt x="11" y="85"/>
                    <a:pt x="11" y="85"/>
                    <a:pt x="11" y="85"/>
                  </a:cubicBezTo>
                  <a:cubicBezTo>
                    <a:pt x="57" y="85"/>
                    <a:pt x="57" y="85"/>
                    <a:pt x="57" y="85"/>
                  </a:cubicBezTo>
                  <a:cubicBezTo>
                    <a:pt x="59" y="85"/>
                    <a:pt x="60" y="86"/>
                    <a:pt x="60" y="88"/>
                  </a:cubicBezTo>
                  <a:cubicBezTo>
                    <a:pt x="60" y="93"/>
                    <a:pt x="60" y="93"/>
                    <a:pt x="60" y="93"/>
                  </a:cubicBezTo>
                  <a:cubicBezTo>
                    <a:pt x="60" y="95"/>
                    <a:pt x="59" y="95"/>
                    <a:pt x="57" y="95"/>
                  </a:cubicBezTo>
                  <a:cubicBezTo>
                    <a:pt x="3" y="95"/>
                    <a:pt x="3" y="95"/>
                    <a:pt x="3" y="95"/>
                  </a:cubicBezTo>
                  <a:cubicBezTo>
                    <a:pt x="1" y="95"/>
                    <a:pt x="0" y="94"/>
                    <a:pt x="0" y="93"/>
                  </a:cubicBezTo>
                  <a:cubicBezTo>
                    <a:pt x="0" y="83"/>
                    <a:pt x="0" y="83"/>
                    <a:pt x="0" y="83"/>
                  </a:cubicBezTo>
                  <a:cubicBezTo>
                    <a:pt x="0" y="69"/>
                    <a:pt x="6" y="58"/>
                    <a:pt x="21" y="49"/>
                  </a:cubicBezTo>
                  <a:cubicBezTo>
                    <a:pt x="35" y="40"/>
                    <a:pt x="35" y="40"/>
                    <a:pt x="35" y="40"/>
                  </a:cubicBezTo>
                  <a:cubicBezTo>
                    <a:pt x="46" y="33"/>
                    <a:pt x="49" y="30"/>
                    <a:pt x="49" y="22"/>
                  </a:cubicBezTo>
                  <a:cubicBezTo>
                    <a:pt x="49" y="13"/>
                    <a:pt x="43" y="9"/>
                    <a:pt x="28" y="9"/>
                  </a:cubicBezTo>
                  <a:cubicBezTo>
                    <a:pt x="21" y="9"/>
                    <a:pt x="12" y="10"/>
                    <a:pt x="4" y="11"/>
                  </a:cubicBezTo>
                  <a:cubicBezTo>
                    <a:pt x="4" y="11"/>
                    <a:pt x="4" y="11"/>
                    <a:pt x="3" y="11"/>
                  </a:cubicBezTo>
                  <a:cubicBezTo>
                    <a:pt x="2" y="11"/>
                    <a:pt x="1" y="10"/>
                    <a:pt x="1" y="9"/>
                  </a:cubicBezTo>
                  <a:cubicBezTo>
                    <a:pt x="1" y="4"/>
                    <a:pt x="1" y="4"/>
                    <a:pt x="1" y="4"/>
                  </a:cubicBezTo>
                  <a:cubicBezTo>
                    <a:pt x="1" y="3"/>
                    <a:pt x="3" y="2"/>
                    <a:pt x="4" y="2"/>
                  </a:cubicBezTo>
                  <a:cubicBezTo>
                    <a:pt x="11" y="0"/>
                    <a:pt x="20" y="0"/>
                    <a:pt x="28" y="0"/>
                  </a:cubicBezTo>
                  <a:cubicBezTo>
                    <a:pt x="51" y="0"/>
                    <a:pt x="61" y="7"/>
                    <a:pt x="61" y="22"/>
                  </a:cubicBezTo>
                  <a:cubicBezTo>
                    <a:pt x="61" y="33"/>
                    <a:pt x="56" y="39"/>
                    <a:pt x="43"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8" name="Freeform 255">
              <a:extLst>
                <a:ext uri="{FF2B5EF4-FFF2-40B4-BE49-F238E27FC236}">
                  <a16:creationId xmlns:a16="http://schemas.microsoft.com/office/drawing/2014/main" id="{57AE4BE3-F3F1-406C-B966-79ED4DA14DF9}"/>
                </a:ext>
              </a:extLst>
            </p:cNvPr>
            <p:cNvSpPr>
              <a:spLocks noEditPoints="1"/>
            </p:cNvSpPr>
            <p:nvPr/>
          </p:nvSpPr>
          <p:spPr bwMode="auto">
            <a:xfrm>
              <a:off x="4208463" y="-2308225"/>
              <a:ext cx="211137" cy="304800"/>
            </a:xfrm>
            <a:custGeom>
              <a:avLst/>
              <a:gdLst>
                <a:gd name="T0" fmla="*/ 68 w 70"/>
                <a:gd name="T1" fmla="*/ 74 h 100"/>
                <a:gd name="T2" fmla="*/ 56 w 70"/>
                <a:gd name="T3" fmla="*/ 74 h 100"/>
                <a:gd name="T4" fmla="*/ 56 w 70"/>
                <a:gd name="T5" fmla="*/ 98 h 100"/>
                <a:gd name="T6" fmla="*/ 54 w 70"/>
                <a:gd name="T7" fmla="*/ 100 h 100"/>
                <a:gd name="T8" fmla="*/ 46 w 70"/>
                <a:gd name="T9" fmla="*/ 100 h 100"/>
                <a:gd name="T10" fmla="*/ 44 w 70"/>
                <a:gd name="T11" fmla="*/ 98 h 100"/>
                <a:gd name="T12" fmla="*/ 44 w 70"/>
                <a:gd name="T13" fmla="*/ 74 h 100"/>
                <a:gd name="T14" fmla="*/ 5 w 70"/>
                <a:gd name="T15" fmla="*/ 74 h 100"/>
                <a:gd name="T16" fmla="*/ 0 w 70"/>
                <a:gd name="T17" fmla="*/ 68 h 100"/>
                <a:gd name="T18" fmla="*/ 0 w 70"/>
                <a:gd name="T19" fmla="*/ 63 h 100"/>
                <a:gd name="T20" fmla="*/ 1 w 70"/>
                <a:gd name="T21" fmla="*/ 58 h 100"/>
                <a:gd name="T22" fmla="*/ 41 w 70"/>
                <a:gd name="T23" fmla="*/ 2 h 100"/>
                <a:gd name="T24" fmla="*/ 45 w 70"/>
                <a:gd name="T25" fmla="*/ 0 h 100"/>
                <a:gd name="T26" fmla="*/ 52 w 70"/>
                <a:gd name="T27" fmla="*/ 0 h 100"/>
                <a:gd name="T28" fmla="*/ 56 w 70"/>
                <a:gd name="T29" fmla="*/ 3 h 100"/>
                <a:gd name="T30" fmla="*/ 56 w 70"/>
                <a:gd name="T31" fmla="*/ 63 h 100"/>
                <a:gd name="T32" fmla="*/ 68 w 70"/>
                <a:gd name="T33" fmla="*/ 63 h 100"/>
                <a:gd name="T34" fmla="*/ 70 w 70"/>
                <a:gd name="T35" fmla="*/ 66 h 100"/>
                <a:gd name="T36" fmla="*/ 70 w 70"/>
                <a:gd name="T37" fmla="*/ 71 h 100"/>
                <a:gd name="T38" fmla="*/ 68 w 70"/>
                <a:gd name="T39" fmla="*/ 74 h 100"/>
                <a:gd name="T40" fmla="*/ 44 w 70"/>
                <a:gd name="T41" fmla="*/ 17 h 100"/>
                <a:gd name="T42" fmla="*/ 43 w 70"/>
                <a:gd name="T43" fmla="*/ 17 h 100"/>
                <a:gd name="T44" fmla="*/ 43 w 70"/>
                <a:gd name="T45" fmla="*/ 17 h 100"/>
                <a:gd name="T46" fmla="*/ 42 w 70"/>
                <a:gd name="T47" fmla="*/ 17 h 100"/>
                <a:gd name="T48" fmla="*/ 11 w 70"/>
                <a:gd name="T49" fmla="*/ 61 h 100"/>
                <a:gd name="T50" fmla="*/ 11 w 70"/>
                <a:gd name="T51" fmla="*/ 63 h 100"/>
                <a:gd name="T52" fmla="*/ 12 w 70"/>
                <a:gd name="T53" fmla="*/ 63 h 100"/>
                <a:gd name="T54" fmla="*/ 44 w 70"/>
                <a:gd name="T55" fmla="*/ 63 h 100"/>
                <a:gd name="T56" fmla="*/ 44 w 70"/>
                <a:gd name="T57" fmla="*/ 17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0" h="100">
                  <a:moveTo>
                    <a:pt x="68" y="74"/>
                  </a:moveTo>
                  <a:cubicBezTo>
                    <a:pt x="56" y="74"/>
                    <a:pt x="56" y="74"/>
                    <a:pt x="56" y="74"/>
                  </a:cubicBezTo>
                  <a:cubicBezTo>
                    <a:pt x="56" y="98"/>
                    <a:pt x="56" y="98"/>
                    <a:pt x="56" y="98"/>
                  </a:cubicBezTo>
                  <a:cubicBezTo>
                    <a:pt x="56" y="99"/>
                    <a:pt x="55" y="100"/>
                    <a:pt x="54" y="100"/>
                  </a:cubicBezTo>
                  <a:cubicBezTo>
                    <a:pt x="46" y="100"/>
                    <a:pt x="46" y="100"/>
                    <a:pt x="46" y="100"/>
                  </a:cubicBezTo>
                  <a:cubicBezTo>
                    <a:pt x="44" y="100"/>
                    <a:pt x="44" y="99"/>
                    <a:pt x="44" y="98"/>
                  </a:cubicBezTo>
                  <a:cubicBezTo>
                    <a:pt x="44" y="74"/>
                    <a:pt x="44" y="74"/>
                    <a:pt x="44" y="74"/>
                  </a:cubicBezTo>
                  <a:cubicBezTo>
                    <a:pt x="5" y="74"/>
                    <a:pt x="5" y="74"/>
                    <a:pt x="5" y="74"/>
                  </a:cubicBezTo>
                  <a:cubicBezTo>
                    <a:pt x="1" y="74"/>
                    <a:pt x="0" y="72"/>
                    <a:pt x="0" y="68"/>
                  </a:cubicBezTo>
                  <a:cubicBezTo>
                    <a:pt x="0" y="63"/>
                    <a:pt x="0" y="63"/>
                    <a:pt x="0" y="63"/>
                  </a:cubicBezTo>
                  <a:cubicBezTo>
                    <a:pt x="0" y="61"/>
                    <a:pt x="0" y="60"/>
                    <a:pt x="1" y="58"/>
                  </a:cubicBezTo>
                  <a:cubicBezTo>
                    <a:pt x="41" y="2"/>
                    <a:pt x="41" y="2"/>
                    <a:pt x="41" y="2"/>
                  </a:cubicBezTo>
                  <a:cubicBezTo>
                    <a:pt x="41" y="1"/>
                    <a:pt x="42" y="0"/>
                    <a:pt x="45" y="0"/>
                  </a:cubicBezTo>
                  <a:cubicBezTo>
                    <a:pt x="52" y="0"/>
                    <a:pt x="52" y="0"/>
                    <a:pt x="52" y="0"/>
                  </a:cubicBezTo>
                  <a:cubicBezTo>
                    <a:pt x="55" y="0"/>
                    <a:pt x="56" y="1"/>
                    <a:pt x="56" y="3"/>
                  </a:cubicBezTo>
                  <a:cubicBezTo>
                    <a:pt x="56" y="63"/>
                    <a:pt x="56" y="63"/>
                    <a:pt x="56" y="63"/>
                  </a:cubicBezTo>
                  <a:cubicBezTo>
                    <a:pt x="68" y="63"/>
                    <a:pt x="68" y="63"/>
                    <a:pt x="68" y="63"/>
                  </a:cubicBezTo>
                  <a:cubicBezTo>
                    <a:pt x="69" y="63"/>
                    <a:pt x="70" y="64"/>
                    <a:pt x="70" y="66"/>
                  </a:cubicBezTo>
                  <a:cubicBezTo>
                    <a:pt x="70" y="71"/>
                    <a:pt x="70" y="71"/>
                    <a:pt x="70" y="71"/>
                  </a:cubicBezTo>
                  <a:cubicBezTo>
                    <a:pt x="70" y="73"/>
                    <a:pt x="69" y="74"/>
                    <a:pt x="68" y="74"/>
                  </a:cubicBezTo>
                  <a:close/>
                  <a:moveTo>
                    <a:pt x="44" y="17"/>
                  </a:moveTo>
                  <a:cubicBezTo>
                    <a:pt x="44" y="17"/>
                    <a:pt x="44" y="17"/>
                    <a:pt x="43" y="17"/>
                  </a:cubicBezTo>
                  <a:cubicBezTo>
                    <a:pt x="43" y="17"/>
                    <a:pt x="43" y="17"/>
                    <a:pt x="43" y="17"/>
                  </a:cubicBezTo>
                  <a:cubicBezTo>
                    <a:pt x="43" y="17"/>
                    <a:pt x="42" y="17"/>
                    <a:pt x="42" y="17"/>
                  </a:cubicBezTo>
                  <a:cubicBezTo>
                    <a:pt x="11" y="61"/>
                    <a:pt x="11" y="61"/>
                    <a:pt x="11" y="61"/>
                  </a:cubicBezTo>
                  <a:cubicBezTo>
                    <a:pt x="11" y="62"/>
                    <a:pt x="11" y="62"/>
                    <a:pt x="11" y="63"/>
                  </a:cubicBezTo>
                  <a:cubicBezTo>
                    <a:pt x="11" y="63"/>
                    <a:pt x="11" y="63"/>
                    <a:pt x="12" y="63"/>
                  </a:cubicBezTo>
                  <a:cubicBezTo>
                    <a:pt x="44" y="63"/>
                    <a:pt x="44" y="63"/>
                    <a:pt x="44" y="63"/>
                  </a:cubicBezTo>
                  <a:lnTo>
                    <a:pt x="44"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9" name="Freeform 256">
              <a:extLst>
                <a:ext uri="{FF2B5EF4-FFF2-40B4-BE49-F238E27FC236}">
                  <a16:creationId xmlns:a16="http://schemas.microsoft.com/office/drawing/2014/main" id="{95194608-4FB4-43F9-9488-8616552608DD}"/>
                </a:ext>
              </a:extLst>
            </p:cNvPr>
            <p:cNvSpPr>
              <a:spLocks/>
            </p:cNvSpPr>
            <p:nvPr/>
          </p:nvSpPr>
          <p:spPr bwMode="auto">
            <a:xfrm>
              <a:off x="4645025" y="-2374900"/>
              <a:ext cx="34925" cy="292100"/>
            </a:xfrm>
            <a:custGeom>
              <a:avLst/>
              <a:gdLst>
                <a:gd name="T0" fmla="*/ 11 w 12"/>
                <a:gd name="T1" fmla="*/ 95 h 96"/>
                <a:gd name="T2" fmla="*/ 10 w 12"/>
                <a:gd name="T3" fmla="*/ 96 h 96"/>
                <a:gd name="T4" fmla="*/ 3 w 12"/>
                <a:gd name="T5" fmla="*/ 96 h 96"/>
                <a:gd name="T6" fmla="*/ 1 w 12"/>
                <a:gd name="T7" fmla="*/ 95 h 96"/>
                <a:gd name="T8" fmla="*/ 0 w 12"/>
                <a:gd name="T9" fmla="*/ 93 h 96"/>
                <a:gd name="T10" fmla="*/ 0 w 12"/>
                <a:gd name="T11" fmla="*/ 2 h 96"/>
                <a:gd name="T12" fmla="*/ 1 w 12"/>
                <a:gd name="T13" fmla="*/ 1 h 96"/>
                <a:gd name="T14" fmla="*/ 3 w 12"/>
                <a:gd name="T15" fmla="*/ 0 h 96"/>
                <a:gd name="T16" fmla="*/ 10 w 12"/>
                <a:gd name="T17" fmla="*/ 0 h 96"/>
                <a:gd name="T18" fmla="*/ 11 w 12"/>
                <a:gd name="T19" fmla="*/ 1 h 96"/>
                <a:gd name="T20" fmla="*/ 12 w 12"/>
                <a:gd name="T21" fmla="*/ 2 h 96"/>
                <a:gd name="T22" fmla="*/ 12 w 12"/>
                <a:gd name="T23" fmla="*/ 93 h 96"/>
                <a:gd name="T24" fmla="*/ 11 w 12"/>
                <a:gd name="T25" fmla="*/ 9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 h="96">
                  <a:moveTo>
                    <a:pt x="11" y="95"/>
                  </a:moveTo>
                  <a:cubicBezTo>
                    <a:pt x="11" y="95"/>
                    <a:pt x="10" y="96"/>
                    <a:pt x="10" y="96"/>
                  </a:cubicBezTo>
                  <a:cubicBezTo>
                    <a:pt x="3" y="96"/>
                    <a:pt x="3" y="96"/>
                    <a:pt x="3" y="96"/>
                  </a:cubicBezTo>
                  <a:cubicBezTo>
                    <a:pt x="2" y="96"/>
                    <a:pt x="1" y="95"/>
                    <a:pt x="1" y="95"/>
                  </a:cubicBezTo>
                  <a:cubicBezTo>
                    <a:pt x="0" y="94"/>
                    <a:pt x="0" y="94"/>
                    <a:pt x="0" y="93"/>
                  </a:cubicBezTo>
                  <a:cubicBezTo>
                    <a:pt x="0" y="2"/>
                    <a:pt x="0" y="2"/>
                    <a:pt x="0" y="2"/>
                  </a:cubicBezTo>
                  <a:cubicBezTo>
                    <a:pt x="0" y="2"/>
                    <a:pt x="0" y="1"/>
                    <a:pt x="1" y="1"/>
                  </a:cubicBezTo>
                  <a:cubicBezTo>
                    <a:pt x="1" y="0"/>
                    <a:pt x="2" y="0"/>
                    <a:pt x="3" y="0"/>
                  </a:cubicBezTo>
                  <a:cubicBezTo>
                    <a:pt x="10" y="0"/>
                    <a:pt x="10" y="0"/>
                    <a:pt x="10" y="0"/>
                  </a:cubicBezTo>
                  <a:cubicBezTo>
                    <a:pt x="10" y="0"/>
                    <a:pt x="11" y="0"/>
                    <a:pt x="11" y="1"/>
                  </a:cubicBezTo>
                  <a:cubicBezTo>
                    <a:pt x="12" y="1"/>
                    <a:pt x="12" y="2"/>
                    <a:pt x="12" y="2"/>
                  </a:cubicBezTo>
                  <a:cubicBezTo>
                    <a:pt x="12" y="93"/>
                    <a:pt x="12" y="93"/>
                    <a:pt x="12" y="93"/>
                  </a:cubicBezTo>
                  <a:cubicBezTo>
                    <a:pt x="12" y="94"/>
                    <a:pt x="12" y="94"/>
                    <a:pt x="11" y="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0" name="Freeform 257">
              <a:extLst>
                <a:ext uri="{FF2B5EF4-FFF2-40B4-BE49-F238E27FC236}">
                  <a16:creationId xmlns:a16="http://schemas.microsoft.com/office/drawing/2014/main" id="{8C9375EB-E1ED-461B-AC2A-ECB2D9B85071}"/>
                </a:ext>
              </a:extLst>
            </p:cNvPr>
            <p:cNvSpPr>
              <a:spLocks noEditPoints="1"/>
            </p:cNvSpPr>
            <p:nvPr/>
          </p:nvSpPr>
          <p:spPr bwMode="auto">
            <a:xfrm>
              <a:off x="4743450" y="-2378075"/>
              <a:ext cx="36512" cy="295275"/>
            </a:xfrm>
            <a:custGeom>
              <a:avLst/>
              <a:gdLst>
                <a:gd name="T0" fmla="*/ 11 w 12"/>
                <a:gd name="T1" fmla="*/ 15 h 97"/>
                <a:gd name="T2" fmla="*/ 9 w 12"/>
                <a:gd name="T3" fmla="*/ 15 h 97"/>
                <a:gd name="T4" fmla="*/ 3 w 12"/>
                <a:gd name="T5" fmla="*/ 15 h 97"/>
                <a:gd name="T6" fmla="*/ 1 w 12"/>
                <a:gd name="T7" fmla="*/ 15 h 97"/>
                <a:gd name="T8" fmla="*/ 0 w 12"/>
                <a:gd name="T9" fmla="*/ 13 h 97"/>
                <a:gd name="T10" fmla="*/ 0 w 12"/>
                <a:gd name="T11" fmla="*/ 3 h 97"/>
                <a:gd name="T12" fmla="*/ 1 w 12"/>
                <a:gd name="T13" fmla="*/ 1 h 97"/>
                <a:gd name="T14" fmla="*/ 3 w 12"/>
                <a:gd name="T15" fmla="*/ 0 h 97"/>
                <a:gd name="T16" fmla="*/ 9 w 12"/>
                <a:gd name="T17" fmla="*/ 0 h 97"/>
                <a:gd name="T18" fmla="*/ 11 w 12"/>
                <a:gd name="T19" fmla="*/ 1 h 97"/>
                <a:gd name="T20" fmla="*/ 12 w 12"/>
                <a:gd name="T21" fmla="*/ 3 h 97"/>
                <a:gd name="T22" fmla="*/ 12 w 12"/>
                <a:gd name="T23" fmla="*/ 13 h 97"/>
                <a:gd name="T24" fmla="*/ 11 w 12"/>
                <a:gd name="T25" fmla="*/ 15 h 97"/>
                <a:gd name="T26" fmla="*/ 11 w 12"/>
                <a:gd name="T27" fmla="*/ 96 h 97"/>
                <a:gd name="T28" fmla="*/ 9 w 12"/>
                <a:gd name="T29" fmla="*/ 97 h 97"/>
                <a:gd name="T30" fmla="*/ 3 w 12"/>
                <a:gd name="T31" fmla="*/ 97 h 97"/>
                <a:gd name="T32" fmla="*/ 1 w 12"/>
                <a:gd name="T33" fmla="*/ 96 h 97"/>
                <a:gd name="T34" fmla="*/ 0 w 12"/>
                <a:gd name="T35" fmla="*/ 94 h 97"/>
                <a:gd name="T36" fmla="*/ 0 w 12"/>
                <a:gd name="T37" fmla="*/ 29 h 97"/>
                <a:gd name="T38" fmla="*/ 1 w 12"/>
                <a:gd name="T39" fmla="*/ 27 h 97"/>
                <a:gd name="T40" fmla="*/ 3 w 12"/>
                <a:gd name="T41" fmla="*/ 27 h 97"/>
                <a:gd name="T42" fmla="*/ 9 w 12"/>
                <a:gd name="T43" fmla="*/ 27 h 97"/>
                <a:gd name="T44" fmla="*/ 11 w 12"/>
                <a:gd name="T45" fmla="*/ 27 h 97"/>
                <a:gd name="T46" fmla="*/ 12 w 12"/>
                <a:gd name="T47" fmla="*/ 29 h 97"/>
                <a:gd name="T48" fmla="*/ 12 w 12"/>
                <a:gd name="T49" fmla="*/ 94 h 97"/>
                <a:gd name="T50" fmla="*/ 11 w 12"/>
                <a:gd name="T51" fmla="*/ 96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2" h="97">
                  <a:moveTo>
                    <a:pt x="11" y="15"/>
                  </a:moveTo>
                  <a:cubicBezTo>
                    <a:pt x="11" y="15"/>
                    <a:pt x="10" y="15"/>
                    <a:pt x="9" y="15"/>
                  </a:cubicBezTo>
                  <a:cubicBezTo>
                    <a:pt x="3" y="15"/>
                    <a:pt x="3" y="15"/>
                    <a:pt x="3" y="15"/>
                  </a:cubicBezTo>
                  <a:cubicBezTo>
                    <a:pt x="2" y="15"/>
                    <a:pt x="1" y="15"/>
                    <a:pt x="1" y="15"/>
                  </a:cubicBezTo>
                  <a:cubicBezTo>
                    <a:pt x="0" y="14"/>
                    <a:pt x="0" y="14"/>
                    <a:pt x="0" y="13"/>
                  </a:cubicBezTo>
                  <a:cubicBezTo>
                    <a:pt x="0" y="3"/>
                    <a:pt x="0" y="3"/>
                    <a:pt x="0" y="3"/>
                  </a:cubicBezTo>
                  <a:cubicBezTo>
                    <a:pt x="0" y="2"/>
                    <a:pt x="0" y="1"/>
                    <a:pt x="1" y="1"/>
                  </a:cubicBezTo>
                  <a:cubicBezTo>
                    <a:pt x="1" y="0"/>
                    <a:pt x="2" y="0"/>
                    <a:pt x="3" y="0"/>
                  </a:cubicBezTo>
                  <a:cubicBezTo>
                    <a:pt x="9" y="0"/>
                    <a:pt x="9" y="0"/>
                    <a:pt x="9" y="0"/>
                  </a:cubicBezTo>
                  <a:cubicBezTo>
                    <a:pt x="10" y="0"/>
                    <a:pt x="11" y="0"/>
                    <a:pt x="11" y="1"/>
                  </a:cubicBezTo>
                  <a:cubicBezTo>
                    <a:pt x="12" y="1"/>
                    <a:pt x="12" y="2"/>
                    <a:pt x="12" y="3"/>
                  </a:cubicBezTo>
                  <a:cubicBezTo>
                    <a:pt x="12" y="13"/>
                    <a:pt x="12" y="13"/>
                    <a:pt x="12" y="13"/>
                  </a:cubicBezTo>
                  <a:cubicBezTo>
                    <a:pt x="12" y="14"/>
                    <a:pt x="12" y="14"/>
                    <a:pt x="11" y="15"/>
                  </a:cubicBezTo>
                  <a:close/>
                  <a:moveTo>
                    <a:pt x="11" y="96"/>
                  </a:moveTo>
                  <a:cubicBezTo>
                    <a:pt x="10" y="96"/>
                    <a:pt x="10" y="97"/>
                    <a:pt x="9" y="97"/>
                  </a:cubicBezTo>
                  <a:cubicBezTo>
                    <a:pt x="3" y="97"/>
                    <a:pt x="3" y="97"/>
                    <a:pt x="3" y="97"/>
                  </a:cubicBezTo>
                  <a:cubicBezTo>
                    <a:pt x="2" y="97"/>
                    <a:pt x="1" y="96"/>
                    <a:pt x="1" y="96"/>
                  </a:cubicBezTo>
                  <a:cubicBezTo>
                    <a:pt x="0" y="95"/>
                    <a:pt x="0" y="95"/>
                    <a:pt x="0" y="94"/>
                  </a:cubicBezTo>
                  <a:cubicBezTo>
                    <a:pt x="0" y="29"/>
                    <a:pt x="0" y="29"/>
                    <a:pt x="0" y="29"/>
                  </a:cubicBezTo>
                  <a:cubicBezTo>
                    <a:pt x="0" y="28"/>
                    <a:pt x="0" y="28"/>
                    <a:pt x="1" y="27"/>
                  </a:cubicBezTo>
                  <a:cubicBezTo>
                    <a:pt x="1" y="27"/>
                    <a:pt x="2" y="27"/>
                    <a:pt x="3" y="27"/>
                  </a:cubicBezTo>
                  <a:cubicBezTo>
                    <a:pt x="9" y="27"/>
                    <a:pt x="9" y="27"/>
                    <a:pt x="9" y="27"/>
                  </a:cubicBezTo>
                  <a:cubicBezTo>
                    <a:pt x="10" y="27"/>
                    <a:pt x="10" y="27"/>
                    <a:pt x="11" y="27"/>
                  </a:cubicBezTo>
                  <a:cubicBezTo>
                    <a:pt x="11" y="28"/>
                    <a:pt x="12" y="28"/>
                    <a:pt x="12" y="29"/>
                  </a:cubicBezTo>
                  <a:cubicBezTo>
                    <a:pt x="12" y="94"/>
                    <a:pt x="12" y="94"/>
                    <a:pt x="12" y="94"/>
                  </a:cubicBezTo>
                  <a:cubicBezTo>
                    <a:pt x="12" y="95"/>
                    <a:pt x="11" y="95"/>
                    <a:pt x="11"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1" name="Freeform 258">
              <a:extLst>
                <a:ext uri="{FF2B5EF4-FFF2-40B4-BE49-F238E27FC236}">
                  <a16:creationId xmlns:a16="http://schemas.microsoft.com/office/drawing/2014/main" id="{3053A9B4-E757-4B0D-8721-A291D9A713D6}"/>
                </a:ext>
              </a:extLst>
            </p:cNvPr>
            <p:cNvSpPr>
              <a:spLocks noEditPoints="1"/>
            </p:cNvSpPr>
            <p:nvPr/>
          </p:nvSpPr>
          <p:spPr bwMode="auto">
            <a:xfrm>
              <a:off x="4830763" y="-2374900"/>
              <a:ext cx="171450" cy="295275"/>
            </a:xfrm>
            <a:custGeom>
              <a:avLst/>
              <a:gdLst>
                <a:gd name="T0" fmla="*/ 56 w 57"/>
                <a:gd name="T1" fmla="*/ 93 h 97"/>
                <a:gd name="T2" fmla="*/ 54 w 57"/>
                <a:gd name="T3" fmla="*/ 94 h 97"/>
                <a:gd name="T4" fmla="*/ 41 w 57"/>
                <a:gd name="T5" fmla="*/ 96 h 97"/>
                <a:gd name="T6" fmla="*/ 29 w 57"/>
                <a:gd name="T7" fmla="*/ 97 h 97"/>
                <a:gd name="T8" fmla="*/ 16 w 57"/>
                <a:gd name="T9" fmla="*/ 94 h 97"/>
                <a:gd name="T10" fmla="*/ 7 w 57"/>
                <a:gd name="T11" fmla="*/ 88 h 97"/>
                <a:gd name="T12" fmla="*/ 2 w 57"/>
                <a:gd name="T13" fmla="*/ 78 h 97"/>
                <a:gd name="T14" fmla="*/ 0 w 57"/>
                <a:gd name="T15" fmla="*/ 65 h 97"/>
                <a:gd name="T16" fmla="*/ 0 w 57"/>
                <a:gd name="T17" fmla="*/ 56 h 97"/>
                <a:gd name="T18" fmla="*/ 7 w 57"/>
                <a:gd name="T19" fmla="*/ 33 h 97"/>
                <a:gd name="T20" fmla="*/ 29 w 57"/>
                <a:gd name="T21" fmla="*/ 25 h 97"/>
                <a:gd name="T22" fmla="*/ 37 w 57"/>
                <a:gd name="T23" fmla="*/ 25 h 97"/>
                <a:gd name="T24" fmla="*/ 45 w 57"/>
                <a:gd name="T25" fmla="*/ 26 h 97"/>
                <a:gd name="T26" fmla="*/ 45 w 57"/>
                <a:gd name="T27" fmla="*/ 2 h 97"/>
                <a:gd name="T28" fmla="*/ 46 w 57"/>
                <a:gd name="T29" fmla="*/ 1 h 97"/>
                <a:gd name="T30" fmla="*/ 47 w 57"/>
                <a:gd name="T31" fmla="*/ 0 h 97"/>
                <a:gd name="T32" fmla="*/ 54 w 57"/>
                <a:gd name="T33" fmla="*/ 0 h 97"/>
                <a:gd name="T34" fmla="*/ 56 w 57"/>
                <a:gd name="T35" fmla="*/ 1 h 97"/>
                <a:gd name="T36" fmla="*/ 57 w 57"/>
                <a:gd name="T37" fmla="*/ 2 h 97"/>
                <a:gd name="T38" fmla="*/ 57 w 57"/>
                <a:gd name="T39" fmla="*/ 91 h 97"/>
                <a:gd name="T40" fmla="*/ 56 w 57"/>
                <a:gd name="T41" fmla="*/ 93 h 97"/>
                <a:gd name="T42" fmla="*/ 45 w 57"/>
                <a:gd name="T43" fmla="*/ 35 h 97"/>
                <a:gd name="T44" fmla="*/ 37 w 57"/>
                <a:gd name="T45" fmla="*/ 35 h 97"/>
                <a:gd name="T46" fmla="*/ 29 w 57"/>
                <a:gd name="T47" fmla="*/ 35 h 97"/>
                <a:gd name="T48" fmla="*/ 16 w 57"/>
                <a:gd name="T49" fmla="*/ 40 h 97"/>
                <a:gd name="T50" fmla="*/ 12 w 57"/>
                <a:gd name="T51" fmla="*/ 56 h 97"/>
                <a:gd name="T52" fmla="*/ 12 w 57"/>
                <a:gd name="T53" fmla="*/ 65 h 97"/>
                <a:gd name="T54" fmla="*/ 16 w 57"/>
                <a:gd name="T55" fmla="*/ 81 h 97"/>
                <a:gd name="T56" fmla="*/ 29 w 57"/>
                <a:gd name="T57" fmla="*/ 87 h 97"/>
                <a:gd name="T58" fmla="*/ 37 w 57"/>
                <a:gd name="T59" fmla="*/ 86 h 97"/>
                <a:gd name="T60" fmla="*/ 45 w 57"/>
                <a:gd name="T61" fmla="*/ 86 h 97"/>
                <a:gd name="T62" fmla="*/ 45 w 57"/>
                <a:gd name="T63" fmla="*/ 35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7" h="97">
                  <a:moveTo>
                    <a:pt x="56" y="93"/>
                  </a:moveTo>
                  <a:cubicBezTo>
                    <a:pt x="56" y="94"/>
                    <a:pt x="55" y="94"/>
                    <a:pt x="54" y="94"/>
                  </a:cubicBezTo>
                  <a:cubicBezTo>
                    <a:pt x="50" y="95"/>
                    <a:pt x="46" y="96"/>
                    <a:pt x="41" y="96"/>
                  </a:cubicBezTo>
                  <a:cubicBezTo>
                    <a:pt x="37" y="96"/>
                    <a:pt x="33" y="97"/>
                    <a:pt x="29" y="97"/>
                  </a:cubicBezTo>
                  <a:cubicBezTo>
                    <a:pt x="24" y="97"/>
                    <a:pt x="20" y="96"/>
                    <a:pt x="16" y="94"/>
                  </a:cubicBezTo>
                  <a:cubicBezTo>
                    <a:pt x="13" y="93"/>
                    <a:pt x="10" y="91"/>
                    <a:pt x="7" y="88"/>
                  </a:cubicBezTo>
                  <a:cubicBezTo>
                    <a:pt x="5" y="85"/>
                    <a:pt x="3" y="82"/>
                    <a:pt x="2" y="78"/>
                  </a:cubicBezTo>
                  <a:cubicBezTo>
                    <a:pt x="1" y="74"/>
                    <a:pt x="0" y="70"/>
                    <a:pt x="0" y="65"/>
                  </a:cubicBezTo>
                  <a:cubicBezTo>
                    <a:pt x="0" y="56"/>
                    <a:pt x="0" y="56"/>
                    <a:pt x="0" y="56"/>
                  </a:cubicBezTo>
                  <a:cubicBezTo>
                    <a:pt x="0" y="46"/>
                    <a:pt x="3" y="38"/>
                    <a:pt x="7" y="33"/>
                  </a:cubicBezTo>
                  <a:cubicBezTo>
                    <a:pt x="12" y="27"/>
                    <a:pt x="19" y="25"/>
                    <a:pt x="29" y="25"/>
                  </a:cubicBezTo>
                  <a:cubicBezTo>
                    <a:pt x="31" y="25"/>
                    <a:pt x="34" y="25"/>
                    <a:pt x="37" y="25"/>
                  </a:cubicBezTo>
                  <a:cubicBezTo>
                    <a:pt x="40" y="25"/>
                    <a:pt x="42" y="26"/>
                    <a:pt x="45" y="26"/>
                  </a:cubicBezTo>
                  <a:cubicBezTo>
                    <a:pt x="45" y="2"/>
                    <a:pt x="45" y="2"/>
                    <a:pt x="45" y="2"/>
                  </a:cubicBezTo>
                  <a:cubicBezTo>
                    <a:pt x="45" y="2"/>
                    <a:pt x="45" y="1"/>
                    <a:pt x="46" y="1"/>
                  </a:cubicBezTo>
                  <a:cubicBezTo>
                    <a:pt x="46" y="0"/>
                    <a:pt x="47" y="0"/>
                    <a:pt x="47" y="0"/>
                  </a:cubicBezTo>
                  <a:cubicBezTo>
                    <a:pt x="54" y="0"/>
                    <a:pt x="54" y="0"/>
                    <a:pt x="54" y="0"/>
                  </a:cubicBezTo>
                  <a:cubicBezTo>
                    <a:pt x="55" y="0"/>
                    <a:pt x="56" y="0"/>
                    <a:pt x="56" y="1"/>
                  </a:cubicBezTo>
                  <a:cubicBezTo>
                    <a:pt x="56" y="1"/>
                    <a:pt x="57" y="2"/>
                    <a:pt x="57" y="2"/>
                  </a:cubicBezTo>
                  <a:cubicBezTo>
                    <a:pt x="57" y="91"/>
                    <a:pt x="57" y="91"/>
                    <a:pt x="57" y="91"/>
                  </a:cubicBezTo>
                  <a:cubicBezTo>
                    <a:pt x="57" y="92"/>
                    <a:pt x="57" y="93"/>
                    <a:pt x="56" y="93"/>
                  </a:cubicBezTo>
                  <a:close/>
                  <a:moveTo>
                    <a:pt x="45" y="35"/>
                  </a:moveTo>
                  <a:cubicBezTo>
                    <a:pt x="43" y="35"/>
                    <a:pt x="40" y="35"/>
                    <a:pt x="37" y="35"/>
                  </a:cubicBezTo>
                  <a:cubicBezTo>
                    <a:pt x="34" y="35"/>
                    <a:pt x="31" y="35"/>
                    <a:pt x="29" y="35"/>
                  </a:cubicBezTo>
                  <a:cubicBezTo>
                    <a:pt x="23" y="35"/>
                    <a:pt x="18" y="36"/>
                    <a:pt x="16" y="40"/>
                  </a:cubicBezTo>
                  <a:cubicBezTo>
                    <a:pt x="13" y="44"/>
                    <a:pt x="12" y="49"/>
                    <a:pt x="12" y="56"/>
                  </a:cubicBezTo>
                  <a:cubicBezTo>
                    <a:pt x="12" y="65"/>
                    <a:pt x="12" y="65"/>
                    <a:pt x="12" y="65"/>
                  </a:cubicBezTo>
                  <a:cubicBezTo>
                    <a:pt x="12" y="72"/>
                    <a:pt x="13" y="77"/>
                    <a:pt x="16" y="81"/>
                  </a:cubicBezTo>
                  <a:cubicBezTo>
                    <a:pt x="18" y="85"/>
                    <a:pt x="23" y="87"/>
                    <a:pt x="29" y="87"/>
                  </a:cubicBezTo>
                  <a:cubicBezTo>
                    <a:pt x="32" y="87"/>
                    <a:pt x="34" y="87"/>
                    <a:pt x="37" y="86"/>
                  </a:cubicBezTo>
                  <a:cubicBezTo>
                    <a:pt x="40" y="86"/>
                    <a:pt x="43" y="86"/>
                    <a:pt x="45" y="86"/>
                  </a:cubicBezTo>
                  <a:lnTo>
                    <a:pt x="45"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2" name="Freeform 259">
              <a:extLst>
                <a:ext uri="{FF2B5EF4-FFF2-40B4-BE49-F238E27FC236}">
                  <a16:creationId xmlns:a16="http://schemas.microsoft.com/office/drawing/2014/main" id="{AB57744B-1BC2-4D8C-92C6-F9D0C7C6E946}"/>
                </a:ext>
              </a:extLst>
            </p:cNvPr>
            <p:cNvSpPr>
              <a:spLocks noEditPoints="1"/>
            </p:cNvSpPr>
            <p:nvPr/>
          </p:nvSpPr>
          <p:spPr bwMode="auto">
            <a:xfrm>
              <a:off x="5046663" y="-2298700"/>
              <a:ext cx="180975" cy="219075"/>
            </a:xfrm>
            <a:custGeom>
              <a:avLst/>
              <a:gdLst>
                <a:gd name="T0" fmla="*/ 57 w 60"/>
                <a:gd name="T1" fmla="*/ 39 h 72"/>
                <a:gd name="T2" fmla="*/ 12 w 60"/>
                <a:gd name="T3" fmla="*/ 39 h 72"/>
                <a:gd name="T4" fmla="*/ 12 w 60"/>
                <a:gd name="T5" fmla="*/ 41 h 72"/>
                <a:gd name="T6" fmla="*/ 17 w 60"/>
                <a:gd name="T7" fmla="*/ 57 h 72"/>
                <a:gd name="T8" fmla="*/ 31 w 60"/>
                <a:gd name="T9" fmla="*/ 62 h 72"/>
                <a:gd name="T10" fmla="*/ 43 w 60"/>
                <a:gd name="T11" fmla="*/ 61 h 72"/>
                <a:gd name="T12" fmla="*/ 55 w 60"/>
                <a:gd name="T13" fmla="*/ 60 h 72"/>
                <a:gd name="T14" fmla="*/ 55 w 60"/>
                <a:gd name="T15" fmla="*/ 60 h 72"/>
                <a:gd name="T16" fmla="*/ 57 w 60"/>
                <a:gd name="T17" fmla="*/ 61 h 72"/>
                <a:gd name="T18" fmla="*/ 57 w 60"/>
                <a:gd name="T19" fmla="*/ 62 h 72"/>
                <a:gd name="T20" fmla="*/ 57 w 60"/>
                <a:gd name="T21" fmla="*/ 66 h 72"/>
                <a:gd name="T22" fmla="*/ 57 w 60"/>
                <a:gd name="T23" fmla="*/ 68 h 72"/>
                <a:gd name="T24" fmla="*/ 55 w 60"/>
                <a:gd name="T25" fmla="*/ 69 h 72"/>
                <a:gd name="T26" fmla="*/ 43 w 60"/>
                <a:gd name="T27" fmla="*/ 71 h 72"/>
                <a:gd name="T28" fmla="*/ 31 w 60"/>
                <a:gd name="T29" fmla="*/ 72 h 72"/>
                <a:gd name="T30" fmla="*/ 20 w 60"/>
                <a:gd name="T31" fmla="*/ 70 h 72"/>
                <a:gd name="T32" fmla="*/ 10 w 60"/>
                <a:gd name="T33" fmla="*/ 65 h 72"/>
                <a:gd name="T34" fmla="*/ 3 w 60"/>
                <a:gd name="T35" fmla="*/ 56 h 72"/>
                <a:gd name="T36" fmla="*/ 0 w 60"/>
                <a:gd name="T37" fmla="*/ 41 h 72"/>
                <a:gd name="T38" fmla="*/ 0 w 60"/>
                <a:gd name="T39" fmla="*/ 29 h 72"/>
                <a:gd name="T40" fmla="*/ 8 w 60"/>
                <a:gd name="T41" fmla="*/ 8 h 72"/>
                <a:gd name="T42" fmla="*/ 30 w 60"/>
                <a:gd name="T43" fmla="*/ 0 h 72"/>
                <a:gd name="T44" fmla="*/ 43 w 60"/>
                <a:gd name="T45" fmla="*/ 2 h 72"/>
                <a:gd name="T46" fmla="*/ 52 w 60"/>
                <a:gd name="T47" fmla="*/ 8 h 72"/>
                <a:gd name="T48" fmla="*/ 58 w 60"/>
                <a:gd name="T49" fmla="*/ 17 h 72"/>
                <a:gd name="T50" fmla="*/ 60 w 60"/>
                <a:gd name="T51" fmla="*/ 29 h 72"/>
                <a:gd name="T52" fmla="*/ 60 w 60"/>
                <a:gd name="T53" fmla="*/ 36 h 72"/>
                <a:gd name="T54" fmla="*/ 57 w 60"/>
                <a:gd name="T55" fmla="*/ 39 h 72"/>
                <a:gd name="T56" fmla="*/ 48 w 60"/>
                <a:gd name="T57" fmla="*/ 29 h 72"/>
                <a:gd name="T58" fmla="*/ 43 w 60"/>
                <a:gd name="T59" fmla="*/ 14 h 72"/>
                <a:gd name="T60" fmla="*/ 30 w 60"/>
                <a:gd name="T61" fmla="*/ 10 h 72"/>
                <a:gd name="T62" fmla="*/ 17 w 60"/>
                <a:gd name="T63" fmla="*/ 14 h 72"/>
                <a:gd name="T64" fmla="*/ 12 w 60"/>
                <a:gd name="T65" fmla="*/ 29 h 72"/>
                <a:gd name="T66" fmla="*/ 12 w 60"/>
                <a:gd name="T67" fmla="*/ 31 h 72"/>
                <a:gd name="T68" fmla="*/ 48 w 60"/>
                <a:gd name="T69" fmla="*/ 31 h 72"/>
                <a:gd name="T70" fmla="*/ 48 w 60"/>
                <a:gd name="T71" fmla="*/ 29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0" h="72">
                  <a:moveTo>
                    <a:pt x="57" y="39"/>
                  </a:moveTo>
                  <a:cubicBezTo>
                    <a:pt x="12" y="39"/>
                    <a:pt x="12" y="39"/>
                    <a:pt x="12" y="39"/>
                  </a:cubicBezTo>
                  <a:cubicBezTo>
                    <a:pt x="12" y="41"/>
                    <a:pt x="12" y="41"/>
                    <a:pt x="12" y="41"/>
                  </a:cubicBezTo>
                  <a:cubicBezTo>
                    <a:pt x="12" y="49"/>
                    <a:pt x="14" y="54"/>
                    <a:pt x="17" y="57"/>
                  </a:cubicBezTo>
                  <a:cubicBezTo>
                    <a:pt x="20" y="60"/>
                    <a:pt x="25" y="62"/>
                    <a:pt x="31" y="62"/>
                  </a:cubicBezTo>
                  <a:cubicBezTo>
                    <a:pt x="35" y="62"/>
                    <a:pt x="39" y="62"/>
                    <a:pt x="43" y="61"/>
                  </a:cubicBezTo>
                  <a:cubicBezTo>
                    <a:pt x="48" y="61"/>
                    <a:pt x="51" y="61"/>
                    <a:pt x="55" y="60"/>
                  </a:cubicBezTo>
                  <a:cubicBezTo>
                    <a:pt x="55" y="60"/>
                    <a:pt x="55" y="60"/>
                    <a:pt x="55" y="60"/>
                  </a:cubicBezTo>
                  <a:cubicBezTo>
                    <a:pt x="56" y="60"/>
                    <a:pt x="56" y="60"/>
                    <a:pt x="57" y="61"/>
                  </a:cubicBezTo>
                  <a:cubicBezTo>
                    <a:pt x="57" y="61"/>
                    <a:pt x="57" y="61"/>
                    <a:pt x="57" y="62"/>
                  </a:cubicBezTo>
                  <a:cubicBezTo>
                    <a:pt x="57" y="66"/>
                    <a:pt x="57" y="66"/>
                    <a:pt x="57" y="66"/>
                  </a:cubicBezTo>
                  <a:cubicBezTo>
                    <a:pt x="57" y="67"/>
                    <a:pt x="57" y="68"/>
                    <a:pt x="57" y="68"/>
                  </a:cubicBezTo>
                  <a:cubicBezTo>
                    <a:pt x="56" y="69"/>
                    <a:pt x="56" y="69"/>
                    <a:pt x="55" y="69"/>
                  </a:cubicBezTo>
                  <a:cubicBezTo>
                    <a:pt x="51" y="70"/>
                    <a:pt x="47" y="71"/>
                    <a:pt x="43" y="71"/>
                  </a:cubicBezTo>
                  <a:cubicBezTo>
                    <a:pt x="39" y="71"/>
                    <a:pt x="35" y="72"/>
                    <a:pt x="31" y="72"/>
                  </a:cubicBezTo>
                  <a:cubicBezTo>
                    <a:pt x="27" y="72"/>
                    <a:pt x="23" y="71"/>
                    <a:pt x="20" y="70"/>
                  </a:cubicBezTo>
                  <a:cubicBezTo>
                    <a:pt x="16" y="69"/>
                    <a:pt x="13" y="67"/>
                    <a:pt x="10" y="65"/>
                  </a:cubicBezTo>
                  <a:cubicBezTo>
                    <a:pt x="7" y="63"/>
                    <a:pt x="5" y="60"/>
                    <a:pt x="3" y="56"/>
                  </a:cubicBezTo>
                  <a:cubicBezTo>
                    <a:pt x="1" y="52"/>
                    <a:pt x="0" y="47"/>
                    <a:pt x="0" y="41"/>
                  </a:cubicBezTo>
                  <a:cubicBezTo>
                    <a:pt x="0" y="29"/>
                    <a:pt x="0" y="29"/>
                    <a:pt x="0" y="29"/>
                  </a:cubicBezTo>
                  <a:cubicBezTo>
                    <a:pt x="0" y="20"/>
                    <a:pt x="3" y="13"/>
                    <a:pt x="8" y="8"/>
                  </a:cubicBezTo>
                  <a:cubicBezTo>
                    <a:pt x="13" y="2"/>
                    <a:pt x="20" y="0"/>
                    <a:pt x="30" y="0"/>
                  </a:cubicBezTo>
                  <a:cubicBezTo>
                    <a:pt x="35" y="0"/>
                    <a:pt x="39" y="0"/>
                    <a:pt x="43" y="2"/>
                  </a:cubicBezTo>
                  <a:cubicBezTo>
                    <a:pt x="47" y="3"/>
                    <a:pt x="50" y="5"/>
                    <a:pt x="52" y="8"/>
                  </a:cubicBezTo>
                  <a:cubicBezTo>
                    <a:pt x="55" y="10"/>
                    <a:pt x="56" y="14"/>
                    <a:pt x="58" y="17"/>
                  </a:cubicBezTo>
                  <a:cubicBezTo>
                    <a:pt x="59" y="21"/>
                    <a:pt x="60" y="25"/>
                    <a:pt x="60" y="29"/>
                  </a:cubicBezTo>
                  <a:cubicBezTo>
                    <a:pt x="60" y="36"/>
                    <a:pt x="60" y="36"/>
                    <a:pt x="60" y="36"/>
                  </a:cubicBezTo>
                  <a:cubicBezTo>
                    <a:pt x="60" y="38"/>
                    <a:pt x="59" y="39"/>
                    <a:pt x="57" y="39"/>
                  </a:cubicBezTo>
                  <a:close/>
                  <a:moveTo>
                    <a:pt x="48" y="29"/>
                  </a:moveTo>
                  <a:cubicBezTo>
                    <a:pt x="48" y="22"/>
                    <a:pt x="46" y="17"/>
                    <a:pt x="43" y="14"/>
                  </a:cubicBezTo>
                  <a:cubicBezTo>
                    <a:pt x="40" y="11"/>
                    <a:pt x="36" y="10"/>
                    <a:pt x="30" y="10"/>
                  </a:cubicBezTo>
                  <a:cubicBezTo>
                    <a:pt x="24" y="10"/>
                    <a:pt x="20" y="11"/>
                    <a:pt x="17" y="14"/>
                  </a:cubicBezTo>
                  <a:cubicBezTo>
                    <a:pt x="14" y="18"/>
                    <a:pt x="12" y="23"/>
                    <a:pt x="12" y="29"/>
                  </a:cubicBezTo>
                  <a:cubicBezTo>
                    <a:pt x="12" y="31"/>
                    <a:pt x="12" y="31"/>
                    <a:pt x="12" y="31"/>
                  </a:cubicBezTo>
                  <a:cubicBezTo>
                    <a:pt x="48" y="31"/>
                    <a:pt x="48" y="31"/>
                    <a:pt x="48" y="31"/>
                  </a:cubicBezTo>
                  <a:lnTo>
                    <a:pt x="48"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3" name="Freeform 260">
              <a:extLst>
                <a:ext uri="{FF2B5EF4-FFF2-40B4-BE49-F238E27FC236}">
                  <a16:creationId xmlns:a16="http://schemas.microsoft.com/office/drawing/2014/main" id="{141BCB33-DD14-4558-B5A9-340C860D3DAB}"/>
                </a:ext>
              </a:extLst>
            </p:cNvPr>
            <p:cNvSpPr>
              <a:spLocks/>
            </p:cNvSpPr>
            <p:nvPr/>
          </p:nvSpPr>
          <p:spPr bwMode="auto">
            <a:xfrm>
              <a:off x="5265738" y="-2298700"/>
              <a:ext cx="147637" cy="219075"/>
            </a:xfrm>
            <a:custGeom>
              <a:avLst/>
              <a:gdLst>
                <a:gd name="T0" fmla="*/ 49 w 49"/>
                <a:gd name="T1" fmla="*/ 53 h 72"/>
                <a:gd name="T2" fmla="*/ 42 w 49"/>
                <a:gd name="T3" fmla="*/ 67 h 72"/>
                <a:gd name="T4" fmla="*/ 24 w 49"/>
                <a:gd name="T5" fmla="*/ 72 h 72"/>
                <a:gd name="T6" fmla="*/ 20 w 49"/>
                <a:gd name="T7" fmla="*/ 71 h 72"/>
                <a:gd name="T8" fmla="*/ 14 w 49"/>
                <a:gd name="T9" fmla="*/ 71 h 72"/>
                <a:gd name="T10" fmla="*/ 8 w 49"/>
                <a:gd name="T11" fmla="*/ 70 h 72"/>
                <a:gd name="T12" fmla="*/ 3 w 49"/>
                <a:gd name="T13" fmla="*/ 70 h 72"/>
                <a:gd name="T14" fmla="*/ 0 w 49"/>
                <a:gd name="T15" fmla="*/ 67 h 72"/>
                <a:gd name="T16" fmla="*/ 0 w 49"/>
                <a:gd name="T17" fmla="*/ 63 h 72"/>
                <a:gd name="T18" fmla="*/ 1 w 49"/>
                <a:gd name="T19" fmla="*/ 61 h 72"/>
                <a:gd name="T20" fmla="*/ 3 w 49"/>
                <a:gd name="T21" fmla="*/ 61 h 72"/>
                <a:gd name="T22" fmla="*/ 3 w 49"/>
                <a:gd name="T23" fmla="*/ 61 h 72"/>
                <a:gd name="T24" fmla="*/ 8 w 49"/>
                <a:gd name="T25" fmla="*/ 61 h 72"/>
                <a:gd name="T26" fmla="*/ 14 w 49"/>
                <a:gd name="T27" fmla="*/ 62 h 72"/>
                <a:gd name="T28" fmla="*/ 20 w 49"/>
                <a:gd name="T29" fmla="*/ 62 h 72"/>
                <a:gd name="T30" fmla="*/ 24 w 49"/>
                <a:gd name="T31" fmla="*/ 62 h 72"/>
                <a:gd name="T32" fmla="*/ 34 w 49"/>
                <a:gd name="T33" fmla="*/ 60 h 72"/>
                <a:gd name="T34" fmla="*/ 37 w 49"/>
                <a:gd name="T35" fmla="*/ 53 h 72"/>
                <a:gd name="T36" fmla="*/ 35 w 49"/>
                <a:gd name="T37" fmla="*/ 48 h 72"/>
                <a:gd name="T38" fmla="*/ 27 w 49"/>
                <a:gd name="T39" fmla="*/ 42 h 72"/>
                <a:gd name="T40" fmla="*/ 14 w 49"/>
                <a:gd name="T41" fmla="*/ 35 h 72"/>
                <a:gd name="T42" fmla="*/ 4 w 49"/>
                <a:gd name="T43" fmla="*/ 27 h 72"/>
                <a:gd name="T44" fmla="*/ 0 w 49"/>
                <a:gd name="T45" fmla="*/ 17 h 72"/>
                <a:gd name="T46" fmla="*/ 2 w 49"/>
                <a:gd name="T47" fmla="*/ 8 h 72"/>
                <a:gd name="T48" fmla="*/ 7 w 49"/>
                <a:gd name="T49" fmla="*/ 3 h 72"/>
                <a:gd name="T50" fmla="*/ 15 w 49"/>
                <a:gd name="T51" fmla="*/ 0 h 72"/>
                <a:gd name="T52" fmla="*/ 24 w 49"/>
                <a:gd name="T53" fmla="*/ 0 h 72"/>
                <a:gd name="T54" fmla="*/ 35 w 49"/>
                <a:gd name="T55" fmla="*/ 0 h 72"/>
                <a:gd name="T56" fmla="*/ 45 w 49"/>
                <a:gd name="T57" fmla="*/ 1 h 72"/>
                <a:gd name="T58" fmla="*/ 48 w 49"/>
                <a:gd name="T59" fmla="*/ 4 h 72"/>
                <a:gd name="T60" fmla="*/ 48 w 49"/>
                <a:gd name="T61" fmla="*/ 8 h 72"/>
                <a:gd name="T62" fmla="*/ 45 w 49"/>
                <a:gd name="T63" fmla="*/ 10 h 72"/>
                <a:gd name="T64" fmla="*/ 45 w 49"/>
                <a:gd name="T65" fmla="*/ 10 h 72"/>
                <a:gd name="T66" fmla="*/ 36 w 49"/>
                <a:gd name="T67" fmla="*/ 10 h 72"/>
                <a:gd name="T68" fmla="*/ 24 w 49"/>
                <a:gd name="T69" fmla="*/ 9 h 72"/>
                <a:gd name="T70" fmla="*/ 15 w 49"/>
                <a:gd name="T71" fmla="*/ 11 h 72"/>
                <a:gd name="T72" fmla="*/ 12 w 49"/>
                <a:gd name="T73" fmla="*/ 17 h 72"/>
                <a:gd name="T74" fmla="*/ 14 w 49"/>
                <a:gd name="T75" fmla="*/ 22 h 72"/>
                <a:gd name="T76" fmla="*/ 21 w 49"/>
                <a:gd name="T77" fmla="*/ 26 h 72"/>
                <a:gd name="T78" fmla="*/ 34 w 49"/>
                <a:gd name="T79" fmla="*/ 34 h 72"/>
                <a:gd name="T80" fmla="*/ 46 w 49"/>
                <a:gd name="T81" fmla="*/ 43 h 72"/>
                <a:gd name="T82" fmla="*/ 49 w 49"/>
                <a:gd name="T83" fmla="*/ 53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9" h="72">
                  <a:moveTo>
                    <a:pt x="49" y="53"/>
                  </a:moveTo>
                  <a:cubicBezTo>
                    <a:pt x="49" y="59"/>
                    <a:pt x="47" y="64"/>
                    <a:pt x="42" y="67"/>
                  </a:cubicBezTo>
                  <a:cubicBezTo>
                    <a:pt x="38" y="70"/>
                    <a:pt x="32" y="72"/>
                    <a:pt x="24" y="72"/>
                  </a:cubicBezTo>
                  <a:cubicBezTo>
                    <a:pt x="23" y="72"/>
                    <a:pt x="21" y="71"/>
                    <a:pt x="20" y="71"/>
                  </a:cubicBezTo>
                  <a:cubicBezTo>
                    <a:pt x="18" y="71"/>
                    <a:pt x="16" y="71"/>
                    <a:pt x="14" y="71"/>
                  </a:cubicBezTo>
                  <a:cubicBezTo>
                    <a:pt x="12" y="71"/>
                    <a:pt x="10" y="71"/>
                    <a:pt x="8" y="70"/>
                  </a:cubicBezTo>
                  <a:cubicBezTo>
                    <a:pt x="6" y="70"/>
                    <a:pt x="5" y="70"/>
                    <a:pt x="3" y="70"/>
                  </a:cubicBezTo>
                  <a:cubicBezTo>
                    <a:pt x="1" y="69"/>
                    <a:pt x="0" y="68"/>
                    <a:pt x="0" y="67"/>
                  </a:cubicBezTo>
                  <a:cubicBezTo>
                    <a:pt x="0" y="63"/>
                    <a:pt x="0" y="63"/>
                    <a:pt x="0" y="63"/>
                  </a:cubicBezTo>
                  <a:cubicBezTo>
                    <a:pt x="0" y="62"/>
                    <a:pt x="0" y="62"/>
                    <a:pt x="1" y="61"/>
                  </a:cubicBezTo>
                  <a:cubicBezTo>
                    <a:pt x="1" y="61"/>
                    <a:pt x="2" y="61"/>
                    <a:pt x="3" y="61"/>
                  </a:cubicBezTo>
                  <a:cubicBezTo>
                    <a:pt x="3" y="61"/>
                    <a:pt x="3" y="61"/>
                    <a:pt x="3" y="61"/>
                  </a:cubicBezTo>
                  <a:cubicBezTo>
                    <a:pt x="5" y="61"/>
                    <a:pt x="6" y="61"/>
                    <a:pt x="8" y="61"/>
                  </a:cubicBezTo>
                  <a:cubicBezTo>
                    <a:pt x="10" y="61"/>
                    <a:pt x="12" y="62"/>
                    <a:pt x="14" y="62"/>
                  </a:cubicBezTo>
                  <a:cubicBezTo>
                    <a:pt x="16" y="62"/>
                    <a:pt x="18" y="62"/>
                    <a:pt x="20" y="62"/>
                  </a:cubicBezTo>
                  <a:cubicBezTo>
                    <a:pt x="21" y="62"/>
                    <a:pt x="23" y="62"/>
                    <a:pt x="24" y="62"/>
                  </a:cubicBezTo>
                  <a:cubicBezTo>
                    <a:pt x="28" y="62"/>
                    <a:pt x="32" y="61"/>
                    <a:pt x="34" y="60"/>
                  </a:cubicBezTo>
                  <a:cubicBezTo>
                    <a:pt x="36" y="59"/>
                    <a:pt x="37" y="57"/>
                    <a:pt x="37" y="53"/>
                  </a:cubicBezTo>
                  <a:cubicBezTo>
                    <a:pt x="37" y="51"/>
                    <a:pt x="37" y="49"/>
                    <a:pt x="35" y="48"/>
                  </a:cubicBezTo>
                  <a:cubicBezTo>
                    <a:pt x="34" y="47"/>
                    <a:pt x="31" y="45"/>
                    <a:pt x="27" y="42"/>
                  </a:cubicBezTo>
                  <a:cubicBezTo>
                    <a:pt x="14" y="35"/>
                    <a:pt x="14" y="35"/>
                    <a:pt x="14" y="35"/>
                  </a:cubicBezTo>
                  <a:cubicBezTo>
                    <a:pt x="10" y="32"/>
                    <a:pt x="6" y="30"/>
                    <a:pt x="4" y="27"/>
                  </a:cubicBezTo>
                  <a:cubicBezTo>
                    <a:pt x="1" y="24"/>
                    <a:pt x="0" y="21"/>
                    <a:pt x="0" y="17"/>
                  </a:cubicBezTo>
                  <a:cubicBezTo>
                    <a:pt x="0" y="13"/>
                    <a:pt x="1" y="11"/>
                    <a:pt x="2" y="8"/>
                  </a:cubicBezTo>
                  <a:cubicBezTo>
                    <a:pt x="3" y="6"/>
                    <a:pt x="5" y="5"/>
                    <a:pt x="7" y="3"/>
                  </a:cubicBezTo>
                  <a:cubicBezTo>
                    <a:pt x="9" y="2"/>
                    <a:pt x="12" y="1"/>
                    <a:pt x="15" y="0"/>
                  </a:cubicBezTo>
                  <a:cubicBezTo>
                    <a:pt x="18" y="0"/>
                    <a:pt x="21" y="0"/>
                    <a:pt x="24" y="0"/>
                  </a:cubicBezTo>
                  <a:cubicBezTo>
                    <a:pt x="28" y="0"/>
                    <a:pt x="32" y="0"/>
                    <a:pt x="35" y="0"/>
                  </a:cubicBezTo>
                  <a:cubicBezTo>
                    <a:pt x="39" y="0"/>
                    <a:pt x="42" y="1"/>
                    <a:pt x="45" y="1"/>
                  </a:cubicBezTo>
                  <a:cubicBezTo>
                    <a:pt x="47" y="2"/>
                    <a:pt x="48" y="2"/>
                    <a:pt x="48" y="4"/>
                  </a:cubicBezTo>
                  <a:cubicBezTo>
                    <a:pt x="48" y="8"/>
                    <a:pt x="48" y="8"/>
                    <a:pt x="48" y="8"/>
                  </a:cubicBezTo>
                  <a:cubicBezTo>
                    <a:pt x="48" y="10"/>
                    <a:pt x="47" y="10"/>
                    <a:pt x="45" y="10"/>
                  </a:cubicBezTo>
                  <a:cubicBezTo>
                    <a:pt x="45" y="10"/>
                    <a:pt x="45" y="10"/>
                    <a:pt x="45" y="10"/>
                  </a:cubicBezTo>
                  <a:cubicBezTo>
                    <a:pt x="43" y="10"/>
                    <a:pt x="40" y="10"/>
                    <a:pt x="36" y="10"/>
                  </a:cubicBezTo>
                  <a:cubicBezTo>
                    <a:pt x="32" y="9"/>
                    <a:pt x="28" y="9"/>
                    <a:pt x="24" y="9"/>
                  </a:cubicBezTo>
                  <a:cubicBezTo>
                    <a:pt x="21" y="9"/>
                    <a:pt x="18" y="10"/>
                    <a:pt x="15" y="11"/>
                  </a:cubicBezTo>
                  <a:cubicBezTo>
                    <a:pt x="13" y="11"/>
                    <a:pt x="12" y="13"/>
                    <a:pt x="12" y="17"/>
                  </a:cubicBezTo>
                  <a:cubicBezTo>
                    <a:pt x="12" y="19"/>
                    <a:pt x="13" y="20"/>
                    <a:pt x="14" y="22"/>
                  </a:cubicBezTo>
                  <a:cubicBezTo>
                    <a:pt x="16" y="23"/>
                    <a:pt x="18" y="25"/>
                    <a:pt x="21" y="26"/>
                  </a:cubicBezTo>
                  <a:cubicBezTo>
                    <a:pt x="34" y="34"/>
                    <a:pt x="34" y="34"/>
                    <a:pt x="34" y="34"/>
                  </a:cubicBezTo>
                  <a:cubicBezTo>
                    <a:pt x="40" y="37"/>
                    <a:pt x="44" y="40"/>
                    <a:pt x="46" y="43"/>
                  </a:cubicBezTo>
                  <a:cubicBezTo>
                    <a:pt x="48" y="46"/>
                    <a:pt x="49" y="49"/>
                    <a:pt x="49"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4" name="Rectangle 261">
              <a:extLst>
                <a:ext uri="{FF2B5EF4-FFF2-40B4-BE49-F238E27FC236}">
                  <a16:creationId xmlns:a16="http://schemas.microsoft.com/office/drawing/2014/main" id="{7D5DADA4-8E5D-41C3-BA31-B66280542728}"/>
                </a:ext>
              </a:extLst>
            </p:cNvPr>
            <p:cNvSpPr>
              <a:spLocks noChangeArrowheads="1"/>
            </p:cNvSpPr>
            <p:nvPr/>
          </p:nvSpPr>
          <p:spPr bwMode="auto">
            <a:xfrm>
              <a:off x="4410075" y="-2116138"/>
              <a:ext cx="165100" cy="33338"/>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5" name="Freeform 262">
              <a:extLst>
                <a:ext uri="{FF2B5EF4-FFF2-40B4-BE49-F238E27FC236}">
                  <a16:creationId xmlns:a16="http://schemas.microsoft.com/office/drawing/2014/main" id="{879E09DE-5F13-4BB6-88CF-074BC7521AB5}"/>
                </a:ext>
              </a:extLst>
            </p:cNvPr>
            <p:cNvSpPr>
              <a:spLocks/>
            </p:cNvSpPr>
            <p:nvPr/>
          </p:nvSpPr>
          <p:spPr bwMode="auto">
            <a:xfrm>
              <a:off x="4419600" y="-2374900"/>
              <a:ext cx="168275" cy="292100"/>
            </a:xfrm>
            <a:custGeom>
              <a:avLst/>
              <a:gdLst>
                <a:gd name="T0" fmla="*/ 7 w 56"/>
                <a:gd name="T1" fmla="*/ 5 h 96"/>
                <a:gd name="T2" fmla="*/ 30 w 56"/>
                <a:gd name="T3" fmla="*/ 0 h 96"/>
                <a:gd name="T4" fmla="*/ 41 w 56"/>
                <a:gd name="T5" fmla="*/ 0 h 96"/>
                <a:gd name="T6" fmla="*/ 52 w 56"/>
                <a:gd name="T7" fmla="*/ 2 h 96"/>
                <a:gd name="T8" fmla="*/ 54 w 56"/>
                <a:gd name="T9" fmla="*/ 3 h 96"/>
                <a:gd name="T10" fmla="*/ 54 w 56"/>
                <a:gd name="T11" fmla="*/ 5 h 96"/>
                <a:gd name="T12" fmla="*/ 54 w 56"/>
                <a:gd name="T13" fmla="*/ 9 h 96"/>
                <a:gd name="T14" fmla="*/ 52 w 56"/>
                <a:gd name="T15" fmla="*/ 12 h 96"/>
                <a:gd name="T16" fmla="*/ 52 w 56"/>
                <a:gd name="T17" fmla="*/ 12 h 96"/>
                <a:gd name="T18" fmla="*/ 41 w 56"/>
                <a:gd name="T19" fmla="*/ 10 h 96"/>
                <a:gd name="T20" fmla="*/ 30 w 56"/>
                <a:gd name="T21" fmla="*/ 10 h 96"/>
                <a:gd name="T22" fmla="*/ 15 w 56"/>
                <a:gd name="T23" fmla="*/ 13 h 96"/>
                <a:gd name="T24" fmla="*/ 11 w 56"/>
                <a:gd name="T25" fmla="*/ 23 h 96"/>
                <a:gd name="T26" fmla="*/ 11 w 56"/>
                <a:gd name="T27" fmla="*/ 28 h 96"/>
                <a:gd name="T28" fmla="*/ 13 w 56"/>
                <a:gd name="T29" fmla="*/ 32 h 96"/>
                <a:gd name="T30" fmla="*/ 17 w 56"/>
                <a:gd name="T31" fmla="*/ 36 h 96"/>
                <a:gd name="T32" fmla="*/ 24 w 56"/>
                <a:gd name="T33" fmla="*/ 41 h 96"/>
                <a:gd name="T34" fmla="*/ 36 w 56"/>
                <a:gd name="T35" fmla="*/ 49 h 96"/>
                <a:gd name="T36" fmla="*/ 51 w 56"/>
                <a:gd name="T37" fmla="*/ 65 h 96"/>
                <a:gd name="T38" fmla="*/ 56 w 56"/>
                <a:gd name="T39" fmla="*/ 83 h 96"/>
                <a:gd name="T40" fmla="*/ 56 w 56"/>
                <a:gd name="T41" fmla="*/ 93 h 96"/>
                <a:gd name="T42" fmla="*/ 55 w 56"/>
                <a:gd name="T43" fmla="*/ 95 h 96"/>
                <a:gd name="T44" fmla="*/ 53 w 56"/>
                <a:gd name="T45" fmla="*/ 96 h 96"/>
                <a:gd name="T46" fmla="*/ 3 w 56"/>
                <a:gd name="T47" fmla="*/ 96 h 96"/>
                <a:gd name="T48" fmla="*/ 2 w 56"/>
                <a:gd name="T49" fmla="*/ 95 h 96"/>
                <a:gd name="T50" fmla="*/ 1 w 56"/>
                <a:gd name="T51" fmla="*/ 93 h 96"/>
                <a:gd name="T52" fmla="*/ 1 w 56"/>
                <a:gd name="T53" fmla="*/ 88 h 96"/>
                <a:gd name="T54" fmla="*/ 2 w 56"/>
                <a:gd name="T55" fmla="*/ 86 h 96"/>
                <a:gd name="T56" fmla="*/ 3 w 56"/>
                <a:gd name="T57" fmla="*/ 85 h 96"/>
                <a:gd name="T58" fmla="*/ 46 w 56"/>
                <a:gd name="T59" fmla="*/ 85 h 96"/>
                <a:gd name="T60" fmla="*/ 46 w 56"/>
                <a:gd name="T61" fmla="*/ 83 h 96"/>
                <a:gd name="T62" fmla="*/ 45 w 56"/>
                <a:gd name="T63" fmla="*/ 75 h 96"/>
                <a:gd name="T64" fmla="*/ 42 w 56"/>
                <a:gd name="T65" fmla="*/ 69 h 96"/>
                <a:gd name="T66" fmla="*/ 37 w 56"/>
                <a:gd name="T67" fmla="*/ 62 h 96"/>
                <a:gd name="T68" fmla="*/ 28 w 56"/>
                <a:gd name="T69" fmla="*/ 56 h 96"/>
                <a:gd name="T70" fmla="*/ 16 w 56"/>
                <a:gd name="T71" fmla="*/ 47 h 96"/>
                <a:gd name="T72" fmla="*/ 3 w 56"/>
                <a:gd name="T73" fmla="*/ 36 h 96"/>
                <a:gd name="T74" fmla="*/ 0 w 56"/>
                <a:gd name="T75" fmla="*/ 23 h 96"/>
                <a:gd name="T76" fmla="*/ 7 w 56"/>
                <a:gd name="T77" fmla="*/ 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6" h="96">
                  <a:moveTo>
                    <a:pt x="7" y="5"/>
                  </a:moveTo>
                  <a:cubicBezTo>
                    <a:pt x="12" y="2"/>
                    <a:pt x="19" y="0"/>
                    <a:pt x="30" y="0"/>
                  </a:cubicBezTo>
                  <a:cubicBezTo>
                    <a:pt x="33" y="0"/>
                    <a:pt x="37" y="0"/>
                    <a:pt x="41" y="0"/>
                  </a:cubicBezTo>
                  <a:cubicBezTo>
                    <a:pt x="45" y="1"/>
                    <a:pt x="49" y="1"/>
                    <a:pt x="52" y="2"/>
                  </a:cubicBezTo>
                  <a:cubicBezTo>
                    <a:pt x="53" y="3"/>
                    <a:pt x="53" y="3"/>
                    <a:pt x="54" y="3"/>
                  </a:cubicBezTo>
                  <a:cubicBezTo>
                    <a:pt x="54" y="3"/>
                    <a:pt x="54" y="4"/>
                    <a:pt x="54" y="5"/>
                  </a:cubicBezTo>
                  <a:cubicBezTo>
                    <a:pt x="54" y="9"/>
                    <a:pt x="54" y="9"/>
                    <a:pt x="54" y="9"/>
                  </a:cubicBezTo>
                  <a:cubicBezTo>
                    <a:pt x="54" y="11"/>
                    <a:pt x="54" y="12"/>
                    <a:pt x="52" y="12"/>
                  </a:cubicBezTo>
                  <a:cubicBezTo>
                    <a:pt x="52" y="12"/>
                    <a:pt x="52" y="12"/>
                    <a:pt x="52" y="12"/>
                  </a:cubicBezTo>
                  <a:cubicBezTo>
                    <a:pt x="48" y="11"/>
                    <a:pt x="45" y="11"/>
                    <a:pt x="41" y="10"/>
                  </a:cubicBezTo>
                  <a:cubicBezTo>
                    <a:pt x="37" y="10"/>
                    <a:pt x="33" y="10"/>
                    <a:pt x="30" y="10"/>
                  </a:cubicBezTo>
                  <a:cubicBezTo>
                    <a:pt x="23" y="10"/>
                    <a:pt x="18" y="11"/>
                    <a:pt x="15" y="13"/>
                  </a:cubicBezTo>
                  <a:cubicBezTo>
                    <a:pt x="12" y="15"/>
                    <a:pt x="11" y="18"/>
                    <a:pt x="11" y="23"/>
                  </a:cubicBezTo>
                  <a:cubicBezTo>
                    <a:pt x="11" y="25"/>
                    <a:pt x="11" y="26"/>
                    <a:pt x="11" y="28"/>
                  </a:cubicBezTo>
                  <a:cubicBezTo>
                    <a:pt x="12" y="29"/>
                    <a:pt x="12" y="31"/>
                    <a:pt x="13" y="32"/>
                  </a:cubicBezTo>
                  <a:cubicBezTo>
                    <a:pt x="14" y="33"/>
                    <a:pt x="16" y="35"/>
                    <a:pt x="17" y="36"/>
                  </a:cubicBezTo>
                  <a:cubicBezTo>
                    <a:pt x="19" y="37"/>
                    <a:pt x="21" y="39"/>
                    <a:pt x="24" y="41"/>
                  </a:cubicBezTo>
                  <a:cubicBezTo>
                    <a:pt x="36" y="49"/>
                    <a:pt x="36" y="49"/>
                    <a:pt x="36" y="49"/>
                  </a:cubicBezTo>
                  <a:cubicBezTo>
                    <a:pt x="43" y="54"/>
                    <a:pt x="48" y="59"/>
                    <a:pt x="51" y="65"/>
                  </a:cubicBezTo>
                  <a:cubicBezTo>
                    <a:pt x="54" y="70"/>
                    <a:pt x="56" y="76"/>
                    <a:pt x="56" y="83"/>
                  </a:cubicBezTo>
                  <a:cubicBezTo>
                    <a:pt x="56" y="93"/>
                    <a:pt x="56" y="93"/>
                    <a:pt x="56" y="93"/>
                  </a:cubicBezTo>
                  <a:cubicBezTo>
                    <a:pt x="56" y="94"/>
                    <a:pt x="56" y="94"/>
                    <a:pt x="55" y="95"/>
                  </a:cubicBezTo>
                  <a:cubicBezTo>
                    <a:pt x="55" y="95"/>
                    <a:pt x="54" y="96"/>
                    <a:pt x="53" y="96"/>
                  </a:cubicBezTo>
                  <a:cubicBezTo>
                    <a:pt x="3" y="96"/>
                    <a:pt x="3" y="96"/>
                    <a:pt x="3" y="96"/>
                  </a:cubicBezTo>
                  <a:cubicBezTo>
                    <a:pt x="3" y="96"/>
                    <a:pt x="2" y="95"/>
                    <a:pt x="2" y="95"/>
                  </a:cubicBezTo>
                  <a:cubicBezTo>
                    <a:pt x="1" y="94"/>
                    <a:pt x="1" y="94"/>
                    <a:pt x="1" y="93"/>
                  </a:cubicBezTo>
                  <a:cubicBezTo>
                    <a:pt x="1" y="88"/>
                    <a:pt x="1" y="88"/>
                    <a:pt x="1" y="88"/>
                  </a:cubicBezTo>
                  <a:cubicBezTo>
                    <a:pt x="1" y="87"/>
                    <a:pt x="1" y="86"/>
                    <a:pt x="2" y="86"/>
                  </a:cubicBezTo>
                  <a:cubicBezTo>
                    <a:pt x="2" y="86"/>
                    <a:pt x="3" y="85"/>
                    <a:pt x="3" y="85"/>
                  </a:cubicBezTo>
                  <a:cubicBezTo>
                    <a:pt x="46" y="85"/>
                    <a:pt x="46" y="85"/>
                    <a:pt x="46" y="85"/>
                  </a:cubicBezTo>
                  <a:cubicBezTo>
                    <a:pt x="46" y="83"/>
                    <a:pt x="46" y="83"/>
                    <a:pt x="46" y="83"/>
                  </a:cubicBezTo>
                  <a:cubicBezTo>
                    <a:pt x="46" y="80"/>
                    <a:pt x="46" y="77"/>
                    <a:pt x="45" y="75"/>
                  </a:cubicBezTo>
                  <a:cubicBezTo>
                    <a:pt x="44" y="73"/>
                    <a:pt x="44" y="71"/>
                    <a:pt x="42" y="69"/>
                  </a:cubicBezTo>
                  <a:cubicBezTo>
                    <a:pt x="41" y="66"/>
                    <a:pt x="39" y="64"/>
                    <a:pt x="37" y="62"/>
                  </a:cubicBezTo>
                  <a:cubicBezTo>
                    <a:pt x="35" y="60"/>
                    <a:pt x="32" y="58"/>
                    <a:pt x="28" y="56"/>
                  </a:cubicBezTo>
                  <a:cubicBezTo>
                    <a:pt x="16" y="47"/>
                    <a:pt x="16" y="47"/>
                    <a:pt x="16" y="47"/>
                  </a:cubicBezTo>
                  <a:cubicBezTo>
                    <a:pt x="10" y="43"/>
                    <a:pt x="6" y="39"/>
                    <a:pt x="3" y="36"/>
                  </a:cubicBezTo>
                  <a:cubicBezTo>
                    <a:pt x="1" y="32"/>
                    <a:pt x="0" y="28"/>
                    <a:pt x="0" y="23"/>
                  </a:cubicBezTo>
                  <a:cubicBezTo>
                    <a:pt x="0" y="15"/>
                    <a:pt x="2" y="9"/>
                    <a:pt x="7"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22" name="Rectangle 21">
            <a:extLst>
              <a:ext uri="{FF2B5EF4-FFF2-40B4-BE49-F238E27FC236}">
                <a16:creationId xmlns:a16="http://schemas.microsoft.com/office/drawing/2014/main" id="{79FE5283-B009-4EE3-A9B2-2F7A4D62AD40}"/>
              </a:ext>
            </a:extLst>
          </p:cNvPr>
          <p:cNvSpPr/>
          <p:nvPr/>
        </p:nvSpPr>
        <p:spPr>
          <a:xfrm>
            <a:off x="8223823" y="720198"/>
            <a:ext cx="3167626" cy="1292662"/>
          </a:xfrm>
          <a:prstGeom prst="rect">
            <a:avLst/>
          </a:prstGeom>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83D65"/>
                </a:solidFill>
                <a:effectLst/>
                <a:uLnTx/>
                <a:uFillTx/>
                <a:latin typeface="Segoe UI" panose="020B0502040204020203" pitchFamily="34" charset="0"/>
                <a:ea typeface="+mn-ea"/>
                <a:cs typeface="Segoe UI" panose="020B0502040204020203" pitchFamily="34" charset="0"/>
              </a:rPr>
              <a:t>Empowering Talent In Emerging Markets</a:t>
            </a:r>
          </a:p>
        </p:txBody>
      </p:sp>
      <p:sp>
        <p:nvSpPr>
          <p:cNvPr id="23" name="Rectangle 22">
            <a:extLst>
              <a:ext uri="{FF2B5EF4-FFF2-40B4-BE49-F238E27FC236}">
                <a16:creationId xmlns:a16="http://schemas.microsoft.com/office/drawing/2014/main" id="{C63B2F05-B9A4-42FA-9DE1-4E4B120E90EB}"/>
              </a:ext>
            </a:extLst>
          </p:cNvPr>
          <p:cNvSpPr/>
          <p:nvPr/>
        </p:nvSpPr>
        <p:spPr>
          <a:xfrm>
            <a:off x="8223822" y="2351591"/>
            <a:ext cx="3167627" cy="3231654"/>
          </a:xfrm>
          <a:prstGeom prst="rect">
            <a:avLst/>
          </a:prstGeom>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83D65"/>
                </a:solidFill>
                <a:effectLst/>
                <a:uLnTx/>
                <a:uFillTx/>
                <a:latin typeface="Calibri" panose="020F0502020204030204"/>
                <a:ea typeface="+mn-ea"/>
                <a:cs typeface="+mn-cs"/>
              </a:rPr>
              <a:t>Unlike traditional outsourcing, we want to provide extraordinary value to our customers by investing our profits into the design talent in Indonesia.</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83D65"/>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83D65"/>
                </a:solidFill>
                <a:effectLst/>
                <a:uLnTx/>
                <a:uFillTx/>
                <a:latin typeface="Calibri" panose="020F0502020204030204"/>
                <a:ea typeface="+mn-ea"/>
                <a:cs typeface="+mn-cs"/>
              </a:rPr>
              <a:t>Whether it’s by educating our employees with our in house academy or by simply providing an incredible work environment with in-house gym, full health care, nutritional food and frequent social activities, we’re fully committed to empowering talents in emerging markets.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83D65"/>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83D65"/>
                </a:solidFill>
                <a:effectLst/>
                <a:uLnTx/>
                <a:uFillTx/>
                <a:latin typeface="Calibri" panose="020F0502020204030204"/>
                <a:ea typeface="+mn-ea"/>
                <a:cs typeface="+mn-cs"/>
              </a:rPr>
              <a:t>We’re leaders In redefining the traditional approach of outsourcing.</a:t>
            </a:r>
          </a:p>
        </p:txBody>
      </p:sp>
    </p:spTree>
    <p:extLst>
      <p:ext uri="{BB962C8B-B14F-4D97-AF65-F5344CB8AC3E}">
        <p14:creationId xmlns:p14="http://schemas.microsoft.com/office/powerpoint/2010/main" val="34489306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woman&#10;&#10;Description automatically generated">
            <a:extLst>
              <a:ext uri="{FF2B5EF4-FFF2-40B4-BE49-F238E27FC236}">
                <a16:creationId xmlns:a16="http://schemas.microsoft.com/office/drawing/2014/main" id="{5AFAE67D-6E78-421E-BDE6-3074E276A2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Slide Number Placeholder 3">
            <a:extLst>
              <a:ext uri="{FF2B5EF4-FFF2-40B4-BE49-F238E27FC236}">
                <a16:creationId xmlns:a16="http://schemas.microsoft.com/office/drawing/2014/main" id="{F5FE38CB-EE03-407A-A696-ABA0E15392F5}"/>
              </a:ext>
            </a:extLst>
          </p:cNvPr>
          <p:cNvSpPr>
            <a:spLocks noGrp="1"/>
          </p:cNvSpPr>
          <p:nvPr>
            <p:ph type="sldNum" sz="quarter" idx="12"/>
          </p:nvPr>
        </p:nvSpPr>
        <p:spPr>
          <a:solidFill>
            <a:schemeClr val="accent1"/>
          </a:solidFill>
        </p:spPr>
        <p:txBody>
          <a:bodyPr vert="horz" lIns="0" tIns="0" rIns="0" bIns="0" rtlCol="0" anchor="ctr"/>
          <a:lstStyle/>
          <a:p>
            <a:fld id="{FFA84B14-57FB-4834-9351-A79C9F9528A4}" type="slidenum">
              <a:rPr lang="en-ID"/>
              <a:pPr/>
              <a:t>4</a:t>
            </a:fld>
            <a:endParaRPr lang="en-ID" dirty="0"/>
          </a:p>
        </p:txBody>
      </p:sp>
      <p:sp>
        <p:nvSpPr>
          <p:cNvPr id="2" name="Title 1">
            <a:extLst>
              <a:ext uri="{FF2B5EF4-FFF2-40B4-BE49-F238E27FC236}">
                <a16:creationId xmlns:a16="http://schemas.microsoft.com/office/drawing/2014/main" id="{1642974B-FAEC-4BE7-9323-BFC4B3D4C175}"/>
              </a:ext>
            </a:extLst>
          </p:cNvPr>
          <p:cNvSpPr>
            <a:spLocks noGrp="1"/>
          </p:cNvSpPr>
          <p:nvPr>
            <p:ph type="title"/>
          </p:nvPr>
        </p:nvSpPr>
        <p:spPr>
          <a:xfrm>
            <a:off x="391155" y="330667"/>
            <a:ext cx="5492811" cy="609398"/>
          </a:xfrm>
        </p:spPr>
        <p:txBody>
          <a:bodyPr wrap="square">
            <a:spAutoFit/>
          </a:bodyPr>
          <a:lstStyle/>
          <a:p>
            <a:pPr algn="l"/>
            <a:r>
              <a:rPr lang="en-US" sz="4400" dirty="0"/>
              <a:t>Problem Statement</a:t>
            </a:r>
            <a:endParaRPr lang="en-ID" sz="4400" dirty="0"/>
          </a:p>
        </p:txBody>
      </p:sp>
      <p:sp>
        <p:nvSpPr>
          <p:cNvPr id="53" name="Subtitle 176">
            <a:extLst>
              <a:ext uri="{FF2B5EF4-FFF2-40B4-BE49-F238E27FC236}">
                <a16:creationId xmlns:a16="http://schemas.microsoft.com/office/drawing/2014/main" id="{0BB0E29D-A137-4807-83E5-AB5FB498F9A4}"/>
              </a:ext>
            </a:extLst>
          </p:cNvPr>
          <p:cNvSpPr txBox="1">
            <a:spLocks/>
          </p:cNvSpPr>
          <p:nvPr/>
        </p:nvSpPr>
        <p:spPr>
          <a:xfrm>
            <a:off x="3405809" y="1455044"/>
            <a:ext cx="5088836" cy="1163395"/>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D" dirty="0"/>
              <a:t>To develop a classification model   to predict the type of workout from </a:t>
            </a:r>
            <a:r>
              <a:rPr lang="en-ID" dirty="0" err="1"/>
              <a:t>Endomondo</a:t>
            </a:r>
            <a:r>
              <a:rPr lang="en-ID" dirty="0"/>
              <a:t> fitness data.</a:t>
            </a:r>
          </a:p>
        </p:txBody>
      </p:sp>
    </p:spTree>
    <p:extLst>
      <p:ext uri="{BB962C8B-B14F-4D97-AF65-F5344CB8AC3E}">
        <p14:creationId xmlns:p14="http://schemas.microsoft.com/office/powerpoint/2010/main" val="3577896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1000"/>
                                  </p:stCondLst>
                                  <p:childTnLst>
                                    <p:set>
                                      <p:cBhvr>
                                        <p:cTn id="11" dur="1" fill="hold">
                                          <p:stCondLst>
                                            <p:cond delay="0"/>
                                          </p:stCondLst>
                                        </p:cTn>
                                        <p:tgtEl>
                                          <p:spTgt spid="53"/>
                                        </p:tgtEl>
                                        <p:attrNameLst>
                                          <p:attrName>style.visibility</p:attrName>
                                        </p:attrNameLst>
                                      </p:cBhvr>
                                      <p:to>
                                        <p:strVal val="visible"/>
                                      </p:to>
                                    </p:set>
                                    <p:animEffect transition="in" filter="fade">
                                      <p:cBhvr>
                                        <p:cTn id="12" dur="1000"/>
                                        <p:tgtEl>
                                          <p:spTgt spid="53"/>
                                        </p:tgtEl>
                                      </p:cBhvr>
                                    </p:animEffect>
                                    <p:anim calcmode="lin" valueType="num">
                                      <p:cBhvr>
                                        <p:cTn id="13" dur="1000" fill="hold"/>
                                        <p:tgtEl>
                                          <p:spTgt spid="53"/>
                                        </p:tgtEl>
                                        <p:attrNameLst>
                                          <p:attrName>ppt_x</p:attrName>
                                        </p:attrNameLst>
                                      </p:cBhvr>
                                      <p:tavLst>
                                        <p:tav tm="0">
                                          <p:val>
                                            <p:strVal val="#ppt_x"/>
                                          </p:val>
                                        </p:tav>
                                        <p:tav tm="100000">
                                          <p:val>
                                            <p:strVal val="#ppt_x"/>
                                          </p:val>
                                        </p:tav>
                                      </p:tavLst>
                                    </p:anim>
                                    <p:anim calcmode="lin" valueType="num">
                                      <p:cBhvr>
                                        <p:cTn id="14" dur="1000" fill="hold"/>
                                        <p:tgtEl>
                                          <p:spTgt spid="5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Graphic 20">
            <a:extLst>
              <a:ext uri="{FF2B5EF4-FFF2-40B4-BE49-F238E27FC236}">
                <a16:creationId xmlns:a16="http://schemas.microsoft.com/office/drawing/2014/main" id="{DCD2CBEA-3B9E-4F83-AC48-F3E56C7C8840}"/>
              </a:ext>
            </a:extLst>
          </p:cNvPr>
          <p:cNvSpPr/>
          <p:nvPr/>
        </p:nvSpPr>
        <p:spPr>
          <a:xfrm>
            <a:off x="0" y="1511300"/>
            <a:ext cx="9547233" cy="5346700"/>
          </a:xfrm>
          <a:custGeom>
            <a:avLst/>
            <a:gdLst>
              <a:gd name="connsiteX0" fmla="*/ 0 w 4352925"/>
              <a:gd name="connsiteY0" fmla="*/ 95 h 3514725"/>
              <a:gd name="connsiteX1" fmla="*/ 0 w 4352925"/>
              <a:gd name="connsiteY1" fmla="*/ 3523488 h 3514725"/>
              <a:gd name="connsiteX2" fmla="*/ 4353497 w 4352925"/>
              <a:gd name="connsiteY2" fmla="*/ 3523488 h 3514725"/>
              <a:gd name="connsiteX3" fmla="*/ 4347877 w 4352925"/>
              <a:gd name="connsiteY3" fmla="*/ 3507581 h 3514725"/>
              <a:gd name="connsiteX4" fmla="*/ 3672745 w 4352925"/>
              <a:gd name="connsiteY4" fmla="*/ 2554224 h 3514725"/>
              <a:gd name="connsiteX5" fmla="*/ 3409474 w 4352925"/>
              <a:gd name="connsiteY5" fmla="*/ 2178082 h 3514725"/>
              <a:gd name="connsiteX6" fmla="*/ 3359753 w 4352925"/>
              <a:gd name="connsiteY6" fmla="*/ 1482757 h 3514725"/>
              <a:gd name="connsiteX7" fmla="*/ 3112580 w 4352925"/>
              <a:gd name="connsiteY7" fmla="*/ 1004316 h 3514725"/>
              <a:gd name="connsiteX8" fmla="*/ 2625281 w 4352925"/>
              <a:gd name="connsiteY8" fmla="*/ 758476 h 3514725"/>
              <a:gd name="connsiteX9" fmla="*/ 2140077 w 4352925"/>
              <a:gd name="connsiteY9" fmla="*/ 328517 h 3514725"/>
              <a:gd name="connsiteX10" fmla="*/ 2147030 w 4352925"/>
              <a:gd name="connsiteY10" fmla="*/ 0 h 3514725"/>
              <a:gd name="connsiteX11" fmla="*/ 0 w 4352925"/>
              <a:gd name="connsiteY11" fmla="*/ 0 h 3514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52925" h="3514725">
                <a:moveTo>
                  <a:pt x="0" y="95"/>
                </a:moveTo>
                <a:lnTo>
                  <a:pt x="0" y="3523488"/>
                </a:lnTo>
                <a:lnTo>
                  <a:pt x="4353497" y="3523488"/>
                </a:lnTo>
                <a:cubicBezTo>
                  <a:pt x="4351592" y="3518154"/>
                  <a:pt x="4349687" y="3512915"/>
                  <a:pt x="4347877" y="3507581"/>
                </a:cubicBezTo>
                <a:cubicBezTo>
                  <a:pt x="4218051" y="3124772"/>
                  <a:pt x="4039838" y="2825592"/>
                  <a:pt x="3672745" y="2554224"/>
                </a:cubicBezTo>
                <a:cubicBezTo>
                  <a:pt x="3514344" y="2437162"/>
                  <a:pt x="3511487" y="2357533"/>
                  <a:pt x="3409474" y="2178082"/>
                </a:cubicBezTo>
                <a:cubicBezTo>
                  <a:pt x="3315367" y="2012537"/>
                  <a:pt x="3399282" y="1665446"/>
                  <a:pt x="3359753" y="1482757"/>
                </a:cubicBezTo>
                <a:cubicBezTo>
                  <a:pt x="3320987" y="1303877"/>
                  <a:pt x="3254788" y="1126903"/>
                  <a:pt x="3112580" y="1004316"/>
                </a:cubicBezTo>
                <a:cubicBezTo>
                  <a:pt x="2972276" y="883349"/>
                  <a:pt x="2795207" y="824484"/>
                  <a:pt x="2625281" y="758476"/>
                </a:cubicBezTo>
                <a:cubicBezTo>
                  <a:pt x="2411825" y="675513"/>
                  <a:pt x="2209705" y="563213"/>
                  <a:pt x="2140077" y="328517"/>
                </a:cubicBezTo>
                <a:cubicBezTo>
                  <a:pt x="2107121" y="217456"/>
                  <a:pt x="2111883" y="103537"/>
                  <a:pt x="2147030" y="0"/>
                </a:cubicBezTo>
                <a:lnTo>
                  <a:pt x="0" y="0"/>
                </a:lnTo>
                <a:close/>
              </a:path>
            </a:pathLst>
          </a:custGeom>
          <a:gradFill flip="none" rotWithShape="1">
            <a:gsLst>
              <a:gs pos="0">
                <a:schemeClr val="bg1"/>
              </a:gs>
              <a:gs pos="100000">
                <a:schemeClr val="bg1">
                  <a:lumMod val="95000"/>
                </a:schemeClr>
              </a:gs>
            </a:gsLst>
            <a:lin ang="16200000" scaled="1"/>
            <a:tileRect/>
          </a:gradFill>
          <a:ln w="9525" cap="flat">
            <a:noFill/>
            <a:prstDash val="solid"/>
            <a:miter/>
          </a:ln>
        </p:spPr>
        <p:txBody>
          <a:bodyPr rtlCol="0" anchor="ctr"/>
          <a:lstStyle/>
          <a:p>
            <a:endParaRPr lang="en-ID"/>
          </a:p>
        </p:txBody>
      </p:sp>
      <p:pic>
        <p:nvPicPr>
          <p:cNvPr id="16" name="Graphic 15">
            <a:extLst>
              <a:ext uri="{FF2B5EF4-FFF2-40B4-BE49-F238E27FC236}">
                <a16:creationId xmlns:a16="http://schemas.microsoft.com/office/drawing/2014/main" id="{EECD99A7-6390-4DD0-BB1D-54DC5499455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9169459">
            <a:off x="59525" y="5080340"/>
            <a:ext cx="1213175" cy="1268953"/>
          </a:xfrm>
          <a:prstGeom prst="rect">
            <a:avLst/>
          </a:prstGeom>
        </p:spPr>
      </p:pic>
      <p:pic>
        <p:nvPicPr>
          <p:cNvPr id="17" name="Graphic 16">
            <a:extLst>
              <a:ext uri="{FF2B5EF4-FFF2-40B4-BE49-F238E27FC236}">
                <a16:creationId xmlns:a16="http://schemas.microsoft.com/office/drawing/2014/main" id="{C10E1DAE-CA09-4040-B63A-0B50B99E75D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flipH="1">
            <a:off x="0" y="5503252"/>
            <a:ext cx="3276600" cy="1354748"/>
          </a:xfrm>
          <a:prstGeom prst="rect">
            <a:avLst/>
          </a:prstGeom>
        </p:spPr>
      </p:pic>
      <p:sp>
        <p:nvSpPr>
          <p:cNvPr id="9" name="Graphic 7">
            <a:extLst>
              <a:ext uri="{FF2B5EF4-FFF2-40B4-BE49-F238E27FC236}">
                <a16:creationId xmlns:a16="http://schemas.microsoft.com/office/drawing/2014/main" id="{37BB1BC7-4978-4D54-8B95-47128D6F8966}"/>
              </a:ext>
            </a:extLst>
          </p:cNvPr>
          <p:cNvSpPr/>
          <p:nvPr/>
        </p:nvSpPr>
        <p:spPr>
          <a:xfrm flipH="1">
            <a:off x="-1" y="0"/>
            <a:ext cx="7209323" cy="5014519"/>
          </a:xfrm>
          <a:custGeom>
            <a:avLst/>
            <a:gdLst>
              <a:gd name="connsiteX0" fmla="*/ 151164 w 4505325"/>
              <a:gd name="connsiteY0" fmla="*/ 1401889 h 3133725"/>
              <a:gd name="connsiteX1" fmla="*/ 152592 w 4505325"/>
              <a:gd name="connsiteY1" fmla="*/ 1183577 h 3133725"/>
              <a:gd name="connsiteX2" fmla="*/ 13146 w 4505325"/>
              <a:gd name="connsiteY2" fmla="*/ 855250 h 3133725"/>
              <a:gd name="connsiteX3" fmla="*/ 166594 w 4505325"/>
              <a:gd name="connsiteY3" fmla="*/ 733235 h 3133725"/>
              <a:gd name="connsiteX4" fmla="*/ 487015 w 4505325"/>
              <a:gd name="connsiteY4" fmla="*/ 646081 h 3133725"/>
              <a:gd name="connsiteX5" fmla="*/ 665895 w 4505325"/>
              <a:gd name="connsiteY5" fmla="*/ 322898 h 3133725"/>
              <a:gd name="connsiteX6" fmla="*/ 404052 w 4505325"/>
              <a:gd name="connsiteY6" fmla="*/ 0 h 3133725"/>
              <a:gd name="connsiteX7" fmla="*/ 4510280 w 4505325"/>
              <a:gd name="connsiteY7" fmla="*/ 0 h 3133725"/>
              <a:gd name="connsiteX8" fmla="*/ 4510280 w 4505325"/>
              <a:gd name="connsiteY8" fmla="*/ 2837688 h 3133725"/>
              <a:gd name="connsiteX9" fmla="*/ 3598166 w 4505325"/>
              <a:gd name="connsiteY9" fmla="*/ 2752058 h 3133725"/>
              <a:gd name="connsiteX10" fmla="*/ 2655667 w 4505325"/>
              <a:gd name="connsiteY10" fmla="*/ 3127153 h 3133725"/>
              <a:gd name="connsiteX11" fmla="*/ 1770223 w 4505325"/>
              <a:gd name="connsiteY11" fmla="*/ 2879693 h 3133725"/>
              <a:gd name="connsiteX12" fmla="*/ 1145955 w 4505325"/>
              <a:gd name="connsiteY12" fmla="*/ 2364105 h 3133725"/>
              <a:gd name="connsiteX13" fmla="*/ 593600 w 4505325"/>
              <a:gd name="connsiteY13" fmla="*/ 2104263 h 3133725"/>
              <a:gd name="connsiteX14" fmla="*/ 491492 w 4505325"/>
              <a:gd name="connsiteY14" fmla="*/ 1793939 h 3133725"/>
              <a:gd name="connsiteX15" fmla="*/ 184692 w 4505325"/>
              <a:gd name="connsiteY15" fmla="*/ 1661160 h 3133725"/>
              <a:gd name="connsiteX16" fmla="*/ 90204 w 4505325"/>
              <a:gd name="connsiteY16" fmla="*/ 1488377 h 3133725"/>
              <a:gd name="connsiteX17" fmla="*/ 151164 w 4505325"/>
              <a:gd name="connsiteY17" fmla="*/ 1401889 h 3133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05325" h="3133725">
                <a:moveTo>
                  <a:pt x="151164" y="1401889"/>
                </a:moveTo>
                <a:cubicBezTo>
                  <a:pt x="205361" y="1332357"/>
                  <a:pt x="202122" y="1254062"/>
                  <a:pt x="152592" y="1183577"/>
                </a:cubicBezTo>
                <a:cubicBezTo>
                  <a:pt x="82298" y="1083374"/>
                  <a:pt x="-40384" y="973360"/>
                  <a:pt x="13146" y="855250"/>
                </a:cubicBezTo>
                <a:cubicBezTo>
                  <a:pt x="37245" y="802291"/>
                  <a:pt x="97824" y="760571"/>
                  <a:pt x="166594" y="733235"/>
                </a:cubicBezTo>
                <a:cubicBezTo>
                  <a:pt x="267178" y="693230"/>
                  <a:pt x="384050" y="682657"/>
                  <a:pt x="487015" y="646081"/>
                </a:cubicBezTo>
                <a:cubicBezTo>
                  <a:pt x="671705" y="580549"/>
                  <a:pt x="728950" y="457010"/>
                  <a:pt x="665895" y="322898"/>
                </a:cubicBezTo>
                <a:cubicBezTo>
                  <a:pt x="610554" y="205169"/>
                  <a:pt x="520829" y="93917"/>
                  <a:pt x="404052" y="0"/>
                </a:cubicBezTo>
                <a:lnTo>
                  <a:pt x="4510280" y="0"/>
                </a:lnTo>
                <a:cubicBezTo>
                  <a:pt x="4510280" y="0"/>
                  <a:pt x="4510280" y="2835402"/>
                  <a:pt x="4510280" y="2837688"/>
                </a:cubicBezTo>
                <a:cubicBezTo>
                  <a:pt x="4510280" y="2837688"/>
                  <a:pt x="4072987" y="2518029"/>
                  <a:pt x="3598166" y="2752058"/>
                </a:cubicBezTo>
                <a:cubicBezTo>
                  <a:pt x="3280317" y="2908649"/>
                  <a:pt x="3018951" y="3086672"/>
                  <a:pt x="2655667" y="3127153"/>
                </a:cubicBezTo>
                <a:cubicBezTo>
                  <a:pt x="2344676" y="3161824"/>
                  <a:pt x="1999490" y="3109055"/>
                  <a:pt x="1770223" y="2879693"/>
                </a:cubicBezTo>
                <a:cubicBezTo>
                  <a:pt x="1575342" y="2684716"/>
                  <a:pt x="1425132" y="2449449"/>
                  <a:pt x="1145955" y="2364105"/>
                </a:cubicBezTo>
                <a:cubicBezTo>
                  <a:pt x="980124" y="2313337"/>
                  <a:pt x="600648" y="2359533"/>
                  <a:pt x="593600" y="2104263"/>
                </a:cubicBezTo>
                <a:cubicBezTo>
                  <a:pt x="590361" y="1986915"/>
                  <a:pt x="599410" y="1870329"/>
                  <a:pt x="491492" y="1793939"/>
                </a:cubicBezTo>
                <a:cubicBezTo>
                  <a:pt x="406529" y="1733741"/>
                  <a:pt x="274893" y="1717453"/>
                  <a:pt x="184692" y="1661160"/>
                </a:cubicBezTo>
                <a:cubicBezTo>
                  <a:pt x="121065" y="1621441"/>
                  <a:pt x="64867" y="1549051"/>
                  <a:pt x="90204" y="1488377"/>
                </a:cubicBezTo>
                <a:cubicBezTo>
                  <a:pt x="103158" y="1457230"/>
                  <a:pt x="129161" y="1430084"/>
                  <a:pt x="151164" y="1401889"/>
                </a:cubicBezTo>
                <a:close/>
              </a:path>
            </a:pathLst>
          </a:custGeom>
          <a:gradFill flip="none" rotWithShape="1">
            <a:gsLst>
              <a:gs pos="7000">
                <a:schemeClr val="accent2"/>
              </a:gs>
              <a:gs pos="100000">
                <a:schemeClr val="accent4">
                  <a:lumMod val="90000"/>
                </a:schemeClr>
              </a:gs>
            </a:gsLst>
            <a:lin ang="168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a:solidFill>
                <a:schemeClr val="lt1"/>
              </a:solidFill>
            </a:endParaRPr>
          </a:p>
        </p:txBody>
      </p:sp>
      <p:sp>
        <p:nvSpPr>
          <p:cNvPr id="2" name="Title 1">
            <a:extLst>
              <a:ext uri="{FF2B5EF4-FFF2-40B4-BE49-F238E27FC236}">
                <a16:creationId xmlns:a16="http://schemas.microsoft.com/office/drawing/2014/main" id="{B191C205-8900-466F-A402-42E3F836422C}"/>
              </a:ext>
            </a:extLst>
          </p:cNvPr>
          <p:cNvSpPr>
            <a:spLocks noGrp="1"/>
          </p:cNvSpPr>
          <p:nvPr>
            <p:ph type="title"/>
          </p:nvPr>
        </p:nvSpPr>
        <p:spPr>
          <a:xfrm>
            <a:off x="905576" y="1910492"/>
            <a:ext cx="5190424" cy="553998"/>
          </a:xfrm>
        </p:spPr>
        <p:txBody>
          <a:bodyPr vert="horz" wrap="square" lIns="0" tIns="0" rIns="0" bIns="0" rtlCol="0" anchor="t">
            <a:spAutoFit/>
          </a:bodyPr>
          <a:lstStyle/>
          <a:p>
            <a:pPr algn="l"/>
            <a:r>
              <a:rPr lang="en-US" sz="4000" dirty="0"/>
              <a:t>Dataset Overview</a:t>
            </a:r>
            <a:endParaRPr lang="en-ID" sz="4000" dirty="0"/>
          </a:p>
        </p:txBody>
      </p:sp>
      <p:sp>
        <p:nvSpPr>
          <p:cNvPr id="14" name="Title 1">
            <a:extLst>
              <a:ext uri="{FF2B5EF4-FFF2-40B4-BE49-F238E27FC236}">
                <a16:creationId xmlns:a16="http://schemas.microsoft.com/office/drawing/2014/main" id="{FCAADB5B-1CC0-42AE-9586-D750C8EA3FA2}"/>
              </a:ext>
            </a:extLst>
          </p:cNvPr>
          <p:cNvSpPr txBox="1">
            <a:spLocks/>
          </p:cNvSpPr>
          <p:nvPr/>
        </p:nvSpPr>
        <p:spPr>
          <a:xfrm>
            <a:off x="905576" y="1036087"/>
            <a:ext cx="4089935" cy="830997"/>
          </a:xfrm>
          <a:prstGeom prst="rect">
            <a:avLst/>
          </a:prstGeom>
        </p:spPr>
        <p:txBody>
          <a:bodyPr vert="horz" wrap="square" lIns="0" tIns="0" rIns="0" bIns="0" rtlCol="0" anchor="ctr">
            <a:spAutoFit/>
          </a:bodyPr>
          <a:lstStyle>
            <a:lvl1pPr algn="ctr" defTabSz="914400" rtl="0" eaLnBrk="1" latinLnBrk="0" hangingPunct="1">
              <a:lnSpc>
                <a:spcPct val="90000"/>
              </a:lnSpc>
              <a:spcBef>
                <a:spcPct val="0"/>
              </a:spcBef>
              <a:buNone/>
              <a:defRPr sz="3200" b="1" kern="1200">
                <a:solidFill>
                  <a:schemeClr val="accent1"/>
                </a:solidFill>
                <a:latin typeface="+mj-lt"/>
                <a:ea typeface="+mj-ea"/>
                <a:cs typeface="+mj-cs"/>
              </a:defRPr>
            </a:lvl1pPr>
          </a:lstStyle>
          <a:p>
            <a:pPr algn="l"/>
            <a:r>
              <a:rPr lang="en-US" sz="6000" dirty="0">
                <a:solidFill>
                  <a:schemeClr val="bg1"/>
                </a:solidFill>
              </a:rPr>
              <a:t>2</a:t>
            </a:r>
            <a:endParaRPr lang="en-ID" sz="6000" dirty="0">
              <a:solidFill>
                <a:schemeClr val="bg1"/>
              </a:solidFill>
            </a:endParaRPr>
          </a:p>
        </p:txBody>
      </p:sp>
      <p:pic>
        <p:nvPicPr>
          <p:cNvPr id="15" name="Graphic 14">
            <a:extLst>
              <a:ext uri="{FF2B5EF4-FFF2-40B4-BE49-F238E27FC236}">
                <a16:creationId xmlns:a16="http://schemas.microsoft.com/office/drawing/2014/main" id="{60AFC9D5-65AE-4417-B25A-18F128E9492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613583" y="5602774"/>
            <a:ext cx="5038583" cy="1255226"/>
          </a:xfrm>
          <a:prstGeom prst="rect">
            <a:avLst/>
          </a:prstGeom>
        </p:spPr>
      </p:pic>
      <p:grpSp>
        <p:nvGrpSpPr>
          <p:cNvPr id="18" name="Group 17">
            <a:extLst>
              <a:ext uri="{FF2B5EF4-FFF2-40B4-BE49-F238E27FC236}">
                <a16:creationId xmlns:a16="http://schemas.microsoft.com/office/drawing/2014/main" id="{543F344E-37D6-4053-90E8-8CA724CE387F}"/>
              </a:ext>
            </a:extLst>
          </p:cNvPr>
          <p:cNvGrpSpPr/>
          <p:nvPr/>
        </p:nvGrpSpPr>
        <p:grpSpPr>
          <a:xfrm>
            <a:off x="6902145" y="4420868"/>
            <a:ext cx="5038584" cy="2742628"/>
            <a:chOff x="8654986" y="-1310744"/>
            <a:chExt cx="2142545" cy="1166241"/>
          </a:xfrm>
        </p:grpSpPr>
        <p:sp>
          <p:nvSpPr>
            <p:cNvPr id="19" name="Freeform: Shape 18">
              <a:extLst>
                <a:ext uri="{FF2B5EF4-FFF2-40B4-BE49-F238E27FC236}">
                  <a16:creationId xmlns:a16="http://schemas.microsoft.com/office/drawing/2014/main" id="{7C81D808-DB73-4E62-84E4-148AD7F938BB}"/>
                </a:ext>
              </a:extLst>
            </p:cNvPr>
            <p:cNvSpPr/>
            <p:nvPr/>
          </p:nvSpPr>
          <p:spPr>
            <a:xfrm>
              <a:off x="9261910" y="-586749"/>
              <a:ext cx="76200" cy="104775"/>
            </a:xfrm>
            <a:custGeom>
              <a:avLst/>
              <a:gdLst>
                <a:gd name="connsiteX0" fmla="*/ 6667 w 76200"/>
                <a:gd name="connsiteY0" fmla="*/ 107347 h 104775"/>
                <a:gd name="connsiteX1" fmla="*/ 31432 w 76200"/>
                <a:gd name="connsiteY1" fmla="*/ 84582 h 104775"/>
                <a:gd name="connsiteX2" fmla="*/ 52006 w 76200"/>
                <a:gd name="connsiteY2" fmla="*/ 58769 h 104775"/>
                <a:gd name="connsiteX3" fmla="*/ 68294 w 76200"/>
                <a:gd name="connsiteY3" fmla="*/ 30385 h 104775"/>
                <a:gd name="connsiteX4" fmla="*/ 79629 w 76200"/>
                <a:gd name="connsiteY4" fmla="*/ 0 h 104775"/>
                <a:gd name="connsiteX5" fmla="*/ 65723 w 76200"/>
                <a:gd name="connsiteY5" fmla="*/ 29051 h 104775"/>
                <a:gd name="connsiteX6" fmla="*/ 47244 w 76200"/>
                <a:gd name="connsiteY6" fmla="*/ 55340 h 104775"/>
                <a:gd name="connsiteX7" fmla="*/ 25051 w 76200"/>
                <a:gd name="connsiteY7" fmla="*/ 78486 h 104775"/>
                <a:gd name="connsiteX8" fmla="*/ 0 w 76200"/>
                <a:gd name="connsiteY8" fmla="*/ 97726 h 104775"/>
                <a:gd name="connsiteX9" fmla="*/ 6667 w 76200"/>
                <a:gd name="connsiteY9" fmla="*/ 107347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200" h="104775">
                  <a:moveTo>
                    <a:pt x="6667" y="107347"/>
                  </a:moveTo>
                  <a:cubicBezTo>
                    <a:pt x="16002" y="100298"/>
                    <a:pt x="23908" y="92773"/>
                    <a:pt x="31432" y="84582"/>
                  </a:cubicBezTo>
                  <a:cubicBezTo>
                    <a:pt x="38957" y="76486"/>
                    <a:pt x="45910" y="67818"/>
                    <a:pt x="52006" y="58769"/>
                  </a:cubicBezTo>
                  <a:cubicBezTo>
                    <a:pt x="58198" y="49721"/>
                    <a:pt x="63722" y="40291"/>
                    <a:pt x="68294" y="30385"/>
                  </a:cubicBezTo>
                  <a:cubicBezTo>
                    <a:pt x="73152" y="20669"/>
                    <a:pt x="76486" y="10287"/>
                    <a:pt x="79629" y="0"/>
                  </a:cubicBezTo>
                  <a:cubicBezTo>
                    <a:pt x="75629" y="10001"/>
                    <a:pt x="71342" y="19907"/>
                    <a:pt x="65723" y="29051"/>
                  </a:cubicBezTo>
                  <a:cubicBezTo>
                    <a:pt x="60388" y="38290"/>
                    <a:pt x="54102" y="47053"/>
                    <a:pt x="47244" y="55340"/>
                  </a:cubicBezTo>
                  <a:cubicBezTo>
                    <a:pt x="40481" y="63627"/>
                    <a:pt x="33052" y="71342"/>
                    <a:pt x="25051" y="78486"/>
                  </a:cubicBezTo>
                  <a:cubicBezTo>
                    <a:pt x="17145" y="85534"/>
                    <a:pt x="8573" y="92297"/>
                    <a:pt x="0" y="97726"/>
                  </a:cubicBezTo>
                  <a:lnTo>
                    <a:pt x="6667" y="107347"/>
                  </a:lnTo>
                  <a:close/>
                </a:path>
              </a:pathLst>
            </a:custGeom>
            <a:solidFill>
              <a:srgbClr val="018673"/>
            </a:solidFill>
            <a:ln w="9525" cap="flat">
              <a:noFill/>
              <a:prstDash val="solid"/>
              <a:miter/>
            </a:ln>
          </p:spPr>
          <p:txBody>
            <a:bodyPr rtlCol="0" anchor="ctr"/>
            <a:lstStyle/>
            <a:p>
              <a:endParaRPr lang="en-ID"/>
            </a:p>
          </p:txBody>
        </p:sp>
        <p:sp>
          <p:nvSpPr>
            <p:cNvPr id="20" name="Freeform: Shape 19">
              <a:extLst>
                <a:ext uri="{FF2B5EF4-FFF2-40B4-BE49-F238E27FC236}">
                  <a16:creationId xmlns:a16="http://schemas.microsoft.com/office/drawing/2014/main" id="{ABD5B5D1-1EB1-4876-BA8F-789FBFB44095}"/>
                </a:ext>
              </a:extLst>
            </p:cNvPr>
            <p:cNvSpPr/>
            <p:nvPr/>
          </p:nvSpPr>
          <p:spPr>
            <a:xfrm>
              <a:off x="9176852" y="-771819"/>
              <a:ext cx="152400" cy="457200"/>
            </a:xfrm>
            <a:custGeom>
              <a:avLst/>
              <a:gdLst>
                <a:gd name="connsiteX0" fmla="*/ 15240 w 152400"/>
                <a:gd name="connsiteY0" fmla="*/ 466058 h 457200"/>
                <a:gd name="connsiteX1" fmla="*/ 66294 w 152400"/>
                <a:gd name="connsiteY1" fmla="*/ 354044 h 457200"/>
                <a:gd name="connsiteX2" fmla="*/ 110014 w 152400"/>
                <a:gd name="connsiteY2" fmla="*/ 239268 h 457200"/>
                <a:gd name="connsiteX3" fmla="*/ 143637 w 152400"/>
                <a:gd name="connsiteY3" fmla="*/ 121348 h 457200"/>
                <a:gd name="connsiteX4" fmla="*/ 158306 w 152400"/>
                <a:gd name="connsiteY4" fmla="*/ 0 h 457200"/>
                <a:gd name="connsiteX5" fmla="*/ 139446 w 152400"/>
                <a:gd name="connsiteY5" fmla="*/ 120396 h 457200"/>
                <a:gd name="connsiteX6" fmla="*/ 101917 w 152400"/>
                <a:gd name="connsiteY6" fmla="*/ 236506 h 457200"/>
                <a:gd name="connsiteX7" fmla="*/ 54483 w 152400"/>
                <a:gd name="connsiteY7" fmla="*/ 349091 h 457200"/>
                <a:gd name="connsiteX8" fmla="*/ 0 w 152400"/>
                <a:gd name="connsiteY8" fmla="*/ 458343 h 457200"/>
                <a:gd name="connsiteX9" fmla="*/ 15240 w 152400"/>
                <a:gd name="connsiteY9" fmla="*/ 466058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2400" h="457200">
                  <a:moveTo>
                    <a:pt x="15240" y="466058"/>
                  </a:moveTo>
                  <a:cubicBezTo>
                    <a:pt x="33719" y="429101"/>
                    <a:pt x="50387" y="391859"/>
                    <a:pt x="66294" y="354044"/>
                  </a:cubicBezTo>
                  <a:cubicBezTo>
                    <a:pt x="82105" y="316230"/>
                    <a:pt x="96965" y="278035"/>
                    <a:pt x="110014" y="239268"/>
                  </a:cubicBezTo>
                  <a:cubicBezTo>
                    <a:pt x="122968" y="200501"/>
                    <a:pt x="135065" y="161353"/>
                    <a:pt x="143637" y="121348"/>
                  </a:cubicBezTo>
                  <a:cubicBezTo>
                    <a:pt x="152209" y="81439"/>
                    <a:pt x="158686" y="40862"/>
                    <a:pt x="158306" y="0"/>
                  </a:cubicBezTo>
                  <a:cubicBezTo>
                    <a:pt x="157258" y="40862"/>
                    <a:pt x="149352" y="80963"/>
                    <a:pt x="139446" y="120396"/>
                  </a:cubicBezTo>
                  <a:cubicBezTo>
                    <a:pt x="129540" y="159829"/>
                    <a:pt x="116110" y="198406"/>
                    <a:pt x="101917" y="236506"/>
                  </a:cubicBezTo>
                  <a:cubicBezTo>
                    <a:pt x="87630" y="274606"/>
                    <a:pt x="71533" y="312039"/>
                    <a:pt x="54483" y="349091"/>
                  </a:cubicBezTo>
                  <a:cubicBezTo>
                    <a:pt x="37338" y="386048"/>
                    <a:pt x="19336" y="422719"/>
                    <a:pt x="0" y="458343"/>
                  </a:cubicBezTo>
                  <a:lnTo>
                    <a:pt x="15240" y="466058"/>
                  </a:lnTo>
                  <a:close/>
                </a:path>
              </a:pathLst>
            </a:custGeom>
            <a:solidFill>
              <a:srgbClr val="018673"/>
            </a:solidFill>
            <a:ln w="9525" cap="flat">
              <a:noFill/>
              <a:prstDash val="solid"/>
              <a:miter/>
            </a:ln>
          </p:spPr>
          <p:txBody>
            <a:bodyPr rtlCol="0" anchor="ctr"/>
            <a:lstStyle/>
            <a:p>
              <a:endParaRPr lang="en-ID"/>
            </a:p>
          </p:txBody>
        </p:sp>
        <p:sp>
          <p:nvSpPr>
            <p:cNvPr id="21" name="Freeform: Shape 20">
              <a:extLst>
                <a:ext uri="{FF2B5EF4-FFF2-40B4-BE49-F238E27FC236}">
                  <a16:creationId xmlns:a16="http://schemas.microsoft.com/office/drawing/2014/main" id="{93138FE6-FDD5-4990-BFD6-1E92B485DB33}"/>
                </a:ext>
              </a:extLst>
            </p:cNvPr>
            <p:cNvSpPr/>
            <p:nvPr/>
          </p:nvSpPr>
          <p:spPr>
            <a:xfrm>
              <a:off x="9204538" y="-662854"/>
              <a:ext cx="19050" cy="266700"/>
            </a:xfrm>
            <a:custGeom>
              <a:avLst/>
              <a:gdLst>
                <a:gd name="connsiteX0" fmla="*/ 26987 w 19050"/>
                <a:gd name="connsiteY0" fmla="*/ 272225 h 266700"/>
                <a:gd name="connsiteX1" fmla="*/ 14986 w 19050"/>
                <a:gd name="connsiteY1" fmla="*/ 205454 h 266700"/>
                <a:gd name="connsiteX2" fmla="*/ 8700 w 19050"/>
                <a:gd name="connsiteY2" fmla="*/ 137255 h 266700"/>
                <a:gd name="connsiteX3" fmla="*/ 7366 w 19050"/>
                <a:gd name="connsiteY3" fmla="*/ 68675 h 266700"/>
                <a:gd name="connsiteX4" fmla="*/ 10509 w 19050"/>
                <a:gd name="connsiteY4" fmla="*/ 0 h 266700"/>
                <a:gd name="connsiteX5" fmla="*/ 2984 w 19050"/>
                <a:gd name="connsiteY5" fmla="*/ 68485 h 266700"/>
                <a:gd name="connsiteX6" fmla="*/ 32 w 19050"/>
                <a:gd name="connsiteY6" fmla="*/ 137446 h 266700"/>
                <a:gd name="connsiteX7" fmla="*/ 2032 w 19050"/>
                <a:gd name="connsiteY7" fmla="*/ 206597 h 266700"/>
                <a:gd name="connsiteX8" fmla="*/ 10033 w 19050"/>
                <a:gd name="connsiteY8" fmla="*/ 275939 h 266700"/>
                <a:gd name="connsiteX9" fmla="*/ 26987 w 19050"/>
                <a:gd name="connsiteY9" fmla="*/ 272225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050" h="266700">
                  <a:moveTo>
                    <a:pt x="26987" y="272225"/>
                  </a:moveTo>
                  <a:cubicBezTo>
                    <a:pt x="21654" y="250698"/>
                    <a:pt x="17939" y="227933"/>
                    <a:pt x="14986" y="205454"/>
                  </a:cubicBezTo>
                  <a:cubicBezTo>
                    <a:pt x="12033" y="182880"/>
                    <a:pt x="9938" y="160115"/>
                    <a:pt x="8700" y="137255"/>
                  </a:cubicBezTo>
                  <a:cubicBezTo>
                    <a:pt x="7652" y="114491"/>
                    <a:pt x="6890" y="91535"/>
                    <a:pt x="7366" y="68675"/>
                  </a:cubicBezTo>
                  <a:cubicBezTo>
                    <a:pt x="7557" y="45815"/>
                    <a:pt x="8890" y="22860"/>
                    <a:pt x="10509" y="0"/>
                  </a:cubicBezTo>
                  <a:cubicBezTo>
                    <a:pt x="7461" y="22765"/>
                    <a:pt x="4699" y="45530"/>
                    <a:pt x="2984" y="68485"/>
                  </a:cubicBezTo>
                  <a:cubicBezTo>
                    <a:pt x="1080" y="91440"/>
                    <a:pt x="317" y="114395"/>
                    <a:pt x="32" y="137446"/>
                  </a:cubicBezTo>
                  <a:cubicBezTo>
                    <a:pt x="-159" y="160496"/>
                    <a:pt x="508" y="183547"/>
                    <a:pt x="2032" y="206597"/>
                  </a:cubicBezTo>
                  <a:cubicBezTo>
                    <a:pt x="3651" y="229743"/>
                    <a:pt x="5842" y="252508"/>
                    <a:pt x="10033" y="275939"/>
                  </a:cubicBezTo>
                  <a:lnTo>
                    <a:pt x="26987" y="272225"/>
                  </a:lnTo>
                  <a:close/>
                </a:path>
              </a:pathLst>
            </a:custGeom>
            <a:solidFill>
              <a:srgbClr val="018673"/>
            </a:solidFill>
            <a:ln w="9525" cap="flat">
              <a:noFill/>
              <a:prstDash val="solid"/>
              <a:miter/>
            </a:ln>
          </p:spPr>
          <p:txBody>
            <a:bodyPr rtlCol="0" anchor="ctr"/>
            <a:lstStyle/>
            <a:p>
              <a:endParaRPr lang="en-ID"/>
            </a:p>
          </p:txBody>
        </p:sp>
        <p:sp>
          <p:nvSpPr>
            <p:cNvPr id="22" name="Freeform: Shape 21">
              <a:extLst>
                <a:ext uri="{FF2B5EF4-FFF2-40B4-BE49-F238E27FC236}">
                  <a16:creationId xmlns:a16="http://schemas.microsoft.com/office/drawing/2014/main" id="{9C8686E2-B102-4F1E-AFE9-E40D2456AB34}"/>
                </a:ext>
              </a:extLst>
            </p:cNvPr>
            <p:cNvSpPr/>
            <p:nvPr/>
          </p:nvSpPr>
          <p:spPr>
            <a:xfrm>
              <a:off x="9324965" y="-666949"/>
              <a:ext cx="95250" cy="95250"/>
            </a:xfrm>
            <a:custGeom>
              <a:avLst/>
              <a:gdLst>
                <a:gd name="connsiteX0" fmla="*/ 0 w 95250"/>
                <a:gd name="connsiteY0" fmla="*/ 104585 h 95250"/>
                <a:gd name="connsiteX1" fmla="*/ 96774 w 95250"/>
                <a:gd name="connsiteY1" fmla="*/ 0 h 95250"/>
                <a:gd name="connsiteX2" fmla="*/ 2762 w 95250"/>
                <a:gd name="connsiteY2" fmla="*/ 103727 h 95250"/>
              </a:gdLst>
              <a:ahLst/>
              <a:cxnLst>
                <a:cxn ang="0">
                  <a:pos x="connsiteX0" y="connsiteY0"/>
                </a:cxn>
                <a:cxn ang="0">
                  <a:pos x="connsiteX1" y="connsiteY1"/>
                </a:cxn>
                <a:cxn ang="0">
                  <a:pos x="connsiteX2" y="connsiteY2"/>
                </a:cxn>
              </a:cxnLst>
              <a:rect l="l" t="t" r="r" b="b"/>
              <a:pathLst>
                <a:path w="95250" h="95250">
                  <a:moveTo>
                    <a:pt x="0" y="104585"/>
                  </a:moveTo>
                  <a:cubicBezTo>
                    <a:pt x="0" y="104585"/>
                    <a:pt x="25146" y="13907"/>
                    <a:pt x="96774" y="0"/>
                  </a:cubicBezTo>
                  <a:cubicBezTo>
                    <a:pt x="96774" y="0"/>
                    <a:pt x="144780" y="84487"/>
                    <a:pt x="2762" y="103727"/>
                  </a:cubicBezTo>
                </a:path>
              </a:pathLst>
            </a:custGeom>
            <a:solidFill>
              <a:srgbClr val="018673"/>
            </a:solidFill>
            <a:ln w="9525" cap="flat">
              <a:noFill/>
              <a:prstDash val="solid"/>
              <a:miter/>
            </a:ln>
          </p:spPr>
          <p:txBody>
            <a:bodyPr rtlCol="0" anchor="ctr"/>
            <a:lstStyle/>
            <a:p>
              <a:endParaRPr lang="en-ID"/>
            </a:p>
          </p:txBody>
        </p:sp>
        <p:sp>
          <p:nvSpPr>
            <p:cNvPr id="23" name="Freeform: Shape 22">
              <a:extLst>
                <a:ext uri="{FF2B5EF4-FFF2-40B4-BE49-F238E27FC236}">
                  <a16:creationId xmlns:a16="http://schemas.microsoft.com/office/drawing/2014/main" id="{8A164524-7E1C-4E9C-9B2E-94DADFF6F650}"/>
                </a:ext>
              </a:extLst>
            </p:cNvPr>
            <p:cNvSpPr/>
            <p:nvPr/>
          </p:nvSpPr>
          <p:spPr>
            <a:xfrm>
              <a:off x="9242574" y="-772413"/>
              <a:ext cx="76200" cy="104775"/>
            </a:xfrm>
            <a:custGeom>
              <a:avLst/>
              <a:gdLst>
                <a:gd name="connsiteX0" fmla="*/ 80963 w 76200"/>
                <a:gd name="connsiteY0" fmla="*/ 106321 h 104775"/>
                <a:gd name="connsiteX1" fmla="*/ 18955 w 76200"/>
                <a:gd name="connsiteY1" fmla="*/ 307 h 104775"/>
                <a:gd name="connsiteX2" fmla="*/ 80963 w 76200"/>
                <a:gd name="connsiteY2" fmla="*/ 106321 h 104775"/>
              </a:gdLst>
              <a:ahLst/>
              <a:cxnLst>
                <a:cxn ang="0">
                  <a:pos x="connsiteX0" y="connsiteY0"/>
                </a:cxn>
                <a:cxn ang="0">
                  <a:pos x="connsiteX1" y="connsiteY1"/>
                </a:cxn>
                <a:cxn ang="0">
                  <a:pos x="connsiteX2" y="connsiteY2"/>
                </a:cxn>
              </a:cxnLst>
              <a:rect l="l" t="t" r="r" b="b"/>
              <a:pathLst>
                <a:path w="76200" h="104775">
                  <a:moveTo>
                    <a:pt x="80963" y="106321"/>
                  </a:moveTo>
                  <a:cubicBezTo>
                    <a:pt x="80963" y="106321"/>
                    <a:pt x="56008" y="7070"/>
                    <a:pt x="18955" y="307"/>
                  </a:cubicBezTo>
                  <a:cubicBezTo>
                    <a:pt x="-18192" y="-6455"/>
                    <a:pt x="-2381" y="100606"/>
                    <a:pt x="80963" y="106321"/>
                  </a:cubicBezTo>
                  <a:close/>
                </a:path>
              </a:pathLst>
            </a:custGeom>
            <a:solidFill>
              <a:srgbClr val="018673"/>
            </a:solidFill>
            <a:ln w="9525" cap="flat">
              <a:noFill/>
              <a:prstDash val="solid"/>
              <a:miter/>
            </a:ln>
          </p:spPr>
          <p:txBody>
            <a:bodyPr rtlCol="0" anchor="ctr"/>
            <a:lstStyle/>
            <a:p>
              <a:endParaRPr lang="en-ID"/>
            </a:p>
          </p:txBody>
        </p:sp>
        <p:sp>
          <p:nvSpPr>
            <p:cNvPr id="24" name="Freeform: Shape 23">
              <a:extLst>
                <a:ext uri="{FF2B5EF4-FFF2-40B4-BE49-F238E27FC236}">
                  <a16:creationId xmlns:a16="http://schemas.microsoft.com/office/drawing/2014/main" id="{F670CDCC-6F32-4A73-A96B-F1E0B69DBB8D}"/>
                </a:ext>
              </a:extLst>
            </p:cNvPr>
            <p:cNvSpPr/>
            <p:nvPr/>
          </p:nvSpPr>
          <p:spPr>
            <a:xfrm>
              <a:off x="9175290" y="-748674"/>
              <a:ext cx="47625" cy="123825"/>
            </a:xfrm>
            <a:custGeom>
              <a:avLst/>
              <a:gdLst>
                <a:gd name="connsiteX0" fmla="*/ 42043 w 47625"/>
                <a:gd name="connsiteY0" fmla="*/ 130016 h 123825"/>
                <a:gd name="connsiteX1" fmla="*/ 31947 w 47625"/>
                <a:gd name="connsiteY1" fmla="*/ 0 h 123825"/>
                <a:gd name="connsiteX2" fmla="*/ 42043 w 47625"/>
                <a:gd name="connsiteY2" fmla="*/ 130016 h 123825"/>
              </a:gdLst>
              <a:ahLst/>
              <a:cxnLst>
                <a:cxn ang="0">
                  <a:pos x="connsiteX0" y="connsiteY0"/>
                </a:cxn>
                <a:cxn ang="0">
                  <a:pos x="connsiteX1" y="connsiteY1"/>
                </a:cxn>
                <a:cxn ang="0">
                  <a:pos x="connsiteX2" y="connsiteY2"/>
                </a:cxn>
              </a:cxnLst>
              <a:rect l="l" t="t" r="r" b="b"/>
              <a:pathLst>
                <a:path w="47625" h="123825">
                  <a:moveTo>
                    <a:pt x="42043" y="130016"/>
                  </a:moveTo>
                  <a:cubicBezTo>
                    <a:pt x="42043" y="130016"/>
                    <a:pt x="75095" y="34862"/>
                    <a:pt x="31947" y="0"/>
                  </a:cubicBezTo>
                  <a:cubicBezTo>
                    <a:pt x="31947" y="-95"/>
                    <a:pt x="-46254" y="56198"/>
                    <a:pt x="42043" y="130016"/>
                  </a:cubicBezTo>
                  <a:close/>
                </a:path>
              </a:pathLst>
            </a:custGeom>
            <a:solidFill>
              <a:srgbClr val="018673"/>
            </a:solidFill>
            <a:ln w="9525" cap="flat">
              <a:noFill/>
              <a:prstDash val="solid"/>
              <a:miter/>
            </a:ln>
          </p:spPr>
          <p:txBody>
            <a:bodyPr rtlCol="0" anchor="ctr"/>
            <a:lstStyle/>
            <a:p>
              <a:endParaRPr lang="en-ID"/>
            </a:p>
          </p:txBody>
        </p:sp>
        <p:sp>
          <p:nvSpPr>
            <p:cNvPr id="25" name="Freeform: Shape 24">
              <a:extLst>
                <a:ext uri="{FF2B5EF4-FFF2-40B4-BE49-F238E27FC236}">
                  <a16:creationId xmlns:a16="http://schemas.microsoft.com/office/drawing/2014/main" id="{82AC34D5-7FD1-4AE1-95B1-3638A81929D9}"/>
                </a:ext>
              </a:extLst>
            </p:cNvPr>
            <p:cNvSpPr/>
            <p:nvPr/>
          </p:nvSpPr>
          <p:spPr>
            <a:xfrm>
              <a:off x="9140900" y="-599423"/>
              <a:ext cx="66675" cy="133350"/>
            </a:xfrm>
            <a:custGeom>
              <a:avLst/>
              <a:gdLst>
                <a:gd name="connsiteX0" fmla="*/ 68909 w 66675"/>
                <a:gd name="connsiteY0" fmla="*/ 134213 h 133350"/>
                <a:gd name="connsiteX1" fmla="*/ 32904 w 66675"/>
                <a:gd name="connsiteY1" fmla="*/ 6 h 133350"/>
                <a:gd name="connsiteX2" fmla="*/ 68909 w 66675"/>
                <a:gd name="connsiteY2" fmla="*/ 134213 h 133350"/>
              </a:gdLst>
              <a:ahLst/>
              <a:cxnLst>
                <a:cxn ang="0">
                  <a:pos x="connsiteX0" y="connsiteY0"/>
                </a:cxn>
                <a:cxn ang="0">
                  <a:pos x="connsiteX1" y="connsiteY1"/>
                </a:cxn>
                <a:cxn ang="0">
                  <a:pos x="connsiteX2" y="connsiteY2"/>
                </a:cxn>
              </a:cxnLst>
              <a:rect l="l" t="t" r="r" b="b"/>
              <a:pathLst>
                <a:path w="66675" h="133350">
                  <a:moveTo>
                    <a:pt x="68909" y="134213"/>
                  </a:moveTo>
                  <a:cubicBezTo>
                    <a:pt x="68909" y="134213"/>
                    <a:pt x="75957" y="-1042"/>
                    <a:pt x="32904" y="6"/>
                  </a:cubicBezTo>
                  <a:cubicBezTo>
                    <a:pt x="-58250" y="2292"/>
                    <a:pt x="68909" y="134213"/>
                    <a:pt x="68909" y="134213"/>
                  </a:cubicBezTo>
                  <a:close/>
                </a:path>
              </a:pathLst>
            </a:custGeom>
            <a:solidFill>
              <a:srgbClr val="018673"/>
            </a:solidFill>
            <a:ln w="9525" cap="flat">
              <a:noFill/>
              <a:prstDash val="solid"/>
              <a:miter/>
            </a:ln>
          </p:spPr>
          <p:txBody>
            <a:bodyPr rtlCol="0" anchor="ctr"/>
            <a:lstStyle/>
            <a:p>
              <a:endParaRPr lang="en-ID"/>
            </a:p>
          </p:txBody>
        </p:sp>
        <p:sp>
          <p:nvSpPr>
            <p:cNvPr id="26" name="Freeform: Shape 25">
              <a:extLst>
                <a:ext uri="{FF2B5EF4-FFF2-40B4-BE49-F238E27FC236}">
                  <a16:creationId xmlns:a16="http://schemas.microsoft.com/office/drawing/2014/main" id="{E4F20A76-C8EC-41A1-A2EA-8391BD7D37EF}"/>
                </a:ext>
              </a:extLst>
            </p:cNvPr>
            <p:cNvSpPr/>
            <p:nvPr/>
          </p:nvSpPr>
          <p:spPr>
            <a:xfrm>
              <a:off x="8824808" y="-420728"/>
              <a:ext cx="161925" cy="276225"/>
            </a:xfrm>
            <a:custGeom>
              <a:avLst/>
              <a:gdLst>
                <a:gd name="connsiteX0" fmla="*/ 170974 w 161925"/>
                <a:gd name="connsiteY0" fmla="*/ 272796 h 276225"/>
                <a:gd name="connsiteX1" fmla="*/ 122301 w 161925"/>
                <a:gd name="connsiteY1" fmla="*/ 208502 h 276225"/>
                <a:gd name="connsiteX2" fmla="*/ 76867 w 161925"/>
                <a:gd name="connsiteY2" fmla="*/ 141732 h 276225"/>
                <a:gd name="connsiteX3" fmla="*/ 0 w 161925"/>
                <a:gd name="connsiteY3" fmla="*/ 0 h 276225"/>
                <a:gd name="connsiteX4" fmla="*/ 69818 w 161925"/>
                <a:gd name="connsiteY4" fmla="*/ 145923 h 276225"/>
                <a:gd name="connsiteX5" fmla="*/ 112014 w 161925"/>
                <a:gd name="connsiteY5" fmla="*/ 215265 h 276225"/>
                <a:gd name="connsiteX6" fmla="*/ 157925 w 161925"/>
                <a:gd name="connsiteY6" fmla="*/ 282607 h 276225"/>
                <a:gd name="connsiteX7" fmla="*/ 170974 w 161925"/>
                <a:gd name="connsiteY7" fmla="*/ 272796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1925" h="276225">
                  <a:moveTo>
                    <a:pt x="170974" y="272796"/>
                  </a:moveTo>
                  <a:cubicBezTo>
                    <a:pt x="154210" y="252031"/>
                    <a:pt x="138017" y="230410"/>
                    <a:pt x="122301" y="208502"/>
                  </a:cubicBezTo>
                  <a:cubicBezTo>
                    <a:pt x="106585" y="186595"/>
                    <a:pt x="91440" y="164401"/>
                    <a:pt x="76867" y="141732"/>
                  </a:cubicBezTo>
                  <a:cubicBezTo>
                    <a:pt x="47816" y="96393"/>
                    <a:pt x="21241" y="49530"/>
                    <a:pt x="0" y="0"/>
                  </a:cubicBezTo>
                  <a:cubicBezTo>
                    <a:pt x="18669" y="50482"/>
                    <a:pt x="42958" y="98965"/>
                    <a:pt x="69818" y="145923"/>
                  </a:cubicBezTo>
                  <a:cubicBezTo>
                    <a:pt x="83249" y="169354"/>
                    <a:pt x="97345" y="192500"/>
                    <a:pt x="112014" y="215265"/>
                  </a:cubicBezTo>
                  <a:cubicBezTo>
                    <a:pt x="126682" y="238030"/>
                    <a:pt x="141827" y="260509"/>
                    <a:pt x="157925" y="282607"/>
                  </a:cubicBezTo>
                  <a:lnTo>
                    <a:pt x="170974" y="272796"/>
                  </a:lnTo>
                  <a:close/>
                </a:path>
              </a:pathLst>
            </a:custGeom>
            <a:solidFill>
              <a:srgbClr val="018673"/>
            </a:solidFill>
            <a:ln w="9525" cap="flat">
              <a:noFill/>
              <a:prstDash val="solid"/>
              <a:miter/>
            </a:ln>
          </p:spPr>
          <p:txBody>
            <a:bodyPr rtlCol="0" anchor="ctr"/>
            <a:lstStyle/>
            <a:p>
              <a:endParaRPr lang="en-ID"/>
            </a:p>
          </p:txBody>
        </p:sp>
        <p:sp>
          <p:nvSpPr>
            <p:cNvPr id="27" name="Freeform: Shape 26">
              <a:extLst>
                <a:ext uri="{FF2B5EF4-FFF2-40B4-BE49-F238E27FC236}">
                  <a16:creationId xmlns:a16="http://schemas.microsoft.com/office/drawing/2014/main" id="{69995CDE-9726-4C3E-A2AB-D9DABE57F2DE}"/>
                </a:ext>
              </a:extLst>
            </p:cNvPr>
            <p:cNvSpPr/>
            <p:nvPr/>
          </p:nvSpPr>
          <p:spPr>
            <a:xfrm>
              <a:off x="8783088" y="-347576"/>
              <a:ext cx="104775" cy="66675"/>
            </a:xfrm>
            <a:custGeom>
              <a:avLst/>
              <a:gdLst>
                <a:gd name="connsiteX0" fmla="*/ 110204 w 104775"/>
                <a:gd name="connsiteY0" fmla="*/ 54007 h 66675"/>
                <a:gd name="connsiteX1" fmla="*/ 80486 w 104775"/>
                <a:gd name="connsiteY1" fmla="*/ 49149 h 66675"/>
                <a:gd name="connsiteX2" fmla="*/ 51245 w 104775"/>
                <a:gd name="connsiteY2" fmla="*/ 37719 h 66675"/>
                <a:gd name="connsiteX3" fmla="*/ 24289 w 104775"/>
                <a:gd name="connsiteY3" fmla="*/ 20955 h 66675"/>
                <a:gd name="connsiteX4" fmla="*/ 0 w 104775"/>
                <a:gd name="connsiteY4" fmla="*/ 0 h 66675"/>
                <a:gd name="connsiteX5" fmla="*/ 21527 w 104775"/>
                <a:gd name="connsiteY5" fmla="*/ 24003 h 66675"/>
                <a:gd name="connsiteX6" fmla="*/ 46958 w 104775"/>
                <a:gd name="connsiteY6" fmla="*/ 44672 h 66675"/>
                <a:gd name="connsiteX7" fmla="*/ 76200 w 104775"/>
                <a:gd name="connsiteY7" fmla="*/ 60579 h 66675"/>
                <a:gd name="connsiteX8" fmla="*/ 109538 w 104775"/>
                <a:gd name="connsiteY8" fmla="*/ 70199 h 66675"/>
                <a:gd name="connsiteX9" fmla="*/ 110204 w 104775"/>
                <a:gd name="connsiteY9" fmla="*/ 54007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775" h="66675">
                  <a:moveTo>
                    <a:pt x="110204" y="54007"/>
                  </a:moveTo>
                  <a:cubicBezTo>
                    <a:pt x="101156" y="53911"/>
                    <a:pt x="90297" y="51911"/>
                    <a:pt x="80486" y="49149"/>
                  </a:cubicBezTo>
                  <a:cubicBezTo>
                    <a:pt x="70485" y="46292"/>
                    <a:pt x="60674" y="42386"/>
                    <a:pt x="51245" y="37719"/>
                  </a:cubicBezTo>
                  <a:cubicBezTo>
                    <a:pt x="41910" y="32766"/>
                    <a:pt x="32766" y="27432"/>
                    <a:pt x="24289" y="20955"/>
                  </a:cubicBezTo>
                  <a:cubicBezTo>
                    <a:pt x="15621" y="14669"/>
                    <a:pt x="7715" y="7525"/>
                    <a:pt x="0" y="0"/>
                  </a:cubicBezTo>
                  <a:cubicBezTo>
                    <a:pt x="6667" y="8382"/>
                    <a:pt x="13621" y="16573"/>
                    <a:pt x="21527" y="24003"/>
                  </a:cubicBezTo>
                  <a:cubicBezTo>
                    <a:pt x="29242" y="31623"/>
                    <a:pt x="37910" y="38290"/>
                    <a:pt x="46958" y="44672"/>
                  </a:cubicBezTo>
                  <a:cubicBezTo>
                    <a:pt x="56102" y="50768"/>
                    <a:pt x="65913" y="56197"/>
                    <a:pt x="76200" y="60579"/>
                  </a:cubicBezTo>
                  <a:cubicBezTo>
                    <a:pt x="86677" y="64960"/>
                    <a:pt x="96964" y="68485"/>
                    <a:pt x="109538" y="70199"/>
                  </a:cubicBezTo>
                  <a:lnTo>
                    <a:pt x="110204" y="54007"/>
                  </a:lnTo>
                  <a:close/>
                </a:path>
              </a:pathLst>
            </a:custGeom>
            <a:solidFill>
              <a:srgbClr val="018673"/>
            </a:solidFill>
            <a:ln w="9525" cap="flat">
              <a:noFill/>
              <a:prstDash val="solid"/>
              <a:miter/>
            </a:ln>
          </p:spPr>
          <p:txBody>
            <a:bodyPr rtlCol="0" anchor="ctr"/>
            <a:lstStyle/>
            <a:p>
              <a:endParaRPr lang="en-ID"/>
            </a:p>
          </p:txBody>
        </p:sp>
        <p:sp>
          <p:nvSpPr>
            <p:cNvPr id="28" name="Freeform: Shape 27">
              <a:extLst>
                <a:ext uri="{FF2B5EF4-FFF2-40B4-BE49-F238E27FC236}">
                  <a16:creationId xmlns:a16="http://schemas.microsoft.com/office/drawing/2014/main" id="{F0B574C3-BD23-4569-8DB9-5B73EA62874C}"/>
                </a:ext>
              </a:extLst>
            </p:cNvPr>
            <p:cNvSpPr/>
            <p:nvPr/>
          </p:nvSpPr>
          <p:spPr>
            <a:xfrm>
              <a:off x="8799194" y="-619229"/>
              <a:ext cx="57150" cy="142875"/>
            </a:xfrm>
            <a:custGeom>
              <a:avLst/>
              <a:gdLst>
                <a:gd name="connsiteX0" fmla="*/ 12946 w 57150"/>
                <a:gd name="connsiteY0" fmla="*/ 144209 h 142875"/>
                <a:gd name="connsiteX1" fmla="*/ 41997 w 57150"/>
                <a:gd name="connsiteY1" fmla="*/ 0 h 142875"/>
                <a:gd name="connsiteX2" fmla="*/ 54475 w 57150"/>
                <a:gd name="connsiteY2" fmla="*/ 91440 h 142875"/>
                <a:gd name="connsiteX3" fmla="*/ 12946 w 57150"/>
                <a:gd name="connsiteY3" fmla="*/ 144209 h 142875"/>
              </a:gdLst>
              <a:ahLst/>
              <a:cxnLst>
                <a:cxn ang="0">
                  <a:pos x="connsiteX0" y="connsiteY0"/>
                </a:cxn>
                <a:cxn ang="0">
                  <a:pos x="connsiteX1" y="connsiteY1"/>
                </a:cxn>
                <a:cxn ang="0">
                  <a:pos x="connsiteX2" y="connsiteY2"/>
                </a:cxn>
                <a:cxn ang="0">
                  <a:pos x="connsiteX3" y="connsiteY3"/>
                </a:cxn>
              </a:cxnLst>
              <a:rect l="l" t="t" r="r" b="b"/>
              <a:pathLst>
                <a:path w="57150" h="142875">
                  <a:moveTo>
                    <a:pt x="12946" y="144209"/>
                  </a:moveTo>
                  <a:cubicBezTo>
                    <a:pt x="12946" y="144209"/>
                    <a:pt x="-30584" y="34385"/>
                    <a:pt x="41997" y="0"/>
                  </a:cubicBezTo>
                  <a:cubicBezTo>
                    <a:pt x="41997" y="0"/>
                    <a:pt x="73048" y="43815"/>
                    <a:pt x="54475" y="91440"/>
                  </a:cubicBezTo>
                  <a:cubicBezTo>
                    <a:pt x="43711" y="118872"/>
                    <a:pt x="12946" y="144209"/>
                    <a:pt x="12946" y="144209"/>
                  </a:cubicBezTo>
                  <a:close/>
                </a:path>
              </a:pathLst>
            </a:custGeom>
            <a:solidFill>
              <a:srgbClr val="018673"/>
            </a:solidFill>
            <a:ln w="9525" cap="flat">
              <a:noFill/>
              <a:prstDash val="solid"/>
              <a:miter/>
            </a:ln>
          </p:spPr>
          <p:txBody>
            <a:bodyPr rtlCol="0" anchor="ctr"/>
            <a:lstStyle/>
            <a:p>
              <a:endParaRPr lang="en-ID"/>
            </a:p>
          </p:txBody>
        </p:sp>
        <p:sp>
          <p:nvSpPr>
            <p:cNvPr id="29" name="Freeform: Shape 28">
              <a:extLst>
                <a:ext uri="{FF2B5EF4-FFF2-40B4-BE49-F238E27FC236}">
                  <a16:creationId xmlns:a16="http://schemas.microsoft.com/office/drawing/2014/main" id="{89974453-119B-463D-A59E-F40A1B9812FB}"/>
                </a:ext>
              </a:extLst>
            </p:cNvPr>
            <p:cNvSpPr/>
            <p:nvPr/>
          </p:nvSpPr>
          <p:spPr>
            <a:xfrm>
              <a:off x="8855369" y="-505882"/>
              <a:ext cx="66675" cy="114300"/>
            </a:xfrm>
            <a:custGeom>
              <a:avLst/>
              <a:gdLst>
                <a:gd name="connsiteX0" fmla="*/ 2300 w 66675"/>
                <a:gd name="connsiteY0" fmla="*/ 121253 h 114300"/>
                <a:gd name="connsiteX1" fmla="*/ 56973 w 66675"/>
                <a:gd name="connsiteY1" fmla="*/ 0 h 114300"/>
                <a:gd name="connsiteX2" fmla="*/ 61259 w 66675"/>
                <a:gd name="connsiteY2" fmla="*/ 72581 h 114300"/>
                <a:gd name="connsiteX3" fmla="*/ 2300 w 66675"/>
                <a:gd name="connsiteY3" fmla="*/ 121253 h 114300"/>
              </a:gdLst>
              <a:ahLst/>
              <a:cxnLst>
                <a:cxn ang="0">
                  <a:pos x="connsiteX0" y="connsiteY0"/>
                </a:cxn>
                <a:cxn ang="0">
                  <a:pos x="connsiteX1" y="connsiteY1"/>
                </a:cxn>
                <a:cxn ang="0">
                  <a:pos x="connsiteX2" y="connsiteY2"/>
                </a:cxn>
                <a:cxn ang="0">
                  <a:pos x="connsiteX3" y="connsiteY3"/>
                </a:cxn>
              </a:cxnLst>
              <a:rect l="l" t="t" r="r" b="b"/>
              <a:pathLst>
                <a:path w="66675" h="114300">
                  <a:moveTo>
                    <a:pt x="2300" y="121253"/>
                  </a:moveTo>
                  <a:cubicBezTo>
                    <a:pt x="2300" y="121253"/>
                    <a:pt x="-17131" y="13430"/>
                    <a:pt x="56973" y="0"/>
                  </a:cubicBezTo>
                  <a:cubicBezTo>
                    <a:pt x="56973" y="0"/>
                    <a:pt x="87929" y="30290"/>
                    <a:pt x="61259" y="72581"/>
                  </a:cubicBezTo>
                  <a:cubicBezTo>
                    <a:pt x="34589" y="114871"/>
                    <a:pt x="2300" y="121253"/>
                    <a:pt x="2300" y="121253"/>
                  </a:cubicBezTo>
                  <a:close/>
                </a:path>
              </a:pathLst>
            </a:custGeom>
            <a:solidFill>
              <a:srgbClr val="018673"/>
            </a:solidFill>
            <a:ln w="9525" cap="flat">
              <a:noFill/>
              <a:prstDash val="solid"/>
              <a:miter/>
            </a:ln>
          </p:spPr>
          <p:txBody>
            <a:bodyPr rtlCol="0" anchor="ctr"/>
            <a:lstStyle/>
            <a:p>
              <a:endParaRPr lang="en-ID"/>
            </a:p>
          </p:txBody>
        </p:sp>
        <p:sp>
          <p:nvSpPr>
            <p:cNvPr id="30" name="Freeform: Shape 29">
              <a:extLst>
                <a:ext uri="{FF2B5EF4-FFF2-40B4-BE49-F238E27FC236}">
                  <a16:creationId xmlns:a16="http://schemas.microsoft.com/office/drawing/2014/main" id="{C53D2D6A-D770-4856-8AF4-CA574752C4CB}"/>
                </a:ext>
              </a:extLst>
            </p:cNvPr>
            <p:cNvSpPr/>
            <p:nvPr/>
          </p:nvSpPr>
          <p:spPr>
            <a:xfrm>
              <a:off x="8718233" y="-484994"/>
              <a:ext cx="95250" cy="76200"/>
            </a:xfrm>
            <a:custGeom>
              <a:avLst/>
              <a:gdLst>
                <a:gd name="connsiteX0" fmla="*/ 102860 w 95250"/>
                <a:gd name="connsiteY0" fmla="*/ 81030 h 76200"/>
                <a:gd name="connsiteX1" fmla="*/ 11706 w 95250"/>
                <a:gd name="connsiteY1" fmla="*/ 5306 h 76200"/>
                <a:gd name="connsiteX2" fmla="*/ 102860 w 95250"/>
                <a:gd name="connsiteY2" fmla="*/ 81030 h 76200"/>
              </a:gdLst>
              <a:ahLst/>
              <a:cxnLst>
                <a:cxn ang="0">
                  <a:pos x="connsiteX0" y="connsiteY0"/>
                </a:cxn>
                <a:cxn ang="0">
                  <a:pos x="connsiteX1" y="connsiteY1"/>
                </a:cxn>
                <a:cxn ang="0">
                  <a:pos x="connsiteX2" y="connsiteY2"/>
                </a:cxn>
              </a:cxnLst>
              <a:rect l="l" t="t" r="r" b="b"/>
              <a:pathLst>
                <a:path w="95250" h="76200">
                  <a:moveTo>
                    <a:pt x="102860" y="81030"/>
                  </a:moveTo>
                  <a:cubicBezTo>
                    <a:pt x="102860" y="81030"/>
                    <a:pt x="41329" y="-24507"/>
                    <a:pt x="11706" y="5306"/>
                  </a:cubicBezTo>
                  <a:cubicBezTo>
                    <a:pt x="-18012" y="35024"/>
                    <a:pt x="7610" y="83697"/>
                    <a:pt x="102860" y="81030"/>
                  </a:cubicBezTo>
                  <a:close/>
                </a:path>
              </a:pathLst>
            </a:custGeom>
            <a:solidFill>
              <a:srgbClr val="018673"/>
            </a:solidFill>
            <a:ln w="9525" cap="flat">
              <a:noFill/>
              <a:prstDash val="solid"/>
              <a:miter/>
            </a:ln>
          </p:spPr>
          <p:txBody>
            <a:bodyPr rtlCol="0" anchor="ctr"/>
            <a:lstStyle/>
            <a:p>
              <a:endParaRPr lang="en-ID"/>
            </a:p>
          </p:txBody>
        </p:sp>
        <p:sp>
          <p:nvSpPr>
            <p:cNvPr id="31" name="Freeform: Shape 30">
              <a:extLst>
                <a:ext uri="{FF2B5EF4-FFF2-40B4-BE49-F238E27FC236}">
                  <a16:creationId xmlns:a16="http://schemas.microsoft.com/office/drawing/2014/main" id="{0259A2F8-E337-4965-AE55-07610FB0C47E}"/>
                </a:ext>
              </a:extLst>
            </p:cNvPr>
            <p:cNvSpPr/>
            <p:nvPr/>
          </p:nvSpPr>
          <p:spPr>
            <a:xfrm>
              <a:off x="8654986" y="-401667"/>
              <a:ext cx="95250" cy="47625"/>
            </a:xfrm>
            <a:custGeom>
              <a:avLst/>
              <a:gdLst>
                <a:gd name="connsiteX0" fmla="*/ 99717 w 95250"/>
                <a:gd name="connsiteY0" fmla="*/ 43804 h 47625"/>
                <a:gd name="connsiteX1" fmla="*/ 2562 w 95250"/>
                <a:gd name="connsiteY1" fmla="*/ 17039 h 47625"/>
                <a:gd name="connsiteX2" fmla="*/ 99717 w 95250"/>
                <a:gd name="connsiteY2" fmla="*/ 43804 h 47625"/>
              </a:gdLst>
              <a:ahLst/>
              <a:cxnLst>
                <a:cxn ang="0">
                  <a:pos x="connsiteX0" y="connsiteY0"/>
                </a:cxn>
                <a:cxn ang="0">
                  <a:pos x="connsiteX1" y="connsiteY1"/>
                </a:cxn>
                <a:cxn ang="0">
                  <a:pos x="connsiteX2" y="connsiteY2"/>
                </a:cxn>
              </a:cxnLst>
              <a:rect l="l" t="t" r="r" b="b"/>
              <a:pathLst>
                <a:path w="95250" h="47625">
                  <a:moveTo>
                    <a:pt x="99717" y="43804"/>
                  </a:moveTo>
                  <a:cubicBezTo>
                    <a:pt x="99717" y="43804"/>
                    <a:pt x="20660" y="-33254"/>
                    <a:pt x="2562" y="17039"/>
                  </a:cubicBezTo>
                  <a:cubicBezTo>
                    <a:pt x="-14773" y="65044"/>
                    <a:pt x="60093" y="52281"/>
                    <a:pt x="99717" y="43804"/>
                  </a:cubicBezTo>
                  <a:close/>
                </a:path>
              </a:pathLst>
            </a:custGeom>
            <a:solidFill>
              <a:srgbClr val="018673"/>
            </a:solidFill>
            <a:ln w="9525" cap="flat">
              <a:noFill/>
              <a:prstDash val="solid"/>
              <a:miter/>
            </a:ln>
          </p:spPr>
          <p:txBody>
            <a:bodyPr rtlCol="0" anchor="ctr"/>
            <a:lstStyle/>
            <a:p>
              <a:endParaRPr lang="en-ID"/>
            </a:p>
          </p:txBody>
        </p:sp>
        <p:sp>
          <p:nvSpPr>
            <p:cNvPr id="32" name="Freeform: Shape 31">
              <a:extLst>
                <a:ext uri="{FF2B5EF4-FFF2-40B4-BE49-F238E27FC236}">
                  <a16:creationId xmlns:a16="http://schemas.microsoft.com/office/drawing/2014/main" id="{BFCCEA7E-B42F-4CF2-A570-19B59DC70C35}"/>
                </a:ext>
              </a:extLst>
            </p:cNvPr>
            <p:cNvSpPr/>
            <p:nvPr/>
          </p:nvSpPr>
          <p:spPr>
            <a:xfrm>
              <a:off x="8729496" y="-322454"/>
              <a:ext cx="95250" cy="76200"/>
            </a:xfrm>
            <a:custGeom>
              <a:avLst/>
              <a:gdLst>
                <a:gd name="connsiteX0" fmla="*/ 99884 w 95250"/>
                <a:gd name="connsiteY0" fmla="*/ 310 h 76200"/>
                <a:gd name="connsiteX1" fmla="*/ 2538 w 95250"/>
                <a:gd name="connsiteY1" fmla="*/ 36124 h 76200"/>
                <a:gd name="connsiteX2" fmla="*/ 46068 w 95250"/>
                <a:gd name="connsiteY2" fmla="*/ 78034 h 76200"/>
                <a:gd name="connsiteX3" fmla="*/ 99884 w 95250"/>
                <a:gd name="connsiteY3" fmla="*/ 310 h 76200"/>
              </a:gdLst>
              <a:ahLst/>
              <a:cxnLst>
                <a:cxn ang="0">
                  <a:pos x="connsiteX0" y="connsiteY0"/>
                </a:cxn>
                <a:cxn ang="0">
                  <a:pos x="connsiteX1" y="connsiteY1"/>
                </a:cxn>
                <a:cxn ang="0">
                  <a:pos x="connsiteX2" y="connsiteY2"/>
                </a:cxn>
                <a:cxn ang="0">
                  <a:pos x="connsiteX3" y="connsiteY3"/>
                </a:cxn>
              </a:cxnLst>
              <a:rect l="l" t="t" r="r" b="b"/>
              <a:pathLst>
                <a:path w="95250" h="76200">
                  <a:moveTo>
                    <a:pt x="99884" y="310"/>
                  </a:moveTo>
                  <a:cubicBezTo>
                    <a:pt x="99884" y="310"/>
                    <a:pt x="13587" y="-5786"/>
                    <a:pt x="2538" y="36124"/>
                  </a:cubicBezTo>
                  <a:cubicBezTo>
                    <a:pt x="-8511" y="78034"/>
                    <a:pt x="18445" y="92226"/>
                    <a:pt x="46068" y="78034"/>
                  </a:cubicBezTo>
                  <a:cubicBezTo>
                    <a:pt x="73690" y="63937"/>
                    <a:pt x="99884" y="310"/>
                    <a:pt x="99884" y="310"/>
                  </a:cubicBezTo>
                  <a:close/>
                </a:path>
              </a:pathLst>
            </a:custGeom>
            <a:solidFill>
              <a:srgbClr val="018673"/>
            </a:solidFill>
            <a:ln w="9525" cap="flat">
              <a:noFill/>
              <a:prstDash val="solid"/>
              <a:miter/>
            </a:ln>
          </p:spPr>
          <p:txBody>
            <a:bodyPr rtlCol="0" anchor="ctr"/>
            <a:lstStyle/>
            <a:p>
              <a:endParaRPr lang="en-ID"/>
            </a:p>
          </p:txBody>
        </p:sp>
        <p:sp>
          <p:nvSpPr>
            <p:cNvPr id="33" name="Freeform: Shape 32">
              <a:extLst>
                <a:ext uri="{FF2B5EF4-FFF2-40B4-BE49-F238E27FC236}">
                  <a16:creationId xmlns:a16="http://schemas.microsoft.com/office/drawing/2014/main" id="{CB5961AB-E815-4314-B773-76A99AF71EF8}"/>
                </a:ext>
              </a:extLst>
            </p:cNvPr>
            <p:cNvSpPr/>
            <p:nvPr/>
          </p:nvSpPr>
          <p:spPr>
            <a:xfrm>
              <a:off x="10108206" y="-755532"/>
              <a:ext cx="76200" cy="476250"/>
            </a:xfrm>
            <a:custGeom>
              <a:avLst/>
              <a:gdLst>
                <a:gd name="connsiteX0" fmla="*/ 50673 w 76200"/>
                <a:gd name="connsiteY0" fmla="*/ 391096 h 476250"/>
                <a:gd name="connsiteX1" fmla="*/ 18002 w 76200"/>
                <a:gd name="connsiteY1" fmla="*/ 481679 h 476250"/>
                <a:gd name="connsiteX2" fmla="*/ 0 w 76200"/>
                <a:gd name="connsiteY2" fmla="*/ 481679 h 476250"/>
                <a:gd name="connsiteX3" fmla="*/ 38290 w 76200"/>
                <a:gd name="connsiteY3" fmla="*/ 387477 h 476250"/>
                <a:gd name="connsiteX4" fmla="*/ 66484 w 76200"/>
                <a:gd name="connsiteY4" fmla="*/ 260223 h 476250"/>
                <a:gd name="connsiteX5" fmla="*/ 71152 w 76200"/>
                <a:gd name="connsiteY5" fmla="*/ 129731 h 476250"/>
                <a:gd name="connsiteX6" fmla="*/ 64675 w 76200"/>
                <a:gd name="connsiteY6" fmla="*/ 64484 h 476250"/>
                <a:gd name="connsiteX7" fmla="*/ 58960 w 76200"/>
                <a:gd name="connsiteY7" fmla="*/ 32194 h 476250"/>
                <a:gd name="connsiteX8" fmla="*/ 52483 w 76200"/>
                <a:gd name="connsiteY8" fmla="*/ 0 h 476250"/>
                <a:gd name="connsiteX9" fmla="*/ 60007 w 76200"/>
                <a:gd name="connsiteY9" fmla="*/ 32004 h 476250"/>
                <a:gd name="connsiteX10" fmla="*/ 66770 w 76200"/>
                <a:gd name="connsiteY10" fmla="*/ 64198 h 476250"/>
                <a:gd name="connsiteX11" fmla="*/ 75438 w 76200"/>
                <a:gd name="connsiteY11" fmla="*/ 129445 h 476250"/>
                <a:gd name="connsiteX12" fmla="*/ 75057 w 76200"/>
                <a:gd name="connsiteY12" fmla="*/ 261175 h 476250"/>
                <a:gd name="connsiteX13" fmla="*/ 50673 w 76200"/>
                <a:gd name="connsiteY13" fmla="*/ 391096 h 476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6200" h="476250">
                  <a:moveTo>
                    <a:pt x="50673" y="391096"/>
                  </a:moveTo>
                  <a:cubicBezTo>
                    <a:pt x="41815" y="421957"/>
                    <a:pt x="31337" y="452247"/>
                    <a:pt x="18002" y="481679"/>
                  </a:cubicBezTo>
                  <a:lnTo>
                    <a:pt x="0" y="481679"/>
                  </a:lnTo>
                  <a:cubicBezTo>
                    <a:pt x="15335" y="451675"/>
                    <a:pt x="28003" y="419767"/>
                    <a:pt x="38290" y="387477"/>
                  </a:cubicBezTo>
                  <a:cubicBezTo>
                    <a:pt x="51435" y="346043"/>
                    <a:pt x="61341" y="303467"/>
                    <a:pt x="66484" y="260223"/>
                  </a:cubicBezTo>
                  <a:cubicBezTo>
                    <a:pt x="71723" y="217075"/>
                    <a:pt x="74200" y="173260"/>
                    <a:pt x="71152" y="129731"/>
                  </a:cubicBezTo>
                  <a:cubicBezTo>
                    <a:pt x="70675" y="107823"/>
                    <a:pt x="67342" y="86201"/>
                    <a:pt x="64675" y="64484"/>
                  </a:cubicBezTo>
                  <a:cubicBezTo>
                    <a:pt x="63627" y="53530"/>
                    <a:pt x="61055" y="42958"/>
                    <a:pt x="58960" y="32194"/>
                  </a:cubicBezTo>
                  <a:lnTo>
                    <a:pt x="52483" y="0"/>
                  </a:lnTo>
                  <a:lnTo>
                    <a:pt x="60007" y="32004"/>
                  </a:lnTo>
                  <a:cubicBezTo>
                    <a:pt x="62389" y="42672"/>
                    <a:pt x="65437" y="53340"/>
                    <a:pt x="66770" y="64198"/>
                  </a:cubicBezTo>
                  <a:cubicBezTo>
                    <a:pt x="70199" y="85820"/>
                    <a:pt x="74200" y="107537"/>
                    <a:pt x="75438" y="129445"/>
                  </a:cubicBezTo>
                  <a:cubicBezTo>
                    <a:pt x="79915" y="173165"/>
                    <a:pt x="78962" y="217361"/>
                    <a:pt x="75057" y="261175"/>
                  </a:cubicBezTo>
                  <a:cubicBezTo>
                    <a:pt x="71152" y="304990"/>
                    <a:pt x="62579" y="348520"/>
                    <a:pt x="50673" y="391096"/>
                  </a:cubicBezTo>
                  <a:close/>
                </a:path>
              </a:pathLst>
            </a:custGeom>
            <a:solidFill>
              <a:srgbClr val="018673"/>
            </a:solidFill>
            <a:ln w="9525" cap="flat">
              <a:noFill/>
              <a:prstDash val="solid"/>
              <a:miter/>
            </a:ln>
          </p:spPr>
          <p:txBody>
            <a:bodyPr rtlCol="0" anchor="ctr"/>
            <a:lstStyle/>
            <a:p>
              <a:endParaRPr lang="en-ID"/>
            </a:p>
          </p:txBody>
        </p:sp>
        <p:sp>
          <p:nvSpPr>
            <p:cNvPr id="34" name="Freeform: Shape 33">
              <a:extLst>
                <a:ext uri="{FF2B5EF4-FFF2-40B4-BE49-F238E27FC236}">
                  <a16:creationId xmlns:a16="http://schemas.microsoft.com/office/drawing/2014/main" id="{06D54653-6366-45A2-80C2-EA2B672C4A98}"/>
                </a:ext>
              </a:extLst>
            </p:cNvPr>
            <p:cNvSpPr/>
            <p:nvPr/>
          </p:nvSpPr>
          <p:spPr>
            <a:xfrm>
              <a:off x="10147259" y="-581986"/>
              <a:ext cx="28575" cy="304800"/>
            </a:xfrm>
            <a:custGeom>
              <a:avLst/>
              <a:gdLst>
                <a:gd name="connsiteX0" fmla="*/ 17717 w 28575"/>
                <a:gd name="connsiteY0" fmla="*/ 308134 h 304800"/>
                <a:gd name="connsiteX1" fmla="*/ 1333 w 28575"/>
                <a:gd name="connsiteY1" fmla="*/ 308134 h 304800"/>
                <a:gd name="connsiteX2" fmla="*/ 16383 w 28575"/>
                <a:gd name="connsiteY2" fmla="*/ 252698 h 304800"/>
                <a:gd name="connsiteX3" fmla="*/ 27908 w 28575"/>
                <a:gd name="connsiteY3" fmla="*/ 168021 h 304800"/>
                <a:gd name="connsiteX4" fmla="*/ 23908 w 28575"/>
                <a:gd name="connsiteY4" fmla="*/ 82582 h 304800"/>
                <a:gd name="connsiteX5" fmla="*/ 0 w 28575"/>
                <a:gd name="connsiteY5" fmla="*/ 0 h 304800"/>
                <a:gd name="connsiteX6" fmla="*/ 28099 w 28575"/>
                <a:gd name="connsiteY6" fmla="*/ 81820 h 304800"/>
                <a:gd name="connsiteX7" fmla="*/ 36481 w 28575"/>
                <a:gd name="connsiteY7" fmla="*/ 168211 h 304800"/>
                <a:gd name="connsiteX8" fmla="*/ 29051 w 28575"/>
                <a:gd name="connsiteY8" fmla="*/ 254984 h 304800"/>
                <a:gd name="connsiteX9" fmla="*/ 17717 w 28575"/>
                <a:gd name="connsiteY9" fmla="*/ 308134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575" h="304800">
                  <a:moveTo>
                    <a:pt x="17717" y="308134"/>
                  </a:moveTo>
                  <a:lnTo>
                    <a:pt x="1333" y="308134"/>
                  </a:lnTo>
                  <a:cubicBezTo>
                    <a:pt x="7239" y="290036"/>
                    <a:pt x="12287" y="271367"/>
                    <a:pt x="16383" y="252698"/>
                  </a:cubicBezTo>
                  <a:cubicBezTo>
                    <a:pt x="22384" y="224885"/>
                    <a:pt x="26289" y="196501"/>
                    <a:pt x="27908" y="168021"/>
                  </a:cubicBezTo>
                  <a:cubicBezTo>
                    <a:pt x="29813" y="139541"/>
                    <a:pt x="27908" y="110871"/>
                    <a:pt x="23908" y="82582"/>
                  </a:cubicBezTo>
                  <a:cubicBezTo>
                    <a:pt x="19812" y="54197"/>
                    <a:pt x="11049" y="26670"/>
                    <a:pt x="0" y="0"/>
                  </a:cubicBezTo>
                  <a:cubicBezTo>
                    <a:pt x="12287" y="26098"/>
                    <a:pt x="22574" y="53340"/>
                    <a:pt x="28099" y="81820"/>
                  </a:cubicBezTo>
                  <a:cubicBezTo>
                    <a:pt x="33623" y="110204"/>
                    <a:pt x="36957" y="139160"/>
                    <a:pt x="36481" y="168211"/>
                  </a:cubicBezTo>
                  <a:cubicBezTo>
                    <a:pt x="36290" y="197263"/>
                    <a:pt x="33814" y="226219"/>
                    <a:pt x="29051" y="254984"/>
                  </a:cubicBezTo>
                  <a:cubicBezTo>
                    <a:pt x="26099" y="272891"/>
                    <a:pt x="22384" y="290608"/>
                    <a:pt x="17717" y="308134"/>
                  </a:cubicBezTo>
                  <a:close/>
                </a:path>
              </a:pathLst>
            </a:custGeom>
            <a:solidFill>
              <a:srgbClr val="018673"/>
            </a:solidFill>
            <a:ln w="9525" cap="flat">
              <a:noFill/>
              <a:prstDash val="solid"/>
              <a:miter/>
            </a:ln>
          </p:spPr>
          <p:txBody>
            <a:bodyPr rtlCol="0" anchor="ctr"/>
            <a:lstStyle/>
            <a:p>
              <a:endParaRPr lang="en-ID"/>
            </a:p>
          </p:txBody>
        </p:sp>
        <p:sp>
          <p:nvSpPr>
            <p:cNvPr id="35" name="Freeform: Shape 34">
              <a:extLst>
                <a:ext uri="{FF2B5EF4-FFF2-40B4-BE49-F238E27FC236}">
                  <a16:creationId xmlns:a16="http://schemas.microsoft.com/office/drawing/2014/main" id="{0753442A-D35C-459A-AB67-F6C11445ECAE}"/>
                </a:ext>
              </a:extLst>
            </p:cNvPr>
            <p:cNvSpPr/>
            <p:nvPr/>
          </p:nvSpPr>
          <p:spPr>
            <a:xfrm>
              <a:off x="10091345" y="-676474"/>
              <a:ext cx="76200" cy="123825"/>
            </a:xfrm>
            <a:custGeom>
              <a:avLst/>
              <a:gdLst>
                <a:gd name="connsiteX0" fmla="*/ 77535 w 76200"/>
                <a:gd name="connsiteY0" fmla="*/ 130302 h 123825"/>
                <a:gd name="connsiteX1" fmla="*/ 7907 w 76200"/>
                <a:gd name="connsiteY1" fmla="*/ 0 h 123825"/>
                <a:gd name="connsiteX2" fmla="*/ 11527 w 76200"/>
                <a:gd name="connsiteY2" fmla="*/ 91726 h 123825"/>
                <a:gd name="connsiteX3" fmla="*/ 77535 w 76200"/>
                <a:gd name="connsiteY3" fmla="*/ 130302 h 123825"/>
              </a:gdLst>
              <a:ahLst/>
              <a:cxnLst>
                <a:cxn ang="0">
                  <a:pos x="connsiteX0" y="connsiteY0"/>
                </a:cxn>
                <a:cxn ang="0">
                  <a:pos x="connsiteX1" y="connsiteY1"/>
                </a:cxn>
                <a:cxn ang="0">
                  <a:pos x="connsiteX2" y="connsiteY2"/>
                </a:cxn>
                <a:cxn ang="0">
                  <a:pos x="connsiteX3" y="connsiteY3"/>
                </a:cxn>
              </a:cxnLst>
              <a:rect l="l" t="t" r="r" b="b"/>
              <a:pathLst>
                <a:path w="76200" h="123825">
                  <a:moveTo>
                    <a:pt x="77535" y="130302"/>
                  </a:moveTo>
                  <a:cubicBezTo>
                    <a:pt x="77535" y="130302"/>
                    <a:pt x="47817" y="27813"/>
                    <a:pt x="7907" y="0"/>
                  </a:cubicBezTo>
                  <a:cubicBezTo>
                    <a:pt x="7907" y="0"/>
                    <a:pt x="-12095" y="42005"/>
                    <a:pt x="11527" y="91726"/>
                  </a:cubicBezTo>
                  <a:cubicBezTo>
                    <a:pt x="35149" y="141351"/>
                    <a:pt x="77535" y="130302"/>
                    <a:pt x="77535" y="130302"/>
                  </a:cubicBezTo>
                  <a:close/>
                </a:path>
              </a:pathLst>
            </a:custGeom>
            <a:solidFill>
              <a:srgbClr val="018673"/>
            </a:solidFill>
            <a:ln w="9525" cap="flat">
              <a:noFill/>
              <a:prstDash val="solid"/>
              <a:miter/>
            </a:ln>
          </p:spPr>
          <p:txBody>
            <a:bodyPr rtlCol="0" anchor="ctr"/>
            <a:lstStyle/>
            <a:p>
              <a:endParaRPr lang="en-ID"/>
            </a:p>
          </p:txBody>
        </p:sp>
        <p:sp>
          <p:nvSpPr>
            <p:cNvPr id="36" name="Freeform: Shape 35">
              <a:extLst>
                <a:ext uri="{FF2B5EF4-FFF2-40B4-BE49-F238E27FC236}">
                  <a16:creationId xmlns:a16="http://schemas.microsoft.com/office/drawing/2014/main" id="{4D9B2F98-76D4-4DEB-B8B6-0A89A238B9CA}"/>
                </a:ext>
              </a:extLst>
            </p:cNvPr>
            <p:cNvSpPr/>
            <p:nvPr/>
          </p:nvSpPr>
          <p:spPr>
            <a:xfrm>
              <a:off x="10121066" y="-838854"/>
              <a:ext cx="57150" cy="133350"/>
            </a:xfrm>
            <a:custGeom>
              <a:avLst/>
              <a:gdLst>
                <a:gd name="connsiteX0" fmla="*/ 52481 w 57150"/>
                <a:gd name="connsiteY0" fmla="*/ 138282 h 133350"/>
                <a:gd name="connsiteX1" fmla="*/ 2761 w 57150"/>
                <a:gd name="connsiteY1" fmla="*/ 5598 h 133350"/>
                <a:gd name="connsiteX2" fmla="*/ 52481 w 57150"/>
                <a:gd name="connsiteY2" fmla="*/ 138282 h 133350"/>
              </a:gdLst>
              <a:ahLst/>
              <a:cxnLst>
                <a:cxn ang="0">
                  <a:pos x="connsiteX0" y="connsiteY0"/>
                </a:cxn>
                <a:cxn ang="0">
                  <a:pos x="connsiteX1" y="connsiteY1"/>
                </a:cxn>
                <a:cxn ang="0">
                  <a:pos x="connsiteX2" y="connsiteY2"/>
                </a:cxn>
              </a:cxnLst>
              <a:rect l="l" t="t" r="r" b="b"/>
              <a:pathLst>
                <a:path w="57150" h="133350">
                  <a:moveTo>
                    <a:pt x="52481" y="138282"/>
                  </a:moveTo>
                  <a:cubicBezTo>
                    <a:pt x="52481" y="138282"/>
                    <a:pt x="-14194" y="35983"/>
                    <a:pt x="2761" y="5598"/>
                  </a:cubicBezTo>
                  <a:cubicBezTo>
                    <a:pt x="19620" y="-24691"/>
                    <a:pt x="97535" y="74845"/>
                    <a:pt x="52481" y="138282"/>
                  </a:cubicBezTo>
                  <a:close/>
                </a:path>
              </a:pathLst>
            </a:custGeom>
            <a:solidFill>
              <a:srgbClr val="018673"/>
            </a:solidFill>
            <a:ln w="9525" cap="flat">
              <a:noFill/>
              <a:prstDash val="solid"/>
              <a:miter/>
            </a:ln>
          </p:spPr>
          <p:txBody>
            <a:bodyPr rtlCol="0" anchor="ctr"/>
            <a:lstStyle/>
            <a:p>
              <a:endParaRPr lang="en-ID"/>
            </a:p>
          </p:txBody>
        </p:sp>
        <p:sp>
          <p:nvSpPr>
            <p:cNvPr id="37" name="Freeform: Shape 36">
              <a:extLst>
                <a:ext uri="{FF2B5EF4-FFF2-40B4-BE49-F238E27FC236}">
                  <a16:creationId xmlns:a16="http://schemas.microsoft.com/office/drawing/2014/main" id="{D6671F72-0E52-40E8-A420-AB2E976DA167}"/>
                </a:ext>
              </a:extLst>
            </p:cNvPr>
            <p:cNvSpPr/>
            <p:nvPr/>
          </p:nvSpPr>
          <p:spPr>
            <a:xfrm>
              <a:off x="10196122" y="-583889"/>
              <a:ext cx="66675" cy="95250"/>
            </a:xfrm>
            <a:custGeom>
              <a:avLst/>
              <a:gdLst>
                <a:gd name="connsiteX0" fmla="*/ 0 w 66675"/>
                <a:gd name="connsiteY0" fmla="*/ 96581 h 95250"/>
                <a:gd name="connsiteX1" fmla="*/ 60293 w 66675"/>
                <a:gd name="connsiteY1" fmla="*/ 1046 h 95250"/>
                <a:gd name="connsiteX2" fmla="*/ 0 w 66675"/>
                <a:gd name="connsiteY2" fmla="*/ 96581 h 95250"/>
              </a:gdLst>
              <a:ahLst/>
              <a:cxnLst>
                <a:cxn ang="0">
                  <a:pos x="connsiteX0" y="connsiteY0"/>
                </a:cxn>
                <a:cxn ang="0">
                  <a:pos x="connsiteX1" y="connsiteY1"/>
                </a:cxn>
                <a:cxn ang="0">
                  <a:pos x="connsiteX2" y="connsiteY2"/>
                </a:cxn>
              </a:cxnLst>
              <a:rect l="l" t="t" r="r" b="b"/>
              <a:pathLst>
                <a:path w="66675" h="95250">
                  <a:moveTo>
                    <a:pt x="0" y="96581"/>
                  </a:moveTo>
                  <a:cubicBezTo>
                    <a:pt x="0" y="96581"/>
                    <a:pt x="10573" y="-11718"/>
                    <a:pt x="60293" y="1046"/>
                  </a:cubicBezTo>
                  <a:cubicBezTo>
                    <a:pt x="110014" y="13809"/>
                    <a:pt x="0" y="96581"/>
                    <a:pt x="0" y="96581"/>
                  </a:cubicBezTo>
                  <a:close/>
                </a:path>
              </a:pathLst>
            </a:custGeom>
            <a:solidFill>
              <a:srgbClr val="018673"/>
            </a:solidFill>
            <a:ln w="9525" cap="flat">
              <a:noFill/>
              <a:prstDash val="solid"/>
              <a:miter/>
            </a:ln>
          </p:spPr>
          <p:txBody>
            <a:bodyPr rtlCol="0" anchor="ctr"/>
            <a:lstStyle/>
            <a:p>
              <a:endParaRPr lang="en-ID"/>
            </a:p>
          </p:txBody>
        </p:sp>
        <p:sp>
          <p:nvSpPr>
            <p:cNvPr id="38" name="Freeform: Shape 37">
              <a:extLst>
                <a:ext uri="{FF2B5EF4-FFF2-40B4-BE49-F238E27FC236}">
                  <a16:creationId xmlns:a16="http://schemas.microsoft.com/office/drawing/2014/main" id="{053F3FDA-F1BE-4DFC-A914-E847E1FF1108}"/>
                </a:ext>
              </a:extLst>
            </p:cNvPr>
            <p:cNvSpPr/>
            <p:nvPr/>
          </p:nvSpPr>
          <p:spPr>
            <a:xfrm>
              <a:off x="10583313" y="-544077"/>
              <a:ext cx="114300" cy="314325"/>
            </a:xfrm>
            <a:custGeom>
              <a:avLst/>
              <a:gdLst>
                <a:gd name="connsiteX0" fmla="*/ 24384 w 114300"/>
                <a:gd name="connsiteY0" fmla="*/ 315373 h 314325"/>
                <a:gd name="connsiteX1" fmla="*/ 75629 w 114300"/>
                <a:gd name="connsiteY1" fmla="*/ 158687 h 314325"/>
                <a:gd name="connsiteX2" fmla="*/ 117824 w 114300"/>
                <a:gd name="connsiteY2" fmla="*/ 0 h 314325"/>
                <a:gd name="connsiteX3" fmla="*/ 63151 w 114300"/>
                <a:gd name="connsiteY3" fmla="*/ 154686 h 314325"/>
                <a:gd name="connsiteX4" fmla="*/ 0 w 114300"/>
                <a:gd name="connsiteY4" fmla="*/ 305562 h 314325"/>
                <a:gd name="connsiteX5" fmla="*/ 24384 w 114300"/>
                <a:gd name="connsiteY5" fmla="*/ 315373 h 31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300" h="314325">
                  <a:moveTo>
                    <a:pt x="24384" y="315373"/>
                  </a:moveTo>
                  <a:cubicBezTo>
                    <a:pt x="43434" y="263366"/>
                    <a:pt x="60103" y="211265"/>
                    <a:pt x="75629" y="158687"/>
                  </a:cubicBezTo>
                  <a:cubicBezTo>
                    <a:pt x="91154" y="106108"/>
                    <a:pt x="105156" y="53150"/>
                    <a:pt x="117824" y="0"/>
                  </a:cubicBezTo>
                  <a:cubicBezTo>
                    <a:pt x="100965" y="52102"/>
                    <a:pt x="82772" y="103632"/>
                    <a:pt x="63151" y="154686"/>
                  </a:cubicBezTo>
                  <a:cubicBezTo>
                    <a:pt x="43529" y="205645"/>
                    <a:pt x="22670" y="256318"/>
                    <a:pt x="0" y="305562"/>
                  </a:cubicBezTo>
                  <a:lnTo>
                    <a:pt x="24384" y="315373"/>
                  </a:lnTo>
                  <a:close/>
                </a:path>
              </a:pathLst>
            </a:custGeom>
            <a:solidFill>
              <a:srgbClr val="018673"/>
            </a:solidFill>
            <a:ln w="9525" cap="flat">
              <a:noFill/>
              <a:prstDash val="solid"/>
              <a:miter/>
            </a:ln>
          </p:spPr>
          <p:txBody>
            <a:bodyPr rtlCol="0" anchor="ctr"/>
            <a:lstStyle/>
            <a:p>
              <a:endParaRPr lang="en-ID"/>
            </a:p>
          </p:txBody>
        </p:sp>
        <p:sp>
          <p:nvSpPr>
            <p:cNvPr id="39" name="Freeform: Shape 38">
              <a:extLst>
                <a:ext uri="{FF2B5EF4-FFF2-40B4-BE49-F238E27FC236}">
                  <a16:creationId xmlns:a16="http://schemas.microsoft.com/office/drawing/2014/main" id="{40767337-5F48-42F2-BB45-A0D87FE7D7E4}"/>
                </a:ext>
              </a:extLst>
            </p:cNvPr>
            <p:cNvSpPr/>
            <p:nvPr/>
          </p:nvSpPr>
          <p:spPr>
            <a:xfrm>
              <a:off x="10387670" y="-922791"/>
              <a:ext cx="76200" cy="400050"/>
            </a:xfrm>
            <a:custGeom>
              <a:avLst/>
              <a:gdLst>
                <a:gd name="connsiteX0" fmla="*/ 84106 w 76200"/>
                <a:gd name="connsiteY0" fmla="*/ 393764 h 400050"/>
                <a:gd name="connsiteX1" fmla="*/ 70009 w 76200"/>
                <a:gd name="connsiteY1" fmla="*/ 374428 h 400050"/>
                <a:gd name="connsiteX2" fmla="*/ 57912 w 76200"/>
                <a:gd name="connsiteY2" fmla="*/ 352330 h 400050"/>
                <a:gd name="connsiteX3" fmla="*/ 39052 w 76200"/>
                <a:gd name="connsiteY3" fmla="*/ 305086 h 400050"/>
                <a:gd name="connsiteX4" fmla="*/ 15335 w 76200"/>
                <a:gd name="connsiteY4" fmla="*/ 205454 h 400050"/>
                <a:gd name="connsiteX5" fmla="*/ 13240 w 76200"/>
                <a:gd name="connsiteY5" fmla="*/ 192786 h 400050"/>
                <a:gd name="connsiteX6" fmla="*/ 11621 w 76200"/>
                <a:gd name="connsiteY6" fmla="*/ 180023 h 400050"/>
                <a:gd name="connsiteX7" fmla="*/ 8477 w 76200"/>
                <a:gd name="connsiteY7" fmla="*/ 154496 h 400050"/>
                <a:gd name="connsiteX8" fmla="*/ 4381 w 76200"/>
                <a:gd name="connsiteY8" fmla="*/ 103156 h 400050"/>
                <a:gd name="connsiteX9" fmla="*/ 2476 w 76200"/>
                <a:gd name="connsiteY9" fmla="*/ 51626 h 400050"/>
                <a:gd name="connsiteX10" fmla="*/ 2381 w 76200"/>
                <a:gd name="connsiteY10" fmla="*/ 0 h 400050"/>
                <a:gd name="connsiteX11" fmla="*/ 286 w 76200"/>
                <a:gd name="connsiteY11" fmla="*/ 51626 h 400050"/>
                <a:gd name="connsiteX12" fmla="*/ 0 w 76200"/>
                <a:gd name="connsiteY12" fmla="*/ 103346 h 400050"/>
                <a:gd name="connsiteX13" fmla="*/ 2000 w 76200"/>
                <a:gd name="connsiteY13" fmla="*/ 155067 h 400050"/>
                <a:gd name="connsiteX14" fmla="*/ 4096 w 76200"/>
                <a:gd name="connsiteY14" fmla="*/ 180880 h 400050"/>
                <a:gd name="connsiteX15" fmla="*/ 5143 w 76200"/>
                <a:gd name="connsiteY15" fmla="*/ 193834 h 400050"/>
                <a:gd name="connsiteX16" fmla="*/ 6763 w 76200"/>
                <a:gd name="connsiteY16" fmla="*/ 206693 h 400050"/>
                <a:gd name="connsiteX17" fmla="*/ 26575 w 76200"/>
                <a:gd name="connsiteY17" fmla="*/ 308896 h 400050"/>
                <a:gd name="connsiteX18" fmla="*/ 44005 w 76200"/>
                <a:gd name="connsiteY18" fmla="*/ 358521 h 400050"/>
                <a:gd name="connsiteX19" fmla="*/ 55817 w 76200"/>
                <a:gd name="connsiteY19" fmla="*/ 382429 h 400050"/>
                <a:gd name="connsiteX20" fmla="*/ 71438 w 76200"/>
                <a:gd name="connsiteY20" fmla="*/ 405574 h 400050"/>
                <a:gd name="connsiteX21" fmla="*/ 84106 w 76200"/>
                <a:gd name="connsiteY21" fmla="*/ 393764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6200" h="400050">
                  <a:moveTo>
                    <a:pt x="84106" y="393764"/>
                  </a:moveTo>
                  <a:cubicBezTo>
                    <a:pt x="79343" y="388715"/>
                    <a:pt x="74295" y="381286"/>
                    <a:pt x="70009" y="374428"/>
                  </a:cubicBezTo>
                  <a:cubicBezTo>
                    <a:pt x="65627" y="367379"/>
                    <a:pt x="61817" y="359855"/>
                    <a:pt x="57912" y="352330"/>
                  </a:cubicBezTo>
                  <a:cubicBezTo>
                    <a:pt x="50768" y="336995"/>
                    <a:pt x="44291" y="321278"/>
                    <a:pt x="39052" y="305086"/>
                  </a:cubicBezTo>
                  <a:cubicBezTo>
                    <a:pt x="28480" y="272701"/>
                    <a:pt x="20479" y="239268"/>
                    <a:pt x="15335" y="205454"/>
                  </a:cubicBezTo>
                  <a:lnTo>
                    <a:pt x="13240" y="192786"/>
                  </a:lnTo>
                  <a:lnTo>
                    <a:pt x="11621" y="180023"/>
                  </a:lnTo>
                  <a:lnTo>
                    <a:pt x="8477" y="154496"/>
                  </a:lnTo>
                  <a:cubicBezTo>
                    <a:pt x="6953" y="137446"/>
                    <a:pt x="5525" y="120301"/>
                    <a:pt x="4381" y="103156"/>
                  </a:cubicBezTo>
                  <a:cubicBezTo>
                    <a:pt x="3810" y="86011"/>
                    <a:pt x="2858" y="68771"/>
                    <a:pt x="2476" y="51626"/>
                  </a:cubicBezTo>
                  <a:lnTo>
                    <a:pt x="2381" y="0"/>
                  </a:lnTo>
                  <a:lnTo>
                    <a:pt x="286" y="51626"/>
                  </a:lnTo>
                  <a:cubicBezTo>
                    <a:pt x="-95" y="68866"/>
                    <a:pt x="95" y="86106"/>
                    <a:pt x="0" y="103346"/>
                  </a:cubicBezTo>
                  <a:cubicBezTo>
                    <a:pt x="476" y="120587"/>
                    <a:pt x="1143" y="137827"/>
                    <a:pt x="2000" y="155067"/>
                  </a:cubicBezTo>
                  <a:lnTo>
                    <a:pt x="4096" y="180880"/>
                  </a:lnTo>
                  <a:lnTo>
                    <a:pt x="5143" y="193834"/>
                  </a:lnTo>
                  <a:lnTo>
                    <a:pt x="6763" y="206693"/>
                  </a:lnTo>
                  <a:cubicBezTo>
                    <a:pt x="10477" y="241078"/>
                    <a:pt x="17145" y="275272"/>
                    <a:pt x="26575" y="308896"/>
                  </a:cubicBezTo>
                  <a:cubicBezTo>
                    <a:pt x="31147" y="325755"/>
                    <a:pt x="37243" y="342233"/>
                    <a:pt x="44005" y="358521"/>
                  </a:cubicBezTo>
                  <a:cubicBezTo>
                    <a:pt x="47720" y="366522"/>
                    <a:pt x="51435" y="374618"/>
                    <a:pt x="55817" y="382429"/>
                  </a:cubicBezTo>
                  <a:cubicBezTo>
                    <a:pt x="60388" y="390335"/>
                    <a:pt x="64579" y="397669"/>
                    <a:pt x="71438" y="405574"/>
                  </a:cubicBezTo>
                  <a:lnTo>
                    <a:pt x="84106" y="393764"/>
                  </a:lnTo>
                  <a:close/>
                </a:path>
              </a:pathLst>
            </a:custGeom>
            <a:solidFill>
              <a:srgbClr val="018673"/>
            </a:solidFill>
            <a:ln w="9525" cap="flat">
              <a:noFill/>
              <a:prstDash val="solid"/>
              <a:miter/>
            </a:ln>
          </p:spPr>
          <p:txBody>
            <a:bodyPr rtlCol="0" anchor="ctr"/>
            <a:lstStyle/>
            <a:p>
              <a:endParaRPr lang="en-ID"/>
            </a:p>
          </p:txBody>
        </p:sp>
        <p:sp>
          <p:nvSpPr>
            <p:cNvPr id="40" name="Freeform: Shape 39">
              <a:extLst>
                <a:ext uri="{FF2B5EF4-FFF2-40B4-BE49-F238E27FC236}">
                  <a16:creationId xmlns:a16="http://schemas.microsoft.com/office/drawing/2014/main" id="{A4BC6113-2ACE-4A30-97CE-D44DD997A620}"/>
                </a:ext>
              </a:extLst>
            </p:cNvPr>
            <p:cNvSpPr/>
            <p:nvPr/>
          </p:nvSpPr>
          <p:spPr>
            <a:xfrm>
              <a:off x="10438275" y="-1087764"/>
              <a:ext cx="228600" cy="828675"/>
            </a:xfrm>
            <a:custGeom>
              <a:avLst/>
              <a:gdLst>
                <a:gd name="connsiteX0" fmla="*/ 18356 w 228600"/>
                <a:gd name="connsiteY0" fmla="*/ 827627 h 828675"/>
                <a:gd name="connsiteX1" fmla="*/ 25881 w 228600"/>
                <a:gd name="connsiteY1" fmla="*/ 612267 h 828675"/>
                <a:gd name="connsiteX2" fmla="*/ 66457 w 228600"/>
                <a:gd name="connsiteY2" fmla="*/ 399479 h 828675"/>
                <a:gd name="connsiteX3" fmla="*/ 137037 w 228600"/>
                <a:gd name="connsiteY3" fmla="*/ 194024 h 828675"/>
                <a:gd name="connsiteX4" fmla="*/ 147705 w 228600"/>
                <a:gd name="connsiteY4" fmla="*/ 168974 h 828675"/>
                <a:gd name="connsiteX5" fmla="*/ 153039 w 228600"/>
                <a:gd name="connsiteY5" fmla="*/ 156401 h 828675"/>
                <a:gd name="connsiteX6" fmla="*/ 159040 w 228600"/>
                <a:gd name="connsiteY6" fmla="*/ 144209 h 828675"/>
                <a:gd name="connsiteX7" fmla="*/ 183138 w 228600"/>
                <a:gd name="connsiteY7" fmla="*/ 95345 h 828675"/>
                <a:gd name="connsiteX8" fmla="*/ 209142 w 228600"/>
                <a:gd name="connsiteY8" fmla="*/ 47434 h 828675"/>
                <a:gd name="connsiteX9" fmla="*/ 236193 w 228600"/>
                <a:gd name="connsiteY9" fmla="*/ 0 h 828675"/>
                <a:gd name="connsiteX10" fmla="*/ 208189 w 228600"/>
                <a:gd name="connsiteY10" fmla="*/ 46958 h 828675"/>
                <a:gd name="connsiteX11" fmla="*/ 181233 w 228600"/>
                <a:gd name="connsiteY11" fmla="*/ 94488 h 828675"/>
                <a:gd name="connsiteX12" fmla="*/ 156087 w 228600"/>
                <a:gd name="connsiteY12" fmla="*/ 142970 h 828675"/>
                <a:gd name="connsiteX13" fmla="*/ 149801 w 228600"/>
                <a:gd name="connsiteY13" fmla="*/ 155067 h 828675"/>
                <a:gd name="connsiteX14" fmla="*/ 144181 w 228600"/>
                <a:gd name="connsiteY14" fmla="*/ 167545 h 828675"/>
                <a:gd name="connsiteX15" fmla="*/ 133037 w 228600"/>
                <a:gd name="connsiteY15" fmla="*/ 192500 h 828675"/>
                <a:gd name="connsiteX16" fmla="*/ 58075 w 228600"/>
                <a:gd name="connsiteY16" fmla="*/ 397383 h 828675"/>
                <a:gd name="connsiteX17" fmla="*/ 12927 w 228600"/>
                <a:gd name="connsiteY17" fmla="*/ 610838 h 828675"/>
                <a:gd name="connsiteX18" fmla="*/ 1020 w 228600"/>
                <a:gd name="connsiteY18" fmla="*/ 829247 h 828675"/>
                <a:gd name="connsiteX19" fmla="*/ 18356 w 228600"/>
                <a:gd name="connsiteY19" fmla="*/ 827627 h 828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28600" h="828675">
                  <a:moveTo>
                    <a:pt x="18356" y="827627"/>
                  </a:moveTo>
                  <a:cubicBezTo>
                    <a:pt x="13689" y="756476"/>
                    <a:pt x="17594" y="683800"/>
                    <a:pt x="25881" y="612267"/>
                  </a:cubicBezTo>
                  <a:cubicBezTo>
                    <a:pt x="34453" y="540639"/>
                    <a:pt x="47407" y="469297"/>
                    <a:pt x="66457" y="399479"/>
                  </a:cubicBezTo>
                  <a:cubicBezTo>
                    <a:pt x="85317" y="329660"/>
                    <a:pt x="107891" y="260604"/>
                    <a:pt x="137037" y="194024"/>
                  </a:cubicBezTo>
                  <a:lnTo>
                    <a:pt x="147705" y="168974"/>
                  </a:lnTo>
                  <a:lnTo>
                    <a:pt x="153039" y="156401"/>
                  </a:lnTo>
                  <a:lnTo>
                    <a:pt x="159040" y="144209"/>
                  </a:lnTo>
                  <a:lnTo>
                    <a:pt x="183138" y="95345"/>
                  </a:lnTo>
                  <a:cubicBezTo>
                    <a:pt x="190758" y="78772"/>
                    <a:pt x="200283" y="63246"/>
                    <a:pt x="209142" y="47434"/>
                  </a:cubicBezTo>
                  <a:lnTo>
                    <a:pt x="236193" y="0"/>
                  </a:lnTo>
                  <a:lnTo>
                    <a:pt x="208189" y="46958"/>
                  </a:lnTo>
                  <a:cubicBezTo>
                    <a:pt x="198950" y="62675"/>
                    <a:pt x="189139" y="78105"/>
                    <a:pt x="181233" y="94488"/>
                  </a:cubicBezTo>
                  <a:lnTo>
                    <a:pt x="156087" y="142970"/>
                  </a:lnTo>
                  <a:lnTo>
                    <a:pt x="149801" y="155067"/>
                  </a:lnTo>
                  <a:lnTo>
                    <a:pt x="144181" y="167545"/>
                  </a:lnTo>
                  <a:lnTo>
                    <a:pt x="133037" y="192500"/>
                  </a:lnTo>
                  <a:cubicBezTo>
                    <a:pt x="102462" y="258699"/>
                    <a:pt x="78459" y="327565"/>
                    <a:pt x="58075" y="397383"/>
                  </a:cubicBezTo>
                  <a:cubicBezTo>
                    <a:pt x="37501" y="467201"/>
                    <a:pt x="23023" y="538734"/>
                    <a:pt x="12927" y="610838"/>
                  </a:cubicBezTo>
                  <a:cubicBezTo>
                    <a:pt x="3116" y="683038"/>
                    <a:pt x="-2409" y="755618"/>
                    <a:pt x="1020" y="829247"/>
                  </a:cubicBezTo>
                  <a:lnTo>
                    <a:pt x="18356" y="827627"/>
                  </a:lnTo>
                  <a:close/>
                </a:path>
              </a:pathLst>
            </a:custGeom>
            <a:solidFill>
              <a:srgbClr val="018673"/>
            </a:solidFill>
            <a:ln w="9525" cap="flat">
              <a:noFill/>
              <a:prstDash val="solid"/>
              <a:miter/>
            </a:ln>
          </p:spPr>
          <p:txBody>
            <a:bodyPr rtlCol="0" anchor="ctr"/>
            <a:lstStyle/>
            <a:p>
              <a:endParaRPr lang="en-ID"/>
            </a:p>
          </p:txBody>
        </p:sp>
        <p:sp>
          <p:nvSpPr>
            <p:cNvPr id="41" name="Freeform: Shape 40">
              <a:extLst>
                <a:ext uri="{FF2B5EF4-FFF2-40B4-BE49-F238E27FC236}">
                  <a16:creationId xmlns:a16="http://schemas.microsoft.com/office/drawing/2014/main" id="{DD50DF3E-FB91-4F49-B391-E964A92AEEC6}"/>
                </a:ext>
              </a:extLst>
            </p:cNvPr>
            <p:cNvSpPr/>
            <p:nvPr/>
          </p:nvSpPr>
          <p:spPr>
            <a:xfrm>
              <a:off x="10527116" y="-840872"/>
              <a:ext cx="200025" cy="95250"/>
            </a:xfrm>
            <a:custGeom>
              <a:avLst/>
              <a:gdLst>
                <a:gd name="connsiteX0" fmla="*/ 0 w 200025"/>
                <a:gd name="connsiteY0" fmla="*/ 69910 h 95250"/>
                <a:gd name="connsiteX1" fmla="*/ 200882 w 200025"/>
                <a:gd name="connsiteY1" fmla="*/ 6473 h 95250"/>
                <a:gd name="connsiteX2" fmla="*/ 0 w 200025"/>
                <a:gd name="connsiteY2" fmla="*/ 69910 h 95250"/>
              </a:gdLst>
              <a:ahLst/>
              <a:cxnLst>
                <a:cxn ang="0">
                  <a:pos x="connsiteX0" y="connsiteY0"/>
                </a:cxn>
                <a:cxn ang="0">
                  <a:pos x="connsiteX1" y="connsiteY1"/>
                </a:cxn>
                <a:cxn ang="0">
                  <a:pos x="connsiteX2" y="connsiteY2"/>
                </a:cxn>
              </a:cxnLst>
              <a:rect l="l" t="t" r="r" b="b"/>
              <a:pathLst>
                <a:path w="200025" h="95250">
                  <a:moveTo>
                    <a:pt x="0" y="69910"/>
                  </a:moveTo>
                  <a:cubicBezTo>
                    <a:pt x="0" y="69910"/>
                    <a:pt x="41053" y="-25245"/>
                    <a:pt x="200882" y="6473"/>
                  </a:cubicBezTo>
                  <a:cubicBezTo>
                    <a:pt x="200882" y="6473"/>
                    <a:pt x="158782" y="156587"/>
                    <a:pt x="0" y="69910"/>
                  </a:cubicBezTo>
                  <a:close/>
                </a:path>
              </a:pathLst>
            </a:custGeom>
            <a:solidFill>
              <a:srgbClr val="018673"/>
            </a:solidFill>
            <a:ln w="9525" cap="flat">
              <a:noFill/>
              <a:prstDash val="solid"/>
              <a:miter/>
            </a:ln>
          </p:spPr>
          <p:txBody>
            <a:bodyPr rtlCol="0" anchor="ctr"/>
            <a:lstStyle/>
            <a:p>
              <a:endParaRPr lang="en-ID"/>
            </a:p>
          </p:txBody>
        </p:sp>
        <p:sp>
          <p:nvSpPr>
            <p:cNvPr id="42" name="Freeform: Shape 41">
              <a:extLst>
                <a:ext uri="{FF2B5EF4-FFF2-40B4-BE49-F238E27FC236}">
                  <a16:creationId xmlns:a16="http://schemas.microsoft.com/office/drawing/2014/main" id="{18AD601C-C5BA-4A58-BB81-CF6E4D679361}"/>
                </a:ext>
              </a:extLst>
            </p:cNvPr>
            <p:cNvSpPr/>
            <p:nvPr/>
          </p:nvSpPr>
          <p:spPr>
            <a:xfrm>
              <a:off x="10577884" y="-1310744"/>
              <a:ext cx="95250" cy="238125"/>
            </a:xfrm>
            <a:custGeom>
              <a:avLst/>
              <a:gdLst>
                <a:gd name="connsiteX0" fmla="*/ 0 w 95250"/>
                <a:gd name="connsiteY0" fmla="*/ 0 h 238125"/>
                <a:gd name="connsiteX1" fmla="*/ 87821 w 95250"/>
                <a:gd name="connsiteY1" fmla="*/ 242411 h 238125"/>
                <a:gd name="connsiteX2" fmla="*/ 0 w 95250"/>
                <a:gd name="connsiteY2" fmla="*/ 0 h 238125"/>
              </a:gdLst>
              <a:ahLst/>
              <a:cxnLst>
                <a:cxn ang="0">
                  <a:pos x="connsiteX0" y="connsiteY0"/>
                </a:cxn>
                <a:cxn ang="0">
                  <a:pos x="connsiteX1" y="connsiteY1"/>
                </a:cxn>
                <a:cxn ang="0">
                  <a:pos x="connsiteX2" y="connsiteY2"/>
                </a:cxn>
              </a:cxnLst>
              <a:rect l="l" t="t" r="r" b="b"/>
              <a:pathLst>
                <a:path w="95250" h="238125">
                  <a:moveTo>
                    <a:pt x="0" y="0"/>
                  </a:moveTo>
                  <a:cubicBezTo>
                    <a:pt x="0" y="0"/>
                    <a:pt x="139636" y="80105"/>
                    <a:pt x="87821" y="242411"/>
                  </a:cubicBezTo>
                  <a:cubicBezTo>
                    <a:pt x="87821" y="242411"/>
                    <a:pt x="1429" y="260794"/>
                    <a:pt x="0" y="0"/>
                  </a:cubicBezTo>
                  <a:close/>
                </a:path>
              </a:pathLst>
            </a:custGeom>
            <a:solidFill>
              <a:srgbClr val="018673"/>
            </a:solidFill>
            <a:ln w="9525" cap="flat">
              <a:noFill/>
              <a:prstDash val="solid"/>
              <a:miter/>
            </a:ln>
          </p:spPr>
          <p:txBody>
            <a:bodyPr rtlCol="0" anchor="ctr"/>
            <a:lstStyle/>
            <a:p>
              <a:endParaRPr lang="en-ID"/>
            </a:p>
          </p:txBody>
        </p:sp>
        <p:sp>
          <p:nvSpPr>
            <p:cNvPr id="43" name="Freeform: Shape 42">
              <a:extLst>
                <a:ext uri="{FF2B5EF4-FFF2-40B4-BE49-F238E27FC236}">
                  <a16:creationId xmlns:a16="http://schemas.microsoft.com/office/drawing/2014/main" id="{14B41EF6-BD09-40FE-954A-6CA06967D583}"/>
                </a:ext>
              </a:extLst>
            </p:cNvPr>
            <p:cNvSpPr/>
            <p:nvPr/>
          </p:nvSpPr>
          <p:spPr>
            <a:xfrm>
              <a:off x="10662106" y="-1183014"/>
              <a:ext cx="66675" cy="114300"/>
            </a:xfrm>
            <a:custGeom>
              <a:avLst/>
              <a:gdLst>
                <a:gd name="connsiteX0" fmla="*/ 70274 w 66675"/>
                <a:gd name="connsiteY0" fmla="*/ 0 h 114300"/>
                <a:gd name="connsiteX1" fmla="*/ 1122 w 66675"/>
                <a:gd name="connsiteY1" fmla="*/ 114871 h 114300"/>
                <a:gd name="connsiteX2" fmla="*/ 70274 w 66675"/>
                <a:gd name="connsiteY2" fmla="*/ 0 h 114300"/>
              </a:gdLst>
              <a:ahLst/>
              <a:cxnLst>
                <a:cxn ang="0">
                  <a:pos x="connsiteX0" y="connsiteY0"/>
                </a:cxn>
                <a:cxn ang="0">
                  <a:pos x="connsiteX1" y="connsiteY1"/>
                </a:cxn>
                <a:cxn ang="0">
                  <a:pos x="connsiteX2" y="connsiteY2"/>
                </a:cxn>
              </a:cxnLst>
              <a:rect l="l" t="t" r="r" b="b"/>
              <a:pathLst>
                <a:path w="66675" h="114300">
                  <a:moveTo>
                    <a:pt x="70274" y="0"/>
                  </a:moveTo>
                  <a:cubicBezTo>
                    <a:pt x="70274" y="0"/>
                    <a:pt x="86085" y="84582"/>
                    <a:pt x="1122" y="114871"/>
                  </a:cubicBezTo>
                  <a:cubicBezTo>
                    <a:pt x="1217" y="114967"/>
                    <a:pt x="-14689" y="35243"/>
                    <a:pt x="70274" y="0"/>
                  </a:cubicBezTo>
                  <a:close/>
                </a:path>
              </a:pathLst>
            </a:custGeom>
            <a:solidFill>
              <a:srgbClr val="018673"/>
            </a:solidFill>
            <a:ln w="9525" cap="flat">
              <a:noFill/>
              <a:prstDash val="solid"/>
              <a:miter/>
            </a:ln>
          </p:spPr>
          <p:txBody>
            <a:bodyPr rtlCol="0" anchor="ctr"/>
            <a:lstStyle/>
            <a:p>
              <a:endParaRPr lang="en-ID"/>
            </a:p>
          </p:txBody>
        </p:sp>
        <p:sp>
          <p:nvSpPr>
            <p:cNvPr id="44" name="Freeform: Shape 43">
              <a:extLst>
                <a:ext uri="{FF2B5EF4-FFF2-40B4-BE49-F238E27FC236}">
                  <a16:creationId xmlns:a16="http://schemas.microsoft.com/office/drawing/2014/main" id="{81638158-403D-488D-99D4-4ABD21999E01}"/>
                </a:ext>
              </a:extLst>
            </p:cNvPr>
            <p:cNvSpPr/>
            <p:nvPr/>
          </p:nvSpPr>
          <p:spPr>
            <a:xfrm>
              <a:off x="10534024" y="-1129388"/>
              <a:ext cx="66675" cy="180975"/>
            </a:xfrm>
            <a:custGeom>
              <a:avLst/>
              <a:gdLst>
                <a:gd name="connsiteX0" fmla="*/ 15095 w 66675"/>
                <a:gd name="connsiteY0" fmla="*/ 0 h 180975"/>
                <a:gd name="connsiteX1" fmla="*/ 61577 w 66675"/>
                <a:gd name="connsiteY1" fmla="*/ 189262 h 180975"/>
                <a:gd name="connsiteX2" fmla="*/ 15095 w 66675"/>
                <a:gd name="connsiteY2" fmla="*/ 0 h 180975"/>
              </a:gdLst>
              <a:ahLst/>
              <a:cxnLst>
                <a:cxn ang="0">
                  <a:pos x="connsiteX0" y="connsiteY0"/>
                </a:cxn>
                <a:cxn ang="0">
                  <a:pos x="connsiteX1" y="connsiteY1"/>
                </a:cxn>
                <a:cxn ang="0">
                  <a:pos x="connsiteX2" y="connsiteY2"/>
                </a:cxn>
              </a:cxnLst>
              <a:rect l="l" t="t" r="r" b="b"/>
              <a:pathLst>
                <a:path w="66675" h="180975">
                  <a:moveTo>
                    <a:pt x="15095" y="0"/>
                  </a:moveTo>
                  <a:cubicBezTo>
                    <a:pt x="15095" y="0"/>
                    <a:pt x="106916" y="43339"/>
                    <a:pt x="61577" y="189262"/>
                  </a:cubicBezTo>
                  <a:cubicBezTo>
                    <a:pt x="61482" y="189262"/>
                    <a:pt x="-36721" y="160782"/>
                    <a:pt x="15095" y="0"/>
                  </a:cubicBezTo>
                  <a:close/>
                </a:path>
              </a:pathLst>
            </a:custGeom>
            <a:solidFill>
              <a:srgbClr val="018673"/>
            </a:solidFill>
            <a:ln w="9525" cap="flat">
              <a:noFill/>
              <a:prstDash val="solid"/>
              <a:miter/>
            </a:ln>
          </p:spPr>
          <p:txBody>
            <a:bodyPr rtlCol="0" anchor="ctr"/>
            <a:lstStyle/>
            <a:p>
              <a:endParaRPr lang="en-ID"/>
            </a:p>
          </p:txBody>
        </p:sp>
        <p:sp>
          <p:nvSpPr>
            <p:cNvPr id="45" name="Freeform: Shape 44">
              <a:extLst>
                <a:ext uri="{FF2B5EF4-FFF2-40B4-BE49-F238E27FC236}">
                  <a16:creationId xmlns:a16="http://schemas.microsoft.com/office/drawing/2014/main" id="{1FA9FF93-D017-44A3-A567-1DC582F726B2}"/>
                </a:ext>
              </a:extLst>
            </p:cNvPr>
            <p:cNvSpPr/>
            <p:nvPr/>
          </p:nvSpPr>
          <p:spPr>
            <a:xfrm>
              <a:off x="10387764" y="-1055014"/>
              <a:ext cx="104775" cy="180975"/>
            </a:xfrm>
            <a:custGeom>
              <a:avLst/>
              <a:gdLst>
                <a:gd name="connsiteX0" fmla="*/ 1 w 104775"/>
                <a:gd name="connsiteY0" fmla="*/ 183182 h 180975"/>
                <a:gd name="connsiteX1" fmla="*/ 86392 w 104775"/>
                <a:gd name="connsiteY1" fmla="*/ 207 h 180975"/>
                <a:gd name="connsiteX2" fmla="*/ 1 w 104775"/>
                <a:gd name="connsiteY2" fmla="*/ 183182 h 180975"/>
              </a:gdLst>
              <a:ahLst/>
              <a:cxnLst>
                <a:cxn ang="0">
                  <a:pos x="connsiteX0" y="connsiteY0"/>
                </a:cxn>
                <a:cxn ang="0">
                  <a:pos x="connsiteX1" y="connsiteY1"/>
                </a:cxn>
                <a:cxn ang="0">
                  <a:pos x="connsiteX2" y="connsiteY2"/>
                </a:cxn>
              </a:cxnLst>
              <a:rect l="l" t="t" r="r" b="b"/>
              <a:pathLst>
                <a:path w="104775" h="180975">
                  <a:moveTo>
                    <a:pt x="1" y="183182"/>
                  </a:moveTo>
                  <a:cubicBezTo>
                    <a:pt x="1" y="183182"/>
                    <a:pt x="-1047" y="-7128"/>
                    <a:pt x="86392" y="207"/>
                  </a:cubicBezTo>
                  <a:cubicBezTo>
                    <a:pt x="173832" y="7636"/>
                    <a:pt x="1" y="183182"/>
                    <a:pt x="1" y="183182"/>
                  </a:cubicBezTo>
                  <a:close/>
                </a:path>
              </a:pathLst>
            </a:custGeom>
            <a:solidFill>
              <a:srgbClr val="018673"/>
            </a:solidFill>
            <a:ln w="9525" cap="flat">
              <a:noFill/>
              <a:prstDash val="solid"/>
              <a:miter/>
            </a:ln>
          </p:spPr>
          <p:txBody>
            <a:bodyPr rtlCol="0" anchor="ctr"/>
            <a:lstStyle/>
            <a:p>
              <a:endParaRPr lang="en-ID"/>
            </a:p>
          </p:txBody>
        </p:sp>
        <p:sp>
          <p:nvSpPr>
            <p:cNvPr id="46" name="Freeform: Shape 45">
              <a:extLst>
                <a:ext uri="{FF2B5EF4-FFF2-40B4-BE49-F238E27FC236}">
                  <a16:creationId xmlns:a16="http://schemas.microsoft.com/office/drawing/2014/main" id="{B7060DED-F0F9-4D36-B8B4-668653F1ECA8}"/>
                </a:ext>
              </a:extLst>
            </p:cNvPr>
            <p:cNvSpPr/>
            <p:nvPr/>
          </p:nvSpPr>
          <p:spPr>
            <a:xfrm>
              <a:off x="10271606" y="-853552"/>
              <a:ext cx="123825" cy="152400"/>
            </a:xfrm>
            <a:custGeom>
              <a:avLst/>
              <a:gdLst>
                <a:gd name="connsiteX0" fmla="*/ 129780 w 123825"/>
                <a:gd name="connsiteY0" fmla="*/ 156027 h 152400"/>
                <a:gd name="connsiteX1" fmla="*/ 20719 w 123825"/>
                <a:gd name="connsiteY1" fmla="*/ 579 h 152400"/>
                <a:gd name="connsiteX2" fmla="*/ 129780 w 123825"/>
                <a:gd name="connsiteY2" fmla="*/ 156027 h 152400"/>
              </a:gdLst>
              <a:ahLst/>
              <a:cxnLst>
                <a:cxn ang="0">
                  <a:pos x="connsiteX0" y="connsiteY0"/>
                </a:cxn>
                <a:cxn ang="0">
                  <a:pos x="connsiteX1" y="connsiteY1"/>
                </a:cxn>
                <a:cxn ang="0">
                  <a:pos x="connsiteX2" y="connsiteY2"/>
                </a:cxn>
              </a:cxnLst>
              <a:rect l="l" t="t" r="r" b="b"/>
              <a:pathLst>
                <a:path w="123825" h="152400">
                  <a:moveTo>
                    <a:pt x="129780" y="156027"/>
                  </a:moveTo>
                  <a:cubicBezTo>
                    <a:pt x="129780" y="156027"/>
                    <a:pt x="90918" y="-11041"/>
                    <a:pt x="20719" y="579"/>
                  </a:cubicBezTo>
                  <a:cubicBezTo>
                    <a:pt x="-49481" y="12200"/>
                    <a:pt x="76916" y="148598"/>
                    <a:pt x="129780" y="156027"/>
                  </a:cubicBezTo>
                  <a:close/>
                </a:path>
              </a:pathLst>
            </a:custGeom>
            <a:solidFill>
              <a:srgbClr val="018673"/>
            </a:solidFill>
            <a:ln w="9525" cap="flat">
              <a:noFill/>
              <a:prstDash val="solid"/>
              <a:miter/>
            </a:ln>
          </p:spPr>
          <p:txBody>
            <a:bodyPr rtlCol="0" anchor="ctr"/>
            <a:lstStyle/>
            <a:p>
              <a:endParaRPr lang="en-ID"/>
            </a:p>
          </p:txBody>
        </p:sp>
        <p:sp>
          <p:nvSpPr>
            <p:cNvPr id="47" name="Freeform: Shape 46">
              <a:extLst>
                <a:ext uri="{FF2B5EF4-FFF2-40B4-BE49-F238E27FC236}">
                  <a16:creationId xmlns:a16="http://schemas.microsoft.com/office/drawing/2014/main" id="{5542198B-E628-42B0-AC9C-88E45CF21B7F}"/>
                </a:ext>
              </a:extLst>
            </p:cNvPr>
            <p:cNvSpPr/>
            <p:nvPr/>
          </p:nvSpPr>
          <p:spPr>
            <a:xfrm>
              <a:off x="10420153" y="-751887"/>
              <a:ext cx="66675" cy="133350"/>
            </a:xfrm>
            <a:custGeom>
              <a:avLst/>
              <a:gdLst>
                <a:gd name="connsiteX0" fmla="*/ 283 w 66675"/>
                <a:gd name="connsiteY0" fmla="*/ 137801 h 133350"/>
                <a:gd name="connsiteX1" fmla="*/ 55337 w 66675"/>
                <a:gd name="connsiteY1" fmla="*/ 356 h 133350"/>
                <a:gd name="connsiteX2" fmla="*/ 283 w 66675"/>
                <a:gd name="connsiteY2" fmla="*/ 137801 h 133350"/>
              </a:gdLst>
              <a:ahLst/>
              <a:cxnLst>
                <a:cxn ang="0">
                  <a:pos x="connsiteX0" y="connsiteY0"/>
                </a:cxn>
                <a:cxn ang="0">
                  <a:pos x="connsiteX1" y="connsiteY1"/>
                </a:cxn>
                <a:cxn ang="0">
                  <a:pos x="connsiteX2" y="connsiteY2"/>
                </a:cxn>
              </a:cxnLst>
              <a:rect l="l" t="t" r="r" b="b"/>
              <a:pathLst>
                <a:path w="66675" h="133350">
                  <a:moveTo>
                    <a:pt x="283" y="137801"/>
                  </a:moveTo>
                  <a:cubicBezTo>
                    <a:pt x="283" y="137801"/>
                    <a:pt x="-7242" y="8833"/>
                    <a:pt x="55337" y="356"/>
                  </a:cubicBezTo>
                  <a:cubicBezTo>
                    <a:pt x="117916" y="-8122"/>
                    <a:pt x="283" y="137801"/>
                    <a:pt x="283" y="137801"/>
                  </a:cubicBezTo>
                  <a:close/>
                </a:path>
              </a:pathLst>
            </a:custGeom>
            <a:solidFill>
              <a:srgbClr val="018673"/>
            </a:solidFill>
            <a:ln w="9525" cap="flat">
              <a:noFill/>
              <a:prstDash val="solid"/>
              <a:miter/>
            </a:ln>
          </p:spPr>
          <p:txBody>
            <a:bodyPr rtlCol="0" anchor="ctr"/>
            <a:lstStyle/>
            <a:p>
              <a:endParaRPr lang="en-ID"/>
            </a:p>
          </p:txBody>
        </p:sp>
        <p:sp>
          <p:nvSpPr>
            <p:cNvPr id="48" name="Freeform: Shape 47">
              <a:extLst>
                <a:ext uri="{FF2B5EF4-FFF2-40B4-BE49-F238E27FC236}">
                  <a16:creationId xmlns:a16="http://schemas.microsoft.com/office/drawing/2014/main" id="{108512B9-74CC-4C6E-B809-C3FB46129864}"/>
                </a:ext>
              </a:extLst>
            </p:cNvPr>
            <p:cNvSpPr/>
            <p:nvPr/>
          </p:nvSpPr>
          <p:spPr>
            <a:xfrm>
              <a:off x="10664181" y="-487103"/>
              <a:ext cx="133350" cy="66675"/>
            </a:xfrm>
            <a:custGeom>
              <a:avLst/>
              <a:gdLst>
                <a:gd name="connsiteX0" fmla="*/ 0 w 133350"/>
                <a:gd name="connsiteY0" fmla="*/ 68470 h 66675"/>
                <a:gd name="connsiteX1" fmla="*/ 125921 w 133350"/>
                <a:gd name="connsiteY1" fmla="*/ 6367 h 66675"/>
                <a:gd name="connsiteX2" fmla="*/ 0 w 133350"/>
                <a:gd name="connsiteY2" fmla="*/ 68470 h 66675"/>
              </a:gdLst>
              <a:ahLst/>
              <a:cxnLst>
                <a:cxn ang="0">
                  <a:pos x="connsiteX0" y="connsiteY0"/>
                </a:cxn>
                <a:cxn ang="0">
                  <a:pos x="connsiteX1" y="connsiteY1"/>
                </a:cxn>
                <a:cxn ang="0">
                  <a:pos x="connsiteX2" y="connsiteY2"/>
                </a:cxn>
              </a:cxnLst>
              <a:rect l="l" t="t" r="r" b="b"/>
              <a:pathLst>
                <a:path w="133350" h="66675">
                  <a:moveTo>
                    <a:pt x="0" y="68470"/>
                  </a:moveTo>
                  <a:cubicBezTo>
                    <a:pt x="0" y="68470"/>
                    <a:pt x="63437" y="-24780"/>
                    <a:pt x="125921" y="6367"/>
                  </a:cubicBezTo>
                  <a:cubicBezTo>
                    <a:pt x="188404" y="37609"/>
                    <a:pt x="0" y="68470"/>
                    <a:pt x="0" y="68470"/>
                  </a:cubicBezTo>
                  <a:close/>
                </a:path>
              </a:pathLst>
            </a:custGeom>
            <a:solidFill>
              <a:srgbClr val="018673"/>
            </a:solidFill>
            <a:ln w="9525" cap="flat">
              <a:noFill/>
              <a:prstDash val="solid"/>
              <a:miter/>
            </a:ln>
          </p:spPr>
          <p:txBody>
            <a:bodyPr rtlCol="0" anchor="ctr"/>
            <a:lstStyle/>
            <a:p>
              <a:endParaRPr lang="en-ID"/>
            </a:p>
          </p:txBody>
        </p:sp>
        <p:sp>
          <p:nvSpPr>
            <p:cNvPr id="49" name="Freeform: Shape 48">
              <a:extLst>
                <a:ext uri="{FF2B5EF4-FFF2-40B4-BE49-F238E27FC236}">
                  <a16:creationId xmlns:a16="http://schemas.microsoft.com/office/drawing/2014/main" id="{CC020472-F4D9-4135-8C92-873296E709D9}"/>
                </a:ext>
              </a:extLst>
            </p:cNvPr>
            <p:cNvSpPr/>
            <p:nvPr/>
          </p:nvSpPr>
          <p:spPr>
            <a:xfrm>
              <a:off x="10692368" y="-628521"/>
              <a:ext cx="95250" cy="114300"/>
            </a:xfrm>
            <a:custGeom>
              <a:avLst/>
              <a:gdLst>
                <a:gd name="connsiteX0" fmla="*/ 6 w 95250"/>
                <a:gd name="connsiteY0" fmla="*/ 114448 h 114300"/>
                <a:gd name="connsiteX1" fmla="*/ 80112 w 95250"/>
                <a:gd name="connsiteY1" fmla="*/ 1768 h 114300"/>
                <a:gd name="connsiteX2" fmla="*/ 6 w 95250"/>
                <a:gd name="connsiteY2" fmla="*/ 114448 h 114300"/>
              </a:gdLst>
              <a:ahLst/>
              <a:cxnLst>
                <a:cxn ang="0">
                  <a:pos x="connsiteX0" y="connsiteY0"/>
                </a:cxn>
                <a:cxn ang="0">
                  <a:pos x="connsiteX1" y="connsiteY1"/>
                </a:cxn>
                <a:cxn ang="0">
                  <a:pos x="connsiteX2" y="connsiteY2"/>
                </a:cxn>
              </a:cxnLst>
              <a:rect l="l" t="t" r="r" b="b"/>
              <a:pathLst>
                <a:path w="95250" h="114300">
                  <a:moveTo>
                    <a:pt x="6" y="114448"/>
                  </a:moveTo>
                  <a:cubicBezTo>
                    <a:pt x="6" y="114448"/>
                    <a:pt x="-2280" y="-16616"/>
                    <a:pt x="80112" y="1768"/>
                  </a:cubicBezTo>
                  <a:cubicBezTo>
                    <a:pt x="162503" y="20151"/>
                    <a:pt x="6" y="114448"/>
                    <a:pt x="6" y="114448"/>
                  </a:cubicBezTo>
                  <a:close/>
                </a:path>
              </a:pathLst>
            </a:custGeom>
            <a:solidFill>
              <a:srgbClr val="018673"/>
            </a:solidFill>
            <a:ln w="9525" cap="flat">
              <a:noFill/>
              <a:prstDash val="solid"/>
              <a:miter/>
            </a:ln>
          </p:spPr>
          <p:txBody>
            <a:bodyPr rtlCol="0" anchor="ctr"/>
            <a:lstStyle/>
            <a:p>
              <a:endParaRPr lang="en-ID"/>
            </a:p>
          </p:txBody>
        </p:sp>
        <p:sp>
          <p:nvSpPr>
            <p:cNvPr id="50" name="Freeform: Shape 49">
              <a:extLst>
                <a:ext uri="{FF2B5EF4-FFF2-40B4-BE49-F238E27FC236}">
                  <a16:creationId xmlns:a16="http://schemas.microsoft.com/office/drawing/2014/main" id="{637A6E35-1EAF-4A02-B2D3-36A92DD573EC}"/>
                </a:ext>
              </a:extLst>
            </p:cNvPr>
            <p:cNvSpPr/>
            <p:nvPr/>
          </p:nvSpPr>
          <p:spPr>
            <a:xfrm>
              <a:off x="10608666" y="-583639"/>
              <a:ext cx="66675" cy="114300"/>
            </a:xfrm>
            <a:custGeom>
              <a:avLst/>
              <a:gdLst>
                <a:gd name="connsiteX0" fmla="*/ 67040 w 66675"/>
                <a:gd name="connsiteY0" fmla="*/ 120239 h 114300"/>
                <a:gd name="connsiteX1" fmla="*/ 20081 w 66675"/>
                <a:gd name="connsiteY1" fmla="*/ 1557 h 114300"/>
                <a:gd name="connsiteX2" fmla="*/ 67040 w 66675"/>
                <a:gd name="connsiteY2" fmla="*/ 120239 h 114300"/>
              </a:gdLst>
              <a:ahLst/>
              <a:cxnLst>
                <a:cxn ang="0">
                  <a:pos x="connsiteX0" y="connsiteY0"/>
                </a:cxn>
                <a:cxn ang="0">
                  <a:pos x="connsiteX1" y="connsiteY1"/>
                </a:cxn>
                <a:cxn ang="0">
                  <a:pos x="connsiteX2" y="connsiteY2"/>
                </a:cxn>
              </a:cxnLst>
              <a:rect l="l" t="t" r="r" b="b"/>
              <a:pathLst>
                <a:path w="66675" h="114300">
                  <a:moveTo>
                    <a:pt x="67040" y="120239"/>
                  </a:moveTo>
                  <a:cubicBezTo>
                    <a:pt x="67040" y="120239"/>
                    <a:pt x="84566" y="-15969"/>
                    <a:pt x="20081" y="1557"/>
                  </a:cubicBezTo>
                  <a:cubicBezTo>
                    <a:pt x="-44403" y="19274"/>
                    <a:pt x="67040" y="120239"/>
                    <a:pt x="67040" y="120239"/>
                  </a:cubicBezTo>
                  <a:close/>
                </a:path>
              </a:pathLst>
            </a:custGeom>
            <a:solidFill>
              <a:srgbClr val="018673"/>
            </a:solidFill>
            <a:ln w="9525" cap="flat">
              <a:noFill/>
              <a:prstDash val="solid"/>
              <a:miter/>
            </a:ln>
          </p:spPr>
          <p:txBody>
            <a:bodyPr rtlCol="0" anchor="ctr"/>
            <a:lstStyle/>
            <a:p>
              <a:endParaRPr lang="en-ID"/>
            </a:p>
          </p:txBody>
        </p:sp>
        <p:sp>
          <p:nvSpPr>
            <p:cNvPr id="51" name="Freeform: Shape 50">
              <a:extLst>
                <a:ext uri="{FF2B5EF4-FFF2-40B4-BE49-F238E27FC236}">
                  <a16:creationId xmlns:a16="http://schemas.microsoft.com/office/drawing/2014/main" id="{ABB2406D-E13E-454B-9CF6-51592123030F}"/>
                </a:ext>
              </a:extLst>
            </p:cNvPr>
            <p:cNvSpPr/>
            <p:nvPr/>
          </p:nvSpPr>
          <p:spPr>
            <a:xfrm>
              <a:off x="9769638" y="-645232"/>
              <a:ext cx="200025" cy="457200"/>
            </a:xfrm>
            <a:custGeom>
              <a:avLst/>
              <a:gdLst>
                <a:gd name="connsiteX0" fmla="*/ 129114 w 200025"/>
                <a:gd name="connsiteY0" fmla="*/ 317754 h 457200"/>
                <a:gd name="connsiteX1" fmla="*/ 118446 w 200025"/>
                <a:gd name="connsiteY1" fmla="*/ 184213 h 457200"/>
                <a:gd name="connsiteX2" fmla="*/ 121970 w 200025"/>
                <a:gd name="connsiteY2" fmla="*/ 117538 h 457200"/>
                <a:gd name="connsiteX3" fmla="*/ 134829 w 200025"/>
                <a:gd name="connsiteY3" fmla="*/ 53054 h 457200"/>
                <a:gd name="connsiteX4" fmla="*/ 115302 w 200025"/>
                <a:gd name="connsiteY4" fmla="*/ 115157 h 457200"/>
                <a:gd name="connsiteX5" fmla="*/ 104920 w 200025"/>
                <a:gd name="connsiteY5" fmla="*/ 181927 h 457200"/>
                <a:gd name="connsiteX6" fmla="*/ 102729 w 200025"/>
                <a:gd name="connsiteY6" fmla="*/ 251174 h 457200"/>
                <a:gd name="connsiteX7" fmla="*/ 102729 w 200025"/>
                <a:gd name="connsiteY7" fmla="*/ 252127 h 457200"/>
                <a:gd name="connsiteX8" fmla="*/ 60057 w 200025"/>
                <a:gd name="connsiteY8" fmla="*/ 78867 h 457200"/>
                <a:gd name="connsiteX9" fmla="*/ 73392 w 200025"/>
                <a:gd name="connsiteY9" fmla="*/ 178308 h 457200"/>
                <a:gd name="connsiteX10" fmla="*/ 55581 w 200025"/>
                <a:gd name="connsiteY10" fmla="*/ 156877 h 457200"/>
                <a:gd name="connsiteX11" fmla="*/ 28053 w 200025"/>
                <a:gd name="connsiteY11" fmla="*/ 110204 h 457200"/>
                <a:gd name="connsiteX12" fmla="*/ 9765 w 200025"/>
                <a:gd name="connsiteY12" fmla="*/ 56959 h 457200"/>
                <a:gd name="connsiteX13" fmla="*/ 2145 w 200025"/>
                <a:gd name="connsiteY13" fmla="*/ 0 h 457200"/>
                <a:gd name="connsiteX14" fmla="*/ 1193 w 200025"/>
                <a:gd name="connsiteY14" fmla="*/ 49149 h 457200"/>
                <a:gd name="connsiteX15" fmla="*/ 13956 w 200025"/>
                <a:gd name="connsiteY15" fmla="*/ 107347 h 457200"/>
                <a:gd name="connsiteX16" fmla="*/ 36150 w 200025"/>
                <a:gd name="connsiteY16" fmla="*/ 153448 h 457200"/>
                <a:gd name="connsiteX17" fmla="*/ 82632 w 200025"/>
                <a:gd name="connsiteY17" fmla="*/ 214884 h 457200"/>
                <a:gd name="connsiteX18" fmla="*/ 80631 w 200025"/>
                <a:gd name="connsiteY18" fmla="*/ 209836 h 457200"/>
                <a:gd name="connsiteX19" fmla="*/ 115017 w 200025"/>
                <a:gd name="connsiteY19" fmla="*/ 320802 h 457200"/>
                <a:gd name="connsiteX20" fmla="*/ 155593 w 200025"/>
                <a:gd name="connsiteY20" fmla="*/ 417862 h 457200"/>
                <a:gd name="connsiteX21" fmla="*/ 177882 w 200025"/>
                <a:gd name="connsiteY21" fmla="*/ 463391 h 457200"/>
                <a:gd name="connsiteX22" fmla="*/ 202170 w 200025"/>
                <a:gd name="connsiteY22" fmla="*/ 458057 h 457200"/>
                <a:gd name="connsiteX23" fmla="*/ 172738 w 200025"/>
                <a:gd name="connsiteY23" fmla="*/ 406432 h 457200"/>
                <a:gd name="connsiteX24" fmla="*/ 129114 w 200025"/>
                <a:gd name="connsiteY24" fmla="*/ 317754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00025" h="457200">
                  <a:moveTo>
                    <a:pt x="129114" y="317754"/>
                  </a:moveTo>
                  <a:cubicBezTo>
                    <a:pt x="129114" y="317754"/>
                    <a:pt x="114636" y="252794"/>
                    <a:pt x="118446" y="184213"/>
                  </a:cubicBezTo>
                  <a:cubicBezTo>
                    <a:pt x="119684" y="162020"/>
                    <a:pt x="119303" y="139541"/>
                    <a:pt x="121970" y="117538"/>
                  </a:cubicBezTo>
                  <a:cubicBezTo>
                    <a:pt x="124256" y="95345"/>
                    <a:pt x="129304" y="74104"/>
                    <a:pt x="134829" y="53054"/>
                  </a:cubicBezTo>
                  <a:cubicBezTo>
                    <a:pt x="127113" y="72866"/>
                    <a:pt x="119874" y="93345"/>
                    <a:pt x="115302" y="115157"/>
                  </a:cubicBezTo>
                  <a:cubicBezTo>
                    <a:pt x="110349" y="136779"/>
                    <a:pt x="106730" y="159163"/>
                    <a:pt x="104920" y="181927"/>
                  </a:cubicBezTo>
                  <a:cubicBezTo>
                    <a:pt x="102920" y="204692"/>
                    <a:pt x="102063" y="227838"/>
                    <a:pt x="102729" y="251174"/>
                  </a:cubicBezTo>
                  <a:cubicBezTo>
                    <a:pt x="102729" y="251555"/>
                    <a:pt x="102729" y="251841"/>
                    <a:pt x="102729" y="252127"/>
                  </a:cubicBezTo>
                  <a:cubicBezTo>
                    <a:pt x="96633" y="235267"/>
                    <a:pt x="64629" y="115252"/>
                    <a:pt x="60057" y="78867"/>
                  </a:cubicBezTo>
                  <a:cubicBezTo>
                    <a:pt x="62248" y="112014"/>
                    <a:pt x="66725" y="145351"/>
                    <a:pt x="73392" y="178308"/>
                  </a:cubicBezTo>
                  <a:cubicBezTo>
                    <a:pt x="67201" y="171640"/>
                    <a:pt x="61105" y="164401"/>
                    <a:pt x="55581" y="156877"/>
                  </a:cubicBezTo>
                  <a:cubicBezTo>
                    <a:pt x="45008" y="142684"/>
                    <a:pt x="35673" y="126968"/>
                    <a:pt x="28053" y="110204"/>
                  </a:cubicBezTo>
                  <a:cubicBezTo>
                    <a:pt x="20338" y="93440"/>
                    <a:pt x="13861" y="75533"/>
                    <a:pt x="9765" y="56959"/>
                  </a:cubicBezTo>
                  <a:cubicBezTo>
                    <a:pt x="5098" y="38386"/>
                    <a:pt x="3288" y="19240"/>
                    <a:pt x="2145" y="0"/>
                  </a:cubicBezTo>
                  <a:cubicBezTo>
                    <a:pt x="1002" y="18955"/>
                    <a:pt x="-1474" y="29623"/>
                    <a:pt x="1193" y="49149"/>
                  </a:cubicBezTo>
                  <a:cubicBezTo>
                    <a:pt x="3193" y="68770"/>
                    <a:pt x="7670" y="88392"/>
                    <a:pt x="13956" y="107347"/>
                  </a:cubicBezTo>
                  <a:cubicBezTo>
                    <a:pt x="20148" y="126397"/>
                    <a:pt x="26339" y="136112"/>
                    <a:pt x="36150" y="153448"/>
                  </a:cubicBezTo>
                  <a:cubicBezTo>
                    <a:pt x="46151" y="170974"/>
                    <a:pt x="68344" y="199358"/>
                    <a:pt x="82632" y="214884"/>
                  </a:cubicBezTo>
                  <a:lnTo>
                    <a:pt x="80631" y="209836"/>
                  </a:lnTo>
                  <a:cubicBezTo>
                    <a:pt x="87680" y="238125"/>
                    <a:pt x="115017" y="320802"/>
                    <a:pt x="115017" y="320802"/>
                  </a:cubicBezTo>
                  <a:cubicBezTo>
                    <a:pt x="127304" y="353759"/>
                    <a:pt x="140829" y="386144"/>
                    <a:pt x="155593" y="417862"/>
                  </a:cubicBezTo>
                  <a:cubicBezTo>
                    <a:pt x="162832" y="433197"/>
                    <a:pt x="170262" y="448342"/>
                    <a:pt x="177882" y="463391"/>
                  </a:cubicBezTo>
                  <a:lnTo>
                    <a:pt x="202170" y="458057"/>
                  </a:lnTo>
                  <a:cubicBezTo>
                    <a:pt x="191979" y="441103"/>
                    <a:pt x="182168" y="423863"/>
                    <a:pt x="172738" y="406432"/>
                  </a:cubicBezTo>
                  <a:cubicBezTo>
                    <a:pt x="156927" y="377666"/>
                    <a:pt x="142544" y="348044"/>
                    <a:pt x="129114" y="317754"/>
                  </a:cubicBezTo>
                  <a:close/>
                </a:path>
              </a:pathLst>
            </a:custGeom>
            <a:solidFill>
              <a:srgbClr val="018673"/>
            </a:solidFill>
            <a:ln w="9525" cap="flat">
              <a:noFill/>
              <a:prstDash val="solid"/>
              <a:miter/>
            </a:ln>
          </p:spPr>
          <p:txBody>
            <a:bodyPr rtlCol="0" anchor="ctr"/>
            <a:lstStyle/>
            <a:p>
              <a:endParaRPr lang="en-ID"/>
            </a:p>
          </p:txBody>
        </p:sp>
        <p:sp>
          <p:nvSpPr>
            <p:cNvPr id="52" name="Freeform: Shape 51">
              <a:extLst>
                <a:ext uri="{FF2B5EF4-FFF2-40B4-BE49-F238E27FC236}">
                  <a16:creationId xmlns:a16="http://schemas.microsoft.com/office/drawing/2014/main" id="{BDC2F471-7074-4188-8FB9-26BD6D4B5D0F}"/>
                </a:ext>
              </a:extLst>
            </p:cNvPr>
            <p:cNvSpPr/>
            <p:nvPr/>
          </p:nvSpPr>
          <p:spPr>
            <a:xfrm>
              <a:off x="9659079" y="-771486"/>
              <a:ext cx="114300" cy="152400"/>
            </a:xfrm>
            <a:custGeom>
              <a:avLst/>
              <a:gdLst>
                <a:gd name="connsiteX0" fmla="*/ 117943 w 114300"/>
                <a:gd name="connsiteY0" fmla="*/ 153496 h 152400"/>
                <a:gd name="connsiteX1" fmla="*/ 27265 w 114300"/>
                <a:gd name="connsiteY1" fmla="*/ 8430 h 152400"/>
                <a:gd name="connsiteX2" fmla="*/ 117943 w 114300"/>
                <a:gd name="connsiteY2" fmla="*/ 153496 h 152400"/>
              </a:gdLst>
              <a:ahLst/>
              <a:cxnLst>
                <a:cxn ang="0">
                  <a:pos x="connsiteX0" y="connsiteY0"/>
                </a:cxn>
                <a:cxn ang="0">
                  <a:pos x="connsiteX1" y="connsiteY1"/>
                </a:cxn>
                <a:cxn ang="0">
                  <a:pos x="connsiteX2" y="connsiteY2"/>
                </a:cxn>
              </a:cxnLst>
              <a:rect l="l" t="t" r="r" b="b"/>
              <a:pathLst>
                <a:path w="114300" h="152400">
                  <a:moveTo>
                    <a:pt x="117943" y="153496"/>
                  </a:moveTo>
                  <a:cubicBezTo>
                    <a:pt x="117943" y="153496"/>
                    <a:pt x="122705" y="-42434"/>
                    <a:pt x="27265" y="8430"/>
                  </a:cubicBezTo>
                  <a:cubicBezTo>
                    <a:pt x="-68271" y="59293"/>
                    <a:pt x="117943" y="153496"/>
                    <a:pt x="117943" y="153496"/>
                  </a:cubicBezTo>
                  <a:close/>
                </a:path>
              </a:pathLst>
            </a:custGeom>
            <a:solidFill>
              <a:srgbClr val="018673"/>
            </a:solidFill>
            <a:ln w="9525" cap="flat">
              <a:noFill/>
              <a:prstDash val="solid"/>
              <a:miter/>
            </a:ln>
          </p:spPr>
          <p:txBody>
            <a:bodyPr rtlCol="0" anchor="ctr"/>
            <a:lstStyle/>
            <a:p>
              <a:endParaRPr lang="en-ID"/>
            </a:p>
          </p:txBody>
        </p:sp>
        <p:sp>
          <p:nvSpPr>
            <p:cNvPr id="53" name="Freeform: Shape 52">
              <a:extLst>
                <a:ext uri="{FF2B5EF4-FFF2-40B4-BE49-F238E27FC236}">
                  <a16:creationId xmlns:a16="http://schemas.microsoft.com/office/drawing/2014/main" id="{62228E8D-65F6-4D20-9A83-59EEE0594B1F}"/>
                </a:ext>
              </a:extLst>
            </p:cNvPr>
            <p:cNvSpPr/>
            <p:nvPr/>
          </p:nvSpPr>
          <p:spPr>
            <a:xfrm>
              <a:off x="9810551" y="-673435"/>
              <a:ext cx="47625" cy="133350"/>
            </a:xfrm>
            <a:custGeom>
              <a:avLst/>
              <a:gdLst>
                <a:gd name="connsiteX0" fmla="*/ 20287 w 47625"/>
                <a:gd name="connsiteY0" fmla="*/ 135549 h 133350"/>
                <a:gd name="connsiteX1" fmla="*/ 22001 w 47625"/>
                <a:gd name="connsiteY1" fmla="*/ 3342 h 133350"/>
                <a:gd name="connsiteX2" fmla="*/ 20287 w 47625"/>
                <a:gd name="connsiteY2" fmla="*/ 135549 h 133350"/>
              </a:gdLst>
              <a:ahLst/>
              <a:cxnLst>
                <a:cxn ang="0">
                  <a:pos x="connsiteX0" y="connsiteY0"/>
                </a:cxn>
                <a:cxn ang="0">
                  <a:pos x="connsiteX1" y="connsiteY1"/>
                </a:cxn>
                <a:cxn ang="0">
                  <a:pos x="connsiteX2" y="connsiteY2"/>
                </a:cxn>
              </a:cxnLst>
              <a:rect l="l" t="t" r="r" b="b"/>
              <a:pathLst>
                <a:path w="47625" h="133350">
                  <a:moveTo>
                    <a:pt x="20287" y="135549"/>
                  </a:moveTo>
                  <a:cubicBezTo>
                    <a:pt x="20287" y="135549"/>
                    <a:pt x="-26481" y="27822"/>
                    <a:pt x="22001" y="3342"/>
                  </a:cubicBezTo>
                  <a:cubicBezTo>
                    <a:pt x="70388" y="-21137"/>
                    <a:pt x="66388" y="95544"/>
                    <a:pt x="20287" y="135549"/>
                  </a:cubicBezTo>
                  <a:close/>
                </a:path>
              </a:pathLst>
            </a:custGeom>
            <a:solidFill>
              <a:srgbClr val="018673"/>
            </a:solidFill>
            <a:ln w="9525" cap="flat">
              <a:noFill/>
              <a:prstDash val="solid"/>
              <a:miter/>
            </a:ln>
          </p:spPr>
          <p:txBody>
            <a:bodyPr rtlCol="0" anchor="ctr"/>
            <a:lstStyle/>
            <a:p>
              <a:endParaRPr lang="en-ID"/>
            </a:p>
          </p:txBody>
        </p:sp>
        <p:sp>
          <p:nvSpPr>
            <p:cNvPr id="54" name="Freeform: Shape 53">
              <a:extLst>
                <a:ext uri="{FF2B5EF4-FFF2-40B4-BE49-F238E27FC236}">
                  <a16:creationId xmlns:a16="http://schemas.microsoft.com/office/drawing/2014/main" id="{607DBEBC-D196-4A6C-B033-BFCE7E44158A}"/>
                </a:ext>
              </a:extLst>
            </p:cNvPr>
            <p:cNvSpPr/>
            <p:nvPr/>
          </p:nvSpPr>
          <p:spPr>
            <a:xfrm>
              <a:off x="9898520" y="-698993"/>
              <a:ext cx="85725" cy="114300"/>
            </a:xfrm>
            <a:custGeom>
              <a:avLst/>
              <a:gdLst>
                <a:gd name="connsiteX0" fmla="*/ 1565 w 85725"/>
                <a:gd name="connsiteY0" fmla="*/ 115007 h 114300"/>
                <a:gd name="connsiteX1" fmla="*/ 69002 w 85725"/>
                <a:gd name="connsiteY1" fmla="*/ 326 h 114300"/>
                <a:gd name="connsiteX2" fmla="*/ 1565 w 85725"/>
                <a:gd name="connsiteY2" fmla="*/ 115007 h 114300"/>
              </a:gdLst>
              <a:ahLst/>
              <a:cxnLst>
                <a:cxn ang="0">
                  <a:pos x="connsiteX0" y="connsiteY0"/>
                </a:cxn>
                <a:cxn ang="0">
                  <a:pos x="connsiteX1" y="connsiteY1"/>
                </a:cxn>
                <a:cxn ang="0">
                  <a:pos x="connsiteX2" y="connsiteY2"/>
                </a:cxn>
              </a:cxnLst>
              <a:rect l="l" t="t" r="r" b="b"/>
              <a:pathLst>
                <a:path w="85725" h="114300">
                  <a:moveTo>
                    <a:pt x="1565" y="115007"/>
                  </a:moveTo>
                  <a:cubicBezTo>
                    <a:pt x="1565" y="115007"/>
                    <a:pt x="-16342" y="-7104"/>
                    <a:pt x="69002" y="326"/>
                  </a:cubicBezTo>
                  <a:cubicBezTo>
                    <a:pt x="154346" y="7851"/>
                    <a:pt x="1565" y="115007"/>
                    <a:pt x="1565" y="115007"/>
                  </a:cubicBezTo>
                  <a:close/>
                </a:path>
              </a:pathLst>
            </a:custGeom>
            <a:solidFill>
              <a:srgbClr val="018673"/>
            </a:solidFill>
            <a:ln w="9525" cap="flat">
              <a:noFill/>
              <a:prstDash val="solid"/>
              <a:miter/>
            </a:ln>
          </p:spPr>
          <p:txBody>
            <a:bodyPr rtlCol="0" anchor="ctr"/>
            <a:lstStyle/>
            <a:p>
              <a:endParaRPr lang="en-ID"/>
            </a:p>
          </p:txBody>
        </p:sp>
        <p:sp>
          <p:nvSpPr>
            <p:cNvPr id="55" name="Freeform: Shape 54">
              <a:extLst>
                <a:ext uri="{FF2B5EF4-FFF2-40B4-BE49-F238E27FC236}">
                  <a16:creationId xmlns:a16="http://schemas.microsoft.com/office/drawing/2014/main" id="{CFB5FEEB-362E-4766-A301-02C562B610D9}"/>
                </a:ext>
              </a:extLst>
            </p:cNvPr>
            <p:cNvSpPr/>
            <p:nvPr/>
          </p:nvSpPr>
          <p:spPr>
            <a:xfrm>
              <a:off x="9885798" y="-598426"/>
              <a:ext cx="123825" cy="66675"/>
            </a:xfrm>
            <a:custGeom>
              <a:avLst/>
              <a:gdLst>
                <a:gd name="connsiteX0" fmla="*/ 0 w 123825"/>
                <a:gd name="connsiteY0" fmla="*/ 70161 h 66675"/>
                <a:gd name="connsiteX1" fmla="*/ 123539 w 123825"/>
                <a:gd name="connsiteY1" fmla="*/ 33680 h 66675"/>
                <a:gd name="connsiteX2" fmla="*/ 0 w 123825"/>
                <a:gd name="connsiteY2" fmla="*/ 70161 h 66675"/>
              </a:gdLst>
              <a:ahLst/>
              <a:cxnLst>
                <a:cxn ang="0">
                  <a:pos x="connsiteX0" y="connsiteY0"/>
                </a:cxn>
                <a:cxn ang="0">
                  <a:pos x="connsiteX1" y="connsiteY1"/>
                </a:cxn>
                <a:cxn ang="0">
                  <a:pos x="connsiteX2" y="connsiteY2"/>
                </a:cxn>
              </a:cxnLst>
              <a:rect l="l" t="t" r="r" b="b"/>
              <a:pathLst>
                <a:path w="123825" h="66675">
                  <a:moveTo>
                    <a:pt x="0" y="70161"/>
                  </a:moveTo>
                  <a:cubicBezTo>
                    <a:pt x="0" y="70161"/>
                    <a:pt x="84772" y="-59474"/>
                    <a:pt x="123539" y="33680"/>
                  </a:cubicBezTo>
                  <a:cubicBezTo>
                    <a:pt x="138017" y="68351"/>
                    <a:pt x="0" y="70161"/>
                    <a:pt x="0" y="70161"/>
                  </a:cubicBezTo>
                  <a:close/>
                </a:path>
              </a:pathLst>
            </a:custGeom>
            <a:solidFill>
              <a:srgbClr val="018673"/>
            </a:solidFill>
            <a:ln w="9525" cap="flat">
              <a:noFill/>
              <a:prstDash val="solid"/>
              <a:miter/>
            </a:ln>
          </p:spPr>
          <p:txBody>
            <a:bodyPr rtlCol="0" anchor="ctr"/>
            <a:lstStyle/>
            <a:p>
              <a:endParaRPr lang="en-ID"/>
            </a:p>
          </p:txBody>
        </p:sp>
        <p:sp>
          <p:nvSpPr>
            <p:cNvPr id="56" name="Freeform: Shape 55">
              <a:extLst>
                <a:ext uri="{FF2B5EF4-FFF2-40B4-BE49-F238E27FC236}">
                  <a16:creationId xmlns:a16="http://schemas.microsoft.com/office/drawing/2014/main" id="{17ACFA0E-1DC4-4CAF-B62A-46625F18D209}"/>
                </a:ext>
              </a:extLst>
            </p:cNvPr>
            <p:cNvSpPr/>
            <p:nvPr/>
          </p:nvSpPr>
          <p:spPr>
            <a:xfrm>
              <a:off x="9643860" y="-605105"/>
              <a:ext cx="142875" cy="47625"/>
            </a:xfrm>
            <a:custGeom>
              <a:avLst/>
              <a:gdLst>
                <a:gd name="connsiteX0" fmla="*/ 145259 w 142875"/>
                <a:gd name="connsiteY0" fmla="*/ 46360 h 47625"/>
                <a:gd name="connsiteX1" fmla="*/ 13433 w 142875"/>
                <a:gd name="connsiteY1" fmla="*/ 13880 h 47625"/>
                <a:gd name="connsiteX2" fmla="*/ 145259 w 142875"/>
                <a:gd name="connsiteY2" fmla="*/ 46360 h 47625"/>
              </a:gdLst>
              <a:ahLst/>
              <a:cxnLst>
                <a:cxn ang="0">
                  <a:pos x="connsiteX0" y="connsiteY0"/>
                </a:cxn>
                <a:cxn ang="0">
                  <a:pos x="connsiteX1" y="connsiteY1"/>
                </a:cxn>
                <a:cxn ang="0">
                  <a:pos x="connsiteX2" y="connsiteY2"/>
                </a:cxn>
              </a:cxnLst>
              <a:rect l="l" t="t" r="r" b="b"/>
              <a:pathLst>
                <a:path w="142875" h="47625">
                  <a:moveTo>
                    <a:pt x="145259" y="46360"/>
                  </a:moveTo>
                  <a:cubicBezTo>
                    <a:pt x="145259" y="46360"/>
                    <a:pt x="70012" y="-30697"/>
                    <a:pt x="13433" y="13880"/>
                  </a:cubicBezTo>
                  <a:cubicBezTo>
                    <a:pt x="-43241" y="58552"/>
                    <a:pt x="94586" y="61981"/>
                    <a:pt x="145259" y="46360"/>
                  </a:cubicBezTo>
                  <a:close/>
                </a:path>
              </a:pathLst>
            </a:custGeom>
            <a:solidFill>
              <a:srgbClr val="018673"/>
            </a:solidFill>
            <a:ln w="9525" cap="flat">
              <a:noFill/>
              <a:prstDash val="solid"/>
              <a:miter/>
            </a:ln>
          </p:spPr>
          <p:txBody>
            <a:bodyPr rtlCol="0" anchor="ctr"/>
            <a:lstStyle/>
            <a:p>
              <a:endParaRPr lang="en-ID"/>
            </a:p>
          </p:txBody>
        </p:sp>
      </p:grpSp>
      <p:sp>
        <p:nvSpPr>
          <p:cNvPr id="4" name="Slide Number Placeholder 3">
            <a:extLst>
              <a:ext uri="{FF2B5EF4-FFF2-40B4-BE49-F238E27FC236}">
                <a16:creationId xmlns:a16="http://schemas.microsoft.com/office/drawing/2014/main" id="{775E3828-BD55-472A-8D55-E0380BB4C472}"/>
              </a:ext>
            </a:extLst>
          </p:cNvPr>
          <p:cNvSpPr>
            <a:spLocks noGrp="1"/>
          </p:cNvSpPr>
          <p:nvPr>
            <p:ph type="sldNum" sz="quarter" idx="12"/>
          </p:nvPr>
        </p:nvSpPr>
        <p:spPr>
          <a:xfrm>
            <a:off x="10798102" y="6400006"/>
            <a:ext cx="583406" cy="277812"/>
          </a:xfrm>
        </p:spPr>
        <p:txBody>
          <a:bodyPr/>
          <a:lstStyle/>
          <a:p>
            <a:fld id="{FFA84B14-57FB-4834-9351-A79C9F9528A4}" type="slidenum">
              <a:rPr lang="en-ID" smtClean="0"/>
              <a:pPr/>
              <a:t>5</a:t>
            </a:fld>
            <a:endParaRPr lang="en-ID"/>
          </a:p>
        </p:txBody>
      </p:sp>
      <p:pic>
        <p:nvPicPr>
          <p:cNvPr id="58" name="Graphic 57">
            <a:extLst>
              <a:ext uri="{FF2B5EF4-FFF2-40B4-BE49-F238E27FC236}">
                <a16:creationId xmlns:a16="http://schemas.microsoft.com/office/drawing/2014/main" id="{641243EE-A67D-465F-B209-D80D0274E5A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8343946">
            <a:off x="1376944" y="6199196"/>
            <a:ext cx="865641" cy="905441"/>
          </a:xfrm>
          <a:prstGeom prst="rect">
            <a:avLst/>
          </a:prstGeom>
        </p:spPr>
      </p:pic>
      <p:pic>
        <p:nvPicPr>
          <p:cNvPr id="57" name="Graphic 56">
            <a:extLst>
              <a:ext uri="{FF2B5EF4-FFF2-40B4-BE49-F238E27FC236}">
                <a16:creationId xmlns:a16="http://schemas.microsoft.com/office/drawing/2014/main" id="{97839378-765D-4EA7-9AB9-98515EFB8DA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9924886">
            <a:off x="2138411" y="6084114"/>
            <a:ext cx="1155107" cy="1208215"/>
          </a:xfrm>
          <a:prstGeom prst="rect">
            <a:avLst/>
          </a:prstGeom>
        </p:spPr>
      </p:pic>
      <p:grpSp>
        <p:nvGrpSpPr>
          <p:cNvPr id="59" name="Group 58">
            <a:extLst>
              <a:ext uri="{FF2B5EF4-FFF2-40B4-BE49-F238E27FC236}">
                <a16:creationId xmlns:a16="http://schemas.microsoft.com/office/drawing/2014/main" id="{5F5E7906-8AC1-4641-819C-B4BE968E2FA7}"/>
              </a:ext>
            </a:extLst>
          </p:cNvPr>
          <p:cNvGrpSpPr/>
          <p:nvPr/>
        </p:nvGrpSpPr>
        <p:grpSpPr>
          <a:xfrm rot="20358220">
            <a:off x="833575" y="5716415"/>
            <a:ext cx="688579" cy="1028714"/>
            <a:chOff x="4528901" y="5179824"/>
            <a:chExt cx="688579" cy="1028714"/>
          </a:xfrm>
        </p:grpSpPr>
        <p:sp>
          <p:nvSpPr>
            <p:cNvPr id="60" name="Freeform: Shape 59">
              <a:extLst>
                <a:ext uri="{FF2B5EF4-FFF2-40B4-BE49-F238E27FC236}">
                  <a16:creationId xmlns:a16="http://schemas.microsoft.com/office/drawing/2014/main" id="{D10CCD9B-7652-4F23-AF5B-4614851816D5}"/>
                </a:ext>
              </a:extLst>
            </p:cNvPr>
            <p:cNvSpPr/>
            <p:nvPr/>
          </p:nvSpPr>
          <p:spPr>
            <a:xfrm rot="21301151" flipH="1">
              <a:off x="4885569" y="5797936"/>
              <a:ext cx="264214" cy="52843"/>
            </a:xfrm>
            <a:custGeom>
              <a:avLst/>
              <a:gdLst>
                <a:gd name="connsiteX0" fmla="*/ 233959 w 238125"/>
                <a:gd name="connsiteY0" fmla="*/ 43950 h 47625"/>
                <a:gd name="connsiteX1" fmla="*/ 232435 w 238125"/>
                <a:gd name="connsiteY1" fmla="*/ 43474 h 47625"/>
                <a:gd name="connsiteX2" fmla="*/ 230244 w 238125"/>
                <a:gd name="connsiteY2" fmla="*/ 35664 h 47625"/>
                <a:gd name="connsiteX3" fmla="*/ 5454 w 238125"/>
                <a:gd name="connsiteY3" fmla="*/ 8327 h 47625"/>
                <a:gd name="connsiteX4" fmla="*/ 5835 w 238125"/>
                <a:gd name="connsiteY4" fmla="*/ 21567 h 47625"/>
                <a:gd name="connsiteX5" fmla="*/ 229196 w 238125"/>
                <a:gd name="connsiteY5" fmla="*/ 56523 h 47625"/>
                <a:gd name="connsiteX6" fmla="*/ 233959 w 238125"/>
                <a:gd name="connsiteY6" fmla="*/ 43950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8125" h="47625">
                  <a:moveTo>
                    <a:pt x="233959" y="43950"/>
                  </a:moveTo>
                  <a:cubicBezTo>
                    <a:pt x="233482" y="43760"/>
                    <a:pt x="233006" y="43665"/>
                    <a:pt x="232435" y="43474"/>
                  </a:cubicBezTo>
                  <a:cubicBezTo>
                    <a:pt x="233578" y="40902"/>
                    <a:pt x="233292" y="37759"/>
                    <a:pt x="230244" y="35664"/>
                  </a:cubicBezTo>
                  <a:cubicBezTo>
                    <a:pt x="163759" y="-10914"/>
                    <a:pt x="81559" y="-2151"/>
                    <a:pt x="5454" y="8327"/>
                  </a:cubicBezTo>
                  <a:cubicBezTo>
                    <a:pt x="-1880" y="9375"/>
                    <a:pt x="-1880" y="21757"/>
                    <a:pt x="5835" y="21567"/>
                  </a:cubicBezTo>
                  <a:cubicBezTo>
                    <a:pt x="82035" y="19566"/>
                    <a:pt x="157187" y="31282"/>
                    <a:pt x="229196" y="56523"/>
                  </a:cubicBezTo>
                  <a:cubicBezTo>
                    <a:pt x="237388" y="59286"/>
                    <a:pt x="242150" y="46808"/>
                    <a:pt x="233959" y="43950"/>
                  </a:cubicBezTo>
                  <a:close/>
                </a:path>
              </a:pathLst>
            </a:custGeom>
            <a:solidFill>
              <a:schemeClr val="accent4"/>
            </a:solidFill>
            <a:ln w="9525" cap="flat">
              <a:noFill/>
              <a:prstDash val="solid"/>
              <a:miter/>
            </a:ln>
          </p:spPr>
          <p:txBody>
            <a:bodyPr rtlCol="0" anchor="ctr"/>
            <a:lstStyle/>
            <a:p>
              <a:endParaRPr lang="en-ID"/>
            </a:p>
          </p:txBody>
        </p:sp>
        <p:sp>
          <p:nvSpPr>
            <p:cNvPr id="61" name="Freeform: Shape 60">
              <a:extLst>
                <a:ext uri="{FF2B5EF4-FFF2-40B4-BE49-F238E27FC236}">
                  <a16:creationId xmlns:a16="http://schemas.microsoft.com/office/drawing/2014/main" id="{35565645-3CCF-4553-8C3E-86FA8987BEA5}"/>
                </a:ext>
              </a:extLst>
            </p:cNvPr>
            <p:cNvSpPr/>
            <p:nvPr/>
          </p:nvSpPr>
          <p:spPr>
            <a:xfrm rot="21301151" flipH="1">
              <a:off x="4860226" y="5615638"/>
              <a:ext cx="84548" cy="274783"/>
            </a:xfrm>
            <a:custGeom>
              <a:avLst/>
              <a:gdLst>
                <a:gd name="connsiteX0" fmla="*/ 4494 w 76200"/>
                <a:gd name="connsiteY0" fmla="*/ 5848 h 247650"/>
                <a:gd name="connsiteX1" fmla="*/ 69645 w 76200"/>
                <a:gd name="connsiteY1" fmla="*/ 246450 h 247650"/>
                <a:gd name="connsiteX2" fmla="*/ 81837 w 76200"/>
                <a:gd name="connsiteY2" fmla="*/ 240926 h 247650"/>
                <a:gd name="connsiteX3" fmla="*/ 81361 w 76200"/>
                <a:gd name="connsiteY3" fmla="*/ 240068 h 247650"/>
                <a:gd name="connsiteX4" fmla="*/ 81265 w 76200"/>
                <a:gd name="connsiteY4" fmla="*/ 235211 h 247650"/>
                <a:gd name="connsiteX5" fmla="*/ 17638 w 76200"/>
                <a:gd name="connsiteY5" fmla="*/ 5467 h 247650"/>
                <a:gd name="connsiteX6" fmla="*/ 4494 w 76200"/>
                <a:gd name="connsiteY6" fmla="*/ 5848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00" h="247650">
                  <a:moveTo>
                    <a:pt x="4494" y="5848"/>
                  </a:moveTo>
                  <a:cubicBezTo>
                    <a:pt x="-14080" y="92717"/>
                    <a:pt x="28306" y="173012"/>
                    <a:pt x="69645" y="246450"/>
                  </a:cubicBezTo>
                  <a:cubicBezTo>
                    <a:pt x="73836" y="253879"/>
                    <a:pt x="86123" y="248450"/>
                    <a:pt x="81837" y="240926"/>
                  </a:cubicBezTo>
                  <a:cubicBezTo>
                    <a:pt x="81646" y="240640"/>
                    <a:pt x="81551" y="240354"/>
                    <a:pt x="81361" y="240068"/>
                  </a:cubicBezTo>
                  <a:cubicBezTo>
                    <a:pt x="81932" y="238640"/>
                    <a:pt x="82027" y="237020"/>
                    <a:pt x="81265" y="235211"/>
                  </a:cubicBezTo>
                  <a:cubicBezTo>
                    <a:pt x="52309" y="160820"/>
                    <a:pt x="31069" y="84049"/>
                    <a:pt x="17638" y="5467"/>
                  </a:cubicBezTo>
                  <a:cubicBezTo>
                    <a:pt x="16400" y="-2438"/>
                    <a:pt x="6018" y="-1295"/>
                    <a:pt x="4494" y="5848"/>
                  </a:cubicBezTo>
                  <a:close/>
                </a:path>
              </a:pathLst>
            </a:custGeom>
            <a:solidFill>
              <a:schemeClr val="accent4"/>
            </a:solidFill>
            <a:ln w="9525" cap="flat">
              <a:noFill/>
              <a:prstDash val="solid"/>
              <a:miter/>
            </a:ln>
          </p:spPr>
          <p:txBody>
            <a:bodyPr rtlCol="0" anchor="ctr"/>
            <a:lstStyle/>
            <a:p>
              <a:endParaRPr lang="en-ID"/>
            </a:p>
          </p:txBody>
        </p:sp>
        <p:sp>
          <p:nvSpPr>
            <p:cNvPr id="62" name="Freeform: Shape 61">
              <a:extLst>
                <a:ext uri="{FF2B5EF4-FFF2-40B4-BE49-F238E27FC236}">
                  <a16:creationId xmlns:a16="http://schemas.microsoft.com/office/drawing/2014/main" id="{4F245B62-ADC5-4EE8-AC3C-861CC09F6570}"/>
                </a:ext>
              </a:extLst>
            </p:cNvPr>
            <p:cNvSpPr/>
            <p:nvPr/>
          </p:nvSpPr>
          <p:spPr>
            <a:xfrm rot="21301151" flipH="1">
              <a:off x="4699994" y="5648404"/>
              <a:ext cx="422742" cy="560134"/>
            </a:xfrm>
            <a:custGeom>
              <a:avLst/>
              <a:gdLst>
                <a:gd name="connsiteX0" fmla="*/ 387345 w 381000"/>
                <a:gd name="connsiteY0" fmla="*/ 496477 h 504825"/>
                <a:gd name="connsiteX1" fmla="*/ 13965 w 381000"/>
                <a:gd name="connsiteY1" fmla="*/ 1748 h 504825"/>
                <a:gd name="connsiteX2" fmla="*/ 3678 w 381000"/>
                <a:gd name="connsiteY2" fmla="*/ 16321 h 504825"/>
                <a:gd name="connsiteX3" fmla="*/ 371152 w 381000"/>
                <a:gd name="connsiteY3" fmla="*/ 503906 h 504825"/>
                <a:gd name="connsiteX4" fmla="*/ 387345 w 381000"/>
                <a:gd name="connsiteY4" fmla="*/ 496477 h 504825"/>
                <a:gd name="connsiteX5" fmla="*/ 387345 w 381000"/>
                <a:gd name="connsiteY5" fmla="*/ 496477 h 50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1000" h="504825">
                  <a:moveTo>
                    <a:pt x="387345" y="496477"/>
                  </a:moveTo>
                  <a:cubicBezTo>
                    <a:pt x="315241" y="298642"/>
                    <a:pt x="184272" y="125383"/>
                    <a:pt x="13965" y="1748"/>
                  </a:cubicBezTo>
                  <a:cubicBezTo>
                    <a:pt x="4630" y="-5015"/>
                    <a:pt x="-5657" y="9559"/>
                    <a:pt x="3678" y="16321"/>
                  </a:cubicBezTo>
                  <a:cubicBezTo>
                    <a:pt x="171699" y="138337"/>
                    <a:pt x="300096" y="308834"/>
                    <a:pt x="371152" y="503906"/>
                  </a:cubicBezTo>
                  <a:cubicBezTo>
                    <a:pt x="375057" y="514669"/>
                    <a:pt x="391250" y="507240"/>
                    <a:pt x="387345" y="496477"/>
                  </a:cubicBezTo>
                  <a:lnTo>
                    <a:pt x="387345" y="496477"/>
                  </a:lnTo>
                  <a:close/>
                </a:path>
              </a:pathLst>
            </a:custGeom>
            <a:solidFill>
              <a:schemeClr val="accent4"/>
            </a:solidFill>
            <a:ln w="9525" cap="flat">
              <a:noFill/>
              <a:prstDash val="solid"/>
              <a:miter/>
            </a:ln>
          </p:spPr>
          <p:txBody>
            <a:bodyPr rtlCol="0" anchor="ctr"/>
            <a:lstStyle/>
            <a:p>
              <a:endParaRPr lang="en-ID"/>
            </a:p>
          </p:txBody>
        </p:sp>
        <p:sp>
          <p:nvSpPr>
            <p:cNvPr id="63" name="Freeform: Shape 62">
              <a:extLst>
                <a:ext uri="{FF2B5EF4-FFF2-40B4-BE49-F238E27FC236}">
                  <a16:creationId xmlns:a16="http://schemas.microsoft.com/office/drawing/2014/main" id="{43678640-A950-49B3-A26A-9E7200B06F89}"/>
                </a:ext>
              </a:extLst>
            </p:cNvPr>
            <p:cNvSpPr/>
            <p:nvPr/>
          </p:nvSpPr>
          <p:spPr>
            <a:xfrm rot="21301151" flipH="1">
              <a:off x="5006109" y="5543194"/>
              <a:ext cx="211371" cy="158528"/>
            </a:xfrm>
            <a:custGeom>
              <a:avLst/>
              <a:gdLst>
                <a:gd name="connsiteX0" fmla="*/ 185767 w 190500"/>
                <a:gd name="connsiteY0" fmla="*/ 102133 h 142875"/>
                <a:gd name="connsiteX1" fmla="*/ 35367 w 190500"/>
                <a:gd name="connsiteY1" fmla="*/ 2121 h 142875"/>
                <a:gd name="connsiteX2" fmla="*/ 16508 w 190500"/>
                <a:gd name="connsiteY2" fmla="*/ 52222 h 142875"/>
                <a:gd name="connsiteX3" fmla="*/ 144619 w 190500"/>
                <a:gd name="connsiteY3" fmla="*/ 136328 h 142875"/>
                <a:gd name="connsiteX4" fmla="*/ 185767 w 190500"/>
                <a:gd name="connsiteY4" fmla="*/ 102133 h 142875"/>
                <a:gd name="connsiteX5" fmla="*/ 185767 w 190500"/>
                <a:gd name="connsiteY5" fmla="*/ 102133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142875">
                  <a:moveTo>
                    <a:pt x="185767" y="102133"/>
                  </a:moveTo>
                  <a:cubicBezTo>
                    <a:pt x="142238" y="58890"/>
                    <a:pt x="92232" y="25266"/>
                    <a:pt x="35367" y="2121"/>
                  </a:cubicBezTo>
                  <a:cubicBezTo>
                    <a:pt x="3363" y="-10833"/>
                    <a:pt x="-15401" y="39268"/>
                    <a:pt x="16508" y="52222"/>
                  </a:cubicBezTo>
                  <a:cubicBezTo>
                    <a:pt x="64419" y="71653"/>
                    <a:pt x="107948" y="99847"/>
                    <a:pt x="144619" y="136328"/>
                  </a:cubicBezTo>
                  <a:cubicBezTo>
                    <a:pt x="168717" y="160426"/>
                    <a:pt x="210246" y="126517"/>
                    <a:pt x="185767" y="102133"/>
                  </a:cubicBezTo>
                  <a:lnTo>
                    <a:pt x="185767" y="102133"/>
                  </a:lnTo>
                  <a:close/>
                </a:path>
              </a:pathLst>
            </a:custGeom>
            <a:solidFill>
              <a:schemeClr val="accent5"/>
            </a:solidFill>
            <a:ln w="9525" cap="flat">
              <a:noFill/>
              <a:prstDash val="solid"/>
              <a:miter/>
            </a:ln>
          </p:spPr>
          <p:txBody>
            <a:bodyPr rtlCol="0" anchor="ctr"/>
            <a:lstStyle/>
            <a:p>
              <a:endParaRPr lang="en-ID"/>
            </a:p>
          </p:txBody>
        </p:sp>
        <p:sp>
          <p:nvSpPr>
            <p:cNvPr id="64" name="Freeform: Shape 63">
              <a:extLst>
                <a:ext uri="{FF2B5EF4-FFF2-40B4-BE49-F238E27FC236}">
                  <a16:creationId xmlns:a16="http://schemas.microsoft.com/office/drawing/2014/main" id="{A00EB68C-2E24-4751-99DD-B29F593CCA02}"/>
                </a:ext>
              </a:extLst>
            </p:cNvPr>
            <p:cNvSpPr/>
            <p:nvPr/>
          </p:nvSpPr>
          <p:spPr>
            <a:xfrm rot="21301151" flipH="1">
              <a:off x="4582713" y="5707008"/>
              <a:ext cx="137391" cy="169097"/>
            </a:xfrm>
            <a:custGeom>
              <a:avLst/>
              <a:gdLst>
                <a:gd name="connsiteX0" fmla="*/ 12350 w 123825"/>
                <a:gd name="connsiteY0" fmla="*/ 154829 h 152400"/>
                <a:gd name="connsiteX1" fmla="*/ 129889 w 123825"/>
                <a:gd name="connsiteY1" fmla="*/ 9192 h 152400"/>
                <a:gd name="connsiteX2" fmla="*/ 122745 w 123825"/>
                <a:gd name="connsiteY2" fmla="*/ 905 h 152400"/>
                <a:gd name="connsiteX3" fmla="*/ 158 w 123825"/>
                <a:gd name="connsiteY3" fmla="*/ 142637 h 152400"/>
                <a:gd name="connsiteX4" fmla="*/ 3206 w 123825"/>
                <a:gd name="connsiteY4" fmla="*/ 148638 h 152400"/>
                <a:gd name="connsiteX5" fmla="*/ 2539 w 123825"/>
                <a:gd name="connsiteY5" fmla="*/ 149781 h 152400"/>
                <a:gd name="connsiteX6" fmla="*/ 12350 w 123825"/>
                <a:gd name="connsiteY6" fmla="*/ 154829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825" h="152400">
                  <a:moveTo>
                    <a:pt x="12350" y="154829"/>
                  </a:moveTo>
                  <a:cubicBezTo>
                    <a:pt x="42449" y="99298"/>
                    <a:pt x="82073" y="50435"/>
                    <a:pt x="129889" y="9192"/>
                  </a:cubicBezTo>
                  <a:cubicBezTo>
                    <a:pt x="134746" y="5001"/>
                    <a:pt x="127793" y="-2619"/>
                    <a:pt x="122745" y="905"/>
                  </a:cubicBezTo>
                  <a:cubicBezTo>
                    <a:pt x="70262" y="36719"/>
                    <a:pt x="15017" y="77010"/>
                    <a:pt x="158" y="142637"/>
                  </a:cubicBezTo>
                  <a:cubicBezTo>
                    <a:pt x="-509" y="145590"/>
                    <a:pt x="1015" y="147685"/>
                    <a:pt x="3206" y="148638"/>
                  </a:cubicBezTo>
                  <a:cubicBezTo>
                    <a:pt x="3016" y="149019"/>
                    <a:pt x="2825" y="149400"/>
                    <a:pt x="2539" y="149781"/>
                  </a:cubicBezTo>
                  <a:cubicBezTo>
                    <a:pt x="-985" y="156067"/>
                    <a:pt x="8921" y="161115"/>
                    <a:pt x="12350" y="154829"/>
                  </a:cubicBezTo>
                  <a:close/>
                </a:path>
              </a:pathLst>
            </a:custGeom>
            <a:solidFill>
              <a:schemeClr val="accent4"/>
            </a:solidFill>
            <a:ln w="9525" cap="flat">
              <a:noFill/>
              <a:prstDash val="solid"/>
              <a:miter/>
            </a:ln>
          </p:spPr>
          <p:txBody>
            <a:bodyPr rtlCol="0" anchor="ctr"/>
            <a:lstStyle/>
            <a:p>
              <a:endParaRPr lang="en-ID"/>
            </a:p>
          </p:txBody>
        </p:sp>
        <p:sp>
          <p:nvSpPr>
            <p:cNvPr id="65" name="Freeform: Shape 64">
              <a:extLst>
                <a:ext uri="{FF2B5EF4-FFF2-40B4-BE49-F238E27FC236}">
                  <a16:creationId xmlns:a16="http://schemas.microsoft.com/office/drawing/2014/main" id="{FE9E6F28-327F-4417-BD9D-9DCB010DD8FC}"/>
                </a:ext>
              </a:extLst>
            </p:cNvPr>
            <p:cNvSpPr/>
            <p:nvPr/>
          </p:nvSpPr>
          <p:spPr>
            <a:xfrm rot="21301151" flipH="1">
              <a:off x="4618224" y="5549203"/>
              <a:ext cx="116254" cy="570702"/>
            </a:xfrm>
            <a:custGeom>
              <a:avLst/>
              <a:gdLst>
                <a:gd name="connsiteX0" fmla="*/ 6235 w 104775"/>
                <a:gd name="connsiteY0" fmla="*/ 508892 h 514350"/>
                <a:gd name="connsiteX1" fmla="*/ 96722 w 104775"/>
                <a:gd name="connsiteY1" fmla="*/ 3877 h 514350"/>
                <a:gd name="connsiteX2" fmla="*/ 109771 w 104775"/>
                <a:gd name="connsiteY2" fmla="*/ 10735 h 514350"/>
                <a:gd name="connsiteX3" fmla="*/ 20998 w 104775"/>
                <a:gd name="connsiteY3" fmla="*/ 508226 h 514350"/>
                <a:gd name="connsiteX4" fmla="*/ 6235 w 104775"/>
                <a:gd name="connsiteY4" fmla="*/ 508892 h 514350"/>
                <a:gd name="connsiteX5" fmla="*/ 6235 w 104775"/>
                <a:gd name="connsiteY5" fmla="*/ 508892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514350">
                  <a:moveTo>
                    <a:pt x="6235" y="508892"/>
                  </a:moveTo>
                  <a:cubicBezTo>
                    <a:pt x="-14625" y="335823"/>
                    <a:pt x="17188" y="158944"/>
                    <a:pt x="96722" y="3877"/>
                  </a:cubicBezTo>
                  <a:cubicBezTo>
                    <a:pt x="101104" y="-4600"/>
                    <a:pt x="114153" y="2258"/>
                    <a:pt x="109771" y="10735"/>
                  </a:cubicBezTo>
                  <a:cubicBezTo>
                    <a:pt x="31381" y="163706"/>
                    <a:pt x="520" y="337633"/>
                    <a:pt x="20998" y="508226"/>
                  </a:cubicBezTo>
                  <a:cubicBezTo>
                    <a:pt x="22141" y="517655"/>
                    <a:pt x="7378" y="518322"/>
                    <a:pt x="6235" y="508892"/>
                  </a:cubicBezTo>
                  <a:lnTo>
                    <a:pt x="6235" y="508892"/>
                  </a:lnTo>
                  <a:close/>
                </a:path>
              </a:pathLst>
            </a:custGeom>
            <a:solidFill>
              <a:schemeClr val="accent4"/>
            </a:solidFill>
            <a:ln w="9525" cap="flat">
              <a:noFill/>
              <a:prstDash val="solid"/>
              <a:miter/>
            </a:ln>
          </p:spPr>
          <p:txBody>
            <a:bodyPr rtlCol="0" anchor="ctr"/>
            <a:lstStyle/>
            <a:p>
              <a:endParaRPr lang="en-ID"/>
            </a:p>
          </p:txBody>
        </p:sp>
        <p:sp>
          <p:nvSpPr>
            <p:cNvPr id="66" name="Freeform: Shape 65">
              <a:extLst>
                <a:ext uri="{FF2B5EF4-FFF2-40B4-BE49-F238E27FC236}">
                  <a16:creationId xmlns:a16="http://schemas.microsoft.com/office/drawing/2014/main" id="{53E5DE5B-456F-4FDF-AD64-50932EA824AF}"/>
                </a:ext>
              </a:extLst>
            </p:cNvPr>
            <p:cNvSpPr/>
            <p:nvPr/>
          </p:nvSpPr>
          <p:spPr>
            <a:xfrm rot="21301151" flipH="1">
              <a:off x="4528901" y="5451983"/>
              <a:ext cx="116254" cy="179666"/>
            </a:xfrm>
            <a:custGeom>
              <a:avLst/>
              <a:gdLst>
                <a:gd name="connsiteX0" fmla="*/ 1235 w 104775"/>
                <a:gd name="connsiteY0" fmla="*/ 137591 h 161925"/>
                <a:gd name="connsiteX1" fmla="*/ 74863 w 104775"/>
                <a:gd name="connsiteY1" fmla="*/ 7479 h 161925"/>
                <a:gd name="connsiteX2" fmla="*/ 107534 w 104775"/>
                <a:gd name="connsiteY2" fmla="*/ 37388 h 161925"/>
                <a:gd name="connsiteX3" fmla="*/ 44479 w 104775"/>
                <a:gd name="connsiteY3" fmla="*/ 147402 h 161925"/>
                <a:gd name="connsiteX4" fmla="*/ 1235 w 104775"/>
                <a:gd name="connsiteY4" fmla="*/ 137591 h 161925"/>
                <a:gd name="connsiteX5" fmla="*/ 1235 w 104775"/>
                <a:gd name="connsiteY5" fmla="*/ 137591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161925">
                  <a:moveTo>
                    <a:pt x="1235" y="137591"/>
                  </a:moveTo>
                  <a:cubicBezTo>
                    <a:pt x="17142" y="89395"/>
                    <a:pt x="41526" y="45865"/>
                    <a:pt x="74863" y="7479"/>
                  </a:cubicBezTo>
                  <a:cubicBezTo>
                    <a:pt x="93628" y="-14142"/>
                    <a:pt x="126298" y="15862"/>
                    <a:pt x="107534" y="37388"/>
                  </a:cubicBezTo>
                  <a:cubicBezTo>
                    <a:pt x="79435" y="69678"/>
                    <a:pt x="57909" y="106730"/>
                    <a:pt x="44479" y="147402"/>
                  </a:cubicBezTo>
                  <a:cubicBezTo>
                    <a:pt x="35525" y="174358"/>
                    <a:pt x="-7814" y="164737"/>
                    <a:pt x="1235" y="137591"/>
                  </a:cubicBezTo>
                  <a:lnTo>
                    <a:pt x="1235" y="137591"/>
                  </a:lnTo>
                  <a:close/>
                </a:path>
              </a:pathLst>
            </a:custGeom>
            <a:solidFill>
              <a:schemeClr val="accent5"/>
            </a:solidFill>
            <a:ln w="9525" cap="flat">
              <a:noFill/>
              <a:prstDash val="solid"/>
              <a:miter/>
            </a:ln>
          </p:spPr>
          <p:txBody>
            <a:bodyPr rtlCol="0" anchor="ctr"/>
            <a:lstStyle/>
            <a:p>
              <a:endParaRPr lang="en-ID"/>
            </a:p>
          </p:txBody>
        </p:sp>
        <p:sp>
          <p:nvSpPr>
            <p:cNvPr id="67" name="Freeform: Shape 66">
              <a:extLst>
                <a:ext uri="{FF2B5EF4-FFF2-40B4-BE49-F238E27FC236}">
                  <a16:creationId xmlns:a16="http://schemas.microsoft.com/office/drawing/2014/main" id="{6493A7AA-1C46-479E-B054-F6C2179618EE}"/>
                </a:ext>
              </a:extLst>
            </p:cNvPr>
            <p:cNvSpPr/>
            <p:nvPr/>
          </p:nvSpPr>
          <p:spPr>
            <a:xfrm rot="21301151" flipH="1">
              <a:off x="4807060" y="5502975"/>
              <a:ext cx="285351" cy="147960"/>
            </a:xfrm>
            <a:custGeom>
              <a:avLst/>
              <a:gdLst>
                <a:gd name="connsiteX0" fmla="*/ 260041 w 257175"/>
                <a:gd name="connsiteY0" fmla="*/ 127094 h 133350"/>
                <a:gd name="connsiteX1" fmla="*/ 258517 w 257175"/>
                <a:gd name="connsiteY1" fmla="*/ 125951 h 133350"/>
                <a:gd name="connsiteX2" fmla="*/ 258993 w 257175"/>
                <a:gd name="connsiteY2" fmla="*/ 116045 h 133350"/>
                <a:gd name="connsiteX3" fmla="*/ 9438 w 257175"/>
                <a:gd name="connsiteY3" fmla="*/ 126 h 133350"/>
                <a:gd name="connsiteX4" fmla="*/ 4866 w 257175"/>
                <a:gd name="connsiteY4" fmla="*/ 15652 h 133350"/>
                <a:gd name="connsiteX5" fmla="*/ 249944 w 257175"/>
                <a:gd name="connsiteY5" fmla="*/ 139858 h 133350"/>
                <a:gd name="connsiteX6" fmla="*/ 260041 w 257175"/>
                <a:gd name="connsiteY6" fmla="*/ 127094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7175" h="133350">
                  <a:moveTo>
                    <a:pt x="260041" y="127094"/>
                  </a:moveTo>
                  <a:cubicBezTo>
                    <a:pt x="259564" y="126713"/>
                    <a:pt x="258993" y="126332"/>
                    <a:pt x="258517" y="125951"/>
                  </a:cubicBezTo>
                  <a:cubicBezTo>
                    <a:pt x="260803" y="123379"/>
                    <a:pt x="261660" y="119665"/>
                    <a:pt x="258993" y="116045"/>
                  </a:cubicBezTo>
                  <a:cubicBezTo>
                    <a:pt x="199557" y="37178"/>
                    <a:pt x="101354" y="16509"/>
                    <a:pt x="9438" y="126"/>
                  </a:cubicBezTo>
                  <a:cubicBezTo>
                    <a:pt x="580" y="-1493"/>
                    <a:pt x="-4183" y="12985"/>
                    <a:pt x="4866" y="15652"/>
                  </a:cubicBezTo>
                  <a:cubicBezTo>
                    <a:pt x="93734" y="41941"/>
                    <a:pt x="176221" y="83660"/>
                    <a:pt x="249944" y="139858"/>
                  </a:cubicBezTo>
                  <a:cubicBezTo>
                    <a:pt x="258231" y="146144"/>
                    <a:pt x="268327" y="133476"/>
                    <a:pt x="260041" y="127094"/>
                  </a:cubicBezTo>
                  <a:close/>
                </a:path>
              </a:pathLst>
            </a:custGeom>
            <a:solidFill>
              <a:schemeClr val="accent4"/>
            </a:solidFill>
            <a:ln w="9525" cap="flat">
              <a:noFill/>
              <a:prstDash val="solid"/>
              <a:miter/>
            </a:ln>
          </p:spPr>
          <p:txBody>
            <a:bodyPr rtlCol="0" anchor="ctr"/>
            <a:lstStyle/>
            <a:p>
              <a:endParaRPr lang="en-ID"/>
            </a:p>
          </p:txBody>
        </p:sp>
        <p:sp>
          <p:nvSpPr>
            <p:cNvPr id="68" name="Freeform: Shape 67">
              <a:extLst>
                <a:ext uri="{FF2B5EF4-FFF2-40B4-BE49-F238E27FC236}">
                  <a16:creationId xmlns:a16="http://schemas.microsoft.com/office/drawing/2014/main" id="{96D14AD8-0699-4886-9D6F-05053FA6F33F}"/>
                </a:ext>
              </a:extLst>
            </p:cNvPr>
            <p:cNvSpPr/>
            <p:nvPr/>
          </p:nvSpPr>
          <p:spPr>
            <a:xfrm rot="21301151" flipH="1">
              <a:off x="4762785" y="5360757"/>
              <a:ext cx="52843" cy="338194"/>
            </a:xfrm>
            <a:custGeom>
              <a:avLst/>
              <a:gdLst>
                <a:gd name="connsiteX0" fmla="*/ 35393 w 47625"/>
                <a:gd name="connsiteY0" fmla="*/ 4494 h 304800"/>
                <a:gd name="connsiteX1" fmla="*/ 20438 w 47625"/>
                <a:gd name="connsiteY1" fmla="*/ 307104 h 304800"/>
                <a:gd name="connsiteX2" fmla="*/ 36631 w 47625"/>
                <a:gd name="connsiteY2" fmla="*/ 305294 h 304800"/>
                <a:gd name="connsiteX3" fmla="*/ 36440 w 47625"/>
                <a:gd name="connsiteY3" fmla="*/ 304151 h 304800"/>
                <a:gd name="connsiteX4" fmla="*/ 38155 w 47625"/>
                <a:gd name="connsiteY4" fmla="*/ 298531 h 304800"/>
                <a:gd name="connsiteX5" fmla="*/ 50918 w 47625"/>
                <a:gd name="connsiteY5" fmla="*/ 9066 h 304800"/>
                <a:gd name="connsiteX6" fmla="*/ 35393 w 47625"/>
                <a:gd name="connsiteY6" fmla="*/ 4494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625" h="304800">
                  <a:moveTo>
                    <a:pt x="35393" y="4494"/>
                  </a:moveTo>
                  <a:cubicBezTo>
                    <a:pt x="-18709" y="98030"/>
                    <a:pt x="150" y="206710"/>
                    <a:pt x="20438" y="307104"/>
                  </a:cubicBezTo>
                  <a:cubicBezTo>
                    <a:pt x="22534" y="317295"/>
                    <a:pt x="38726" y="315581"/>
                    <a:pt x="36631" y="305294"/>
                  </a:cubicBezTo>
                  <a:cubicBezTo>
                    <a:pt x="36536" y="304913"/>
                    <a:pt x="36440" y="304532"/>
                    <a:pt x="36440" y="304151"/>
                  </a:cubicBezTo>
                  <a:cubicBezTo>
                    <a:pt x="37583" y="302722"/>
                    <a:pt x="38345" y="300912"/>
                    <a:pt x="38155" y="298531"/>
                  </a:cubicBezTo>
                  <a:cubicBezTo>
                    <a:pt x="32630" y="201662"/>
                    <a:pt x="36917" y="104983"/>
                    <a:pt x="50918" y="9066"/>
                  </a:cubicBezTo>
                  <a:cubicBezTo>
                    <a:pt x="52252" y="-554"/>
                    <a:pt x="39869" y="-3221"/>
                    <a:pt x="35393" y="4494"/>
                  </a:cubicBezTo>
                  <a:close/>
                </a:path>
              </a:pathLst>
            </a:custGeom>
            <a:solidFill>
              <a:schemeClr val="accent4"/>
            </a:solidFill>
            <a:ln w="9525" cap="flat">
              <a:noFill/>
              <a:prstDash val="solid"/>
              <a:miter/>
            </a:ln>
          </p:spPr>
          <p:txBody>
            <a:bodyPr rtlCol="0" anchor="ctr"/>
            <a:lstStyle/>
            <a:p>
              <a:endParaRPr lang="en-ID"/>
            </a:p>
          </p:txBody>
        </p:sp>
        <p:sp>
          <p:nvSpPr>
            <p:cNvPr id="69" name="Freeform: Shape 68">
              <a:extLst>
                <a:ext uri="{FF2B5EF4-FFF2-40B4-BE49-F238E27FC236}">
                  <a16:creationId xmlns:a16="http://schemas.microsoft.com/office/drawing/2014/main" id="{A8CBA459-7FE9-48C8-8859-779091A923CC}"/>
                </a:ext>
              </a:extLst>
            </p:cNvPr>
            <p:cNvSpPr/>
            <p:nvPr/>
          </p:nvSpPr>
          <p:spPr>
            <a:xfrm rot="21301151" flipH="1">
              <a:off x="4717132" y="5331107"/>
              <a:ext cx="285351" cy="803211"/>
            </a:xfrm>
            <a:custGeom>
              <a:avLst/>
              <a:gdLst>
                <a:gd name="connsiteX0" fmla="*/ 265598 w 257175"/>
                <a:gd name="connsiteY0" fmla="*/ 716469 h 723900"/>
                <a:gd name="connsiteX1" fmla="*/ 19567 w 257175"/>
                <a:gd name="connsiteY1" fmla="*/ 4380 h 723900"/>
                <a:gd name="connsiteX2" fmla="*/ 2137 w 257175"/>
                <a:gd name="connsiteY2" fmla="*/ 17334 h 723900"/>
                <a:gd name="connsiteX3" fmla="*/ 243976 w 257175"/>
                <a:gd name="connsiteY3" fmla="*/ 718850 h 723900"/>
                <a:gd name="connsiteX4" fmla="*/ 265598 w 257175"/>
                <a:gd name="connsiteY4" fmla="*/ 716469 h 723900"/>
                <a:gd name="connsiteX5" fmla="*/ 265598 w 257175"/>
                <a:gd name="connsiteY5" fmla="*/ 716469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7175" h="723900">
                  <a:moveTo>
                    <a:pt x="265598" y="716469"/>
                  </a:moveTo>
                  <a:cubicBezTo>
                    <a:pt x="256454" y="460722"/>
                    <a:pt x="170158" y="211358"/>
                    <a:pt x="19567" y="4380"/>
                  </a:cubicBezTo>
                  <a:cubicBezTo>
                    <a:pt x="11376" y="-6955"/>
                    <a:pt x="-6055" y="5999"/>
                    <a:pt x="2137" y="17334"/>
                  </a:cubicBezTo>
                  <a:cubicBezTo>
                    <a:pt x="150536" y="221359"/>
                    <a:pt x="235023" y="466723"/>
                    <a:pt x="243976" y="718850"/>
                  </a:cubicBezTo>
                  <a:cubicBezTo>
                    <a:pt x="244548" y="732852"/>
                    <a:pt x="266074" y="730375"/>
                    <a:pt x="265598" y="716469"/>
                  </a:cubicBezTo>
                  <a:lnTo>
                    <a:pt x="265598" y="716469"/>
                  </a:lnTo>
                  <a:close/>
                </a:path>
              </a:pathLst>
            </a:custGeom>
            <a:solidFill>
              <a:schemeClr val="accent4"/>
            </a:solidFill>
            <a:ln w="9525" cap="flat">
              <a:noFill/>
              <a:prstDash val="solid"/>
              <a:miter/>
            </a:ln>
          </p:spPr>
          <p:txBody>
            <a:bodyPr rtlCol="0" anchor="ctr"/>
            <a:lstStyle/>
            <a:p>
              <a:endParaRPr lang="en-ID"/>
            </a:p>
          </p:txBody>
        </p:sp>
        <p:sp>
          <p:nvSpPr>
            <p:cNvPr id="70" name="Freeform: Shape 69">
              <a:extLst>
                <a:ext uri="{FF2B5EF4-FFF2-40B4-BE49-F238E27FC236}">
                  <a16:creationId xmlns:a16="http://schemas.microsoft.com/office/drawing/2014/main" id="{87134173-928B-4DA5-9A12-C883EA0C047A}"/>
                </a:ext>
              </a:extLst>
            </p:cNvPr>
            <p:cNvSpPr/>
            <p:nvPr/>
          </p:nvSpPr>
          <p:spPr>
            <a:xfrm rot="21301151" flipH="1">
              <a:off x="4870150" y="5179824"/>
              <a:ext cx="211371" cy="243077"/>
            </a:xfrm>
            <a:custGeom>
              <a:avLst/>
              <a:gdLst>
                <a:gd name="connsiteX0" fmla="*/ 188739 w 190500"/>
                <a:gd name="connsiteY0" fmla="*/ 179707 h 219075"/>
                <a:gd name="connsiteX1" fmla="*/ 52341 w 190500"/>
                <a:gd name="connsiteY1" fmla="*/ 7686 h 219075"/>
                <a:gd name="connsiteX2" fmla="*/ 11669 w 190500"/>
                <a:gd name="connsiteY2" fmla="*/ 58549 h 219075"/>
                <a:gd name="connsiteX3" fmla="*/ 128160 w 190500"/>
                <a:gd name="connsiteY3" fmla="*/ 203901 h 219075"/>
                <a:gd name="connsiteX4" fmla="*/ 188739 w 190500"/>
                <a:gd name="connsiteY4" fmla="*/ 179707 h 219075"/>
                <a:gd name="connsiteX5" fmla="*/ 188739 w 190500"/>
                <a:gd name="connsiteY5" fmla="*/ 179707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219075">
                  <a:moveTo>
                    <a:pt x="188739" y="179707"/>
                  </a:moveTo>
                  <a:cubicBezTo>
                    <a:pt x="154640" y="113413"/>
                    <a:pt x="109396" y="55692"/>
                    <a:pt x="52341" y="7686"/>
                  </a:cubicBezTo>
                  <a:cubicBezTo>
                    <a:pt x="20242" y="-19365"/>
                    <a:pt x="-20335" y="31593"/>
                    <a:pt x="11669" y="58549"/>
                  </a:cubicBezTo>
                  <a:cubicBezTo>
                    <a:pt x="59771" y="99030"/>
                    <a:pt x="99490" y="147894"/>
                    <a:pt x="128160" y="203901"/>
                  </a:cubicBezTo>
                  <a:cubicBezTo>
                    <a:pt x="147210" y="240762"/>
                    <a:pt x="207980" y="217045"/>
                    <a:pt x="188739" y="179707"/>
                  </a:cubicBezTo>
                  <a:lnTo>
                    <a:pt x="188739" y="179707"/>
                  </a:lnTo>
                  <a:close/>
                </a:path>
              </a:pathLst>
            </a:custGeom>
            <a:solidFill>
              <a:schemeClr val="accent5"/>
            </a:solidFill>
            <a:ln w="9525" cap="flat">
              <a:noFill/>
              <a:prstDash val="solid"/>
              <a:miter/>
            </a:ln>
          </p:spPr>
          <p:txBody>
            <a:bodyPr rtlCol="0" anchor="ctr"/>
            <a:lstStyle/>
            <a:p>
              <a:endParaRPr lang="en-ID"/>
            </a:p>
          </p:txBody>
        </p:sp>
      </p:grpSp>
      <p:grpSp>
        <p:nvGrpSpPr>
          <p:cNvPr id="3" name="Group 2">
            <a:extLst>
              <a:ext uri="{FF2B5EF4-FFF2-40B4-BE49-F238E27FC236}">
                <a16:creationId xmlns:a16="http://schemas.microsoft.com/office/drawing/2014/main" id="{2818C45F-36A1-4DF1-8F8A-5C190CDD6C32}"/>
              </a:ext>
            </a:extLst>
          </p:cNvPr>
          <p:cNvGrpSpPr/>
          <p:nvPr/>
        </p:nvGrpSpPr>
        <p:grpSpPr>
          <a:xfrm>
            <a:off x="905576" y="3221527"/>
            <a:ext cx="10500361" cy="0"/>
            <a:chOff x="905576" y="3221527"/>
            <a:chExt cx="10500361" cy="0"/>
          </a:xfrm>
        </p:grpSpPr>
        <p:cxnSp>
          <p:nvCxnSpPr>
            <p:cNvPr id="72" name="Straight Connector 71">
              <a:extLst>
                <a:ext uri="{FF2B5EF4-FFF2-40B4-BE49-F238E27FC236}">
                  <a16:creationId xmlns:a16="http://schemas.microsoft.com/office/drawing/2014/main" id="{E4AE6FA8-A918-42E9-BC9E-E5FBC384A40A}"/>
                </a:ext>
              </a:extLst>
            </p:cNvPr>
            <p:cNvCxnSpPr>
              <a:cxnSpLocks/>
            </p:cNvCxnSpPr>
            <p:nvPr/>
          </p:nvCxnSpPr>
          <p:spPr>
            <a:xfrm>
              <a:off x="905576" y="3221527"/>
              <a:ext cx="534122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56002B35-D2F6-456D-A785-5131E91EC39E}"/>
                </a:ext>
              </a:extLst>
            </p:cNvPr>
            <p:cNvCxnSpPr>
              <a:cxnSpLocks/>
            </p:cNvCxnSpPr>
            <p:nvPr/>
          </p:nvCxnSpPr>
          <p:spPr>
            <a:xfrm>
              <a:off x="6243776" y="3221527"/>
              <a:ext cx="5162161" cy="0"/>
            </a:xfrm>
            <a:prstGeom prst="line">
              <a:avLst/>
            </a:prstGeom>
            <a:ln>
              <a:solidFill>
                <a:schemeClr val="accent5"/>
              </a:solidFill>
              <a:tailEnd type="none" w="sm" len="sm"/>
            </a:ln>
          </p:spPr>
          <p:style>
            <a:lnRef idx="1">
              <a:schemeClr val="accent1"/>
            </a:lnRef>
            <a:fillRef idx="0">
              <a:schemeClr val="accent1"/>
            </a:fillRef>
            <a:effectRef idx="0">
              <a:schemeClr val="accent1"/>
            </a:effectRef>
            <a:fontRef idx="minor">
              <a:schemeClr val="tx1"/>
            </a:fontRef>
          </p:style>
        </p:cxnSp>
      </p:grpSp>
      <p:sp>
        <p:nvSpPr>
          <p:cNvPr id="80" name="Freeform: Shape 79">
            <a:extLst>
              <a:ext uri="{FF2B5EF4-FFF2-40B4-BE49-F238E27FC236}">
                <a16:creationId xmlns:a16="http://schemas.microsoft.com/office/drawing/2014/main" id="{8C55A0D0-B606-448C-8C6D-B231CFCDA3AE}"/>
              </a:ext>
            </a:extLst>
          </p:cNvPr>
          <p:cNvSpPr/>
          <p:nvPr/>
        </p:nvSpPr>
        <p:spPr>
          <a:xfrm rot="21389182" flipH="1">
            <a:off x="8934591" y="5715954"/>
            <a:ext cx="1190986" cy="1207256"/>
          </a:xfrm>
          <a:custGeom>
            <a:avLst/>
            <a:gdLst>
              <a:gd name="connsiteX0" fmla="*/ 1199516 w 1266825"/>
              <a:gd name="connsiteY0" fmla="*/ 0 h 1038225"/>
              <a:gd name="connsiteX1" fmla="*/ 1128841 w 1266825"/>
              <a:gd name="connsiteY1" fmla="*/ 45244 h 1038225"/>
              <a:gd name="connsiteX2" fmla="*/ 1040449 w 1266825"/>
              <a:gd name="connsiteY2" fmla="*/ 34671 h 1038225"/>
              <a:gd name="connsiteX3" fmla="*/ 955962 w 1266825"/>
              <a:gd name="connsiteY3" fmla="*/ 53340 h 1038225"/>
              <a:gd name="connsiteX4" fmla="*/ 906051 w 1266825"/>
              <a:gd name="connsiteY4" fmla="*/ 133160 h 1038225"/>
              <a:gd name="connsiteX5" fmla="*/ 725838 w 1266825"/>
              <a:gd name="connsiteY5" fmla="*/ 188119 h 1038225"/>
              <a:gd name="connsiteX6" fmla="*/ 631540 w 1266825"/>
              <a:gd name="connsiteY6" fmla="*/ 303371 h 1038225"/>
              <a:gd name="connsiteX7" fmla="*/ 585058 w 1266825"/>
              <a:gd name="connsiteY7" fmla="*/ 449199 h 1038225"/>
              <a:gd name="connsiteX8" fmla="*/ 479902 w 1266825"/>
              <a:gd name="connsiteY8" fmla="*/ 553117 h 1038225"/>
              <a:gd name="connsiteX9" fmla="*/ 354172 w 1266825"/>
              <a:gd name="connsiteY9" fmla="*/ 557213 h 1038225"/>
              <a:gd name="connsiteX10" fmla="*/ 245397 w 1266825"/>
              <a:gd name="connsiteY10" fmla="*/ 647890 h 1038225"/>
              <a:gd name="connsiteX11" fmla="*/ 229776 w 1266825"/>
              <a:gd name="connsiteY11" fmla="*/ 748094 h 1038225"/>
              <a:gd name="connsiteX12" fmla="*/ 179008 w 1266825"/>
              <a:gd name="connsiteY12" fmla="*/ 831628 h 1038225"/>
              <a:gd name="connsiteX13" fmla="*/ 99855 w 1266825"/>
              <a:gd name="connsiteY13" fmla="*/ 847439 h 1038225"/>
              <a:gd name="connsiteX14" fmla="*/ 26512 w 1266825"/>
              <a:gd name="connsiteY14" fmla="*/ 927640 h 1038225"/>
              <a:gd name="connsiteX15" fmla="*/ 14797 w 1266825"/>
              <a:gd name="connsiteY15" fmla="*/ 1039463 h 1038225"/>
              <a:gd name="connsiteX16" fmla="*/ 1270096 w 1266825"/>
              <a:gd name="connsiteY16" fmla="*/ 986600 h 1038225"/>
              <a:gd name="connsiteX17" fmla="*/ 1199516 w 1266825"/>
              <a:gd name="connsiteY17" fmla="*/ 0 h 1038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66825" h="1038225">
                <a:moveTo>
                  <a:pt x="1199516" y="0"/>
                </a:moveTo>
                <a:cubicBezTo>
                  <a:pt x="1190372" y="28289"/>
                  <a:pt x="1158559" y="43529"/>
                  <a:pt x="1128841" y="45244"/>
                </a:cubicBezTo>
                <a:cubicBezTo>
                  <a:pt x="1099123" y="46863"/>
                  <a:pt x="1069976" y="38291"/>
                  <a:pt x="1040449" y="34671"/>
                </a:cubicBezTo>
                <a:cubicBezTo>
                  <a:pt x="1010921" y="31052"/>
                  <a:pt x="978155" y="33528"/>
                  <a:pt x="955962" y="53340"/>
                </a:cubicBezTo>
                <a:cubicBezTo>
                  <a:pt x="932435" y="74390"/>
                  <a:pt x="926815" y="109442"/>
                  <a:pt x="906051" y="133160"/>
                </a:cubicBezTo>
                <a:cubicBezTo>
                  <a:pt x="863950" y="181356"/>
                  <a:pt x="784607" y="162687"/>
                  <a:pt x="725838" y="188119"/>
                </a:cubicBezTo>
                <a:cubicBezTo>
                  <a:pt x="678975" y="208407"/>
                  <a:pt x="649257" y="255461"/>
                  <a:pt x="631540" y="303371"/>
                </a:cubicBezTo>
                <a:cubicBezTo>
                  <a:pt x="613824" y="351282"/>
                  <a:pt x="605251" y="402336"/>
                  <a:pt x="585058" y="449199"/>
                </a:cubicBezTo>
                <a:cubicBezTo>
                  <a:pt x="564865" y="496062"/>
                  <a:pt x="529432" y="540449"/>
                  <a:pt x="479902" y="553117"/>
                </a:cubicBezTo>
                <a:cubicBezTo>
                  <a:pt x="439135" y="563499"/>
                  <a:pt x="395701" y="550831"/>
                  <a:pt x="354172" y="557213"/>
                </a:cubicBezTo>
                <a:cubicBezTo>
                  <a:pt x="305214" y="564832"/>
                  <a:pt x="261685" y="601028"/>
                  <a:pt x="245397" y="647890"/>
                </a:cubicBezTo>
                <a:cubicBezTo>
                  <a:pt x="234253" y="679895"/>
                  <a:pt x="235300" y="714661"/>
                  <a:pt x="229776" y="748094"/>
                </a:cubicBezTo>
                <a:cubicBezTo>
                  <a:pt x="224251" y="781526"/>
                  <a:pt x="209583" y="816864"/>
                  <a:pt x="179008" y="831628"/>
                </a:cubicBezTo>
                <a:cubicBezTo>
                  <a:pt x="154719" y="843344"/>
                  <a:pt x="125668" y="839438"/>
                  <a:pt x="99855" y="847439"/>
                </a:cubicBezTo>
                <a:cubicBezTo>
                  <a:pt x="63850" y="858488"/>
                  <a:pt x="38228" y="891921"/>
                  <a:pt x="26512" y="927640"/>
                </a:cubicBezTo>
                <a:cubicBezTo>
                  <a:pt x="14797" y="963454"/>
                  <a:pt x="-19398" y="1023747"/>
                  <a:pt x="14797" y="1039463"/>
                </a:cubicBezTo>
                <a:cubicBezTo>
                  <a:pt x="29370" y="1046131"/>
                  <a:pt x="1270096" y="986600"/>
                  <a:pt x="1270096" y="986600"/>
                </a:cubicBezTo>
                <a:lnTo>
                  <a:pt x="1199516" y="0"/>
                </a:lnTo>
                <a:close/>
              </a:path>
            </a:pathLst>
          </a:custGeom>
          <a:solidFill>
            <a:schemeClr val="accent4">
              <a:lumMod val="90000"/>
            </a:schemeClr>
          </a:solidFill>
          <a:ln w="9525" cap="flat">
            <a:noFill/>
            <a:prstDash val="solid"/>
            <a:miter/>
          </a:ln>
        </p:spPr>
        <p:txBody>
          <a:bodyPr rtlCol="0" anchor="ctr"/>
          <a:lstStyle/>
          <a:p>
            <a:endParaRPr lang="en-ID"/>
          </a:p>
        </p:txBody>
      </p:sp>
      <p:sp>
        <p:nvSpPr>
          <p:cNvPr id="81" name="Freeform: Shape 80">
            <a:extLst>
              <a:ext uri="{FF2B5EF4-FFF2-40B4-BE49-F238E27FC236}">
                <a16:creationId xmlns:a16="http://schemas.microsoft.com/office/drawing/2014/main" id="{1EAAE87B-1D1B-4FA2-B1B8-88E9FF25AB8F}"/>
              </a:ext>
            </a:extLst>
          </p:cNvPr>
          <p:cNvSpPr/>
          <p:nvPr/>
        </p:nvSpPr>
        <p:spPr>
          <a:xfrm rot="21301151" flipH="1">
            <a:off x="7657953" y="5751963"/>
            <a:ext cx="2068554" cy="1217851"/>
          </a:xfrm>
          <a:custGeom>
            <a:avLst/>
            <a:gdLst>
              <a:gd name="connsiteX0" fmla="*/ 60686 w 2200275"/>
              <a:gd name="connsiteY0" fmla="*/ 1297753 h 1295400"/>
              <a:gd name="connsiteX1" fmla="*/ 12 w 2200275"/>
              <a:gd name="connsiteY1" fmla="*/ 1078392 h 1295400"/>
              <a:gd name="connsiteX2" fmla="*/ 104882 w 2200275"/>
              <a:gd name="connsiteY2" fmla="*/ 889226 h 1295400"/>
              <a:gd name="connsiteX3" fmla="*/ 269188 w 2200275"/>
              <a:gd name="connsiteY3" fmla="*/ 838838 h 1295400"/>
              <a:gd name="connsiteX4" fmla="*/ 323862 w 2200275"/>
              <a:gd name="connsiteY4" fmla="*/ 703298 h 1295400"/>
              <a:gd name="connsiteX5" fmla="*/ 332434 w 2200275"/>
              <a:gd name="connsiteY5" fmla="*/ 552898 h 1295400"/>
              <a:gd name="connsiteX6" fmla="*/ 436543 w 2200275"/>
              <a:gd name="connsiteY6" fmla="*/ 459458 h 1295400"/>
              <a:gd name="connsiteX7" fmla="*/ 531793 w 2200275"/>
              <a:gd name="connsiteY7" fmla="*/ 480317 h 1295400"/>
              <a:gd name="connsiteX8" fmla="*/ 616565 w 2200275"/>
              <a:gd name="connsiteY8" fmla="*/ 400022 h 1295400"/>
              <a:gd name="connsiteX9" fmla="*/ 618184 w 2200275"/>
              <a:gd name="connsiteY9" fmla="*/ 275435 h 1295400"/>
              <a:gd name="connsiteX10" fmla="*/ 667333 w 2200275"/>
              <a:gd name="connsiteY10" fmla="*/ 58646 h 1295400"/>
              <a:gd name="connsiteX11" fmla="*/ 867073 w 2200275"/>
              <a:gd name="connsiteY11" fmla="*/ 29975 h 1295400"/>
              <a:gd name="connsiteX12" fmla="*/ 946321 w 2200275"/>
              <a:gd name="connsiteY12" fmla="*/ 158563 h 1295400"/>
              <a:gd name="connsiteX13" fmla="*/ 1221879 w 2200275"/>
              <a:gd name="connsiteY13" fmla="*/ 246193 h 1295400"/>
              <a:gd name="connsiteX14" fmla="*/ 1315129 w 2200275"/>
              <a:gd name="connsiteY14" fmla="*/ 514607 h 1295400"/>
              <a:gd name="connsiteX15" fmla="*/ 1466195 w 2200275"/>
              <a:gd name="connsiteY15" fmla="*/ 611572 h 1295400"/>
              <a:gd name="connsiteX16" fmla="*/ 1649361 w 2200275"/>
              <a:gd name="connsiteY16" fmla="*/ 633670 h 1295400"/>
              <a:gd name="connsiteX17" fmla="*/ 2206669 w 2200275"/>
              <a:gd name="connsiteY17" fmla="*/ 1117159 h 1295400"/>
              <a:gd name="connsiteX18" fmla="*/ 60686 w 2200275"/>
              <a:gd name="connsiteY18" fmla="*/ 1297753 h 129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00275" h="1295400">
                <a:moveTo>
                  <a:pt x="60686" y="1297753"/>
                </a:moveTo>
                <a:cubicBezTo>
                  <a:pt x="30968" y="1227363"/>
                  <a:pt x="774" y="1154783"/>
                  <a:pt x="12" y="1078392"/>
                </a:cubicBezTo>
                <a:cubicBezTo>
                  <a:pt x="-750" y="1002002"/>
                  <a:pt x="34969" y="919991"/>
                  <a:pt x="104882" y="889226"/>
                </a:cubicBezTo>
                <a:cubicBezTo>
                  <a:pt x="157746" y="865985"/>
                  <a:pt x="223278" y="873890"/>
                  <a:pt x="269188" y="838838"/>
                </a:cubicBezTo>
                <a:cubicBezTo>
                  <a:pt x="309193" y="808263"/>
                  <a:pt x="322052" y="753685"/>
                  <a:pt x="323862" y="703298"/>
                </a:cubicBezTo>
                <a:cubicBezTo>
                  <a:pt x="325672" y="653006"/>
                  <a:pt x="319290" y="601475"/>
                  <a:pt x="332434" y="552898"/>
                </a:cubicBezTo>
                <a:cubicBezTo>
                  <a:pt x="345579" y="504320"/>
                  <a:pt x="386251" y="457648"/>
                  <a:pt x="436543" y="459458"/>
                </a:cubicBezTo>
                <a:cubicBezTo>
                  <a:pt x="469213" y="460601"/>
                  <a:pt x="499122" y="481556"/>
                  <a:pt x="531793" y="480317"/>
                </a:cubicBezTo>
                <a:cubicBezTo>
                  <a:pt x="573512" y="478793"/>
                  <a:pt x="606088" y="440408"/>
                  <a:pt x="616565" y="400022"/>
                </a:cubicBezTo>
                <a:cubicBezTo>
                  <a:pt x="627138" y="359636"/>
                  <a:pt x="621137" y="317059"/>
                  <a:pt x="618184" y="275435"/>
                </a:cubicBezTo>
                <a:cubicBezTo>
                  <a:pt x="612850" y="199806"/>
                  <a:pt x="620089" y="117986"/>
                  <a:pt x="667333" y="58646"/>
                </a:cubicBezTo>
                <a:cubicBezTo>
                  <a:pt x="714577" y="-695"/>
                  <a:pt x="812971" y="-23174"/>
                  <a:pt x="867073" y="29975"/>
                </a:cubicBezTo>
                <a:cubicBezTo>
                  <a:pt x="903172" y="65408"/>
                  <a:pt x="910602" y="122558"/>
                  <a:pt x="946321" y="158563"/>
                </a:cubicBezTo>
                <a:cubicBezTo>
                  <a:pt x="1015567" y="228381"/>
                  <a:pt x="1147108" y="182375"/>
                  <a:pt x="1221879" y="246193"/>
                </a:cubicBezTo>
                <a:cubicBezTo>
                  <a:pt x="1295221" y="308867"/>
                  <a:pt x="1266266" y="431549"/>
                  <a:pt x="1315129" y="514607"/>
                </a:cubicBezTo>
                <a:cubicBezTo>
                  <a:pt x="1346371" y="567662"/>
                  <a:pt x="1406188" y="597856"/>
                  <a:pt x="1466195" y="611572"/>
                </a:cubicBezTo>
                <a:cubicBezTo>
                  <a:pt x="1526203" y="625288"/>
                  <a:pt x="1588401" y="625288"/>
                  <a:pt x="1649361" y="633670"/>
                </a:cubicBezTo>
                <a:cubicBezTo>
                  <a:pt x="1907203" y="668912"/>
                  <a:pt x="2135422" y="866937"/>
                  <a:pt x="2206669" y="1117159"/>
                </a:cubicBezTo>
                <a:lnTo>
                  <a:pt x="60686" y="1297753"/>
                </a:lnTo>
                <a:close/>
              </a:path>
            </a:pathLst>
          </a:custGeom>
          <a:solidFill>
            <a:srgbClr val="5ACF8B"/>
          </a:solidFill>
          <a:ln w="9525" cap="flat">
            <a:noFill/>
            <a:prstDash val="solid"/>
            <a:miter/>
          </a:ln>
        </p:spPr>
        <p:txBody>
          <a:bodyPr rtlCol="0" anchor="ctr"/>
          <a:lstStyle/>
          <a:p>
            <a:endParaRPr lang="en-ID"/>
          </a:p>
        </p:txBody>
      </p:sp>
      <p:sp>
        <p:nvSpPr>
          <p:cNvPr id="82" name="Freeform: Shape 81">
            <a:extLst>
              <a:ext uri="{FF2B5EF4-FFF2-40B4-BE49-F238E27FC236}">
                <a16:creationId xmlns:a16="http://schemas.microsoft.com/office/drawing/2014/main" id="{08DC9D62-9C13-4826-BB03-3E22DC5E116B}"/>
              </a:ext>
            </a:extLst>
          </p:cNvPr>
          <p:cNvSpPr/>
          <p:nvPr/>
        </p:nvSpPr>
        <p:spPr>
          <a:xfrm rot="21301151" flipH="1">
            <a:off x="9006245" y="6175776"/>
            <a:ext cx="295507" cy="734292"/>
          </a:xfrm>
          <a:custGeom>
            <a:avLst/>
            <a:gdLst>
              <a:gd name="connsiteX0" fmla="*/ 257444 w 314325"/>
              <a:gd name="connsiteY0" fmla="*/ 486644 h 781050"/>
              <a:gd name="connsiteX1" fmla="*/ 256778 w 314325"/>
              <a:gd name="connsiteY1" fmla="*/ 183559 h 781050"/>
              <a:gd name="connsiteX2" fmla="*/ 243824 w 314325"/>
              <a:gd name="connsiteY2" fmla="*/ 187083 h 781050"/>
              <a:gd name="connsiteX3" fmla="*/ 250967 w 314325"/>
              <a:gd name="connsiteY3" fmla="*/ 467594 h 781050"/>
              <a:gd name="connsiteX4" fmla="*/ 92090 w 314325"/>
              <a:gd name="connsiteY4" fmla="*/ 149745 h 781050"/>
              <a:gd name="connsiteX5" fmla="*/ 92662 w 314325"/>
              <a:gd name="connsiteY5" fmla="*/ 6394 h 781050"/>
              <a:gd name="connsiteX6" fmla="*/ 79232 w 314325"/>
              <a:gd name="connsiteY6" fmla="*/ 6394 h 781050"/>
              <a:gd name="connsiteX7" fmla="*/ 80089 w 314325"/>
              <a:gd name="connsiteY7" fmla="*/ 132219 h 781050"/>
              <a:gd name="connsiteX8" fmla="*/ 29797 w 314325"/>
              <a:gd name="connsiteY8" fmla="*/ 64687 h 781050"/>
              <a:gd name="connsiteX9" fmla="*/ 20367 w 314325"/>
              <a:gd name="connsiteY9" fmla="*/ 74116 h 781050"/>
              <a:gd name="connsiteX10" fmla="*/ 78946 w 314325"/>
              <a:gd name="connsiteY10" fmla="*/ 153841 h 781050"/>
              <a:gd name="connsiteX11" fmla="*/ 80184 w 314325"/>
              <a:gd name="connsiteY11" fmla="*/ 155746 h 781050"/>
              <a:gd name="connsiteX12" fmla="*/ 160099 w 314325"/>
              <a:gd name="connsiteY12" fmla="*/ 289858 h 781050"/>
              <a:gd name="connsiteX13" fmla="*/ 10271 w 314325"/>
              <a:gd name="connsiteY13" fmla="*/ 259949 h 781050"/>
              <a:gd name="connsiteX14" fmla="*/ 3508 w 314325"/>
              <a:gd name="connsiteY14" fmla="*/ 271475 h 781050"/>
              <a:gd name="connsiteX15" fmla="*/ 166481 w 314325"/>
              <a:gd name="connsiteY15" fmla="*/ 303097 h 781050"/>
              <a:gd name="connsiteX16" fmla="*/ 166957 w 314325"/>
              <a:gd name="connsiteY16" fmla="*/ 303002 h 781050"/>
              <a:gd name="connsiteX17" fmla="*/ 305831 w 314325"/>
              <a:gd name="connsiteY17" fmla="*/ 776680 h 781050"/>
              <a:gd name="connsiteX18" fmla="*/ 319262 w 314325"/>
              <a:gd name="connsiteY18" fmla="*/ 776680 h 781050"/>
              <a:gd name="connsiteX19" fmla="*/ 257444 w 314325"/>
              <a:gd name="connsiteY19" fmla="*/ 486644 h 781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14325" h="781050">
                <a:moveTo>
                  <a:pt x="257444" y="486644"/>
                </a:moveTo>
                <a:cubicBezTo>
                  <a:pt x="299831" y="392918"/>
                  <a:pt x="288972" y="278523"/>
                  <a:pt x="256778" y="183559"/>
                </a:cubicBezTo>
                <a:cubicBezTo>
                  <a:pt x="254015" y="175462"/>
                  <a:pt x="241061" y="178892"/>
                  <a:pt x="243824" y="187083"/>
                </a:cubicBezTo>
                <a:cubicBezTo>
                  <a:pt x="273351" y="274237"/>
                  <a:pt x="285448" y="379679"/>
                  <a:pt x="250967" y="467594"/>
                </a:cubicBezTo>
                <a:cubicBezTo>
                  <a:pt x="212105" y="355390"/>
                  <a:pt x="158670" y="248424"/>
                  <a:pt x="92090" y="149745"/>
                </a:cubicBezTo>
                <a:cubicBezTo>
                  <a:pt x="96377" y="102120"/>
                  <a:pt x="97139" y="54114"/>
                  <a:pt x="92662" y="6394"/>
                </a:cubicBezTo>
                <a:cubicBezTo>
                  <a:pt x="91900" y="-2084"/>
                  <a:pt x="78470" y="-2179"/>
                  <a:pt x="79232" y="6394"/>
                </a:cubicBezTo>
                <a:cubicBezTo>
                  <a:pt x="83137" y="48208"/>
                  <a:pt x="83042" y="90309"/>
                  <a:pt x="80089" y="132219"/>
                </a:cubicBezTo>
                <a:cubicBezTo>
                  <a:pt x="64087" y="109264"/>
                  <a:pt x="47323" y="86689"/>
                  <a:pt x="29797" y="64687"/>
                </a:cubicBezTo>
                <a:cubicBezTo>
                  <a:pt x="24463" y="57924"/>
                  <a:pt x="15033" y="67449"/>
                  <a:pt x="20367" y="74116"/>
                </a:cubicBezTo>
                <a:cubicBezTo>
                  <a:pt x="40941" y="99929"/>
                  <a:pt x="60467" y="126599"/>
                  <a:pt x="78946" y="153841"/>
                </a:cubicBezTo>
                <a:cubicBezTo>
                  <a:pt x="79232" y="154603"/>
                  <a:pt x="79613" y="155174"/>
                  <a:pt x="80184" y="155746"/>
                </a:cubicBezTo>
                <a:cubicBezTo>
                  <a:pt x="109426" y="198894"/>
                  <a:pt x="136096" y="243662"/>
                  <a:pt x="160099" y="289858"/>
                </a:cubicBezTo>
                <a:cubicBezTo>
                  <a:pt x="108283" y="290905"/>
                  <a:pt x="57705" y="281000"/>
                  <a:pt x="10271" y="259949"/>
                </a:cubicBezTo>
                <a:cubicBezTo>
                  <a:pt x="2460" y="256520"/>
                  <a:pt x="-4398" y="268046"/>
                  <a:pt x="3508" y="271475"/>
                </a:cubicBezTo>
                <a:cubicBezTo>
                  <a:pt x="55133" y="294430"/>
                  <a:pt x="109902" y="305288"/>
                  <a:pt x="166481" y="303097"/>
                </a:cubicBezTo>
                <a:cubicBezTo>
                  <a:pt x="166671" y="303097"/>
                  <a:pt x="166766" y="303097"/>
                  <a:pt x="166957" y="303002"/>
                </a:cubicBezTo>
                <a:cubicBezTo>
                  <a:pt x="241633" y="450544"/>
                  <a:pt x="289163" y="611612"/>
                  <a:pt x="305831" y="776680"/>
                </a:cubicBezTo>
                <a:cubicBezTo>
                  <a:pt x="306689" y="785158"/>
                  <a:pt x="320119" y="785253"/>
                  <a:pt x="319262" y="776680"/>
                </a:cubicBezTo>
                <a:cubicBezTo>
                  <a:pt x="309260" y="677811"/>
                  <a:pt x="288401" y="580561"/>
                  <a:pt x="257444" y="486644"/>
                </a:cubicBezTo>
                <a:close/>
              </a:path>
            </a:pathLst>
          </a:custGeom>
          <a:solidFill>
            <a:srgbClr val="69E299"/>
          </a:solidFill>
          <a:ln w="9525" cap="flat">
            <a:noFill/>
            <a:prstDash val="solid"/>
            <a:miter/>
          </a:ln>
        </p:spPr>
        <p:txBody>
          <a:bodyPr rtlCol="0" anchor="ctr"/>
          <a:lstStyle/>
          <a:p>
            <a:endParaRPr lang="en-ID"/>
          </a:p>
        </p:txBody>
      </p:sp>
      <p:sp>
        <p:nvSpPr>
          <p:cNvPr id="83" name="Freeform: Shape 82">
            <a:extLst>
              <a:ext uri="{FF2B5EF4-FFF2-40B4-BE49-F238E27FC236}">
                <a16:creationId xmlns:a16="http://schemas.microsoft.com/office/drawing/2014/main" id="{46CFAA9D-B48C-4423-8B87-05B9E2001E4D}"/>
              </a:ext>
            </a:extLst>
          </p:cNvPr>
          <p:cNvSpPr/>
          <p:nvPr/>
        </p:nvSpPr>
        <p:spPr>
          <a:xfrm rot="21301151" flipH="1">
            <a:off x="8591957" y="5795819"/>
            <a:ext cx="456694" cy="1002935"/>
          </a:xfrm>
          <a:custGeom>
            <a:avLst/>
            <a:gdLst>
              <a:gd name="connsiteX0" fmla="*/ 478881 w 485775"/>
              <a:gd name="connsiteY0" fmla="*/ 686694 h 1066800"/>
              <a:gd name="connsiteX1" fmla="*/ 323433 w 485775"/>
              <a:gd name="connsiteY1" fmla="*/ 930058 h 1066800"/>
              <a:gd name="connsiteX2" fmla="*/ 254091 w 485775"/>
              <a:gd name="connsiteY2" fmla="*/ 498956 h 1066800"/>
              <a:gd name="connsiteX3" fmla="*/ 346007 w 485775"/>
              <a:gd name="connsiteY3" fmla="*/ 426661 h 1066800"/>
              <a:gd name="connsiteX4" fmla="*/ 405824 w 485775"/>
              <a:gd name="connsiteY4" fmla="*/ 215587 h 1066800"/>
              <a:gd name="connsiteX5" fmla="*/ 392394 w 485775"/>
              <a:gd name="connsiteY5" fmla="*/ 215587 h 1066800"/>
              <a:gd name="connsiteX6" fmla="*/ 340007 w 485775"/>
              <a:gd name="connsiteY6" fmla="*/ 411802 h 1066800"/>
              <a:gd name="connsiteX7" fmla="*/ 250853 w 485775"/>
              <a:gd name="connsiteY7" fmla="*/ 486002 h 1066800"/>
              <a:gd name="connsiteX8" fmla="*/ 172843 w 485775"/>
              <a:gd name="connsiteY8" fmla="*/ 225589 h 1066800"/>
              <a:gd name="connsiteX9" fmla="*/ 83212 w 485775"/>
              <a:gd name="connsiteY9" fmla="*/ 3466 h 1066800"/>
              <a:gd name="connsiteX10" fmla="*/ 71687 w 485775"/>
              <a:gd name="connsiteY10" fmla="*/ 10228 h 1066800"/>
              <a:gd name="connsiteX11" fmla="*/ 179225 w 485775"/>
              <a:gd name="connsiteY11" fmla="*/ 285596 h 1066800"/>
              <a:gd name="connsiteX12" fmla="*/ 11204 w 485775"/>
              <a:gd name="connsiteY12" fmla="*/ 189870 h 1066800"/>
              <a:gd name="connsiteX13" fmla="*/ 1774 w 485775"/>
              <a:gd name="connsiteY13" fmla="*/ 199300 h 1066800"/>
              <a:gd name="connsiteX14" fmla="*/ 183796 w 485775"/>
              <a:gd name="connsiteY14" fmla="*/ 299598 h 1066800"/>
              <a:gd name="connsiteX15" fmla="*/ 295334 w 485775"/>
              <a:gd name="connsiteY15" fmla="*/ 790612 h 1066800"/>
              <a:gd name="connsiteX16" fmla="*/ 156936 w 485775"/>
              <a:gd name="connsiteY16" fmla="*/ 623257 h 1066800"/>
              <a:gd name="connsiteX17" fmla="*/ 143982 w 485775"/>
              <a:gd name="connsiteY17" fmla="*/ 626782 h 1066800"/>
              <a:gd name="connsiteX18" fmla="*/ 295906 w 485775"/>
              <a:gd name="connsiteY18" fmla="*/ 806423 h 1066800"/>
              <a:gd name="connsiteX19" fmla="*/ 297430 w 485775"/>
              <a:gd name="connsiteY19" fmla="*/ 807090 h 1066800"/>
              <a:gd name="connsiteX20" fmla="*/ 299716 w 485775"/>
              <a:gd name="connsiteY20" fmla="*/ 825187 h 1066800"/>
              <a:gd name="connsiteX21" fmla="*/ 317813 w 485775"/>
              <a:gd name="connsiteY21" fmla="*/ 1062265 h 1066800"/>
              <a:gd name="connsiteX22" fmla="*/ 331244 w 485775"/>
              <a:gd name="connsiteY22" fmla="*/ 1062265 h 1066800"/>
              <a:gd name="connsiteX23" fmla="*/ 324576 w 485775"/>
              <a:gd name="connsiteY23" fmla="*/ 943774 h 1066800"/>
              <a:gd name="connsiteX24" fmla="*/ 492311 w 485775"/>
              <a:gd name="connsiteY24" fmla="*/ 686694 h 1066800"/>
              <a:gd name="connsiteX25" fmla="*/ 478881 w 485775"/>
              <a:gd name="connsiteY25" fmla="*/ 686694 h 106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85775" h="1066800">
                <a:moveTo>
                  <a:pt x="478881" y="686694"/>
                </a:moveTo>
                <a:cubicBezTo>
                  <a:pt x="473452" y="784420"/>
                  <a:pt x="421445" y="896815"/>
                  <a:pt x="323433" y="930058"/>
                </a:cubicBezTo>
                <a:cubicBezTo>
                  <a:pt x="311527" y="784801"/>
                  <a:pt x="288381" y="640593"/>
                  <a:pt x="254091" y="498956"/>
                </a:cubicBezTo>
                <a:cubicBezTo>
                  <a:pt x="292286" y="491717"/>
                  <a:pt x="324671" y="456284"/>
                  <a:pt x="346007" y="426661"/>
                </a:cubicBezTo>
                <a:cubicBezTo>
                  <a:pt x="390013" y="365606"/>
                  <a:pt x="407253" y="289882"/>
                  <a:pt x="405824" y="215587"/>
                </a:cubicBezTo>
                <a:cubicBezTo>
                  <a:pt x="405634" y="207015"/>
                  <a:pt x="392299" y="206920"/>
                  <a:pt x="392394" y="215587"/>
                </a:cubicBezTo>
                <a:cubicBezTo>
                  <a:pt x="393728" y="284548"/>
                  <a:pt x="378678" y="353890"/>
                  <a:pt x="340007" y="411802"/>
                </a:cubicBezTo>
                <a:cubicBezTo>
                  <a:pt x="320766" y="440568"/>
                  <a:pt x="288191" y="479906"/>
                  <a:pt x="250853" y="486002"/>
                </a:cubicBezTo>
                <a:cubicBezTo>
                  <a:pt x="229136" y="397991"/>
                  <a:pt x="203132" y="311123"/>
                  <a:pt x="172843" y="225589"/>
                </a:cubicBezTo>
                <a:cubicBezTo>
                  <a:pt x="146173" y="150246"/>
                  <a:pt x="116169" y="76237"/>
                  <a:pt x="83212" y="3466"/>
                </a:cubicBezTo>
                <a:cubicBezTo>
                  <a:pt x="79688" y="-4345"/>
                  <a:pt x="68163" y="2418"/>
                  <a:pt x="71687" y="10228"/>
                </a:cubicBezTo>
                <a:cubicBezTo>
                  <a:pt x="112359" y="100049"/>
                  <a:pt x="148268" y="191965"/>
                  <a:pt x="179225" y="285596"/>
                </a:cubicBezTo>
                <a:cubicBezTo>
                  <a:pt x="112931" y="276262"/>
                  <a:pt x="55400" y="239495"/>
                  <a:pt x="11204" y="189870"/>
                </a:cubicBezTo>
                <a:cubicBezTo>
                  <a:pt x="5489" y="183393"/>
                  <a:pt x="-3941" y="192918"/>
                  <a:pt x="1774" y="199300"/>
                </a:cubicBezTo>
                <a:cubicBezTo>
                  <a:pt x="49494" y="252830"/>
                  <a:pt x="111978" y="290930"/>
                  <a:pt x="183796" y="299598"/>
                </a:cubicBezTo>
                <a:cubicBezTo>
                  <a:pt x="235708" y="459427"/>
                  <a:pt x="273141" y="623924"/>
                  <a:pt x="295334" y="790612"/>
                </a:cubicBezTo>
                <a:cubicBezTo>
                  <a:pt x="230850" y="752893"/>
                  <a:pt x="181796" y="694028"/>
                  <a:pt x="156936" y="623257"/>
                </a:cubicBezTo>
                <a:cubicBezTo>
                  <a:pt x="154079" y="615161"/>
                  <a:pt x="141125" y="618685"/>
                  <a:pt x="143982" y="626782"/>
                </a:cubicBezTo>
                <a:cubicBezTo>
                  <a:pt x="170938" y="703458"/>
                  <a:pt x="224659" y="767180"/>
                  <a:pt x="295906" y="806423"/>
                </a:cubicBezTo>
                <a:cubicBezTo>
                  <a:pt x="296477" y="806709"/>
                  <a:pt x="296954" y="806899"/>
                  <a:pt x="297430" y="807090"/>
                </a:cubicBezTo>
                <a:cubicBezTo>
                  <a:pt x="298192" y="813091"/>
                  <a:pt x="298954" y="819187"/>
                  <a:pt x="299716" y="825187"/>
                </a:cubicBezTo>
                <a:cubicBezTo>
                  <a:pt x="309146" y="903959"/>
                  <a:pt x="315146" y="983017"/>
                  <a:pt x="317813" y="1062265"/>
                </a:cubicBezTo>
                <a:cubicBezTo>
                  <a:pt x="318099" y="1070837"/>
                  <a:pt x="331529" y="1070932"/>
                  <a:pt x="331244" y="1062265"/>
                </a:cubicBezTo>
                <a:cubicBezTo>
                  <a:pt x="329910" y="1022736"/>
                  <a:pt x="327624" y="983207"/>
                  <a:pt x="324576" y="943774"/>
                </a:cubicBezTo>
                <a:cubicBezTo>
                  <a:pt x="430208" y="909865"/>
                  <a:pt x="486501" y="791374"/>
                  <a:pt x="492311" y="686694"/>
                </a:cubicBezTo>
                <a:cubicBezTo>
                  <a:pt x="492692" y="678121"/>
                  <a:pt x="479357" y="678121"/>
                  <a:pt x="478881" y="686694"/>
                </a:cubicBezTo>
                <a:close/>
              </a:path>
            </a:pathLst>
          </a:custGeom>
          <a:solidFill>
            <a:srgbClr val="69E299"/>
          </a:solidFill>
          <a:ln w="9525" cap="flat">
            <a:noFill/>
            <a:prstDash val="solid"/>
            <a:miter/>
          </a:ln>
        </p:spPr>
        <p:txBody>
          <a:bodyPr rtlCol="0" anchor="ctr"/>
          <a:lstStyle/>
          <a:p>
            <a:endParaRPr lang="en-ID"/>
          </a:p>
        </p:txBody>
      </p:sp>
      <p:sp>
        <p:nvSpPr>
          <p:cNvPr id="84" name="Freeform: Shape 83">
            <a:extLst>
              <a:ext uri="{FF2B5EF4-FFF2-40B4-BE49-F238E27FC236}">
                <a16:creationId xmlns:a16="http://schemas.microsoft.com/office/drawing/2014/main" id="{B30070DF-F1B1-4850-83EF-F2A0AC9373E9}"/>
              </a:ext>
            </a:extLst>
          </p:cNvPr>
          <p:cNvSpPr/>
          <p:nvPr/>
        </p:nvSpPr>
        <p:spPr>
          <a:xfrm rot="21301151" flipH="1">
            <a:off x="8130371" y="6339396"/>
            <a:ext cx="331327" cy="546241"/>
          </a:xfrm>
          <a:custGeom>
            <a:avLst/>
            <a:gdLst>
              <a:gd name="connsiteX0" fmla="*/ 347517 w 352425"/>
              <a:gd name="connsiteY0" fmla="*/ 230575 h 581025"/>
              <a:gd name="connsiteX1" fmla="*/ 65006 w 352425"/>
              <a:gd name="connsiteY1" fmla="*/ 366402 h 581025"/>
              <a:gd name="connsiteX2" fmla="*/ 141301 w 352425"/>
              <a:gd name="connsiteY2" fmla="*/ 148756 h 581025"/>
              <a:gd name="connsiteX3" fmla="*/ 304464 w 352425"/>
              <a:gd name="connsiteY3" fmla="*/ 56935 h 581025"/>
              <a:gd name="connsiteX4" fmla="*/ 292939 w 352425"/>
              <a:gd name="connsiteY4" fmla="*/ 50172 h 581025"/>
              <a:gd name="connsiteX5" fmla="*/ 147207 w 352425"/>
              <a:gd name="connsiteY5" fmla="*/ 134563 h 581025"/>
              <a:gd name="connsiteX6" fmla="*/ 203404 w 352425"/>
              <a:gd name="connsiteY6" fmla="*/ 10167 h 581025"/>
              <a:gd name="connsiteX7" fmla="*/ 191879 w 352425"/>
              <a:gd name="connsiteY7" fmla="*/ 3404 h 581025"/>
              <a:gd name="connsiteX8" fmla="*/ 77293 w 352425"/>
              <a:gd name="connsiteY8" fmla="*/ 282868 h 581025"/>
              <a:gd name="connsiteX9" fmla="*/ 57100 w 352425"/>
              <a:gd name="connsiteY9" fmla="*/ 60840 h 581025"/>
              <a:gd name="connsiteX10" fmla="*/ 43670 w 352425"/>
              <a:gd name="connsiteY10" fmla="*/ 60840 h 581025"/>
              <a:gd name="connsiteX11" fmla="*/ 68625 w 352425"/>
              <a:gd name="connsiteY11" fmla="*/ 300965 h 581025"/>
              <a:gd name="connsiteX12" fmla="*/ 70435 w 352425"/>
              <a:gd name="connsiteY12" fmla="*/ 303918 h 581025"/>
              <a:gd name="connsiteX13" fmla="*/ 141 w 352425"/>
              <a:gd name="connsiteY13" fmla="*/ 576523 h 581025"/>
              <a:gd name="connsiteX14" fmla="*/ 13095 w 352425"/>
              <a:gd name="connsiteY14" fmla="*/ 580048 h 581025"/>
              <a:gd name="connsiteX15" fmla="*/ 61101 w 352425"/>
              <a:gd name="connsiteY15" fmla="*/ 380213 h 581025"/>
              <a:gd name="connsiteX16" fmla="*/ 357042 w 352425"/>
              <a:gd name="connsiteY16" fmla="*/ 240100 h 581025"/>
              <a:gd name="connsiteX17" fmla="*/ 347517 w 352425"/>
              <a:gd name="connsiteY17" fmla="*/ 230575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2425" h="581025">
                <a:moveTo>
                  <a:pt x="347517" y="230575"/>
                </a:moveTo>
                <a:cubicBezTo>
                  <a:pt x="273413" y="309157"/>
                  <a:pt x="172543" y="357639"/>
                  <a:pt x="65006" y="366402"/>
                </a:cubicBezTo>
                <a:cubicBezTo>
                  <a:pt x="86723" y="292583"/>
                  <a:pt x="112155" y="219907"/>
                  <a:pt x="141301" y="148756"/>
                </a:cubicBezTo>
                <a:cubicBezTo>
                  <a:pt x="205690" y="140374"/>
                  <a:pt x="274270" y="120181"/>
                  <a:pt x="304464" y="56935"/>
                </a:cubicBezTo>
                <a:cubicBezTo>
                  <a:pt x="308179" y="49219"/>
                  <a:pt x="296654" y="42361"/>
                  <a:pt x="292939" y="50172"/>
                </a:cubicBezTo>
                <a:cubicBezTo>
                  <a:pt x="265793" y="106941"/>
                  <a:pt x="205309" y="126277"/>
                  <a:pt x="147207" y="134563"/>
                </a:cubicBezTo>
                <a:cubicBezTo>
                  <a:pt x="164637" y="92558"/>
                  <a:pt x="183402" y="51124"/>
                  <a:pt x="203404" y="10167"/>
                </a:cubicBezTo>
                <a:cubicBezTo>
                  <a:pt x="207214" y="2452"/>
                  <a:pt x="195594" y="-4311"/>
                  <a:pt x="191879" y="3404"/>
                </a:cubicBezTo>
                <a:cubicBezTo>
                  <a:pt x="147588" y="93987"/>
                  <a:pt x="109297" y="187427"/>
                  <a:pt x="77293" y="282868"/>
                </a:cubicBezTo>
                <a:cubicBezTo>
                  <a:pt x="56910" y="210573"/>
                  <a:pt x="50147" y="135802"/>
                  <a:pt x="57100" y="60840"/>
                </a:cubicBezTo>
                <a:cubicBezTo>
                  <a:pt x="57862" y="52267"/>
                  <a:pt x="44527" y="52363"/>
                  <a:pt x="43670" y="60840"/>
                </a:cubicBezTo>
                <a:cubicBezTo>
                  <a:pt x="36145" y="141993"/>
                  <a:pt x="44622" y="223051"/>
                  <a:pt x="68625" y="300965"/>
                </a:cubicBezTo>
                <a:cubicBezTo>
                  <a:pt x="69006" y="302203"/>
                  <a:pt x="69673" y="303156"/>
                  <a:pt x="70435" y="303918"/>
                </a:cubicBezTo>
                <a:cubicBezTo>
                  <a:pt x="41479" y="393167"/>
                  <a:pt x="17952" y="484226"/>
                  <a:pt x="141" y="576523"/>
                </a:cubicBezTo>
                <a:cubicBezTo>
                  <a:pt x="-1479" y="584906"/>
                  <a:pt x="11380" y="588525"/>
                  <a:pt x="13095" y="580048"/>
                </a:cubicBezTo>
                <a:cubicBezTo>
                  <a:pt x="26049" y="512706"/>
                  <a:pt x="42146" y="446031"/>
                  <a:pt x="61101" y="380213"/>
                </a:cubicBezTo>
                <a:cubicBezTo>
                  <a:pt x="173591" y="372117"/>
                  <a:pt x="279509" y="322301"/>
                  <a:pt x="357042" y="240100"/>
                </a:cubicBezTo>
                <a:cubicBezTo>
                  <a:pt x="362853" y="233814"/>
                  <a:pt x="353423" y="224289"/>
                  <a:pt x="347517" y="230575"/>
                </a:cubicBezTo>
                <a:close/>
              </a:path>
            </a:pathLst>
          </a:custGeom>
          <a:solidFill>
            <a:srgbClr val="69E299"/>
          </a:solidFill>
          <a:ln w="9525" cap="flat">
            <a:noFill/>
            <a:prstDash val="solid"/>
            <a:miter/>
          </a:ln>
        </p:spPr>
        <p:txBody>
          <a:bodyPr rtlCol="0" anchor="ctr"/>
          <a:lstStyle/>
          <a:p>
            <a:endParaRPr lang="en-ID"/>
          </a:p>
        </p:txBody>
      </p:sp>
      <p:sp>
        <p:nvSpPr>
          <p:cNvPr id="71" name="Freeform: Shape 70">
            <a:extLst>
              <a:ext uri="{FF2B5EF4-FFF2-40B4-BE49-F238E27FC236}">
                <a16:creationId xmlns:a16="http://schemas.microsoft.com/office/drawing/2014/main" id="{32857F76-F834-48A1-A53D-077490FEB127}"/>
              </a:ext>
            </a:extLst>
          </p:cNvPr>
          <p:cNvSpPr/>
          <p:nvPr/>
        </p:nvSpPr>
        <p:spPr>
          <a:xfrm>
            <a:off x="0" y="6188837"/>
            <a:ext cx="1676174" cy="690189"/>
          </a:xfrm>
          <a:custGeom>
            <a:avLst/>
            <a:gdLst>
              <a:gd name="connsiteX0" fmla="*/ 0 w 1295400"/>
              <a:gd name="connsiteY0" fmla="*/ 130851 h 533400"/>
              <a:gd name="connsiteX1" fmla="*/ 143161 w 1295400"/>
              <a:gd name="connsiteY1" fmla="*/ 10550 h 533400"/>
              <a:gd name="connsiteX2" fmla="*/ 309086 w 1295400"/>
              <a:gd name="connsiteY2" fmla="*/ 57508 h 533400"/>
              <a:gd name="connsiteX3" fmla="*/ 361760 w 1295400"/>
              <a:gd name="connsiteY3" fmla="*/ 165236 h 533400"/>
              <a:gd name="connsiteX4" fmla="*/ 527304 w 1295400"/>
              <a:gd name="connsiteY4" fmla="*/ 131136 h 533400"/>
              <a:gd name="connsiteX5" fmla="*/ 700659 w 1295400"/>
              <a:gd name="connsiteY5" fmla="*/ 278583 h 533400"/>
              <a:gd name="connsiteX6" fmla="*/ 917258 w 1295400"/>
              <a:gd name="connsiteY6" fmla="*/ 241531 h 533400"/>
              <a:gd name="connsiteX7" fmla="*/ 1000411 w 1295400"/>
              <a:gd name="connsiteY7" fmla="*/ 366309 h 533400"/>
              <a:gd name="connsiteX8" fmla="*/ 1115568 w 1295400"/>
              <a:gd name="connsiteY8" fmla="*/ 411171 h 533400"/>
              <a:gd name="connsiteX9" fmla="*/ 1240060 w 1295400"/>
              <a:gd name="connsiteY9" fmla="*/ 430983 h 533400"/>
              <a:gd name="connsiteX10" fmla="*/ 1300067 w 1295400"/>
              <a:gd name="connsiteY10" fmla="*/ 530520 h 533400"/>
              <a:gd name="connsiteX11" fmla="*/ 0 w 1295400"/>
              <a:gd name="connsiteY11" fmla="*/ 536139 h 533400"/>
              <a:gd name="connsiteX12" fmla="*/ 0 w 1295400"/>
              <a:gd name="connsiteY12" fmla="*/ 130851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95400" h="533400">
                <a:moveTo>
                  <a:pt x="0" y="130851"/>
                </a:moveTo>
                <a:cubicBezTo>
                  <a:pt x="41053" y="83035"/>
                  <a:pt x="84487" y="33505"/>
                  <a:pt x="143161" y="10550"/>
                </a:cubicBezTo>
                <a:cubicBezTo>
                  <a:pt x="201835" y="-12405"/>
                  <a:pt x="280130" y="1596"/>
                  <a:pt x="309086" y="57508"/>
                </a:cubicBezTo>
                <a:cubicBezTo>
                  <a:pt x="327850" y="93798"/>
                  <a:pt x="326231" y="144852"/>
                  <a:pt x="361760" y="165236"/>
                </a:cubicBezTo>
                <a:cubicBezTo>
                  <a:pt x="412242" y="194192"/>
                  <a:pt x="469201" y="126755"/>
                  <a:pt x="527304" y="131136"/>
                </a:cubicBezTo>
                <a:cubicBezTo>
                  <a:pt x="605314" y="137042"/>
                  <a:pt x="624840" y="259248"/>
                  <a:pt x="700659" y="278583"/>
                </a:cubicBezTo>
                <a:cubicBezTo>
                  <a:pt x="773811" y="297252"/>
                  <a:pt x="850106" y="206860"/>
                  <a:pt x="917258" y="241531"/>
                </a:cubicBezTo>
                <a:cubicBezTo>
                  <a:pt x="962406" y="264867"/>
                  <a:pt x="966597" y="328399"/>
                  <a:pt x="1000411" y="366309"/>
                </a:cubicBezTo>
                <a:cubicBezTo>
                  <a:pt x="1028510" y="397836"/>
                  <a:pt x="1073468" y="407647"/>
                  <a:pt x="1115568" y="411171"/>
                </a:cubicBezTo>
                <a:cubicBezTo>
                  <a:pt x="1157669" y="414696"/>
                  <a:pt x="1201388" y="414029"/>
                  <a:pt x="1240060" y="430983"/>
                </a:cubicBezTo>
                <a:cubicBezTo>
                  <a:pt x="1278731" y="447938"/>
                  <a:pt x="1310926" y="489753"/>
                  <a:pt x="1300067" y="530520"/>
                </a:cubicBezTo>
                <a:lnTo>
                  <a:pt x="0" y="536139"/>
                </a:lnTo>
                <a:lnTo>
                  <a:pt x="0" y="130851"/>
                </a:lnTo>
                <a:close/>
              </a:path>
            </a:pathLst>
          </a:custGeom>
          <a:solidFill>
            <a:schemeClr val="accent4"/>
          </a:solidFill>
          <a:ln w="9525" cap="flat">
            <a:noFill/>
            <a:prstDash val="solid"/>
            <a:miter/>
          </a:ln>
        </p:spPr>
        <p:txBody>
          <a:bodyPr rtlCol="0" anchor="ctr"/>
          <a:lstStyle/>
          <a:p>
            <a:endParaRPr lang="en-ID"/>
          </a:p>
        </p:txBody>
      </p:sp>
    </p:spTree>
    <p:extLst>
      <p:ext uri="{BB962C8B-B14F-4D97-AF65-F5344CB8AC3E}">
        <p14:creationId xmlns:p14="http://schemas.microsoft.com/office/powerpoint/2010/main" val="520565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 name="Freeform: Shape 107">
            <a:extLst>
              <a:ext uri="{FF2B5EF4-FFF2-40B4-BE49-F238E27FC236}">
                <a16:creationId xmlns:a16="http://schemas.microsoft.com/office/drawing/2014/main" id="{8526C3EF-CE6F-4EA1-80E0-0FFEBE12AB16}"/>
              </a:ext>
            </a:extLst>
          </p:cNvPr>
          <p:cNvSpPr/>
          <p:nvPr/>
        </p:nvSpPr>
        <p:spPr>
          <a:xfrm rot="5400000">
            <a:off x="-2397360" y="2397360"/>
            <a:ext cx="6858000" cy="2063280"/>
          </a:xfrm>
          <a:custGeom>
            <a:avLst/>
            <a:gdLst>
              <a:gd name="connsiteX0" fmla="*/ 2003797 w 12192000"/>
              <a:gd name="connsiteY0" fmla="*/ 997 h 4474299"/>
              <a:gd name="connsiteX1" fmla="*/ 2400300 w 12192000"/>
              <a:gd name="connsiteY1" fmla="*/ 16599 h 4474299"/>
              <a:gd name="connsiteX2" fmla="*/ 5435601 w 12192000"/>
              <a:gd name="connsiteY2" fmla="*/ 1248499 h 4474299"/>
              <a:gd name="connsiteX3" fmla="*/ 7899401 w 12192000"/>
              <a:gd name="connsiteY3" fmla="*/ 1235799 h 4474299"/>
              <a:gd name="connsiteX4" fmla="*/ 10147300 w 12192000"/>
              <a:gd name="connsiteY4" fmla="*/ 2315299 h 4474299"/>
              <a:gd name="connsiteX5" fmla="*/ 12091619 w 12192000"/>
              <a:gd name="connsiteY5" fmla="*/ 1580532 h 4474299"/>
              <a:gd name="connsiteX6" fmla="*/ 12192000 w 12192000"/>
              <a:gd name="connsiteY6" fmla="*/ 1543563 h 4474299"/>
              <a:gd name="connsiteX7" fmla="*/ 12192000 w 12192000"/>
              <a:gd name="connsiteY7" fmla="*/ 4474299 h 4474299"/>
              <a:gd name="connsiteX8" fmla="*/ 0 w 12192000"/>
              <a:gd name="connsiteY8" fmla="*/ 4474299 h 4474299"/>
              <a:gd name="connsiteX9" fmla="*/ 0 w 12192000"/>
              <a:gd name="connsiteY9" fmla="*/ 383415 h 4474299"/>
              <a:gd name="connsiteX10" fmla="*/ 329481 w 12192000"/>
              <a:gd name="connsiteY10" fmla="*/ 292799 h 4474299"/>
              <a:gd name="connsiteX11" fmla="*/ 2003797 w 12192000"/>
              <a:gd name="connsiteY11" fmla="*/ 997 h 4474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4474299">
                <a:moveTo>
                  <a:pt x="2003797" y="997"/>
                </a:moveTo>
                <a:cubicBezTo>
                  <a:pt x="2140182" y="-2252"/>
                  <a:pt x="2273036" y="2312"/>
                  <a:pt x="2400300" y="16599"/>
                </a:cubicBezTo>
                <a:cubicBezTo>
                  <a:pt x="3418417" y="130899"/>
                  <a:pt x="4519085" y="1045299"/>
                  <a:pt x="5435601" y="1248499"/>
                </a:cubicBezTo>
                <a:cubicBezTo>
                  <a:pt x="6352117" y="1451699"/>
                  <a:pt x="7114118" y="1057999"/>
                  <a:pt x="7899401" y="1235799"/>
                </a:cubicBezTo>
                <a:cubicBezTo>
                  <a:pt x="8684683" y="1413599"/>
                  <a:pt x="9398000" y="2270849"/>
                  <a:pt x="10147300" y="2315299"/>
                </a:cubicBezTo>
                <a:cubicBezTo>
                  <a:pt x="10756106" y="2351415"/>
                  <a:pt x="11574512" y="1790870"/>
                  <a:pt x="12091619" y="1580532"/>
                </a:cubicBezTo>
                <a:lnTo>
                  <a:pt x="12192000" y="1543563"/>
                </a:lnTo>
                <a:lnTo>
                  <a:pt x="12192000" y="4474299"/>
                </a:lnTo>
                <a:lnTo>
                  <a:pt x="0" y="4474299"/>
                </a:lnTo>
                <a:lnTo>
                  <a:pt x="0" y="383415"/>
                </a:lnTo>
                <a:lnTo>
                  <a:pt x="329481" y="292799"/>
                </a:lnTo>
                <a:cubicBezTo>
                  <a:pt x="856233" y="152008"/>
                  <a:pt x="1458260" y="13995"/>
                  <a:pt x="2003797" y="997"/>
                </a:cubicBezTo>
                <a:close/>
              </a:path>
            </a:pathLst>
          </a:custGeom>
          <a:gradFill flip="none" rotWithShape="1">
            <a:gsLst>
              <a:gs pos="7000">
                <a:schemeClr val="accent2"/>
              </a:gs>
              <a:gs pos="100000">
                <a:schemeClr val="accent4">
                  <a:lumMod val="90000"/>
                </a:schemeClr>
              </a:gs>
            </a:gsLst>
            <a:lin ang="16800000" scaled="0"/>
            <a:tileRect/>
          </a:gradFill>
          <a:ln>
            <a:noFill/>
          </a:ln>
          <a:effectLst>
            <a:outerShdw blurRad="215900" dist="38100" dir="2700000" algn="tl" rotWithShape="0">
              <a:prstClr val="black">
                <a:alpha val="1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a:p>
        </p:txBody>
      </p:sp>
      <p:sp>
        <p:nvSpPr>
          <p:cNvPr id="2" name="Title 1">
            <a:extLst>
              <a:ext uri="{FF2B5EF4-FFF2-40B4-BE49-F238E27FC236}">
                <a16:creationId xmlns:a16="http://schemas.microsoft.com/office/drawing/2014/main" id="{3837C99E-A1B6-4B85-AA7C-26461C6A24C6}"/>
              </a:ext>
            </a:extLst>
          </p:cNvPr>
          <p:cNvSpPr>
            <a:spLocks noGrp="1"/>
          </p:cNvSpPr>
          <p:nvPr>
            <p:ph type="title"/>
          </p:nvPr>
        </p:nvSpPr>
        <p:spPr>
          <a:xfrm>
            <a:off x="1625993" y="160728"/>
            <a:ext cx="10515600" cy="670338"/>
          </a:xfrm>
        </p:spPr>
        <p:txBody>
          <a:bodyPr/>
          <a:lstStyle/>
          <a:p>
            <a:r>
              <a:rPr lang="en-ID" sz="4400" dirty="0" err="1"/>
              <a:t>Endomondo</a:t>
            </a:r>
            <a:r>
              <a:rPr lang="en-ID" sz="4400" dirty="0"/>
              <a:t> Dataset</a:t>
            </a:r>
          </a:p>
        </p:txBody>
      </p:sp>
      <p:sp>
        <p:nvSpPr>
          <p:cNvPr id="4" name="Slide Number Placeholder 3">
            <a:extLst>
              <a:ext uri="{FF2B5EF4-FFF2-40B4-BE49-F238E27FC236}">
                <a16:creationId xmlns:a16="http://schemas.microsoft.com/office/drawing/2014/main" id="{821ABFF2-4DFD-4088-BBB5-34331C705E08}"/>
              </a:ext>
            </a:extLst>
          </p:cNvPr>
          <p:cNvSpPr>
            <a:spLocks noGrp="1"/>
          </p:cNvSpPr>
          <p:nvPr>
            <p:ph type="sldNum" sz="quarter" idx="12"/>
          </p:nvPr>
        </p:nvSpPr>
        <p:spPr/>
        <p:txBody>
          <a:bodyPr/>
          <a:lstStyle/>
          <a:p>
            <a:fld id="{FFA84B14-57FB-4834-9351-A79C9F9528A4}" type="slidenum">
              <a:rPr lang="en-ID" smtClean="0"/>
              <a:pPr/>
              <a:t>6</a:t>
            </a:fld>
            <a:endParaRPr lang="en-ID"/>
          </a:p>
        </p:txBody>
      </p:sp>
      <p:grpSp>
        <p:nvGrpSpPr>
          <p:cNvPr id="31" name="Group 30">
            <a:extLst>
              <a:ext uri="{FF2B5EF4-FFF2-40B4-BE49-F238E27FC236}">
                <a16:creationId xmlns:a16="http://schemas.microsoft.com/office/drawing/2014/main" id="{9DA3693D-C5F6-4310-A62A-6E26AE91E2FE}"/>
              </a:ext>
            </a:extLst>
          </p:cNvPr>
          <p:cNvGrpSpPr/>
          <p:nvPr/>
        </p:nvGrpSpPr>
        <p:grpSpPr>
          <a:xfrm rot="16200000" flipH="1">
            <a:off x="1213491" y="-1857374"/>
            <a:ext cx="335268" cy="2762250"/>
            <a:chOff x="-787400" y="0"/>
            <a:chExt cx="584200" cy="4813184"/>
          </a:xfrm>
        </p:grpSpPr>
        <p:sp>
          <p:nvSpPr>
            <p:cNvPr id="32" name="Oval 31">
              <a:extLst>
                <a:ext uri="{FF2B5EF4-FFF2-40B4-BE49-F238E27FC236}">
                  <a16:creationId xmlns:a16="http://schemas.microsoft.com/office/drawing/2014/main" id="{920BF460-1BDA-46DF-A52F-C5CDF63C10CC}"/>
                </a:ext>
              </a:extLst>
            </p:cNvPr>
            <p:cNvSpPr/>
            <p:nvPr/>
          </p:nvSpPr>
          <p:spPr>
            <a:xfrm>
              <a:off x="-787400" y="0"/>
              <a:ext cx="584200" cy="584200"/>
            </a:xfrm>
            <a:prstGeom prst="ellipse">
              <a:avLst/>
            </a:prstGeom>
            <a:solidFill>
              <a:srgbClr val="2A6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3" name="Oval 32">
              <a:extLst>
                <a:ext uri="{FF2B5EF4-FFF2-40B4-BE49-F238E27FC236}">
                  <a16:creationId xmlns:a16="http://schemas.microsoft.com/office/drawing/2014/main" id="{56DE5C16-4301-419C-8606-7BC8254A3B05}"/>
                </a:ext>
              </a:extLst>
            </p:cNvPr>
            <p:cNvSpPr/>
            <p:nvPr/>
          </p:nvSpPr>
          <p:spPr>
            <a:xfrm>
              <a:off x="-787400" y="685800"/>
              <a:ext cx="584200" cy="584200"/>
            </a:xfrm>
            <a:prstGeom prst="ellipse">
              <a:avLst/>
            </a:prstGeom>
            <a:solidFill>
              <a:srgbClr val="60BB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4" name="Oval 33">
              <a:extLst>
                <a:ext uri="{FF2B5EF4-FFF2-40B4-BE49-F238E27FC236}">
                  <a16:creationId xmlns:a16="http://schemas.microsoft.com/office/drawing/2014/main" id="{638A568D-640D-444B-B385-5DAD985BA99A}"/>
                </a:ext>
              </a:extLst>
            </p:cNvPr>
            <p:cNvSpPr/>
            <p:nvPr/>
          </p:nvSpPr>
          <p:spPr>
            <a:xfrm>
              <a:off x="-787400" y="2754313"/>
              <a:ext cx="584200" cy="584200"/>
            </a:xfrm>
            <a:prstGeom prst="ellipse">
              <a:avLst/>
            </a:prstGeom>
            <a:solidFill>
              <a:srgbClr val="F4B1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5" name="Oval 34">
              <a:extLst>
                <a:ext uri="{FF2B5EF4-FFF2-40B4-BE49-F238E27FC236}">
                  <a16:creationId xmlns:a16="http://schemas.microsoft.com/office/drawing/2014/main" id="{E65DF7C7-3DAB-44BA-A3E6-034A096109BA}"/>
                </a:ext>
              </a:extLst>
            </p:cNvPr>
            <p:cNvSpPr/>
            <p:nvPr/>
          </p:nvSpPr>
          <p:spPr>
            <a:xfrm>
              <a:off x="-787400" y="3465513"/>
              <a:ext cx="584200" cy="584200"/>
            </a:xfrm>
            <a:prstGeom prst="ellipse">
              <a:avLst/>
            </a:prstGeom>
            <a:solidFill>
              <a:srgbClr val="FE9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6" name="Oval 35">
              <a:extLst>
                <a:ext uri="{FF2B5EF4-FFF2-40B4-BE49-F238E27FC236}">
                  <a16:creationId xmlns:a16="http://schemas.microsoft.com/office/drawing/2014/main" id="{72351DCC-628A-43FB-BC7C-41C9C5374620}"/>
                </a:ext>
              </a:extLst>
            </p:cNvPr>
            <p:cNvSpPr/>
            <p:nvPr/>
          </p:nvSpPr>
          <p:spPr>
            <a:xfrm>
              <a:off x="-787400" y="1371600"/>
              <a:ext cx="584200" cy="584200"/>
            </a:xfrm>
            <a:prstGeom prst="ellipse">
              <a:avLst/>
            </a:prstGeom>
            <a:solidFill>
              <a:srgbClr val="78CA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7" name="Oval 36">
              <a:extLst>
                <a:ext uri="{FF2B5EF4-FFF2-40B4-BE49-F238E27FC236}">
                  <a16:creationId xmlns:a16="http://schemas.microsoft.com/office/drawing/2014/main" id="{D4663D54-DFEC-43A1-B377-B8F36CB8FF93}"/>
                </a:ext>
              </a:extLst>
            </p:cNvPr>
            <p:cNvSpPr/>
            <p:nvPr/>
          </p:nvSpPr>
          <p:spPr>
            <a:xfrm>
              <a:off x="-787400" y="2036763"/>
              <a:ext cx="584200" cy="584200"/>
            </a:xfrm>
            <a:prstGeom prst="ellipse">
              <a:avLst/>
            </a:prstGeom>
            <a:solidFill>
              <a:srgbClr val="C7EB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8" name="Oval 37">
              <a:extLst>
                <a:ext uri="{FF2B5EF4-FFF2-40B4-BE49-F238E27FC236}">
                  <a16:creationId xmlns:a16="http://schemas.microsoft.com/office/drawing/2014/main" id="{2452C32D-C943-4AFE-A4A0-5477CD491E92}"/>
                </a:ext>
              </a:extLst>
            </p:cNvPr>
            <p:cNvSpPr/>
            <p:nvPr/>
          </p:nvSpPr>
          <p:spPr>
            <a:xfrm>
              <a:off x="-787400" y="4228984"/>
              <a:ext cx="584200" cy="584200"/>
            </a:xfrm>
            <a:prstGeom prst="ellipse">
              <a:avLst/>
            </a:prstGeom>
            <a:solidFill>
              <a:srgbClr val="FCD5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grpSp>
        <p:nvGrpSpPr>
          <p:cNvPr id="68" name="Group 67">
            <a:extLst>
              <a:ext uri="{FF2B5EF4-FFF2-40B4-BE49-F238E27FC236}">
                <a16:creationId xmlns:a16="http://schemas.microsoft.com/office/drawing/2014/main" id="{4FDD7F70-8C29-448A-B9D7-AC973F0A8A24}"/>
              </a:ext>
            </a:extLst>
          </p:cNvPr>
          <p:cNvGrpSpPr/>
          <p:nvPr/>
        </p:nvGrpSpPr>
        <p:grpSpPr>
          <a:xfrm>
            <a:off x="9466135" y="1286620"/>
            <a:ext cx="1540593" cy="5145854"/>
            <a:chOff x="8678342" y="1497640"/>
            <a:chExt cx="1540593" cy="5145854"/>
          </a:xfrm>
        </p:grpSpPr>
        <p:sp>
          <p:nvSpPr>
            <p:cNvPr id="119" name="Subtitle 176">
              <a:extLst>
                <a:ext uri="{FF2B5EF4-FFF2-40B4-BE49-F238E27FC236}">
                  <a16:creationId xmlns:a16="http://schemas.microsoft.com/office/drawing/2014/main" id="{EBA72C96-ADD8-45B7-B7A0-CC1CA5109442}"/>
                </a:ext>
              </a:extLst>
            </p:cNvPr>
            <p:cNvSpPr txBox="1">
              <a:spLocks/>
            </p:cNvSpPr>
            <p:nvPr/>
          </p:nvSpPr>
          <p:spPr>
            <a:xfrm flipH="1">
              <a:off x="8678342" y="2083271"/>
              <a:ext cx="1540593" cy="4560223"/>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en-ID" sz="2000" dirty="0"/>
                <a:t>Workout Id</a:t>
              </a:r>
              <a:br>
                <a:rPr lang="en-ID" sz="2000" dirty="0"/>
              </a:br>
              <a:r>
                <a:rPr lang="en-ID" sz="2000" dirty="0"/>
                <a:t>Sport</a:t>
              </a:r>
              <a:br>
                <a:rPr lang="en-ID" sz="2000" dirty="0"/>
              </a:br>
              <a:r>
                <a:rPr lang="en-ID" sz="2000" dirty="0" err="1"/>
                <a:t>Url</a:t>
              </a:r>
              <a:br>
                <a:rPr lang="en-ID" sz="2000" dirty="0"/>
              </a:br>
              <a:br>
                <a:rPr lang="en-ID" sz="2000" dirty="0"/>
              </a:br>
              <a:r>
                <a:rPr lang="en-ID" sz="2000" dirty="0"/>
                <a:t>User Id</a:t>
              </a:r>
              <a:br>
                <a:rPr lang="en-ID" sz="2000" dirty="0"/>
              </a:br>
              <a:r>
                <a:rPr lang="en-ID" sz="2000" dirty="0"/>
                <a:t>Gender</a:t>
              </a:r>
              <a:br>
                <a:rPr lang="en-ID" sz="2000" dirty="0"/>
              </a:br>
              <a:br>
                <a:rPr lang="en-ID" sz="2000" dirty="0"/>
              </a:br>
              <a:r>
                <a:rPr lang="en-ID" sz="2000" dirty="0"/>
                <a:t>Timestamp</a:t>
              </a:r>
              <a:br>
                <a:rPr lang="en-ID" sz="2000" dirty="0"/>
              </a:br>
              <a:br>
                <a:rPr lang="en-ID" sz="2000" dirty="0"/>
              </a:br>
              <a:r>
                <a:rPr lang="en-ID" sz="2000" dirty="0"/>
                <a:t>Latitude</a:t>
              </a:r>
              <a:br>
                <a:rPr lang="en-ID" sz="2000" dirty="0"/>
              </a:br>
              <a:r>
                <a:rPr lang="en-ID" sz="2000" dirty="0"/>
                <a:t>Longitude</a:t>
              </a:r>
              <a:br>
                <a:rPr lang="en-ID" sz="2000" dirty="0"/>
              </a:br>
              <a:r>
                <a:rPr lang="en-ID" sz="2000" dirty="0"/>
                <a:t>Altitude</a:t>
              </a:r>
            </a:p>
            <a:p>
              <a:pPr marL="0" indent="0" algn="r">
                <a:buNone/>
              </a:pPr>
              <a:br>
                <a:rPr lang="en-ID" sz="2000" dirty="0"/>
              </a:br>
              <a:r>
                <a:rPr lang="en-ID" sz="2000" dirty="0"/>
                <a:t>Heart Rate</a:t>
              </a:r>
              <a:br>
                <a:rPr lang="en-ID" sz="2000" dirty="0"/>
              </a:br>
              <a:r>
                <a:rPr lang="en-ID" sz="2000" dirty="0"/>
                <a:t>Speed</a:t>
              </a:r>
              <a:br>
                <a:rPr lang="en-ID" sz="2000" dirty="0"/>
              </a:br>
              <a:endParaRPr lang="en-ID" sz="2000" dirty="0"/>
            </a:p>
          </p:txBody>
        </p:sp>
        <p:sp>
          <p:nvSpPr>
            <p:cNvPr id="120" name="Subtitle 176">
              <a:extLst>
                <a:ext uri="{FF2B5EF4-FFF2-40B4-BE49-F238E27FC236}">
                  <a16:creationId xmlns:a16="http://schemas.microsoft.com/office/drawing/2014/main" id="{A538DAAD-DFAE-4769-A28E-04EBA5EA3B6D}"/>
                </a:ext>
              </a:extLst>
            </p:cNvPr>
            <p:cNvSpPr txBox="1">
              <a:spLocks/>
            </p:cNvSpPr>
            <p:nvPr/>
          </p:nvSpPr>
          <p:spPr>
            <a:xfrm flipH="1">
              <a:off x="8678342" y="1497640"/>
              <a:ext cx="1540593" cy="332398"/>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en-ID" sz="2400" b="1" dirty="0">
                  <a:latin typeface="+mj-lt"/>
                </a:rPr>
                <a:t>FIELDS</a:t>
              </a:r>
            </a:p>
          </p:txBody>
        </p:sp>
      </p:grpSp>
      <p:grpSp>
        <p:nvGrpSpPr>
          <p:cNvPr id="40" name="Group 39">
            <a:extLst>
              <a:ext uri="{FF2B5EF4-FFF2-40B4-BE49-F238E27FC236}">
                <a16:creationId xmlns:a16="http://schemas.microsoft.com/office/drawing/2014/main" id="{8AE814C5-C815-459A-B933-B921B6B7CFB7}"/>
              </a:ext>
            </a:extLst>
          </p:cNvPr>
          <p:cNvGrpSpPr/>
          <p:nvPr/>
        </p:nvGrpSpPr>
        <p:grpSpPr>
          <a:xfrm>
            <a:off x="2579878" y="1286620"/>
            <a:ext cx="2052456" cy="1183457"/>
            <a:chOff x="1792085" y="1497640"/>
            <a:chExt cx="2052456" cy="1183457"/>
          </a:xfrm>
        </p:grpSpPr>
        <p:sp>
          <p:nvSpPr>
            <p:cNvPr id="106" name="Subtitle 176">
              <a:extLst>
                <a:ext uri="{FF2B5EF4-FFF2-40B4-BE49-F238E27FC236}">
                  <a16:creationId xmlns:a16="http://schemas.microsoft.com/office/drawing/2014/main" id="{952282E4-4DD1-40CE-83FC-5E3C2D81B825}"/>
                </a:ext>
              </a:extLst>
            </p:cNvPr>
            <p:cNvSpPr txBox="1">
              <a:spLocks/>
            </p:cNvSpPr>
            <p:nvPr/>
          </p:nvSpPr>
          <p:spPr>
            <a:xfrm>
              <a:off x="1792085" y="1998859"/>
              <a:ext cx="2052456" cy="682238"/>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D" sz="2000" dirty="0"/>
                <a:t>253K Workouts</a:t>
              </a:r>
            </a:p>
            <a:p>
              <a:pPr marL="0" indent="0">
                <a:buNone/>
              </a:pPr>
              <a:r>
                <a:rPr lang="en-ID" sz="2000" dirty="0"/>
                <a:t>1.1K Users</a:t>
              </a:r>
            </a:p>
          </p:txBody>
        </p:sp>
        <p:sp>
          <p:nvSpPr>
            <p:cNvPr id="107" name="Subtitle 176">
              <a:extLst>
                <a:ext uri="{FF2B5EF4-FFF2-40B4-BE49-F238E27FC236}">
                  <a16:creationId xmlns:a16="http://schemas.microsoft.com/office/drawing/2014/main" id="{3557F5E6-41E1-44F2-AAA0-C2EA7AD53C2E}"/>
                </a:ext>
              </a:extLst>
            </p:cNvPr>
            <p:cNvSpPr txBox="1">
              <a:spLocks/>
            </p:cNvSpPr>
            <p:nvPr/>
          </p:nvSpPr>
          <p:spPr>
            <a:xfrm>
              <a:off x="1792085" y="1497640"/>
              <a:ext cx="1540593" cy="332399"/>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D" sz="2400" b="1" dirty="0">
                  <a:latin typeface="+mj-lt"/>
                </a:rPr>
                <a:t>STATS</a:t>
              </a:r>
            </a:p>
          </p:txBody>
        </p:sp>
      </p:grpSp>
      <p:grpSp>
        <p:nvGrpSpPr>
          <p:cNvPr id="45" name="Group 44">
            <a:extLst>
              <a:ext uri="{FF2B5EF4-FFF2-40B4-BE49-F238E27FC236}">
                <a16:creationId xmlns:a16="http://schemas.microsoft.com/office/drawing/2014/main" id="{6429B47C-6E5E-422B-A1D3-7834DA372D59}"/>
              </a:ext>
            </a:extLst>
          </p:cNvPr>
          <p:cNvGrpSpPr/>
          <p:nvPr/>
        </p:nvGrpSpPr>
        <p:grpSpPr>
          <a:xfrm>
            <a:off x="2579878" y="3452912"/>
            <a:ext cx="1540593" cy="1969686"/>
            <a:chOff x="1792085" y="3663932"/>
            <a:chExt cx="1540593" cy="1969686"/>
          </a:xfrm>
        </p:grpSpPr>
        <p:sp>
          <p:nvSpPr>
            <p:cNvPr id="114" name="Subtitle 176">
              <a:extLst>
                <a:ext uri="{FF2B5EF4-FFF2-40B4-BE49-F238E27FC236}">
                  <a16:creationId xmlns:a16="http://schemas.microsoft.com/office/drawing/2014/main" id="{4F60BB9A-15AE-42FD-87F9-537DB6FB65A9}"/>
                </a:ext>
              </a:extLst>
            </p:cNvPr>
            <p:cNvSpPr txBox="1">
              <a:spLocks/>
            </p:cNvSpPr>
            <p:nvPr/>
          </p:nvSpPr>
          <p:spPr>
            <a:xfrm>
              <a:off x="1792085" y="4140902"/>
              <a:ext cx="1540593" cy="1492716"/>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D" sz="2000" dirty="0"/>
                <a:t>Single Json</a:t>
              </a:r>
            </a:p>
            <a:p>
              <a:pPr marL="0" indent="0">
                <a:buNone/>
              </a:pPr>
              <a:r>
                <a:rPr lang="en-ID" sz="2000" dirty="0"/>
                <a:t>5 Gigabyte</a:t>
              </a:r>
            </a:p>
            <a:p>
              <a:pPr marL="0" indent="0">
                <a:buNone/>
              </a:pPr>
              <a:endParaRPr lang="en-ID" sz="2000" dirty="0"/>
            </a:p>
            <a:p>
              <a:pPr marL="0" indent="0">
                <a:buNone/>
              </a:pPr>
              <a:endParaRPr lang="en-ID" sz="2000" dirty="0"/>
            </a:p>
          </p:txBody>
        </p:sp>
        <p:sp>
          <p:nvSpPr>
            <p:cNvPr id="115" name="Subtitle 176">
              <a:extLst>
                <a:ext uri="{FF2B5EF4-FFF2-40B4-BE49-F238E27FC236}">
                  <a16:creationId xmlns:a16="http://schemas.microsoft.com/office/drawing/2014/main" id="{D58D4587-5DE7-4EE5-9EC3-9D9BD20DD24B}"/>
                </a:ext>
              </a:extLst>
            </p:cNvPr>
            <p:cNvSpPr txBox="1">
              <a:spLocks/>
            </p:cNvSpPr>
            <p:nvPr/>
          </p:nvSpPr>
          <p:spPr>
            <a:xfrm>
              <a:off x="1792085" y="3663932"/>
              <a:ext cx="1540593" cy="332399"/>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b="1" dirty="0">
                  <a:latin typeface="+mj-lt"/>
                </a:rPr>
                <a:t>FILES</a:t>
              </a:r>
              <a:endParaRPr lang="en-ID" sz="2400" b="1" dirty="0">
                <a:latin typeface="+mj-lt"/>
              </a:endParaRPr>
            </a:p>
          </p:txBody>
        </p:sp>
      </p:grpSp>
      <p:sp>
        <p:nvSpPr>
          <p:cNvPr id="124" name="Subtitle 176">
            <a:extLst>
              <a:ext uri="{FF2B5EF4-FFF2-40B4-BE49-F238E27FC236}">
                <a16:creationId xmlns:a16="http://schemas.microsoft.com/office/drawing/2014/main" id="{28FE53FF-7F46-41A3-BAD9-3AB4BCAF2F7F}"/>
              </a:ext>
            </a:extLst>
          </p:cNvPr>
          <p:cNvSpPr txBox="1">
            <a:spLocks/>
          </p:cNvSpPr>
          <p:nvPr/>
        </p:nvSpPr>
        <p:spPr>
          <a:xfrm>
            <a:off x="1486505" y="6391265"/>
            <a:ext cx="7031071" cy="221599"/>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D" sz="1600" dirty="0" err="1"/>
              <a:t>FitRec</a:t>
            </a:r>
            <a:r>
              <a:rPr lang="en-ID" sz="1600" dirty="0"/>
              <a:t> Project: </a:t>
            </a:r>
            <a:r>
              <a:rPr lang="en-SG" sz="1600" dirty="0">
                <a:hlinkClick r:id="rId3"/>
              </a:rPr>
              <a:t>https://sites.google.com/eng.ucsd.edu/fitrec-project/home</a:t>
            </a:r>
            <a:endParaRPr lang="en-ID" sz="1600" dirty="0"/>
          </a:p>
        </p:txBody>
      </p:sp>
      <p:pic>
        <p:nvPicPr>
          <p:cNvPr id="6" name="Picture 5" descr="A close up of a map&#10;&#10;Description automatically generated">
            <a:extLst>
              <a:ext uri="{FF2B5EF4-FFF2-40B4-BE49-F238E27FC236}">
                <a16:creationId xmlns:a16="http://schemas.microsoft.com/office/drawing/2014/main" id="{BFBA8A8B-8F30-4442-85F3-154B1963812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07253" y="1223754"/>
            <a:ext cx="2353080" cy="4198844"/>
          </a:xfrm>
          <a:prstGeom prst="rect">
            <a:avLst/>
          </a:prstGeom>
        </p:spPr>
      </p:pic>
    </p:spTree>
    <p:extLst>
      <p:ext uri="{BB962C8B-B14F-4D97-AF65-F5344CB8AC3E}">
        <p14:creationId xmlns:p14="http://schemas.microsoft.com/office/powerpoint/2010/main" val="1905560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1000"/>
                                        <p:tgtEl>
                                          <p:spTgt spid="40"/>
                                        </p:tgtEl>
                                      </p:cBhvr>
                                    </p:animEffect>
                                    <p:anim calcmode="lin" valueType="num">
                                      <p:cBhvr>
                                        <p:cTn id="8" dur="1000" fill="hold"/>
                                        <p:tgtEl>
                                          <p:spTgt spid="40"/>
                                        </p:tgtEl>
                                        <p:attrNameLst>
                                          <p:attrName>ppt_x</p:attrName>
                                        </p:attrNameLst>
                                      </p:cBhvr>
                                      <p:tavLst>
                                        <p:tav tm="0">
                                          <p:val>
                                            <p:strVal val="#ppt_x"/>
                                          </p:val>
                                        </p:tav>
                                        <p:tav tm="100000">
                                          <p:val>
                                            <p:strVal val="#ppt_x"/>
                                          </p:val>
                                        </p:tav>
                                      </p:tavLst>
                                    </p:anim>
                                    <p:anim calcmode="lin" valueType="num">
                                      <p:cBhvr>
                                        <p:cTn id="9" dur="1000" fill="hold"/>
                                        <p:tgtEl>
                                          <p:spTgt spid="4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5"/>
                                        </p:tgtEl>
                                        <p:attrNameLst>
                                          <p:attrName>style.visibility</p:attrName>
                                        </p:attrNameLst>
                                      </p:cBhvr>
                                      <p:to>
                                        <p:strVal val="visible"/>
                                      </p:to>
                                    </p:set>
                                    <p:animEffect transition="in" filter="fade">
                                      <p:cBhvr>
                                        <p:cTn id="14" dur="1000"/>
                                        <p:tgtEl>
                                          <p:spTgt spid="45"/>
                                        </p:tgtEl>
                                      </p:cBhvr>
                                    </p:animEffect>
                                    <p:anim calcmode="lin" valueType="num">
                                      <p:cBhvr>
                                        <p:cTn id="15" dur="1000" fill="hold"/>
                                        <p:tgtEl>
                                          <p:spTgt spid="45"/>
                                        </p:tgtEl>
                                        <p:attrNameLst>
                                          <p:attrName>ppt_x</p:attrName>
                                        </p:attrNameLst>
                                      </p:cBhvr>
                                      <p:tavLst>
                                        <p:tav tm="0">
                                          <p:val>
                                            <p:strVal val="#ppt_x"/>
                                          </p:val>
                                        </p:tav>
                                        <p:tav tm="100000">
                                          <p:val>
                                            <p:strVal val="#ppt_x"/>
                                          </p:val>
                                        </p:tav>
                                      </p:tavLst>
                                    </p:anim>
                                    <p:anim calcmode="lin" valueType="num">
                                      <p:cBhvr>
                                        <p:cTn id="16" dur="1000" fill="hold"/>
                                        <p:tgtEl>
                                          <p:spTgt spid="45"/>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68"/>
                                        </p:tgtEl>
                                        <p:attrNameLst>
                                          <p:attrName>style.visibility</p:attrName>
                                        </p:attrNameLst>
                                      </p:cBhvr>
                                      <p:to>
                                        <p:strVal val="visible"/>
                                      </p:to>
                                    </p:set>
                                    <p:animEffect transition="in" filter="fade">
                                      <p:cBhvr>
                                        <p:cTn id="21" dur="1000"/>
                                        <p:tgtEl>
                                          <p:spTgt spid="68"/>
                                        </p:tgtEl>
                                      </p:cBhvr>
                                    </p:animEffect>
                                    <p:anim calcmode="lin" valueType="num">
                                      <p:cBhvr>
                                        <p:cTn id="22" dur="1000" fill="hold"/>
                                        <p:tgtEl>
                                          <p:spTgt spid="68"/>
                                        </p:tgtEl>
                                        <p:attrNameLst>
                                          <p:attrName>ppt_x</p:attrName>
                                        </p:attrNameLst>
                                      </p:cBhvr>
                                      <p:tavLst>
                                        <p:tav tm="0">
                                          <p:val>
                                            <p:strVal val="#ppt_x"/>
                                          </p:val>
                                        </p:tav>
                                        <p:tav tm="100000">
                                          <p:val>
                                            <p:strVal val="#ppt_x"/>
                                          </p:val>
                                        </p:tav>
                                      </p:tavLst>
                                    </p:anim>
                                    <p:anim calcmode="lin" valueType="num">
                                      <p:cBhvr>
                                        <p:cTn id="23" dur="1000" fill="hold"/>
                                        <p:tgtEl>
                                          <p:spTgt spid="6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Graphic 20">
            <a:extLst>
              <a:ext uri="{FF2B5EF4-FFF2-40B4-BE49-F238E27FC236}">
                <a16:creationId xmlns:a16="http://schemas.microsoft.com/office/drawing/2014/main" id="{DCD2CBEA-3B9E-4F83-AC48-F3E56C7C8840}"/>
              </a:ext>
            </a:extLst>
          </p:cNvPr>
          <p:cNvSpPr/>
          <p:nvPr/>
        </p:nvSpPr>
        <p:spPr>
          <a:xfrm>
            <a:off x="0" y="1511300"/>
            <a:ext cx="9547233" cy="5346700"/>
          </a:xfrm>
          <a:custGeom>
            <a:avLst/>
            <a:gdLst>
              <a:gd name="connsiteX0" fmla="*/ 0 w 4352925"/>
              <a:gd name="connsiteY0" fmla="*/ 95 h 3514725"/>
              <a:gd name="connsiteX1" fmla="*/ 0 w 4352925"/>
              <a:gd name="connsiteY1" fmla="*/ 3523488 h 3514725"/>
              <a:gd name="connsiteX2" fmla="*/ 4353497 w 4352925"/>
              <a:gd name="connsiteY2" fmla="*/ 3523488 h 3514725"/>
              <a:gd name="connsiteX3" fmla="*/ 4347877 w 4352925"/>
              <a:gd name="connsiteY3" fmla="*/ 3507581 h 3514725"/>
              <a:gd name="connsiteX4" fmla="*/ 3672745 w 4352925"/>
              <a:gd name="connsiteY4" fmla="*/ 2554224 h 3514725"/>
              <a:gd name="connsiteX5" fmla="*/ 3409474 w 4352925"/>
              <a:gd name="connsiteY5" fmla="*/ 2178082 h 3514725"/>
              <a:gd name="connsiteX6" fmla="*/ 3359753 w 4352925"/>
              <a:gd name="connsiteY6" fmla="*/ 1482757 h 3514725"/>
              <a:gd name="connsiteX7" fmla="*/ 3112580 w 4352925"/>
              <a:gd name="connsiteY7" fmla="*/ 1004316 h 3514725"/>
              <a:gd name="connsiteX8" fmla="*/ 2625281 w 4352925"/>
              <a:gd name="connsiteY8" fmla="*/ 758476 h 3514725"/>
              <a:gd name="connsiteX9" fmla="*/ 2140077 w 4352925"/>
              <a:gd name="connsiteY9" fmla="*/ 328517 h 3514725"/>
              <a:gd name="connsiteX10" fmla="*/ 2147030 w 4352925"/>
              <a:gd name="connsiteY10" fmla="*/ 0 h 3514725"/>
              <a:gd name="connsiteX11" fmla="*/ 0 w 4352925"/>
              <a:gd name="connsiteY11" fmla="*/ 0 h 3514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52925" h="3514725">
                <a:moveTo>
                  <a:pt x="0" y="95"/>
                </a:moveTo>
                <a:lnTo>
                  <a:pt x="0" y="3523488"/>
                </a:lnTo>
                <a:lnTo>
                  <a:pt x="4353497" y="3523488"/>
                </a:lnTo>
                <a:cubicBezTo>
                  <a:pt x="4351592" y="3518154"/>
                  <a:pt x="4349687" y="3512915"/>
                  <a:pt x="4347877" y="3507581"/>
                </a:cubicBezTo>
                <a:cubicBezTo>
                  <a:pt x="4218051" y="3124772"/>
                  <a:pt x="4039838" y="2825592"/>
                  <a:pt x="3672745" y="2554224"/>
                </a:cubicBezTo>
                <a:cubicBezTo>
                  <a:pt x="3514344" y="2437162"/>
                  <a:pt x="3511487" y="2357533"/>
                  <a:pt x="3409474" y="2178082"/>
                </a:cubicBezTo>
                <a:cubicBezTo>
                  <a:pt x="3315367" y="2012537"/>
                  <a:pt x="3399282" y="1665446"/>
                  <a:pt x="3359753" y="1482757"/>
                </a:cubicBezTo>
                <a:cubicBezTo>
                  <a:pt x="3320987" y="1303877"/>
                  <a:pt x="3254788" y="1126903"/>
                  <a:pt x="3112580" y="1004316"/>
                </a:cubicBezTo>
                <a:cubicBezTo>
                  <a:pt x="2972276" y="883349"/>
                  <a:pt x="2795207" y="824484"/>
                  <a:pt x="2625281" y="758476"/>
                </a:cubicBezTo>
                <a:cubicBezTo>
                  <a:pt x="2411825" y="675513"/>
                  <a:pt x="2209705" y="563213"/>
                  <a:pt x="2140077" y="328517"/>
                </a:cubicBezTo>
                <a:cubicBezTo>
                  <a:pt x="2107121" y="217456"/>
                  <a:pt x="2111883" y="103537"/>
                  <a:pt x="2147030" y="0"/>
                </a:cubicBezTo>
                <a:lnTo>
                  <a:pt x="0" y="0"/>
                </a:lnTo>
                <a:close/>
              </a:path>
            </a:pathLst>
          </a:custGeom>
          <a:gradFill flip="none" rotWithShape="1">
            <a:gsLst>
              <a:gs pos="0">
                <a:schemeClr val="bg1"/>
              </a:gs>
              <a:gs pos="100000">
                <a:schemeClr val="bg1">
                  <a:lumMod val="95000"/>
                </a:schemeClr>
              </a:gs>
            </a:gsLst>
            <a:lin ang="16200000" scaled="1"/>
            <a:tileRect/>
          </a:gradFill>
          <a:ln w="9525" cap="flat">
            <a:noFill/>
            <a:prstDash val="solid"/>
            <a:miter/>
          </a:ln>
        </p:spPr>
        <p:txBody>
          <a:bodyPr rtlCol="0" anchor="ctr"/>
          <a:lstStyle/>
          <a:p>
            <a:endParaRPr lang="en-ID"/>
          </a:p>
        </p:txBody>
      </p:sp>
      <p:pic>
        <p:nvPicPr>
          <p:cNvPr id="16" name="Graphic 15">
            <a:extLst>
              <a:ext uri="{FF2B5EF4-FFF2-40B4-BE49-F238E27FC236}">
                <a16:creationId xmlns:a16="http://schemas.microsoft.com/office/drawing/2014/main" id="{EECD99A7-6390-4DD0-BB1D-54DC5499455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9169459">
            <a:off x="59525" y="5080340"/>
            <a:ext cx="1213175" cy="1268953"/>
          </a:xfrm>
          <a:prstGeom prst="rect">
            <a:avLst/>
          </a:prstGeom>
        </p:spPr>
      </p:pic>
      <p:pic>
        <p:nvPicPr>
          <p:cNvPr id="17" name="Graphic 16">
            <a:extLst>
              <a:ext uri="{FF2B5EF4-FFF2-40B4-BE49-F238E27FC236}">
                <a16:creationId xmlns:a16="http://schemas.microsoft.com/office/drawing/2014/main" id="{C10E1DAE-CA09-4040-B63A-0B50B99E75D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flipH="1">
            <a:off x="0" y="5503252"/>
            <a:ext cx="3276600" cy="1354748"/>
          </a:xfrm>
          <a:prstGeom prst="rect">
            <a:avLst/>
          </a:prstGeom>
        </p:spPr>
      </p:pic>
      <p:sp>
        <p:nvSpPr>
          <p:cNvPr id="9" name="Graphic 7">
            <a:extLst>
              <a:ext uri="{FF2B5EF4-FFF2-40B4-BE49-F238E27FC236}">
                <a16:creationId xmlns:a16="http://schemas.microsoft.com/office/drawing/2014/main" id="{37BB1BC7-4978-4D54-8B95-47128D6F8966}"/>
              </a:ext>
            </a:extLst>
          </p:cNvPr>
          <p:cNvSpPr/>
          <p:nvPr/>
        </p:nvSpPr>
        <p:spPr>
          <a:xfrm flipH="1">
            <a:off x="-1" y="0"/>
            <a:ext cx="7209323" cy="5014519"/>
          </a:xfrm>
          <a:custGeom>
            <a:avLst/>
            <a:gdLst>
              <a:gd name="connsiteX0" fmla="*/ 151164 w 4505325"/>
              <a:gd name="connsiteY0" fmla="*/ 1401889 h 3133725"/>
              <a:gd name="connsiteX1" fmla="*/ 152592 w 4505325"/>
              <a:gd name="connsiteY1" fmla="*/ 1183577 h 3133725"/>
              <a:gd name="connsiteX2" fmla="*/ 13146 w 4505325"/>
              <a:gd name="connsiteY2" fmla="*/ 855250 h 3133725"/>
              <a:gd name="connsiteX3" fmla="*/ 166594 w 4505325"/>
              <a:gd name="connsiteY3" fmla="*/ 733235 h 3133725"/>
              <a:gd name="connsiteX4" fmla="*/ 487015 w 4505325"/>
              <a:gd name="connsiteY4" fmla="*/ 646081 h 3133725"/>
              <a:gd name="connsiteX5" fmla="*/ 665895 w 4505325"/>
              <a:gd name="connsiteY5" fmla="*/ 322898 h 3133725"/>
              <a:gd name="connsiteX6" fmla="*/ 404052 w 4505325"/>
              <a:gd name="connsiteY6" fmla="*/ 0 h 3133725"/>
              <a:gd name="connsiteX7" fmla="*/ 4510280 w 4505325"/>
              <a:gd name="connsiteY7" fmla="*/ 0 h 3133725"/>
              <a:gd name="connsiteX8" fmla="*/ 4510280 w 4505325"/>
              <a:gd name="connsiteY8" fmla="*/ 2837688 h 3133725"/>
              <a:gd name="connsiteX9" fmla="*/ 3598166 w 4505325"/>
              <a:gd name="connsiteY9" fmla="*/ 2752058 h 3133725"/>
              <a:gd name="connsiteX10" fmla="*/ 2655667 w 4505325"/>
              <a:gd name="connsiteY10" fmla="*/ 3127153 h 3133725"/>
              <a:gd name="connsiteX11" fmla="*/ 1770223 w 4505325"/>
              <a:gd name="connsiteY11" fmla="*/ 2879693 h 3133725"/>
              <a:gd name="connsiteX12" fmla="*/ 1145955 w 4505325"/>
              <a:gd name="connsiteY12" fmla="*/ 2364105 h 3133725"/>
              <a:gd name="connsiteX13" fmla="*/ 593600 w 4505325"/>
              <a:gd name="connsiteY13" fmla="*/ 2104263 h 3133725"/>
              <a:gd name="connsiteX14" fmla="*/ 491492 w 4505325"/>
              <a:gd name="connsiteY14" fmla="*/ 1793939 h 3133725"/>
              <a:gd name="connsiteX15" fmla="*/ 184692 w 4505325"/>
              <a:gd name="connsiteY15" fmla="*/ 1661160 h 3133725"/>
              <a:gd name="connsiteX16" fmla="*/ 90204 w 4505325"/>
              <a:gd name="connsiteY16" fmla="*/ 1488377 h 3133725"/>
              <a:gd name="connsiteX17" fmla="*/ 151164 w 4505325"/>
              <a:gd name="connsiteY17" fmla="*/ 1401889 h 3133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05325" h="3133725">
                <a:moveTo>
                  <a:pt x="151164" y="1401889"/>
                </a:moveTo>
                <a:cubicBezTo>
                  <a:pt x="205361" y="1332357"/>
                  <a:pt x="202122" y="1254062"/>
                  <a:pt x="152592" y="1183577"/>
                </a:cubicBezTo>
                <a:cubicBezTo>
                  <a:pt x="82298" y="1083374"/>
                  <a:pt x="-40384" y="973360"/>
                  <a:pt x="13146" y="855250"/>
                </a:cubicBezTo>
                <a:cubicBezTo>
                  <a:pt x="37245" y="802291"/>
                  <a:pt x="97824" y="760571"/>
                  <a:pt x="166594" y="733235"/>
                </a:cubicBezTo>
                <a:cubicBezTo>
                  <a:pt x="267178" y="693230"/>
                  <a:pt x="384050" y="682657"/>
                  <a:pt x="487015" y="646081"/>
                </a:cubicBezTo>
                <a:cubicBezTo>
                  <a:pt x="671705" y="580549"/>
                  <a:pt x="728950" y="457010"/>
                  <a:pt x="665895" y="322898"/>
                </a:cubicBezTo>
                <a:cubicBezTo>
                  <a:pt x="610554" y="205169"/>
                  <a:pt x="520829" y="93917"/>
                  <a:pt x="404052" y="0"/>
                </a:cubicBezTo>
                <a:lnTo>
                  <a:pt x="4510280" y="0"/>
                </a:lnTo>
                <a:cubicBezTo>
                  <a:pt x="4510280" y="0"/>
                  <a:pt x="4510280" y="2835402"/>
                  <a:pt x="4510280" y="2837688"/>
                </a:cubicBezTo>
                <a:cubicBezTo>
                  <a:pt x="4510280" y="2837688"/>
                  <a:pt x="4072987" y="2518029"/>
                  <a:pt x="3598166" y="2752058"/>
                </a:cubicBezTo>
                <a:cubicBezTo>
                  <a:pt x="3280317" y="2908649"/>
                  <a:pt x="3018951" y="3086672"/>
                  <a:pt x="2655667" y="3127153"/>
                </a:cubicBezTo>
                <a:cubicBezTo>
                  <a:pt x="2344676" y="3161824"/>
                  <a:pt x="1999490" y="3109055"/>
                  <a:pt x="1770223" y="2879693"/>
                </a:cubicBezTo>
                <a:cubicBezTo>
                  <a:pt x="1575342" y="2684716"/>
                  <a:pt x="1425132" y="2449449"/>
                  <a:pt x="1145955" y="2364105"/>
                </a:cubicBezTo>
                <a:cubicBezTo>
                  <a:pt x="980124" y="2313337"/>
                  <a:pt x="600648" y="2359533"/>
                  <a:pt x="593600" y="2104263"/>
                </a:cubicBezTo>
                <a:cubicBezTo>
                  <a:pt x="590361" y="1986915"/>
                  <a:pt x="599410" y="1870329"/>
                  <a:pt x="491492" y="1793939"/>
                </a:cubicBezTo>
                <a:cubicBezTo>
                  <a:pt x="406529" y="1733741"/>
                  <a:pt x="274893" y="1717453"/>
                  <a:pt x="184692" y="1661160"/>
                </a:cubicBezTo>
                <a:cubicBezTo>
                  <a:pt x="121065" y="1621441"/>
                  <a:pt x="64867" y="1549051"/>
                  <a:pt x="90204" y="1488377"/>
                </a:cubicBezTo>
                <a:cubicBezTo>
                  <a:pt x="103158" y="1457230"/>
                  <a:pt x="129161" y="1430084"/>
                  <a:pt x="151164" y="1401889"/>
                </a:cubicBezTo>
                <a:close/>
              </a:path>
            </a:pathLst>
          </a:custGeom>
          <a:gradFill flip="none" rotWithShape="1">
            <a:gsLst>
              <a:gs pos="7000">
                <a:schemeClr val="accent2"/>
              </a:gs>
              <a:gs pos="100000">
                <a:schemeClr val="accent4">
                  <a:lumMod val="90000"/>
                </a:schemeClr>
              </a:gs>
            </a:gsLst>
            <a:lin ang="168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a:solidFill>
                <a:schemeClr val="lt1"/>
              </a:solidFill>
            </a:endParaRPr>
          </a:p>
        </p:txBody>
      </p:sp>
      <p:sp>
        <p:nvSpPr>
          <p:cNvPr id="2" name="Title 1">
            <a:extLst>
              <a:ext uri="{FF2B5EF4-FFF2-40B4-BE49-F238E27FC236}">
                <a16:creationId xmlns:a16="http://schemas.microsoft.com/office/drawing/2014/main" id="{B191C205-8900-466F-A402-42E3F836422C}"/>
              </a:ext>
            </a:extLst>
          </p:cNvPr>
          <p:cNvSpPr>
            <a:spLocks noGrp="1"/>
          </p:cNvSpPr>
          <p:nvPr>
            <p:ph type="title"/>
          </p:nvPr>
        </p:nvSpPr>
        <p:spPr>
          <a:xfrm>
            <a:off x="905576" y="1910492"/>
            <a:ext cx="5190424" cy="553998"/>
          </a:xfrm>
        </p:spPr>
        <p:txBody>
          <a:bodyPr vert="horz" wrap="square" lIns="0" tIns="0" rIns="0" bIns="0" rtlCol="0" anchor="t">
            <a:spAutoFit/>
          </a:bodyPr>
          <a:lstStyle/>
          <a:p>
            <a:pPr algn="l"/>
            <a:r>
              <a:rPr lang="en-US" sz="4000" dirty="0"/>
              <a:t>Data Cleansing</a:t>
            </a:r>
            <a:endParaRPr lang="en-ID" sz="4000" dirty="0"/>
          </a:p>
        </p:txBody>
      </p:sp>
      <p:sp>
        <p:nvSpPr>
          <p:cNvPr id="14" name="Title 1">
            <a:extLst>
              <a:ext uri="{FF2B5EF4-FFF2-40B4-BE49-F238E27FC236}">
                <a16:creationId xmlns:a16="http://schemas.microsoft.com/office/drawing/2014/main" id="{FCAADB5B-1CC0-42AE-9586-D750C8EA3FA2}"/>
              </a:ext>
            </a:extLst>
          </p:cNvPr>
          <p:cNvSpPr txBox="1">
            <a:spLocks/>
          </p:cNvSpPr>
          <p:nvPr/>
        </p:nvSpPr>
        <p:spPr>
          <a:xfrm>
            <a:off x="905576" y="1036087"/>
            <a:ext cx="4089935" cy="830997"/>
          </a:xfrm>
          <a:prstGeom prst="rect">
            <a:avLst/>
          </a:prstGeom>
        </p:spPr>
        <p:txBody>
          <a:bodyPr vert="horz" wrap="square" lIns="0" tIns="0" rIns="0" bIns="0" rtlCol="0" anchor="ctr">
            <a:spAutoFit/>
          </a:bodyPr>
          <a:lstStyle>
            <a:lvl1pPr algn="ctr" defTabSz="914400" rtl="0" eaLnBrk="1" latinLnBrk="0" hangingPunct="1">
              <a:lnSpc>
                <a:spcPct val="90000"/>
              </a:lnSpc>
              <a:spcBef>
                <a:spcPct val="0"/>
              </a:spcBef>
              <a:buNone/>
              <a:defRPr sz="3200" b="1" kern="1200">
                <a:solidFill>
                  <a:schemeClr val="accent1"/>
                </a:solidFill>
                <a:latin typeface="+mj-lt"/>
                <a:ea typeface="+mj-ea"/>
                <a:cs typeface="+mj-cs"/>
              </a:defRPr>
            </a:lvl1pPr>
          </a:lstStyle>
          <a:p>
            <a:pPr algn="l"/>
            <a:r>
              <a:rPr lang="en-US" sz="6000" dirty="0">
                <a:solidFill>
                  <a:schemeClr val="bg1"/>
                </a:solidFill>
              </a:rPr>
              <a:t>3</a:t>
            </a:r>
            <a:endParaRPr lang="en-ID" sz="6000" dirty="0">
              <a:solidFill>
                <a:schemeClr val="bg1"/>
              </a:solidFill>
            </a:endParaRPr>
          </a:p>
        </p:txBody>
      </p:sp>
      <p:pic>
        <p:nvPicPr>
          <p:cNvPr id="15" name="Graphic 14">
            <a:extLst>
              <a:ext uri="{FF2B5EF4-FFF2-40B4-BE49-F238E27FC236}">
                <a16:creationId xmlns:a16="http://schemas.microsoft.com/office/drawing/2014/main" id="{60AFC9D5-65AE-4417-B25A-18F128E9492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613583" y="5602774"/>
            <a:ext cx="5038583" cy="1255226"/>
          </a:xfrm>
          <a:prstGeom prst="rect">
            <a:avLst/>
          </a:prstGeom>
        </p:spPr>
      </p:pic>
      <p:grpSp>
        <p:nvGrpSpPr>
          <p:cNvPr id="18" name="Group 17">
            <a:extLst>
              <a:ext uri="{FF2B5EF4-FFF2-40B4-BE49-F238E27FC236}">
                <a16:creationId xmlns:a16="http://schemas.microsoft.com/office/drawing/2014/main" id="{543F344E-37D6-4053-90E8-8CA724CE387F}"/>
              </a:ext>
            </a:extLst>
          </p:cNvPr>
          <p:cNvGrpSpPr/>
          <p:nvPr/>
        </p:nvGrpSpPr>
        <p:grpSpPr>
          <a:xfrm>
            <a:off x="6902145" y="4420868"/>
            <a:ext cx="5038584" cy="2742628"/>
            <a:chOff x="8654986" y="-1310744"/>
            <a:chExt cx="2142545" cy="1166241"/>
          </a:xfrm>
        </p:grpSpPr>
        <p:sp>
          <p:nvSpPr>
            <p:cNvPr id="19" name="Freeform: Shape 18">
              <a:extLst>
                <a:ext uri="{FF2B5EF4-FFF2-40B4-BE49-F238E27FC236}">
                  <a16:creationId xmlns:a16="http://schemas.microsoft.com/office/drawing/2014/main" id="{7C81D808-DB73-4E62-84E4-148AD7F938BB}"/>
                </a:ext>
              </a:extLst>
            </p:cNvPr>
            <p:cNvSpPr/>
            <p:nvPr/>
          </p:nvSpPr>
          <p:spPr>
            <a:xfrm>
              <a:off x="9261910" y="-586749"/>
              <a:ext cx="76200" cy="104775"/>
            </a:xfrm>
            <a:custGeom>
              <a:avLst/>
              <a:gdLst>
                <a:gd name="connsiteX0" fmla="*/ 6667 w 76200"/>
                <a:gd name="connsiteY0" fmla="*/ 107347 h 104775"/>
                <a:gd name="connsiteX1" fmla="*/ 31432 w 76200"/>
                <a:gd name="connsiteY1" fmla="*/ 84582 h 104775"/>
                <a:gd name="connsiteX2" fmla="*/ 52006 w 76200"/>
                <a:gd name="connsiteY2" fmla="*/ 58769 h 104775"/>
                <a:gd name="connsiteX3" fmla="*/ 68294 w 76200"/>
                <a:gd name="connsiteY3" fmla="*/ 30385 h 104775"/>
                <a:gd name="connsiteX4" fmla="*/ 79629 w 76200"/>
                <a:gd name="connsiteY4" fmla="*/ 0 h 104775"/>
                <a:gd name="connsiteX5" fmla="*/ 65723 w 76200"/>
                <a:gd name="connsiteY5" fmla="*/ 29051 h 104775"/>
                <a:gd name="connsiteX6" fmla="*/ 47244 w 76200"/>
                <a:gd name="connsiteY6" fmla="*/ 55340 h 104775"/>
                <a:gd name="connsiteX7" fmla="*/ 25051 w 76200"/>
                <a:gd name="connsiteY7" fmla="*/ 78486 h 104775"/>
                <a:gd name="connsiteX8" fmla="*/ 0 w 76200"/>
                <a:gd name="connsiteY8" fmla="*/ 97726 h 104775"/>
                <a:gd name="connsiteX9" fmla="*/ 6667 w 76200"/>
                <a:gd name="connsiteY9" fmla="*/ 107347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200" h="104775">
                  <a:moveTo>
                    <a:pt x="6667" y="107347"/>
                  </a:moveTo>
                  <a:cubicBezTo>
                    <a:pt x="16002" y="100298"/>
                    <a:pt x="23908" y="92773"/>
                    <a:pt x="31432" y="84582"/>
                  </a:cubicBezTo>
                  <a:cubicBezTo>
                    <a:pt x="38957" y="76486"/>
                    <a:pt x="45910" y="67818"/>
                    <a:pt x="52006" y="58769"/>
                  </a:cubicBezTo>
                  <a:cubicBezTo>
                    <a:pt x="58198" y="49721"/>
                    <a:pt x="63722" y="40291"/>
                    <a:pt x="68294" y="30385"/>
                  </a:cubicBezTo>
                  <a:cubicBezTo>
                    <a:pt x="73152" y="20669"/>
                    <a:pt x="76486" y="10287"/>
                    <a:pt x="79629" y="0"/>
                  </a:cubicBezTo>
                  <a:cubicBezTo>
                    <a:pt x="75629" y="10001"/>
                    <a:pt x="71342" y="19907"/>
                    <a:pt x="65723" y="29051"/>
                  </a:cubicBezTo>
                  <a:cubicBezTo>
                    <a:pt x="60388" y="38290"/>
                    <a:pt x="54102" y="47053"/>
                    <a:pt x="47244" y="55340"/>
                  </a:cubicBezTo>
                  <a:cubicBezTo>
                    <a:pt x="40481" y="63627"/>
                    <a:pt x="33052" y="71342"/>
                    <a:pt x="25051" y="78486"/>
                  </a:cubicBezTo>
                  <a:cubicBezTo>
                    <a:pt x="17145" y="85534"/>
                    <a:pt x="8573" y="92297"/>
                    <a:pt x="0" y="97726"/>
                  </a:cubicBezTo>
                  <a:lnTo>
                    <a:pt x="6667" y="107347"/>
                  </a:lnTo>
                  <a:close/>
                </a:path>
              </a:pathLst>
            </a:custGeom>
            <a:solidFill>
              <a:srgbClr val="018673"/>
            </a:solidFill>
            <a:ln w="9525" cap="flat">
              <a:noFill/>
              <a:prstDash val="solid"/>
              <a:miter/>
            </a:ln>
          </p:spPr>
          <p:txBody>
            <a:bodyPr rtlCol="0" anchor="ctr"/>
            <a:lstStyle/>
            <a:p>
              <a:endParaRPr lang="en-ID"/>
            </a:p>
          </p:txBody>
        </p:sp>
        <p:sp>
          <p:nvSpPr>
            <p:cNvPr id="20" name="Freeform: Shape 19">
              <a:extLst>
                <a:ext uri="{FF2B5EF4-FFF2-40B4-BE49-F238E27FC236}">
                  <a16:creationId xmlns:a16="http://schemas.microsoft.com/office/drawing/2014/main" id="{ABD5B5D1-1EB1-4876-BA8F-789FBFB44095}"/>
                </a:ext>
              </a:extLst>
            </p:cNvPr>
            <p:cNvSpPr/>
            <p:nvPr/>
          </p:nvSpPr>
          <p:spPr>
            <a:xfrm>
              <a:off x="9176852" y="-771819"/>
              <a:ext cx="152400" cy="457200"/>
            </a:xfrm>
            <a:custGeom>
              <a:avLst/>
              <a:gdLst>
                <a:gd name="connsiteX0" fmla="*/ 15240 w 152400"/>
                <a:gd name="connsiteY0" fmla="*/ 466058 h 457200"/>
                <a:gd name="connsiteX1" fmla="*/ 66294 w 152400"/>
                <a:gd name="connsiteY1" fmla="*/ 354044 h 457200"/>
                <a:gd name="connsiteX2" fmla="*/ 110014 w 152400"/>
                <a:gd name="connsiteY2" fmla="*/ 239268 h 457200"/>
                <a:gd name="connsiteX3" fmla="*/ 143637 w 152400"/>
                <a:gd name="connsiteY3" fmla="*/ 121348 h 457200"/>
                <a:gd name="connsiteX4" fmla="*/ 158306 w 152400"/>
                <a:gd name="connsiteY4" fmla="*/ 0 h 457200"/>
                <a:gd name="connsiteX5" fmla="*/ 139446 w 152400"/>
                <a:gd name="connsiteY5" fmla="*/ 120396 h 457200"/>
                <a:gd name="connsiteX6" fmla="*/ 101917 w 152400"/>
                <a:gd name="connsiteY6" fmla="*/ 236506 h 457200"/>
                <a:gd name="connsiteX7" fmla="*/ 54483 w 152400"/>
                <a:gd name="connsiteY7" fmla="*/ 349091 h 457200"/>
                <a:gd name="connsiteX8" fmla="*/ 0 w 152400"/>
                <a:gd name="connsiteY8" fmla="*/ 458343 h 457200"/>
                <a:gd name="connsiteX9" fmla="*/ 15240 w 152400"/>
                <a:gd name="connsiteY9" fmla="*/ 466058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2400" h="457200">
                  <a:moveTo>
                    <a:pt x="15240" y="466058"/>
                  </a:moveTo>
                  <a:cubicBezTo>
                    <a:pt x="33719" y="429101"/>
                    <a:pt x="50387" y="391859"/>
                    <a:pt x="66294" y="354044"/>
                  </a:cubicBezTo>
                  <a:cubicBezTo>
                    <a:pt x="82105" y="316230"/>
                    <a:pt x="96965" y="278035"/>
                    <a:pt x="110014" y="239268"/>
                  </a:cubicBezTo>
                  <a:cubicBezTo>
                    <a:pt x="122968" y="200501"/>
                    <a:pt x="135065" y="161353"/>
                    <a:pt x="143637" y="121348"/>
                  </a:cubicBezTo>
                  <a:cubicBezTo>
                    <a:pt x="152209" y="81439"/>
                    <a:pt x="158686" y="40862"/>
                    <a:pt x="158306" y="0"/>
                  </a:cubicBezTo>
                  <a:cubicBezTo>
                    <a:pt x="157258" y="40862"/>
                    <a:pt x="149352" y="80963"/>
                    <a:pt x="139446" y="120396"/>
                  </a:cubicBezTo>
                  <a:cubicBezTo>
                    <a:pt x="129540" y="159829"/>
                    <a:pt x="116110" y="198406"/>
                    <a:pt x="101917" y="236506"/>
                  </a:cubicBezTo>
                  <a:cubicBezTo>
                    <a:pt x="87630" y="274606"/>
                    <a:pt x="71533" y="312039"/>
                    <a:pt x="54483" y="349091"/>
                  </a:cubicBezTo>
                  <a:cubicBezTo>
                    <a:pt x="37338" y="386048"/>
                    <a:pt x="19336" y="422719"/>
                    <a:pt x="0" y="458343"/>
                  </a:cubicBezTo>
                  <a:lnTo>
                    <a:pt x="15240" y="466058"/>
                  </a:lnTo>
                  <a:close/>
                </a:path>
              </a:pathLst>
            </a:custGeom>
            <a:solidFill>
              <a:srgbClr val="018673"/>
            </a:solidFill>
            <a:ln w="9525" cap="flat">
              <a:noFill/>
              <a:prstDash val="solid"/>
              <a:miter/>
            </a:ln>
          </p:spPr>
          <p:txBody>
            <a:bodyPr rtlCol="0" anchor="ctr"/>
            <a:lstStyle/>
            <a:p>
              <a:endParaRPr lang="en-ID"/>
            </a:p>
          </p:txBody>
        </p:sp>
        <p:sp>
          <p:nvSpPr>
            <p:cNvPr id="21" name="Freeform: Shape 20">
              <a:extLst>
                <a:ext uri="{FF2B5EF4-FFF2-40B4-BE49-F238E27FC236}">
                  <a16:creationId xmlns:a16="http://schemas.microsoft.com/office/drawing/2014/main" id="{93138FE6-FDD5-4990-BFD6-1E92B485DB33}"/>
                </a:ext>
              </a:extLst>
            </p:cNvPr>
            <p:cNvSpPr/>
            <p:nvPr/>
          </p:nvSpPr>
          <p:spPr>
            <a:xfrm>
              <a:off x="9204538" y="-662854"/>
              <a:ext cx="19050" cy="266700"/>
            </a:xfrm>
            <a:custGeom>
              <a:avLst/>
              <a:gdLst>
                <a:gd name="connsiteX0" fmla="*/ 26987 w 19050"/>
                <a:gd name="connsiteY0" fmla="*/ 272225 h 266700"/>
                <a:gd name="connsiteX1" fmla="*/ 14986 w 19050"/>
                <a:gd name="connsiteY1" fmla="*/ 205454 h 266700"/>
                <a:gd name="connsiteX2" fmla="*/ 8700 w 19050"/>
                <a:gd name="connsiteY2" fmla="*/ 137255 h 266700"/>
                <a:gd name="connsiteX3" fmla="*/ 7366 w 19050"/>
                <a:gd name="connsiteY3" fmla="*/ 68675 h 266700"/>
                <a:gd name="connsiteX4" fmla="*/ 10509 w 19050"/>
                <a:gd name="connsiteY4" fmla="*/ 0 h 266700"/>
                <a:gd name="connsiteX5" fmla="*/ 2984 w 19050"/>
                <a:gd name="connsiteY5" fmla="*/ 68485 h 266700"/>
                <a:gd name="connsiteX6" fmla="*/ 32 w 19050"/>
                <a:gd name="connsiteY6" fmla="*/ 137446 h 266700"/>
                <a:gd name="connsiteX7" fmla="*/ 2032 w 19050"/>
                <a:gd name="connsiteY7" fmla="*/ 206597 h 266700"/>
                <a:gd name="connsiteX8" fmla="*/ 10033 w 19050"/>
                <a:gd name="connsiteY8" fmla="*/ 275939 h 266700"/>
                <a:gd name="connsiteX9" fmla="*/ 26987 w 19050"/>
                <a:gd name="connsiteY9" fmla="*/ 272225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050" h="266700">
                  <a:moveTo>
                    <a:pt x="26987" y="272225"/>
                  </a:moveTo>
                  <a:cubicBezTo>
                    <a:pt x="21654" y="250698"/>
                    <a:pt x="17939" y="227933"/>
                    <a:pt x="14986" y="205454"/>
                  </a:cubicBezTo>
                  <a:cubicBezTo>
                    <a:pt x="12033" y="182880"/>
                    <a:pt x="9938" y="160115"/>
                    <a:pt x="8700" y="137255"/>
                  </a:cubicBezTo>
                  <a:cubicBezTo>
                    <a:pt x="7652" y="114491"/>
                    <a:pt x="6890" y="91535"/>
                    <a:pt x="7366" y="68675"/>
                  </a:cubicBezTo>
                  <a:cubicBezTo>
                    <a:pt x="7557" y="45815"/>
                    <a:pt x="8890" y="22860"/>
                    <a:pt x="10509" y="0"/>
                  </a:cubicBezTo>
                  <a:cubicBezTo>
                    <a:pt x="7461" y="22765"/>
                    <a:pt x="4699" y="45530"/>
                    <a:pt x="2984" y="68485"/>
                  </a:cubicBezTo>
                  <a:cubicBezTo>
                    <a:pt x="1080" y="91440"/>
                    <a:pt x="317" y="114395"/>
                    <a:pt x="32" y="137446"/>
                  </a:cubicBezTo>
                  <a:cubicBezTo>
                    <a:pt x="-159" y="160496"/>
                    <a:pt x="508" y="183547"/>
                    <a:pt x="2032" y="206597"/>
                  </a:cubicBezTo>
                  <a:cubicBezTo>
                    <a:pt x="3651" y="229743"/>
                    <a:pt x="5842" y="252508"/>
                    <a:pt x="10033" y="275939"/>
                  </a:cubicBezTo>
                  <a:lnTo>
                    <a:pt x="26987" y="272225"/>
                  </a:lnTo>
                  <a:close/>
                </a:path>
              </a:pathLst>
            </a:custGeom>
            <a:solidFill>
              <a:srgbClr val="018673"/>
            </a:solidFill>
            <a:ln w="9525" cap="flat">
              <a:noFill/>
              <a:prstDash val="solid"/>
              <a:miter/>
            </a:ln>
          </p:spPr>
          <p:txBody>
            <a:bodyPr rtlCol="0" anchor="ctr"/>
            <a:lstStyle/>
            <a:p>
              <a:endParaRPr lang="en-ID"/>
            </a:p>
          </p:txBody>
        </p:sp>
        <p:sp>
          <p:nvSpPr>
            <p:cNvPr id="22" name="Freeform: Shape 21">
              <a:extLst>
                <a:ext uri="{FF2B5EF4-FFF2-40B4-BE49-F238E27FC236}">
                  <a16:creationId xmlns:a16="http://schemas.microsoft.com/office/drawing/2014/main" id="{9C8686E2-B102-4F1E-AFE9-E40D2456AB34}"/>
                </a:ext>
              </a:extLst>
            </p:cNvPr>
            <p:cNvSpPr/>
            <p:nvPr/>
          </p:nvSpPr>
          <p:spPr>
            <a:xfrm>
              <a:off x="9324965" y="-666949"/>
              <a:ext cx="95250" cy="95250"/>
            </a:xfrm>
            <a:custGeom>
              <a:avLst/>
              <a:gdLst>
                <a:gd name="connsiteX0" fmla="*/ 0 w 95250"/>
                <a:gd name="connsiteY0" fmla="*/ 104585 h 95250"/>
                <a:gd name="connsiteX1" fmla="*/ 96774 w 95250"/>
                <a:gd name="connsiteY1" fmla="*/ 0 h 95250"/>
                <a:gd name="connsiteX2" fmla="*/ 2762 w 95250"/>
                <a:gd name="connsiteY2" fmla="*/ 103727 h 95250"/>
              </a:gdLst>
              <a:ahLst/>
              <a:cxnLst>
                <a:cxn ang="0">
                  <a:pos x="connsiteX0" y="connsiteY0"/>
                </a:cxn>
                <a:cxn ang="0">
                  <a:pos x="connsiteX1" y="connsiteY1"/>
                </a:cxn>
                <a:cxn ang="0">
                  <a:pos x="connsiteX2" y="connsiteY2"/>
                </a:cxn>
              </a:cxnLst>
              <a:rect l="l" t="t" r="r" b="b"/>
              <a:pathLst>
                <a:path w="95250" h="95250">
                  <a:moveTo>
                    <a:pt x="0" y="104585"/>
                  </a:moveTo>
                  <a:cubicBezTo>
                    <a:pt x="0" y="104585"/>
                    <a:pt x="25146" y="13907"/>
                    <a:pt x="96774" y="0"/>
                  </a:cubicBezTo>
                  <a:cubicBezTo>
                    <a:pt x="96774" y="0"/>
                    <a:pt x="144780" y="84487"/>
                    <a:pt x="2762" y="103727"/>
                  </a:cubicBezTo>
                </a:path>
              </a:pathLst>
            </a:custGeom>
            <a:solidFill>
              <a:srgbClr val="018673"/>
            </a:solidFill>
            <a:ln w="9525" cap="flat">
              <a:noFill/>
              <a:prstDash val="solid"/>
              <a:miter/>
            </a:ln>
          </p:spPr>
          <p:txBody>
            <a:bodyPr rtlCol="0" anchor="ctr"/>
            <a:lstStyle/>
            <a:p>
              <a:endParaRPr lang="en-ID"/>
            </a:p>
          </p:txBody>
        </p:sp>
        <p:sp>
          <p:nvSpPr>
            <p:cNvPr id="23" name="Freeform: Shape 22">
              <a:extLst>
                <a:ext uri="{FF2B5EF4-FFF2-40B4-BE49-F238E27FC236}">
                  <a16:creationId xmlns:a16="http://schemas.microsoft.com/office/drawing/2014/main" id="{8A164524-7E1C-4E9C-9B2E-94DADFF6F650}"/>
                </a:ext>
              </a:extLst>
            </p:cNvPr>
            <p:cNvSpPr/>
            <p:nvPr/>
          </p:nvSpPr>
          <p:spPr>
            <a:xfrm>
              <a:off x="9242574" y="-772413"/>
              <a:ext cx="76200" cy="104775"/>
            </a:xfrm>
            <a:custGeom>
              <a:avLst/>
              <a:gdLst>
                <a:gd name="connsiteX0" fmla="*/ 80963 w 76200"/>
                <a:gd name="connsiteY0" fmla="*/ 106321 h 104775"/>
                <a:gd name="connsiteX1" fmla="*/ 18955 w 76200"/>
                <a:gd name="connsiteY1" fmla="*/ 307 h 104775"/>
                <a:gd name="connsiteX2" fmla="*/ 80963 w 76200"/>
                <a:gd name="connsiteY2" fmla="*/ 106321 h 104775"/>
              </a:gdLst>
              <a:ahLst/>
              <a:cxnLst>
                <a:cxn ang="0">
                  <a:pos x="connsiteX0" y="connsiteY0"/>
                </a:cxn>
                <a:cxn ang="0">
                  <a:pos x="connsiteX1" y="connsiteY1"/>
                </a:cxn>
                <a:cxn ang="0">
                  <a:pos x="connsiteX2" y="connsiteY2"/>
                </a:cxn>
              </a:cxnLst>
              <a:rect l="l" t="t" r="r" b="b"/>
              <a:pathLst>
                <a:path w="76200" h="104775">
                  <a:moveTo>
                    <a:pt x="80963" y="106321"/>
                  </a:moveTo>
                  <a:cubicBezTo>
                    <a:pt x="80963" y="106321"/>
                    <a:pt x="56008" y="7070"/>
                    <a:pt x="18955" y="307"/>
                  </a:cubicBezTo>
                  <a:cubicBezTo>
                    <a:pt x="-18192" y="-6455"/>
                    <a:pt x="-2381" y="100606"/>
                    <a:pt x="80963" y="106321"/>
                  </a:cubicBezTo>
                  <a:close/>
                </a:path>
              </a:pathLst>
            </a:custGeom>
            <a:solidFill>
              <a:srgbClr val="018673"/>
            </a:solidFill>
            <a:ln w="9525" cap="flat">
              <a:noFill/>
              <a:prstDash val="solid"/>
              <a:miter/>
            </a:ln>
          </p:spPr>
          <p:txBody>
            <a:bodyPr rtlCol="0" anchor="ctr"/>
            <a:lstStyle/>
            <a:p>
              <a:endParaRPr lang="en-ID"/>
            </a:p>
          </p:txBody>
        </p:sp>
        <p:sp>
          <p:nvSpPr>
            <p:cNvPr id="24" name="Freeform: Shape 23">
              <a:extLst>
                <a:ext uri="{FF2B5EF4-FFF2-40B4-BE49-F238E27FC236}">
                  <a16:creationId xmlns:a16="http://schemas.microsoft.com/office/drawing/2014/main" id="{F670CDCC-6F32-4A73-A96B-F1E0B69DBB8D}"/>
                </a:ext>
              </a:extLst>
            </p:cNvPr>
            <p:cNvSpPr/>
            <p:nvPr/>
          </p:nvSpPr>
          <p:spPr>
            <a:xfrm>
              <a:off x="9175290" y="-748674"/>
              <a:ext cx="47625" cy="123825"/>
            </a:xfrm>
            <a:custGeom>
              <a:avLst/>
              <a:gdLst>
                <a:gd name="connsiteX0" fmla="*/ 42043 w 47625"/>
                <a:gd name="connsiteY0" fmla="*/ 130016 h 123825"/>
                <a:gd name="connsiteX1" fmla="*/ 31947 w 47625"/>
                <a:gd name="connsiteY1" fmla="*/ 0 h 123825"/>
                <a:gd name="connsiteX2" fmla="*/ 42043 w 47625"/>
                <a:gd name="connsiteY2" fmla="*/ 130016 h 123825"/>
              </a:gdLst>
              <a:ahLst/>
              <a:cxnLst>
                <a:cxn ang="0">
                  <a:pos x="connsiteX0" y="connsiteY0"/>
                </a:cxn>
                <a:cxn ang="0">
                  <a:pos x="connsiteX1" y="connsiteY1"/>
                </a:cxn>
                <a:cxn ang="0">
                  <a:pos x="connsiteX2" y="connsiteY2"/>
                </a:cxn>
              </a:cxnLst>
              <a:rect l="l" t="t" r="r" b="b"/>
              <a:pathLst>
                <a:path w="47625" h="123825">
                  <a:moveTo>
                    <a:pt x="42043" y="130016"/>
                  </a:moveTo>
                  <a:cubicBezTo>
                    <a:pt x="42043" y="130016"/>
                    <a:pt x="75095" y="34862"/>
                    <a:pt x="31947" y="0"/>
                  </a:cubicBezTo>
                  <a:cubicBezTo>
                    <a:pt x="31947" y="-95"/>
                    <a:pt x="-46254" y="56198"/>
                    <a:pt x="42043" y="130016"/>
                  </a:cubicBezTo>
                  <a:close/>
                </a:path>
              </a:pathLst>
            </a:custGeom>
            <a:solidFill>
              <a:srgbClr val="018673"/>
            </a:solidFill>
            <a:ln w="9525" cap="flat">
              <a:noFill/>
              <a:prstDash val="solid"/>
              <a:miter/>
            </a:ln>
          </p:spPr>
          <p:txBody>
            <a:bodyPr rtlCol="0" anchor="ctr"/>
            <a:lstStyle/>
            <a:p>
              <a:endParaRPr lang="en-ID"/>
            </a:p>
          </p:txBody>
        </p:sp>
        <p:sp>
          <p:nvSpPr>
            <p:cNvPr id="25" name="Freeform: Shape 24">
              <a:extLst>
                <a:ext uri="{FF2B5EF4-FFF2-40B4-BE49-F238E27FC236}">
                  <a16:creationId xmlns:a16="http://schemas.microsoft.com/office/drawing/2014/main" id="{82AC34D5-7FD1-4AE1-95B1-3638A81929D9}"/>
                </a:ext>
              </a:extLst>
            </p:cNvPr>
            <p:cNvSpPr/>
            <p:nvPr/>
          </p:nvSpPr>
          <p:spPr>
            <a:xfrm>
              <a:off x="9140900" y="-599423"/>
              <a:ext cx="66675" cy="133350"/>
            </a:xfrm>
            <a:custGeom>
              <a:avLst/>
              <a:gdLst>
                <a:gd name="connsiteX0" fmla="*/ 68909 w 66675"/>
                <a:gd name="connsiteY0" fmla="*/ 134213 h 133350"/>
                <a:gd name="connsiteX1" fmla="*/ 32904 w 66675"/>
                <a:gd name="connsiteY1" fmla="*/ 6 h 133350"/>
                <a:gd name="connsiteX2" fmla="*/ 68909 w 66675"/>
                <a:gd name="connsiteY2" fmla="*/ 134213 h 133350"/>
              </a:gdLst>
              <a:ahLst/>
              <a:cxnLst>
                <a:cxn ang="0">
                  <a:pos x="connsiteX0" y="connsiteY0"/>
                </a:cxn>
                <a:cxn ang="0">
                  <a:pos x="connsiteX1" y="connsiteY1"/>
                </a:cxn>
                <a:cxn ang="0">
                  <a:pos x="connsiteX2" y="connsiteY2"/>
                </a:cxn>
              </a:cxnLst>
              <a:rect l="l" t="t" r="r" b="b"/>
              <a:pathLst>
                <a:path w="66675" h="133350">
                  <a:moveTo>
                    <a:pt x="68909" y="134213"/>
                  </a:moveTo>
                  <a:cubicBezTo>
                    <a:pt x="68909" y="134213"/>
                    <a:pt x="75957" y="-1042"/>
                    <a:pt x="32904" y="6"/>
                  </a:cubicBezTo>
                  <a:cubicBezTo>
                    <a:pt x="-58250" y="2292"/>
                    <a:pt x="68909" y="134213"/>
                    <a:pt x="68909" y="134213"/>
                  </a:cubicBezTo>
                  <a:close/>
                </a:path>
              </a:pathLst>
            </a:custGeom>
            <a:solidFill>
              <a:srgbClr val="018673"/>
            </a:solidFill>
            <a:ln w="9525" cap="flat">
              <a:noFill/>
              <a:prstDash val="solid"/>
              <a:miter/>
            </a:ln>
          </p:spPr>
          <p:txBody>
            <a:bodyPr rtlCol="0" anchor="ctr"/>
            <a:lstStyle/>
            <a:p>
              <a:endParaRPr lang="en-ID"/>
            </a:p>
          </p:txBody>
        </p:sp>
        <p:sp>
          <p:nvSpPr>
            <p:cNvPr id="26" name="Freeform: Shape 25">
              <a:extLst>
                <a:ext uri="{FF2B5EF4-FFF2-40B4-BE49-F238E27FC236}">
                  <a16:creationId xmlns:a16="http://schemas.microsoft.com/office/drawing/2014/main" id="{E4F20A76-C8EC-41A1-A2EA-8391BD7D37EF}"/>
                </a:ext>
              </a:extLst>
            </p:cNvPr>
            <p:cNvSpPr/>
            <p:nvPr/>
          </p:nvSpPr>
          <p:spPr>
            <a:xfrm>
              <a:off x="8824808" y="-420728"/>
              <a:ext cx="161925" cy="276225"/>
            </a:xfrm>
            <a:custGeom>
              <a:avLst/>
              <a:gdLst>
                <a:gd name="connsiteX0" fmla="*/ 170974 w 161925"/>
                <a:gd name="connsiteY0" fmla="*/ 272796 h 276225"/>
                <a:gd name="connsiteX1" fmla="*/ 122301 w 161925"/>
                <a:gd name="connsiteY1" fmla="*/ 208502 h 276225"/>
                <a:gd name="connsiteX2" fmla="*/ 76867 w 161925"/>
                <a:gd name="connsiteY2" fmla="*/ 141732 h 276225"/>
                <a:gd name="connsiteX3" fmla="*/ 0 w 161925"/>
                <a:gd name="connsiteY3" fmla="*/ 0 h 276225"/>
                <a:gd name="connsiteX4" fmla="*/ 69818 w 161925"/>
                <a:gd name="connsiteY4" fmla="*/ 145923 h 276225"/>
                <a:gd name="connsiteX5" fmla="*/ 112014 w 161925"/>
                <a:gd name="connsiteY5" fmla="*/ 215265 h 276225"/>
                <a:gd name="connsiteX6" fmla="*/ 157925 w 161925"/>
                <a:gd name="connsiteY6" fmla="*/ 282607 h 276225"/>
                <a:gd name="connsiteX7" fmla="*/ 170974 w 161925"/>
                <a:gd name="connsiteY7" fmla="*/ 272796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1925" h="276225">
                  <a:moveTo>
                    <a:pt x="170974" y="272796"/>
                  </a:moveTo>
                  <a:cubicBezTo>
                    <a:pt x="154210" y="252031"/>
                    <a:pt x="138017" y="230410"/>
                    <a:pt x="122301" y="208502"/>
                  </a:cubicBezTo>
                  <a:cubicBezTo>
                    <a:pt x="106585" y="186595"/>
                    <a:pt x="91440" y="164401"/>
                    <a:pt x="76867" y="141732"/>
                  </a:cubicBezTo>
                  <a:cubicBezTo>
                    <a:pt x="47816" y="96393"/>
                    <a:pt x="21241" y="49530"/>
                    <a:pt x="0" y="0"/>
                  </a:cubicBezTo>
                  <a:cubicBezTo>
                    <a:pt x="18669" y="50482"/>
                    <a:pt x="42958" y="98965"/>
                    <a:pt x="69818" y="145923"/>
                  </a:cubicBezTo>
                  <a:cubicBezTo>
                    <a:pt x="83249" y="169354"/>
                    <a:pt x="97345" y="192500"/>
                    <a:pt x="112014" y="215265"/>
                  </a:cubicBezTo>
                  <a:cubicBezTo>
                    <a:pt x="126682" y="238030"/>
                    <a:pt x="141827" y="260509"/>
                    <a:pt x="157925" y="282607"/>
                  </a:cubicBezTo>
                  <a:lnTo>
                    <a:pt x="170974" y="272796"/>
                  </a:lnTo>
                  <a:close/>
                </a:path>
              </a:pathLst>
            </a:custGeom>
            <a:solidFill>
              <a:srgbClr val="018673"/>
            </a:solidFill>
            <a:ln w="9525" cap="flat">
              <a:noFill/>
              <a:prstDash val="solid"/>
              <a:miter/>
            </a:ln>
          </p:spPr>
          <p:txBody>
            <a:bodyPr rtlCol="0" anchor="ctr"/>
            <a:lstStyle/>
            <a:p>
              <a:endParaRPr lang="en-ID"/>
            </a:p>
          </p:txBody>
        </p:sp>
        <p:sp>
          <p:nvSpPr>
            <p:cNvPr id="27" name="Freeform: Shape 26">
              <a:extLst>
                <a:ext uri="{FF2B5EF4-FFF2-40B4-BE49-F238E27FC236}">
                  <a16:creationId xmlns:a16="http://schemas.microsoft.com/office/drawing/2014/main" id="{69995CDE-9726-4C3E-A2AB-D9DABE57F2DE}"/>
                </a:ext>
              </a:extLst>
            </p:cNvPr>
            <p:cNvSpPr/>
            <p:nvPr/>
          </p:nvSpPr>
          <p:spPr>
            <a:xfrm>
              <a:off x="8783088" y="-347576"/>
              <a:ext cx="104775" cy="66675"/>
            </a:xfrm>
            <a:custGeom>
              <a:avLst/>
              <a:gdLst>
                <a:gd name="connsiteX0" fmla="*/ 110204 w 104775"/>
                <a:gd name="connsiteY0" fmla="*/ 54007 h 66675"/>
                <a:gd name="connsiteX1" fmla="*/ 80486 w 104775"/>
                <a:gd name="connsiteY1" fmla="*/ 49149 h 66675"/>
                <a:gd name="connsiteX2" fmla="*/ 51245 w 104775"/>
                <a:gd name="connsiteY2" fmla="*/ 37719 h 66675"/>
                <a:gd name="connsiteX3" fmla="*/ 24289 w 104775"/>
                <a:gd name="connsiteY3" fmla="*/ 20955 h 66675"/>
                <a:gd name="connsiteX4" fmla="*/ 0 w 104775"/>
                <a:gd name="connsiteY4" fmla="*/ 0 h 66675"/>
                <a:gd name="connsiteX5" fmla="*/ 21527 w 104775"/>
                <a:gd name="connsiteY5" fmla="*/ 24003 h 66675"/>
                <a:gd name="connsiteX6" fmla="*/ 46958 w 104775"/>
                <a:gd name="connsiteY6" fmla="*/ 44672 h 66675"/>
                <a:gd name="connsiteX7" fmla="*/ 76200 w 104775"/>
                <a:gd name="connsiteY7" fmla="*/ 60579 h 66675"/>
                <a:gd name="connsiteX8" fmla="*/ 109538 w 104775"/>
                <a:gd name="connsiteY8" fmla="*/ 70199 h 66675"/>
                <a:gd name="connsiteX9" fmla="*/ 110204 w 104775"/>
                <a:gd name="connsiteY9" fmla="*/ 54007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775" h="66675">
                  <a:moveTo>
                    <a:pt x="110204" y="54007"/>
                  </a:moveTo>
                  <a:cubicBezTo>
                    <a:pt x="101156" y="53911"/>
                    <a:pt x="90297" y="51911"/>
                    <a:pt x="80486" y="49149"/>
                  </a:cubicBezTo>
                  <a:cubicBezTo>
                    <a:pt x="70485" y="46292"/>
                    <a:pt x="60674" y="42386"/>
                    <a:pt x="51245" y="37719"/>
                  </a:cubicBezTo>
                  <a:cubicBezTo>
                    <a:pt x="41910" y="32766"/>
                    <a:pt x="32766" y="27432"/>
                    <a:pt x="24289" y="20955"/>
                  </a:cubicBezTo>
                  <a:cubicBezTo>
                    <a:pt x="15621" y="14669"/>
                    <a:pt x="7715" y="7525"/>
                    <a:pt x="0" y="0"/>
                  </a:cubicBezTo>
                  <a:cubicBezTo>
                    <a:pt x="6667" y="8382"/>
                    <a:pt x="13621" y="16573"/>
                    <a:pt x="21527" y="24003"/>
                  </a:cubicBezTo>
                  <a:cubicBezTo>
                    <a:pt x="29242" y="31623"/>
                    <a:pt x="37910" y="38290"/>
                    <a:pt x="46958" y="44672"/>
                  </a:cubicBezTo>
                  <a:cubicBezTo>
                    <a:pt x="56102" y="50768"/>
                    <a:pt x="65913" y="56197"/>
                    <a:pt x="76200" y="60579"/>
                  </a:cubicBezTo>
                  <a:cubicBezTo>
                    <a:pt x="86677" y="64960"/>
                    <a:pt x="96964" y="68485"/>
                    <a:pt x="109538" y="70199"/>
                  </a:cubicBezTo>
                  <a:lnTo>
                    <a:pt x="110204" y="54007"/>
                  </a:lnTo>
                  <a:close/>
                </a:path>
              </a:pathLst>
            </a:custGeom>
            <a:solidFill>
              <a:srgbClr val="018673"/>
            </a:solidFill>
            <a:ln w="9525" cap="flat">
              <a:noFill/>
              <a:prstDash val="solid"/>
              <a:miter/>
            </a:ln>
          </p:spPr>
          <p:txBody>
            <a:bodyPr rtlCol="0" anchor="ctr"/>
            <a:lstStyle/>
            <a:p>
              <a:endParaRPr lang="en-ID"/>
            </a:p>
          </p:txBody>
        </p:sp>
        <p:sp>
          <p:nvSpPr>
            <p:cNvPr id="28" name="Freeform: Shape 27">
              <a:extLst>
                <a:ext uri="{FF2B5EF4-FFF2-40B4-BE49-F238E27FC236}">
                  <a16:creationId xmlns:a16="http://schemas.microsoft.com/office/drawing/2014/main" id="{F0B574C3-BD23-4569-8DB9-5B73EA62874C}"/>
                </a:ext>
              </a:extLst>
            </p:cNvPr>
            <p:cNvSpPr/>
            <p:nvPr/>
          </p:nvSpPr>
          <p:spPr>
            <a:xfrm>
              <a:off x="8799194" y="-619229"/>
              <a:ext cx="57150" cy="142875"/>
            </a:xfrm>
            <a:custGeom>
              <a:avLst/>
              <a:gdLst>
                <a:gd name="connsiteX0" fmla="*/ 12946 w 57150"/>
                <a:gd name="connsiteY0" fmla="*/ 144209 h 142875"/>
                <a:gd name="connsiteX1" fmla="*/ 41997 w 57150"/>
                <a:gd name="connsiteY1" fmla="*/ 0 h 142875"/>
                <a:gd name="connsiteX2" fmla="*/ 54475 w 57150"/>
                <a:gd name="connsiteY2" fmla="*/ 91440 h 142875"/>
                <a:gd name="connsiteX3" fmla="*/ 12946 w 57150"/>
                <a:gd name="connsiteY3" fmla="*/ 144209 h 142875"/>
              </a:gdLst>
              <a:ahLst/>
              <a:cxnLst>
                <a:cxn ang="0">
                  <a:pos x="connsiteX0" y="connsiteY0"/>
                </a:cxn>
                <a:cxn ang="0">
                  <a:pos x="connsiteX1" y="connsiteY1"/>
                </a:cxn>
                <a:cxn ang="0">
                  <a:pos x="connsiteX2" y="connsiteY2"/>
                </a:cxn>
                <a:cxn ang="0">
                  <a:pos x="connsiteX3" y="connsiteY3"/>
                </a:cxn>
              </a:cxnLst>
              <a:rect l="l" t="t" r="r" b="b"/>
              <a:pathLst>
                <a:path w="57150" h="142875">
                  <a:moveTo>
                    <a:pt x="12946" y="144209"/>
                  </a:moveTo>
                  <a:cubicBezTo>
                    <a:pt x="12946" y="144209"/>
                    <a:pt x="-30584" y="34385"/>
                    <a:pt x="41997" y="0"/>
                  </a:cubicBezTo>
                  <a:cubicBezTo>
                    <a:pt x="41997" y="0"/>
                    <a:pt x="73048" y="43815"/>
                    <a:pt x="54475" y="91440"/>
                  </a:cubicBezTo>
                  <a:cubicBezTo>
                    <a:pt x="43711" y="118872"/>
                    <a:pt x="12946" y="144209"/>
                    <a:pt x="12946" y="144209"/>
                  </a:cubicBezTo>
                  <a:close/>
                </a:path>
              </a:pathLst>
            </a:custGeom>
            <a:solidFill>
              <a:srgbClr val="018673"/>
            </a:solidFill>
            <a:ln w="9525" cap="flat">
              <a:noFill/>
              <a:prstDash val="solid"/>
              <a:miter/>
            </a:ln>
          </p:spPr>
          <p:txBody>
            <a:bodyPr rtlCol="0" anchor="ctr"/>
            <a:lstStyle/>
            <a:p>
              <a:endParaRPr lang="en-ID"/>
            </a:p>
          </p:txBody>
        </p:sp>
        <p:sp>
          <p:nvSpPr>
            <p:cNvPr id="29" name="Freeform: Shape 28">
              <a:extLst>
                <a:ext uri="{FF2B5EF4-FFF2-40B4-BE49-F238E27FC236}">
                  <a16:creationId xmlns:a16="http://schemas.microsoft.com/office/drawing/2014/main" id="{89974453-119B-463D-A59E-F40A1B9812FB}"/>
                </a:ext>
              </a:extLst>
            </p:cNvPr>
            <p:cNvSpPr/>
            <p:nvPr/>
          </p:nvSpPr>
          <p:spPr>
            <a:xfrm>
              <a:off x="8855369" y="-505882"/>
              <a:ext cx="66675" cy="114300"/>
            </a:xfrm>
            <a:custGeom>
              <a:avLst/>
              <a:gdLst>
                <a:gd name="connsiteX0" fmla="*/ 2300 w 66675"/>
                <a:gd name="connsiteY0" fmla="*/ 121253 h 114300"/>
                <a:gd name="connsiteX1" fmla="*/ 56973 w 66675"/>
                <a:gd name="connsiteY1" fmla="*/ 0 h 114300"/>
                <a:gd name="connsiteX2" fmla="*/ 61259 w 66675"/>
                <a:gd name="connsiteY2" fmla="*/ 72581 h 114300"/>
                <a:gd name="connsiteX3" fmla="*/ 2300 w 66675"/>
                <a:gd name="connsiteY3" fmla="*/ 121253 h 114300"/>
              </a:gdLst>
              <a:ahLst/>
              <a:cxnLst>
                <a:cxn ang="0">
                  <a:pos x="connsiteX0" y="connsiteY0"/>
                </a:cxn>
                <a:cxn ang="0">
                  <a:pos x="connsiteX1" y="connsiteY1"/>
                </a:cxn>
                <a:cxn ang="0">
                  <a:pos x="connsiteX2" y="connsiteY2"/>
                </a:cxn>
                <a:cxn ang="0">
                  <a:pos x="connsiteX3" y="connsiteY3"/>
                </a:cxn>
              </a:cxnLst>
              <a:rect l="l" t="t" r="r" b="b"/>
              <a:pathLst>
                <a:path w="66675" h="114300">
                  <a:moveTo>
                    <a:pt x="2300" y="121253"/>
                  </a:moveTo>
                  <a:cubicBezTo>
                    <a:pt x="2300" y="121253"/>
                    <a:pt x="-17131" y="13430"/>
                    <a:pt x="56973" y="0"/>
                  </a:cubicBezTo>
                  <a:cubicBezTo>
                    <a:pt x="56973" y="0"/>
                    <a:pt x="87929" y="30290"/>
                    <a:pt x="61259" y="72581"/>
                  </a:cubicBezTo>
                  <a:cubicBezTo>
                    <a:pt x="34589" y="114871"/>
                    <a:pt x="2300" y="121253"/>
                    <a:pt x="2300" y="121253"/>
                  </a:cubicBezTo>
                  <a:close/>
                </a:path>
              </a:pathLst>
            </a:custGeom>
            <a:solidFill>
              <a:srgbClr val="018673"/>
            </a:solidFill>
            <a:ln w="9525" cap="flat">
              <a:noFill/>
              <a:prstDash val="solid"/>
              <a:miter/>
            </a:ln>
          </p:spPr>
          <p:txBody>
            <a:bodyPr rtlCol="0" anchor="ctr"/>
            <a:lstStyle/>
            <a:p>
              <a:endParaRPr lang="en-ID"/>
            </a:p>
          </p:txBody>
        </p:sp>
        <p:sp>
          <p:nvSpPr>
            <p:cNvPr id="30" name="Freeform: Shape 29">
              <a:extLst>
                <a:ext uri="{FF2B5EF4-FFF2-40B4-BE49-F238E27FC236}">
                  <a16:creationId xmlns:a16="http://schemas.microsoft.com/office/drawing/2014/main" id="{C53D2D6A-D770-4856-8AF4-CA574752C4CB}"/>
                </a:ext>
              </a:extLst>
            </p:cNvPr>
            <p:cNvSpPr/>
            <p:nvPr/>
          </p:nvSpPr>
          <p:spPr>
            <a:xfrm>
              <a:off x="8718233" y="-484994"/>
              <a:ext cx="95250" cy="76200"/>
            </a:xfrm>
            <a:custGeom>
              <a:avLst/>
              <a:gdLst>
                <a:gd name="connsiteX0" fmla="*/ 102860 w 95250"/>
                <a:gd name="connsiteY0" fmla="*/ 81030 h 76200"/>
                <a:gd name="connsiteX1" fmla="*/ 11706 w 95250"/>
                <a:gd name="connsiteY1" fmla="*/ 5306 h 76200"/>
                <a:gd name="connsiteX2" fmla="*/ 102860 w 95250"/>
                <a:gd name="connsiteY2" fmla="*/ 81030 h 76200"/>
              </a:gdLst>
              <a:ahLst/>
              <a:cxnLst>
                <a:cxn ang="0">
                  <a:pos x="connsiteX0" y="connsiteY0"/>
                </a:cxn>
                <a:cxn ang="0">
                  <a:pos x="connsiteX1" y="connsiteY1"/>
                </a:cxn>
                <a:cxn ang="0">
                  <a:pos x="connsiteX2" y="connsiteY2"/>
                </a:cxn>
              </a:cxnLst>
              <a:rect l="l" t="t" r="r" b="b"/>
              <a:pathLst>
                <a:path w="95250" h="76200">
                  <a:moveTo>
                    <a:pt x="102860" y="81030"/>
                  </a:moveTo>
                  <a:cubicBezTo>
                    <a:pt x="102860" y="81030"/>
                    <a:pt x="41329" y="-24507"/>
                    <a:pt x="11706" y="5306"/>
                  </a:cubicBezTo>
                  <a:cubicBezTo>
                    <a:pt x="-18012" y="35024"/>
                    <a:pt x="7610" y="83697"/>
                    <a:pt x="102860" y="81030"/>
                  </a:cubicBezTo>
                  <a:close/>
                </a:path>
              </a:pathLst>
            </a:custGeom>
            <a:solidFill>
              <a:srgbClr val="018673"/>
            </a:solidFill>
            <a:ln w="9525" cap="flat">
              <a:noFill/>
              <a:prstDash val="solid"/>
              <a:miter/>
            </a:ln>
          </p:spPr>
          <p:txBody>
            <a:bodyPr rtlCol="0" anchor="ctr"/>
            <a:lstStyle/>
            <a:p>
              <a:endParaRPr lang="en-ID"/>
            </a:p>
          </p:txBody>
        </p:sp>
        <p:sp>
          <p:nvSpPr>
            <p:cNvPr id="31" name="Freeform: Shape 30">
              <a:extLst>
                <a:ext uri="{FF2B5EF4-FFF2-40B4-BE49-F238E27FC236}">
                  <a16:creationId xmlns:a16="http://schemas.microsoft.com/office/drawing/2014/main" id="{0259A2F8-E337-4965-AE55-07610FB0C47E}"/>
                </a:ext>
              </a:extLst>
            </p:cNvPr>
            <p:cNvSpPr/>
            <p:nvPr/>
          </p:nvSpPr>
          <p:spPr>
            <a:xfrm>
              <a:off x="8654986" y="-401667"/>
              <a:ext cx="95250" cy="47625"/>
            </a:xfrm>
            <a:custGeom>
              <a:avLst/>
              <a:gdLst>
                <a:gd name="connsiteX0" fmla="*/ 99717 w 95250"/>
                <a:gd name="connsiteY0" fmla="*/ 43804 h 47625"/>
                <a:gd name="connsiteX1" fmla="*/ 2562 w 95250"/>
                <a:gd name="connsiteY1" fmla="*/ 17039 h 47625"/>
                <a:gd name="connsiteX2" fmla="*/ 99717 w 95250"/>
                <a:gd name="connsiteY2" fmla="*/ 43804 h 47625"/>
              </a:gdLst>
              <a:ahLst/>
              <a:cxnLst>
                <a:cxn ang="0">
                  <a:pos x="connsiteX0" y="connsiteY0"/>
                </a:cxn>
                <a:cxn ang="0">
                  <a:pos x="connsiteX1" y="connsiteY1"/>
                </a:cxn>
                <a:cxn ang="0">
                  <a:pos x="connsiteX2" y="connsiteY2"/>
                </a:cxn>
              </a:cxnLst>
              <a:rect l="l" t="t" r="r" b="b"/>
              <a:pathLst>
                <a:path w="95250" h="47625">
                  <a:moveTo>
                    <a:pt x="99717" y="43804"/>
                  </a:moveTo>
                  <a:cubicBezTo>
                    <a:pt x="99717" y="43804"/>
                    <a:pt x="20660" y="-33254"/>
                    <a:pt x="2562" y="17039"/>
                  </a:cubicBezTo>
                  <a:cubicBezTo>
                    <a:pt x="-14773" y="65044"/>
                    <a:pt x="60093" y="52281"/>
                    <a:pt x="99717" y="43804"/>
                  </a:cubicBezTo>
                  <a:close/>
                </a:path>
              </a:pathLst>
            </a:custGeom>
            <a:solidFill>
              <a:srgbClr val="018673"/>
            </a:solidFill>
            <a:ln w="9525" cap="flat">
              <a:noFill/>
              <a:prstDash val="solid"/>
              <a:miter/>
            </a:ln>
          </p:spPr>
          <p:txBody>
            <a:bodyPr rtlCol="0" anchor="ctr"/>
            <a:lstStyle/>
            <a:p>
              <a:endParaRPr lang="en-ID"/>
            </a:p>
          </p:txBody>
        </p:sp>
        <p:sp>
          <p:nvSpPr>
            <p:cNvPr id="32" name="Freeform: Shape 31">
              <a:extLst>
                <a:ext uri="{FF2B5EF4-FFF2-40B4-BE49-F238E27FC236}">
                  <a16:creationId xmlns:a16="http://schemas.microsoft.com/office/drawing/2014/main" id="{BFCCEA7E-B42F-4CF2-A570-19B59DC70C35}"/>
                </a:ext>
              </a:extLst>
            </p:cNvPr>
            <p:cNvSpPr/>
            <p:nvPr/>
          </p:nvSpPr>
          <p:spPr>
            <a:xfrm>
              <a:off x="8729496" y="-322454"/>
              <a:ext cx="95250" cy="76200"/>
            </a:xfrm>
            <a:custGeom>
              <a:avLst/>
              <a:gdLst>
                <a:gd name="connsiteX0" fmla="*/ 99884 w 95250"/>
                <a:gd name="connsiteY0" fmla="*/ 310 h 76200"/>
                <a:gd name="connsiteX1" fmla="*/ 2538 w 95250"/>
                <a:gd name="connsiteY1" fmla="*/ 36124 h 76200"/>
                <a:gd name="connsiteX2" fmla="*/ 46068 w 95250"/>
                <a:gd name="connsiteY2" fmla="*/ 78034 h 76200"/>
                <a:gd name="connsiteX3" fmla="*/ 99884 w 95250"/>
                <a:gd name="connsiteY3" fmla="*/ 310 h 76200"/>
              </a:gdLst>
              <a:ahLst/>
              <a:cxnLst>
                <a:cxn ang="0">
                  <a:pos x="connsiteX0" y="connsiteY0"/>
                </a:cxn>
                <a:cxn ang="0">
                  <a:pos x="connsiteX1" y="connsiteY1"/>
                </a:cxn>
                <a:cxn ang="0">
                  <a:pos x="connsiteX2" y="connsiteY2"/>
                </a:cxn>
                <a:cxn ang="0">
                  <a:pos x="connsiteX3" y="connsiteY3"/>
                </a:cxn>
              </a:cxnLst>
              <a:rect l="l" t="t" r="r" b="b"/>
              <a:pathLst>
                <a:path w="95250" h="76200">
                  <a:moveTo>
                    <a:pt x="99884" y="310"/>
                  </a:moveTo>
                  <a:cubicBezTo>
                    <a:pt x="99884" y="310"/>
                    <a:pt x="13587" y="-5786"/>
                    <a:pt x="2538" y="36124"/>
                  </a:cubicBezTo>
                  <a:cubicBezTo>
                    <a:pt x="-8511" y="78034"/>
                    <a:pt x="18445" y="92226"/>
                    <a:pt x="46068" y="78034"/>
                  </a:cubicBezTo>
                  <a:cubicBezTo>
                    <a:pt x="73690" y="63937"/>
                    <a:pt x="99884" y="310"/>
                    <a:pt x="99884" y="310"/>
                  </a:cubicBezTo>
                  <a:close/>
                </a:path>
              </a:pathLst>
            </a:custGeom>
            <a:solidFill>
              <a:srgbClr val="018673"/>
            </a:solidFill>
            <a:ln w="9525" cap="flat">
              <a:noFill/>
              <a:prstDash val="solid"/>
              <a:miter/>
            </a:ln>
          </p:spPr>
          <p:txBody>
            <a:bodyPr rtlCol="0" anchor="ctr"/>
            <a:lstStyle/>
            <a:p>
              <a:endParaRPr lang="en-ID"/>
            </a:p>
          </p:txBody>
        </p:sp>
        <p:sp>
          <p:nvSpPr>
            <p:cNvPr id="33" name="Freeform: Shape 32">
              <a:extLst>
                <a:ext uri="{FF2B5EF4-FFF2-40B4-BE49-F238E27FC236}">
                  <a16:creationId xmlns:a16="http://schemas.microsoft.com/office/drawing/2014/main" id="{CB5961AB-E815-4314-B773-76A99AF71EF8}"/>
                </a:ext>
              </a:extLst>
            </p:cNvPr>
            <p:cNvSpPr/>
            <p:nvPr/>
          </p:nvSpPr>
          <p:spPr>
            <a:xfrm>
              <a:off x="10108206" y="-755532"/>
              <a:ext cx="76200" cy="476250"/>
            </a:xfrm>
            <a:custGeom>
              <a:avLst/>
              <a:gdLst>
                <a:gd name="connsiteX0" fmla="*/ 50673 w 76200"/>
                <a:gd name="connsiteY0" fmla="*/ 391096 h 476250"/>
                <a:gd name="connsiteX1" fmla="*/ 18002 w 76200"/>
                <a:gd name="connsiteY1" fmla="*/ 481679 h 476250"/>
                <a:gd name="connsiteX2" fmla="*/ 0 w 76200"/>
                <a:gd name="connsiteY2" fmla="*/ 481679 h 476250"/>
                <a:gd name="connsiteX3" fmla="*/ 38290 w 76200"/>
                <a:gd name="connsiteY3" fmla="*/ 387477 h 476250"/>
                <a:gd name="connsiteX4" fmla="*/ 66484 w 76200"/>
                <a:gd name="connsiteY4" fmla="*/ 260223 h 476250"/>
                <a:gd name="connsiteX5" fmla="*/ 71152 w 76200"/>
                <a:gd name="connsiteY5" fmla="*/ 129731 h 476250"/>
                <a:gd name="connsiteX6" fmla="*/ 64675 w 76200"/>
                <a:gd name="connsiteY6" fmla="*/ 64484 h 476250"/>
                <a:gd name="connsiteX7" fmla="*/ 58960 w 76200"/>
                <a:gd name="connsiteY7" fmla="*/ 32194 h 476250"/>
                <a:gd name="connsiteX8" fmla="*/ 52483 w 76200"/>
                <a:gd name="connsiteY8" fmla="*/ 0 h 476250"/>
                <a:gd name="connsiteX9" fmla="*/ 60007 w 76200"/>
                <a:gd name="connsiteY9" fmla="*/ 32004 h 476250"/>
                <a:gd name="connsiteX10" fmla="*/ 66770 w 76200"/>
                <a:gd name="connsiteY10" fmla="*/ 64198 h 476250"/>
                <a:gd name="connsiteX11" fmla="*/ 75438 w 76200"/>
                <a:gd name="connsiteY11" fmla="*/ 129445 h 476250"/>
                <a:gd name="connsiteX12" fmla="*/ 75057 w 76200"/>
                <a:gd name="connsiteY12" fmla="*/ 261175 h 476250"/>
                <a:gd name="connsiteX13" fmla="*/ 50673 w 76200"/>
                <a:gd name="connsiteY13" fmla="*/ 391096 h 476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6200" h="476250">
                  <a:moveTo>
                    <a:pt x="50673" y="391096"/>
                  </a:moveTo>
                  <a:cubicBezTo>
                    <a:pt x="41815" y="421957"/>
                    <a:pt x="31337" y="452247"/>
                    <a:pt x="18002" y="481679"/>
                  </a:cubicBezTo>
                  <a:lnTo>
                    <a:pt x="0" y="481679"/>
                  </a:lnTo>
                  <a:cubicBezTo>
                    <a:pt x="15335" y="451675"/>
                    <a:pt x="28003" y="419767"/>
                    <a:pt x="38290" y="387477"/>
                  </a:cubicBezTo>
                  <a:cubicBezTo>
                    <a:pt x="51435" y="346043"/>
                    <a:pt x="61341" y="303467"/>
                    <a:pt x="66484" y="260223"/>
                  </a:cubicBezTo>
                  <a:cubicBezTo>
                    <a:pt x="71723" y="217075"/>
                    <a:pt x="74200" y="173260"/>
                    <a:pt x="71152" y="129731"/>
                  </a:cubicBezTo>
                  <a:cubicBezTo>
                    <a:pt x="70675" y="107823"/>
                    <a:pt x="67342" y="86201"/>
                    <a:pt x="64675" y="64484"/>
                  </a:cubicBezTo>
                  <a:cubicBezTo>
                    <a:pt x="63627" y="53530"/>
                    <a:pt x="61055" y="42958"/>
                    <a:pt x="58960" y="32194"/>
                  </a:cubicBezTo>
                  <a:lnTo>
                    <a:pt x="52483" y="0"/>
                  </a:lnTo>
                  <a:lnTo>
                    <a:pt x="60007" y="32004"/>
                  </a:lnTo>
                  <a:cubicBezTo>
                    <a:pt x="62389" y="42672"/>
                    <a:pt x="65437" y="53340"/>
                    <a:pt x="66770" y="64198"/>
                  </a:cubicBezTo>
                  <a:cubicBezTo>
                    <a:pt x="70199" y="85820"/>
                    <a:pt x="74200" y="107537"/>
                    <a:pt x="75438" y="129445"/>
                  </a:cubicBezTo>
                  <a:cubicBezTo>
                    <a:pt x="79915" y="173165"/>
                    <a:pt x="78962" y="217361"/>
                    <a:pt x="75057" y="261175"/>
                  </a:cubicBezTo>
                  <a:cubicBezTo>
                    <a:pt x="71152" y="304990"/>
                    <a:pt x="62579" y="348520"/>
                    <a:pt x="50673" y="391096"/>
                  </a:cubicBezTo>
                  <a:close/>
                </a:path>
              </a:pathLst>
            </a:custGeom>
            <a:solidFill>
              <a:srgbClr val="018673"/>
            </a:solidFill>
            <a:ln w="9525" cap="flat">
              <a:noFill/>
              <a:prstDash val="solid"/>
              <a:miter/>
            </a:ln>
          </p:spPr>
          <p:txBody>
            <a:bodyPr rtlCol="0" anchor="ctr"/>
            <a:lstStyle/>
            <a:p>
              <a:endParaRPr lang="en-ID"/>
            </a:p>
          </p:txBody>
        </p:sp>
        <p:sp>
          <p:nvSpPr>
            <p:cNvPr id="34" name="Freeform: Shape 33">
              <a:extLst>
                <a:ext uri="{FF2B5EF4-FFF2-40B4-BE49-F238E27FC236}">
                  <a16:creationId xmlns:a16="http://schemas.microsoft.com/office/drawing/2014/main" id="{06D54653-6366-45A2-80C2-EA2B672C4A98}"/>
                </a:ext>
              </a:extLst>
            </p:cNvPr>
            <p:cNvSpPr/>
            <p:nvPr/>
          </p:nvSpPr>
          <p:spPr>
            <a:xfrm>
              <a:off x="10147259" y="-581986"/>
              <a:ext cx="28575" cy="304800"/>
            </a:xfrm>
            <a:custGeom>
              <a:avLst/>
              <a:gdLst>
                <a:gd name="connsiteX0" fmla="*/ 17717 w 28575"/>
                <a:gd name="connsiteY0" fmla="*/ 308134 h 304800"/>
                <a:gd name="connsiteX1" fmla="*/ 1333 w 28575"/>
                <a:gd name="connsiteY1" fmla="*/ 308134 h 304800"/>
                <a:gd name="connsiteX2" fmla="*/ 16383 w 28575"/>
                <a:gd name="connsiteY2" fmla="*/ 252698 h 304800"/>
                <a:gd name="connsiteX3" fmla="*/ 27908 w 28575"/>
                <a:gd name="connsiteY3" fmla="*/ 168021 h 304800"/>
                <a:gd name="connsiteX4" fmla="*/ 23908 w 28575"/>
                <a:gd name="connsiteY4" fmla="*/ 82582 h 304800"/>
                <a:gd name="connsiteX5" fmla="*/ 0 w 28575"/>
                <a:gd name="connsiteY5" fmla="*/ 0 h 304800"/>
                <a:gd name="connsiteX6" fmla="*/ 28099 w 28575"/>
                <a:gd name="connsiteY6" fmla="*/ 81820 h 304800"/>
                <a:gd name="connsiteX7" fmla="*/ 36481 w 28575"/>
                <a:gd name="connsiteY7" fmla="*/ 168211 h 304800"/>
                <a:gd name="connsiteX8" fmla="*/ 29051 w 28575"/>
                <a:gd name="connsiteY8" fmla="*/ 254984 h 304800"/>
                <a:gd name="connsiteX9" fmla="*/ 17717 w 28575"/>
                <a:gd name="connsiteY9" fmla="*/ 308134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575" h="304800">
                  <a:moveTo>
                    <a:pt x="17717" y="308134"/>
                  </a:moveTo>
                  <a:lnTo>
                    <a:pt x="1333" y="308134"/>
                  </a:lnTo>
                  <a:cubicBezTo>
                    <a:pt x="7239" y="290036"/>
                    <a:pt x="12287" y="271367"/>
                    <a:pt x="16383" y="252698"/>
                  </a:cubicBezTo>
                  <a:cubicBezTo>
                    <a:pt x="22384" y="224885"/>
                    <a:pt x="26289" y="196501"/>
                    <a:pt x="27908" y="168021"/>
                  </a:cubicBezTo>
                  <a:cubicBezTo>
                    <a:pt x="29813" y="139541"/>
                    <a:pt x="27908" y="110871"/>
                    <a:pt x="23908" y="82582"/>
                  </a:cubicBezTo>
                  <a:cubicBezTo>
                    <a:pt x="19812" y="54197"/>
                    <a:pt x="11049" y="26670"/>
                    <a:pt x="0" y="0"/>
                  </a:cubicBezTo>
                  <a:cubicBezTo>
                    <a:pt x="12287" y="26098"/>
                    <a:pt x="22574" y="53340"/>
                    <a:pt x="28099" y="81820"/>
                  </a:cubicBezTo>
                  <a:cubicBezTo>
                    <a:pt x="33623" y="110204"/>
                    <a:pt x="36957" y="139160"/>
                    <a:pt x="36481" y="168211"/>
                  </a:cubicBezTo>
                  <a:cubicBezTo>
                    <a:pt x="36290" y="197263"/>
                    <a:pt x="33814" y="226219"/>
                    <a:pt x="29051" y="254984"/>
                  </a:cubicBezTo>
                  <a:cubicBezTo>
                    <a:pt x="26099" y="272891"/>
                    <a:pt x="22384" y="290608"/>
                    <a:pt x="17717" y="308134"/>
                  </a:cubicBezTo>
                  <a:close/>
                </a:path>
              </a:pathLst>
            </a:custGeom>
            <a:solidFill>
              <a:srgbClr val="018673"/>
            </a:solidFill>
            <a:ln w="9525" cap="flat">
              <a:noFill/>
              <a:prstDash val="solid"/>
              <a:miter/>
            </a:ln>
          </p:spPr>
          <p:txBody>
            <a:bodyPr rtlCol="0" anchor="ctr"/>
            <a:lstStyle/>
            <a:p>
              <a:endParaRPr lang="en-ID"/>
            </a:p>
          </p:txBody>
        </p:sp>
        <p:sp>
          <p:nvSpPr>
            <p:cNvPr id="35" name="Freeform: Shape 34">
              <a:extLst>
                <a:ext uri="{FF2B5EF4-FFF2-40B4-BE49-F238E27FC236}">
                  <a16:creationId xmlns:a16="http://schemas.microsoft.com/office/drawing/2014/main" id="{0753442A-D35C-459A-AB67-F6C11445ECAE}"/>
                </a:ext>
              </a:extLst>
            </p:cNvPr>
            <p:cNvSpPr/>
            <p:nvPr/>
          </p:nvSpPr>
          <p:spPr>
            <a:xfrm>
              <a:off x="10091345" y="-676474"/>
              <a:ext cx="76200" cy="123825"/>
            </a:xfrm>
            <a:custGeom>
              <a:avLst/>
              <a:gdLst>
                <a:gd name="connsiteX0" fmla="*/ 77535 w 76200"/>
                <a:gd name="connsiteY0" fmla="*/ 130302 h 123825"/>
                <a:gd name="connsiteX1" fmla="*/ 7907 w 76200"/>
                <a:gd name="connsiteY1" fmla="*/ 0 h 123825"/>
                <a:gd name="connsiteX2" fmla="*/ 11527 w 76200"/>
                <a:gd name="connsiteY2" fmla="*/ 91726 h 123825"/>
                <a:gd name="connsiteX3" fmla="*/ 77535 w 76200"/>
                <a:gd name="connsiteY3" fmla="*/ 130302 h 123825"/>
              </a:gdLst>
              <a:ahLst/>
              <a:cxnLst>
                <a:cxn ang="0">
                  <a:pos x="connsiteX0" y="connsiteY0"/>
                </a:cxn>
                <a:cxn ang="0">
                  <a:pos x="connsiteX1" y="connsiteY1"/>
                </a:cxn>
                <a:cxn ang="0">
                  <a:pos x="connsiteX2" y="connsiteY2"/>
                </a:cxn>
                <a:cxn ang="0">
                  <a:pos x="connsiteX3" y="connsiteY3"/>
                </a:cxn>
              </a:cxnLst>
              <a:rect l="l" t="t" r="r" b="b"/>
              <a:pathLst>
                <a:path w="76200" h="123825">
                  <a:moveTo>
                    <a:pt x="77535" y="130302"/>
                  </a:moveTo>
                  <a:cubicBezTo>
                    <a:pt x="77535" y="130302"/>
                    <a:pt x="47817" y="27813"/>
                    <a:pt x="7907" y="0"/>
                  </a:cubicBezTo>
                  <a:cubicBezTo>
                    <a:pt x="7907" y="0"/>
                    <a:pt x="-12095" y="42005"/>
                    <a:pt x="11527" y="91726"/>
                  </a:cubicBezTo>
                  <a:cubicBezTo>
                    <a:pt x="35149" y="141351"/>
                    <a:pt x="77535" y="130302"/>
                    <a:pt x="77535" y="130302"/>
                  </a:cubicBezTo>
                  <a:close/>
                </a:path>
              </a:pathLst>
            </a:custGeom>
            <a:solidFill>
              <a:srgbClr val="018673"/>
            </a:solidFill>
            <a:ln w="9525" cap="flat">
              <a:noFill/>
              <a:prstDash val="solid"/>
              <a:miter/>
            </a:ln>
          </p:spPr>
          <p:txBody>
            <a:bodyPr rtlCol="0" anchor="ctr"/>
            <a:lstStyle/>
            <a:p>
              <a:endParaRPr lang="en-ID"/>
            </a:p>
          </p:txBody>
        </p:sp>
        <p:sp>
          <p:nvSpPr>
            <p:cNvPr id="36" name="Freeform: Shape 35">
              <a:extLst>
                <a:ext uri="{FF2B5EF4-FFF2-40B4-BE49-F238E27FC236}">
                  <a16:creationId xmlns:a16="http://schemas.microsoft.com/office/drawing/2014/main" id="{4D9B2F98-76D4-4DEB-B8B6-0A89A238B9CA}"/>
                </a:ext>
              </a:extLst>
            </p:cNvPr>
            <p:cNvSpPr/>
            <p:nvPr/>
          </p:nvSpPr>
          <p:spPr>
            <a:xfrm>
              <a:off x="10121066" y="-838854"/>
              <a:ext cx="57150" cy="133350"/>
            </a:xfrm>
            <a:custGeom>
              <a:avLst/>
              <a:gdLst>
                <a:gd name="connsiteX0" fmla="*/ 52481 w 57150"/>
                <a:gd name="connsiteY0" fmla="*/ 138282 h 133350"/>
                <a:gd name="connsiteX1" fmla="*/ 2761 w 57150"/>
                <a:gd name="connsiteY1" fmla="*/ 5598 h 133350"/>
                <a:gd name="connsiteX2" fmla="*/ 52481 w 57150"/>
                <a:gd name="connsiteY2" fmla="*/ 138282 h 133350"/>
              </a:gdLst>
              <a:ahLst/>
              <a:cxnLst>
                <a:cxn ang="0">
                  <a:pos x="connsiteX0" y="connsiteY0"/>
                </a:cxn>
                <a:cxn ang="0">
                  <a:pos x="connsiteX1" y="connsiteY1"/>
                </a:cxn>
                <a:cxn ang="0">
                  <a:pos x="connsiteX2" y="connsiteY2"/>
                </a:cxn>
              </a:cxnLst>
              <a:rect l="l" t="t" r="r" b="b"/>
              <a:pathLst>
                <a:path w="57150" h="133350">
                  <a:moveTo>
                    <a:pt x="52481" y="138282"/>
                  </a:moveTo>
                  <a:cubicBezTo>
                    <a:pt x="52481" y="138282"/>
                    <a:pt x="-14194" y="35983"/>
                    <a:pt x="2761" y="5598"/>
                  </a:cubicBezTo>
                  <a:cubicBezTo>
                    <a:pt x="19620" y="-24691"/>
                    <a:pt x="97535" y="74845"/>
                    <a:pt x="52481" y="138282"/>
                  </a:cubicBezTo>
                  <a:close/>
                </a:path>
              </a:pathLst>
            </a:custGeom>
            <a:solidFill>
              <a:srgbClr val="018673"/>
            </a:solidFill>
            <a:ln w="9525" cap="flat">
              <a:noFill/>
              <a:prstDash val="solid"/>
              <a:miter/>
            </a:ln>
          </p:spPr>
          <p:txBody>
            <a:bodyPr rtlCol="0" anchor="ctr"/>
            <a:lstStyle/>
            <a:p>
              <a:endParaRPr lang="en-ID"/>
            </a:p>
          </p:txBody>
        </p:sp>
        <p:sp>
          <p:nvSpPr>
            <p:cNvPr id="37" name="Freeform: Shape 36">
              <a:extLst>
                <a:ext uri="{FF2B5EF4-FFF2-40B4-BE49-F238E27FC236}">
                  <a16:creationId xmlns:a16="http://schemas.microsoft.com/office/drawing/2014/main" id="{D6671F72-0E52-40E8-A420-AB2E976DA167}"/>
                </a:ext>
              </a:extLst>
            </p:cNvPr>
            <p:cNvSpPr/>
            <p:nvPr/>
          </p:nvSpPr>
          <p:spPr>
            <a:xfrm>
              <a:off x="10196122" y="-583889"/>
              <a:ext cx="66675" cy="95250"/>
            </a:xfrm>
            <a:custGeom>
              <a:avLst/>
              <a:gdLst>
                <a:gd name="connsiteX0" fmla="*/ 0 w 66675"/>
                <a:gd name="connsiteY0" fmla="*/ 96581 h 95250"/>
                <a:gd name="connsiteX1" fmla="*/ 60293 w 66675"/>
                <a:gd name="connsiteY1" fmla="*/ 1046 h 95250"/>
                <a:gd name="connsiteX2" fmla="*/ 0 w 66675"/>
                <a:gd name="connsiteY2" fmla="*/ 96581 h 95250"/>
              </a:gdLst>
              <a:ahLst/>
              <a:cxnLst>
                <a:cxn ang="0">
                  <a:pos x="connsiteX0" y="connsiteY0"/>
                </a:cxn>
                <a:cxn ang="0">
                  <a:pos x="connsiteX1" y="connsiteY1"/>
                </a:cxn>
                <a:cxn ang="0">
                  <a:pos x="connsiteX2" y="connsiteY2"/>
                </a:cxn>
              </a:cxnLst>
              <a:rect l="l" t="t" r="r" b="b"/>
              <a:pathLst>
                <a:path w="66675" h="95250">
                  <a:moveTo>
                    <a:pt x="0" y="96581"/>
                  </a:moveTo>
                  <a:cubicBezTo>
                    <a:pt x="0" y="96581"/>
                    <a:pt x="10573" y="-11718"/>
                    <a:pt x="60293" y="1046"/>
                  </a:cubicBezTo>
                  <a:cubicBezTo>
                    <a:pt x="110014" y="13809"/>
                    <a:pt x="0" y="96581"/>
                    <a:pt x="0" y="96581"/>
                  </a:cubicBezTo>
                  <a:close/>
                </a:path>
              </a:pathLst>
            </a:custGeom>
            <a:solidFill>
              <a:srgbClr val="018673"/>
            </a:solidFill>
            <a:ln w="9525" cap="flat">
              <a:noFill/>
              <a:prstDash val="solid"/>
              <a:miter/>
            </a:ln>
          </p:spPr>
          <p:txBody>
            <a:bodyPr rtlCol="0" anchor="ctr"/>
            <a:lstStyle/>
            <a:p>
              <a:endParaRPr lang="en-ID"/>
            </a:p>
          </p:txBody>
        </p:sp>
        <p:sp>
          <p:nvSpPr>
            <p:cNvPr id="38" name="Freeform: Shape 37">
              <a:extLst>
                <a:ext uri="{FF2B5EF4-FFF2-40B4-BE49-F238E27FC236}">
                  <a16:creationId xmlns:a16="http://schemas.microsoft.com/office/drawing/2014/main" id="{053F3FDA-F1BE-4DFC-A914-E847E1FF1108}"/>
                </a:ext>
              </a:extLst>
            </p:cNvPr>
            <p:cNvSpPr/>
            <p:nvPr/>
          </p:nvSpPr>
          <p:spPr>
            <a:xfrm>
              <a:off x="10583313" y="-544077"/>
              <a:ext cx="114300" cy="314325"/>
            </a:xfrm>
            <a:custGeom>
              <a:avLst/>
              <a:gdLst>
                <a:gd name="connsiteX0" fmla="*/ 24384 w 114300"/>
                <a:gd name="connsiteY0" fmla="*/ 315373 h 314325"/>
                <a:gd name="connsiteX1" fmla="*/ 75629 w 114300"/>
                <a:gd name="connsiteY1" fmla="*/ 158687 h 314325"/>
                <a:gd name="connsiteX2" fmla="*/ 117824 w 114300"/>
                <a:gd name="connsiteY2" fmla="*/ 0 h 314325"/>
                <a:gd name="connsiteX3" fmla="*/ 63151 w 114300"/>
                <a:gd name="connsiteY3" fmla="*/ 154686 h 314325"/>
                <a:gd name="connsiteX4" fmla="*/ 0 w 114300"/>
                <a:gd name="connsiteY4" fmla="*/ 305562 h 314325"/>
                <a:gd name="connsiteX5" fmla="*/ 24384 w 114300"/>
                <a:gd name="connsiteY5" fmla="*/ 315373 h 31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300" h="314325">
                  <a:moveTo>
                    <a:pt x="24384" y="315373"/>
                  </a:moveTo>
                  <a:cubicBezTo>
                    <a:pt x="43434" y="263366"/>
                    <a:pt x="60103" y="211265"/>
                    <a:pt x="75629" y="158687"/>
                  </a:cubicBezTo>
                  <a:cubicBezTo>
                    <a:pt x="91154" y="106108"/>
                    <a:pt x="105156" y="53150"/>
                    <a:pt x="117824" y="0"/>
                  </a:cubicBezTo>
                  <a:cubicBezTo>
                    <a:pt x="100965" y="52102"/>
                    <a:pt x="82772" y="103632"/>
                    <a:pt x="63151" y="154686"/>
                  </a:cubicBezTo>
                  <a:cubicBezTo>
                    <a:pt x="43529" y="205645"/>
                    <a:pt x="22670" y="256318"/>
                    <a:pt x="0" y="305562"/>
                  </a:cubicBezTo>
                  <a:lnTo>
                    <a:pt x="24384" y="315373"/>
                  </a:lnTo>
                  <a:close/>
                </a:path>
              </a:pathLst>
            </a:custGeom>
            <a:solidFill>
              <a:srgbClr val="018673"/>
            </a:solidFill>
            <a:ln w="9525" cap="flat">
              <a:noFill/>
              <a:prstDash val="solid"/>
              <a:miter/>
            </a:ln>
          </p:spPr>
          <p:txBody>
            <a:bodyPr rtlCol="0" anchor="ctr"/>
            <a:lstStyle/>
            <a:p>
              <a:endParaRPr lang="en-ID"/>
            </a:p>
          </p:txBody>
        </p:sp>
        <p:sp>
          <p:nvSpPr>
            <p:cNvPr id="39" name="Freeform: Shape 38">
              <a:extLst>
                <a:ext uri="{FF2B5EF4-FFF2-40B4-BE49-F238E27FC236}">
                  <a16:creationId xmlns:a16="http://schemas.microsoft.com/office/drawing/2014/main" id="{40767337-5F48-42F2-BB45-A0D87FE7D7E4}"/>
                </a:ext>
              </a:extLst>
            </p:cNvPr>
            <p:cNvSpPr/>
            <p:nvPr/>
          </p:nvSpPr>
          <p:spPr>
            <a:xfrm>
              <a:off x="10387670" y="-922791"/>
              <a:ext cx="76200" cy="400050"/>
            </a:xfrm>
            <a:custGeom>
              <a:avLst/>
              <a:gdLst>
                <a:gd name="connsiteX0" fmla="*/ 84106 w 76200"/>
                <a:gd name="connsiteY0" fmla="*/ 393764 h 400050"/>
                <a:gd name="connsiteX1" fmla="*/ 70009 w 76200"/>
                <a:gd name="connsiteY1" fmla="*/ 374428 h 400050"/>
                <a:gd name="connsiteX2" fmla="*/ 57912 w 76200"/>
                <a:gd name="connsiteY2" fmla="*/ 352330 h 400050"/>
                <a:gd name="connsiteX3" fmla="*/ 39052 w 76200"/>
                <a:gd name="connsiteY3" fmla="*/ 305086 h 400050"/>
                <a:gd name="connsiteX4" fmla="*/ 15335 w 76200"/>
                <a:gd name="connsiteY4" fmla="*/ 205454 h 400050"/>
                <a:gd name="connsiteX5" fmla="*/ 13240 w 76200"/>
                <a:gd name="connsiteY5" fmla="*/ 192786 h 400050"/>
                <a:gd name="connsiteX6" fmla="*/ 11621 w 76200"/>
                <a:gd name="connsiteY6" fmla="*/ 180023 h 400050"/>
                <a:gd name="connsiteX7" fmla="*/ 8477 w 76200"/>
                <a:gd name="connsiteY7" fmla="*/ 154496 h 400050"/>
                <a:gd name="connsiteX8" fmla="*/ 4381 w 76200"/>
                <a:gd name="connsiteY8" fmla="*/ 103156 h 400050"/>
                <a:gd name="connsiteX9" fmla="*/ 2476 w 76200"/>
                <a:gd name="connsiteY9" fmla="*/ 51626 h 400050"/>
                <a:gd name="connsiteX10" fmla="*/ 2381 w 76200"/>
                <a:gd name="connsiteY10" fmla="*/ 0 h 400050"/>
                <a:gd name="connsiteX11" fmla="*/ 286 w 76200"/>
                <a:gd name="connsiteY11" fmla="*/ 51626 h 400050"/>
                <a:gd name="connsiteX12" fmla="*/ 0 w 76200"/>
                <a:gd name="connsiteY12" fmla="*/ 103346 h 400050"/>
                <a:gd name="connsiteX13" fmla="*/ 2000 w 76200"/>
                <a:gd name="connsiteY13" fmla="*/ 155067 h 400050"/>
                <a:gd name="connsiteX14" fmla="*/ 4096 w 76200"/>
                <a:gd name="connsiteY14" fmla="*/ 180880 h 400050"/>
                <a:gd name="connsiteX15" fmla="*/ 5143 w 76200"/>
                <a:gd name="connsiteY15" fmla="*/ 193834 h 400050"/>
                <a:gd name="connsiteX16" fmla="*/ 6763 w 76200"/>
                <a:gd name="connsiteY16" fmla="*/ 206693 h 400050"/>
                <a:gd name="connsiteX17" fmla="*/ 26575 w 76200"/>
                <a:gd name="connsiteY17" fmla="*/ 308896 h 400050"/>
                <a:gd name="connsiteX18" fmla="*/ 44005 w 76200"/>
                <a:gd name="connsiteY18" fmla="*/ 358521 h 400050"/>
                <a:gd name="connsiteX19" fmla="*/ 55817 w 76200"/>
                <a:gd name="connsiteY19" fmla="*/ 382429 h 400050"/>
                <a:gd name="connsiteX20" fmla="*/ 71438 w 76200"/>
                <a:gd name="connsiteY20" fmla="*/ 405574 h 400050"/>
                <a:gd name="connsiteX21" fmla="*/ 84106 w 76200"/>
                <a:gd name="connsiteY21" fmla="*/ 393764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6200" h="400050">
                  <a:moveTo>
                    <a:pt x="84106" y="393764"/>
                  </a:moveTo>
                  <a:cubicBezTo>
                    <a:pt x="79343" y="388715"/>
                    <a:pt x="74295" y="381286"/>
                    <a:pt x="70009" y="374428"/>
                  </a:cubicBezTo>
                  <a:cubicBezTo>
                    <a:pt x="65627" y="367379"/>
                    <a:pt x="61817" y="359855"/>
                    <a:pt x="57912" y="352330"/>
                  </a:cubicBezTo>
                  <a:cubicBezTo>
                    <a:pt x="50768" y="336995"/>
                    <a:pt x="44291" y="321278"/>
                    <a:pt x="39052" y="305086"/>
                  </a:cubicBezTo>
                  <a:cubicBezTo>
                    <a:pt x="28480" y="272701"/>
                    <a:pt x="20479" y="239268"/>
                    <a:pt x="15335" y="205454"/>
                  </a:cubicBezTo>
                  <a:lnTo>
                    <a:pt x="13240" y="192786"/>
                  </a:lnTo>
                  <a:lnTo>
                    <a:pt x="11621" y="180023"/>
                  </a:lnTo>
                  <a:lnTo>
                    <a:pt x="8477" y="154496"/>
                  </a:lnTo>
                  <a:cubicBezTo>
                    <a:pt x="6953" y="137446"/>
                    <a:pt x="5525" y="120301"/>
                    <a:pt x="4381" y="103156"/>
                  </a:cubicBezTo>
                  <a:cubicBezTo>
                    <a:pt x="3810" y="86011"/>
                    <a:pt x="2858" y="68771"/>
                    <a:pt x="2476" y="51626"/>
                  </a:cubicBezTo>
                  <a:lnTo>
                    <a:pt x="2381" y="0"/>
                  </a:lnTo>
                  <a:lnTo>
                    <a:pt x="286" y="51626"/>
                  </a:lnTo>
                  <a:cubicBezTo>
                    <a:pt x="-95" y="68866"/>
                    <a:pt x="95" y="86106"/>
                    <a:pt x="0" y="103346"/>
                  </a:cubicBezTo>
                  <a:cubicBezTo>
                    <a:pt x="476" y="120587"/>
                    <a:pt x="1143" y="137827"/>
                    <a:pt x="2000" y="155067"/>
                  </a:cubicBezTo>
                  <a:lnTo>
                    <a:pt x="4096" y="180880"/>
                  </a:lnTo>
                  <a:lnTo>
                    <a:pt x="5143" y="193834"/>
                  </a:lnTo>
                  <a:lnTo>
                    <a:pt x="6763" y="206693"/>
                  </a:lnTo>
                  <a:cubicBezTo>
                    <a:pt x="10477" y="241078"/>
                    <a:pt x="17145" y="275272"/>
                    <a:pt x="26575" y="308896"/>
                  </a:cubicBezTo>
                  <a:cubicBezTo>
                    <a:pt x="31147" y="325755"/>
                    <a:pt x="37243" y="342233"/>
                    <a:pt x="44005" y="358521"/>
                  </a:cubicBezTo>
                  <a:cubicBezTo>
                    <a:pt x="47720" y="366522"/>
                    <a:pt x="51435" y="374618"/>
                    <a:pt x="55817" y="382429"/>
                  </a:cubicBezTo>
                  <a:cubicBezTo>
                    <a:pt x="60388" y="390335"/>
                    <a:pt x="64579" y="397669"/>
                    <a:pt x="71438" y="405574"/>
                  </a:cubicBezTo>
                  <a:lnTo>
                    <a:pt x="84106" y="393764"/>
                  </a:lnTo>
                  <a:close/>
                </a:path>
              </a:pathLst>
            </a:custGeom>
            <a:solidFill>
              <a:srgbClr val="018673"/>
            </a:solidFill>
            <a:ln w="9525" cap="flat">
              <a:noFill/>
              <a:prstDash val="solid"/>
              <a:miter/>
            </a:ln>
          </p:spPr>
          <p:txBody>
            <a:bodyPr rtlCol="0" anchor="ctr"/>
            <a:lstStyle/>
            <a:p>
              <a:endParaRPr lang="en-ID"/>
            </a:p>
          </p:txBody>
        </p:sp>
        <p:sp>
          <p:nvSpPr>
            <p:cNvPr id="40" name="Freeform: Shape 39">
              <a:extLst>
                <a:ext uri="{FF2B5EF4-FFF2-40B4-BE49-F238E27FC236}">
                  <a16:creationId xmlns:a16="http://schemas.microsoft.com/office/drawing/2014/main" id="{A4BC6113-2ACE-4A30-97CE-D44DD997A620}"/>
                </a:ext>
              </a:extLst>
            </p:cNvPr>
            <p:cNvSpPr/>
            <p:nvPr/>
          </p:nvSpPr>
          <p:spPr>
            <a:xfrm>
              <a:off x="10438275" y="-1087764"/>
              <a:ext cx="228600" cy="828675"/>
            </a:xfrm>
            <a:custGeom>
              <a:avLst/>
              <a:gdLst>
                <a:gd name="connsiteX0" fmla="*/ 18356 w 228600"/>
                <a:gd name="connsiteY0" fmla="*/ 827627 h 828675"/>
                <a:gd name="connsiteX1" fmla="*/ 25881 w 228600"/>
                <a:gd name="connsiteY1" fmla="*/ 612267 h 828675"/>
                <a:gd name="connsiteX2" fmla="*/ 66457 w 228600"/>
                <a:gd name="connsiteY2" fmla="*/ 399479 h 828675"/>
                <a:gd name="connsiteX3" fmla="*/ 137037 w 228600"/>
                <a:gd name="connsiteY3" fmla="*/ 194024 h 828675"/>
                <a:gd name="connsiteX4" fmla="*/ 147705 w 228600"/>
                <a:gd name="connsiteY4" fmla="*/ 168974 h 828675"/>
                <a:gd name="connsiteX5" fmla="*/ 153039 w 228600"/>
                <a:gd name="connsiteY5" fmla="*/ 156401 h 828675"/>
                <a:gd name="connsiteX6" fmla="*/ 159040 w 228600"/>
                <a:gd name="connsiteY6" fmla="*/ 144209 h 828675"/>
                <a:gd name="connsiteX7" fmla="*/ 183138 w 228600"/>
                <a:gd name="connsiteY7" fmla="*/ 95345 h 828675"/>
                <a:gd name="connsiteX8" fmla="*/ 209142 w 228600"/>
                <a:gd name="connsiteY8" fmla="*/ 47434 h 828675"/>
                <a:gd name="connsiteX9" fmla="*/ 236193 w 228600"/>
                <a:gd name="connsiteY9" fmla="*/ 0 h 828675"/>
                <a:gd name="connsiteX10" fmla="*/ 208189 w 228600"/>
                <a:gd name="connsiteY10" fmla="*/ 46958 h 828675"/>
                <a:gd name="connsiteX11" fmla="*/ 181233 w 228600"/>
                <a:gd name="connsiteY11" fmla="*/ 94488 h 828675"/>
                <a:gd name="connsiteX12" fmla="*/ 156087 w 228600"/>
                <a:gd name="connsiteY12" fmla="*/ 142970 h 828675"/>
                <a:gd name="connsiteX13" fmla="*/ 149801 w 228600"/>
                <a:gd name="connsiteY13" fmla="*/ 155067 h 828675"/>
                <a:gd name="connsiteX14" fmla="*/ 144181 w 228600"/>
                <a:gd name="connsiteY14" fmla="*/ 167545 h 828675"/>
                <a:gd name="connsiteX15" fmla="*/ 133037 w 228600"/>
                <a:gd name="connsiteY15" fmla="*/ 192500 h 828675"/>
                <a:gd name="connsiteX16" fmla="*/ 58075 w 228600"/>
                <a:gd name="connsiteY16" fmla="*/ 397383 h 828675"/>
                <a:gd name="connsiteX17" fmla="*/ 12927 w 228600"/>
                <a:gd name="connsiteY17" fmla="*/ 610838 h 828675"/>
                <a:gd name="connsiteX18" fmla="*/ 1020 w 228600"/>
                <a:gd name="connsiteY18" fmla="*/ 829247 h 828675"/>
                <a:gd name="connsiteX19" fmla="*/ 18356 w 228600"/>
                <a:gd name="connsiteY19" fmla="*/ 827627 h 828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28600" h="828675">
                  <a:moveTo>
                    <a:pt x="18356" y="827627"/>
                  </a:moveTo>
                  <a:cubicBezTo>
                    <a:pt x="13689" y="756476"/>
                    <a:pt x="17594" y="683800"/>
                    <a:pt x="25881" y="612267"/>
                  </a:cubicBezTo>
                  <a:cubicBezTo>
                    <a:pt x="34453" y="540639"/>
                    <a:pt x="47407" y="469297"/>
                    <a:pt x="66457" y="399479"/>
                  </a:cubicBezTo>
                  <a:cubicBezTo>
                    <a:pt x="85317" y="329660"/>
                    <a:pt x="107891" y="260604"/>
                    <a:pt x="137037" y="194024"/>
                  </a:cubicBezTo>
                  <a:lnTo>
                    <a:pt x="147705" y="168974"/>
                  </a:lnTo>
                  <a:lnTo>
                    <a:pt x="153039" y="156401"/>
                  </a:lnTo>
                  <a:lnTo>
                    <a:pt x="159040" y="144209"/>
                  </a:lnTo>
                  <a:lnTo>
                    <a:pt x="183138" y="95345"/>
                  </a:lnTo>
                  <a:cubicBezTo>
                    <a:pt x="190758" y="78772"/>
                    <a:pt x="200283" y="63246"/>
                    <a:pt x="209142" y="47434"/>
                  </a:cubicBezTo>
                  <a:lnTo>
                    <a:pt x="236193" y="0"/>
                  </a:lnTo>
                  <a:lnTo>
                    <a:pt x="208189" y="46958"/>
                  </a:lnTo>
                  <a:cubicBezTo>
                    <a:pt x="198950" y="62675"/>
                    <a:pt x="189139" y="78105"/>
                    <a:pt x="181233" y="94488"/>
                  </a:cubicBezTo>
                  <a:lnTo>
                    <a:pt x="156087" y="142970"/>
                  </a:lnTo>
                  <a:lnTo>
                    <a:pt x="149801" y="155067"/>
                  </a:lnTo>
                  <a:lnTo>
                    <a:pt x="144181" y="167545"/>
                  </a:lnTo>
                  <a:lnTo>
                    <a:pt x="133037" y="192500"/>
                  </a:lnTo>
                  <a:cubicBezTo>
                    <a:pt x="102462" y="258699"/>
                    <a:pt x="78459" y="327565"/>
                    <a:pt x="58075" y="397383"/>
                  </a:cubicBezTo>
                  <a:cubicBezTo>
                    <a:pt x="37501" y="467201"/>
                    <a:pt x="23023" y="538734"/>
                    <a:pt x="12927" y="610838"/>
                  </a:cubicBezTo>
                  <a:cubicBezTo>
                    <a:pt x="3116" y="683038"/>
                    <a:pt x="-2409" y="755618"/>
                    <a:pt x="1020" y="829247"/>
                  </a:cubicBezTo>
                  <a:lnTo>
                    <a:pt x="18356" y="827627"/>
                  </a:lnTo>
                  <a:close/>
                </a:path>
              </a:pathLst>
            </a:custGeom>
            <a:solidFill>
              <a:srgbClr val="018673"/>
            </a:solidFill>
            <a:ln w="9525" cap="flat">
              <a:noFill/>
              <a:prstDash val="solid"/>
              <a:miter/>
            </a:ln>
          </p:spPr>
          <p:txBody>
            <a:bodyPr rtlCol="0" anchor="ctr"/>
            <a:lstStyle/>
            <a:p>
              <a:endParaRPr lang="en-ID"/>
            </a:p>
          </p:txBody>
        </p:sp>
        <p:sp>
          <p:nvSpPr>
            <p:cNvPr id="41" name="Freeform: Shape 40">
              <a:extLst>
                <a:ext uri="{FF2B5EF4-FFF2-40B4-BE49-F238E27FC236}">
                  <a16:creationId xmlns:a16="http://schemas.microsoft.com/office/drawing/2014/main" id="{DD50DF3E-FB91-4F49-B391-E964A92AEEC6}"/>
                </a:ext>
              </a:extLst>
            </p:cNvPr>
            <p:cNvSpPr/>
            <p:nvPr/>
          </p:nvSpPr>
          <p:spPr>
            <a:xfrm>
              <a:off x="10527116" y="-840872"/>
              <a:ext cx="200025" cy="95250"/>
            </a:xfrm>
            <a:custGeom>
              <a:avLst/>
              <a:gdLst>
                <a:gd name="connsiteX0" fmla="*/ 0 w 200025"/>
                <a:gd name="connsiteY0" fmla="*/ 69910 h 95250"/>
                <a:gd name="connsiteX1" fmla="*/ 200882 w 200025"/>
                <a:gd name="connsiteY1" fmla="*/ 6473 h 95250"/>
                <a:gd name="connsiteX2" fmla="*/ 0 w 200025"/>
                <a:gd name="connsiteY2" fmla="*/ 69910 h 95250"/>
              </a:gdLst>
              <a:ahLst/>
              <a:cxnLst>
                <a:cxn ang="0">
                  <a:pos x="connsiteX0" y="connsiteY0"/>
                </a:cxn>
                <a:cxn ang="0">
                  <a:pos x="connsiteX1" y="connsiteY1"/>
                </a:cxn>
                <a:cxn ang="0">
                  <a:pos x="connsiteX2" y="connsiteY2"/>
                </a:cxn>
              </a:cxnLst>
              <a:rect l="l" t="t" r="r" b="b"/>
              <a:pathLst>
                <a:path w="200025" h="95250">
                  <a:moveTo>
                    <a:pt x="0" y="69910"/>
                  </a:moveTo>
                  <a:cubicBezTo>
                    <a:pt x="0" y="69910"/>
                    <a:pt x="41053" y="-25245"/>
                    <a:pt x="200882" y="6473"/>
                  </a:cubicBezTo>
                  <a:cubicBezTo>
                    <a:pt x="200882" y="6473"/>
                    <a:pt x="158782" y="156587"/>
                    <a:pt x="0" y="69910"/>
                  </a:cubicBezTo>
                  <a:close/>
                </a:path>
              </a:pathLst>
            </a:custGeom>
            <a:solidFill>
              <a:srgbClr val="018673"/>
            </a:solidFill>
            <a:ln w="9525" cap="flat">
              <a:noFill/>
              <a:prstDash val="solid"/>
              <a:miter/>
            </a:ln>
          </p:spPr>
          <p:txBody>
            <a:bodyPr rtlCol="0" anchor="ctr"/>
            <a:lstStyle/>
            <a:p>
              <a:endParaRPr lang="en-ID"/>
            </a:p>
          </p:txBody>
        </p:sp>
        <p:sp>
          <p:nvSpPr>
            <p:cNvPr id="42" name="Freeform: Shape 41">
              <a:extLst>
                <a:ext uri="{FF2B5EF4-FFF2-40B4-BE49-F238E27FC236}">
                  <a16:creationId xmlns:a16="http://schemas.microsoft.com/office/drawing/2014/main" id="{18AD601C-C5BA-4A58-BB81-CF6E4D679361}"/>
                </a:ext>
              </a:extLst>
            </p:cNvPr>
            <p:cNvSpPr/>
            <p:nvPr/>
          </p:nvSpPr>
          <p:spPr>
            <a:xfrm>
              <a:off x="10577884" y="-1310744"/>
              <a:ext cx="95250" cy="238125"/>
            </a:xfrm>
            <a:custGeom>
              <a:avLst/>
              <a:gdLst>
                <a:gd name="connsiteX0" fmla="*/ 0 w 95250"/>
                <a:gd name="connsiteY0" fmla="*/ 0 h 238125"/>
                <a:gd name="connsiteX1" fmla="*/ 87821 w 95250"/>
                <a:gd name="connsiteY1" fmla="*/ 242411 h 238125"/>
                <a:gd name="connsiteX2" fmla="*/ 0 w 95250"/>
                <a:gd name="connsiteY2" fmla="*/ 0 h 238125"/>
              </a:gdLst>
              <a:ahLst/>
              <a:cxnLst>
                <a:cxn ang="0">
                  <a:pos x="connsiteX0" y="connsiteY0"/>
                </a:cxn>
                <a:cxn ang="0">
                  <a:pos x="connsiteX1" y="connsiteY1"/>
                </a:cxn>
                <a:cxn ang="0">
                  <a:pos x="connsiteX2" y="connsiteY2"/>
                </a:cxn>
              </a:cxnLst>
              <a:rect l="l" t="t" r="r" b="b"/>
              <a:pathLst>
                <a:path w="95250" h="238125">
                  <a:moveTo>
                    <a:pt x="0" y="0"/>
                  </a:moveTo>
                  <a:cubicBezTo>
                    <a:pt x="0" y="0"/>
                    <a:pt x="139636" y="80105"/>
                    <a:pt x="87821" y="242411"/>
                  </a:cubicBezTo>
                  <a:cubicBezTo>
                    <a:pt x="87821" y="242411"/>
                    <a:pt x="1429" y="260794"/>
                    <a:pt x="0" y="0"/>
                  </a:cubicBezTo>
                  <a:close/>
                </a:path>
              </a:pathLst>
            </a:custGeom>
            <a:solidFill>
              <a:srgbClr val="018673"/>
            </a:solidFill>
            <a:ln w="9525" cap="flat">
              <a:noFill/>
              <a:prstDash val="solid"/>
              <a:miter/>
            </a:ln>
          </p:spPr>
          <p:txBody>
            <a:bodyPr rtlCol="0" anchor="ctr"/>
            <a:lstStyle/>
            <a:p>
              <a:endParaRPr lang="en-ID"/>
            </a:p>
          </p:txBody>
        </p:sp>
        <p:sp>
          <p:nvSpPr>
            <p:cNvPr id="43" name="Freeform: Shape 42">
              <a:extLst>
                <a:ext uri="{FF2B5EF4-FFF2-40B4-BE49-F238E27FC236}">
                  <a16:creationId xmlns:a16="http://schemas.microsoft.com/office/drawing/2014/main" id="{14B41EF6-BD09-40FE-954A-6CA06967D583}"/>
                </a:ext>
              </a:extLst>
            </p:cNvPr>
            <p:cNvSpPr/>
            <p:nvPr/>
          </p:nvSpPr>
          <p:spPr>
            <a:xfrm>
              <a:off x="10662106" y="-1183014"/>
              <a:ext cx="66675" cy="114300"/>
            </a:xfrm>
            <a:custGeom>
              <a:avLst/>
              <a:gdLst>
                <a:gd name="connsiteX0" fmla="*/ 70274 w 66675"/>
                <a:gd name="connsiteY0" fmla="*/ 0 h 114300"/>
                <a:gd name="connsiteX1" fmla="*/ 1122 w 66675"/>
                <a:gd name="connsiteY1" fmla="*/ 114871 h 114300"/>
                <a:gd name="connsiteX2" fmla="*/ 70274 w 66675"/>
                <a:gd name="connsiteY2" fmla="*/ 0 h 114300"/>
              </a:gdLst>
              <a:ahLst/>
              <a:cxnLst>
                <a:cxn ang="0">
                  <a:pos x="connsiteX0" y="connsiteY0"/>
                </a:cxn>
                <a:cxn ang="0">
                  <a:pos x="connsiteX1" y="connsiteY1"/>
                </a:cxn>
                <a:cxn ang="0">
                  <a:pos x="connsiteX2" y="connsiteY2"/>
                </a:cxn>
              </a:cxnLst>
              <a:rect l="l" t="t" r="r" b="b"/>
              <a:pathLst>
                <a:path w="66675" h="114300">
                  <a:moveTo>
                    <a:pt x="70274" y="0"/>
                  </a:moveTo>
                  <a:cubicBezTo>
                    <a:pt x="70274" y="0"/>
                    <a:pt x="86085" y="84582"/>
                    <a:pt x="1122" y="114871"/>
                  </a:cubicBezTo>
                  <a:cubicBezTo>
                    <a:pt x="1217" y="114967"/>
                    <a:pt x="-14689" y="35243"/>
                    <a:pt x="70274" y="0"/>
                  </a:cubicBezTo>
                  <a:close/>
                </a:path>
              </a:pathLst>
            </a:custGeom>
            <a:solidFill>
              <a:srgbClr val="018673"/>
            </a:solidFill>
            <a:ln w="9525" cap="flat">
              <a:noFill/>
              <a:prstDash val="solid"/>
              <a:miter/>
            </a:ln>
          </p:spPr>
          <p:txBody>
            <a:bodyPr rtlCol="0" anchor="ctr"/>
            <a:lstStyle/>
            <a:p>
              <a:endParaRPr lang="en-ID"/>
            </a:p>
          </p:txBody>
        </p:sp>
        <p:sp>
          <p:nvSpPr>
            <p:cNvPr id="44" name="Freeform: Shape 43">
              <a:extLst>
                <a:ext uri="{FF2B5EF4-FFF2-40B4-BE49-F238E27FC236}">
                  <a16:creationId xmlns:a16="http://schemas.microsoft.com/office/drawing/2014/main" id="{81638158-403D-488D-99D4-4ABD21999E01}"/>
                </a:ext>
              </a:extLst>
            </p:cNvPr>
            <p:cNvSpPr/>
            <p:nvPr/>
          </p:nvSpPr>
          <p:spPr>
            <a:xfrm>
              <a:off x="10534024" y="-1129388"/>
              <a:ext cx="66675" cy="180975"/>
            </a:xfrm>
            <a:custGeom>
              <a:avLst/>
              <a:gdLst>
                <a:gd name="connsiteX0" fmla="*/ 15095 w 66675"/>
                <a:gd name="connsiteY0" fmla="*/ 0 h 180975"/>
                <a:gd name="connsiteX1" fmla="*/ 61577 w 66675"/>
                <a:gd name="connsiteY1" fmla="*/ 189262 h 180975"/>
                <a:gd name="connsiteX2" fmla="*/ 15095 w 66675"/>
                <a:gd name="connsiteY2" fmla="*/ 0 h 180975"/>
              </a:gdLst>
              <a:ahLst/>
              <a:cxnLst>
                <a:cxn ang="0">
                  <a:pos x="connsiteX0" y="connsiteY0"/>
                </a:cxn>
                <a:cxn ang="0">
                  <a:pos x="connsiteX1" y="connsiteY1"/>
                </a:cxn>
                <a:cxn ang="0">
                  <a:pos x="connsiteX2" y="connsiteY2"/>
                </a:cxn>
              </a:cxnLst>
              <a:rect l="l" t="t" r="r" b="b"/>
              <a:pathLst>
                <a:path w="66675" h="180975">
                  <a:moveTo>
                    <a:pt x="15095" y="0"/>
                  </a:moveTo>
                  <a:cubicBezTo>
                    <a:pt x="15095" y="0"/>
                    <a:pt x="106916" y="43339"/>
                    <a:pt x="61577" y="189262"/>
                  </a:cubicBezTo>
                  <a:cubicBezTo>
                    <a:pt x="61482" y="189262"/>
                    <a:pt x="-36721" y="160782"/>
                    <a:pt x="15095" y="0"/>
                  </a:cubicBezTo>
                  <a:close/>
                </a:path>
              </a:pathLst>
            </a:custGeom>
            <a:solidFill>
              <a:srgbClr val="018673"/>
            </a:solidFill>
            <a:ln w="9525" cap="flat">
              <a:noFill/>
              <a:prstDash val="solid"/>
              <a:miter/>
            </a:ln>
          </p:spPr>
          <p:txBody>
            <a:bodyPr rtlCol="0" anchor="ctr"/>
            <a:lstStyle/>
            <a:p>
              <a:endParaRPr lang="en-ID"/>
            </a:p>
          </p:txBody>
        </p:sp>
        <p:sp>
          <p:nvSpPr>
            <p:cNvPr id="45" name="Freeform: Shape 44">
              <a:extLst>
                <a:ext uri="{FF2B5EF4-FFF2-40B4-BE49-F238E27FC236}">
                  <a16:creationId xmlns:a16="http://schemas.microsoft.com/office/drawing/2014/main" id="{1FA9FF93-D017-44A3-A567-1DC582F726B2}"/>
                </a:ext>
              </a:extLst>
            </p:cNvPr>
            <p:cNvSpPr/>
            <p:nvPr/>
          </p:nvSpPr>
          <p:spPr>
            <a:xfrm>
              <a:off x="10387764" y="-1055014"/>
              <a:ext cx="104775" cy="180975"/>
            </a:xfrm>
            <a:custGeom>
              <a:avLst/>
              <a:gdLst>
                <a:gd name="connsiteX0" fmla="*/ 1 w 104775"/>
                <a:gd name="connsiteY0" fmla="*/ 183182 h 180975"/>
                <a:gd name="connsiteX1" fmla="*/ 86392 w 104775"/>
                <a:gd name="connsiteY1" fmla="*/ 207 h 180975"/>
                <a:gd name="connsiteX2" fmla="*/ 1 w 104775"/>
                <a:gd name="connsiteY2" fmla="*/ 183182 h 180975"/>
              </a:gdLst>
              <a:ahLst/>
              <a:cxnLst>
                <a:cxn ang="0">
                  <a:pos x="connsiteX0" y="connsiteY0"/>
                </a:cxn>
                <a:cxn ang="0">
                  <a:pos x="connsiteX1" y="connsiteY1"/>
                </a:cxn>
                <a:cxn ang="0">
                  <a:pos x="connsiteX2" y="connsiteY2"/>
                </a:cxn>
              </a:cxnLst>
              <a:rect l="l" t="t" r="r" b="b"/>
              <a:pathLst>
                <a:path w="104775" h="180975">
                  <a:moveTo>
                    <a:pt x="1" y="183182"/>
                  </a:moveTo>
                  <a:cubicBezTo>
                    <a:pt x="1" y="183182"/>
                    <a:pt x="-1047" y="-7128"/>
                    <a:pt x="86392" y="207"/>
                  </a:cubicBezTo>
                  <a:cubicBezTo>
                    <a:pt x="173832" y="7636"/>
                    <a:pt x="1" y="183182"/>
                    <a:pt x="1" y="183182"/>
                  </a:cubicBezTo>
                  <a:close/>
                </a:path>
              </a:pathLst>
            </a:custGeom>
            <a:solidFill>
              <a:srgbClr val="018673"/>
            </a:solidFill>
            <a:ln w="9525" cap="flat">
              <a:noFill/>
              <a:prstDash val="solid"/>
              <a:miter/>
            </a:ln>
          </p:spPr>
          <p:txBody>
            <a:bodyPr rtlCol="0" anchor="ctr"/>
            <a:lstStyle/>
            <a:p>
              <a:endParaRPr lang="en-ID"/>
            </a:p>
          </p:txBody>
        </p:sp>
        <p:sp>
          <p:nvSpPr>
            <p:cNvPr id="46" name="Freeform: Shape 45">
              <a:extLst>
                <a:ext uri="{FF2B5EF4-FFF2-40B4-BE49-F238E27FC236}">
                  <a16:creationId xmlns:a16="http://schemas.microsoft.com/office/drawing/2014/main" id="{B7060DED-F0F9-4D36-B8B4-668653F1ECA8}"/>
                </a:ext>
              </a:extLst>
            </p:cNvPr>
            <p:cNvSpPr/>
            <p:nvPr/>
          </p:nvSpPr>
          <p:spPr>
            <a:xfrm>
              <a:off x="10271606" y="-853552"/>
              <a:ext cx="123825" cy="152400"/>
            </a:xfrm>
            <a:custGeom>
              <a:avLst/>
              <a:gdLst>
                <a:gd name="connsiteX0" fmla="*/ 129780 w 123825"/>
                <a:gd name="connsiteY0" fmla="*/ 156027 h 152400"/>
                <a:gd name="connsiteX1" fmla="*/ 20719 w 123825"/>
                <a:gd name="connsiteY1" fmla="*/ 579 h 152400"/>
                <a:gd name="connsiteX2" fmla="*/ 129780 w 123825"/>
                <a:gd name="connsiteY2" fmla="*/ 156027 h 152400"/>
              </a:gdLst>
              <a:ahLst/>
              <a:cxnLst>
                <a:cxn ang="0">
                  <a:pos x="connsiteX0" y="connsiteY0"/>
                </a:cxn>
                <a:cxn ang="0">
                  <a:pos x="connsiteX1" y="connsiteY1"/>
                </a:cxn>
                <a:cxn ang="0">
                  <a:pos x="connsiteX2" y="connsiteY2"/>
                </a:cxn>
              </a:cxnLst>
              <a:rect l="l" t="t" r="r" b="b"/>
              <a:pathLst>
                <a:path w="123825" h="152400">
                  <a:moveTo>
                    <a:pt x="129780" y="156027"/>
                  </a:moveTo>
                  <a:cubicBezTo>
                    <a:pt x="129780" y="156027"/>
                    <a:pt x="90918" y="-11041"/>
                    <a:pt x="20719" y="579"/>
                  </a:cubicBezTo>
                  <a:cubicBezTo>
                    <a:pt x="-49481" y="12200"/>
                    <a:pt x="76916" y="148598"/>
                    <a:pt x="129780" y="156027"/>
                  </a:cubicBezTo>
                  <a:close/>
                </a:path>
              </a:pathLst>
            </a:custGeom>
            <a:solidFill>
              <a:srgbClr val="018673"/>
            </a:solidFill>
            <a:ln w="9525" cap="flat">
              <a:noFill/>
              <a:prstDash val="solid"/>
              <a:miter/>
            </a:ln>
          </p:spPr>
          <p:txBody>
            <a:bodyPr rtlCol="0" anchor="ctr"/>
            <a:lstStyle/>
            <a:p>
              <a:endParaRPr lang="en-ID"/>
            </a:p>
          </p:txBody>
        </p:sp>
        <p:sp>
          <p:nvSpPr>
            <p:cNvPr id="47" name="Freeform: Shape 46">
              <a:extLst>
                <a:ext uri="{FF2B5EF4-FFF2-40B4-BE49-F238E27FC236}">
                  <a16:creationId xmlns:a16="http://schemas.microsoft.com/office/drawing/2014/main" id="{5542198B-E628-42B0-AC9C-88E45CF21B7F}"/>
                </a:ext>
              </a:extLst>
            </p:cNvPr>
            <p:cNvSpPr/>
            <p:nvPr/>
          </p:nvSpPr>
          <p:spPr>
            <a:xfrm>
              <a:off x="10420153" y="-751887"/>
              <a:ext cx="66675" cy="133350"/>
            </a:xfrm>
            <a:custGeom>
              <a:avLst/>
              <a:gdLst>
                <a:gd name="connsiteX0" fmla="*/ 283 w 66675"/>
                <a:gd name="connsiteY0" fmla="*/ 137801 h 133350"/>
                <a:gd name="connsiteX1" fmla="*/ 55337 w 66675"/>
                <a:gd name="connsiteY1" fmla="*/ 356 h 133350"/>
                <a:gd name="connsiteX2" fmla="*/ 283 w 66675"/>
                <a:gd name="connsiteY2" fmla="*/ 137801 h 133350"/>
              </a:gdLst>
              <a:ahLst/>
              <a:cxnLst>
                <a:cxn ang="0">
                  <a:pos x="connsiteX0" y="connsiteY0"/>
                </a:cxn>
                <a:cxn ang="0">
                  <a:pos x="connsiteX1" y="connsiteY1"/>
                </a:cxn>
                <a:cxn ang="0">
                  <a:pos x="connsiteX2" y="connsiteY2"/>
                </a:cxn>
              </a:cxnLst>
              <a:rect l="l" t="t" r="r" b="b"/>
              <a:pathLst>
                <a:path w="66675" h="133350">
                  <a:moveTo>
                    <a:pt x="283" y="137801"/>
                  </a:moveTo>
                  <a:cubicBezTo>
                    <a:pt x="283" y="137801"/>
                    <a:pt x="-7242" y="8833"/>
                    <a:pt x="55337" y="356"/>
                  </a:cubicBezTo>
                  <a:cubicBezTo>
                    <a:pt x="117916" y="-8122"/>
                    <a:pt x="283" y="137801"/>
                    <a:pt x="283" y="137801"/>
                  </a:cubicBezTo>
                  <a:close/>
                </a:path>
              </a:pathLst>
            </a:custGeom>
            <a:solidFill>
              <a:srgbClr val="018673"/>
            </a:solidFill>
            <a:ln w="9525" cap="flat">
              <a:noFill/>
              <a:prstDash val="solid"/>
              <a:miter/>
            </a:ln>
          </p:spPr>
          <p:txBody>
            <a:bodyPr rtlCol="0" anchor="ctr"/>
            <a:lstStyle/>
            <a:p>
              <a:endParaRPr lang="en-ID"/>
            </a:p>
          </p:txBody>
        </p:sp>
        <p:sp>
          <p:nvSpPr>
            <p:cNvPr id="48" name="Freeform: Shape 47">
              <a:extLst>
                <a:ext uri="{FF2B5EF4-FFF2-40B4-BE49-F238E27FC236}">
                  <a16:creationId xmlns:a16="http://schemas.microsoft.com/office/drawing/2014/main" id="{108512B9-74CC-4C6E-B809-C3FB46129864}"/>
                </a:ext>
              </a:extLst>
            </p:cNvPr>
            <p:cNvSpPr/>
            <p:nvPr/>
          </p:nvSpPr>
          <p:spPr>
            <a:xfrm>
              <a:off x="10664181" y="-487103"/>
              <a:ext cx="133350" cy="66675"/>
            </a:xfrm>
            <a:custGeom>
              <a:avLst/>
              <a:gdLst>
                <a:gd name="connsiteX0" fmla="*/ 0 w 133350"/>
                <a:gd name="connsiteY0" fmla="*/ 68470 h 66675"/>
                <a:gd name="connsiteX1" fmla="*/ 125921 w 133350"/>
                <a:gd name="connsiteY1" fmla="*/ 6367 h 66675"/>
                <a:gd name="connsiteX2" fmla="*/ 0 w 133350"/>
                <a:gd name="connsiteY2" fmla="*/ 68470 h 66675"/>
              </a:gdLst>
              <a:ahLst/>
              <a:cxnLst>
                <a:cxn ang="0">
                  <a:pos x="connsiteX0" y="connsiteY0"/>
                </a:cxn>
                <a:cxn ang="0">
                  <a:pos x="connsiteX1" y="connsiteY1"/>
                </a:cxn>
                <a:cxn ang="0">
                  <a:pos x="connsiteX2" y="connsiteY2"/>
                </a:cxn>
              </a:cxnLst>
              <a:rect l="l" t="t" r="r" b="b"/>
              <a:pathLst>
                <a:path w="133350" h="66675">
                  <a:moveTo>
                    <a:pt x="0" y="68470"/>
                  </a:moveTo>
                  <a:cubicBezTo>
                    <a:pt x="0" y="68470"/>
                    <a:pt x="63437" y="-24780"/>
                    <a:pt x="125921" y="6367"/>
                  </a:cubicBezTo>
                  <a:cubicBezTo>
                    <a:pt x="188404" y="37609"/>
                    <a:pt x="0" y="68470"/>
                    <a:pt x="0" y="68470"/>
                  </a:cubicBezTo>
                  <a:close/>
                </a:path>
              </a:pathLst>
            </a:custGeom>
            <a:solidFill>
              <a:srgbClr val="018673"/>
            </a:solidFill>
            <a:ln w="9525" cap="flat">
              <a:noFill/>
              <a:prstDash val="solid"/>
              <a:miter/>
            </a:ln>
          </p:spPr>
          <p:txBody>
            <a:bodyPr rtlCol="0" anchor="ctr"/>
            <a:lstStyle/>
            <a:p>
              <a:endParaRPr lang="en-ID"/>
            </a:p>
          </p:txBody>
        </p:sp>
        <p:sp>
          <p:nvSpPr>
            <p:cNvPr id="49" name="Freeform: Shape 48">
              <a:extLst>
                <a:ext uri="{FF2B5EF4-FFF2-40B4-BE49-F238E27FC236}">
                  <a16:creationId xmlns:a16="http://schemas.microsoft.com/office/drawing/2014/main" id="{CC020472-F4D9-4135-8C92-873296E709D9}"/>
                </a:ext>
              </a:extLst>
            </p:cNvPr>
            <p:cNvSpPr/>
            <p:nvPr/>
          </p:nvSpPr>
          <p:spPr>
            <a:xfrm>
              <a:off x="10692368" y="-628521"/>
              <a:ext cx="95250" cy="114300"/>
            </a:xfrm>
            <a:custGeom>
              <a:avLst/>
              <a:gdLst>
                <a:gd name="connsiteX0" fmla="*/ 6 w 95250"/>
                <a:gd name="connsiteY0" fmla="*/ 114448 h 114300"/>
                <a:gd name="connsiteX1" fmla="*/ 80112 w 95250"/>
                <a:gd name="connsiteY1" fmla="*/ 1768 h 114300"/>
                <a:gd name="connsiteX2" fmla="*/ 6 w 95250"/>
                <a:gd name="connsiteY2" fmla="*/ 114448 h 114300"/>
              </a:gdLst>
              <a:ahLst/>
              <a:cxnLst>
                <a:cxn ang="0">
                  <a:pos x="connsiteX0" y="connsiteY0"/>
                </a:cxn>
                <a:cxn ang="0">
                  <a:pos x="connsiteX1" y="connsiteY1"/>
                </a:cxn>
                <a:cxn ang="0">
                  <a:pos x="connsiteX2" y="connsiteY2"/>
                </a:cxn>
              </a:cxnLst>
              <a:rect l="l" t="t" r="r" b="b"/>
              <a:pathLst>
                <a:path w="95250" h="114300">
                  <a:moveTo>
                    <a:pt x="6" y="114448"/>
                  </a:moveTo>
                  <a:cubicBezTo>
                    <a:pt x="6" y="114448"/>
                    <a:pt x="-2280" y="-16616"/>
                    <a:pt x="80112" y="1768"/>
                  </a:cubicBezTo>
                  <a:cubicBezTo>
                    <a:pt x="162503" y="20151"/>
                    <a:pt x="6" y="114448"/>
                    <a:pt x="6" y="114448"/>
                  </a:cubicBezTo>
                  <a:close/>
                </a:path>
              </a:pathLst>
            </a:custGeom>
            <a:solidFill>
              <a:srgbClr val="018673"/>
            </a:solidFill>
            <a:ln w="9525" cap="flat">
              <a:noFill/>
              <a:prstDash val="solid"/>
              <a:miter/>
            </a:ln>
          </p:spPr>
          <p:txBody>
            <a:bodyPr rtlCol="0" anchor="ctr"/>
            <a:lstStyle/>
            <a:p>
              <a:endParaRPr lang="en-ID"/>
            </a:p>
          </p:txBody>
        </p:sp>
        <p:sp>
          <p:nvSpPr>
            <p:cNvPr id="50" name="Freeform: Shape 49">
              <a:extLst>
                <a:ext uri="{FF2B5EF4-FFF2-40B4-BE49-F238E27FC236}">
                  <a16:creationId xmlns:a16="http://schemas.microsoft.com/office/drawing/2014/main" id="{637A6E35-1EAF-4A02-B2D3-36A92DD573EC}"/>
                </a:ext>
              </a:extLst>
            </p:cNvPr>
            <p:cNvSpPr/>
            <p:nvPr/>
          </p:nvSpPr>
          <p:spPr>
            <a:xfrm>
              <a:off x="10608666" y="-583639"/>
              <a:ext cx="66675" cy="114300"/>
            </a:xfrm>
            <a:custGeom>
              <a:avLst/>
              <a:gdLst>
                <a:gd name="connsiteX0" fmla="*/ 67040 w 66675"/>
                <a:gd name="connsiteY0" fmla="*/ 120239 h 114300"/>
                <a:gd name="connsiteX1" fmla="*/ 20081 w 66675"/>
                <a:gd name="connsiteY1" fmla="*/ 1557 h 114300"/>
                <a:gd name="connsiteX2" fmla="*/ 67040 w 66675"/>
                <a:gd name="connsiteY2" fmla="*/ 120239 h 114300"/>
              </a:gdLst>
              <a:ahLst/>
              <a:cxnLst>
                <a:cxn ang="0">
                  <a:pos x="connsiteX0" y="connsiteY0"/>
                </a:cxn>
                <a:cxn ang="0">
                  <a:pos x="connsiteX1" y="connsiteY1"/>
                </a:cxn>
                <a:cxn ang="0">
                  <a:pos x="connsiteX2" y="connsiteY2"/>
                </a:cxn>
              </a:cxnLst>
              <a:rect l="l" t="t" r="r" b="b"/>
              <a:pathLst>
                <a:path w="66675" h="114300">
                  <a:moveTo>
                    <a:pt x="67040" y="120239"/>
                  </a:moveTo>
                  <a:cubicBezTo>
                    <a:pt x="67040" y="120239"/>
                    <a:pt x="84566" y="-15969"/>
                    <a:pt x="20081" y="1557"/>
                  </a:cubicBezTo>
                  <a:cubicBezTo>
                    <a:pt x="-44403" y="19274"/>
                    <a:pt x="67040" y="120239"/>
                    <a:pt x="67040" y="120239"/>
                  </a:cubicBezTo>
                  <a:close/>
                </a:path>
              </a:pathLst>
            </a:custGeom>
            <a:solidFill>
              <a:srgbClr val="018673"/>
            </a:solidFill>
            <a:ln w="9525" cap="flat">
              <a:noFill/>
              <a:prstDash val="solid"/>
              <a:miter/>
            </a:ln>
          </p:spPr>
          <p:txBody>
            <a:bodyPr rtlCol="0" anchor="ctr"/>
            <a:lstStyle/>
            <a:p>
              <a:endParaRPr lang="en-ID"/>
            </a:p>
          </p:txBody>
        </p:sp>
        <p:sp>
          <p:nvSpPr>
            <p:cNvPr id="51" name="Freeform: Shape 50">
              <a:extLst>
                <a:ext uri="{FF2B5EF4-FFF2-40B4-BE49-F238E27FC236}">
                  <a16:creationId xmlns:a16="http://schemas.microsoft.com/office/drawing/2014/main" id="{ABB2406D-E13E-454B-9CF6-51592123030F}"/>
                </a:ext>
              </a:extLst>
            </p:cNvPr>
            <p:cNvSpPr/>
            <p:nvPr/>
          </p:nvSpPr>
          <p:spPr>
            <a:xfrm>
              <a:off x="9769638" y="-645232"/>
              <a:ext cx="200025" cy="457200"/>
            </a:xfrm>
            <a:custGeom>
              <a:avLst/>
              <a:gdLst>
                <a:gd name="connsiteX0" fmla="*/ 129114 w 200025"/>
                <a:gd name="connsiteY0" fmla="*/ 317754 h 457200"/>
                <a:gd name="connsiteX1" fmla="*/ 118446 w 200025"/>
                <a:gd name="connsiteY1" fmla="*/ 184213 h 457200"/>
                <a:gd name="connsiteX2" fmla="*/ 121970 w 200025"/>
                <a:gd name="connsiteY2" fmla="*/ 117538 h 457200"/>
                <a:gd name="connsiteX3" fmla="*/ 134829 w 200025"/>
                <a:gd name="connsiteY3" fmla="*/ 53054 h 457200"/>
                <a:gd name="connsiteX4" fmla="*/ 115302 w 200025"/>
                <a:gd name="connsiteY4" fmla="*/ 115157 h 457200"/>
                <a:gd name="connsiteX5" fmla="*/ 104920 w 200025"/>
                <a:gd name="connsiteY5" fmla="*/ 181927 h 457200"/>
                <a:gd name="connsiteX6" fmla="*/ 102729 w 200025"/>
                <a:gd name="connsiteY6" fmla="*/ 251174 h 457200"/>
                <a:gd name="connsiteX7" fmla="*/ 102729 w 200025"/>
                <a:gd name="connsiteY7" fmla="*/ 252127 h 457200"/>
                <a:gd name="connsiteX8" fmla="*/ 60057 w 200025"/>
                <a:gd name="connsiteY8" fmla="*/ 78867 h 457200"/>
                <a:gd name="connsiteX9" fmla="*/ 73392 w 200025"/>
                <a:gd name="connsiteY9" fmla="*/ 178308 h 457200"/>
                <a:gd name="connsiteX10" fmla="*/ 55581 w 200025"/>
                <a:gd name="connsiteY10" fmla="*/ 156877 h 457200"/>
                <a:gd name="connsiteX11" fmla="*/ 28053 w 200025"/>
                <a:gd name="connsiteY11" fmla="*/ 110204 h 457200"/>
                <a:gd name="connsiteX12" fmla="*/ 9765 w 200025"/>
                <a:gd name="connsiteY12" fmla="*/ 56959 h 457200"/>
                <a:gd name="connsiteX13" fmla="*/ 2145 w 200025"/>
                <a:gd name="connsiteY13" fmla="*/ 0 h 457200"/>
                <a:gd name="connsiteX14" fmla="*/ 1193 w 200025"/>
                <a:gd name="connsiteY14" fmla="*/ 49149 h 457200"/>
                <a:gd name="connsiteX15" fmla="*/ 13956 w 200025"/>
                <a:gd name="connsiteY15" fmla="*/ 107347 h 457200"/>
                <a:gd name="connsiteX16" fmla="*/ 36150 w 200025"/>
                <a:gd name="connsiteY16" fmla="*/ 153448 h 457200"/>
                <a:gd name="connsiteX17" fmla="*/ 82632 w 200025"/>
                <a:gd name="connsiteY17" fmla="*/ 214884 h 457200"/>
                <a:gd name="connsiteX18" fmla="*/ 80631 w 200025"/>
                <a:gd name="connsiteY18" fmla="*/ 209836 h 457200"/>
                <a:gd name="connsiteX19" fmla="*/ 115017 w 200025"/>
                <a:gd name="connsiteY19" fmla="*/ 320802 h 457200"/>
                <a:gd name="connsiteX20" fmla="*/ 155593 w 200025"/>
                <a:gd name="connsiteY20" fmla="*/ 417862 h 457200"/>
                <a:gd name="connsiteX21" fmla="*/ 177882 w 200025"/>
                <a:gd name="connsiteY21" fmla="*/ 463391 h 457200"/>
                <a:gd name="connsiteX22" fmla="*/ 202170 w 200025"/>
                <a:gd name="connsiteY22" fmla="*/ 458057 h 457200"/>
                <a:gd name="connsiteX23" fmla="*/ 172738 w 200025"/>
                <a:gd name="connsiteY23" fmla="*/ 406432 h 457200"/>
                <a:gd name="connsiteX24" fmla="*/ 129114 w 200025"/>
                <a:gd name="connsiteY24" fmla="*/ 317754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00025" h="457200">
                  <a:moveTo>
                    <a:pt x="129114" y="317754"/>
                  </a:moveTo>
                  <a:cubicBezTo>
                    <a:pt x="129114" y="317754"/>
                    <a:pt x="114636" y="252794"/>
                    <a:pt x="118446" y="184213"/>
                  </a:cubicBezTo>
                  <a:cubicBezTo>
                    <a:pt x="119684" y="162020"/>
                    <a:pt x="119303" y="139541"/>
                    <a:pt x="121970" y="117538"/>
                  </a:cubicBezTo>
                  <a:cubicBezTo>
                    <a:pt x="124256" y="95345"/>
                    <a:pt x="129304" y="74104"/>
                    <a:pt x="134829" y="53054"/>
                  </a:cubicBezTo>
                  <a:cubicBezTo>
                    <a:pt x="127113" y="72866"/>
                    <a:pt x="119874" y="93345"/>
                    <a:pt x="115302" y="115157"/>
                  </a:cubicBezTo>
                  <a:cubicBezTo>
                    <a:pt x="110349" y="136779"/>
                    <a:pt x="106730" y="159163"/>
                    <a:pt x="104920" y="181927"/>
                  </a:cubicBezTo>
                  <a:cubicBezTo>
                    <a:pt x="102920" y="204692"/>
                    <a:pt x="102063" y="227838"/>
                    <a:pt x="102729" y="251174"/>
                  </a:cubicBezTo>
                  <a:cubicBezTo>
                    <a:pt x="102729" y="251555"/>
                    <a:pt x="102729" y="251841"/>
                    <a:pt x="102729" y="252127"/>
                  </a:cubicBezTo>
                  <a:cubicBezTo>
                    <a:pt x="96633" y="235267"/>
                    <a:pt x="64629" y="115252"/>
                    <a:pt x="60057" y="78867"/>
                  </a:cubicBezTo>
                  <a:cubicBezTo>
                    <a:pt x="62248" y="112014"/>
                    <a:pt x="66725" y="145351"/>
                    <a:pt x="73392" y="178308"/>
                  </a:cubicBezTo>
                  <a:cubicBezTo>
                    <a:pt x="67201" y="171640"/>
                    <a:pt x="61105" y="164401"/>
                    <a:pt x="55581" y="156877"/>
                  </a:cubicBezTo>
                  <a:cubicBezTo>
                    <a:pt x="45008" y="142684"/>
                    <a:pt x="35673" y="126968"/>
                    <a:pt x="28053" y="110204"/>
                  </a:cubicBezTo>
                  <a:cubicBezTo>
                    <a:pt x="20338" y="93440"/>
                    <a:pt x="13861" y="75533"/>
                    <a:pt x="9765" y="56959"/>
                  </a:cubicBezTo>
                  <a:cubicBezTo>
                    <a:pt x="5098" y="38386"/>
                    <a:pt x="3288" y="19240"/>
                    <a:pt x="2145" y="0"/>
                  </a:cubicBezTo>
                  <a:cubicBezTo>
                    <a:pt x="1002" y="18955"/>
                    <a:pt x="-1474" y="29623"/>
                    <a:pt x="1193" y="49149"/>
                  </a:cubicBezTo>
                  <a:cubicBezTo>
                    <a:pt x="3193" y="68770"/>
                    <a:pt x="7670" y="88392"/>
                    <a:pt x="13956" y="107347"/>
                  </a:cubicBezTo>
                  <a:cubicBezTo>
                    <a:pt x="20148" y="126397"/>
                    <a:pt x="26339" y="136112"/>
                    <a:pt x="36150" y="153448"/>
                  </a:cubicBezTo>
                  <a:cubicBezTo>
                    <a:pt x="46151" y="170974"/>
                    <a:pt x="68344" y="199358"/>
                    <a:pt x="82632" y="214884"/>
                  </a:cubicBezTo>
                  <a:lnTo>
                    <a:pt x="80631" y="209836"/>
                  </a:lnTo>
                  <a:cubicBezTo>
                    <a:pt x="87680" y="238125"/>
                    <a:pt x="115017" y="320802"/>
                    <a:pt x="115017" y="320802"/>
                  </a:cubicBezTo>
                  <a:cubicBezTo>
                    <a:pt x="127304" y="353759"/>
                    <a:pt x="140829" y="386144"/>
                    <a:pt x="155593" y="417862"/>
                  </a:cubicBezTo>
                  <a:cubicBezTo>
                    <a:pt x="162832" y="433197"/>
                    <a:pt x="170262" y="448342"/>
                    <a:pt x="177882" y="463391"/>
                  </a:cubicBezTo>
                  <a:lnTo>
                    <a:pt x="202170" y="458057"/>
                  </a:lnTo>
                  <a:cubicBezTo>
                    <a:pt x="191979" y="441103"/>
                    <a:pt x="182168" y="423863"/>
                    <a:pt x="172738" y="406432"/>
                  </a:cubicBezTo>
                  <a:cubicBezTo>
                    <a:pt x="156927" y="377666"/>
                    <a:pt x="142544" y="348044"/>
                    <a:pt x="129114" y="317754"/>
                  </a:cubicBezTo>
                  <a:close/>
                </a:path>
              </a:pathLst>
            </a:custGeom>
            <a:solidFill>
              <a:srgbClr val="018673"/>
            </a:solidFill>
            <a:ln w="9525" cap="flat">
              <a:noFill/>
              <a:prstDash val="solid"/>
              <a:miter/>
            </a:ln>
          </p:spPr>
          <p:txBody>
            <a:bodyPr rtlCol="0" anchor="ctr"/>
            <a:lstStyle/>
            <a:p>
              <a:endParaRPr lang="en-ID"/>
            </a:p>
          </p:txBody>
        </p:sp>
        <p:sp>
          <p:nvSpPr>
            <p:cNvPr id="52" name="Freeform: Shape 51">
              <a:extLst>
                <a:ext uri="{FF2B5EF4-FFF2-40B4-BE49-F238E27FC236}">
                  <a16:creationId xmlns:a16="http://schemas.microsoft.com/office/drawing/2014/main" id="{BDC2F471-7074-4188-8FB9-26BD6D4B5D0F}"/>
                </a:ext>
              </a:extLst>
            </p:cNvPr>
            <p:cNvSpPr/>
            <p:nvPr/>
          </p:nvSpPr>
          <p:spPr>
            <a:xfrm>
              <a:off x="9659079" y="-771486"/>
              <a:ext cx="114300" cy="152400"/>
            </a:xfrm>
            <a:custGeom>
              <a:avLst/>
              <a:gdLst>
                <a:gd name="connsiteX0" fmla="*/ 117943 w 114300"/>
                <a:gd name="connsiteY0" fmla="*/ 153496 h 152400"/>
                <a:gd name="connsiteX1" fmla="*/ 27265 w 114300"/>
                <a:gd name="connsiteY1" fmla="*/ 8430 h 152400"/>
                <a:gd name="connsiteX2" fmla="*/ 117943 w 114300"/>
                <a:gd name="connsiteY2" fmla="*/ 153496 h 152400"/>
              </a:gdLst>
              <a:ahLst/>
              <a:cxnLst>
                <a:cxn ang="0">
                  <a:pos x="connsiteX0" y="connsiteY0"/>
                </a:cxn>
                <a:cxn ang="0">
                  <a:pos x="connsiteX1" y="connsiteY1"/>
                </a:cxn>
                <a:cxn ang="0">
                  <a:pos x="connsiteX2" y="connsiteY2"/>
                </a:cxn>
              </a:cxnLst>
              <a:rect l="l" t="t" r="r" b="b"/>
              <a:pathLst>
                <a:path w="114300" h="152400">
                  <a:moveTo>
                    <a:pt x="117943" y="153496"/>
                  </a:moveTo>
                  <a:cubicBezTo>
                    <a:pt x="117943" y="153496"/>
                    <a:pt x="122705" y="-42434"/>
                    <a:pt x="27265" y="8430"/>
                  </a:cubicBezTo>
                  <a:cubicBezTo>
                    <a:pt x="-68271" y="59293"/>
                    <a:pt x="117943" y="153496"/>
                    <a:pt x="117943" y="153496"/>
                  </a:cubicBezTo>
                  <a:close/>
                </a:path>
              </a:pathLst>
            </a:custGeom>
            <a:solidFill>
              <a:srgbClr val="018673"/>
            </a:solidFill>
            <a:ln w="9525" cap="flat">
              <a:noFill/>
              <a:prstDash val="solid"/>
              <a:miter/>
            </a:ln>
          </p:spPr>
          <p:txBody>
            <a:bodyPr rtlCol="0" anchor="ctr"/>
            <a:lstStyle/>
            <a:p>
              <a:endParaRPr lang="en-ID"/>
            </a:p>
          </p:txBody>
        </p:sp>
        <p:sp>
          <p:nvSpPr>
            <p:cNvPr id="53" name="Freeform: Shape 52">
              <a:extLst>
                <a:ext uri="{FF2B5EF4-FFF2-40B4-BE49-F238E27FC236}">
                  <a16:creationId xmlns:a16="http://schemas.microsoft.com/office/drawing/2014/main" id="{62228E8D-65F6-4D20-9A83-59EEE0594B1F}"/>
                </a:ext>
              </a:extLst>
            </p:cNvPr>
            <p:cNvSpPr/>
            <p:nvPr/>
          </p:nvSpPr>
          <p:spPr>
            <a:xfrm>
              <a:off x="9810551" y="-673435"/>
              <a:ext cx="47625" cy="133350"/>
            </a:xfrm>
            <a:custGeom>
              <a:avLst/>
              <a:gdLst>
                <a:gd name="connsiteX0" fmla="*/ 20287 w 47625"/>
                <a:gd name="connsiteY0" fmla="*/ 135549 h 133350"/>
                <a:gd name="connsiteX1" fmla="*/ 22001 w 47625"/>
                <a:gd name="connsiteY1" fmla="*/ 3342 h 133350"/>
                <a:gd name="connsiteX2" fmla="*/ 20287 w 47625"/>
                <a:gd name="connsiteY2" fmla="*/ 135549 h 133350"/>
              </a:gdLst>
              <a:ahLst/>
              <a:cxnLst>
                <a:cxn ang="0">
                  <a:pos x="connsiteX0" y="connsiteY0"/>
                </a:cxn>
                <a:cxn ang="0">
                  <a:pos x="connsiteX1" y="connsiteY1"/>
                </a:cxn>
                <a:cxn ang="0">
                  <a:pos x="connsiteX2" y="connsiteY2"/>
                </a:cxn>
              </a:cxnLst>
              <a:rect l="l" t="t" r="r" b="b"/>
              <a:pathLst>
                <a:path w="47625" h="133350">
                  <a:moveTo>
                    <a:pt x="20287" y="135549"/>
                  </a:moveTo>
                  <a:cubicBezTo>
                    <a:pt x="20287" y="135549"/>
                    <a:pt x="-26481" y="27822"/>
                    <a:pt x="22001" y="3342"/>
                  </a:cubicBezTo>
                  <a:cubicBezTo>
                    <a:pt x="70388" y="-21137"/>
                    <a:pt x="66388" y="95544"/>
                    <a:pt x="20287" y="135549"/>
                  </a:cubicBezTo>
                  <a:close/>
                </a:path>
              </a:pathLst>
            </a:custGeom>
            <a:solidFill>
              <a:srgbClr val="018673"/>
            </a:solidFill>
            <a:ln w="9525" cap="flat">
              <a:noFill/>
              <a:prstDash val="solid"/>
              <a:miter/>
            </a:ln>
          </p:spPr>
          <p:txBody>
            <a:bodyPr rtlCol="0" anchor="ctr"/>
            <a:lstStyle/>
            <a:p>
              <a:endParaRPr lang="en-ID"/>
            </a:p>
          </p:txBody>
        </p:sp>
        <p:sp>
          <p:nvSpPr>
            <p:cNvPr id="54" name="Freeform: Shape 53">
              <a:extLst>
                <a:ext uri="{FF2B5EF4-FFF2-40B4-BE49-F238E27FC236}">
                  <a16:creationId xmlns:a16="http://schemas.microsoft.com/office/drawing/2014/main" id="{607DBEBC-D196-4A6C-B033-BFCE7E44158A}"/>
                </a:ext>
              </a:extLst>
            </p:cNvPr>
            <p:cNvSpPr/>
            <p:nvPr/>
          </p:nvSpPr>
          <p:spPr>
            <a:xfrm>
              <a:off x="9898520" y="-698993"/>
              <a:ext cx="85725" cy="114300"/>
            </a:xfrm>
            <a:custGeom>
              <a:avLst/>
              <a:gdLst>
                <a:gd name="connsiteX0" fmla="*/ 1565 w 85725"/>
                <a:gd name="connsiteY0" fmla="*/ 115007 h 114300"/>
                <a:gd name="connsiteX1" fmla="*/ 69002 w 85725"/>
                <a:gd name="connsiteY1" fmla="*/ 326 h 114300"/>
                <a:gd name="connsiteX2" fmla="*/ 1565 w 85725"/>
                <a:gd name="connsiteY2" fmla="*/ 115007 h 114300"/>
              </a:gdLst>
              <a:ahLst/>
              <a:cxnLst>
                <a:cxn ang="0">
                  <a:pos x="connsiteX0" y="connsiteY0"/>
                </a:cxn>
                <a:cxn ang="0">
                  <a:pos x="connsiteX1" y="connsiteY1"/>
                </a:cxn>
                <a:cxn ang="0">
                  <a:pos x="connsiteX2" y="connsiteY2"/>
                </a:cxn>
              </a:cxnLst>
              <a:rect l="l" t="t" r="r" b="b"/>
              <a:pathLst>
                <a:path w="85725" h="114300">
                  <a:moveTo>
                    <a:pt x="1565" y="115007"/>
                  </a:moveTo>
                  <a:cubicBezTo>
                    <a:pt x="1565" y="115007"/>
                    <a:pt x="-16342" y="-7104"/>
                    <a:pt x="69002" y="326"/>
                  </a:cubicBezTo>
                  <a:cubicBezTo>
                    <a:pt x="154346" y="7851"/>
                    <a:pt x="1565" y="115007"/>
                    <a:pt x="1565" y="115007"/>
                  </a:cubicBezTo>
                  <a:close/>
                </a:path>
              </a:pathLst>
            </a:custGeom>
            <a:solidFill>
              <a:srgbClr val="018673"/>
            </a:solidFill>
            <a:ln w="9525" cap="flat">
              <a:noFill/>
              <a:prstDash val="solid"/>
              <a:miter/>
            </a:ln>
          </p:spPr>
          <p:txBody>
            <a:bodyPr rtlCol="0" anchor="ctr"/>
            <a:lstStyle/>
            <a:p>
              <a:endParaRPr lang="en-ID"/>
            </a:p>
          </p:txBody>
        </p:sp>
        <p:sp>
          <p:nvSpPr>
            <p:cNvPr id="55" name="Freeform: Shape 54">
              <a:extLst>
                <a:ext uri="{FF2B5EF4-FFF2-40B4-BE49-F238E27FC236}">
                  <a16:creationId xmlns:a16="http://schemas.microsoft.com/office/drawing/2014/main" id="{CFB5FEEB-362E-4766-A301-02C562B610D9}"/>
                </a:ext>
              </a:extLst>
            </p:cNvPr>
            <p:cNvSpPr/>
            <p:nvPr/>
          </p:nvSpPr>
          <p:spPr>
            <a:xfrm>
              <a:off x="9885798" y="-598426"/>
              <a:ext cx="123825" cy="66675"/>
            </a:xfrm>
            <a:custGeom>
              <a:avLst/>
              <a:gdLst>
                <a:gd name="connsiteX0" fmla="*/ 0 w 123825"/>
                <a:gd name="connsiteY0" fmla="*/ 70161 h 66675"/>
                <a:gd name="connsiteX1" fmla="*/ 123539 w 123825"/>
                <a:gd name="connsiteY1" fmla="*/ 33680 h 66675"/>
                <a:gd name="connsiteX2" fmla="*/ 0 w 123825"/>
                <a:gd name="connsiteY2" fmla="*/ 70161 h 66675"/>
              </a:gdLst>
              <a:ahLst/>
              <a:cxnLst>
                <a:cxn ang="0">
                  <a:pos x="connsiteX0" y="connsiteY0"/>
                </a:cxn>
                <a:cxn ang="0">
                  <a:pos x="connsiteX1" y="connsiteY1"/>
                </a:cxn>
                <a:cxn ang="0">
                  <a:pos x="connsiteX2" y="connsiteY2"/>
                </a:cxn>
              </a:cxnLst>
              <a:rect l="l" t="t" r="r" b="b"/>
              <a:pathLst>
                <a:path w="123825" h="66675">
                  <a:moveTo>
                    <a:pt x="0" y="70161"/>
                  </a:moveTo>
                  <a:cubicBezTo>
                    <a:pt x="0" y="70161"/>
                    <a:pt x="84772" y="-59474"/>
                    <a:pt x="123539" y="33680"/>
                  </a:cubicBezTo>
                  <a:cubicBezTo>
                    <a:pt x="138017" y="68351"/>
                    <a:pt x="0" y="70161"/>
                    <a:pt x="0" y="70161"/>
                  </a:cubicBezTo>
                  <a:close/>
                </a:path>
              </a:pathLst>
            </a:custGeom>
            <a:solidFill>
              <a:srgbClr val="018673"/>
            </a:solidFill>
            <a:ln w="9525" cap="flat">
              <a:noFill/>
              <a:prstDash val="solid"/>
              <a:miter/>
            </a:ln>
          </p:spPr>
          <p:txBody>
            <a:bodyPr rtlCol="0" anchor="ctr"/>
            <a:lstStyle/>
            <a:p>
              <a:endParaRPr lang="en-ID"/>
            </a:p>
          </p:txBody>
        </p:sp>
        <p:sp>
          <p:nvSpPr>
            <p:cNvPr id="56" name="Freeform: Shape 55">
              <a:extLst>
                <a:ext uri="{FF2B5EF4-FFF2-40B4-BE49-F238E27FC236}">
                  <a16:creationId xmlns:a16="http://schemas.microsoft.com/office/drawing/2014/main" id="{17ACFA0E-1DC4-4CAF-B62A-46625F18D209}"/>
                </a:ext>
              </a:extLst>
            </p:cNvPr>
            <p:cNvSpPr/>
            <p:nvPr/>
          </p:nvSpPr>
          <p:spPr>
            <a:xfrm>
              <a:off x="9643860" y="-605105"/>
              <a:ext cx="142875" cy="47625"/>
            </a:xfrm>
            <a:custGeom>
              <a:avLst/>
              <a:gdLst>
                <a:gd name="connsiteX0" fmla="*/ 145259 w 142875"/>
                <a:gd name="connsiteY0" fmla="*/ 46360 h 47625"/>
                <a:gd name="connsiteX1" fmla="*/ 13433 w 142875"/>
                <a:gd name="connsiteY1" fmla="*/ 13880 h 47625"/>
                <a:gd name="connsiteX2" fmla="*/ 145259 w 142875"/>
                <a:gd name="connsiteY2" fmla="*/ 46360 h 47625"/>
              </a:gdLst>
              <a:ahLst/>
              <a:cxnLst>
                <a:cxn ang="0">
                  <a:pos x="connsiteX0" y="connsiteY0"/>
                </a:cxn>
                <a:cxn ang="0">
                  <a:pos x="connsiteX1" y="connsiteY1"/>
                </a:cxn>
                <a:cxn ang="0">
                  <a:pos x="connsiteX2" y="connsiteY2"/>
                </a:cxn>
              </a:cxnLst>
              <a:rect l="l" t="t" r="r" b="b"/>
              <a:pathLst>
                <a:path w="142875" h="47625">
                  <a:moveTo>
                    <a:pt x="145259" y="46360"/>
                  </a:moveTo>
                  <a:cubicBezTo>
                    <a:pt x="145259" y="46360"/>
                    <a:pt x="70012" y="-30697"/>
                    <a:pt x="13433" y="13880"/>
                  </a:cubicBezTo>
                  <a:cubicBezTo>
                    <a:pt x="-43241" y="58552"/>
                    <a:pt x="94586" y="61981"/>
                    <a:pt x="145259" y="46360"/>
                  </a:cubicBezTo>
                  <a:close/>
                </a:path>
              </a:pathLst>
            </a:custGeom>
            <a:solidFill>
              <a:srgbClr val="018673"/>
            </a:solidFill>
            <a:ln w="9525" cap="flat">
              <a:noFill/>
              <a:prstDash val="solid"/>
              <a:miter/>
            </a:ln>
          </p:spPr>
          <p:txBody>
            <a:bodyPr rtlCol="0" anchor="ctr"/>
            <a:lstStyle/>
            <a:p>
              <a:endParaRPr lang="en-ID"/>
            </a:p>
          </p:txBody>
        </p:sp>
      </p:grpSp>
      <p:sp>
        <p:nvSpPr>
          <p:cNvPr id="4" name="Slide Number Placeholder 3">
            <a:extLst>
              <a:ext uri="{FF2B5EF4-FFF2-40B4-BE49-F238E27FC236}">
                <a16:creationId xmlns:a16="http://schemas.microsoft.com/office/drawing/2014/main" id="{775E3828-BD55-472A-8D55-E0380BB4C472}"/>
              </a:ext>
            </a:extLst>
          </p:cNvPr>
          <p:cNvSpPr>
            <a:spLocks noGrp="1"/>
          </p:cNvSpPr>
          <p:nvPr>
            <p:ph type="sldNum" sz="quarter" idx="12"/>
          </p:nvPr>
        </p:nvSpPr>
        <p:spPr>
          <a:xfrm>
            <a:off x="10798102" y="6400006"/>
            <a:ext cx="583406" cy="277812"/>
          </a:xfrm>
        </p:spPr>
        <p:txBody>
          <a:bodyPr/>
          <a:lstStyle/>
          <a:p>
            <a:fld id="{FFA84B14-57FB-4834-9351-A79C9F9528A4}" type="slidenum">
              <a:rPr lang="en-ID" smtClean="0"/>
              <a:pPr/>
              <a:t>7</a:t>
            </a:fld>
            <a:endParaRPr lang="en-ID"/>
          </a:p>
        </p:txBody>
      </p:sp>
      <p:pic>
        <p:nvPicPr>
          <p:cNvPr id="58" name="Graphic 57">
            <a:extLst>
              <a:ext uri="{FF2B5EF4-FFF2-40B4-BE49-F238E27FC236}">
                <a16:creationId xmlns:a16="http://schemas.microsoft.com/office/drawing/2014/main" id="{641243EE-A67D-465F-B209-D80D0274E5A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8343946">
            <a:off x="1376944" y="6199196"/>
            <a:ext cx="865641" cy="905441"/>
          </a:xfrm>
          <a:prstGeom prst="rect">
            <a:avLst/>
          </a:prstGeom>
        </p:spPr>
      </p:pic>
      <p:pic>
        <p:nvPicPr>
          <p:cNvPr id="57" name="Graphic 56">
            <a:extLst>
              <a:ext uri="{FF2B5EF4-FFF2-40B4-BE49-F238E27FC236}">
                <a16:creationId xmlns:a16="http://schemas.microsoft.com/office/drawing/2014/main" id="{97839378-765D-4EA7-9AB9-98515EFB8DA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9924886">
            <a:off x="2138411" y="6084114"/>
            <a:ext cx="1155107" cy="1208215"/>
          </a:xfrm>
          <a:prstGeom prst="rect">
            <a:avLst/>
          </a:prstGeom>
        </p:spPr>
      </p:pic>
      <p:grpSp>
        <p:nvGrpSpPr>
          <p:cNvPr id="59" name="Group 58">
            <a:extLst>
              <a:ext uri="{FF2B5EF4-FFF2-40B4-BE49-F238E27FC236}">
                <a16:creationId xmlns:a16="http://schemas.microsoft.com/office/drawing/2014/main" id="{5F5E7906-8AC1-4641-819C-B4BE968E2FA7}"/>
              </a:ext>
            </a:extLst>
          </p:cNvPr>
          <p:cNvGrpSpPr/>
          <p:nvPr/>
        </p:nvGrpSpPr>
        <p:grpSpPr>
          <a:xfrm rot="20358220">
            <a:off x="833575" y="5716415"/>
            <a:ext cx="688579" cy="1028714"/>
            <a:chOff x="4528901" y="5179824"/>
            <a:chExt cx="688579" cy="1028714"/>
          </a:xfrm>
        </p:grpSpPr>
        <p:sp>
          <p:nvSpPr>
            <p:cNvPr id="60" name="Freeform: Shape 59">
              <a:extLst>
                <a:ext uri="{FF2B5EF4-FFF2-40B4-BE49-F238E27FC236}">
                  <a16:creationId xmlns:a16="http://schemas.microsoft.com/office/drawing/2014/main" id="{D10CCD9B-7652-4F23-AF5B-4614851816D5}"/>
                </a:ext>
              </a:extLst>
            </p:cNvPr>
            <p:cNvSpPr/>
            <p:nvPr/>
          </p:nvSpPr>
          <p:spPr>
            <a:xfrm rot="21301151" flipH="1">
              <a:off x="4885569" y="5797936"/>
              <a:ext cx="264214" cy="52843"/>
            </a:xfrm>
            <a:custGeom>
              <a:avLst/>
              <a:gdLst>
                <a:gd name="connsiteX0" fmla="*/ 233959 w 238125"/>
                <a:gd name="connsiteY0" fmla="*/ 43950 h 47625"/>
                <a:gd name="connsiteX1" fmla="*/ 232435 w 238125"/>
                <a:gd name="connsiteY1" fmla="*/ 43474 h 47625"/>
                <a:gd name="connsiteX2" fmla="*/ 230244 w 238125"/>
                <a:gd name="connsiteY2" fmla="*/ 35664 h 47625"/>
                <a:gd name="connsiteX3" fmla="*/ 5454 w 238125"/>
                <a:gd name="connsiteY3" fmla="*/ 8327 h 47625"/>
                <a:gd name="connsiteX4" fmla="*/ 5835 w 238125"/>
                <a:gd name="connsiteY4" fmla="*/ 21567 h 47625"/>
                <a:gd name="connsiteX5" fmla="*/ 229196 w 238125"/>
                <a:gd name="connsiteY5" fmla="*/ 56523 h 47625"/>
                <a:gd name="connsiteX6" fmla="*/ 233959 w 238125"/>
                <a:gd name="connsiteY6" fmla="*/ 43950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8125" h="47625">
                  <a:moveTo>
                    <a:pt x="233959" y="43950"/>
                  </a:moveTo>
                  <a:cubicBezTo>
                    <a:pt x="233482" y="43760"/>
                    <a:pt x="233006" y="43665"/>
                    <a:pt x="232435" y="43474"/>
                  </a:cubicBezTo>
                  <a:cubicBezTo>
                    <a:pt x="233578" y="40902"/>
                    <a:pt x="233292" y="37759"/>
                    <a:pt x="230244" y="35664"/>
                  </a:cubicBezTo>
                  <a:cubicBezTo>
                    <a:pt x="163759" y="-10914"/>
                    <a:pt x="81559" y="-2151"/>
                    <a:pt x="5454" y="8327"/>
                  </a:cubicBezTo>
                  <a:cubicBezTo>
                    <a:pt x="-1880" y="9375"/>
                    <a:pt x="-1880" y="21757"/>
                    <a:pt x="5835" y="21567"/>
                  </a:cubicBezTo>
                  <a:cubicBezTo>
                    <a:pt x="82035" y="19566"/>
                    <a:pt x="157187" y="31282"/>
                    <a:pt x="229196" y="56523"/>
                  </a:cubicBezTo>
                  <a:cubicBezTo>
                    <a:pt x="237388" y="59286"/>
                    <a:pt x="242150" y="46808"/>
                    <a:pt x="233959" y="43950"/>
                  </a:cubicBezTo>
                  <a:close/>
                </a:path>
              </a:pathLst>
            </a:custGeom>
            <a:solidFill>
              <a:schemeClr val="accent4"/>
            </a:solidFill>
            <a:ln w="9525" cap="flat">
              <a:noFill/>
              <a:prstDash val="solid"/>
              <a:miter/>
            </a:ln>
          </p:spPr>
          <p:txBody>
            <a:bodyPr rtlCol="0" anchor="ctr"/>
            <a:lstStyle/>
            <a:p>
              <a:endParaRPr lang="en-ID"/>
            </a:p>
          </p:txBody>
        </p:sp>
        <p:sp>
          <p:nvSpPr>
            <p:cNvPr id="61" name="Freeform: Shape 60">
              <a:extLst>
                <a:ext uri="{FF2B5EF4-FFF2-40B4-BE49-F238E27FC236}">
                  <a16:creationId xmlns:a16="http://schemas.microsoft.com/office/drawing/2014/main" id="{35565645-3CCF-4553-8C3E-86FA8987BEA5}"/>
                </a:ext>
              </a:extLst>
            </p:cNvPr>
            <p:cNvSpPr/>
            <p:nvPr/>
          </p:nvSpPr>
          <p:spPr>
            <a:xfrm rot="21301151" flipH="1">
              <a:off x="4860226" y="5615638"/>
              <a:ext cx="84548" cy="274783"/>
            </a:xfrm>
            <a:custGeom>
              <a:avLst/>
              <a:gdLst>
                <a:gd name="connsiteX0" fmla="*/ 4494 w 76200"/>
                <a:gd name="connsiteY0" fmla="*/ 5848 h 247650"/>
                <a:gd name="connsiteX1" fmla="*/ 69645 w 76200"/>
                <a:gd name="connsiteY1" fmla="*/ 246450 h 247650"/>
                <a:gd name="connsiteX2" fmla="*/ 81837 w 76200"/>
                <a:gd name="connsiteY2" fmla="*/ 240926 h 247650"/>
                <a:gd name="connsiteX3" fmla="*/ 81361 w 76200"/>
                <a:gd name="connsiteY3" fmla="*/ 240068 h 247650"/>
                <a:gd name="connsiteX4" fmla="*/ 81265 w 76200"/>
                <a:gd name="connsiteY4" fmla="*/ 235211 h 247650"/>
                <a:gd name="connsiteX5" fmla="*/ 17638 w 76200"/>
                <a:gd name="connsiteY5" fmla="*/ 5467 h 247650"/>
                <a:gd name="connsiteX6" fmla="*/ 4494 w 76200"/>
                <a:gd name="connsiteY6" fmla="*/ 5848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00" h="247650">
                  <a:moveTo>
                    <a:pt x="4494" y="5848"/>
                  </a:moveTo>
                  <a:cubicBezTo>
                    <a:pt x="-14080" y="92717"/>
                    <a:pt x="28306" y="173012"/>
                    <a:pt x="69645" y="246450"/>
                  </a:cubicBezTo>
                  <a:cubicBezTo>
                    <a:pt x="73836" y="253879"/>
                    <a:pt x="86123" y="248450"/>
                    <a:pt x="81837" y="240926"/>
                  </a:cubicBezTo>
                  <a:cubicBezTo>
                    <a:pt x="81646" y="240640"/>
                    <a:pt x="81551" y="240354"/>
                    <a:pt x="81361" y="240068"/>
                  </a:cubicBezTo>
                  <a:cubicBezTo>
                    <a:pt x="81932" y="238640"/>
                    <a:pt x="82027" y="237020"/>
                    <a:pt x="81265" y="235211"/>
                  </a:cubicBezTo>
                  <a:cubicBezTo>
                    <a:pt x="52309" y="160820"/>
                    <a:pt x="31069" y="84049"/>
                    <a:pt x="17638" y="5467"/>
                  </a:cubicBezTo>
                  <a:cubicBezTo>
                    <a:pt x="16400" y="-2438"/>
                    <a:pt x="6018" y="-1295"/>
                    <a:pt x="4494" y="5848"/>
                  </a:cubicBezTo>
                  <a:close/>
                </a:path>
              </a:pathLst>
            </a:custGeom>
            <a:solidFill>
              <a:schemeClr val="accent4"/>
            </a:solidFill>
            <a:ln w="9525" cap="flat">
              <a:noFill/>
              <a:prstDash val="solid"/>
              <a:miter/>
            </a:ln>
          </p:spPr>
          <p:txBody>
            <a:bodyPr rtlCol="0" anchor="ctr"/>
            <a:lstStyle/>
            <a:p>
              <a:endParaRPr lang="en-ID"/>
            </a:p>
          </p:txBody>
        </p:sp>
        <p:sp>
          <p:nvSpPr>
            <p:cNvPr id="62" name="Freeform: Shape 61">
              <a:extLst>
                <a:ext uri="{FF2B5EF4-FFF2-40B4-BE49-F238E27FC236}">
                  <a16:creationId xmlns:a16="http://schemas.microsoft.com/office/drawing/2014/main" id="{4F245B62-ADC5-4EE8-AC3C-861CC09F6570}"/>
                </a:ext>
              </a:extLst>
            </p:cNvPr>
            <p:cNvSpPr/>
            <p:nvPr/>
          </p:nvSpPr>
          <p:spPr>
            <a:xfrm rot="21301151" flipH="1">
              <a:off x="4699994" y="5648404"/>
              <a:ext cx="422742" cy="560134"/>
            </a:xfrm>
            <a:custGeom>
              <a:avLst/>
              <a:gdLst>
                <a:gd name="connsiteX0" fmla="*/ 387345 w 381000"/>
                <a:gd name="connsiteY0" fmla="*/ 496477 h 504825"/>
                <a:gd name="connsiteX1" fmla="*/ 13965 w 381000"/>
                <a:gd name="connsiteY1" fmla="*/ 1748 h 504825"/>
                <a:gd name="connsiteX2" fmla="*/ 3678 w 381000"/>
                <a:gd name="connsiteY2" fmla="*/ 16321 h 504825"/>
                <a:gd name="connsiteX3" fmla="*/ 371152 w 381000"/>
                <a:gd name="connsiteY3" fmla="*/ 503906 h 504825"/>
                <a:gd name="connsiteX4" fmla="*/ 387345 w 381000"/>
                <a:gd name="connsiteY4" fmla="*/ 496477 h 504825"/>
                <a:gd name="connsiteX5" fmla="*/ 387345 w 381000"/>
                <a:gd name="connsiteY5" fmla="*/ 496477 h 50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1000" h="504825">
                  <a:moveTo>
                    <a:pt x="387345" y="496477"/>
                  </a:moveTo>
                  <a:cubicBezTo>
                    <a:pt x="315241" y="298642"/>
                    <a:pt x="184272" y="125383"/>
                    <a:pt x="13965" y="1748"/>
                  </a:cubicBezTo>
                  <a:cubicBezTo>
                    <a:pt x="4630" y="-5015"/>
                    <a:pt x="-5657" y="9559"/>
                    <a:pt x="3678" y="16321"/>
                  </a:cubicBezTo>
                  <a:cubicBezTo>
                    <a:pt x="171699" y="138337"/>
                    <a:pt x="300096" y="308834"/>
                    <a:pt x="371152" y="503906"/>
                  </a:cubicBezTo>
                  <a:cubicBezTo>
                    <a:pt x="375057" y="514669"/>
                    <a:pt x="391250" y="507240"/>
                    <a:pt x="387345" y="496477"/>
                  </a:cubicBezTo>
                  <a:lnTo>
                    <a:pt x="387345" y="496477"/>
                  </a:lnTo>
                  <a:close/>
                </a:path>
              </a:pathLst>
            </a:custGeom>
            <a:solidFill>
              <a:schemeClr val="accent4"/>
            </a:solidFill>
            <a:ln w="9525" cap="flat">
              <a:noFill/>
              <a:prstDash val="solid"/>
              <a:miter/>
            </a:ln>
          </p:spPr>
          <p:txBody>
            <a:bodyPr rtlCol="0" anchor="ctr"/>
            <a:lstStyle/>
            <a:p>
              <a:endParaRPr lang="en-ID"/>
            </a:p>
          </p:txBody>
        </p:sp>
        <p:sp>
          <p:nvSpPr>
            <p:cNvPr id="63" name="Freeform: Shape 62">
              <a:extLst>
                <a:ext uri="{FF2B5EF4-FFF2-40B4-BE49-F238E27FC236}">
                  <a16:creationId xmlns:a16="http://schemas.microsoft.com/office/drawing/2014/main" id="{43678640-A950-49B3-A26A-9E7200B06F89}"/>
                </a:ext>
              </a:extLst>
            </p:cNvPr>
            <p:cNvSpPr/>
            <p:nvPr/>
          </p:nvSpPr>
          <p:spPr>
            <a:xfrm rot="21301151" flipH="1">
              <a:off x="5006109" y="5543194"/>
              <a:ext cx="211371" cy="158528"/>
            </a:xfrm>
            <a:custGeom>
              <a:avLst/>
              <a:gdLst>
                <a:gd name="connsiteX0" fmla="*/ 185767 w 190500"/>
                <a:gd name="connsiteY0" fmla="*/ 102133 h 142875"/>
                <a:gd name="connsiteX1" fmla="*/ 35367 w 190500"/>
                <a:gd name="connsiteY1" fmla="*/ 2121 h 142875"/>
                <a:gd name="connsiteX2" fmla="*/ 16508 w 190500"/>
                <a:gd name="connsiteY2" fmla="*/ 52222 h 142875"/>
                <a:gd name="connsiteX3" fmla="*/ 144619 w 190500"/>
                <a:gd name="connsiteY3" fmla="*/ 136328 h 142875"/>
                <a:gd name="connsiteX4" fmla="*/ 185767 w 190500"/>
                <a:gd name="connsiteY4" fmla="*/ 102133 h 142875"/>
                <a:gd name="connsiteX5" fmla="*/ 185767 w 190500"/>
                <a:gd name="connsiteY5" fmla="*/ 102133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142875">
                  <a:moveTo>
                    <a:pt x="185767" y="102133"/>
                  </a:moveTo>
                  <a:cubicBezTo>
                    <a:pt x="142238" y="58890"/>
                    <a:pt x="92232" y="25266"/>
                    <a:pt x="35367" y="2121"/>
                  </a:cubicBezTo>
                  <a:cubicBezTo>
                    <a:pt x="3363" y="-10833"/>
                    <a:pt x="-15401" y="39268"/>
                    <a:pt x="16508" y="52222"/>
                  </a:cubicBezTo>
                  <a:cubicBezTo>
                    <a:pt x="64419" y="71653"/>
                    <a:pt x="107948" y="99847"/>
                    <a:pt x="144619" y="136328"/>
                  </a:cubicBezTo>
                  <a:cubicBezTo>
                    <a:pt x="168717" y="160426"/>
                    <a:pt x="210246" y="126517"/>
                    <a:pt x="185767" y="102133"/>
                  </a:cubicBezTo>
                  <a:lnTo>
                    <a:pt x="185767" y="102133"/>
                  </a:lnTo>
                  <a:close/>
                </a:path>
              </a:pathLst>
            </a:custGeom>
            <a:solidFill>
              <a:schemeClr val="accent5"/>
            </a:solidFill>
            <a:ln w="9525" cap="flat">
              <a:noFill/>
              <a:prstDash val="solid"/>
              <a:miter/>
            </a:ln>
          </p:spPr>
          <p:txBody>
            <a:bodyPr rtlCol="0" anchor="ctr"/>
            <a:lstStyle/>
            <a:p>
              <a:endParaRPr lang="en-ID"/>
            </a:p>
          </p:txBody>
        </p:sp>
        <p:sp>
          <p:nvSpPr>
            <p:cNvPr id="64" name="Freeform: Shape 63">
              <a:extLst>
                <a:ext uri="{FF2B5EF4-FFF2-40B4-BE49-F238E27FC236}">
                  <a16:creationId xmlns:a16="http://schemas.microsoft.com/office/drawing/2014/main" id="{A00EB68C-2E24-4751-99DD-B29F593CCA02}"/>
                </a:ext>
              </a:extLst>
            </p:cNvPr>
            <p:cNvSpPr/>
            <p:nvPr/>
          </p:nvSpPr>
          <p:spPr>
            <a:xfrm rot="21301151" flipH="1">
              <a:off x="4582713" y="5707008"/>
              <a:ext cx="137391" cy="169097"/>
            </a:xfrm>
            <a:custGeom>
              <a:avLst/>
              <a:gdLst>
                <a:gd name="connsiteX0" fmla="*/ 12350 w 123825"/>
                <a:gd name="connsiteY0" fmla="*/ 154829 h 152400"/>
                <a:gd name="connsiteX1" fmla="*/ 129889 w 123825"/>
                <a:gd name="connsiteY1" fmla="*/ 9192 h 152400"/>
                <a:gd name="connsiteX2" fmla="*/ 122745 w 123825"/>
                <a:gd name="connsiteY2" fmla="*/ 905 h 152400"/>
                <a:gd name="connsiteX3" fmla="*/ 158 w 123825"/>
                <a:gd name="connsiteY3" fmla="*/ 142637 h 152400"/>
                <a:gd name="connsiteX4" fmla="*/ 3206 w 123825"/>
                <a:gd name="connsiteY4" fmla="*/ 148638 h 152400"/>
                <a:gd name="connsiteX5" fmla="*/ 2539 w 123825"/>
                <a:gd name="connsiteY5" fmla="*/ 149781 h 152400"/>
                <a:gd name="connsiteX6" fmla="*/ 12350 w 123825"/>
                <a:gd name="connsiteY6" fmla="*/ 154829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825" h="152400">
                  <a:moveTo>
                    <a:pt x="12350" y="154829"/>
                  </a:moveTo>
                  <a:cubicBezTo>
                    <a:pt x="42449" y="99298"/>
                    <a:pt x="82073" y="50435"/>
                    <a:pt x="129889" y="9192"/>
                  </a:cubicBezTo>
                  <a:cubicBezTo>
                    <a:pt x="134746" y="5001"/>
                    <a:pt x="127793" y="-2619"/>
                    <a:pt x="122745" y="905"/>
                  </a:cubicBezTo>
                  <a:cubicBezTo>
                    <a:pt x="70262" y="36719"/>
                    <a:pt x="15017" y="77010"/>
                    <a:pt x="158" y="142637"/>
                  </a:cubicBezTo>
                  <a:cubicBezTo>
                    <a:pt x="-509" y="145590"/>
                    <a:pt x="1015" y="147685"/>
                    <a:pt x="3206" y="148638"/>
                  </a:cubicBezTo>
                  <a:cubicBezTo>
                    <a:pt x="3016" y="149019"/>
                    <a:pt x="2825" y="149400"/>
                    <a:pt x="2539" y="149781"/>
                  </a:cubicBezTo>
                  <a:cubicBezTo>
                    <a:pt x="-985" y="156067"/>
                    <a:pt x="8921" y="161115"/>
                    <a:pt x="12350" y="154829"/>
                  </a:cubicBezTo>
                  <a:close/>
                </a:path>
              </a:pathLst>
            </a:custGeom>
            <a:solidFill>
              <a:schemeClr val="accent4"/>
            </a:solidFill>
            <a:ln w="9525" cap="flat">
              <a:noFill/>
              <a:prstDash val="solid"/>
              <a:miter/>
            </a:ln>
          </p:spPr>
          <p:txBody>
            <a:bodyPr rtlCol="0" anchor="ctr"/>
            <a:lstStyle/>
            <a:p>
              <a:endParaRPr lang="en-ID"/>
            </a:p>
          </p:txBody>
        </p:sp>
        <p:sp>
          <p:nvSpPr>
            <p:cNvPr id="65" name="Freeform: Shape 64">
              <a:extLst>
                <a:ext uri="{FF2B5EF4-FFF2-40B4-BE49-F238E27FC236}">
                  <a16:creationId xmlns:a16="http://schemas.microsoft.com/office/drawing/2014/main" id="{FE9E6F28-327F-4417-BD9D-9DCB010DD8FC}"/>
                </a:ext>
              </a:extLst>
            </p:cNvPr>
            <p:cNvSpPr/>
            <p:nvPr/>
          </p:nvSpPr>
          <p:spPr>
            <a:xfrm rot="21301151" flipH="1">
              <a:off x="4618224" y="5549203"/>
              <a:ext cx="116254" cy="570702"/>
            </a:xfrm>
            <a:custGeom>
              <a:avLst/>
              <a:gdLst>
                <a:gd name="connsiteX0" fmla="*/ 6235 w 104775"/>
                <a:gd name="connsiteY0" fmla="*/ 508892 h 514350"/>
                <a:gd name="connsiteX1" fmla="*/ 96722 w 104775"/>
                <a:gd name="connsiteY1" fmla="*/ 3877 h 514350"/>
                <a:gd name="connsiteX2" fmla="*/ 109771 w 104775"/>
                <a:gd name="connsiteY2" fmla="*/ 10735 h 514350"/>
                <a:gd name="connsiteX3" fmla="*/ 20998 w 104775"/>
                <a:gd name="connsiteY3" fmla="*/ 508226 h 514350"/>
                <a:gd name="connsiteX4" fmla="*/ 6235 w 104775"/>
                <a:gd name="connsiteY4" fmla="*/ 508892 h 514350"/>
                <a:gd name="connsiteX5" fmla="*/ 6235 w 104775"/>
                <a:gd name="connsiteY5" fmla="*/ 508892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514350">
                  <a:moveTo>
                    <a:pt x="6235" y="508892"/>
                  </a:moveTo>
                  <a:cubicBezTo>
                    <a:pt x="-14625" y="335823"/>
                    <a:pt x="17188" y="158944"/>
                    <a:pt x="96722" y="3877"/>
                  </a:cubicBezTo>
                  <a:cubicBezTo>
                    <a:pt x="101104" y="-4600"/>
                    <a:pt x="114153" y="2258"/>
                    <a:pt x="109771" y="10735"/>
                  </a:cubicBezTo>
                  <a:cubicBezTo>
                    <a:pt x="31381" y="163706"/>
                    <a:pt x="520" y="337633"/>
                    <a:pt x="20998" y="508226"/>
                  </a:cubicBezTo>
                  <a:cubicBezTo>
                    <a:pt x="22141" y="517655"/>
                    <a:pt x="7378" y="518322"/>
                    <a:pt x="6235" y="508892"/>
                  </a:cubicBezTo>
                  <a:lnTo>
                    <a:pt x="6235" y="508892"/>
                  </a:lnTo>
                  <a:close/>
                </a:path>
              </a:pathLst>
            </a:custGeom>
            <a:solidFill>
              <a:schemeClr val="accent4"/>
            </a:solidFill>
            <a:ln w="9525" cap="flat">
              <a:noFill/>
              <a:prstDash val="solid"/>
              <a:miter/>
            </a:ln>
          </p:spPr>
          <p:txBody>
            <a:bodyPr rtlCol="0" anchor="ctr"/>
            <a:lstStyle/>
            <a:p>
              <a:endParaRPr lang="en-ID"/>
            </a:p>
          </p:txBody>
        </p:sp>
        <p:sp>
          <p:nvSpPr>
            <p:cNvPr id="66" name="Freeform: Shape 65">
              <a:extLst>
                <a:ext uri="{FF2B5EF4-FFF2-40B4-BE49-F238E27FC236}">
                  <a16:creationId xmlns:a16="http://schemas.microsoft.com/office/drawing/2014/main" id="{53E5DE5B-456F-4FDF-AD64-50932EA824AF}"/>
                </a:ext>
              </a:extLst>
            </p:cNvPr>
            <p:cNvSpPr/>
            <p:nvPr/>
          </p:nvSpPr>
          <p:spPr>
            <a:xfrm rot="21301151" flipH="1">
              <a:off x="4528901" y="5451983"/>
              <a:ext cx="116254" cy="179666"/>
            </a:xfrm>
            <a:custGeom>
              <a:avLst/>
              <a:gdLst>
                <a:gd name="connsiteX0" fmla="*/ 1235 w 104775"/>
                <a:gd name="connsiteY0" fmla="*/ 137591 h 161925"/>
                <a:gd name="connsiteX1" fmla="*/ 74863 w 104775"/>
                <a:gd name="connsiteY1" fmla="*/ 7479 h 161925"/>
                <a:gd name="connsiteX2" fmla="*/ 107534 w 104775"/>
                <a:gd name="connsiteY2" fmla="*/ 37388 h 161925"/>
                <a:gd name="connsiteX3" fmla="*/ 44479 w 104775"/>
                <a:gd name="connsiteY3" fmla="*/ 147402 h 161925"/>
                <a:gd name="connsiteX4" fmla="*/ 1235 w 104775"/>
                <a:gd name="connsiteY4" fmla="*/ 137591 h 161925"/>
                <a:gd name="connsiteX5" fmla="*/ 1235 w 104775"/>
                <a:gd name="connsiteY5" fmla="*/ 137591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161925">
                  <a:moveTo>
                    <a:pt x="1235" y="137591"/>
                  </a:moveTo>
                  <a:cubicBezTo>
                    <a:pt x="17142" y="89395"/>
                    <a:pt x="41526" y="45865"/>
                    <a:pt x="74863" y="7479"/>
                  </a:cubicBezTo>
                  <a:cubicBezTo>
                    <a:pt x="93628" y="-14142"/>
                    <a:pt x="126298" y="15862"/>
                    <a:pt x="107534" y="37388"/>
                  </a:cubicBezTo>
                  <a:cubicBezTo>
                    <a:pt x="79435" y="69678"/>
                    <a:pt x="57909" y="106730"/>
                    <a:pt x="44479" y="147402"/>
                  </a:cubicBezTo>
                  <a:cubicBezTo>
                    <a:pt x="35525" y="174358"/>
                    <a:pt x="-7814" y="164737"/>
                    <a:pt x="1235" y="137591"/>
                  </a:cubicBezTo>
                  <a:lnTo>
                    <a:pt x="1235" y="137591"/>
                  </a:lnTo>
                  <a:close/>
                </a:path>
              </a:pathLst>
            </a:custGeom>
            <a:solidFill>
              <a:schemeClr val="accent5"/>
            </a:solidFill>
            <a:ln w="9525" cap="flat">
              <a:noFill/>
              <a:prstDash val="solid"/>
              <a:miter/>
            </a:ln>
          </p:spPr>
          <p:txBody>
            <a:bodyPr rtlCol="0" anchor="ctr"/>
            <a:lstStyle/>
            <a:p>
              <a:endParaRPr lang="en-ID"/>
            </a:p>
          </p:txBody>
        </p:sp>
        <p:sp>
          <p:nvSpPr>
            <p:cNvPr id="67" name="Freeform: Shape 66">
              <a:extLst>
                <a:ext uri="{FF2B5EF4-FFF2-40B4-BE49-F238E27FC236}">
                  <a16:creationId xmlns:a16="http://schemas.microsoft.com/office/drawing/2014/main" id="{6493A7AA-1C46-479E-B054-F6C2179618EE}"/>
                </a:ext>
              </a:extLst>
            </p:cNvPr>
            <p:cNvSpPr/>
            <p:nvPr/>
          </p:nvSpPr>
          <p:spPr>
            <a:xfrm rot="21301151" flipH="1">
              <a:off x="4807060" y="5502975"/>
              <a:ext cx="285351" cy="147960"/>
            </a:xfrm>
            <a:custGeom>
              <a:avLst/>
              <a:gdLst>
                <a:gd name="connsiteX0" fmla="*/ 260041 w 257175"/>
                <a:gd name="connsiteY0" fmla="*/ 127094 h 133350"/>
                <a:gd name="connsiteX1" fmla="*/ 258517 w 257175"/>
                <a:gd name="connsiteY1" fmla="*/ 125951 h 133350"/>
                <a:gd name="connsiteX2" fmla="*/ 258993 w 257175"/>
                <a:gd name="connsiteY2" fmla="*/ 116045 h 133350"/>
                <a:gd name="connsiteX3" fmla="*/ 9438 w 257175"/>
                <a:gd name="connsiteY3" fmla="*/ 126 h 133350"/>
                <a:gd name="connsiteX4" fmla="*/ 4866 w 257175"/>
                <a:gd name="connsiteY4" fmla="*/ 15652 h 133350"/>
                <a:gd name="connsiteX5" fmla="*/ 249944 w 257175"/>
                <a:gd name="connsiteY5" fmla="*/ 139858 h 133350"/>
                <a:gd name="connsiteX6" fmla="*/ 260041 w 257175"/>
                <a:gd name="connsiteY6" fmla="*/ 127094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7175" h="133350">
                  <a:moveTo>
                    <a:pt x="260041" y="127094"/>
                  </a:moveTo>
                  <a:cubicBezTo>
                    <a:pt x="259564" y="126713"/>
                    <a:pt x="258993" y="126332"/>
                    <a:pt x="258517" y="125951"/>
                  </a:cubicBezTo>
                  <a:cubicBezTo>
                    <a:pt x="260803" y="123379"/>
                    <a:pt x="261660" y="119665"/>
                    <a:pt x="258993" y="116045"/>
                  </a:cubicBezTo>
                  <a:cubicBezTo>
                    <a:pt x="199557" y="37178"/>
                    <a:pt x="101354" y="16509"/>
                    <a:pt x="9438" y="126"/>
                  </a:cubicBezTo>
                  <a:cubicBezTo>
                    <a:pt x="580" y="-1493"/>
                    <a:pt x="-4183" y="12985"/>
                    <a:pt x="4866" y="15652"/>
                  </a:cubicBezTo>
                  <a:cubicBezTo>
                    <a:pt x="93734" y="41941"/>
                    <a:pt x="176221" y="83660"/>
                    <a:pt x="249944" y="139858"/>
                  </a:cubicBezTo>
                  <a:cubicBezTo>
                    <a:pt x="258231" y="146144"/>
                    <a:pt x="268327" y="133476"/>
                    <a:pt x="260041" y="127094"/>
                  </a:cubicBezTo>
                  <a:close/>
                </a:path>
              </a:pathLst>
            </a:custGeom>
            <a:solidFill>
              <a:schemeClr val="accent4"/>
            </a:solidFill>
            <a:ln w="9525" cap="flat">
              <a:noFill/>
              <a:prstDash val="solid"/>
              <a:miter/>
            </a:ln>
          </p:spPr>
          <p:txBody>
            <a:bodyPr rtlCol="0" anchor="ctr"/>
            <a:lstStyle/>
            <a:p>
              <a:endParaRPr lang="en-ID"/>
            </a:p>
          </p:txBody>
        </p:sp>
        <p:sp>
          <p:nvSpPr>
            <p:cNvPr id="68" name="Freeform: Shape 67">
              <a:extLst>
                <a:ext uri="{FF2B5EF4-FFF2-40B4-BE49-F238E27FC236}">
                  <a16:creationId xmlns:a16="http://schemas.microsoft.com/office/drawing/2014/main" id="{96D14AD8-0699-4886-9D6F-05053FA6F33F}"/>
                </a:ext>
              </a:extLst>
            </p:cNvPr>
            <p:cNvSpPr/>
            <p:nvPr/>
          </p:nvSpPr>
          <p:spPr>
            <a:xfrm rot="21301151" flipH="1">
              <a:off x="4762785" y="5360757"/>
              <a:ext cx="52843" cy="338194"/>
            </a:xfrm>
            <a:custGeom>
              <a:avLst/>
              <a:gdLst>
                <a:gd name="connsiteX0" fmla="*/ 35393 w 47625"/>
                <a:gd name="connsiteY0" fmla="*/ 4494 h 304800"/>
                <a:gd name="connsiteX1" fmla="*/ 20438 w 47625"/>
                <a:gd name="connsiteY1" fmla="*/ 307104 h 304800"/>
                <a:gd name="connsiteX2" fmla="*/ 36631 w 47625"/>
                <a:gd name="connsiteY2" fmla="*/ 305294 h 304800"/>
                <a:gd name="connsiteX3" fmla="*/ 36440 w 47625"/>
                <a:gd name="connsiteY3" fmla="*/ 304151 h 304800"/>
                <a:gd name="connsiteX4" fmla="*/ 38155 w 47625"/>
                <a:gd name="connsiteY4" fmla="*/ 298531 h 304800"/>
                <a:gd name="connsiteX5" fmla="*/ 50918 w 47625"/>
                <a:gd name="connsiteY5" fmla="*/ 9066 h 304800"/>
                <a:gd name="connsiteX6" fmla="*/ 35393 w 47625"/>
                <a:gd name="connsiteY6" fmla="*/ 4494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625" h="304800">
                  <a:moveTo>
                    <a:pt x="35393" y="4494"/>
                  </a:moveTo>
                  <a:cubicBezTo>
                    <a:pt x="-18709" y="98030"/>
                    <a:pt x="150" y="206710"/>
                    <a:pt x="20438" y="307104"/>
                  </a:cubicBezTo>
                  <a:cubicBezTo>
                    <a:pt x="22534" y="317295"/>
                    <a:pt x="38726" y="315581"/>
                    <a:pt x="36631" y="305294"/>
                  </a:cubicBezTo>
                  <a:cubicBezTo>
                    <a:pt x="36536" y="304913"/>
                    <a:pt x="36440" y="304532"/>
                    <a:pt x="36440" y="304151"/>
                  </a:cubicBezTo>
                  <a:cubicBezTo>
                    <a:pt x="37583" y="302722"/>
                    <a:pt x="38345" y="300912"/>
                    <a:pt x="38155" y="298531"/>
                  </a:cubicBezTo>
                  <a:cubicBezTo>
                    <a:pt x="32630" y="201662"/>
                    <a:pt x="36917" y="104983"/>
                    <a:pt x="50918" y="9066"/>
                  </a:cubicBezTo>
                  <a:cubicBezTo>
                    <a:pt x="52252" y="-554"/>
                    <a:pt x="39869" y="-3221"/>
                    <a:pt x="35393" y="4494"/>
                  </a:cubicBezTo>
                  <a:close/>
                </a:path>
              </a:pathLst>
            </a:custGeom>
            <a:solidFill>
              <a:schemeClr val="accent4"/>
            </a:solidFill>
            <a:ln w="9525" cap="flat">
              <a:noFill/>
              <a:prstDash val="solid"/>
              <a:miter/>
            </a:ln>
          </p:spPr>
          <p:txBody>
            <a:bodyPr rtlCol="0" anchor="ctr"/>
            <a:lstStyle/>
            <a:p>
              <a:endParaRPr lang="en-ID"/>
            </a:p>
          </p:txBody>
        </p:sp>
        <p:sp>
          <p:nvSpPr>
            <p:cNvPr id="69" name="Freeform: Shape 68">
              <a:extLst>
                <a:ext uri="{FF2B5EF4-FFF2-40B4-BE49-F238E27FC236}">
                  <a16:creationId xmlns:a16="http://schemas.microsoft.com/office/drawing/2014/main" id="{A8CBA459-7FE9-48C8-8859-779091A923CC}"/>
                </a:ext>
              </a:extLst>
            </p:cNvPr>
            <p:cNvSpPr/>
            <p:nvPr/>
          </p:nvSpPr>
          <p:spPr>
            <a:xfrm rot="21301151" flipH="1">
              <a:off x="4717132" y="5331107"/>
              <a:ext cx="285351" cy="803211"/>
            </a:xfrm>
            <a:custGeom>
              <a:avLst/>
              <a:gdLst>
                <a:gd name="connsiteX0" fmla="*/ 265598 w 257175"/>
                <a:gd name="connsiteY0" fmla="*/ 716469 h 723900"/>
                <a:gd name="connsiteX1" fmla="*/ 19567 w 257175"/>
                <a:gd name="connsiteY1" fmla="*/ 4380 h 723900"/>
                <a:gd name="connsiteX2" fmla="*/ 2137 w 257175"/>
                <a:gd name="connsiteY2" fmla="*/ 17334 h 723900"/>
                <a:gd name="connsiteX3" fmla="*/ 243976 w 257175"/>
                <a:gd name="connsiteY3" fmla="*/ 718850 h 723900"/>
                <a:gd name="connsiteX4" fmla="*/ 265598 w 257175"/>
                <a:gd name="connsiteY4" fmla="*/ 716469 h 723900"/>
                <a:gd name="connsiteX5" fmla="*/ 265598 w 257175"/>
                <a:gd name="connsiteY5" fmla="*/ 716469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7175" h="723900">
                  <a:moveTo>
                    <a:pt x="265598" y="716469"/>
                  </a:moveTo>
                  <a:cubicBezTo>
                    <a:pt x="256454" y="460722"/>
                    <a:pt x="170158" y="211358"/>
                    <a:pt x="19567" y="4380"/>
                  </a:cubicBezTo>
                  <a:cubicBezTo>
                    <a:pt x="11376" y="-6955"/>
                    <a:pt x="-6055" y="5999"/>
                    <a:pt x="2137" y="17334"/>
                  </a:cubicBezTo>
                  <a:cubicBezTo>
                    <a:pt x="150536" y="221359"/>
                    <a:pt x="235023" y="466723"/>
                    <a:pt x="243976" y="718850"/>
                  </a:cubicBezTo>
                  <a:cubicBezTo>
                    <a:pt x="244548" y="732852"/>
                    <a:pt x="266074" y="730375"/>
                    <a:pt x="265598" y="716469"/>
                  </a:cubicBezTo>
                  <a:lnTo>
                    <a:pt x="265598" y="716469"/>
                  </a:lnTo>
                  <a:close/>
                </a:path>
              </a:pathLst>
            </a:custGeom>
            <a:solidFill>
              <a:schemeClr val="accent4"/>
            </a:solidFill>
            <a:ln w="9525" cap="flat">
              <a:noFill/>
              <a:prstDash val="solid"/>
              <a:miter/>
            </a:ln>
          </p:spPr>
          <p:txBody>
            <a:bodyPr rtlCol="0" anchor="ctr"/>
            <a:lstStyle/>
            <a:p>
              <a:endParaRPr lang="en-ID"/>
            </a:p>
          </p:txBody>
        </p:sp>
        <p:sp>
          <p:nvSpPr>
            <p:cNvPr id="70" name="Freeform: Shape 69">
              <a:extLst>
                <a:ext uri="{FF2B5EF4-FFF2-40B4-BE49-F238E27FC236}">
                  <a16:creationId xmlns:a16="http://schemas.microsoft.com/office/drawing/2014/main" id="{87134173-928B-4DA5-9A12-C883EA0C047A}"/>
                </a:ext>
              </a:extLst>
            </p:cNvPr>
            <p:cNvSpPr/>
            <p:nvPr/>
          </p:nvSpPr>
          <p:spPr>
            <a:xfrm rot="21301151" flipH="1">
              <a:off x="4870150" y="5179824"/>
              <a:ext cx="211371" cy="243077"/>
            </a:xfrm>
            <a:custGeom>
              <a:avLst/>
              <a:gdLst>
                <a:gd name="connsiteX0" fmla="*/ 188739 w 190500"/>
                <a:gd name="connsiteY0" fmla="*/ 179707 h 219075"/>
                <a:gd name="connsiteX1" fmla="*/ 52341 w 190500"/>
                <a:gd name="connsiteY1" fmla="*/ 7686 h 219075"/>
                <a:gd name="connsiteX2" fmla="*/ 11669 w 190500"/>
                <a:gd name="connsiteY2" fmla="*/ 58549 h 219075"/>
                <a:gd name="connsiteX3" fmla="*/ 128160 w 190500"/>
                <a:gd name="connsiteY3" fmla="*/ 203901 h 219075"/>
                <a:gd name="connsiteX4" fmla="*/ 188739 w 190500"/>
                <a:gd name="connsiteY4" fmla="*/ 179707 h 219075"/>
                <a:gd name="connsiteX5" fmla="*/ 188739 w 190500"/>
                <a:gd name="connsiteY5" fmla="*/ 179707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219075">
                  <a:moveTo>
                    <a:pt x="188739" y="179707"/>
                  </a:moveTo>
                  <a:cubicBezTo>
                    <a:pt x="154640" y="113413"/>
                    <a:pt x="109396" y="55692"/>
                    <a:pt x="52341" y="7686"/>
                  </a:cubicBezTo>
                  <a:cubicBezTo>
                    <a:pt x="20242" y="-19365"/>
                    <a:pt x="-20335" y="31593"/>
                    <a:pt x="11669" y="58549"/>
                  </a:cubicBezTo>
                  <a:cubicBezTo>
                    <a:pt x="59771" y="99030"/>
                    <a:pt x="99490" y="147894"/>
                    <a:pt x="128160" y="203901"/>
                  </a:cubicBezTo>
                  <a:cubicBezTo>
                    <a:pt x="147210" y="240762"/>
                    <a:pt x="207980" y="217045"/>
                    <a:pt x="188739" y="179707"/>
                  </a:cubicBezTo>
                  <a:lnTo>
                    <a:pt x="188739" y="179707"/>
                  </a:lnTo>
                  <a:close/>
                </a:path>
              </a:pathLst>
            </a:custGeom>
            <a:solidFill>
              <a:schemeClr val="accent5"/>
            </a:solidFill>
            <a:ln w="9525" cap="flat">
              <a:noFill/>
              <a:prstDash val="solid"/>
              <a:miter/>
            </a:ln>
          </p:spPr>
          <p:txBody>
            <a:bodyPr rtlCol="0" anchor="ctr"/>
            <a:lstStyle/>
            <a:p>
              <a:endParaRPr lang="en-ID"/>
            </a:p>
          </p:txBody>
        </p:sp>
      </p:grpSp>
      <p:grpSp>
        <p:nvGrpSpPr>
          <p:cNvPr id="3" name="Group 2">
            <a:extLst>
              <a:ext uri="{FF2B5EF4-FFF2-40B4-BE49-F238E27FC236}">
                <a16:creationId xmlns:a16="http://schemas.microsoft.com/office/drawing/2014/main" id="{2818C45F-36A1-4DF1-8F8A-5C190CDD6C32}"/>
              </a:ext>
            </a:extLst>
          </p:cNvPr>
          <p:cNvGrpSpPr/>
          <p:nvPr/>
        </p:nvGrpSpPr>
        <p:grpSpPr>
          <a:xfrm>
            <a:off x="905576" y="3221527"/>
            <a:ext cx="10500361" cy="0"/>
            <a:chOff x="905576" y="3221527"/>
            <a:chExt cx="10500361" cy="0"/>
          </a:xfrm>
        </p:grpSpPr>
        <p:cxnSp>
          <p:nvCxnSpPr>
            <p:cNvPr id="72" name="Straight Connector 71">
              <a:extLst>
                <a:ext uri="{FF2B5EF4-FFF2-40B4-BE49-F238E27FC236}">
                  <a16:creationId xmlns:a16="http://schemas.microsoft.com/office/drawing/2014/main" id="{E4AE6FA8-A918-42E9-BC9E-E5FBC384A40A}"/>
                </a:ext>
              </a:extLst>
            </p:cNvPr>
            <p:cNvCxnSpPr>
              <a:cxnSpLocks/>
            </p:cNvCxnSpPr>
            <p:nvPr/>
          </p:nvCxnSpPr>
          <p:spPr>
            <a:xfrm>
              <a:off x="905576" y="3221527"/>
              <a:ext cx="534122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56002B35-D2F6-456D-A785-5131E91EC39E}"/>
                </a:ext>
              </a:extLst>
            </p:cNvPr>
            <p:cNvCxnSpPr>
              <a:cxnSpLocks/>
            </p:cNvCxnSpPr>
            <p:nvPr/>
          </p:nvCxnSpPr>
          <p:spPr>
            <a:xfrm>
              <a:off x="6243776" y="3221527"/>
              <a:ext cx="5162161" cy="0"/>
            </a:xfrm>
            <a:prstGeom prst="line">
              <a:avLst/>
            </a:prstGeom>
            <a:ln>
              <a:solidFill>
                <a:schemeClr val="accent5"/>
              </a:solidFill>
              <a:tailEnd type="none" w="sm" len="sm"/>
            </a:ln>
          </p:spPr>
          <p:style>
            <a:lnRef idx="1">
              <a:schemeClr val="accent1"/>
            </a:lnRef>
            <a:fillRef idx="0">
              <a:schemeClr val="accent1"/>
            </a:fillRef>
            <a:effectRef idx="0">
              <a:schemeClr val="accent1"/>
            </a:effectRef>
            <a:fontRef idx="minor">
              <a:schemeClr val="tx1"/>
            </a:fontRef>
          </p:style>
        </p:cxnSp>
      </p:grpSp>
      <p:sp>
        <p:nvSpPr>
          <p:cNvPr id="80" name="Freeform: Shape 79">
            <a:extLst>
              <a:ext uri="{FF2B5EF4-FFF2-40B4-BE49-F238E27FC236}">
                <a16:creationId xmlns:a16="http://schemas.microsoft.com/office/drawing/2014/main" id="{8C55A0D0-B606-448C-8C6D-B231CFCDA3AE}"/>
              </a:ext>
            </a:extLst>
          </p:cNvPr>
          <p:cNvSpPr/>
          <p:nvPr/>
        </p:nvSpPr>
        <p:spPr>
          <a:xfrm rot="21389182" flipH="1">
            <a:off x="8934591" y="5715954"/>
            <a:ext cx="1190986" cy="1207256"/>
          </a:xfrm>
          <a:custGeom>
            <a:avLst/>
            <a:gdLst>
              <a:gd name="connsiteX0" fmla="*/ 1199516 w 1266825"/>
              <a:gd name="connsiteY0" fmla="*/ 0 h 1038225"/>
              <a:gd name="connsiteX1" fmla="*/ 1128841 w 1266825"/>
              <a:gd name="connsiteY1" fmla="*/ 45244 h 1038225"/>
              <a:gd name="connsiteX2" fmla="*/ 1040449 w 1266825"/>
              <a:gd name="connsiteY2" fmla="*/ 34671 h 1038225"/>
              <a:gd name="connsiteX3" fmla="*/ 955962 w 1266825"/>
              <a:gd name="connsiteY3" fmla="*/ 53340 h 1038225"/>
              <a:gd name="connsiteX4" fmla="*/ 906051 w 1266825"/>
              <a:gd name="connsiteY4" fmla="*/ 133160 h 1038225"/>
              <a:gd name="connsiteX5" fmla="*/ 725838 w 1266825"/>
              <a:gd name="connsiteY5" fmla="*/ 188119 h 1038225"/>
              <a:gd name="connsiteX6" fmla="*/ 631540 w 1266825"/>
              <a:gd name="connsiteY6" fmla="*/ 303371 h 1038225"/>
              <a:gd name="connsiteX7" fmla="*/ 585058 w 1266825"/>
              <a:gd name="connsiteY7" fmla="*/ 449199 h 1038225"/>
              <a:gd name="connsiteX8" fmla="*/ 479902 w 1266825"/>
              <a:gd name="connsiteY8" fmla="*/ 553117 h 1038225"/>
              <a:gd name="connsiteX9" fmla="*/ 354172 w 1266825"/>
              <a:gd name="connsiteY9" fmla="*/ 557213 h 1038225"/>
              <a:gd name="connsiteX10" fmla="*/ 245397 w 1266825"/>
              <a:gd name="connsiteY10" fmla="*/ 647890 h 1038225"/>
              <a:gd name="connsiteX11" fmla="*/ 229776 w 1266825"/>
              <a:gd name="connsiteY11" fmla="*/ 748094 h 1038225"/>
              <a:gd name="connsiteX12" fmla="*/ 179008 w 1266825"/>
              <a:gd name="connsiteY12" fmla="*/ 831628 h 1038225"/>
              <a:gd name="connsiteX13" fmla="*/ 99855 w 1266825"/>
              <a:gd name="connsiteY13" fmla="*/ 847439 h 1038225"/>
              <a:gd name="connsiteX14" fmla="*/ 26512 w 1266825"/>
              <a:gd name="connsiteY14" fmla="*/ 927640 h 1038225"/>
              <a:gd name="connsiteX15" fmla="*/ 14797 w 1266825"/>
              <a:gd name="connsiteY15" fmla="*/ 1039463 h 1038225"/>
              <a:gd name="connsiteX16" fmla="*/ 1270096 w 1266825"/>
              <a:gd name="connsiteY16" fmla="*/ 986600 h 1038225"/>
              <a:gd name="connsiteX17" fmla="*/ 1199516 w 1266825"/>
              <a:gd name="connsiteY17" fmla="*/ 0 h 1038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66825" h="1038225">
                <a:moveTo>
                  <a:pt x="1199516" y="0"/>
                </a:moveTo>
                <a:cubicBezTo>
                  <a:pt x="1190372" y="28289"/>
                  <a:pt x="1158559" y="43529"/>
                  <a:pt x="1128841" y="45244"/>
                </a:cubicBezTo>
                <a:cubicBezTo>
                  <a:pt x="1099123" y="46863"/>
                  <a:pt x="1069976" y="38291"/>
                  <a:pt x="1040449" y="34671"/>
                </a:cubicBezTo>
                <a:cubicBezTo>
                  <a:pt x="1010921" y="31052"/>
                  <a:pt x="978155" y="33528"/>
                  <a:pt x="955962" y="53340"/>
                </a:cubicBezTo>
                <a:cubicBezTo>
                  <a:pt x="932435" y="74390"/>
                  <a:pt x="926815" y="109442"/>
                  <a:pt x="906051" y="133160"/>
                </a:cubicBezTo>
                <a:cubicBezTo>
                  <a:pt x="863950" y="181356"/>
                  <a:pt x="784607" y="162687"/>
                  <a:pt x="725838" y="188119"/>
                </a:cubicBezTo>
                <a:cubicBezTo>
                  <a:pt x="678975" y="208407"/>
                  <a:pt x="649257" y="255461"/>
                  <a:pt x="631540" y="303371"/>
                </a:cubicBezTo>
                <a:cubicBezTo>
                  <a:pt x="613824" y="351282"/>
                  <a:pt x="605251" y="402336"/>
                  <a:pt x="585058" y="449199"/>
                </a:cubicBezTo>
                <a:cubicBezTo>
                  <a:pt x="564865" y="496062"/>
                  <a:pt x="529432" y="540449"/>
                  <a:pt x="479902" y="553117"/>
                </a:cubicBezTo>
                <a:cubicBezTo>
                  <a:pt x="439135" y="563499"/>
                  <a:pt x="395701" y="550831"/>
                  <a:pt x="354172" y="557213"/>
                </a:cubicBezTo>
                <a:cubicBezTo>
                  <a:pt x="305214" y="564832"/>
                  <a:pt x="261685" y="601028"/>
                  <a:pt x="245397" y="647890"/>
                </a:cubicBezTo>
                <a:cubicBezTo>
                  <a:pt x="234253" y="679895"/>
                  <a:pt x="235300" y="714661"/>
                  <a:pt x="229776" y="748094"/>
                </a:cubicBezTo>
                <a:cubicBezTo>
                  <a:pt x="224251" y="781526"/>
                  <a:pt x="209583" y="816864"/>
                  <a:pt x="179008" y="831628"/>
                </a:cubicBezTo>
                <a:cubicBezTo>
                  <a:pt x="154719" y="843344"/>
                  <a:pt x="125668" y="839438"/>
                  <a:pt x="99855" y="847439"/>
                </a:cubicBezTo>
                <a:cubicBezTo>
                  <a:pt x="63850" y="858488"/>
                  <a:pt x="38228" y="891921"/>
                  <a:pt x="26512" y="927640"/>
                </a:cubicBezTo>
                <a:cubicBezTo>
                  <a:pt x="14797" y="963454"/>
                  <a:pt x="-19398" y="1023747"/>
                  <a:pt x="14797" y="1039463"/>
                </a:cubicBezTo>
                <a:cubicBezTo>
                  <a:pt x="29370" y="1046131"/>
                  <a:pt x="1270096" y="986600"/>
                  <a:pt x="1270096" y="986600"/>
                </a:cubicBezTo>
                <a:lnTo>
                  <a:pt x="1199516" y="0"/>
                </a:lnTo>
                <a:close/>
              </a:path>
            </a:pathLst>
          </a:custGeom>
          <a:solidFill>
            <a:schemeClr val="accent4">
              <a:lumMod val="90000"/>
            </a:schemeClr>
          </a:solidFill>
          <a:ln w="9525" cap="flat">
            <a:noFill/>
            <a:prstDash val="solid"/>
            <a:miter/>
          </a:ln>
        </p:spPr>
        <p:txBody>
          <a:bodyPr rtlCol="0" anchor="ctr"/>
          <a:lstStyle/>
          <a:p>
            <a:endParaRPr lang="en-ID"/>
          </a:p>
        </p:txBody>
      </p:sp>
      <p:sp>
        <p:nvSpPr>
          <p:cNvPr id="81" name="Freeform: Shape 80">
            <a:extLst>
              <a:ext uri="{FF2B5EF4-FFF2-40B4-BE49-F238E27FC236}">
                <a16:creationId xmlns:a16="http://schemas.microsoft.com/office/drawing/2014/main" id="{1EAAE87B-1D1B-4FA2-B1B8-88E9FF25AB8F}"/>
              </a:ext>
            </a:extLst>
          </p:cNvPr>
          <p:cNvSpPr/>
          <p:nvPr/>
        </p:nvSpPr>
        <p:spPr>
          <a:xfrm rot="21301151" flipH="1">
            <a:off x="7657953" y="5751963"/>
            <a:ext cx="2068554" cy="1217851"/>
          </a:xfrm>
          <a:custGeom>
            <a:avLst/>
            <a:gdLst>
              <a:gd name="connsiteX0" fmla="*/ 60686 w 2200275"/>
              <a:gd name="connsiteY0" fmla="*/ 1297753 h 1295400"/>
              <a:gd name="connsiteX1" fmla="*/ 12 w 2200275"/>
              <a:gd name="connsiteY1" fmla="*/ 1078392 h 1295400"/>
              <a:gd name="connsiteX2" fmla="*/ 104882 w 2200275"/>
              <a:gd name="connsiteY2" fmla="*/ 889226 h 1295400"/>
              <a:gd name="connsiteX3" fmla="*/ 269188 w 2200275"/>
              <a:gd name="connsiteY3" fmla="*/ 838838 h 1295400"/>
              <a:gd name="connsiteX4" fmla="*/ 323862 w 2200275"/>
              <a:gd name="connsiteY4" fmla="*/ 703298 h 1295400"/>
              <a:gd name="connsiteX5" fmla="*/ 332434 w 2200275"/>
              <a:gd name="connsiteY5" fmla="*/ 552898 h 1295400"/>
              <a:gd name="connsiteX6" fmla="*/ 436543 w 2200275"/>
              <a:gd name="connsiteY6" fmla="*/ 459458 h 1295400"/>
              <a:gd name="connsiteX7" fmla="*/ 531793 w 2200275"/>
              <a:gd name="connsiteY7" fmla="*/ 480317 h 1295400"/>
              <a:gd name="connsiteX8" fmla="*/ 616565 w 2200275"/>
              <a:gd name="connsiteY8" fmla="*/ 400022 h 1295400"/>
              <a:gd name="connsiteX9" fmla="*/ 618184 w 2200275"/>
              <a:gd name="connsiteY9" fmla="*/ 275435 h 1295400"/>
              <a:gd name="connsiteX10" fmla="*/ 667333 w 2200275"/>
              <a:gd name="connsiteY10" fmla="*/ 58646 h 1295400"/>
              <a:gd name="connsiteX11" fmla="*/ 867073 w 2200275"/>
              <a:gd name="connsiteY11" fmla="*/ 29975 h 1295400"/>
              <a:gd name="connsiteX12" fmla="*/ 946321 w 2200275"/>
              <a:gd name="connsiteY12" fmla="*/ 158563 h 1295400"/>
              <a:gd name="connsiteX13" fmla="*/ 1221879 w 2200275"/>
              <a:gd name="connsiteY13" fmla="*/ 246193 h 1295400"/>
              <a:gd name="connsiteX14" fmla="*/ 1315129 w 2200275"/>
              <a:gd name="connsiteY14" fmla="*/ 514607 h 1295400"/>
              <a:gd name="connsiteX15" fmla="*/ 1466195 w 2200275"/>
              <a:gd name="connsiteY15" fmla="*/ 611572 h 1295400"/>
              <a:gd name="connsiteX16" fmla="*/ 1649361 w 2200275"/>
              <a:gd name="connsiteY16" fmla="*/ 633670 h 1295400"/>
              <a:gd name="connsiteX17" fmla="*/ 2206669 w 2200275"/>
              <a:gd name="connsiteY17" fmla="*/ 1117159 h 1295400"/>
              <a:gd name="connsiteX18" fmla="*/ 60686 w 2200275"/>
              <a:gd name="connsiteY18" fmla="*/ 1297753 h 129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00275" h="1295400">
                <a:moveTo>
                  <a:pt x="60686" y="1297753"/>
                </a:moveTo>
                <a:cubicBezTo>
                  <a:pt x="30968" y="1227363"/>
                  <a:pt x="774" y="1154783"/>
                  <a:pt x="12" y="1078392"/>
                </a:cubicBezTo>
                <a:cubicBezTo>
                  <a:pt x="-750" y="1002002"/>
                  <a:pt x="34969" y="919991"/>
                  <a:pt x="104882" y="889226"/>
                </a:cubicBezTo>
                <a:cubicBezTo>
                  <a:pt x="157746" y="865985"/>
                  <a:pt x="223278" y="873890"/>
                  <a:pt x="269188" y="838838"/>
                </a:cubicBezTo>
                <a:cubicBezTo>
                  <a:pt x="309193" y="808263"/>
                  <a:pt x="322052" y="753685"/>
                  <a:pt x="323862" y="703298"/>
                </a:cubicBezTo>
                <a:cubicBezTo>
                  <a:pt x="325672" y="653006"/>
                  <a:pt x="319290" y="601475"/>
                  <a:pt x="332434" y="552898"/>
                </a:cubicBezTo>
                <a:cubicBezTo>
                  <a:pt x="345579" y="504320"/>
                  <a:pt x="386251" y="457648"/>
                  <a:pt x="436543" y="459458"/>
                </a:cubicBezTo>
                <a:cubicBezTo>
                  <a:pt x="469213" y="460601"/>
                  <a:pt x="499122" y="481556"/>
                  <a:pt x="531793" y="480317"/>
                </a:cubicBezTo>
                <a:cubicBezTo>
                  <a:pt x="573512" y="478793"/>
                  <a:pt x="606088" y="440408"/>
                  <a:pt x="616565" y="400022"/>
                </a:cubicBezTo>
                <a:cubicBezTo>
                  <a:pt x="627138" y="359636"/>
                  <a:pt x="621137" y="317059"/>
                  <a:pt x="618184" y="275435"/>
                </a:cubicBezTo>
                <a:cubicBezTo>
                  <a:pt x="612850" y="199806"/>
                  <a:pt x="620089" y="117986"/>
                  <a:pt x="667333" y="58646"/>
                </a:cubicBezTo>
                <a:cubicBezTo>
                  <a:pt x="714577" y="-695"/>
                  <a:pt x="812971" y="-23174"/>
                  <a:pt x="867073" y="29975"/>
                </a:cubicBezTo>
                <a:cubicBezTo>
                  <a:pt x="903172" y="65408"/>
                  <a:pt x="910602" y="122558"/>
                  <a:pt x="946321" y="158563"/>
                </a:cubicBezTo>
                <a:cubicBezTo>
                  <a:pt x="1015567" y="228381"/>
                  <a:pt x="1147108" y="182375"/>
                  <a:pt x="1221879" y="246193"/>
                </a:cubicBezTo>
                <a:cubicBezTo>
                  <a:pt x="1295221" y="308867"/>
                  <a:pt x="1266266" y="431549"/>
                  <a:pt x="1315129" y="514607"/>
                </a:cubicBezTo>
                <a:cubicBezTo>
                  <a:pt x="1346371" y="567662"/>
                  <a:pt x="1406188" y="597856"/>
                  <a:pt x="1466195" y="611572"/>
                </a:cubicBezTo>
                <a:cubicBezTo>
                  <a:pt x="1526203" y="625288"/>
                  <a:pt x="1588401" y="625288"/>
                  <a:pt x="1649361" y="633670"/>
                </a:cubicBezTo>
                <a:cubicBezTo>
                  <a:pt x="1907203" y="668912"/>
                  <a:pt x="2135422" y="866937"/>
                  <a:pt x="2206669" y="1117159"/>
                </a:cubicBezTo>
                <a:lnTo>
                  <a:pt x="60686" y="1297753"/>
                </a:lnTo>
                <a:close/>
              </a:path>
            </a:pathLst>
          </a:custGeom>
          <a:solidFill>
            <a:srgbClr val="5ACF8B"/>
          </a:solidFill>
          <a:ln w="9525" cap="flat">
            <a:noFill/>
            <a:prstDash val="solid"/>
            <a:miter/>
          </a:ln>
        </p:spPr>
        <p:txBody>
          <a:bodyPr rtlCol="0" anchor="ctr"/>
          <a:lstStyle/>
          <a:p>
            <a:endParaRPr lang="en-ID"/>
          </a:p>
        </p:txBody>
      </p:sp>
      <p:sp>
        <p:nvSpPr>
          <p:cNvPr id="82" name="Freeform: Shape 81">
            <a:extLst>
              <a:ext uri="{FF2B5EF4-FFF2-40B4-BE49-F238E27FC236}">
                <a16:creationId xmlns:a16="http://schemas.microsoft.com/office/drawing/2014/main" id="{08DC9D62-9C13-4826-BB03-3E22DC5E116B}"/>
              </a:ext>
            </a:extLst>
          </p:cNvPr>
          <p:cNvSpPr/>
          <p:nvPr/>
        </p:nvSpPr>
        <p:spPr>
          <a:xfrm rot="21301151" flipH="1">
            <a:off x="9006245" y="6175776"/>
            <a:ext cx="295507" cy="734292"/>
          </a:xfrm>
          <a:custGeom>
            <a:avLst/>
            <a:gdLst>
              <a:gd name="connsiteX0" fmla="*/ 257444 w 314325"/>
              <a:gd name="connsiteY0" fmla="*/ 486644 h 781050"/>
              <a:gd name="connsiteX1" fmla="*/ 256778 w 314325"/>
              <a:gd name="connsiteY1" fmla="*/ 183559 h 781050"/>
              <a:gd name="connsiteX2" fmla="*/ 243824 w 314325"/>
              <a:gd name="connsiteY2" fmla="*/ 187083 h 781050"/>
              <a:gd name="connsiteX3" fmla="*/ 250967 w 314325"/>
              <a:gd name="connsiteY3" fmla="*/ 467594 h 781050"/>
              <a:gd name="connsiteX4" fmla="*/ 92090 w 314325"/>
              <a:gd name="connsiteY4" fmla="*/ 149745 h 781050"/>
              <a:gd name="connsiteX5" fmla="*/ 92662 w 314325"/>
              <a:gd name="connsiteY5" fmla="*/ 6394 h 781050"/>
              <a:gd name="connsiteX6" fmla="*/ 79232 w 314325"/>
              <a:gd name="connsiteY6" fmla="*/ 6394 h 781050"/>
              <a:gd name="connsiteX7" fmla="*/ 80089 w 314325"/>
              <a:gd name="connsiteY7" fmla="*/ 132219 h 781050"/>
              <a:gd name="connsiteX8" fmla="*/ 29797 w 314325"/>
              <a:gd name="connsiteY8" fmla="*/ 64687 h 781050"/>
              <a:gd name="connsiteX9" fmla="*/ 20367 w 314325"/>
              <a:gd name="connsiteY9" fmla="*/ 74116 h 781050"/>
              <a:gd name="connsiteX10" fmla="*/ 78946 w 314325"/>
              <a:gd name="connsiteY10" fmla="*/ 153841 h 781050"/>
              <a:gd name="connsiteX11" fmla="*/ 80184 w 314325"/>
              <a:gd name="connsiteY11" fmla="*/ 155746 h 781050"/>
              <a:gd name="connsiteX12" fmla="*/ 160099 w 314325"/>
              <a:gd name="connsiteY12" fmla="*/ 289858 h 781050"/>
              <a:gd name="connsiteX13" fmla="*/ 10271 w 314325"/>
              <a:gd name="connsiteY13" fmla="*/ 259949 h 781050"/>
              <a:gd name="connsiteX14" fmla="*/ 3508 w 314325"/>
              <a:gd name="connsiteY14" fmla="*/ 271475 h 781050"/>
              <a:gd name="connsiteX15" fmla="*/ 166481 w 314325"/>
              <a:gd name="connsiteY15" fmla="*/ 303097 h 781050"/>
              <a:gd name="connsiteX16" fmla="*/ 166957 w 314325"/>
              <a:gd name="connsiteY16" fmla="*/ 303002 h 781050"/>
              <a:gd name="connsiteX17" fmla="*/ 305831 w 314325"/>
              <a:gd name="connsiteY17" fmla="*/ 776680 h 781050"/>
              <a:gd name="connsiteX18" fmla="*/ 319262 w 314325"/>
              <a:gd name="connsiteY18" fmla="*/ 776680 h 781050"/>
              <a:gd name="connsiteX19" fmla="*/ 257444 w 314325"/>
              <a:gd name="connsiteY19" fmla="*/ 486644 h 781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14325" h="781050">
                <a:moveTo>
                  <a:pt x="257444" y="486644"/>
                </a:moveTo>
                <a:cubicBezTo>
                  <a:pt x="299831" y="392918"/>
                  <a:pt x="288972" y="278523"/>
                  <a:pt x="256778" y="183559"/>
                </a:cubicBezTo>
                <a:cubicBezTo>
                  <a:pt x="254015" y="175462"/>
                  <a:pt x="241061" y="178892"/>
                  <a:pt x="243824" y="187083"/>
                </a:cubicBezTo>
                <a:cubicBezTo>
                  <a:pt x="273351" y="274237"/>
                  <a:pt x="285448" y="379679"/>
                  <a:pt x="250967" y="467594"/>
                </a:cubicBezTo>
                <a:cubicBezTo>
                  <a:pt x="212105" y="355390"/>
                  <a:pt x="158670" y="248424"/>
                  <a:pt x="92090" y="149745"/>
                </a:cubicBezTo>
                <a:cubicBezTo>
                  <a:pt x="96377" y="102120"/>
                  <a:pt x="97139" y="54114"/>
                  <a:pt x="92662" y="6394"/>
                </a:cubicBezTo>
                <a:cubicBezTo>
                  <a:pt x="91900" y="-2084"/>
                  <a:pt x="78470" y="-2179"/>
                  <a:pt x="79232" y="6394"/>
                </a:cubicBezTo>
                <a:cubicBezTo>
                  <a:pt x="83137" y="48208"/>
                  <a:pt x="83042" y="90309"/>
                  <a:pt x="80089" y="132219"/>
                </a:cubicBezTo>
                <a:cubicBezTo>
                  <a:pt x="64087" y="109264"/>
                  <a:pt x="47323" y="86689"/>
                  <a:pt x="29797" y="64687"/>
                </a:cubicBezTo>
                <a:cubicBezTo>
                  <a:pt x="24463" y="57924"/>
                  <a:pt x="15033" y="67449"/>
                  <a:pt x="20367" y="74116"/>
                </a:cubicBezTo>
                <a:cubicBezTo>
                  <a:pt x="40941" y="99929"/>
                  <a:pt x="60467" y="126599"/>
                  <a:pt x="78946" y="153841"/>
                </a:cubicBezTo>
                <a:cubicBezTo>
                  <a:pt x="79232" y="154603"/>
                  <a:pt x="79613" y="155174"/>
                  <a:pt x="80184" y="155746"/>
                </a:cubicBezTo>
                <a:cubicBezTo>
                  <a:pt x="109426" y="198894"/>
                  <a:pt x="136096" y="243662"/>
                  <a:pt x="160099" y="289858"/>
                </a:cubicBezTo>
                <a:cubicBezTo>
                  <a:pt x="108283" y="290905"/>
                  <a:pt x="57705" y="281000"/>
                  <a:pt x="10271" y="259949"/>
                </a:cubicBezTo>
                <a:cubicBezTo>
                  <a:pt x="2460" y="256520"/>
                  <a:pt x="-4398" y="268046"/>
                  <a:pt x="3508" y="271475"/>
                </a:cubicBezTo>
                <a:cubicBezTo>
                  <a:pt x="55133" y="294430"/>
                  <a:pt x="109902" y="305288"/>
                  <a:pt x="166481" y="303097"/>
                </a:cubicBezTo>
                <a:cubicBezTo>
                  <a:pt x="166671" y="303097"/>
                  <a:pt x="166766" y="303097"/>
                  <a:pt x="166957" y="303002"/>
                </a:cubicBezTo>
                <a:cubicBezTo>
                  <a:pt x="241633" y="450544"/>
                  <a:pt x="289163" y="611612"/>
                  <a:pt x="305831" y="776680"/>
                </a:cubicBezTo>
                <a:cubicBezTo>
                  <a:pt x="306689" y="785158"/>
                  <a:pt x="320119" y="785253"/>
                  <a:pt x="319262" y="776680"/>
                </a:cubicBezTo>
                <a:cubicBezTo>
                  <a:pt x="309260" y="677811"/>
                  <a:pt x="288401" y="580561"/>
                  <a:pt x="257444" y="486644"/>
                </a:cubicBezTo>
                <a:close/>
              </a:path>
            </a:pathLst>
          </a:custGeom>
          <a:solidFill>
            <a:srgbClr val="69E299"/>
          </a:solidFill>
          <a:ln w="9525" cap="flat">
            <a:noFill/>
            <a:prstDash val="solid"/>
            <a:miter/>
          </a:ln>
        </p:spPr>
        <p:txBody>
          <a:bodyPr rtlCol="0" anchor="ctr"/>
          <a:lstStyle/>
          <a:p>
            <a:endParaRPr lang="en-ID"/>
          </a:p>
        </p:txBody>
      </p:sp>
      <p:sp>
        <p:nvSpPr>
          <p:cNvPr id="83" name="Freeform: Shape 82">
            <a:extLst>
              <a:ext uri="{FF2B5EF4-FFF2-40B4-BE49-F238E27FC236}">
                <a16:creationId xmlns:a16="http://schemas.microsoft.com/office/drawing/2014/main" id="{46CFAA9D-B48C-4423-8B87-05B9E2001E4D}"/>
              </a:ext>
            </a:extLst>
          </p:cNvPr>
          <p:cNvSpPr/>
          <p:nvPr/>
        </p:nvSpPr>
        <p:spPr>
          <a:xfrm rot="21301151" flipH="1">
            <a:off x="8591957" y="5795819"/>
            <a:ext cx="456694" cy="1002935"/>
          </a:xfrm>
          <a:custGeom>
            <a:avLst/>
            <a:gdLst>
              <a:gd name="connsiteX0" fmla="*/ 478881 w 485775"/>
              <a:gd name="connsiteY0" fmla="*/ 686694 h 1066800"/>
              <a:gd name="connsiteX1" fmla="*/ 323433 w 485775"/>
              <a:gd name="connsiteY1" fmla="*/ 930058 h 1066800"/>
              <a:gd name="connsiteX2" fmla="*/ 254091 w 485775"/>
              <a:gd name="connsiteY2" fmla="*/ 498956 h 1066800"/>
              <a:gd name="connsiteX3" fmla="*/ 346007 w 485775"/>
              <a:gd name="connsiteY3" fmla="*/ 426661 h 1066800"/>
              <a:gd name="connsiteX4" fmla="*/ 405824 w 485775"/>
              <a:gd name="connsiteY4" fmla="*/ 215587 h 1066800"/>
              <a:gd name="connsiteX5" fmla="*/ 392394 w 485775"/>
              <a:gd name="connsiteY5" fmla="*/ 215587 h 1066800"/>
              <a:gd name="connsiteX6" fmla="*/ 340007 w 485775"/>
              <a:gd name="connsiteY6" fmla="*/ 411802 h 1066800"/>
              <a:gd name="connsiteX7" fmla="*/ 250853 w 485775"/>
              <a:gd name="connsiteY7" fmla="*/ 486002 h 1066800"/>
              <a:gd name="connsiteX8" fmla="*/ 172843 w 485775"/>
              <a:gd name="connsiteY8" fmla="*/ 225589 h 1066800"/>
              <a:gd name="connsiteX9" fmla="*/ 83212 w 485775"/>
              <a:gd name="connsiteY9" fmla="*/ 3466 h 1066800"/>
              <a:gd name="connsiteX10" fmla="*/ 71687 w 485775"/>
              <a:gd name="connsiteY10" fmla="*/ 10228 h 1066800"/>
              <a:gd name="connsiteX11" fmla="*/ 179225 w 485775"/>
              <a:gd name="connsiteY11" fmla="*/ 285596 h 1066800"/>
              <a:gd name="connsiteX12" fmla="*/ 11204 w 485775"/>
              <a:gd name="connsiteY12" fmla="*/ 189870 h 1066800"/>
              <a:gd name="connsiteX13" fmla="*/ 1774 w 485775"/>
              <a:gd name="connsiteY13" fmla="*/ 199300 h 1066800"/>
              <a:gd name="connsiteX14" fmla="*/ 183796 w 485775"/>
              <a:gd name="connsiteY14" fmla="*/ 299598 h 1066800"/>
              <a:gd name="connsiteX15" fmla="*/ 295334 w 485775"/>
              <a:gd name="connsiteY15" fmla="*/ 790612 h 1066800"/>
              <a:gd name="connsiteX16" fmla="*/ 156936 w 485775"/>
              <a:gd name="connsiteY16" fmla="*/ 623257 h 1066800"/>
              <a:gd name="connsiteX17" fmla="*/ 143982 w 485775"/>
              <a:gd name="connsiteY17" fmla="*/ 626782 h 1066800"/>
              <a:gd name="connsiteX18" fmla="*/ 295906 w 485775"/>
              <a:gd name="connsiteY18" fmla="*/ 806423 h 1066800"/>
              <a:gd name="connsiteX19" fmla="*/ 297430 w 485775"/>
              <a:gd name="connsiteY19" fmla="*/ 807090 h 1066800"/>
              <a:gd name="connsiteX20" fmla="*/ 299716 w 485775"/>
              <a:gd name="connsiteY20" fmla="*/ 825187 h 1066800"/>
              <a:gd name="connsiteX21" fmla="*/ 317813 w 485775"/>
              <a:gd name="connsiteY21" fmla="*/ 1062265 h 1066800"/>
              <a:gd name="connsiteX22" fmla="*/ 331244 w 485775"/>
              <a:gd name="connsiteY22" fmla="*/ 1062265 h 1066800"/>
              <a:gd name="connsiteX23" fmla="*/ 324576 w 485775"/>
              <a:gd name="connsiteY23" fmla="*/ 943774 h 1066800"/>
              <a:gd name="connsiteX24" fmla="*/ 492311 w 485775"/>
              <a:gd name="connsiteY24" fmla="*/ 686694 h 1066800"/>
              <a:gd name="connsiteX25" fmla="*/ 478881 w 485775"/>
              <a:gd name="connsiteY25" fmla="*/ 686694 h 106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85775" h="1066800">
                <a:moveTo>
                  <a:pt x="478881" y="686694"/>
                </a:moveTo>
                <a:cubicBezTo>
                  <a:pt x="473452" y="784420"/>
                  <a:pt x="421445" y="896815"/>
                  <a:pt x="323433" y="930058"/>
                </a:cubicBezTo>
                <a:cubicBezTo>
                  <a:pt x="311527" y="784801"/>
                  <a:pt x="288381" y="640593"/>
                  <a:pt x="254091" y="498956"/>
                </a:cubicBezTo>
                <a:cubicBezTo>
                  <a:pt x="292286" y="491717"/>
                  <a:pt x="324671" y="456284"/>
                  <a:pt x="346007" y="426661"/>
                </a:cubicBezTo>
                <a:cubicBezTo>
                  <a:pt x="390013" y="365606"/>
                  <a:pt x="407253" y="289882"/>
                  <a:pt x="405824" y="215587"/>
                </a:cubicBezTo>
                <a:cubicBezTo>
                  <a:pt x="405634" y="207015"/>
                  <a:pt x="392299" y="206920"/>
                  <a:pt x="392394" y="215587"/>
                </a:cubicBezTo>
                <a:cubicBezTo>
                  <a:pt x="393728" y="284548"/>
                  <a:pt x="378678" y="353890"/>
                  <a:pt x="340007" y="411802"/>
                </a:cubicBezTo>
                <a:cubicBezTo>
                  <a:pt x="320766" y="440568"/>
                  <a:pt x="288191" y="479906"/>
                  <a:pt x="250853" y="486002"/>
                </a:cubicBezTo>
                <a:cubicBezTo>
                  <a:pt x="229136" y="397991"/>
                  <a:pt x="203132" y="311123"/>
                  <a:pt x="172843" y="225589"/>
                </a:cubicBezTo>
                <a:cubicBezTo>
                  <a:pt x="146173" y="150246"/>
                  <a:pt x="116169" y="76237"/>
                  <a:pt x="83212" y="3466"/>
                </a:cubicBezTo>
                <a:cubicBezTo>
                  <a:pt x="79688" y="-4345"/>
                  <a:pt x="68163" y="2418"/>
                  <a:pt x="71687" y="10228"/>
                </a:cubicBezTo>
                <a:cubicBezTo>
                  <a:pt x="112359" y="100049"/>
                  <a:pt x="148268" y="191965"/>
                  <a:pt x="179225" y="285596"/>
                </a:cubicBezTo>
                <a:cubicBezTo>
                  <a:pt x="112931" y="276262"/>
                  <a:pt x="55400" y="239495"/>
                  <a:pt x="11204" y="189870"/>
                </a:cubicBezTo>
                <a:cubicBezTo>
                  <a:pt x="5489" y="183393"/>
                  <a:pt x="-3941" y="192918"/>
                  <a:pt x="1774" y="199300"/>
                </a:cubicBezTo>
                <a:cubicBezTo>
                  <a:pt x="49494" y="252830"/>
                  <a:pt x="111978" y="290930"/>
                  <a:pt x="183796" y="299598"/>
                </a:cubicBezTo>
                <a:cubicBezTo>
                  <a:pt x="235708" y="459427"/>
                  <a:pt x="273141" y="623924"/>
                  <a:pt x="295334" y="790612"/>
                </a:cubicBezTo>
                <a:cubicBezTo>
                  <a:pt x="230850" y="752893"/>
                  <a:pt x="181796" y="694028"/>
                  <a:pt x="156936" y="623257"/>
                </a:cubicBezTo>
                <a:cubicBezTo>
                  <a:pt x="154079" y="615161"/>
                  <a:pt x="141125" y="618685"/>
                  <a:pt x="143982" y="626782"/>
                </a:cubicBezTo>
                <a:cubicBezTo>
                  <a:pt x="170938" y="703458"/>
                  <a:pt x="224659" y="767180"/>
                  <a:pt x="295906" y="806423"/>
                </a:cubicBezTo>
                <a:cubicBezTo>
                  <a:pt x="296477" y="806709"/>
                  <a:pt x="296954" y="806899"/>
                  <a:pt x="297430" y="807090"/>
                </a:cubicBezTo>
                <a:cubicBezTo>
                  <a:pt x="298192" y="813091"/>
                  <a:pt x="298954" y="819187"/>
                  <a:pt x="299716" y="825187"/>
                </a:cubicBezTo>
                <a:cubicBezTo>
                  <a:pt x="309146" y="903959"/>
                  <a:pt x="315146" y="983017"/>
                  <a:pt x="317813" y="1062265"/>
                </a:cubicBezTo>
                <a:cubicBezTo>
                  <a:pt x="318099" y="1070837"/>
                  <a:pt x="331529" y="1070932"/>
                  <a:pt x="331244" y="1062265"/>
                </a:cubicBezTo>
                <a:cubicBezTo>
                  <a:pt x="329910" y="1022736"/>
                  <a:pt x="327624" y="983207"/>
                  <a:pt x="324576" y="943774"/>
                </a:cubicBezTo>
                <a:cubicBezTo>
                  <a:pt x="430208" y="909865"/>
                  <a:pt x="486501" y="791374"/>
                  <a:pt x="492311" y="686694"/>
                </a:cubicBezTo>
                <a:cubicBezTo>
                  <a:pt x="492692" y="678121"/>
                  <a:pt x="479357" y="678121"/>
                  <a:pt x="478881" y="686694"/>
                </a:cubicBezTo>
                <a:close/>
              </a:path>
            </a:pathLst>
          </a:custGeom>
          <a:solidFill>
            <a:srgbClr val="69E299"/>
          </a:solidFill>
          <a:ln w="9525" cap="flat">
            <a:noFill/>
            <a:prstDash val="solid"/>
            <a:miter/>
          </a:ln>
        </p:spPr>
        <p:txBody>
          <a:bodyPr rtlCol="0" anchor="ctr"/>
          <a:lstStyle/>
          <a:p>
            <a:endParaRPr lang="en-ID"/>
          </a:p>
        </p:txBody>
      </p:sp>
      <p:sp>
        <p:nvSpPr>
          <p:cNvPr id="84" name="Freeform: Shape 83">
            <a:extLst>
              <a:ext uri="{FF2B5EF4-FFF2-40B4-BE49-F238E27FC236}">
                <a16:creationId xmlns:a16="http://schemas.microsoft.com/office/drawing/2014/main" id="{B30070DF-F1B1-4850-83EF-F2A0AC9373E9}"/>
              </a:ext>
            </a:extLst>
          </p:cNvPr>
          <p:cNvSpPr/>
          <p:nvPr/>
        </p:nvSpPr>
        <p:spPr>
          <a:xfrm rot="21301151" flipH="1">
            <a:off x="8130371" y="6339396"/>
            <a:ext cx="331327" cy="546241"/>
          </a:xfrm>
          <a:custGeom>
            <a:avLst/>
            <a:gdLst>
              <a:gd name="connsiteX0" fmla="*/ 347517 w 352425"/>
              <a:gd name="connsiteY0" fmla="*/ 230575 h 581025"/>
              <a:gd name="connsiteX1" fmla="*/ 65006 w 352425"/>
              <a:gd name="connsiteY1" fmla="*/ 366402 h 581025"/>
              <a:gd name="connsiteX2" fmla="*/ 141301 w 352425"/>
              <a:gd name="connsiteY2" fmla="*/ 148756 h 581025"/>
              <a:gd name="connsiteX3" fmla="*/ 304464 w 352425"/>
              <a:gd name="connsiteY3" fmla="*/ 56935 h 581025"/>
              <a:gd name="connsiteX4" fmla="*/ 292939 w 352425"/>
              <a:gd name="connsiteY4" fmla="*/ 50172 h 581025"/>
              <a:gd name="connsiteX5" fmla="*/ 147207 w 352425"/>
              <a:gd name="connsiteY5" fmla="*/ 134563 h 581025"/>
              <a:gd name="connsiteX6" fmla="*/ 203404 w 352425"/>
              <a:gd name="connsiteY6" fmla="*/ 10167 h 581025"/>
              <a:gd name="connsiteX7" fmla="*/ 191879 w 352425"/>
              <a:gd name="connsiteY7" fmla="*/ 3404 h 581025"/>
              <a:gd name="connsiteX8" fmla="*/ 77293 w 352425"/>
              <a:gd name="connsiteY8" fmla="*/ 282868 h 581025"/>
              <a:gd name="connsiteX9" fmla="*/ 57100 w 352425"/>
              <a:gd name="connsiteY9" fmla="*/ 60840 h 581025"/>
              <a:gd name="connsiteX10" fmla="*/ 43670 w 352425"/>
              <a:gd name="connsiteY10" fmla="*/ 60840 h 581025"/>
              <a:gd name="connsiteX11" fmla="*/ 68625 w 352425"/>
              <a:gd name="connsiteY11" fmla="*/ 300965 h 581025"/>
              <a:gd name="connsiteX12" fmla="*/ 70435 w 352425"/>
              <a:gd name="connsiteY12" fmla="*/ 303918 h 581025"/>
              <a:gd name="connsiteX13" fmla="*/ 141 w 352425"/>
              <a:gd name="connsiteY13" fmla="*/ 576523 h 581025"/>
              <a:gd name="connsiteX14" fmla="*/ 13095 w 352425"/>
              <a:gd name="connsiteY14" fmla="*/ 580048 h 581025"/>
              <a:gd name="connsiteX15" fmla="*/ 61101 w 352425"/>
              <a:gd name="connsiteY15" fmla="*/ 380213 h 581025"/>
              <a:gd name="connsiteX16" fmla="*/ 357042 w 352425"/>
              <a:gd name="connsiteY16" fmla="*/ 240100 h 581025"/>
              <a:gd name="connsiteX17" fmla="*/ 347517 w 352425"/>
              <a:gd name="connsiteY17" fmla="*/ 230575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2425" h="581025">
                <a:moveTo>
                  <a:pt x="347517" y="230575"/>
                </a:moveTo>
                <a:cubicBezTo>
                  <a:pt x="273413" y="309157"/>
                  <a:pt x="172543" y="357639"/>
                  <a:pt x="65006" y="366402"/>
                </a:cubicBezTo>
                <a:cubicBezTo>
                  <a:pt x="86723" y="292583"/>
                  <a:pt x="112155" y="219907"/>
                  <a:pt x="141301" y="148756"/>
                </a:cubicBezTo>
                <a:cubicBezTo>
                  <a:pt x="205690" y="140374"/>
                  <a:pt x="274270" y="120181"/>
                  <a:pt x="304464" y="56935"/>
                </a:cubicBezTo>
                <a:cubicBezTo>
                  <a:pt x="308179" y="49219"/>
                  <a:pt x="296654" y="42361"/>
                  <a:pt x="292939" y="50172"/>
                </a:cubicBezTo>
                <a:cubicBezTo>
                  <a:pt x="265793" y="106941"/>
                  <a:pt x="205309" y="126277"/>
                  <a:pt x="147207" y="134563"/>
                </a:cubicBezTo>
                <a:cubicBezTo>
                  <a:pt x="164637" y="92558"/>
                  <a:pt x="183402" y="51124"/>
                  <a:pt x="203404" y="10167"/>
                </a:cubicBezTo>
                <a:cubicBezTo>
                  <a:pt x="207214" y="2452"/>
                  <a:pt x="195594" y="-4311"/>
                  <a:pt x="191879" y="3404"/>
                </a:cubicBezTo>
                <a:cubicBezTo>
                  <a:pt x="147588" y="93987"/>
                  <a:pt x="109297" y="187427"/>
                  <a:pt x="77293" y="282868"/>
                </a:cubicBezTo>
                <a:cubicBezTo>
                  <a:pt x="56910" y="210573"/>
                  <a:pt x="50147" y="135802"/>
                  <a:pt x="57100" y="60840"/>
                </a:cubicBezTo>
                <a:cubicBezTo>
                  <a:pt x="57862" y="52267"/>
                  <a:pt x="44527" y="52363"/>
                  <a:pt x="43670" y="60840"/>
                </a:cubicBezTo>
                <a:cubicBezTo>
                  <a:pt x="36145" y="141993"/>
                  <a:pt x="44622" y="223051"/>
                  <a:pt x="68625" y="300965"/>
                </a:cubicBezTo>
                <a:cubicBezTo>
                  <a:pt x="69006" y="302203"/>
                  <a:pt x="69673" y="303156"/>
                  <a:pt x="70435" y="303918"/>
                </a:cubicBezTo>
                <a:cubicBezTo>
                  <a:pt x="41479" y="393167"/>
                  <a:pt x="17952" y="484226"/>
                  <a:pt x="141" y="576523"/>
                </a:cubicBezTo>
                <a:cubicBezTo>
                  <a:pt x="-1479" y="584906"/>
                  <a:pt x="11380" y="588525"/>
                  <a:pt x="13095" y="580048"/>
                </a:cubicBezTo>
                <a:cubicBezTo>
                  <a:pt x="26049" y="512706"/>
                  <a:pt x="42146" y="446031"/>
                  <a:pt x="61101" y="380213"/>
                </a:cubicBezTo>
                <a:cubicBezTo>
                  <a:pt x="173591" y="372117"/>
                  <a:pt x="279509" y="322301"/>
                  <a:pt x="357042" y="240100"/>
                </a:cubicBezTo>
                <a:cubicBezTo>
                  <a:pt x="362853" y="233814"/>
                  <a:pt x="353423" y="224289"/>
                  <a:pt x="347517" y="230575"/>
                </a:cubicBezTo>
                <a:close/>
              </a:path>
            </a:pathLst>
          </a:custGeom>
          <a:solidFill>
            <a:srgbClr val="69E299"/>
          </a:solidFill>
          <a:ln w="9525" cap="flat">
            <a:noFill/>
            <a:prstDash val="solid"/>
            <a:miter/>
          </a:ln>
        </p:spPr>
        <p:txBody>
          <a:bodyPr rtlCol="0" anchor="ctr"/>
          <a:lstStyle/>
          <a:p>
            <a:endParaRPr lang="en-ID"/>
          </a:p>
        </p:txBody>
      </p:sp>
      <p:sp>
        <p:nvSpPr>
          <p:cNvPr id="71" name="Freeform: Shape 70">
            <a:extLst>
              <a:ext uri="{FF2B5EF4-FFF2-40B4-BE49-F238E27FC236}">
                <a16:creationId xmlns:a16="http://schemas.microsoft.com/office/drawing/2014/main" id="{32857F76-F834-48A1-A53D-077490FEB127}"/>
              </a:ext>
            </a:extLst>
          </p:cNvPr>
          <p:cNvSpPr/>
          <p:nvPr/>
        </p:nvSpPr>
        <p:spPr>
          <a:xfrm>
            <a:off x="0" y="6188837"/>
            <a:ext cx="1676174" cy="690189"/>
          </a:xfrm>
          <a:custGeom>
            <a:avLst/>
            <a:gdLst>
              <a:gd name="connsiteX0" fmla="*/ 0 w 1295400"/>
              <a:gd name="connsiteY0" fmla="*/ 130851 h 533400"/>
              <a:gd name="connsiteX1" fmla="*/ 143161 w 1295400"/>
              <a:gd name="connsiteY1" fmla="*/ 10550 h 533400"/>
              <a:gd name="connsiteX2" fmla="*/ 309086 w 1295400"/>
              <a:gd name="connsiteY2" fmla="*/ 57508 h 533400"/>
              <a:gd name="connsiteX3" fmla="*/ 361760 w 1295400"/>
              <a:gd name="connsiteY3" fmla="*/ 165236 h 533400"/>
              <a:gd name="connsiteX4" fmla="*/ 527304 w 1295400"/>
              <a:gd name="connsiteY4" fmla="*/ 131136 h 533400"/>
              <a:gd name="connsiteX5" fmla="*/ 700659 w 1295400"/>
              <a:gd name="connsiteY5" fmla="*/ 278583 h 533400"/>
              <a:gd name="connsiteX6" fmla="*/ 917258 w 1295400"/>
              <a:gd name="connsiteY6" fmla="*/ 241531 h 533400"/>
              <a:gd name="connsiteX7" fmla="*/ 1000411 w 1295400"/>
              <a:gd name="connsiteY7" fmla="*/ 366309 h 533400"/>
              <a:gd name="connsiteX8" fmla="*/ 1115568 w 1295400"/>
              <a:gd name="connsiteY8" fmla="*/ 411171 h 533400"/>
              <a:gd name="connsiteX9" fmla="*/ 1240060 w 1295400"/>
              <a:gd name="connsiteY9" fmla="*/ 430983 h 533400"/>
              <a:gd name="connsiteX10" fmla="*/ 1300067 w 1295400"/>
              <a:gd name="connsiteY10" fmla="*/ 530520 h 533400"/>
              <a:gd name="connsiteX11" fmla="*/ 0 w 1295400"/>
              <a:gd name="connsiteY11" fmla="*/ 536139 h 533400"/>
              <a:gd name="connsiteX12" fmla="*/ 0 w 1295400"/>
              <a:gd name="connsiteY12" fmla="*/ 130851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95400" h="533400">
                <a:moveTo>
                  <a:pt x="0" y="130851"/>
                </a:moveTo>
                <a:cubicBezTo>
                  <a:pt x="41053" y="83035"/>
                  <a:pt x="84487" y="33505"/>
                  <a:pt x="143161" y="10550"/>
                </a:cubicBezTo>
                <a:cubicBezTo>
                  <a:pt x="201835" y="-12405"/>
                  <a:pt x="280130" y="1596"/>
                  <a:pt x="309086" y="57508"/>
                </a:cubicBezTo>
                <a:cubicBezTo>
                  <a:pt x="327850" y="93798"/>
                  <a:pt x="326231" y="144852"/>
                  <a:pt x="361760" y="165236"/>
                </a:cubicBezTo>
                <a:cubicBezTo>
                  <a:pt x="412242" y="194192"/>
                  <a:pt x="469201" y="126755"/>
                  <a:pt x="527304" y="131136"/>
                </a:cubicBezTo>
                <a:cubicBezTo>
                  <a:pt x="605314" y="137042"/>
                  <a:pt x="624840" y="259248"/>
                  <a:pt x="700659" y="278583"/>
                </a:cubicBezTo>
                <a:cubicBezTo>
                  <a:pt x="773811" y="297252"/>
                  <a:pt x="850106" y="206860"/>
                  <a:pt x="917258" y="241531"/>
                </a:cubicBezTo>
                <a:cubicBezTo>
                  <a:pt x="962406" y="264867"/>
                  <a:pt x="966597" y="328399"/>
                  <a:pt x="1000411" y="366309"/>
                </a:cubicBezTo>
                <a:cubicBezTo>
                  <a:pt x="1028510" y="397836"/>
                  <a:pt x="1073468" y="407647"/>
                  <a:pt x="1115568" y="411171"/>
                </a:cubicBezTo>
                <a:cubicBezTo>
                  <a:pt x="1157669" y="414696"/>
                  <a:pt x="1201388" y="414029"/>
                  <a:pt x="1240060" y="430983"/>
                </a:cubicBezTo>
                <a:cubicBezTo>
                  <a:pt x="1278731" y="447938"/>
                  <a:pt x="1310926" y="489753"/>
                  <a:pt x="1300067" y="530520"/>
                </a:cubicBezTo>
                <a:lnTo>
                  <a:pt x="0" y="536139"/>
                </a:lnTo>
                <a:lnTo>
                  <a:pt x="0" y="130851"/>
                </a:lnTo>
                <a:close/>
              </a:path>
            </a:pathLst>
          </a:custGeom>
          <a:solidFill>
            <a:schemeClr val="accent4"/>
          </a:solidFill>
          <a:ln w="9525" cap="flat">
            <a:noFill/>
            <a:prstDash val="solid"/>
            <a:miter/>
          </a:ln>
        </p:spPr>
        <p:txBody>
          <a:bodyPr rtlCol="0" anchor="ctr"/>
          <a:lstStyle/>
          <a:p>
            <a:endParaRPr lang="en-ID"/>
          </a:p>
        </p:txBody>
      </p:sp>
    </p:spTree>
    <p:extLst>
      <p:ext uri="{BB962C8B-B14F-4D97-AF65-F5344CB8AC3E}">
        <p14:creationId xmlns:p14="http://schemas.microsoft.com/office/powerpoint/2010/main" val="13960719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C05A78A-966F-42FE-BD5F-694DA9A889EF}"/>
              </a:ext>
            </a:extLst>
          </p:cNvPr>
          <p:cNvSpPr>
            <a:spLocks noGrp="1"/>
          </p:cNvSpPr>
          <p:nvPr>
            <p:ph type="sldNum" sz="quarter" idx="12"/>
          </p:nvPr>
        </p:nvSpPr>
        <p:spPr/>
        <p:txBody>
          <a:bodyPr/>
          <a:lstStyle/>
          <a:p>
            <a:fld id="{FFA84B14-57FB-4834-9351-A79C9F9528A4}" type="slidenum">
              <a:rPr lang="en-ID" smtClean="0"/>
              <a:pPr/>
              <a:t>8</a:t>
            </a:fld>
            <a:endParaRPr lang="en-ID"/>
          </a:p>
        </p:txBody>
      </p:sp>
      <p:grpSp>
        <p:nvGrpSpPr>
          <p:cNvPr id="104" name="Group 103">
            <a:extLst>
              <a:ext uri="{FF2B5EF4-FFF2-40B4-BE49-F238E27FC236}">
                <a16:creationId xmlns:a16="http://schemas.microsoft.com/office/drawing/2014/main" id="{24C7F33E-1BBE-45CF-B539-0752634F89CF}"/>
              </a:ext>
            </a:extLst>
          </p:cNvPr>
          <p:cNvGrpSpPr/>
          <p:nvPr/>
        </p:nvGrpSpPr>
        <p:grpSpPr>
          <a:xfrm>
            <a:off x="4886876" y="5724712"/>
            <a:ext cx="2068554" cy="1217851"/>
            <a:chOff x="7657953" y="5751963"/>
            <a:chExt cx="2068554" cy="1217851"/>
          </a:xfrm>
        </p:grpSpPr>
        <p:sp>
          <p:nvSpPr>
            <p:cNvPr id="100" name="Freeform: Shape 99">
              <a:extLst>
                <a:ext uri="{FF2B5EF4-FFF2-40B4-BE49-F238E27FC236}">
                  <a16:creationId xmlns:a16="http://schemas.microsoft.com/office/drawing/2014/main" id="{9794EF24-3A11-401C-AF68-C26C46353126}"/>
                </a:ext>
              </a:extLst>
            </p:cNvPr>
            <p:cNvSpPr/>
            <p:nvPr/>
          </p:nvSpPr>
          <p:spPr>
            <a:xfrm rot="21301151" flipH="1">
              <a:off x="7657953" y="5751963"/>
              <a:ext cx="2068554" cy="1217851"/>
            </a:xfrm>
            <a:custGeom>
              <a:avLst/>
              <a:gdLst>
                <a:gd name="connsiteX0" fmla="*/ 60686 w 2200275"/>
                <a:gd name="connsiteY0" fmla="*/ 1297753 h 1295400"/>
                <a:gd name="connsiteX1" fmla="*/ 12 w 2200275"/>
                <a:gd name="connsiteY1" fmla="*/ 1078392 h 1295400"/>
                <a:gd name="connsiteX2" fmla="*/ 104882 w 2200275"/>
                <a:gd name="connsiteY2" fmla="*/ 889226 h 1295400"/>
                <a:gd name="connsiteX3" fmla="*/ 269188 w 2200275"/>
                <a:gd name="connsiteY3" fmla="*/ 838838 h 1295400"/>
                <a:gd name="connsiteX4" fmla="*/ 323862 w 2200275"/>
                <a:gd name="connsiteY4" fmla="*/ 703298 h 1295400"/>
                <a:gd name="connsiteX5" fmla="*/ 332434 w 2200275"/>
                <a:gd name="connsiteY5" fmla="*/ 552898 h 1295400"/>
                <a:gd name="connsiteX6" fmla="*/ 436543 w 2200275"/>
                <a:gd name="connsiteY6" fmla="*/ 459458 h 1295400"/>
                <a:gd name="connsiteX7" fmla="*/ 531793 w 2200275"/>
                <a:gd name="connsiteY7" fmla="*/ 480317 h 1295400"/>
                <a:gd name="connsiteX8" fmla="*/ 616565 w 2200275"/>
                <a:gd name="connsiteY8" fmla="*/ 400022 h 1295400"/>
                <a:gd name="connsiteX9" fmla="*/ 618184 w 2200275"/>
                <a:gd name="connsiteY9" fmla="*/ 275435 h 1295400"/>
                <a:gd name="connsiteX10" fmla="*/ 667333 w 2200275"/>
                <a:gd name="connsiteY10" fmla="*/ 58646 h 1295400"/>
                <a:gd name="connsiteX11" fmla="*/ 867073 w 2200275"/>
                <a:gd name="connsiteY11" fmla="*/ 29975 h 1295400"/>
                <a:gd name="connsiteX12" fmla="*/ 946321 w 2200275"/>
                <a:gd name="connsiteY12" fmla="*/ 158563 h 1295400"/>
                <a:gd name="connsiteX13" fmla="*/ 1221879 w 2200275"/>
                <a:gd name="connsiteY13" fmla="*/ 246193 h 1295400"/>
                <a:gd name="connsiteX14" fmla="*/ 1315129 w 2200275"/>
                <a:gd name="connsiteY14" fmla="*/ 514607 h 1295400"/>
                <a:gd name="connsiteX15" fmla="*/ 1466195 w 2200275"/>
                <a:gd name="connsiteY15" fmla="*/ 611572 h 1295400"/>
                <a:gd name="connsiteX16" fmla="*/ 1649361 w 2200275"/>
                <a:gd name="connsiteY16" fmla="*/ 633670 h 1295400"/>
                <a:gd name="connsiteX17" fmla="*/ 2206669 w 2200275"/>
                <a:gd name="connsiteY17" fmla="*/ 1117159 h 1295400"/>
                <a:gd name="connsiteX18" fmla="*/ 60686 w 2200275"/>
                <a:gd name="connsiteY18" fmla="*/ 1297753 h 129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00275" h="1295400">
                  <a:moveTo>
                    <a:pt x="60686" y="1297753"/>
                  </a:moveTo>
                  <a:cubicBezTo>
                    <a:pt x="30968" y="1227363"/>
                    <a:pt x="774" y="1154783"/>
                    <a:pt x="12" y="1078392"/>
                  </a:cubicBezTo>
                  <a:cubicBezTo>
                    <a:pt x="-750" y="1002002"/>
                    <a:pt x="34969" y="919991"/>
                    <a:pt x="104882" y="889226"/>
                  </a:cubicBezTo>
                  <a:cubicBezTo>
                    <a:pt x="157746" y="865985"/>
                    <a:pt x="223278" y="873890"/>
                    <a:pt x="269188" y="838838"/>
                  </a:cubicBezTo>
                  <a:cubicBezTo>
                    <a:pt x="309193" y="808263"/>
                    <a:pt x="322052" y="753685"/>
                    <a:pt x="323862" y="703298"/>
                  </a:cubicBezTo>
                  <a:cubicBezTo>
                    <a:pt x="325672" y="653006"/>
                    <a:pt x="319290" y="601475"/>
                    <a:pt x="332434" y="552898"/>
                  </a:cubicBezTo>
                  <a:cubicBezTo>
                    <a:pt x="345579" y="504320"/>
                    <a:pt x="386251" y="457648"/>
                    <a:pt x="436543" y="459458"/>
                  </a:cubicBezTo>
                  <a:cubicBezTo>
                    <a:pt x="469213" y="460601"/>
                    <a:pt x="499122" y="481556"/>
                    <a:pt x="531793" y="480317"/>
                  </a:cubicBezTo>
                  <a:cubicBezTo>
                    <a:pt x="573512" y="478793"/>
                    <a:pt x="606088" y="440408"/>
                    <a:pt x="616565" y="400022"/>
                  </a:cubicBezTo>
                  <a:cubicBezTo>
                    <a:pt x="627138" y="359636"/>
                    <a:pt x="621137" y="317059"/>
                    <a:pt x="618184" y="275435"/>
                  </a:cubicBezTo>
                  <a:cubicBezTo>
                    <a:pt x="612850" y="199806"/>
                    <a:pt x="620089" y="117986"/>
                    <a:pt x="667333" y="58646"/>
                  </a:cubicBezTo>
                  <a:cubicBezTo>
                    <a:pt x="714577" y="-695"/>
                    <a:pt x="812971" y="-23174"/>
                    <a:pt x="867073" y="29975"/>
                  </a:cubicBezTo>
                  <a:cubicBezTo>
                    <a:pt x="903172" y="65408"/>
                    <a:pt x="910602" y="122558"/>
                    <a:pt x="946321" y="158563"/>
                  </a:cubicBezTo>
                  <a:cubicBezTo>
                    <a:pt x="1015567" y="228381"/>
                    <a:pt x="1147108" y="182375"/>
                    <a:pt x="1221879" y="246193"/>
                  </a:cubicBezTo>
                  <a:cubicBezTo>
                    <a:pt x="1295221" y="308867"/>
                    <a:pt x="1266266" y="431549"/>
                    <a:pt x="1315129" y="514607"/>
                  </a:cubicBezTo>
                  <a:cubicBezTo>
                    <a:pt x="1346371" y="567662"/>
                    <a:pt x="1406188" y="597856"/>
                    <a:pt x="1466195" y="611572"/>
                  </a:cubicBezTo>
                  <a:cubicBezTo>
                    <a:pt x="1526203" y="625288"/>
                    <a:pt x="1588401" y="625288"/>
                    <a:pt x="1649361" y="633670"/>
                  </a:cubicBezTo>
                  <a:cubicBezTo>
                    <a:pt x="1907203" y="668912"/>
                    <a:pt x="2135422" y="866937"/>
                    <a:pt x="2206669" y="1117159"/>
                  </a:cubicBezTo>
                  <a:lnTo>
                    <a:pt x="60686" y="1297753"/>
                  </a:lnTo>
                  <a:close/>
                </a:path>
              </a:pathLst>
            </a:custGeom>
            <a:solidFill>
              <a:srgbClr val="5ACF8B"/>
            </a:solidFill>
            <a:ln w="9525" cap="flat">
              <a:noFill/>
              <a:prstDash val="solid"/>
              <a:miter/>
            </a:ln>
          </p:spPr>
          <p:txBody>
            <a:bodyPr rtlCol="0" anchor="ctr"/>
            <a:lstStyle/>
            <a:p>
              <a:endParaRPr lang="en-ID"/>
            </a:p>
          </p:txBody>
        </p:sp>
        <p:sp>
          <p:nvSpPr>
            <p:cNvPr id="101" name="Freeform: Shape 100">
              <a:extLst>
                <a:ext uri="{FF2B5EF4-FFF2-40B4-BE49-F238E27FC236}">
                  <a16:creationId xmlns:a16="http://schemas.microsoft.com/office/drawing/2014/main" id="{7A258F97-348E-42A1-A6B3-80ECF7FC34FB}"/>
                </a:ext>
              </a:extLst>
            </p:cNvPr>
            <p:cNvSpPr/>
            <p:nvPr/>
          </p:nvSpPr>
          <p:spPr>
            <a:xfrm rot="21301151" flipH="1">
              <a:off x="9006245" y="6175776"/>
              <a:ext cx="295507" cy="734292"/>
            </a:xfrm>
            <a:custGeom>
              <a:avLst/>
              <a:gdLst>
                <a:gd name="connsiteX0" fmla="*/ 257444 w 314325"/>
                <a:gd name="connsiteY0" fmla="*/ 486644 h 781050"/>
                <a:gd name="connsiteX1" fmla="*/ 256778 w 314325"/>
                <a:gd name="connsiteY1" fmla="*/ 183559 h 781050"/>
                <a:gd name="connsiteX2" fmla="*/ 243824 w 314325"/>
                <a:gd name="connsiteY2" fmla="*/ 187083 h 781050"/>
                <a:gd name="connsiteX3" fmla="*/ 250967 w 314325"/>
                <a:gd name="connsiteY3" fmla="*/ 467594 h 781050"/>
                <a:gd name="connsiteX4" fmla="*/ 92090 w 314325"/>
                <a:gd name="connsiteY4" fmla="*/ 149745 h 781050"/>
                <a:gd name="connsiteX5" fmla="*/ 92662 w 314325"/>
                <a:gd name="connsiteY5" fmla="*/ 6394 h 781050"/>
                <a:gd name="connsiteX6" fmla="*/ 79232 w 314325"/>
                <a:gd name="connsiteY6" fmla="*/ 6394 h 781050"/>
                <a:gd name="connsiteX7" fmla="*/ 80089 w 314325"/>
                <a:gd name="connsiteY7" fmla="*/ 132219 h 781050"/>
                <a:gd name="connsiteX8" fmla="*/ 29797 w 314325"/>
                <a:gd name="connsiteY8" fmla="*/ 64687 h 781050"/>
                <a:gd name="connsiteX9" fmla="*/ 20367 w 314325"/>
                <a:gd name="connsiteY9" fmla="*/ 74116 h 781050"/>
                <a:gd name="connsiteX10" fmla="*/ 78946 w 314325"/>
                <a:gd name="connsiteY10" fmla="*/ 153841 h 781050"/>
                <a:gd name="connsiteX11" fmla="*/ 80184 w 314325"/>
                <a:gd name="connsiteY11" fmla="*/ 155746 h 781050"/>
                <a:gd name="connsiteX12" fmla="*/ 160099 w 314325"/>
                <a:gd name="connsiteY12" fmla="*/ 289858 h 781050"/>
                <a:gd name="connsiteX13" fmla="*/ 10271 w 314325"/>
                <a:gd name="connsiteY13" fmla="*/ 259949 h 781050"/>
                <a:gd name="connsiteX14" fmla="*/ 3508 w 314325"/>
                <a:gd name="connsiteY14" fmla="*/ 271475 h 781050"/>
                <a:gd name="connsiteX15" fmla="*/ 166481 w 314325"/>
                <a:gd name="connsiteY15" fmla="*/ 303097 h 781050"/>
                <a:gd name="connsiteX16" fmla="*/ 166957 w 314325"/>
                <a:gd name="connsiteY16" fmla="*/ 303002 h 781050"/>
                <a:gd name="connsiteX17" fmla="*/ 305831 w 314325"/>
                <a:gd name="connsiteY17" fmla="*/ 776680 h 781050"/>
                <a:gd name="connsiteX18" fmla="*/ 319262 w 314325"/>
                <a:gd name="connsiteY18" fmla="*/ 776680 h 781050"/>
                <a:gd name="connsiteX19" fmla="*/ 257444 w 314325"/>
                <a:gd name="connsiteY19" fmla="*/ 486644 h 781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14325" h="781050">
                  <a:moveTo>
                    <a:pt x="257444" y="486644"/>
                  </a:moveTo>
                  <a:cubicBezTo>
                    <a:pt x="299831" y="392918"/>
                    <a:pt x="288972" y="278523"/>
                    <a:pt x="256778" y="183559"/>
                  </a:cubicBezTo>
                  <a:cubicBezTo>
                    <a:pt x="254015" y="175462"/>
                    <a:pt x="241061" y="178892"/>
                    <a:pt x="243824" y="187083"/>
                  </a:cubicBezTo>
                  <a:cubicBezTo>
                    <a:pt x="273351" y="274237"/>
                    <a:pt x="285448" y="379679"/>
                    <a:pt x="250967" y="467594"/>
                  </a:cubicBezTo>
                  <a:cubicBezTo>
                    <a:pt x="212105" y="355390"/>
                    <a:pt x="158670" y="248424"/>
                    <a:pt x="92090" y="149745"/>
                  </a:cubicBezTo>
                  <a:cubicBezTo>
                    <a:pt x="96377" y="102120"/>
                    <a:pt x="97139" y="54114"/>
                    <a:pt x="92662" y="6394"/>
                  </a:cubicBezTo>
                  <a:cubicBezTo>
                    <a:pt x="91900" y="-2084"/>
                    <a:pt x="78470" y="-2179"/>
                    <a:pt x="79232" y="6394"/>
                  </a:cubicBezTo>
                  <a:cubicBezTo>
                    <a:pt x="83137" y="48208"/>
                    <a:pt x="83042" y="90309"/>
                    <a:pt x="80089" y="132219"/>
                  </a:cubicBezTo>
                  <a:cubicBezTo>
                    <a:pt x="64087" y="109264"/>
                    <a:pt x="47323" y="86689"/>
                    <a:pt x="29797" y="64687"/>
                  </a:cubicBezTo>
                  <a:cubicBezTo>
                    <a:pt x="24463" y="57924"/>
                    <a:pt x="15033" y="67449"/>
                    <a:pt x="20367" y="74116"/>
                  </a:cubicBezTo>
                  <a:cubicBezTo>
                    <a:pt x="40941" y="99929"/>
                    <a:pt x="60467" y="126599"/>
                    <a:pt x="78946" y="153841"/>
                  </a:cubicBezTo>
                  <a:cubicBezTo>
                    <a:pt x="79232" y="154603"/>
                    <a:pt x="79613" y="155174"/>
                    <a:pt x="80184" y="155746"/>
                  </a:cubicBezTo>
                  <a:cubicBezTo>
                    <a:pt x="109426" y="198894"/>
                    <a:pt x="136096" y="243662"/>
                    <a:pt x="160099" y="289858"/>
                  </a:cubicBezTo>
                  <a:cubicBezTo>
                    <a:pt x="108283" y="290905"/>
                    <a:pt x="57705" y="281000"/>
                    <a:pt x="10271" y="259949"/>
                  </a:cubicBezTo>
                  <a:cubicBezTo>
                    <a:pt x="2460" y="256520"/>
                    <a:pt x="-4398" y="268046"/>
                    <a:pt x="3508" y="271475"/>
                  </a:cubicBezTo>
                  <a:cubicBezTo>
                    <a:pt x="55133" y="294430"/>
                    <a:pt x="109902" y="305288"/>
                    <a:pt x="166481" y="303097"/>
                  </a:cubicBezTo>
                  <a:cubicBezTo>
                    <a:pt x="166671" y="303097"/>
                    <a:pt x="166766" y="303097"/>
                    <a:pt x="166957" y="303002"/>
                  </a:cubicBezTo>
                  <a:cubicBezTo>
                    <a:pt x="241633" y="450544"/>
                    <a:pt x="289163" y="611612"/>
                    <a:pt x="305831" y="776680"/>
                  </a:cubicBezTo>
                  <a:cubicBezTo>
                    <a:pt x="306689" y="785158"/>
                    <a:pt x="320119" y="785253"/>
                    <a:pt x="319262" y="776680"/>
                  </a:cubicBezTo>
                  <a:cubicBezTo>
                    <a:pt x="309260" y="677811"/>
                    <a:pt x="288401" y="580561"/>
                    <a:pt x="257444" y="486644"/>
                  </a:cubicBezTo>
                  <a:close/>
                </a:path>
              </a:pathLst>
            </a:custGeom>
            <a:solidFill>
              <a:srgbClr val="69E299"/>
            </a:solidFill>
            <a:ln w="9525" cap="flat">
              <a:noFill/>
              <a:prstDash val="solid"/>
              <a:miter/>
            </a:ln>
          </p:spPr>
          <p:txBody>
            <a:bodyPr rtlCol="0" anchor="ctr"/>
            <a:lstStyle/>
            <a:p>
              <a:endParaRPr lang="en-ID"/>
            </a:p>
          </p:txBody>
        </p:sp>
        <p:sp>
          <p:nvSpPr>
            <p:cNvPr id="102" name="Freeform: Shape 101">
              <a:extLst>
                <a:ext uri="{FF2B5EF4-FFF2-40B4-BE49-F238E27FC236}">
                  <a16:creationId xmlns:a16="http://schemas.microsoft.com/office/drawing/2014/main" id="{0D91772D-3612-4B29-A8B8-7EAF0F97F283}"/>
                </a:ext>
              </a:extLst>
            </p:cNvPr>
            <p:cNvSpPr/>
            <p:nvPr/>
          </p:nvSpPr>
          <p:spPr>
            <a:xfrm rot="21301151" flipH="1">
              <a:off x="8591957" y="5795819"/>
              <a:ext cx="456694" cy="1002935"/>
            </a:xfrm>
            <a:custGeom>
              <a:avLst/>
              <a:gdLst>
                <a:gd name="connsiteX0" fmla="*/ 478881 w 485775"/>
                <a:gd name="connsiteY0" fmla="*/ 686694 h 1066800"/>
                <a:gd name="connsiteX1" fmla="*/ 323433 w 485775"/>
                <a:gd name="connsiteY1" fmla="*/ 930058 h 1066800"/>
                <a:gd name="connsiteX2" fmla="*/ 254091 w 485775"/>
                <a:gd name="connsiteY2" fmla="*/ 498956 h 1066800"/>
                <a:gd name="connsiteX3" fmla="*/ 346007 w 485775"/>
                <a:gd name="connsiteY3" fmla="*/ 426661 h 1066800"/>
                <a:gd name="connsiteX4" fmla="*/ 405824 w 485775"/>
                <a:gd name="connsiteY4" fmla="*/ 215587 h 1066800"/>
                <a:gd name="connsiteX5" fmla="*/ 392394 w 485775"/>
                <a:gd name="connsiteY5" fmla="*/ 215587 h 1066800"/>
                <a:gd name="connsiteX6" fmla="*/ 340007 w 485775"/>
                <a:gd name="connsiteY6" fmla="*/ 411802 h 1066800"/>
                <a:gd name="connsiteX7" fmla="*/ 250853 w 485775"/>
                <a:gd name="connsiteY7" fmla="*/ 486002 h 1066800"/>
                <a:gd name="connsiteX8" fmla="*/ 172843 w 485775"/>
                <a:gd name="connsiteY8" fmla="*/ 225589 h 1066800"/>
                <a:gd name="connsiteX9" fmla="*/ 83212 w 485775"/>
                <a:gd name="connsiteY9" fmla="*/ 3466 h 1066800"/>
                <a:gd name="connsiteX10" fmla="*/ 71687 w 485775"/>
                <a:gd name="connsiteY10" fmla="*/ 10228 h 1066800"/>
                <a:gd name="connsiteX11" fmla="*/ 179225 w 485775"/>
                <a:gd name="connsiteY11" fmla="*/ 285596 h 1066800"/>
                <a:gd name="connsiteX12" fmla="*/ 11204 w 485775"/>
                <a:gd name="connsiteY12" fmla="*/ 189870 h 1066800"/>
                <a:gd name="connsiteX13" fmla="*/ 1774 w 485775"/>
                <a:gd name="connsiteY13" fmla="*/ 199300 h 1066800"/>
                <a:gd name="connsiteX14" fmla="*/ 183796 w 485775"/>
                <a:gd name="connsiteY14" fmla="*/ 299598 h 1066800"/>
                <a:gd name="connsiteX15" fmla="*/ 295334 w 485775"/>
                <a:gd name="connsiteY15" fmla="*/ 790612 h 1066800"/>
                <a:gd name="connsiteX16" fmla="*/ 156936 w 485775"/>
                <a:gd name="connsiteY16" fmla="*/ 623257 h 1066800"/>
                <a:gd name="connsiteX17" fmla="*/ 143982 w 485775"/>
                <a:gd name="connsiteY17" fmla="*/ 626782 h 1066800"/>
                <a:gd name="connsiteX18" fmla="*/ 295906 w 485775"/>
                <a:gd name="connsiteY18" fmla="*/ 806423 h 1066800"/>
                <a:gd name="connsiteX19" fmla="*/ 297430 w 485775"/>
                <a:gd name="connsiteY19" fmla="*/ 807090 h 1066800"/>
                <a:gd name="connsiteX20" fmla="*/ 299716 w 485775"/>
                <a:gd name="connsiteY20" fmla="*/ 825187 h 1066800"/>
                <a:gd name="connsiteX21" fmla="*/ 317813 w 485775"/>
                <a:gd name="connsiteY21" fmla="*/ 1062265 h 1066800"/>
                <a:gd name="connsiteX22" fmla="*/ 331244 w 485775"/>
                <a:gd name="connsiteY22" fmla="*/ 1062265 h 1066800"/>
                <a:gd name="connsiteX23" fmla="*/ 324576 w 485775"/>
                <a:gd name="connsiteY23" fmla="*/ 943774 h 1066800"/>
                <a:gd name="connsiteX24" fmla="*/ 492311 w 485775"/>
                <a:gd name="connsiteY24" fmla="*/ 686694 h 1066800"/>
                <a:gd name="connsiteX25" fmla="*/ 478881 w 485775"/>
                <a:gd name="connsiteY25" fmla="*/ 686694 h 106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85775" h="1066800">
                  <a:moveTo>
                    <a:pt x="478881" y="686694"/>
                  </a:moveTo>
                  <a:cubicBezTo>
                    <a:pt x="473452" y="784420"/>
                    <a:pt x="421445" y="896815"/>
                    <a:pt x="323433" y="930058"/>
                  </a:cubicBezTo>
                  <a:cubicBezTo>
                    <a:pt x="311527" y="784801"/>
                    <a:pt x="288381" y="640593"/>
                    <a:pt x="254091" y="498956"/>
                  </a:cubicBezTo>
                  <a:cubicBezTo>
                    <a:pt x="292286" y="491717"/>
                    <a:pt x="324671" y="456284"/>
                    <a:pt x="346007" y="426661"/>
                  </a:cubicBezTo>
                  <a:cubicBezTo>
                    <a:pt x="390013" y="365606"/>
                    <a:pt x="407253" y="289882"/>
                    <a:pt x="405824" y="215587"/>
                  </a:cubicBezTo>
                  <a:cubicBezTo>
                    <a:pt x="405634" y="207015"/>
                    <a:pt x="392299" y="206920"/>
                    <a:pt x="392394" y="215587"/>
                  </a:cubicBezTo>
                  <a:cubicBezTo>
                    <a:pt x="393728" y="284548"/>
                    <a:pt x="378678" y="353890"/>
                    <a:pt x="340007" y="411802"/>
                  </a:cubicBezTo>
                  <a:cubicBezTo>
                    <a:pt x="320766" y="440568"/>
                    <a:pt x="288191" y="479906"/>
                    <a:pt x="250853" y="486002"/>
                  </a:cubicBezTo>
                  <a:cubicBezTo>
                    <a:pt x="229136" y="397991"/>
                    <a:pt x="203132" y="311123"/>
                    <a:pt x="172843" y="225589"/>
                  </a:cubicBezTo>
                  <a:cubicBezTo>
                    <a:pt x="146173" y="150246"/>
                    <a:pt x="116169" y="76237"/>
                    <a:pt x="83212" y="3466"/>
                  </a:cubicBezTo>
                  <a:cubicBezTo>
                    <a:pt x="79688" y="-4345"/>
                    <a:pt x="68163" y="2418"/>
                    <a:pt x="71687" y="10228"/>
                  </a:cubicBezTo>
                  <a:cubicBezTo>
                    <a:pt x="112359" y="100049"/>
                    <a:pt x="148268" y="191965"/>
                    <a:pt x="179225" y="285596"/>
                  </a:cubicBezTo>
                  <a:cubicBezTo>
                    <a:pt x="112931" y="276262"/>
                    <a:pt x="55400" y="239495"/>
                    <a:pt x="11204" y="189870"/>
                  </a:cubicBezTo>
                  <a:cubicBezTo>
                    <a:pt x="5489" y="183393"/>
                    <a:pt x="-3941" y="192918"/>
                    <a:pt x="1774" y="199300"/>
                  </a:cubicBezTo>
                  <a:cubicBezTo>
                    <a:pt x="49494" y="252830"/>
                    <a:pt x="111978" y="290930"/>
                    <a:pt x="183796" y="299598"/>
                  </a:cubicBezTo>
                  <a:cubicBezTo>
                    <a:pt x="235708" y="459427"/>
                    <a:pt x="273141" y="623924"/>
                    <a:pt x="295334" y="790612"/>
                  </a:cubicBezTo>
                  <a:cubicBezTo>
                    <a:pt x="230850" y="752893"/>
                    <a:pt x="181796" y="694028"/>
                    <a:pt x="156936" y="623257"/>
                  </a:cubicBezTo>
                  <a:cubicBezTo>
                    <a:pt x="154079" y="615161"/>
                    <a:pt x="141125" y="618685"/>
                    <a:pt x="143982" y="626782"/>
                  </a:cubicBezTo>
                  <a:cubicBezTo>
                    <a:pt x="170938" y="703458"/>
                    <a:pt x="224659" y="767180"/>
                    <a:pt x="295906" y="806423"/>
                  </a:cubicBezTo>
                  <a:cubicBezTo>
                    <a:pt x="296477" y="806709"/>
                    <a:pt x="296954" y="806899"/>
                    <a:pt x="297430" y="807090"/>
                  </a:cubicBezTo>
                  <a:cubicBezTo>
                    <a:pt x="298192" y="813091"/>
                    <a:pt x="298954" y="819187"/>
                    <a:pt x="299716" y="825187"/>
                  </a:cubicBezTo>
                  <a:cubicBezTo>
                    <a:pt x="309146" y="903959"/>
                    <a:pt x="315146" y="983017"/>
                    <a:pt x="317813" y="1062265"/>
                  </a:cubicBezTo>
                  <a:cubicBezTo>
                    <a:pt x="318099" y="1070837"/>
                    <a:pt x="331529" y="1070932"/>
                    <a:pt x="331244" y="1062265"/>
                  </a:cubicBezTo>
                  <a:cubicBezTo>
                    <a:pt x="329910" y="1022736"/>
                    <a:pt x="327624" y="983207"/>
                    <a:pt x="324576" y="943774"/>
                  </a:cubicBezTo>
                  <a:cubicBezTo>
                    <a:pt x="430208" y="909865"/>
                    <a:pt x="486501" y="791374"/>
                    <a:pt x="492311" y="686694"/>
                  </a:cubicBezTo>
                  <a:cubicBezTo>
                    <a:pt x="492692" y="678121"/>
                    <a:pt x="479357" y="678121"/>
                    <a:pt x="478881" y="686694"/>
                  </a:cubicBezTo>
                  <a:close/>
                </a:path>
              </a:pathLst>
            </a:custGeom>
            <a:solidFill>
              <a:srgbClr val="69E299"/>
            </a:solidFill>
            <a:ln w="9525" cap="flat">
              <a:noFill/>
              <a:prstDash val="solid"/>
              <a:miter/>
            </a:ln>
          </p:spPr>
          <p:txBody>
            <a:bodyPr rtlCol="0" anchor="ctr"/>
            <a:lstStyle/>
            <a:p>
              <a:endParaRPr lang="en-ID"/>
            </a:p>
          </p:txBody>
        </p:sp>
        <p:sp>
          <p:nvSpPr>
            <p:cNvPr id="103" name="Freeform: Shape 102">
              <a:extLst>
                <a:ext uri="{FF2B5EF4-FFF2-40B4-BE49-F238E27FC236}">
                  <a16:creationId xmlns:a16="http://schemas.microsoft.com/office/drawing/2014/main" id="{9D0F2915-31D6-4DF8-A952-AACD507566E0}"/>
                </a:ext>
              </a:extLst>
            </p:cNvPr>
            <p:cNvSpPr/>
            <p:nvPr/>
          </p:nvSpPr>
          <p:spPr>
            <a:xfrm rot="21301151" flipH="1">
              <a:off x="8130371" y="6339396"/>
              <a:ext cx="331327" cy="546241"/>
            </a:xfrm>
            <a:custGeom>
              <a:avLst/>
              <a:gdLst>
                <a:gd name="connsiteX0" fmla="*/ 347517 w 352425"/>
                <a:gd name="connsiteY0" fmla="*/ 230575 h 581025"/>
                <a:gd name="connsiteX1" fmla="*/ 65006 w 352425"/>
                <a:gd name="connsiteY1" fmla="*/ 366402 h 581025"/>
                <a:gd name="connsiteX2" fmla="*/ 141301 w 352425"/>
                <a:gd name="connsiteY2" fmla="*/ 148756 h 581025"/>
                <a:gd name="connsiteX3" fmla="*/ 304464 w 352425"/>
                <a:gd name="connsiteY3" fmla="*/ 56935 h 581025"/>
                <a:gd name="connsiteX4" fmla="*/ 292939 w 352425"/>
                <a:gd name="connsiteY4" fmla="*/ 50172 h 581025"/>
                <a:gd name="connsiteX5" fmla="*/ 147207 w 352425"/>
                <a:gd name="connsiteY5" fmla="*/ 134563 h 581025"/>
                <a:gd name="connsiteX6" fmla="*/ 203404 w 352425"/>
                <a:gd name="connsiteY6" fmla="*/ 10167 h 581025"/>
                <a:gd name="connsiteX7" fmla="*/ 191879 w 352425"/>
                <a:gd name="connsiteY7" fmla="*/ 3404 h 581025"/>
                <a:gd name="connsiteX8" fmla="*/ 77293 w 352425"/>
                <a:gd name="connsiteY8" fmla="*/ 282868 h 581025"/>
                <a:gd name="connsiteX9" fmla="*/ 57100 w 352425"/>
                <a:gd name="connsiteY9" fmla="*/ 60840 h 581025"/>
                <a:gd name="connsiteX10" fmla="*/ 43670 w 352425"/>
                <a:gd name="connsiteY10" fmla="*/ 60840 h 581025"/>
                <a:gd name="connsiteX11" fmla="*/ 68625 w 352425"/>
                <a:gd name="connsiteY11" fmla="*/ 300965 h 581025"/>
                <a:gd name="connsiteX12" fmla="*/ 70435 w 352425"/>
                <a:gd name="connsiteY12" fmla="*/ 303918 h 581025"/>
                <a:gd name="connsiteX13" fmla="*/ 141 w 352425"/>
                <a:gd name="connsiteY13" fmla="*/ 576523 h 581025"/>
                <a:gd name="connsiteX14" fmla="*/ 13095 w 352425"/>
                <a:gd name="connsiteY14" fmla="*/ 580048 h 581025"/>
                <a:gd name="connsiteX15" fmla="*/ 61101 w 352425"/>
                <a:gd name="connsiteY15" fmla="*/ 380213 h 581025"/>
                <a:gd name="connsiteX16" fmla="*/ 357042 w 352425"/>
                <a:gd name="connsiteY16" fmla="*/ 240100 h 581025"/>
                <a:gd name="connsiteX17" fmla="*/ 347517 w 352425"/>
                <a:gd name="connsiteY17" fmla="*/ 230575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2425" h="581025">
                  <a:moveTo>
                    <a:pt x="347517" y="230575"/>
                  </a:moveTo>
                  <a:cubicBezTo>
                    <a:pt x="273413" y="309157"/>
                    <a:pt x="172543" y="357639"/>
                    <a:pt x="65006" y="366402"/>
                  </a:cubicBezTo>
                  <a:cubicBezTo>
                    <a:pt x="86723" y="292583"/>
                    <a:pt x="112155" y="219907"/>
                    <a:pt x="141301" y="148756"/>
                  </a:cubicBezTo>
                  <a:cubicBezTo>
                    <a:pt x="205690" y="140374"/>
                    <a:pt x="274270" y="120181"/>
                    <a:pt x="304464" y="56935"/>
                  </a:cubicBezTo>
                  <a:cubicBezTo>
                    <a:pt x="308179" y="49219"/>
                    <a:pt x="296654" y="42361"/>
                    <a:pt x="292939" y="50172"/>
                  </a:cubicBezTo>
                  <a:cubicBezTo>
                    <a:pt x="265793" y="106941"/>
                    <a:pt x="205309" y="126277"/>
                    <a:pt x="147207" y="134563"/>
                  </a:cubicBezTo>
                  <a:cubicBezTo>
                    <a:pt x="164637" y="92558"/>
                    <a:pt x="183402" y="51124"/>
                    <a:pt x="203404" y="10167"/>
                  </a:cubicBezTo>
                  <a:cubicBezTo>
                    <a:pt x="207214" y="2452"/>
                    <a:pt x="195594" y="-4311"/>
                    <a:pt x="191879" y="3404"/>
                  </a:cubicBezTo>
                  <a:cubicBezTo>
                    <a:pt x="147588" y="93987"/>
                    <a:pt x="109297" y="187427"/>
                    <a:pt x="77293" y="282868"/>
                  </a:cubicBezTo>
                  <a:cubicBezTo>
                    <a:pt x="56910" y="210573"/>
                    <a:pt x="50147" y="135802"/>
                    <a:pt x="57100" y="60840"/>
                  </a:cubicBezTo>
                  <a:cubicBezTo>
                    <a:pt x="57862" y="52267"/>
                    <a:pt x="44527" y="52363"/>
                    <a:pt x="43670" y="60840"/>
                  </a:cubicBezTo>
                  <a:cubicBezTo>
                    <a:pt x="36145" y="141993"/>
                    <a:pt x="44622" y="223051"/>
                    <a:pt x="68625" y="300965"/>
                  </a:cubicBezTo>
                  <a:cubicBezTo>
                    <a:pt x="69006" y="302203"/>
                    <a:pt x="69673" y="303156"/>
                    <a:pt x="70435" y="303918"/>
                  </a:cubicBezTo>
                  <a:cubicBezTo>
                    <a:pt x="41479" y="393167"/>
                    <a:pt x="17952" y="484226"/>
                    <a:pt x="141" y="576523"/>
                  </a:cubicBezTo>
                  <a:cubicBezTo>
                    <a:pt x="-1479" y="584906"/>
                    <a:pt x="11380" y="588525"/>
                    <a:pt x="13095" y="580048"/>
                  </a:cubicBezTo>
                  <a:cubicBezTo>
                    <a:pt x="26049" y="512706"/>
                    <a:pt x="42146" y="446031"/>
                    <a:pt x="61101" y="380213"/>
                  </a:cubicBezTo>
                  <a:cubicBezTo>
                    <a:pt x="173591" y="372117"/>
                    <a:pt x="279509" y="322301"/>
                    <a:pt x="357042" y="240100"/>
                  </a:cubicBezTo>
                  <a:cubicBezTo>
                    <a:pt x="362853" y="233814"/>
                    <a:pt x="353423" y="224289"/>
                    <a:pt x="347517" y="230575"/>
                  </a:cubicBezTo>
                  <a:close/>
                </a:path>
              </a:pathLst>
            </a:custGeom>
            <a:solidFill>
              <a:srgbClr val="69E299"/>
            </a:solidFill>
            <a:ln w="9525" cap="flat">
              <a:noFill/>
              <a:prstDash val="solid"/>
              <a:miter/>
            </a:ln>
          </p:spPr>
          <p:txBody>
            <a:bodyPr rtlCol="0" anchor="ctr"/>
            <a:lstStyle/>
            <a:p>
              <a:endParaRPr lang="en-ID"/>
            </a:p>
          </p:txBody>
        </p:sp>
      </p:grpSp>
      <p:pic>
        <p:nvPicPr>
          <p:cNvPr id="105" name="Graphic 104">
            <a:extLst>
              <a:ext uri="{FF2B5EF4-FFF2-40B4-BE49-F238E27FC236}">
                <a16:creationId xmlns:a16="http://schemas.microsoft.com/office/drawing/2014/main" id="{3AA5093F-73DC-4EF6-A027-39C38C6DEF8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a:off x="0" y="5503252"/>
            <a:ext cx="3276600" cy="1354748"/>
          </a:xfrm>
          <a:prstGeom prst="rect">
            <a:avLst/>
          </a:prstGeom>
        </p:spPr>
      </p:pic>
      <p:sp>
        <p:nvSpPr>
          <p:cNvPr id="106" name="Freeform: Shape 105">
            <a:extLst>
              <a:ext uri="{FF2B5EF4-FFF2-40B4-BE49-F238E27FC236}">
                <a16:creationId xmlns:a16="http://schemas.microsoft.com/office/drawing/2014/main" id="{E00627E2-49E7-433A-9801-9E40E6BBC5D1}"/>
              </a:ext>
            </a:extLst>
          </p:cNvPr>
          <p:cNvSpPr/>
          <p:nvPr/>
        </p:nvSpPr>
        <p:spPr>
          <a:xfrm>
            <a:off x="0" y="6167811"/>
            <a:ext cx="1676174" cy="690189"/>
          </a:xfrm>
          <a:custGeom>
            <a:avLst/>
            <a:gdLst>
              <a:gd name="connsiteX0" fmla="*/ 0 w 1295400"/>
              <a:gd name="connsiteY0" fmla="*/ 130851 h 533400"/>
              <a:gd name="connsiteX1" fmla="*/ 143161 w 1295400"/>
              <a:gd name="connsiteY1" fmla="*/ 10550 h 533400"/>
              <a:gd name="connsiteX2" fmla="*/ 309086 w 1295400"/>
              <a:gd name="connsiteY2" fmla="*/ 57508 h 533400"/>
              <a:gd name="connsiteX3" fmla="*/ 361760 w 1295400"/>
              <a:gd name="connsiteY3" fmla="*/ 165236 h 533400"/>
              <a:gd name="connsiteX4" fmla="*/ 527304 w 1295400"/>
              <a:gd name="connsiteY4" fmla="*/ 131136 h 533400"/>
              <a:gd name="connsiteX5" fmla="*/ 700659 w 1295400"/>
              <a:gd name="connsiteY5" fmla="*/ 278583 h 533400"/>
              <a:gd name="connsiteX6" fmla="*/ 917258 w 1295400"/>
              <a:gd name="connsiteY6" fmla="*/ 241531 h 533400"/>
              <a:gd name="connsiteX7" fmla="*/ 1000411 w 1295400"/>
              <a:gd name="connsiteY7" fmla="*/ 366309 h 533400"/>
              <a:gd name="connsiteX8" fmla="*/ 1115568 w 1295400"/>
              <a:gd name="connsiteY8" fmla="*/ 411171 h 533400"/>
              <a:gd name="connsiteX9" fmla="*/ 1240060 w 1295400"/>
              <a:gd name="connsiteY9" fmla="*/ 430983 h 533400"/>
              <a:gd name="connsiteX10" fmla="*/ 1300067 w 1295400"/>
              <a:gd name="connsiteY10" fmla="*/ 530520 h 533400"/>
              <a:gd name="connsiteX11" fmla="*/ 0 w 1295400"/>
              <a:gd name="connsiteY11" fmla="*/ 536139 h 533400"/>
              <a:gd name="connsiteX12" fmla="*/ 0 w 1295400"/>
              <a:gd name="connsiteY12" fmla="*/ 130851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95400" h="533400">
                <a:moveTo>
                  <a:pt x="0" y="130851"/>
                </a:moveTo>
                <a:cubicBezTo>
                  <a:pt x="41053" y="83035"/>
                  <a:pt x="84487" y="33505"/>
                  <a:pt x="143161" y="10550"/>
                </a:cubicBezTo>
                <a:cubicBezTo>
                  <a:pt x="201835" y="-12405"/>
                  <a:pt x="280130" y="1596"/>
                  <a:pt x="309086" y="57508"/>
                </a:cubicBezTo>
                <a:cubicBezTo>
                  <a:pt x="327850" y="93798"/>
                  <a:pt x="326231" y="144852"/>
                  <a:pt x="361760" y="165236"/>
                </a:cubicBezTo>
                <a:cubicBezTo>
                  <a:pt x="412242" y="194192"/>
                  <a:pt x="469201" y="126755"/>
                  <a:pt x="527304" y="131136"/>
                </a:cubicBezTo>
                <a:cubicBezTo>
                  <a:pt x="605314" y="137042"/>
                  <a:pt x="624840" y="259248"/>
                  <a:pt x="700659" y="278583"/>
                </a:cubicBezTo>
                <a:cubicBezTo>
                  <a:pt x="773811" y="297252"/>
                  <a:pt x="850106" y="206860"/>
                  <a:pt x="917258" y="241531"/>
                </a:cubicBezTo>
                <a:cubicBezTo>
                  <a:pt x="962406" y="264867"/>
                  <a:pt x="966597" y="328399"/>
                  <a:pt x="1000411" y="366309"/>
                </a:cubicBezTo>
                <a:cubicBezTo>
                  <a:pt x="1028510" y="397836"/>
                  <a:pt x="1073468" y="407647"/>
                  <a:pt x="1115568" y="411171"/>
                </a:cubicBezTo>
                <a:cubicBezTo>
                  <a:pt x="1157669" y="414696"/>
                  <a:pt x="1201388" y="414029"/>
                  <a:pt x="1240060" y="430983"/>
                </a:cubicBezTo>
                <a:cubicBezTo>
                  <a:pt x="1278731" y="447938"/>
                  <a:pt x="1310926" y="489753"/>
                  <a:pt x="1300067" y="530520"/>
                </a:cubicBezTo>
                <a:lnTo>
                  <a:pt x="0" y="536139"/>
                </a:lnTo>
                <a:lnTo>
                  <a:pt x="0" y="130851"/>
                </a:lnTo>
                <a:close/>
              </a:path>
            </a:pathLst>
          </a:custGeom>
          <a:solidFill>
            <a:schemeClr val="accent4"/>
          </a:solidFill>
          <a:ln w="9525" cap="flat">
            <a:noFill/>
            <a:prstDash val="solid"/>
            <a:miter/>
          </a:ln>
        </p:spPr>
        <p:txBody>
          <a:bodyPr rtlCol="0" anchor="ctr"/>
          <a:lstStyle/>
          <a:p>
            <a:endParaRPr lang="en-ID"/>
          </a:p>
        </p:txBody>
      </p:sp>
      <p:grpSp>
        <p:nvGrpSpPr>
          <p:cNvPr id="108" name="Group 107">
            <a:extLst>
              <a:ext uri="{FF2B5EF4-FFF2-40B4-BE49-F238E27FC236}">
                <a16:creationId xmlns:a16="http://schemas.microsoft.com/office/drawing/2014/main" id="{042E3E14-0F31-40FF-935D-74B06A2F0150}"/>
              </a:ext>
            </a:extLst>
          </p:cNvPr>
          <p:cNvGrpSpPr/>
          <p:nvPr/>
        </p:nvGrpSpPr>
        <p:grpSpPr>
          <a:xfrm>
            <a:off x="1486309" y="5750636"/>
            <a:ext cx="4110721" cy="1355709"/>
            <a:chOff x="8654986" y="-1310744"/>
            <a:chExt cx="2142545" cy="1166241"/>
          </a:xfrm>
        </p:grpSpPr>
        <p:sp>
          <p:nvSpPr>
            <p:cNvPr id="109" name="Freeform: Shape 108">
              <a:extLst>
                <a:ext uri="{FF2B5EF4-FFF2-40B4-BE49-F238E27FC236}">
                  <a16:creationId xmlns:a16="http://schemas.microsoft.com/office/drawing/2014/main" id="{8F9AB68A-9B8F-44E9-AE0F-8D8C05E7D8E4}"/>
                </a:ext>
              </a:extLst>
            </p:cNvPr>
            <p:cNvSpPr/>
            <p:nvPr/>
          </p:nvSpPr>
          <p:spPr>
            <a:xfrm>
              <a:off x="9261910" y="-586749"/>
              <a:ext cx="76200" cy="104775"/>
            </a:xfrm>
            <a:custGeom>
              <a:avLst/>
              <a:gdLst>
                <a:gd name="connsiteX0" fmla="*/ 6667 w 76200"/>
                <a:gd name="connsiteY0" fmla="*/ 107347 h 104775"/>
                <a:gd name="connsiteX1" fmla="*/ 31432 w 76200"/>
                <a:gd name="connsiteY1" fmla="*/ 84582 h 104775"/>
                <a:gd name="connsiteX2" fmla="*/ 52006 w 76200"/>
                <a:gd name="connsiteY2" fmla="*/ 58769 h 104775"/>
                <a:gd name="connsiteX3" fmla="*/ 68294 w 76200"/>
                <a:gd name="connsiteY3" fmla="*/ 30385 h 104775"/>
                <a:gd name="connsiteX4" fmla="*/ 79629 w 76200"/>
                <a:gd name="connsiteY4" fmla="*/ 0 h 104775"/>
                <a:gd name="connsiteX5" fmla="*/ 65723 w 76200"/>
                <a:gd name="connsiteY5" fmla="*/ 29051 h 104775"/>
                <a:gd name="connsiteX6" fmla="*/ 47244 w 76200"/>
                <a:gd name="connsiteY6" fmla="*/ 55340 h 104775"/>
                <a:gd name="connsiteX7" fmla="*/ 25051 w 76200"/>
                <a:gd name="connsiteY7" fmla="*/ 78486 h 104775"/>
                <a:gd name="connsiteX8" fmla="*/ 0 w 76200"/>
                <a:gd name="connsiteY8" fmla="*/ 97726 h 104775"/>
                <a:gd name="connsiteX9" fmla="*/ 6667 w 76200"/>
                <a:gd name="connsiteY9" fmla="*/ 107347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200" h="104775">
                  <a:moveTo>
                    <a:pt x="6667" y="107347"/>
                  </a:moveTo>
                  <a:cubicBezTo>
                    <a:pt x="16002" y="100298"/>
                    <a:pt x="23908" y="92773"/>
                    <a:pt x="31432" y="84582"/>
                  </a:cubicBezTo>
                  <a:cubicBezTo>
                    <a:pt x="38957" y="76486"/>
                    <a:pt x="45910" y="67818"/>
                    <a:pt x="52006" y="58769"/>
                  </a:cubicBezTo>
                  <a:cubicBezTo>
                    <a:pt x="58198" y="49721"/>
                    <a:pt x="63722" y="40291"/>
                    <a:pt x="68294" y="30385"/>
                  </a:cubicBezTo>
                  <a:cubicBezTo>
                    <a:pt x="73152" y="20669"/>
                    <a:pt x="76486" y="10287"/>
                    <a:pt x="79629" y="0"/>
                  </a:cubicBezTo>
                  <a:cubicBezTo>
                    <a:pt x="75629" y="10001"/>
                    <a:pt x="71342" y="19907"/>
                    <a:pt x="65723" y="29051"/>
                  </a:cubicBezTo>
                  <a:cubicBezTo>
                    <a:pt x="60388" y="38290"/>
                    <a:pt x="54102" y="47053"/>
                    <a:pt x="47244" y="55340"/>
                  </a:cubicBezTo>
                  <a:cubicBezTo>
                    <a:pt x="40481" y="63627"/>
                    <a:pt x="33052" y="71342"/>
                    <a:pt x="25051" y="78486"/>
                  </a:cubicBezTo>
                  <a:cubicBezTo>
                    <a:pt x="17145" y="85534"/>
                    <a:pt x="8573" y="92297"/>
                    <a:pt x="0" y="97726"/>
                  </a:cubicBezTo>
                  <a:lnTo>
                    <a:pt x="6667" y="107347"/>
                  </a:lnTo>
                  <a:close/>
                </a:path>
              </a:pathLst>
            </a:custGeom>
            <a:solidFill>
              <a:srgbClr val="018673"/>
            </a:solidFill>
            <a:ln w="9525" cap="flat">
              <a:noFill/>
              <a:prstDash val="solid"/>
              <a:miter/>
            </a:ln>
          </p:spPr>
          <p:txBody>
            <a:bodyPr rtlCol="0" anchor="ctr"/>
            <a:lstStyle/>
            <a:p>
              <a:endParaRPr lang="en-ID"/>
            </a:p>
          </p:txBody>
        </p:sp>
        <p:sp>
          <p:nvSpPr>
            <p:cNvPr id="110" name="Freeform: Shape 109">
              <a:extLst>
                <a:ext uri="{FF2B5EF4-FFF2-40B4-BE49-F238E27FC236}">
                  <a16:creationId xmlns:a16="http://schemas.microsoft.com/office/drawing/2014/main" id="{4E27E4F6-985E-46AF-9C18-A713A03A0D68}"/>
                </a:ext>
              </a:extLst>
            </p:cNvPr>
            <p:cNvSpPr/>
            <p:nvPr/>
          </p:nvSpPr>
          <p:spPr>
            <a:xfrm>
              <a:off x="9176852" y="-771819"/>
              <a:ext cx="152400" cy="457200"/>
            </a:xfrm>
            <a:custGeom>
              <a:avLst/>
              <a:gdLst>
                <a:gd name="connsiteX0" fmla="*/ 15240 w 152400"/>
                <a:gd name="connsiteY0" fmla="*/ 466058 h 457200"/>
                <a:gd name="connsiteX1" fmla="*/ 66294 w 152400"/>
                <a:gd name="connsiteY1" fmla="*/ 354044 h 457200"/>
                <a:gd name="connsiteX2" fmla="*/ 110014 w 152400"/>
                <a:gd name="connsiteY2" fmla="*/ 239268 h 457200"/>
                <a:gd name="connsiteX3" fmla="*/ 143637 w 152400"/>
                <a:gd name="connsiteY3" fmla="*/ 121348 h 457200"/>
                <a:gd name="connsiteX4" fmla="*/ 158306 w 152400"/>
                <a:gd name="connsiteY4" fmla="*/ 0 h 457200"/>
                <a:gd name="connsiteX5" fmla="*/ 139446 w 152400"/>
                <a:gd name="connsiteY5" fmla="*/ 120396 h 457200"/>
                <a:gd name="connsiteX6" fmla="*/ 101917 w 152400"/>
                <a:gd name="connsiteY6" fmla="*/ 236506 h 457200"/>
                <a:gd name="connsiteX7" fmla="*/ 54483 w 152400"/>
                <a:gd name="connsiteY7" fmla="*/ 349091 h 457200"/>
                <a:gd name="connsiteX8" fmla="*/ 0 w 152400"/>
                <a:gd name="connsiteY8" fmla="*/ 458343 h 457200"/>
                <a:gd name="connsiteX9" fmla="*/ 15240 w 152400"/>
                <a:gd name="connsiteY9" fmla="*/ 466058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2400" h="457200">
                  <a:moveTo>
                    <a:pt x="15240" y="466058"/>
                  </a:moveTo>
                  <a:cubicBezTo>
                    <a:pt x="33719" y="429101"/>
                    <a:pt x="50387" y="391859"/>
                    <a:pt x="66294" y="354044"/>
                  </a:cubicBezTo>
                  <a:cubicBezTo>
                    <a:pt x="82105" y="316230"/>
                    <a:pt x="96965" y="278035"/>
                    <a:pt x="110014" y="239268"/>
                  </a:cubicBezTo>
                  <a:cubicBezTo>
                    <a:pt x="122968" y="200501"/>
                    <a:pt x="135065" y="161353"/>
                    <a:pt x="143637" y="121348"/>
                  </a:cubicBezTo>
                  <a:cubicBezTo>
                    <a:pt x="152209" y="81439"/>
                    <a:pt x="158686" y="40862"/>
                    <a:pt x="158306" y="0"/>
                  </a:cubicBezTo>
                  <a:cubicBezTo>
                    <a:pt x="157258" y="40862"/>
                    <a:pt x="149352" y="80963"/>
                    <a:pt x="139446" y="120396"/>
                  </a:cubicBezTo>
                  <a:cubicBezTo>
                    <a:pt x="129540" y="159829"/>
                    <a:pt x="116110" y="198406"/>
                    <a:pt x="101917" y="236506"/>
                  </a:cubicBezTo>
                  <a:cubicBezTo>
                    <a:pt x="87630" y="274606"/>
                    <a:pt x="71533" y="312039"/>
                    <a:pt x="54483" y="349091"/>
                  </a:cubicBezTo>
                  <a:cubicBezTo>
                    <a:pt x="37338" y="386048"/>
                    <a:pt x="19336" y="422719"/>
                    <a:pt x="0" y="458343"/>
                  </a:cubicBezTo>
                  <a:lnTo>
                    <a:pt x="15240" y="466058"/>
                  </a:lnTo>
                  <a:close/>
                </a:path>
              </a:pathLst>
            </a:custGeom>
            <a:solidFill>
              <a:srgbClr val="018673"/>
            </a:solidFill>
            <a:ln w="9525" cap="flat">
              <a:noFill/>
              <a:prstDash val="solid"/>
              <a:miter/>
            </a:ln>
          </p:spPr>
          <p:txBody>
            <a:bodyPr rtlCol="0" anchor="ctr"/>
            <a:lstStyle/>
            <a:p>
              <a:endParaRPr lang="en-ID"/>
            </a:p>
          </p:txBody>
        </p:sp>
        <p:sp>
          <p:nvSpPr>
            <p:cNvPr id="111" name="Freeform: Shape 110">
              <a:extLst>
                <a:ext uri="{FF2B5EF4-FFF2-40B4-BE49-F238E27FC236}">
                  <a16:creationId xmlns:a16="http://schemas.microsoft.com/office/drawing/2014/main" id="{E8345C54-780C-402D-BF69-6081AD6314A9}"/>
                </a:ext>
              </a:extLst>
            </p:cNvPr>
            <p:cNvSpPr/>
            <p:nvPr/>
          </p:nvSpPr>
          <p:spPr>
            <a:xfrm>
              <a:off x="9204538" y="-662854"/>
              <a:ext cx="19050" cy="266700"/>
            </a:xfrm>
            <a:custGeom>
              <a:avLst/>
              <a:gdLst>
                <a:gd name="connsiteX0" fmla="*/ 26987 w 19050"/>
                <a:gd name="connsiteY0" fmla="*/ 272225 h 266700"/>
                <a:gd name="connsiteX1" fmla="*/ 14986 w 19050"/>
                <a:gd name="connsiteY1" fmla="*/ 205454 h 266700"/>
                <a:gd name="connsiteX2" fmla="*/ 8700 w 19050"/>
                <a:gd name="connsiteY2" fmla="*/ 137255 h 266700"/>
                <a:gd name="connsiteX3" fmla="*/ 7366 w 19050"/>
                <a:gd name="connsiteY3" fmla="*/ 68675 h 266700"/>
                <a:gd name="connsiteX4" fmla="*/ 10509 w 19050"/>
                <a:gd name="connsiteY4" fmla="*/ 0 h 266700"/>
                <a:gd name="connsiteX5" fmla="*/ 2984 w 19050"/>
                <a:gd name="connsiteY5" fmla="*/ 68485 h 266700"/>
                <a:gd name="connsiteX6" fmla="*/ 32 w 19050"/>
                <a:gd name="connsiteY6" fmla="*/ 137446 h 266700"/>
                <a:gd name="connsiteX7" fmla="*/ 2032 w 19050"/>
                <a:gd name="connsiteY7" fmla="*/ 206597 h 266700"/>
                <a:gd name="connsiteX8" fmla="*/ 10033 w 19050"/>
                <a:gd name="connsiteY8" fmla="*/ 275939 h 266700"/>
                <a:gd name="connsiteX9" fmla="*/ 26987 w 19050"/>
                <a:gd name="connsiteY9" fmla="*/ 272225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050" h="266700">
                  <a:moveTo>
                    <a:pt x="26987" y="272225"/>
                  </a:moveTo>
                  <a:cubicBezTo>
                    <a:pt x="21654" y="250698"/>
                    <a:pt x="17939" y="227933"/>
                    <a:pt x="14986" y="205454"/>
                  </a:cubicBezTo>
                  <a:cubicBezTo>
                    <a:pt x="12033" y="182880"/>
                    <a:pt x="9938" y="160115"/>
                    <a:pt x="8700" y="137255"/>
                  </a:cubicBezTo>
                  <a:cubicBezTo>
                    <a:pt x="7652" y="114491"/>
                    <a:pt x="6890" y="91535"/>
                    <a:pt x="7366" y="68675"/>
                  </a:cubicBezTo>
                  <a:cubicBezTo>
                    <a:pt x="7557" y="45815"/>
                    <a:pt x="8890" y="22860"/>
                    <a:pt x="10509" y="0"/>
                  </a:cubicBezTo>
                  <a:cubicBezTo>
                    <a:pt x="7461" y="22765"/>
                    <a:pt x="4699" y="45530"/>
                    <a:pt x="2984" y="68485"/>
                  </a:cubicBezTo>
                  <a:cubicBezTo>
                    <a:pt x="1080" y="91440"/>
                    <a:pt x="317" y="114395"/>
                    <a:pt x="32" y="137446"/>
                  </a:cubicBezTo>
                  <a:cubicBezTo>
                    <a:pt x="-159" y="160496"/>
                    <a:pt x="508" y="183547"/>
                    <a:pt x="2032" y="206597"/>
                  </a:cubicBezTo>
                  <a:cubicBezTo>
                    <a:pt x="3651" y="229743"/>
                    <a:pt x="5842" y="252508"/>
                    <a:pt x="10033" y="275939"/>
                  </a:cubicBezTo>
                  <a:lnTo>
                    <a:pt x="26987" y="272225"/>
                  </a:lnTo>
                  <a:close/>
                </a:path>
              </a:pathLst>
            </a:custGeom>
            <a:solidFill>
              <a:srgbClr val="018673"/>
            </a:solidFill>
            <a:ln w="9525" cap="flat">
              <a:noFill/>
              <a:prstDash val="solid"/>
              <a:miter/>
            </a:ln>
          </p:spPr>
          <p:txBody>
            <a:bodyPr rtlCol="0" anchor="ctr"/>
            <a:lstStyle/>
            <a:p>
              <a:endParaRPr lang="en-ID"/>
            </a:p>
          </p:txBody>
        </p:sp>
        <p:sp>
          <p:nvSpPr>
            <p:cNvPr id="112" name="Freeform: Shape 111">
              <a:extLst>
                <a:ext uri="{FF2B5EF4-FFF2-40B4-BE49-F238E27FC236}">
                  <a16:creationId xmlns:a16="http://schemas.microsoft.com/office/drawing/2014/main" id="{3BA7986E-2DCA-4118-BD46-92F5FDF014B4}"/>
                </a:ext>
              </a:extLst>
            </p:cNvPr>
            <p:cNvSpPr/>
            <p:nvPr/>
          </p:nvSpPr>
          <p:spPr>
            <a:xfrm>
              <a:off x="9324965" y="-666949"/>
              <a:ext cx="95250" cy="95250"/>
            </a:xfrm>
            <a:custGeom>
              <a:avLst/>
              <a:gdLst>
                <a:gd name="connsiteX0" fmla="*/ 0 w 95250"/>
                <a:gd name="connsiteY0" fmla="*/ 104585 h 95250"/>
                <a:gd name="connsiteX1" fmla="*/ 96774 w 95250"/>
                <a:gd name="connsiteY1" fmla="*/ 0 h 95250"/>
                <a:gd name="connsiteX2" fmla="*/ 2762 w 95250"/>
                <a:gd name="connsiteY2" fmla="*/ 103727 h 95250"/>
              </a:gdLst>
              <a:ahLst/>
              <a:cxnLst>
                <a:cxn ang="0">
                  <a:pos x="connsiteX0" y="connsiteY0"/>
                </a:cxn>
                <a:cxn ang="0">
                  <a:pos x="connsiteX1" y="connsiteY1"/>
                </a:cxn>
                <a:cxn ang="0">
                  <a:pos x="connsiteX2" y="connsiteY2"/>
                </a:cxn>
              </a:cxnLst>
              <a:rect l="l" t="t" r="r" b="b"/>
              <a:pathLst>
                <a:path w="95250" h="95250">
                  <a:moveTo>
                    <a:pt x="0" y="104585"/>
                  </a:moveTo>
                  <a:cubicBezTo>
                    <a:pt x="0" y="104585"/>
                    <a:pt x="25146" y="13907"/>
                    <a:pt x="96774" y="0"/>
                  </a:cubicBezTo>
                  <a:cubicBezTo>
                    <a:pt x="96774" y="0"/>
                    <a:pt x="144780" y="84487"/>
                    <a:pt x="2762" y="103727"/>
                  </a:cubicBezTo>
                </a:path>
              </a:pathLst>
            </a:custGeom>
            <a:solidFill>
              <a:srgbClr val="018673"/>
            </a:solidFill>
            <a:ln w="9525" cap="flat">
              <a:noFill/>
              <a:prstDash val="solid"/>
              <a:miter/>
            </a:ln>
          </p:spPr>
          <p:txBody>
            <a:bodyPr rtlCol="0" anchor="ctr"/>
            <a:lstStyle/>
            <a:p>
              <a:endParaRPr lang="en-ID"/>
            </a:p>
          </p:txBody>
        </p:sp>
        <p:sp>
          <p:nvSpPr>
            <p:cNvPr id="113" name="Freeform: Shape 112">
              <a:extLst>
                <a:ext uri="{FF2B5EF4-FFF2-40B4-BE49-F238E27FC236}">
                  <a16:creationId xmlns:a16="http://schemas.microsoft.com/office/drawing/2014/main" id="{03CAC77C-2253-462C-B5C3-27312DB6C004}"/>
                </a:ext>
              </a:extLst>
            </p:cNvPr>
            <p:cNvSpPr/>
            <p:nvPr/>
          </p:nvSpPr>
          <p:spPr>
            <a:xfrm>
              <a:off x="9242574" y="-772413"/>
              <a:ext cx="76200" cy="104775"/>
            </a:xfrm>
            <a:custGeom>
              <a:avLst/>
              <a:gdLst>
                <a:gd name="connsiteX0" fmla="*/ 80963 w 76200"/>
                <a:gd name="connsiteY0" fmla="*/ 106321 h 104775"/>
                <a:gd name="connsiteX1" fmla="*/ 18955 w 76200"/>
                <a:gd name="connsiteY1" fmla="*/ 307 h 104775"/>
                <a:gd name="connsiteX2" fmla="*/ 80963 w 76200"/>
                <a:gd name="connsiteY2" fmla="*/ 106321 h 104775"/>
              </a:gdLst>
              <a:ahLst/>
              <a:cxnLst>
                <a:cxn ang="0">
                  <a:pos x="connsiteX0" y="connsiteY0"/>
                </a:cxn>
                <a:cxn ang="0">
                  <a:pos x="connsiteX1" y="connsiteY1"/>
                </a:cxn>
                <a:cxn ang="0">
                  <a:pos x="connsiteX2" y="connsiteY2"/>
                </a:cxn>
              </a:cxnLst>
              <a:rect l="l" t="t" r="r" b="b"/>
              <a:pathLst>
                <a:path w="76200" h="104775">
                  <a:moveTo>
                    <a:pt x="80963" y="106321"/>
                  </a:moveTo>
                  <a:cubicBezTo>
                    <a:pt x="80963" y="106321"/>
                    <a:pt x="56008" y="7070"/>
                    <a:pt x="18955" y="307"/>
                  </a:cubicBezTo>
                  <a:cubicBezTo>
                    <a:pt x="-18192" y="-6455"/>
                    <a:pt x="-2381" y="100606"/>
                    <a:pt x="80963" y="106321"/>
                  </a:cubicBezTo>
                  <a:close/>
                </a:path>
              </a:pathLst>
            </a:custGeom>
            <a:solidFill>
              <a:srgbClr val="018673"/>
            </a:solidFill>
            <a:ln w="9525" cap="flat">
              <a:noFill/>
              <a:prstDash val="solid"/>
              <a:miter/>
            </a:ln>
          </p:spPr>
          <p:txBody>
            <a:bodyPr rtlCol="0" anchor="ctr"/>
            <a:lstStyle/>
            <a:p>
              <a:endParaRPr lang="en-ID"/>
            </a:p>
          </p:txBody>
        </p:sp>
        <p:sp>
          <p:nvSpPr>
            <p:cNvPr id="114" name="Freeform: Shape 113">
              <a:extLst>
                <a:ext uri="{FF2B5EF4-FFF2-40B4-BE49-F238E27FC236}">
                  <a16:creationId xmlns:a16="http://schemas.microsoft.com/office/drawing/2014/main" id="{1AB1B9AE-295C-416C-800E-A4D2AB3EE9E0}"/>
                </a:ext>
              </a:extLst>
            </p:cNvPr>
            <p:cNvSpPr/>
            <p:nvPr/>
          </p:nvSpPr>
          <p:spPr>
            <a:xfrm>
              <a:off x="9175290" y="-748674"/>
              <a:ext cx="47625" cy="123825"/>
            </a:xfrm>
            <a:custGeom>
              <a:avLst/>
              <a:gdLst>
                <a:gd name="connsiteX0" fmla="*/ 42043 w 47625"/>
                <a:gd name="connsiteY0" fmla="*/ 130016 h 123825"/>
                <a:gd name="connsiteX1" fmla="*/ 31947 w 47625"/>
                <a:gd name="connsiteY1" fmla="*/ 0 h 123825"/>
                <a:gd name="connsiteX2" fmla="*/ 42043 w 47625"/>
                <a:gd name="connsiteY2" fmla="*/ 130016 h 123825"/>
              </a:gdLst>
              <a:ahLst/>
              <a:cxnLst>
                <a:cxn ang="0">
                  <a:pos x="connsiteX0" y="connsiteY0"/>
                </a:cxn>
                <a:cxn ang="0">
                  <a:pos x="connsiteX1" y="connsiteY1"/>
                </a:cxn>
                <a:cxn ang="0">
                  <a:pos x="connsiteX2" y="connsiteY2"/>
                </a:cxn>
              </a:cxnLst>
              <a:rect l="l" t="t" r="r" b="b"/>
              <a:pathLst>
                <a:path w="47625" h="123825">
                  <a:moveTo>
                    <a:pt x="42043" y="130016"/>
                  </a:moveTo>
                  <a:cubicBezTo>
                    <a:pt x="42043" y="130016"/>
                    <a:pt x="75095" y="34862"/>
                    <a:pt x="31947" y="0"/>
                  </a:cubicBezTo>
                  <a:cubicBezTo>
                    <a:pt x="31947" y="-95"/>
                    <a:pt x="-46254" y="56198"/>
                    <a:pt x="42043" y="130016"/>
                  </a:cubicBezTo>
                  <a:close/>
                </a:path>
              </a:pathLst>
            </a:custGeom>
            <a:solidFill>
              <a:srgbClr val="018673"/>
            </a:solidFill>
            <a:ln w="9525" cap="flat">
              <a:noFill/>
              <a:prstDash val="solid"/>
              <a:miter/>
            </a:ln>
          </p:spPr>
          <p:txBody>
            <a:bodyPr rtlCol="0" anchor="ctr"/>
            <a:lstStyle/>
            <a:p>
              <a:endParaRPr lang="en-ID"/>
            </a:p>
          </p:txBody>
        </p:sp>
        <p:sp>
          <p:nvSpPr>
            <p:cNvPr id="115" name="Freeform: Shape 114">
              <a:extLst>
                <a:ext uri="{FF2B5EF4-FFF2-40B4-BE49-F238E27FC236}">
                  <a16:creationId xmlns:a16="http://schemas.microsoft.com/office/drawing/2014/main" id="{36F367DA-56C0-46C5-B98B-337A0102E08E}"/>
                </a:ext>
              </a:extLst>
            </p:cNvPr>
            <p:cNvSpPr/>
            <p:nvPr/>
          </p:nvSpPr>
          <p:spPr>
            <a:xfrm>
              <a:off x="9140900" y="-599423"/>
              <a:ext cx="66675" cy="133350"/>
            </a:xfrm>
            <a:custGeom>
              <a:avLst/>
              <a:gdLst>
                <a:gd name="connsiteX0" fmla="*/ 68909 w 66675"/>
                <a:gd name="connsiteY0" fmla="*/ 134213 h 133350"/>
                <a:gd name="connsiteX1" fmla="*/ 32904 w 66675"/>
                <a:gd name="connsiteY1" fmla="*/ 6 h 133350"/>
                <a:gd name="connsiteX2" fmla="*/ 68909 w 66675"/>
                <a:gd name="connsiteY2" fmla="*/ 134213 h 133350"/>
              </a:gdLst>
              <a:ahLst/>
              <a:cxnLst>
                <a:cxn ang="0">
                  <a:pos x="connsiteX0" y="connsiteY0"/>
                </a:cxn>
                <a:cxn ang="0">
                  <a:pos x="connsiteX1" y="connsiteY1"/>
                </a:cxn>
                <a:cxn ang="0">
                  <a:pos x="connsiteX2" y="connsiteY2"/>
                </a:cxn>
              </a:cxnLst>
              <a:rect l="l" t="t" r="r" b="b"/>
              <a:pathLst>
                <a:path w="66675" h="133350">
                  <a:moveTo>
                    <a:pt x="68909" y="134213"/>
                  </a:moveTo>
                  <a:cubicBezTo>
                    <a:pt x="68909" y="134213"/>
                    <a:pt x="75957" y="-1042"/>
                    <a:pt x="32904" y="6"/>
                  </a:cubicBezTo>
                  <a:cubicBezTo>
                    <a:pt x="-58250" y="2292"/>
                    <a:pt x="68909" y="134213"/>
                    <a:pt x="68909" y="134213"/>
                  </a:cubicBezTo>
                  <a:close/>
                </a:path>
              </a:pathLst>
            </a:custGeom>
            <a:solidFill>
              <a:srgbClr val="018673"/>
            </a:solidFill>
            <a:ln w="9525" cap="flat">
              <a:noFill/>
              <a:prstDash val="solid"/>
              <a:miter/>
            </a:ln>
          </p:spPr>
          <p:txBody>
            <a:bodyPr rtlCol="0" anchor="ctr"/>
            <a:lstStyle/>
            <a:p>
              <a:endParaRPr lang="en-ID"/>
            </a:p>
          </p:txBody>
        </p:sp>
        <p:sp>
          <p:nvSpPr>
            <p:cNvPr id="116" name="Freeform: Shape 115">
              <a:extLst>
                <a:ext uri="{FF2B5EF4-FFF2-40B4-BE49-F238E27FC236}">
                  <a16:creationId xmlns:a16="http://schemas.microsoft.com/office/drawing/2014/main" id="{DA64A1AF-7E64-476D-BFCD-73FA308AED4F}"/>
                </a:ext>
              </a:extLst>
            </p:cNvPr>
            <p:cNvSpPr/>
            <p:nvPr/>
          </p:nvSpPr>
          <p:spPr>
            <a:xfrm>
              <a:off x="8824808" y="-420728"/>
              <a:ext cx="161925" cy="276225"/>
            </a:xfrm>
            <a:custGeom>
              <a:avLst/>
              <a:gdLst>
                <a:gd name="connsiteX0" fmla="*/ 170974 w 161925"/>
                <a:gd name="connsiteY0" fmla="*/ 272796 h 276225"/>
                <a:gd name="connsiteX1" fmla="*/ 122301 w 161925"/>
                <a:gd name="connsiteY1" fmla="*/ 208502 h 276225"/>
                <a:gd name="connsiteX2" fmla="*/ 76867 w 161925"/>
                <a:gd name="connsiteY2" fmla="*/ 141732 h 276225"/>
                <a:gd name="connsiteX3" fmla="*/ 0 w 161925"/>
                <a:gd name="connsiteY3" fmla="*/ 0 h 276225"/>
                <a:gd name="connsiteX4" fmla="*/ 69818 w 161925"/>
                <a:gd name="connsiteY4" fmla="*/ 145923 h 276225"/>
                <a:gd name="connsiteX5" fmla="*/ 112014 w 161925"/>
                <a:gd name="connsiteY5" fmla="*/ 215265 h 276225"/>
                <a:gd name="connsiteX6" fmla="*/ 157925 w 161925"/>
                <a:gd name="connsiteY6" fmla="*/ 282607 h 276225"/>
                <a:gd name="connsiteX7" fmla="*/ 170974 w 161925"/>
                <a:gd name="connsiteY7" fmla="*/ 272796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1925" h="276225">
                  <a:moveTo>
                    <a:pt x="170974" y="272796"/>
                  </a:moveTo>
                  <a:cubicBezTo>
                    <a:pt x="154210" y="252031"/>
                    <a:pt x="138017" y="230410"/>
                    <a:pt x="122301" y="208502"/>
                  </a:cubicBezTo>
                  <a:cubicBezTo>
                    <a:pt x="106585" y="186595"/>
                    <a:pt x="91440" y="164401"/>
                    <a:pt x="76867" y="141732"/>
                  </a:cubicBezTo>
                  <a:cubicBezTo>
                    <a:pt x="47816" y="96393"/>
                    <a:pt x="21241" y="49530"/>
                    <a:pt x="0" y="0"/>
                  </a:cubicBezTo>
                  <a:cubicBezTo>
                    <a:pt x="18669" y="50482"/>
                    <a:pt x="42958" y="98965"/>
                    <a:pt x="69818" y="145923"/>
                  </a:cubicBezTo>
                  <a:cubicBezTo>
                    <a:pt x="83249" y="169354"/>
                    <a:pt x="97345" y="192500"/>
                    <a:pt x="112014" y="215265"/>
                  </a:cubicBezTo>
                  <a:cubicBezTo>
                    <a:pt x="126682" y="238030"/>
                    <a:pt x="141827" y="260509"/>
                    <a:pt x="157925" y="282607"/>
                  </a:cubicBezTo>
                  <a:lnTo>
                    <a:pt x="170974" y="272796"/>
                  </a:lnTo>
                  <a:close/>
                </a:path>
              </a:pathLst>
            </a:custGeom>
            <a:solidFill>
              <a:srgbClr val="018673"/>
            </a:solidFill>
            <a:ln w="9525" cap="flat">
              <a:noFill/>
              <a:prstDash val="solid"/>
              <a:miter/>
            </a:ln>
          </p:spPr>
          <p:txBody>
            <a:bodyPr rtlCol="0" anchor="ctr"/>
            <a:lstStyle/>
            <a:p>
              <a:endParaRPr lang="en-ID"/>
            </a:p>
          </p:txBody>
        </p:sp>
        <p:sp>
          <p:nvSpPr>
            <p:cNvPr id="117" name="Freeform: Shape 116">
              <a:extLst>
                <a:ext uri="{FF2B5EF4-FFF2-40B4-BE49-F238E27FC236}">
                  <a16:creationId xmlns:a16="http://schemas.microsoft.com/office/drawing/2014/main" id="{6954DD73-4961-4389-B7ED-3244F3F31FDF}"/>
                </a:ext>
              </a:extLst>
            </p:cNvPr>
            <p:cNvSpPr/>
            <p:nvPr/>
          </p:nvSpPr>
          <p:spPr>
            <a:xfrm>
              <a:off x="8783088" y="-347576"/>
              <a:ext cx="104775" cy="66675"/>
            </a:xfrm>
            <a:custGeom>
              <a:avLst/>
              <a:gdLst>
                <a:gd name="connsiteX0" fmla="*/ 110204 w 104775"/>
                <a:gd name="connsiteY0" fmla="*/ 54007 h 66675"/>
                <a:gd name="connsiteX1" fmla="*/ 80486 w 104775"/>
                <a:gd name="connsiteY1" fmla="*/ 49149 h 66675"/>
                <a:gd name="connsiteX2" fmla="*/ 51245 w 104775"/>
                <a:gd name="connsiteY2" fmla="*/ 37719 h 66675"/>
                <a:gd name="connsiteX3" fmla="*/ 24289 w 104775"/>
                <a:gd name="connsiteY3" fmla="*/ 20955 h 66675"/>
                <a:gd name="connsiteX4" fmla="*/ 0 w 104775"/>
                <a:gd name="connsiteY4" fmla="*/ 0 h 66675"/>
                <a:gd name="connsiteX5" fmla="*/ 21527 w 104775"/>
                <a:gd name="connsiteY5" fmla="*/ 24003 h 66675"/>
                <a:gd name="connsiteX6" fmla="*/ 46958 w 104775"/>
                <a:gd name="connsiteY6" fmla="*/ 44672 h 66675"/>
                <a:gd name="connsiteX7" fmla="*/ 76200 w 104775"/>
                <a:gd name="connsiteY7" fmla="*/ 60579 h 66675"/>
                <a:gd name="connsiteX8" fmla="*/ 109538 w 104775"/>
                <a:gd name="connsiteY8" fmla="*/ 70199 h 66675"/>
                <a:gd name="connsiteX9" fmla="*/ 110204 w 104775"/>
                <a:gd name="connsiteY9" fmla="*/ 54007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775" h="66675">
                  <a:moveTo>
                    <a:pt x="110204" y="54007"/>
                  </a:moveTo>
                  <a:cubicBezTo>
                    <a:pt x="101156" y="53911"/>
                    <a:pt x="90297" y="51911"/>
                    <a:pt x="80486" y="49149"/>
                  </a:cubicBezTo>
                  <a:cubicBezTo>
                    <a:pt x="70485" y="46292"/>
                    <a:pt x="60674" y="42386"/>
                    <a:pt x="51245" y="37719"/>
                  </a:cubicBezTo>
                  <a:cubicBezTo>
                    <a:pt x="41910" y="32766"/>
                    <a:pt x="32766" y="27432"/>
                    <a:pt x="24289" y="20955"/>
                  </a:cubicBezTo>
                  <a:cubicBezTo>
                    <a:pt x="15621" y="14669"/>
                    <a:pt x="7715" y="7525"/>
                    <a:pt x="0" y="0"/>
                  </a:cubicBezTo>
                  <a:cubicBezTo>
                    <a:pt x="6667" y="8382"/>
                    <a:pt x="13621" y="16573"/>
                    <a:pt x="21527" y="24003"/>
                  </a:cubicBezTo>
                  <a:cubicBezTo>
                    <a:pt x="29242" y="31623"/>
                    <a:pt x="37910" y="38290"/>
                    <a:pt x="46958" y="44672"/>
                  </a:cubicBezTo>
                  <a:cubicBezTo>
                    <a:pt x="56102" y="50768"/>
                    <a:pt x="65913" y="56197"/>
                    <a:pt x="76200" y="60579"/>
                  </a:cubicBezTo>
                  <a:cubicBezTo>
                    <a:pt x="86677" y="64960"/>
                    <a:pt x="96964" y="68485"/>
                    <a:pt x="109538" y="70199"/>
                  </a:cubicBezTo>
                  <a:lnTo>
                    <a:pt x="110204" y="54007"/>
                  </a:lnTo>
                  <a:close/>
                </a:path>
              </a:pathLst>
            </a:custGeom>
            <a:solidFill>
              <a:srgbClr val="018673"/>
            </a:solidFill>
            <a:ln w="9525" cap="flat">
              <a:noFill/>
              <a:prstDash val="solid"/>
              <a:miter/>
            </a:ln>
          </p:spPr>
          <p:txBody>
            <a:bodyPr rtlCol="0" anchor="ctr"/>
            <a:lstStyle/>
            <a:p>
              <a:endParaRPr lang="en-ID"/>
            </a:p>
          </p:txBody>
        </p:sp>
        <p:sp>
          <p:nvSpPr>
            <p:cNvPr id="118" name="Freeform: Shape 117">
              <a:extLst>
                <a:ext uri="{FF2B5EF4-FFF2-40B4-BE49-F238E27FC236}">
                  <a16:creationId xmlns:a16="http://schemas.microsoft.com/office/drawing/2014/main" id="{FFE9D9DD-7FDA-4C44-9D58-2658EE5988B3}"/>
                </a:ext>
              </a:extLst>
            </p:cNvPr>
            <p:cNvSpPr/>
            <p:nvPr/>
          </p:nvSpPr>
          <p:spPr>
            <a:xfrm>
              <a:off x="8799194" y="-619229"/>
              <a:ext cx="57150" cy="142875"/>
            </a:xfrm>
            <a:custGeom>
              <a:avLst/>
              <a:gdLst>
                <a:gd name="connsiteX0" fmla="*/ 12946 w 57150"/>
                <a:gd name="connsiteY0" fmla="*/ 144209 h 142875"/>
                <a:gd name="connsiteX1" fmla="*/ 41997 w 57150"/>
                <a:gd name="connsiteY1" fmla="*/ 0 h 142875"/>
                <a:gd name="connsiteX2" fmla="*/ 54475 w 57150"/>
                <a:gd name="connsiteY2" fmla="*/ 91440 h 142875"/>
                <a:gd name="connsiteX3" fmla="*/ 12946 w 57150"/>
                <a:gd name="connsiteY3" fmla="*/ 144209 h 142875"/>
              </a:gdLst>
              <a:ahLst/>
              <a:cxnLst>
                <a:cxn ang="0">
                  <a:pos x="connsiteX0" y="connsiteY0"/>
                </a:cxn>
                <a:cxn ang="0">
                  <a:pos x="connsiteX1" y="connsiteY1"/>
                </a:cxn>
                <a:cxn ang="0">
                  <a:pos x="connsiteX2" y="connsiteY2"/>
                </a:cxn>
                <a:cxn ang="0">
                  <a:pos x="connsiteX3" y="connsiteY3"/>
                </a:cxn>
              </a:cxnLst>
              <a:rect l="l" t="t" r="r" b="b"/>
              <a:pathLst>
                <a:path w="57150" h="142875">
                  <a:moveTo>
                    <a:pt x="12946" y="144209"/>
                  </a:moveTo>
                  <a:cubicBezTo>
                    <a:pt x="12946" y="144209"/>
                    <a:pt x="-30584" y="34385"/>
                    <a:pt x="41997" y="0"/>
                  </a:cubicBezTo>
                  <a:cubicBezTo>
                    <a:pt x="41997" y="0"/>
                    <a:pt x="73048" y="43815"/>
                    <a:pt x="54475" y="91440"/>
                  </a:cubicBezTo>
                  <a:cubicBezTo>
                    <a:pt x="43711" y="118872"/>
                    <a:pt x="12946" y="144209"/>
                    <a:pt x="12946" y="144209"/>
                  </a:cubicBezTo>
                  <a:close/>
                </a:path>
              </a:pathLst>
            </a:custGeom>
            <a:solidFill>
              <a:srgbClr val="018673"/>
            </a:solidFill>
            <a:ln w="9525" cap="flat">
              <a:noFill/>
              <a:prstDash val="solid"/>
              <a:miter/>
            </a:ln>
          </p:spPr>
          <p:txBody>
            <a:bodyPr rtlCol="0" anchor="ctr"/>
            <a:lstStyle/>
            <a:p>
              <a:endParaRPr lang="en-ID"/>
            </a:p>
          </p:txBody>
        </p:sp>
        <p:sp>
          <p:nvSpPr>
            <p:cNvPr id="119" name="Freeform: Shape 118">
              <a:extLst>
                <a:ext uri="{FF2B5EF4-FFF2-40B4-BE49-F238E27FC236}">
                  <a16:creationId xmlns:a16="http://schemas.microsoft.com/office/drawing/2014/main" id="{27CF0C66-E96F-4EB1-BBDF-6F8FA10D3E87}"/>
                </a:ext>
              </a:extLst>
            </p:cNvPr>
            <p:cNvSpPr/>
            <p:nvPr/>
          </p:nvSpPr>
          <p:spPr>
            <a:xfrm>
              <a:off x="8855369" y="-505882"/>
              <a:ext cx="66675" cy="114300"/>
            </a:xfrm>
            <a:custGeom>
              <a:avLst/>
              <a:gdLst>
                <a:gd name="connsiteX0" fmla="*/ 2300 w 66675"/>
                <a:gd name="connsiteY0" fmla="*/ 121253 h 114300"/>
                <a:gd name="connsiteX1" fmla="*/ 56973 w 66675"/>
                <a:gd name="connsiteY1" fmla="*/ 0 h 114300"/>
                <a:gd name="connsiteX2" fmla="*/ 61259 w 66675"/>
                <a:gd name="connsiteY2" fmla="*/ 72581 h 114300"/>
                <a:gd name="connsiteX3" fmla="*/ 2300 w 66675"/>
                <a:gd name="connsiteY3" fmla="*/ 121253 h 114300"/>
              </a:gdLst>
              <a:ahLst/>
              <a:cxnLst>
                <a:cxn ang="0">
                  <a:pos x="connsiteX0" y="connsiteY0"/>
                </a:cxn>
                <a:cxn ang="0">
                  <a:pos x="connsiteX1" y="connsiteY1"/>
                </a:cxn>
                <a:cxn ang="0">
                  <a:pos x="connsiteX2" y="connsiteY2"/>
                </a:cxn>
                <a:cxn ang="0">
                  <a:pos x="connsiteX3" y="connsiteY3"/>
                </a:cxn>
              </a:cxnLst>
              <a:rect l="l" t="t" r="r" b="b"/>
              <a:pathLst>
                <a:path w="66675" h="114300">
                  <a:moveTo>
                    <a:pt x="2300" y="121253"/>
                  </a:moveTo>
                  <a:cubicBezTo>
                    <a:pt x="2300" y="121253"/>
                    <a:pt x="-17131" y="13430"/>
                    <a:pt x="56973" y="0"/>
                  </a:cubicBezTo>
                  <a:cubicBezTo>
                    <a:pt x="56973" y="0"/>
                    <a:pt x="87929" y="30290"/>
                    <a:pt x="61259" y="72581"/>
                  </a:cubicBezTo>
                  <a:cubicBezTo>
                    <a:pt x="34589" y="114871"/>
                    <a:pt x="2300" y="121253"/>
                    <a:pt x="2300" y="121253"/>
                  </a:cubicBezTo>
                  <a:close/>
                </a:path>
              </a:pathLst>
            </a:custGeom>
            <a:solidFill>
              <a:srgbClr val="018673"/>
            </a:solidFill>
            <a:ln w="9525" cap="flat">
              <a:noFill/>
              <a:prstDash val="solid"/>
              <a:miter/>
            </a:ln>
          </p:spPr>
          <p:txBody>
            <a:bodyPr rtlCol="0" anchor="ctr"/>
            <a:lstStyle/>
            <a:p>
              <a:endParaRPr lang="en-ID"/>
            </a:p>
          </p:txBody>
        </p:sp>
        <p:sp>
          <p:nvSpPr>
            <p:cNvPr id="120" name="Freeform: Shape 119">
              <a:extLst>
                <a:ext uri="{FF2B5EF4-FFF2-40B4-BE49-F238E27FC236}">
                  <a16:creationId xmlns:a16="http://schemas.microsoft.com/office/drawing/2014/main" id="{1B9CF77B-99DF-4133-8BFD-0A642D05F299}"/>
                </a:ext>
              </a:extLst>
            </p:cNvPr>
            <p:cNvSpPr/>
            <p:nvPr/>
          </p:nvSpPr>
          <p:spPr>
            <a:xfrm>
              <a:off x="8718233" y="-484994"/>
              <a:ext cx="95250" cy="76200"/>
            </a:xfrm>
            <a:custGeom>
              <a:avLst/>
              <a:gdLst>
                <a:gd name="connsiteX0" fmla="*/ 102860 w 95250"/>
                <a:gd name="connsiteY0" fmla="*/ 81030 h 76200"/>
                <a:gd name="connsiteX1" fmla="*/ 11706 w 95250"/>
                <a:gd name="connsiteY1" fmla="*/ 5306 h 76200"/>
                <a:gd name="connsiteX2" fmla="*/ 102860 w 95250"/>
                <a:gd name="connsiteY2" fmla="*/ 81030 h 76200"/>
              </a:gdLst>
              <a:ahLst/>
              <a:cxnLst>
                <a:cxn ang="0">
                  <a:pos x="connsiteX0" y="connsiteY0"/>
                </a:cxn>
                <a:cxn ang="0">
                  <a:pos x="connsiteX1" y="connsiteY1"/>
                </a:cxn>
                <a:cxn ang="0">
                  <a:pos x="connsiteX2" y="connsiteY2"/>
                </a:cxn>
              </a:cxnLst>
              <a:rect l="l" t="t" r="r" b="b"/>
              <a:pathLst>
                <a:path w="95250" h="76200">
                  <a:moveTo>
                    <a:pt x="102860" y="81030"/>
                  </a:moveTo>
                  <a:cubicBezTo>
                    <a:pt x="102860" y="81030"/>
                    <a:pt x="41329" y="-24507"/>
                    <a:pt x="11706" y="5306"/>
                  </a:cubicBezTo>
                  <a:cubicBezTo>
                    <a:pt x="-18012" y="35024"/>
                    <a:pt x="7610" y="83697"/>
                    <a:pt x="102860" y="81030"/>
                  </a:cubicBezTo>
                  <a:close/>
                </a:path>
              </a:pathLst>
            </a:custGeom>
            <a:solidFill>
              <a:srgbClr val="018673"/>
            </a:solidFill>
            <a:ln w="9525" cap="flat">
              <a:noFill/>
              <a:prstDash val="solid"/>
              <a:miter/>
            </a:ln>
          </p:spPr>
          <p:txBody>
            <a:bodyPr rtlCol="0" anchor="ctr"/>
            <a:lstStyle/>
            <a:p>
              <a:endParaRPr lang="en-ID"/>
            </a:p>
          </p:txBody>
        </p:sp>
        <p:sp>
          <p:nvSpPr>
            <p:cNvPr id="121" name="Freeform: Shape 120">
              <a:extLst>
                <a:ext uri="{FF2B5EF4-FFF2-40B4-BE49-F238E27FC236}">
                  <a16:creationId xmlns:a16="http://schemas.microsoft.com/office/drawing/2014/main" id="{78B6BAC3-1DF3-4A2C-9E97-CEF88D8A22E4}"/>
                </a:ext>
              </a:extLst>
            </p:cNvPr>
            <p:cNvSpPr/>
            <p:nvPr/>
          </p:nvSpPr>
          <p:spPr>
            <a:xfrm>
              <a:off x="8654986" y="-401667"/>
              <a:ext cx="95250" cy="47625"/>
            </a:xfrm>
            <a:custGeom>
              <a:avLst/>
              <a:gdLst>
                <a:gd name="connsiteX0" fmla="*/ 99717 w 95250"/>
                <a:gd name="connsiteY0" fmla="*/ 43804 h 47625"/>
                <a:gd name="connsiteX1" fmla="*/ 2562 w 95250"/>
                <a:gd name="connsiteY1" fmla="*/ 17039 h 47625"/>
                <a:gd name="connsiteX2" fmla="*/ 99717 w 95250"/>
                <a:gd name="connsiteY2" fmla="*/ 43804 h 47625"/>
              </a:gdLst>
              <a:ahLst/>
              <a:cxnLst>
                <a:cxn ang="0">
                  <a:pos x="connsiteX0" y="connsiteY0"/>
                </a:cxn>
                <a:cxn ang="0">
                  <a:pos x="connsiteX1" y="connsiteY1"/>
                </a:cxn>
                <a:cxn ang="0">
                  <a:pos x="connsiteX2" y="connsiteY2"/>
                </a:cxn>
              </a:cxnLst>
              <a:rect l="l" t="t" r="r" b="b"/>
              <a:pathLst>
                <a:path w="95250" h="47625">
                  <a:moveTo>
                    <a:pt x="99717" y="43804"/>
                  </a:moveTo>
                  <a:cubicBezTo>
                    <a:pt x="99717" y="43804"/>
                    <a:pt x="20660" y="-33254"/>
                    <a:pt x="2562" y="17039"/>
                  </a:cubicBezTo>
                  <a:cubicBezTo>
                    <a:pt x="-14773" y="65044"/>
                    <a:pt x="60093" y="52281"/>
                    <a:pt x="99717" y="43804"/>
                  </a:cubicBezTo>
                  <a:close/>
                </a:path>
              </a:pathLst>
            </a:custGeom>
            <a:solidFill>
              <a:srgbClr val="018673"/>
            </a:solidFill>
            <a:ln w="9525" cap="flat">
              <a:noFill/>
              <a:prstDash val="solid"/>
              <a:miter/>
            </a:ln>
          </p:spPr>
          <p:txBody>
            <a:bodyPr rtlCol="0" anchor="ctr"/>
            <a:lstStyle/>
            <a:p>
              <a:endParaRPr lang="en-ID"/>
            </a:p>
          </p:txBody>
        </p:sp>
        <p:sp>
          <p:nvSpPr>
            <p:cNvPr id="122" name="Freeform: Shape 121">
              <a:extLst>
                <a:ext uri="{FF2B5EF4-FFF2-40B4-BE49-F238E27FC236}">
                  <a16:creationId xmlns:a16="http://schemas.microsoft.com/office/drawing/2014/main" id="{98CBD008-D93E-4E76-A39F-8CD7A0ECFF7B}"/>
                </a:ext>
              </a:extLst>
            </p:cNvPr>
            <p:cNvSpPr/>
            <p:nvPr/>
          </p:nvSpPr>
          <p:spPr>
            <a:xfrm>
              <a:off x="8729496" y="-322454"/>
              <a:ext cx="95250" cy="76200"/>
            </a:xfrm>
            <a:custGeom>
              <a:avLst/>
              <a:gdLst>
                <a:gd name="connsiteX0" fmla="*/ 99884 w 95250"/>
                <a:gd name="connsiteY0" fmla="*/ 310 h 76200"/>
                <a:gd name="connsiteX1" fmla="*/ 2538 w 95250"/>
                <a:gd name="connsiteY1" fmla="*/ 36124 h 76200"/>
                <a:gd name="connsiteX2" fmla="*/ 46068 w 95250"/>
                <a:gd name="connsiteY2" fmla="*/ 78034 h 76200"/>
                <a:gd name="connsiteX3" fmla="*/ 99884 w 95250"/>
                <a:gd name="connsiteY3" fmla="*/ 310 h 76200"/>
              </a:gdLst>
              <a:ahLst/>
              <a:cxnLst>
                <a:cxn ang="0">
                  <a:pos x="connsiteX0" y="connsiteY0"/>
                </a:cxn>
                <a:cxn ang="0">
                  <a:pos x="connsiteX1" y="connsiteY1"/>
                </a:cxn>
                <a:cxn ang="0">
                  <a:pos x="connsiteX2" y="connsiteY2"/>
                </a:cxn>
                <a:cxn ang="0">
                  <a:pos x="connsiteX3" y="connsiteY3"/>
                </a:cxn>
              </a:cxnLst>
              <a:rect l="l" t="t" r="r" b="b"/>
              <a:pathLst>
                <a:path w="95250" h="76200">
                  <a:moveTo>
                    <a:pt x="99884" y="310"/>
                  </a:moveTo>
                  <a:cubicBezTo>
                    <a:pt x="99884" y="310"/>
                    <a:pt x="13587" y="-5786"/>
                    <a:pt x="2538" y="36124"/>
                  </a:cubicBezTo>
                  <a:cubicBezTo>
                    <a:pt x="-8511" y="78034"/>
                    <a:pt x="18445" y="92226"/>
                    <a:pt x="46068" y="78034"/>
                  </a:cubicBezTo>
                  <a:cubicBezTo>
                    <a:pt x="73690" y="63937"/>
                    <a:pt x="99884" y="310"/>
                    <a:pt x="99884" y="310"/>
                  </a:cubicBezTo>
                  <a:close/>
                </a:path>
              </a:pathLst>
            </a:custGeom>
            <a:solidFill>
              <a:srgbClr val="018673"/>
            </a:solidFill>
            <a:ln w="9525" cap="flat">
              <a:noFill/>
              <a:prstDash val="solid"/>
              <a:miter/>
            </a:ln>
          </p:spPr>
          <p:txBody>
            <a:bodyPr rtlCol="0" anchor="ctr"/>
            <a:lstStyle/>
            <a:p>
              <a:endParaRPr lang="en-ID"/>
            </a:p>
          </p:txBody>
        </p:sp>
        <p:sp>
          <p:nvSpPr>
            <p:cNvPr id="123" name="Freeform: Shape 122">
              <a:extLst>
                <a:ext uri="{FF2B5EF4-FFF2-40B4-BE49-F238E27FC236}">
                  <a16:creationId xmlns:a16="http://schemas.microsoft.com/office/drawing/2014/main" id="{B8EE1BAB-57D1-4B2D-9AE4-3F5E62877F15}"/>
                </a:ext>
              </a:extLst>
            </p:cNvPr>
            <p:cNvSpPr/>
            <p:nvPr/>
          </p:nvSpPr>
          <p:spPr>
            <a:xfrm>
              <a:off x="10108206" y="-755532"/>
              <a:ext cx="76200" cy="476250"/>
            </a:xfrm>
            <a:custGeom>
              <a:avLst/>
              <a:gdLst>
                <a:gd name="connsiteX0" fmla="*/ 50673 w 76200"/>
                <a:gd name="connsiteY0" fmla="*/ 391096 h 476250"/>
                <a:gd name="connsiteX1" fmla="*/ 18002 w 76200"/>
                <a:gd name="connsiteY1" fmla="*/ 481679 h 476250"/>
                <a:gd name="connsiteX2" fmla="*/ 0 w 76200"/>
                <a:gd name="connsiteY2" fmla="*/ 481679 h 476250"/>
                <a:gd name="connsiteX3" fmla="*/ 38290 w 76200"/>
                <a:gd name="connsiteY3" fmla="*/ 387477 h 476250"/>
                <a:gd name="connsiteX4" fmla="*/ 66484 w 76200"/>
                <a:gd name="connsiteY4" fmla="*/ 260223 h 476250"/>
                <a:gd name="connsiteX5" fmla="*/ 71152 w 76200"/>
                <a:gd name="connsiteY5" fmla="*/ 129731 h 476250"/>
                <a:gd name="connsiteX6" fmla="*/ 64675 w 76200"/>
                <a:gd name="connsiteY6" fmla="*/ 64484 h 476250"/>
                <a:gd name="connsiteX7" fmla="*/ 58960 w 76200"/>
                <a:gd name="connsiteY7" fmla="*/ 32194 h 476250"/>
                <a:gd name="connsiteX8" fmla="*/ 52483 w 76200"/>
                <a:gd name="connsiteY8" fmla="*/ 0 h 476250"/>
                <a:gd name="connsiteX9" fmla="*/ 60007 w 76200"/>
                <a:gd name="connsiteY9" fmla="*/ 32004 h 476250"/>
                <a:gd name="connsiteX10" fmla="*/ 66770 w 76200"/>
                <a:gd name="connsiteY10" fmla="*/ 64198 h 476250"/>
                <a:gd name="connsiteX11" fmla="*/ 75438 w 76200"/>
                <a:gd name="connsiteY11" fmla="*/ 129445 h 476250"/>
                <a:gd name="connsiteX12" fmla="*/ 75057 w 76200"/>
                <a:gd name="connsiteY12" fmla="*/ 261175 h 476250"/>
                <a:gd name="connsiteX13" fmla="*/ 50673 w 76200"/>
                <a:gd name="connsiteY13" fmla="*/ 391096 h 476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6200" h="476250">
                  <a:moveTo>
                    <a:pt x="50673" y="391096"/>
                  </a:moveTo>
                  <a:cubicBezTo>
                    <a:pt x="41815" y="421957"/>
                    <a:pt x="31337" y="452247"/>
                    <a:pt x="18002" y="481679"/>
                  </a:cubicBezTo>
                  <a:lnTo>
                    <a:pt x="0" y="481679"/>
                  </a:lnTo>
                  <a:cubicBezTo>
                    <a:pt x="15335" y="451675"/>
                    <a:pt x="28003" y="419767"/>
                    <a:pt x="38290" y="387477"/>
                  </a:cubicBezTo>
                  <a:cubicBezTo>
                    <a:pt x="51435" y="346043"/>
                    <a:pt x="61341" y="303467"/>
                    <a:pt x="66484" y="260223"/>
                  </a:cubicBezTo>
                  <a:cubicBezTo>
                    <a:pt x="71723" y="217075"/>
                    <a:pt x="74200" y="173260"/>
                    <a:pt x="71152" y="129731"/>
                  </a:cubicBezTo>
                  <a:cubicBezTo>
                    <a:pt x="70675" y="107823"/>
                    <a:pt x="67342" y="86201"/>
                    <a:pt x="64675" y="64484"/>
                  </a:cubicBezTo>
                  <a:cubicBezTo>
                    <a:pt x="63627" y="53530"/>
                    <a:pt x="61055" y="42958"/>
                    <a:pt x="58960" y="32194"/>
                  </a:cubicBezTo>
                  <a:lnTo>
                    <a:pt x="52483" y="0"/>
                  </a:lnTo>
                  <a:lnTo>
                    <a:pt x="60007" y="32004"/>
                  </a:lnTo>
                  <a:cubicBezTo>
                    <a:pt x="62389" y="42672"/>
                    <a:pt x="65437" y="53340"/>
                    <a:pt x="66770" y="64198"/>
                  </a:cubicBezTo>
                  <a:cubicBezTo>
                    <a:pt x="70199" y="85820"/>
                    <a:pt x="74200" y="107537"/>
                    <a:pt x="75438" y="129445"/>
                  </a:cubicBezTo>
                  <a:cubicBezTo>
                    <a:pt x="79915" y="173165"/>
                    <a:pt x="78962" y="217361"/>
                    <a:pt x="75057" y="261175"/>
                  </a:cubicBezTo>
                  <a:cubicBezTo>
                    <a:pt x="71152" y="304990"/>
                    <a:pt x="62579" y="348520"/>
                    <a:pt x="50673" y="391096"/>
                  </a:cubicBezTo>
                  <a:close/>
                </a:path>
              </a:pathLst>
            </a:custGeom>
            <a:solidFill>
              <a:srgbClr val="018673"/>
            </a:solidFill>
            <a:ln w="9525" cap="flat">
              <a:noFill/>
              <a:prstDash val="solid"/>
              <a:miter/>
            </a:ln>
          </p:spPr>
          <p:txBody>
            <a:bodyPr rtlCol="0" anchor="ctr"/>
            <a:lstStyle/>
            <a:p>
              <a:endParaRPr lang="en-ID"/>
            </a:p>
          </p:txBody>
        </p:sp>
        <p:sp>
          <p:nvSpPr>
            <p:cNvPr id="124" name="Freeform: Shape 123">
              <a:extLst>
                <a:ext uri="{FF2B5EF4-FFF2-40B4-BE49-F238E27FC236}">
                  <a16:creationId xmlns:a16="http://schemas.microsoft.com/office/drawing/2014/main" id="{3C446214-3E27-4440-BEA7-EC66FC562B29}"/>
                </a:ext>
              </a:extLst>
            </p:cNvPr>
            <p:cNvSpPr/>
            <p:nvPr/>
          </p:nvSpPr>
          <p:spPr>
            <a:xfrm>
              <a:off x="10147259" y="-581986"/>
              <a:ext cx="28575" cy="304800"/>
            </a:xfrm>
            <a:custGeom>
              <a:avLst/>
              <a:gdLst>
                <a:gd name="connsiteX0" fmla="*/ 17717 w 28575"/>
                <a:gd name="connsiteY0" fmla="*/ 308134 h 304800"/>
                <a:gd name="connsiteX1" fmla="*/ 1333 w 28575"/>
                <a:gd name="connsiteY1" fmla="*/ 308134 h 304800"/>
                <a:gd name="connsiteX2" fmla="*/ 16383 w 28575"/>
                <a:gd name="connsiteY2" fmla="*/ 252698 h 304800"/>
                <a:gd name="connsiteX3" fmla="*/ 27908 w 28575"/>
                <a:gd name="connsiteY3" fmla="*/ 168021 h 304800"/>
                <a:gd name="connsiteX4" fmla="*/ 23908 w 28575"/>
                <a:gd name="connsiteY4" fmla="*/ 82582 h 304800"/>
                <a:gd name="connsiteX5" fmla="*/ 0 w 28575"/>
                <a:gd name="connsiteY5" fmla="*/ 0 h 304800"/>
                <a:gd name="connsiteX6" fmla="*/ 28099 w 28575"/>
                <a:gd name="connsiteY6" fmla="*/ 81820 h 304800"/>
                <a:gd name="connsiteX7" fmla="*/ 36481 w 28575"/>
                <a:gd name="connsiteY7" fmla="*/ 168211 h 304800"/>
                <a:gd name="connsiteX8" fmla="*/ 29051 w 28575"/>
                <a:gd name="connsiteY8" fmla="*/ 254984 h 304800"/>
                <a:gd name="connsiteX9" fmla="*/ 17717 w 28575"/>
                <a:gd name="connsiteY9" fmla="*/ 308134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575" h="304800">
                  <a:moveTo>
                    <a:pt x="17717" y="308134"/>
                  </a:moveTo>
                  <a:lnTo>
                    <a:pt x="1333" y="308134"/>
                  </a:lnTo>
                  <a:cubicBezTo>
                    <a:pt x="7239" y="290036"/>
                    <a:pt x="12287" y="271367"/>
                    <a:pt x="16383" y="252698"/>
                  </a:cubicBezTo>
                  <a:cubicBezTo>
                    <a:pt x="22384" y="224885"/>
                    <a:pt x="26289" y="196501"/>
                    <a:pt x="27908" y="168021"/>
                  </a:cubicBezTo>
                  <a:cubicBezTo>
                    <a:pt x="29813" y="139541"/>
                    <a:pt x="27908" y="110871"/>
                    <a:pt x="23908" y="82582"/>
                  </a:cubicBezTo>
                  <a:cubicBezTo>
                    <a:pt x="19812" y="54197"/>
                    <a:pt x="11049" y="26670"/>
                    <a:pt x="0" y="0"/>
                  </a:cubicBezTo>
                  <a:cubicBezTo>
                    <a:pt x="12287" y="26098"/>
                    <a:pt x="22574" y="53340"/>
                    <a:pt x="28099" y="81820"/>
                  </a:cubicBezTo>
                  <a:cubicBezTo>
                    <a:pt x="33623" y="110204"/>
                    <a:pt x="36957" y="139160"/>
                    <a:pt x="36481" y="168211"/>
                  </a:cubicBezTo>
                  <a:cubicBezTo>
                    <a:pt x="36290" y="197263"/>
                    <a:pt x="33814" y="226219"/>
                    <a:pt x="29051" y="254984"/>
                  </a:cubicBezTo>
                  <a:cubicBezTo>
                    <a:pt x="26099" y="272891"/>
                    <a:pt x="22384" y="290608"/>
                    <a:pt x="17717" y="308134"/>
                  </a:cubicBezTo>
                  <a:close/>
                </a:path>
              </a:pathLst>
            </a:custGeom>
            <a:solidFill>
              <a:srgbClr val="018673"/>
            </a:solidFill>
            <a:ln w="9525" cap="flat">
              <a:noFill/>
              <a:prstDash val="solid"/>
              <a:miter/>
            </a:ln>
          </p:spPr>
          <p:txBody>
            <a:bodyPr rtlCol="0" anchor="ctr"/>
            <a:lstStyle/>
            <a:p>
              <a:endParaRPr lang="en-ID"/>
            </a:p>
          </p:txBody>
        </p:sp>
        <p:sp>
          <p:nvSpPr>
            <p:cNvPr id="125" name="Freeform: Shape 124">
              <a:extLst>
                <a:ext uri="{FF2B5EF4-FFF2-40B4-BE49-F238E27FC236}">
                  <a16:creationId xmlns:a16="http://schemas.microsoft.com/office/drawing/2014/main" id="{33B55F5E-00B2-4DE3-B543-F14CB65F97A4}"/>
                </a:ext>
              </a:extLst>
            </p:cNvPr>
            <p:cNvSpPr/>
            <p:nvPr/>
          </p:nvSpPr>
          <p:spPr>
            <a:xfrm>
              <a:off x="10091345" y="-676474"/>
              <a:ext cx="76200" cy="123825"/>
            </a:xfrm>
            <a:custGeom>
              <a:avLst/>
              <a:gdLst>
                <a:gd name="connsiteX0" fmla="*/ 77535 w 76200"/>
                <a:gd name="connsiteY0" fmla="*/ 130302 h 123825"/>
                <a:gd name="connsiteX1" fmla="*/ 7907 w 76200"/>
                <a:gd name="connsiteY1" fmla="*/ 0 h 123825"/>
                <a:gd name="connsiteX2" fmla="*/ 11527 w 76200"/>
                <a:gd name="connsiteY2" fmla="*/ 91726 h 123825"/>
                <a:gd name="connsiteX3" fmla="*/ 77535 w 76200"/>
                <a:gd name="connsiteY3" fmla="*/ 130302 h 123825"/>
              </a:gdLst>
              <a:ahLst/>
              <a:cxnLst>
                <a:cxn ang="0">
                  <a:pos x="connsiteX0" y="connsiteY0"/>
                </a:cxn>
                <a:cxn ang="0">
                  <a:pos x="connsiteX1" y="connsiteY1"/>
                </a:cxn>
                <a:cxn ang="0">
                  <a:pos x="connsiteX2" y="connsiteY2"/>
                </a:cxn>
                <a:cxn ang="0">
                  <a:pos x="connsiteX3" y="connsiteY3"/>
                </a:cxn>
              </a:cxnLst>
              <a:rect l="l" t="t" r="r" b="b"/>
              <a:pathLst>
                <a:path w="76200" h="123825">
                  <a:moveTo>
                    <a:pt x="77535" y="130302"/>
                  </a:moveTo>
                  <a:cubicBezTo>
                    <a:pt x="77535" y="130302"/>
                    <a:pt x="47817" y="27813"/>
                    <a:pt x="7907" y="0"/>
                  </a:cubicBezTo>
                  <a:cubicBezTo>
                    <a:pt x="7907" y="0"/>
                    <a:pt x="-12095" y="42005"/>
                    <a:pt x="11527" y="91726"/>
                  </a:cubicBezTo>
                  <a:cubicBezTo>
                    <a:pt x="35149" y="141351"/>
                    <a:pt x="77535" y="130302"/>
                    <a:pt x="77535" y="130302"/>
                  </a:cubicBezTo>
                  <a:close/>
                </a:path>
              </a:pathLst>
            </a:custGeom>
            <a:solidFill>
              <a:srgbClr val="018673"/>
            </a:solidFill>
            <a:ln w="9525" cap="flat">
              <a:noFill/>
              <a:prstDash val="solid"/>
              <a:miter/>
            </a:ln>
          </p:spPr>
          <p:txBody>
            <a:bodyPr rtlCol="0" anchor="ctr"/>
            <a:lstStyle/>
            <a:p>
              <a:endParaRPr lang="en-ID"/>
            </a:p>
          </p:txBody>
        </p:sp>
        <p:sp>
          <p:nvSpPr>
            <p:cNvPr id="126" name="Freeform: Shape 125">
              <a:extLst>
                <a:ext uri="{FF2B5EF4-FFF2-40B4-BE49-F238E27FC236}">
                  <a16:creationId xmlns:a16="http://schemas.microsoft.com/office/drawing/2014/main" id="{DB3BE19E-B8DA-41E2-A617-717773442E40}"/>
                </a:ext>
              </a:extLst>
            </p:cNvPr>
            <p:cNvSpPr/>
            <p:nvPr/>
          </p:nvSpPr>
          <p:spPr>
            <a:xfrm>
              <a:off x="10121066" y="-838854"/>
              <a:ext cx="57150" cy="133350"/>
            </a:xfrm>
            <a:custGeom>
              <a:avLst/>
              <a:gdLst>
                <a:gd name="connsiteX0" fmla="*/ 52481 w 57150"/>
                <a:gd name="connsiteY0" fmla="*/ 138282 h 133350"/>
                <a:gd name="connsiteX1" fmla="*/ 2761 w 57150"/>
                <a:gd name="connsiteY1" fmla="*/ 5598 h 133350"/>
                <a:gd name="connsiteX2" fmla="*/ 52481 w 57150"/>
                <a:gd name="connsiteY2" fmla="*/ 138282 h 133350"/>
              </a:gdLst>
              <a:ahLst/>
              <a:cxnLst>
                <a:cxn ang="0">
                  <a:pos x="connsiteX0" y="connsiteY0"/>
                </a:cxn>
                <a:cxn ang="0">
                  <a:pos x="connsiteX1" y="connsiteY1"/>
                </a:cxn>
                <a:cxn ang="0">
                  <a:pos x="connsiteX2" y="connsiteY2"/>
                </a:cxn>
              </a:cxnLst>
              <a:rect l="l" t="t" r="r" b="b"/>
              <a:pathLst>
                <a:path w="57150" h="133350">
                  <a:moveTo>
                    <a:pt x="52481" y="138282"/>
                  </a:moveTo>
                  <a:cubicBezTo>
                    <a:pt x="52481" y="138282"/>
                    <a:pt x="-14194" y="35983"/>
                    <a:pt x="2761" y="5598"/>
                  </a:cubicBezTo>
                  <a:cubicBezTo>
                    <a:pt x="19620" y="-24691"/>
                    <a:pt x="97535" y="74845"/>
                    <a:pt x="52481" y="138282"/>
                  </a:cubicBezTo>
                  <a:close/>
                </a:path>
              </a:pathLst>
            </a:custGeom>
            <a:solidFill>
              <a:srgbClr val="018673"/>
            </a:solidFill>
            <a:ln w="9525" cap="flat">
              <a:noFill/>
              <a:prstDash val="solid"/>
              <a:miter/>
            </a:ln>
          </p:spPr>
          <p:txBody>
            <a:bodyPr rtlCol="0" anchor="ctr"/>
            <a:lstStyle/>
            <a:p>
              <a:endParaRPr lang="en-ID"/>
            </a:p>
          </p:txBody>
        </p:sp>
        <p:sp>
          <p:nvSpPr>
            <p:cNvPr id="127" name="Freeform: Shape 126">
              <a:extLst>
                <a:ext uri="{FF2B5EF4-FFF2-40B4-BE49-F238E27FC236}">
                  <a16:creationId xmlns:a16="http://schemas.microsoft.com/office/drawing/2014/main" id="{8CE82DE6-BEE1-45A6-AA72-C3271670222B}"/>
                </a:ext>
              </a:extLst>
            </p:cNvPr>
            <p:cNvSpPr/>
            <p:nvPr/>
          </p:nvSpPr>
          <p:spPr>
            <a:xfrm>
              <a:off x="10196122" y="-583889"/>
              <a:ext cx="66675" cy="95250"/>
            </a:xfrm>
            <a:custGeom>
              <a:avLst/>
              <a:gdLst>
                <a:gd name="connsiteX0" fmla="*/ 0 w 66675"/>
                <a:gd name="connsiteY0" fmla="*/ 96581 h 95250"/>
                <a:gd name="connsiteX1" fmla="*/ 60293 w 66675"/>
                <a:gd name="connsiteY1" fmla="*/ 1046 h 95250"/>
                <a:gd name="connsiteX2" fmla="*/ 0 w 66675"/>
                <a:gd name="connsiteY2" fmla="*/ 96581 h 95250"/>
              </a:gdLst>
              <a:ahLst/>
              <a:cxnLst>
                <a:cxn ang="0">
                  <a:pos x="connsiteX0" y="connsiteY0"/>
                </a:cxn>
                <a:cxn ang="0">
                  <a:pos x="connsiteX1" y="connsiteY1"/>
                </a:cxn>
                <a:cxn ang="0">
                  <a:pos x="connsiteX2" y="connsiteY2"/>
                </a:cxn>
              </a:cxnLst>
              <a:rect l="l" t="t" r="r" b="b"/>
              <a:pathLst>
                <a:path w="66675" h="95250">
                  <a:moveTo>
                    <a:pt x="0" y="96581"/>
                  </a:moveTo>
                  <a:cubicBezTo>
                    <a:pt x="0" y="96581"/>
                    <a:pt x="10573" y="-11718"/>
                    <a:pt x="60293" y="1046"/>
                  </a:cubicBezTo>
                  <a:cubicBezTo>
                    <a:pt x="110014" y="13809"/>
                    <a:pt x="0" y="96581"/>
                    <a:pt x="0" y="96581"/>
                  </a:cubicBezTo>
                  <a:close/>
                </a:path>
              </a:pathLst>
            </a:custGeom>
            <a:solidFill>
              <a:srgbClr val="018673"/>
            </a:solidFill>
            <a:ln w="9525" cap="flat">
              <a:noFill/>
              <a:prstDash val="solid"/>
              <a:miter/>
            </a:ln>
          </p:spPr>
          <p:txBody>
            <a:bodyPr rtlCol="0" anchor="ctr"/>
            <a:lstStyle/>
            <a:p>
              <a:endParaRPr lang="en-ID"/>
            </a:p>
          </p:txBody>
        </p:sp>
        <p:sp>
          <p:nvSpPr>
            <p:cNvPr id="128" name="Freeform: Shape 127">
              <a:extLst>
                <a:ext uri="{FF2B5EF4-FFF2-40B4-BE49-F238E27FC236}">
                  <a16:creationId xmlns:a16="http://schemas.microsoft.com/office/drawing/2014/main" id="{E2450A16-D15A-4BE2-81C6-5DB3CF20DB1A}"/>
                </a:ext>
              </a:extLst>
            </p:cNvPr>
            <p:cNvSpPr/>
            <p:nvPr/>
          </p:nvSpPr>
          <p:spPr>
            <a:xfrm>
              <a:off x="10583313" y="-544077"/>
              <a:ext cx="114300" cy="314325"/>
            </a:xfrm>
            <a:custGeom>
              <a:avLst/>
              <a:gdLst>
                <a:gd name="connsiteX0" fmla="*/ 24384 w 114300"/>
                <a:gd name="connsiteY0" fmla="*/ 315373 h 314325"/>
                <a:gd name="connsiteX1" fmla="*/ 75629 w 114300"/>
                <a:gd name="connsiteY1" fmla="*/ 158687 h 314325"/>
                <a:gd name="connsiteX2" fmla="*/ 117824 w 114300"/>
                <a:gd name="connsiteY2" fmla="*/ 0 h 314325"/>
                <a:gd name="connsiteX3" fmla="*/ 63151 w 114300"/>
                <a:gd name="connsiteY3" fmla="*/ 154686 h 314325"/>
                <a:gd name="connsiteX4" fmla="*/ 0 w 114300"/>
                <a:gd name="connsiteY4" fmla="*/ 305562 h 314325"/>
                <a:gd name="connsiteX5" fmla="*/ 24384 w 114300"/>
                <a:gd name="connsiteY5" fmla="*/ 315373 h 31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300" h="314325">
                  <a:moveTo>
                    <a:pt x="24384" y="315373"/>
                  </a:moveTo>
                  <a:cubicBezTo>
                    <a:pt x="43434" y="263366"/>
                    <a:pt x="60103" y="211265"/>
                    <a:pt x="75629" y="158687"/>
                  </a:cubicBezTo>
                  <a:cubicBezTo>
                    <a:pt x="91154" y="106108"/>
                    <a:pt x="105156" y="53150"/>
                    <a:pt x="117824" y="0"/>
                  </a:cubicBezTo>
                  <a:cubicBezTo>
                    <a:pt x="100965" y="52102"/>
                    <a:pt x="82772" y="103632"/>
                    <a:pt x="63151" y="154686"/>
                  </a:cubicBezTo>
                  <a:cubicBezTo>
                    <a:pt x="43529" y="205645"/>
                    <a:pt x="22670" y="256318"/>
                    <a:pt x="0" y="305562"/>
                  </a:cubicBezTo>
                  <a:lnTo>
                    <a:pt x="24384" y="315373"/>
                  </a:lnTo>
                  <a:close/>
                </a:path>
              </a:pathLst>
            </a:custGeom>
            <a:solidFill>
              <a:srgbClr val="018673"/>
            </a:solidFill>
            <a:ln w="9525" cap="flat">
              <a:noFill/>
              <a:prstDash val="solid"/>
              <a:miter/>
            </a:ln>
          </p:spPr>
          <p:txBody>
            <a:bodyPr rtlCol="0" anchor="ctr"/>
            <a:lstStyle/>
            <a:p>
              <a:endParaRPr lang="en-ID"/>
            </a:p>
          </p:txBody>
        </p:sp>
        <p:sp>
          <p:nvSpPr>
            <p:cNvPr id="129" name="Freeform: Shape 128">
              <a:extLst>
                <a:ext uri="{FF2B5EF4-FFF2-40B4-BE49-F238E27FC236}">
                  <a16:creationId xmlns:a16="http://schemas.microsoft.com/office/drawing/2014/main" id="{B0D48E80-5219-4C82-820C-48238DD68D27}"/>
                </a:ext>
              </a:extLst>
            </p:cNvPr>
            <p:cNvSpPr/>
            <p:nvPr/>
          </p:nvSpPr>
          <p:spPr>
            <a:xfrm>
              <a:off x="10387670" y="-922791"/>
              <a:ext cx="76200" cy="400050"/>
            </a:xfrm>
            <a:custGeom>
              <a:avLst/>
              <a:gdLst>
                <a:gd name="connsiteX0" fmla="*/ 84106 w 76200"/>
                <a:gd name="connsiteY0" fmla="*/ 393764 h 400050"/>
                <a:gd name="connsiteX1" fmla="*/ 70009 w 76200"/>
                <a:gd name="connsiteY1" fmla="*/ 374428 h 400050"/>
                <a:gd name="connsiteX2" fmla="*/ 57912 w 76200"/>
                <a:gd name="connsiteY2" fmla="*/ 352330 h 400050"/>
                <a:gd name="connsiteX3" fmla="*/ 39052 w 76200"/>
                <a:gd name="connsiteY3" fmla="*/ 305086 h 400050"/>
                <a:gd name="connsiteX4" fmla="*/ 15335 w 76200"/>
                <a:gd name="connsiteY4" fmla="*/ 205454 h 400050"/>
                <a:gd name="connsiteX5" fmla="*/ 13240 w 76200"/>
                <a:gd name="connsiteY5" fmla="*/ 192786 h 400050"/>
                <a:gd name="connsiteX6" fmla="*/ 11621 w 76200"/>
                <a:gd name="connsiteY6" fmla="*/ 180023 h 400050"/>
                <a:gd name="connsiteX7" fmla="*/ 8477 w 76200"/>
                <a:gd name="connsiteY7" fmla="*/ 154496 h 400050"/>
                <a:gd name="connsiteX8" fmla="*/ 4381 w 76200"/>
                <a:gd name="connsiteY8" fmla="*/ 103156 h 400050"/>
                <a:gd name="connsiteX9" fmla="*/ 2476 w 76200"/>
                <a:gd name="connsiteY9" fmla="*/ 51626 h 400050"/>
                <a:gd name="connsiteX10" fmla="*/ 2381 w 76200"/>
                <a:gd name="connsiteY10" fmla="*/ 0 h 400050"/>
                <a:gd name="connsiteX11" fmla="*/ 286 w 76200"/>
                <a:gd name="connsiteY11" fmla="*/ 51626 h 400050"/>
                <a:gd name="connsiteX12" fmla="*/ 0 w 76200"/>
                <a:gd name="connsiteY12" fmla="*/ 103346 h 400050"/>
                <a:gd name="connsiteX13" fmla="*/ 2000 w 76200"/>
                <a:gd name="connsiteY13" fmla="*/ 155067 h 400050"/>
                <a:gd name="connsiteX14" fmla="*/ 4096 w 76200"/>
                <a:gd name="connsiteY14" fmla="*/ 180880 h 400050"/>
                <a:gd name="connsiteX15" fmla="*/ 5143 w 76200"/>
                <a:gd name="connsiteY15" fmla="*/ 193834 h 400050"/>
                <a:gd name="connsiteX16" fmla="*/ 6763 w 76200"/>
                <a:gd name="connsiteY16" fmla="*/ 206693 h 400050"/>
                <a:gd name="connsiteX17" fmla="*/ 26575 w 76200"/>
                <a:gd name="connsiteY17" fmla="*/ 308896 h 400050"/>
                <a:gd name="connsiteX18" fmla="*/ 44005 w 76200"/>
                <a:gd name="connsiteY18" fmla="*/ 358521 h 400050"/>
                <a:gd name="connsiteX19" fmla="*/ 55817 w 76200"/>
                <a:gd name="connsiteY19" fmla="*/ 382429 h 400050"/>
                <a:gd name="connsiteX20" fmla="*/ 71438 w 76200"/>
                <a:gd name="connsiteY20" fmla="*/ 405574 h 400050"/>
                <a:gd name="connsiteX21" fmla="*/ 84106 w 76200"/>
                <a:gd name="connsiteY21" fmla="*/ 393764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6200" h="400050">
                  <a:moveTo>
                    <a:pt x="84106" y="393764"/>
                  </a:moveTo>
                  <a:cubicBezTo>
                    <a:pt x="79343" y="388715"/>
                    <a:pt x="74295" y="381286"/>
                    <a:pt x="70009" y="374428"/>
                  </a:cubicBezTo>
                  <a:cubicBezTo>
                    <a:pt x="65627" y="367379"/>
                    <a:pt x="61817" y="359855"/>
                    <a:pt x="57912" y="352330"/>
                  </a:cubicBezTo>
                  <a:cubicBezTo>
                    <a:pt x="50768" y="336995"/>
                    <a:pt x="44291" y="321278"/>
                    <a:pt x="39052" y="305086"/>
                  </a:cubicBezTo>
                  <a:cubicBezTo>
                    <a:pt x="28480" y="272701"/>
                    <a:pt x="20479" y="239268"/>
                    <a:pt x="15335" y="205454"/>
                  </a:cubicBezTo>
                  <a:lnTo>
                    <a:pt x="13240" y="192786"/>
                  </a:lnTo>
                  <a:lnTo>
                    <a:pt x="11621" y="180023"/>
                  </a:lnTo>
                  <a:lnTo>
                    <a:pt x="8477" y="154496"/>
                  </a:lnTo>
                  <a:cubicBezTo>
                    <a:pt x="6953" y="137446"/>
                    <a:pt x="5525" y="120301"/>
                    <a:pt x="4381" y="103156"/>
                  </a:cubicBezTo>
                  <a:cubicBezTo>
                    <a:pt x="3810" y="86011"/>
                    <a:pt x="2858" y="68771"/>
                    <a:pt x="2476" y="51626"/>
                  </a:cubicBezTo>
                  <a:lnTo>
                    <a:pt x="2381" y="0"/>
                  </a:lnTo>
                  <a:lnTo>
                    <a:pt x="286" y="51626"/>
                  </a:lnTo>
                  <a:cubicBezTo>
                    <a:pt x="-95" y="68866"/>
                    <a:pt x="95" y="86106"/>
                    <a:pt x="0" y="103346"/>
                  </a:cubicBezTo>
                  <a:cubicBezTo>
                    <a:pt x="476" y="120587"/>
                    <a:pt x="1143" y="137827"/>
                    <a:pt x="2000" y="155067"/>
                  </a:cubicBezTo>
                  <a:lnTo>
                    <a:pt x="4096" y="180880"/>
                  </a:lnTo>
                  <a:lnTo>
                    <a:pt x="5143" y="193834"/>
                  </a:lnTo>
                  <a:lnTo>
                    <a:pt x="6763" y="206693"/>
                  </a:lnTo>
                  <a:cubicBezTo>
                    <a:pt x="10477" y="241078"/>
                    <a:pt x="17145" y="275272"/>
                    <a:pt x="26575" y="308896"/>
                  </a:cubicBezTo>
                  <a:cubicBezTo>
                    <a:pt x="31147" y="325755"/>
                    <a:pt x="37243" y="342233"/>
                    <a:pt x="44005" y="358521"/>
                  </a:cubicBezTo>
                  <a:cubicBezTo>
                    <a:pt x="47720" y="366522"/>
                    <a:pt x="51435" y="374618"/>
                    <a:pt x="55817" y="382429"/>
                  </a:cubicBezTo>
                  <a:cubicBezTo>
                    <a:pt x="60388" y="390335"/>
                    <a:pt x="64579" y="397669"/>
                    <a:pt x="71438" y="405574"/>
                  </a:cubicBezTo>
                  <a:lnTo>
                    <a:pt x="84106" y="393764"/>
                  </a:lnTo>
                  <a:close/>
                </a:path>
              </a:pathLst>
            </a:custGeom>
            <a:solidFill>
              <a:srgbClr val="018673"/>
            </a:solidFill>
            <a:ln w="9525" cap="flat">
              <a:noFill/>
              <a:prstDash val="solid"/>
              <a:miter/>
            </a:ln>
          </p:spPr>
          <p:txBody>
            <a:bodyPr rtlCol="0" anchor="ctr"/>
            <a:lstStyle/>
            <a:p>
              <a:endParaRPr lang="en-ID"/>
            </a:p>
          </p:txBody>
        </p:sp>
        <p:sp>
          <p:nvSpPr>
            <p:cNvPr id="130" name="Freeform: Shape 129">
              <a:extLst>
                <a:ext uri="{FF2B5EF4-FFF2-40B4-BE49-F238E27FC236}">
                  <a16:creationId xmlns:a16="http://schemas.microsoft.com/office/drawing/2014/main" id="{1371809E-9076-47AF-900D-6C4FD8E47A86}"/>
                </a:ext>
              </a:extLst>
            </p:cNvPr>
            <p:cNvSpPr/>
            <p:nvPr/>
          </p:nvSpPr>
          <p:spPr>
            <a:xfrm>
              <a:off x="10438275" y="-1087764"/>
              <a:ext cx="228600" cy="828675"/>
            </a:xfrm>
            <a:custGeom>
              <a:avLst/>
              <a:gdLst>
                <a:gd name="connsiteX0" fmla="*/ 18356 w 228600"/>
                <a:gd name="connsiteY0" fmla="*/ 827627 h 828675"/>
                <a:gd name="connsiteX1" fmla="*/ 25881 w 228600"/>
                <a:gd name="connsiteY1" fmla="*/ 612267 h 828675"/>
                <a:gd name="connsiteX2" fmla="*/ 66457 w 228600"/>
                <a:gd name="connsiteY2" fmla="*/ 399479 h 828675"/>
                <a:gd name="connsiteX3" fmla="*/ 137037 w 228600"/>
                <a:gd name="connsiteY3" fmla="*/ 194024 h 828675"/>
                <a:gd name="connsiteX4" fmla="*/ 147705 w 228600"/>
                <a:gd name="connsiteY4" fmla="*/ 168974 h 828675"/>
                <a:gd name="connsiteX5" fmla="*/ 153039 w 228600"/>
                <a:gd name="connsiteY5" fmla="*/ 156401 h 828675"/>
                <a:gd name="connsiteX6" fmla="*/ 159040 w 228600"/>
                <a:gd name="connsiteY6" fmla="*/ 144209 h 828675"/>
                <a:gd name="connsiteX7" fmla="*/ 183138 w 228600"/>
                <a:gd name="connsiteY7" fmla="*/ 95345 h 828675"/>
                <a:gd name="connsiteX8" fmla="*/ 209142 w 228600"/>
                <a:gd name="connsiteY8" fmla="*/ 47434 h 828675"/>
                <a:gd name="connsiteX9" fmla="*/ 236193 w 228600"/>
                <a:gd name="connsiteY9" fmla="*/ 0 h 828675"/>
                <a:gd name="connsiteX10" fmla="*/ 208189 w 228600"/>
                <a:gd name="connsiteY10" fmla="*/ 46958 h 828675"/>
                <a:gd name="connsiteX11" fmla="*/ 181233 w 228600"/>
                <a:gd name="connsiteY11" fmla="*/ 94488 h 828675"/>
                <a:gd name="connsiteX12" fmla="*/ 156087 w 228600"/>
                <a:gd name="connsiteY12" fmla="*/ 142970 h 828675"/>
                <a:gd name="connsiteX13" fmla="*/ 149801 w 228600"/>
                <a:gd name="connsiteY13" fmla="*/ 155067 h 828675"/>
                <a:gd name="connsiteX14" fmla="*/ 144181 w 228600"/>
                <a:gd name="connsiteY14" fmla="*/ 167545 h 828675"/>
                <a:gd name="connsiteX15" fmla="*/ 133037 w 228600"/>
                <a:gd name="connsiteY15" fmla="*/ 192500 h 828675"/>
                <a:gd name="connsiteX16" fmla="*/ 58075 w 228600"/>
                <a:gd name="connsiteY16" fmla="*/ 397383 h 828675"/>
                <a:gd name="connsiteX17" fmla="*/ 12927 w 228600"/>
                <a:gd name="connsiteY17" fmla="*/ 610838 h 828675"/>
                <a:gd name="connsiteX18" fmla="*/ 1020 w 228600"/>
                <a:gd name="connsiteY18" fmla="*/ 829247 h 828675"/>
                <a:gd name="connsiteX19" fmla="*/ 18356 w 228600"/>
                <a:gd name="connsiteY19" fmla="*/ 827627 h 828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28600" h="828675">
                  <a:moveTo>
                    <a:pt x="18356" y="827627"/>
                  </a:moveTo>
                  <a:cubicBezTo>
                    <a:pt x="13689" y="756476"/>
                    <a:pt x="17594" y="683800"/>
                    <a:pt x="25881" y="612267"/>
                  </a:cubicBezTo>
                  <a:cubicBezTo>
                    <a:pt x="34453" y="540639"/>
                    <a:pt x="47407" y="469297"/>
                    <a:pt x="66457" y="399479"/>
                  </a:cubicBezTo>
                  <a:cubicBezTo>
                    <a:pt x="85317" y="329660"/>
                    <a:pt x="107891" y="260604"/>
                    <a:pt x="137037" y="194024"/>
                  </a:cubicBezTo>
                  <a:lnTo>
                    <a:pt x="147705" y="168974"/>
                  </a:lnTo>
                  <a:lnTo>
                    <a:pt x="153039" y="156401"/>
                  </a:lnTo>
                  <a:lnTo>
                    <a:pt x="159040" y="144209"/>
                  </a:lnTo>
                  <a:lnTo>
                    <a:pt x="183138" y="95345"/>
                  </a:lnTo>
                  <a:cubicBezTo>
                    <a:pt x="190758" y="78772"/>
                    <a:pt x="200283" y="63246"/>
                    <a:pt x="209142" y="47434"/>
                  </a:cubicBezTo>
                  <a:lnTo>
                    <a:pt x="236193" y="0"/>
                  </a:lnTo>
                  <a:lnTo>
                    <a:pt x="208189" y="46958"/>
                  </a:lnTo>
                  <a:cubicBezTo>
                    <a:pt x="198950" y="62675"/>
                    <a:pt x="189139" y="78105"/>
                    <a:pt x="181233" y="94488"/>
                  </a:cubicBezTo>
                  <a:lnTo>
                    <a:pt x="156087" y="142970"/>
                  </a:lnTo>
                  <a:lnTo>
                    <a:pt x="149801" y="155067"/>
                  </a:lnTo>
                  <a:lnTo>
                    <a:pt x="144181" y="167545"/>
                  </a:lnTo>
                  <a:lnTo>
                    <a:pt x="133037" y="192500"/>
                  </a:lnTo>
                  <a:cubicBezTo>
                    <a:pt x="102462" y="258699"/>
                    <a:pt x="78459" y="327565"/>
                    <a:pt x="58075" y="397383"/>
                  </a:cubicBezTo>
                  <a:cubicBezTo>
                    <a:pt x="37501" y="467201"/>
                    <a:pt x="23023" y="538734"/>
                    <a:pt x="12927" y="610838"/>
                  </a:cubicBezTo>
                  <a:cubicBezTo>
                    <a:pt x="3116" y="683038"/>
                    <a:pt x="-2409" y="755618"/>
                    <a:pt x="1020" y="829247"/>
                  </a:cubicBezTo>
                  <a:lnTo>
                    <a:pt x="18356" y="827627"/>
                  </a:lnTo>
                  <a:close/>
                </a:path>
              </a:pathLst>
            </a:custGeom>
            <a:solidFill>
              <a:srgbClr val="018673"/>
            </a:solidFill>
            <a:ln w="9525" cap="flat">
              <a:noFill/>
              <a:prstDash val="solid"/>
              <a:miter/>
            </a:ln>
          </p:spPr>
          <p:txBody>
            <a:bodyPr rtlCol="0" anchor="ctr"/>
            <a:lstStyle/>
            <a:p>
              <a:endParaRPr lang="en-ID"/>
            </a:p>
          </p:txBody>
        </p:sp>
        <p:sp>
          <p:nvSpPr>
            <p:cNvPr id="131" name="Freeform: Shape 130">
              <a:extLst>
                <a:ext uri="{FF2B5EF4-FFF2-40B4-BE49-F238E27FC236}">
                  <a16:creationId xmlns:a16="http://schemas.microsoft.com/office/drawing/2014/main" id="{E9E667D8-642B-4886-A7BD-85DCB2B90411}"/>
                </a:ext>
              </a:extLst>
            </p:cNvPr>
            <p:cNvSpPr/>
            <p:nvPr/>
          </p:nvSpPr>
          <p:spPr>
            <a:xfrm>
              <a:off x="10527116" y="-840872"/>
              <a:ext cx="200025" cy="95250"/>
            </a:xfrm>
            <a:custGeom>
              <a:avLst/>
              <a:gdLst>
                <a:gd name="connsiteX0" fmla="*/ 0 w 200025"/>
                <a:gd name="connsiteY0" fmla="*/ 69910 h 95250"/>
                <a:gd name="connsiteX1" fmla="*/ 200882 w 200025"/>
                <a:gd name="connsiteY1" fmla="*/ 6473 h 95250"/>
                <a:gd name="connsiteX2" fmla="*/ 0 w 200025"/>
                <a:gd name="connsiteY2" fmla="*/ 69910 h 95250"/>
              </a:gdLst>
              <a:ahLst/>
              <a:cxnLst>
                <a:cxn ang="0">
                  <a:pos x="connsiteX0" y="connsiteY0"/>
                </a:cxn>
                <a:cxn ang="0">
                  <a:pos x="connsiteX1" y="connsiteY1"/>
                </a:cxn>
                <a:cxn ang="0">
                  <a:pos x="connsiteX2" y="connsiteY2"/>
                </a:cxn>
              </a:cxnLst>
              <a:rect l="l" t="t" r="r" b="b"/>
              <a:pathLst>
                <a:path w="200025" h="95250">
                  <a:moveTo>
                    <a:pt x="0" y="69910"/>
                  </a:moveTo>
                  <a:cubicBezTo>
                    <a:pt x="0" y="69910"/>
                    <a:pt x="41053" y="-25245"/>
                    <a:pt x="200882" y="6473"/>
                  </a:cubicBezTo>
                  <a:cubicBezTo>
                    <a:pt x="200882" y="6473"/>
                    <a:pt x="158782" y="156587"/>
                    <a:pt x="0" y="69910"/>
                  </a:cubicBezTo>
                  <a:close/>
                </a:path>
              </a:pathLst>
            </a:custGeom>
            <a:solidFill>
              <a:srgbClr val="018673"/>
            </a:solidFill>
            <a:ln w="9525" cap="flat">
              <a:noFill/>
              <a:prstDash val="solid"/>
              <a:miter/>
            </a:ln>
          </p:spPr>
          <p:txBody>
            <a:bodyPr rtlCol="0" anchor="ctr"/>
            <a:lstStyle/>
            <a:p>
              <a:endParaRPr lang="en-ID"/>
            </a:p>
          </p:txBody>
        </p:sp>
        <p:sp>
          <p:nvSpPr>
            <p:cNvPr id="132" name="Freeform: Shape 131">
              <a:extLst>
                <a:ext uri="{FF2B5EF4-FFF2-40B4-BE49-F238E27FC236}">
                  <a16:creationId xmlns:a16="http://schemas.microsoft.com/office/drawing/2014/main" id="{5E5511B3-C4B2-45C2-97FD-D9B208C94BF1}"/>
                </a:ext>
              </a:extLst>
            </p:cNvPr>
            <p:cNvSpPr/>
            <p:nvPr/>
          </p:nvSpPr>
          <p:spPr>
            <a:xfrm>
              <a:off x="10577884" y="-1310744"/>
              <a:ext cx="95250" cy="238125"/>
            </a:xfrm>
            <a:custGeom>
              <a:avLst/>
              <a:gdLst>
                <a:gd name="connsiteX0" fmla="*/ 0 w 95250"/>
                <a:gd name="connsiteY0" fmla="*/ 0 h 238125"/>
                <a:gd name="connsiteX1" fmla="*/ 87821 w 95250"/>
                <a:gd name="connsiteY1" fmla="*/ 242411 h 238125"/>
                <a:gd name="connsiteX2" fmla="*/ 0 w 95250"/>
                <a:gd name="connsiteY2" fmla="*/ 0 h 238125"/>
              </a:gdLst>
              <a:ahLst/>
              <a:cxnLst>
                <a:cxn ang="0">
                  <a:pos x="connsiteX0" y="connsiteY0"/>
                </a:cxn>
                <a:cxn ang="0">
                  <a:pos x="connsiteX1" y="connsiteY1"/>
                </a:cxn>
                <a:cxn ang="0">
                  <a:pos x="connsiteX2" y="connsiteY2"/>
                </a:cxn>
              </a:cxnLst>
              <a:rect l="l" t="t" r="r" b="b"/>
              <a:pathLst>
                <a:path w="95250" h="238125">
                  <a:moveTo>
                    <a:pt x="0" y="0"/>
                  </a:moveTo>
                  <a:cubicBezTo>
                    <a:pt x="0" y="0"/>
                    <a:pt x="139636" y="80105"/>
                    <a:pt x="87821" y="242411"/>
                  </a:cubicBezTo>
                  <a:cubicBezTo>
                    <a:pt x="87821" y="242411"/>
                    <a:pt x="1429" y="260794"/>
                    <a:pt x="0" y="0"/>
                  </a:cubicBezTo>
                  <a:close/>
                </a:path>
              </a:pathLst>
            </a:custGeom>
            <a:solidFill>
              <a:srgbClr val="018673"/>
            </a:solidFill>
            <a:ln w="9525" cap="flat">
              <a:noFill/>
              <a:prstDash val="solid"/>
              <a:miter/>
            </a:ln>
          </p:spPr>
          <p:txBody>
            <a:bodyPr rtlCol="0" anchor="ctr"/>
            <a:lstStyle/>
            <a:p>
              <a:endParaRPr lang="en-ID"/>
            </a:p>
          </p:txBody>
        </p:sp>
        <p:sp>
          <p:nvSpPr>
            <p:cNvPr id="133" name="Freeform: Shape 132">
              <a:extLst>
                <a:ext uri="{FF2B5EF4-FFF2-40B4-BE49-F238E27FC236}">
                  <a16:creationId xmlns:a16="http://schemas.microsoft.com/office/drawing/2014/main" id="{04D1D9DD-3B4A-4197-AC8E-039618A8B5EA}"/>
                </a:ext>
              </a:extLst>
            </p:cNvPr>
            <p:cNvSpPr/>
            <p:nvPr/>
          </p:nvSpPr>
          <p:spPr>
            <a:xfrm>
              <a:off x="10662106" y="-1183014"/>
              <a:ext cx="66675" cy="114300"/>
            </a:xfrm>
            <a:custGeom>
              <a:avLst/>
              <a:gdLst>
                <a:gd name="connsiteX0" fmla="*/ 70274 w 66675"/>
                <a:gd name="connsiteY0" fmla="*/ 0 h 114300"/>
                <a:gd name="connsiteX1" fmla="*/ 1122 w 66675"/>
                <a:gd name="connsiteY1" fmla="*/ 114871 h 114300"/>
                <a:gd name="connsiteX2" fmla="*/ 70274 w 66675"/>
                <a:gd name="connsiteY2" fmla="*/ 0 h 114300"/>
              </a:gdLst>
              <a:ahLst/>
              <a:cxnLst>
                <a:cxn ang="0">
                  <a:pos x="connsiteX0" y="connsiteY0"/>
                </a:cxn>
                <a:cxn ang="0">
                  <a:pos x="connsiteX1" y="connsiteY1"/>
                </a:cxn>
                <a:cxn ang="0">
                  <a:pos x="connsiteX2" y="connsiteY2"/>
                </a:cxn>
              </a:cxnLst>
              <a:rect l="l" t="t" r="r" b="b"/>
              <a:pathLst>
                <a:path w="66675" h="114300">
                  <a:moveTo>
                    <a:pt x="70274" y="0"/>
                  </a:moveTo>
                  <a:cubicBezTo>
                    <a:pt x="70274" y="0"/>
                    <a:pt x="86085" y="84582"/>
                    <a:pt x="1122" y="114871"/>
                  </a:cubicBezTo>
                  <a:cubicBezTo>
                    <a:pt x="1217" y="114967"/>
                    <a:pt x="-14689" y="35243"/>
                    <a:pt x="70274" y="0"/>
                  </a:cubicBezTo>
                  <a:close/>
                </a:path>
              </a:pathLst>
            </a:custGeom>
            <a:solidFill>
              <a:srgbClr val="018673"/>
            </a:solidFill>
            <a:ln w="9525" cap="flat">
              <a:noFill/>
              <a:prstDash val="solid"/>
              <a:miter/>
            </a:ln>
          </p:spPr>
          <p:txBody>
            <a:bodyPr rtlCol="0" anchor="ctr"/>
            <a:lstStyle/>
            <a:p>
              <a:endParaRPr lang="en-ID"/>
            </a:p>
          </p:txBody>
        </p:sp>
        <p:sp>
          <p:nvSpPr>
            <p:cNvPr id="134" name="Freeform: Shape 133">
              <a:extLst>
                <a:ext uri="{FF2B5EF4-FFF2-40B4-BE49-F238E27FC236}">
                  <a16:creationId xmlns:a16="http://schemas.microsoft.com/office/drawing/2014/main" id="{05FB3A3E-F7B3-4051-9A7E-3EACACFB3E08}"/>
                </a:ext>
              </a:extLst>
            </p:cNvPr>
            <p:cNvSpPr/>
            <p:nvPr/>
          </p:nvSpPr>
          <p:spPr>
            <a:xfrm>
              <a:off x="10534024" y="-1129388"/>
              <a:ext cx="66675" cy="180975"/>
            </a:xfrm>
            <a:custGeom>
              <a:avLst/>
              <a:gdLst>
                <a:gd name="connsiteX0" fmla="*/ 15095 w 66675"/>
                <a:gd name="connsiteY0" fmla="*/ 0 h 180975"/>
                <a:gd name="connsiteX1" fmla="*/ 61577 w 66675"/>
                <a:gd name="connsiteY1" fmla="*/ 189262 h 180975"/>
                <a:gd name="connsiteX2" fmla="*/ 15095 w 66675"/>
                <a:gd name="connsiteY2" fmla="*/ 0 h 180975"/>
              </a:gdLst>
              <a:ahLst/>
              <a:cxnLst>
                <a:cxn ang="0">
                  <a:pos x="connsiteX0" y="connsiteY0"/>
                </a:cxn>
                <a:cxn ang="0">
                  <a:pos x="connsiteX1" y="connsiteY1"/>
                </a:cxn>
                <a:cxn ang="0">
                  <a:pos x="connsiteX2" y="connsiteY2"/>
                </a:cxn>
              </a:cxnLst>
              <a:rect l="l" t="t" r="r" b="b"/>
              <a:pathLst>
                <a:path w="66675" h="180975">
                  <a:moveTo>
                    <a:pt x="15095" y="0"/>
                  </a:moveTo>
                  <a:cubicBezTo>
                    <a:pt x="15095" y="0"/>
                    <a:pt x="106916" y="43339"/>
                    <a:pt x="61577" y="189262"/>
                  </a:cubicBezTo>
                  <a:cubicBezTo>
                    <a:pt x="61482" y="189262"/>
                    <a:pt x="-36721" y="160782"/>
                    <a:pt x="15095" y="0"/>
                  </a:cubicBezTo>
                  <a:close/>
                </a:path>
              </a:pathLst>
            </a:custGeom>
            <a:solidFill>
              <a:srgbClr val="018673"/>
            </a:solidFill>
            <a:ln w="9525" cap="flat">
              <a:noFill/>
              <a:prstDash val="solid"/>
              <a:miter/>
            </a:ln>
          </p:spPr>
          <p:txBody>
            <a:bodyPr rtlCol="0" anchor="ctr"/>
            <a:lstStyle/>
            <a:p>
              <a:endParaRPr lang="en-ID"/>
            </a:p>
          </p:txBody>
        </p:sp>
        <p:sp>
          <p:nvSpPr>
            <p:cNvPr id="135" name="Freeform: Shape 134">
              <a:extLst>
                <a:ext uri="{FF2B5EF4-FFF2-40B4-BE49-F238E27FC236}">
                  <a16:creationId xmlns:a16="http://schemas.microsoft.com/office/drawing/2014/main" id="{A0CBE09C-1B93-4B0A-856B-8E3CAF6359EA}"/>
                </a:ext>
              </a:extLst>
            </p:cNvPr>
            <p:cNvSpPr/>
            <p:nvPr/>
          </p:nvSpPr>
          <p:spPr>
            <a:xfrm>
              <a:off x="10387764" y="-1055014"/>
              <a:ext cx="104775" cy="180975"/>
            </a:xfrm>
            <a:custGeom>
              <a:avLst/>
              <a:gdLst>
                <a:gd name="connsiteX0" fmla="*/ 1 w 104775"/>
                <a:gd name="connsiteY0" fmla="*/ 183182 h 180975"/>
                <a:gd name="connsiteX1" fmla="*/ 86392 w 104775"/>
                <a:gd name="connsiteY1" fmla="*/ 207 h 180975"/>
                <a:gd name="connsiteX2" fmla="*/ 1 w 104775"/>
                <a:gd name="connsiteY2" fmla="*/ 183182 h 180975"/>
              </a:gdLst>
              <a:ahLst/>
              <a:cxnLst>
                <a:cxn ang="0">
                  <a:pos x="connsiteX0" y="connsiteY0"/>
                </a:cxn>
                <a:cxn ang="0">
                  <a:pos x="connsiteX1" y="connsiteY1"/>
                </a:cxn>
                <a:cxn ang="0">
                  <a:pos x="connsiteX2" y="connsiteY2"/>
                </a:cxn>
              </a:cxnLst>
              <a:rect l="l" t="t" r="r" b="b"/>
              <a:pathLst>
                <a:path w="104775" h="180975">
                  <a:moveTo>
                    <a:pt x="1" y="183182"/>
                  </a:moveTo>
                  <a:cubicBezTo>
                    <a:pt x="1" y="183182"/>
                    <a:pt x="-1047" y="-7128"/>
                    <a:pt x="86392" y="207"/>
                  </a:cubicBezTo>
                  <a:cubicBezTo>
                    <a:pt x="173832" y="7636"/>
                    <a:pt x="1" y="183182"/>
                    <a:pt x="1" y="183182"/>
                  </a:cubicBezTo>
                  <a:close/>
                </a:path>
              </a:pathLst>
            </a:custGeom>
            <a:solidFill>
              <a:srgbClr val="018673"/>
            </a:solidFill>
            <a:ln w="9525" cap="flat">
              <a:noFill/>
              <a:prstDash val="solid"/>
              <a:miter/>
            </a:ln>
          </p:spPr>
          <p:txBody>
            <a:bodyPr rtlCol="0" anchor="ctr"/>
            <a:lstStyle/>
            <a:p>
              <a:endParaRPr lang="en-ID"/>
            </a:p>
          </p:txBody>
        </p:sp>
        <p:sp>
          <p:nvSpPr>
            <p:cNvPr id="136" name="Freeform: Shape 135">
              <a:extLst>
                <a:ext uri="{FF2B5EF4-FFF2-40B4-BE49-F238E27FC236}">
                  <a16:creationId xmlns:a16="http://schemas.microsoft.com/office/drawing/2014/main" id="{02A405BD-4A45-4516-A605-4FD147867D35}"/>
                </a:ext>
              </a:extLst>
            </p:cNvPr>
            <p:cNvSpPr/>
            <p:nvPr/>
          </p:nvSpPr>
          <p:spPr>
            <a:xfrm>
              <a:off x="10271606" y="-853552"/>
              <a:ext cx="123825" cy="152400"/>
            </a:xfrm>
            <a:custGeom>
              <a:avLst/>
              <a:gdLst>
                <a:gd name="connsiteX0" fmla="*/ 129780 w 123825"/>
                <a:gd name="connsiteY0" fmla="*/ 156027 h 152400"/>
                <a:gd name="connsiteX1" fmla="*/ 20719 w 123825"/>
                <a:gd name="connsiteY1" fmla="*/ 579 h 152400"/>
                <a:gd name="connsiteX2" fmla="*/ 129780 w 123825"/>
                <a:gd name="connsiteY2" fmla="*/ 156027 h 152400"/>
              </a:gdLst>
              <a:ahLst/>
              <a:cxnLst>
                <a:cxn ang="0">
                  <a:pos x="connsiteX0" y="connsiteY0"/>
                </a:cxn>
                <a:cxn ang="0">
                  <a:pos x="connsiteX1" y="connsiteY1"/>
                </a:cxn>
                <a:cxn ang="0">
                  <a:pos x="connsiteX2" y="connsiteY2"/>
                </a:cxn>
              </a:cxnLst>
              <a:rect l="l" t="t" r="r" b="b"/>
              <a:pathLst>
                <a:path w="123825" h="152400">
                  <a:moveTo>
                    <a:pt x="129780" y="156027"/>
                  </a:moveTo>
                  <a:cubicBezTo>
                    <a:pt x="129780" y="156027"/>
                    <a:pt x="90918" y="-11041"/>
                    <a:pt x="20719" y="579"/>
                  </a:cubicBezTo>
                  <a:cubicBezTo>
                    <a:pt x="-49481" y="12200"/>
                    <a:pt x="76916" y="148598"/>
                    <a:pt x="129780" y="156027"/>
                  </a:cubicBezTo>
                  <a:close/>
                </a:path>
              </a:pathLst>
            </a:custGeom>
            <a:solidFill>
              <a:srgbClr val="018673"/>
            </a:solidFill>
            <a:ln w="9525" cap="flat">
              <a:noFill/>
              <a:prstDash val="solid"/>
              <a:miter/>
            </a:ln>
          </p:spPr>
          <p:txBody>
            <a:bodyPr rtlCol="0" anchor="ctr"/>
            <a:lstStyle/>
            <a:p>
              <a:endParaRPr lang="en-ID"/>
            </a:p>
          </p:txBody>
        </p:sp>
        <p:sp>
          <p:nvSpPr>
            <p:cNvPr id="137" name="Freeform: Shape 136">
              <a:extLst>
                <a:ext uri="{FF2B5EF4-FFF2-40B4-BE49-F238E27FC236}">
                  <a16:creationId xmlns:a16="http://schemas.microsoft.com/office/drawing/2014/main" id="{F889337E-6D0D-4361-AB2D-EB4532320F6A}"/>
                </a:ext>
              </a:extLst>
            </p:cNvPr>
            <p:cNvSpPr/>
            <p:nvPr/>
          </p:nvSpPr>
          <p:spPr>
            <a:xfrm>
              <a:off x="10420153" y="-751887"/>
              <a:ext cx="66675" cy="133350"/>
            </a:xfrm>
            <a:custGeom>
              <a:avLst/>
              <a:gdLst>
                <a:gd name="connsiteX0" fmla="*/ 283 w 66675"/>
                <a:gd name="connsiteY0" fmla="*/ 137801 h 133350"/>
                <a:gd name="connsiteX1" fmla="*/ 55337 w 66675"/>
                <a:gd name="connsiteY1" fmla="*/ 356 h 133350"/>
                <a:gd name="connsiteX2" fmla="*/ 283 w 66675"/>
                <a:gd name="connsiteY2" fmla="*/ 137801 h 133350"/>
              </a:gdLst>
              <a:ahLst/>
              <a:cxnLst>
                <a:cxn ang="0">
                  <a:pos x="connsiteX0" y="connsiteY0"/>
                </a:cxn>
                <a:cxn ang="0">
                  <a:pos x="connsiteX1" y="connsiteY1"/>
                </a:cxn>
                <a:cxn ang="0">
                  <a:pos x="connsiteX2" y="connsiteY2"/>
                </a:cxn>
              </a:cxnLst>
              <a:rect l="l" t="t" r="r" b="b"/>
              <a:pathLst>
                <a:path w="66675" h="133350">
                  <a:moveTo>
                    <a:pt x="283" y="137801"/>
                  </a:moveTo>
                  <a:cubicBezTo>
                    <a:pt x="283" y="137801"/>
                    <a:pt x="-7242" y="8833"/>
                    <a:pt x="55337" y="356"/>
                  </a:cubicBezTo>
                  <a:cubicBezTo>
                    <a:pt x="117916" y="-8122"/>
                    <a:pt x="283" y="137801"/>
                    <a:pt x="283" y="137801"/>
                  </a:cubicBezTo>
                  <a:close/>
                </a:path>
              </a:pathLst>
            </a:custGeom>
            <a:solidFill>
              <a:srgbClr val="018673"/>
            </a:solidFill>
            <a:ln w="9525" cap="flat">
              <a:noFill/>
              <a:prstDash val="solid"/>
              <a:miter/>
            </a:ln>
          </p:spPr>
          <p:txBody>
            <a:bodyPr rtlCol="0" anchor="ctr"/>
            <a:lstStyle/>
            <a:p>
              <a:endParaRPr lang="en-ID"/>
            </a:p>
          </p:txBody>
        </p:sp>
        <p:sp>
          <p:nvSpPr>
            <p:cNvPr id="138" name="Freeform: Shape 137">
              <a:extLst>
                <a:ext uri="{FF2B5EF4-FFF2-40B4-BE49-F238E27FC236}">
                  <a16:creationId xmlns:a16="http://schemas.microsoft.com/office/drawing/2014/main" id="{9044E047-6F0B-48F5-8DAA-37760C45C5AD}"/>
                </a:ext>
              </a:extLst>
            </p:cNvPr>
            <p:cNvSpPr/>
            <p:nvPr/>
          </p:nvSpPr>
          <p:spPr>
            <a:xfrm>
              <a:off x="10664181" y="-487103"/>
              <a:ext cx="133350" cy="66675"/>
            </a:xfrm>
            <a:custGeom>
              <a:avLst/>
              <a:gdLst>
                <a:gd name="connsiteX0" fmla="*/ 0 w 133350"/>
                <a:gd name="connsiteY0" fmla="*/ 68470 h 66675"/>
                <a:gd name="connsiteX1" fmla="*/ 125921 w 133350"/>
                <a:gd name="connsiteY1" fmla="*/ 6367 h 66675"/>
                <a:gd name="connsiteX2" fmla="*/ 0 w 133350"/>
                <a:gd name="connsiteY2" fmla="*/ 68470 h 66675"/>
              </a:gdLst>
              <a:ahLst/>
              <a:cxnLst>
                <a:cxn ang="0">
                  <a:pos x="connsiteX0" y="connsiteY0"/>
                </a:cxn>
                <a:cxn ang="0">
                  <a:pos x="connsiteX1" y="connsiteY1"/>
                </a:cxn>
                <a:cxn ang="0">
                  <a:pos x="connsiteX2" y="connsiteY2"/>
                </a:cxn>
              </a:cxnLst>
              <a:rect l="l" t="t" r="r" b="b"/>
              <a:pathLst>
                <a:path w="133350" h="66675">
                  <a:moveTo>
                    <a:pt x="0" y="68470"/>
                  </a:moveTo>
                  <a:cubicBezTo>
                    <a:pt x="0" y="68470"/>
                    <a:pt x="63437" y="-24780"/>
                    <a:pt x="125921" y="6367"/>
                  </a:cubicBezTo>
                  <a:cubicBezTo>
                    <a:pt x="188404" y="37609"/>
                    <a:pt x="0" y="68470"/>
                    <a:pt x="0" y="68470"/>
                  </a:cubicBezTo>
                  <a:close/>
                </a:path>
              </a:pathLst>
            </a:custGeom>
            <a:solidFill>
              <a:srgbClr val="018673"/>
            </a:solidFill>
            <a:ln w="9525" cap="flat">
              <a:noFill/>
              <a:prstDash val="solid"/>
              <a:miter/>
            </a:ln>
          </p:spPr>
          <p:txBody>
            <a:bodyPr rtlCol="0" anchor="ctr"/>
            <a:lstStyle/>
            <a:p>
              <a:endParaRPr lang="en-ID"/>
            </a:p>
          </p:txBody>
        </p:sp>
        <p:sp>
          <p:nvSpPr>
            <p:cNvPr id="139" name="Freeform: Shape 138">
              <a:extLst>
                <a:ext uri="{FF2B5EF4-FFF2-40B4-BE49-F238E27FC236}">
                  <a16:creationId xmlns:a16="http://schemas.microsoft.com/office/drawing/2014/main" id="{0DDEB67D-AD67-4372-A989-05D3704FF15D}"/>
                </a:ext>
              </a:extLst>
            </p:cNvPr>
            <p:cNvSpPr/>
            <p:nvPr/>
          </p:nvSpPr>
          <p:spPr>
            <a:xfrm>
              <a:off x="10692368" y="-628521"/>
              <a:ext cx="95250" cy="114300"/>
            </a:xfrm>
            <a:custGeom>
              <a:avLst/>
              <a:gdLst>
                <a:gd name="connsiteX0" fmla="*/ 6 w 95250"/>
                <a:gd name="connsiteY0" fmla="*/ 114448 h 114300"/>
                <a:gd name="connsiteX1" fmla="*/ 80112 w 95250"/>
                <a:gd name="connsiteY1" fmla="*/ 1768 h 114300"/>
                <a:gd name="connsiteX2" fmla="*/ 6 w 95250"/>
                <a:gd name="connsiteY2" fmla="*/ 114448 h 114300"/>
              </a:gdLst>
              <a:ahLst/>
              <a:cxnLst>
                <a:cxn ang="0">
                  <a:pos x="connsiteX0" y="connsiteY0"/>
                </a:cxn>
                <a:cxn ang="0">
                  <a:pos x="connsiteX1" y="connsiteY1"/>
                </a:cxn>
                <a:cxn ang="0">
                  <a:pos x="connsiteX2" y="connsiteY2"/>
                </a:cxn>
              </a:cxnLst>
              <a:rect l="l" t="t" r="r" b="b"/>
              <a:pathLst>
                <a:path w="95250" h="114300">
                  <a:moveTo>
                    <a:pt x="6" y="114448"/>
                  </a:moveTo>
                  <a:cubicBezTo>
                    <a:pt x="6" y="114448"/>
                    <a:pt x="-2280" y="-16616"/>
                    <a:pt x="80112" y="1768"/>
                  </a:cubicBezTo>
                  <a:cubicBezTo>
                    <a:pt x="162503" y="20151"/>
                    <a:pt x="6" y="114448"/>
                    <a:pt x="6" y="114448"/>
                  </a:cubicBezTo>
                  <a:close/>
                </a:path>
              </a:pathLst>
            </a:custGeom>
            <a:solidFill>
              <a:srgbClr val="018673"/>
            </a:solidFill>
            <a:ln w="9525" cap="flat">
              <a:noFill/>
              <a:prstDash val="solid"/>
              <a:miter/>
            </a:ln>
          </p:spPr>
          <p:txBody>
            <a:bodyPr rtlCol="0" anchor="ctr"/>
            <a:lstStyle/>
            <a:p>
              <a:endParaRPr lang="en-ID"/>
            </a:p>
          </p:txBody>
        </p:sp>
        <p:sp>
          <p:nvSpPr>
            <p:cNvPr id="140" name="Freeform: Shape 139">
              <a:extLst>
                <a:ext uri="{FF2B5EF4-FFF2-40B4-BE49-F238E27FC236}">
                  <a16:creationId xmlns:a16="http://schemas.microsoft.com/office/drawing/2014/main" id="{F3A877C8-44D0-40B5-8689-1BCBDE1D04E3}"/>
                </a:ext>
              </a:extLst>
            </p:cNvPr>
            <p:cNvSpPr/>
            <p:nvPr/>
          </p:nvSpPr>
          <p:spPr>
            <a:xfrm>
              <a:off x="10608666" y="-583639"/>
              <a:ext cx="66675" cy="114300"/>
            </a:xfrm>
            <a:custGeom>
              <a:avLst/>
              <a:gdLst>
                <a:gd name="connsiteX0" fmla="*/ 67040 w 66675"/>
                <a:gd name="connsiteY0" fmla="*/ 120239 h 114300"/>
                <a:gd name="connsiteX1" fmla="*/ 20081 w 66675"/>
                <a:gd name="connsiteY1" fmla="*/ 1557 h 114300"/>
                <a:gd name="connsiteX2" fmla="*/ 67040 w 66675"/>
                <a:gd name="connsiteY2" fmla="*/ 120239 h 114300"/>
              </a:gdLst>
              <a:ahLst/>
              <a:cxnLst>
                <a:cxn ang="0">
                  <a:pos x="connsiteX0" y="connsiteY0"/>
                </a:cxn>
                <a:cxn ang="0">
                  <a:pos x="connsiteX1" y="connsiteY1"/>
                </a:cxn>
                <a:cxn ang="0">
                  <a:pos x="connsiteX2" y="connsiteY2"/>
                </a:cxn>
              </a:cxnLst>
              <a:rect l="l" t="t" r="r" b="b"/>
              <a:pathLst>
                <a:path w="66675" h="114300">
                  <a:moveTo>
                    <a:pt x="67040" y="120239"/>
                  </a:moveTo>
                  <a:cubicBezTo>
                    <a:pt x="67040" y="120239"/>
                    <a:pt x="84566" y="-15969"/>
                    <a:pt x="20081" y="1557"/>
                  </a:cubicBezTo>
                  <a:cubicBezTo>
                    <a:pt x="-44403" y="19274"/>
                    <a:pt x="67040" y="120239"/>
                    <a:pt x="67040" y="120239"/>
                  </a:cubicBezTo>
                  <a:close/>
                </a:path>
              </a:pathLst>
            </a:custGeom>
            <a:solidFill>
              <a:srgbClr val="018673"/>
            </a:solidFill>
            <a:ln w="9525" cap="flat">
              <a:noFill/>
              <a:prstDash val="solid"/>
              <a:miter/>
            </a:ln>
          </p:spPr>
          <p:txBody>
            <a:bodyPr rtlCol="0" anchor="ctr"/>
            <a:lstStyle/>
            <a:p>
              <a:endParaRPr lang="en-ID"/>
            </a:p>
          </p:txBody>
        </p:sp>
        <p:sp>
          <p:nvSpPr>
            <p:cNvPr id="141" name="Freeform: Shape 140">
              <a:extLst>
                <a:ext uri="{FF2B5EF4-FFF2-40B4-BE49-F238E27FC236}">
                  <a16:creationId xmlns:a16="http://schemas.microsoft.com/office/drawing/2014/main" id="{ACD47FD3-2C71-4805-A8ED-4C812516FFC6}"/>
                </a:ext>
              </a:extLst>
            </p:cNvPr>
            <p:cNvSpPr/>
            <p:nvPr/>
          </p:nvSpPr>
          <p:spPr>
            <a:xfrm>
              <a:off x="9769638" y="-645232"/>
              <a:ext cx="200025" cy="457200"/>
            </a:xfrm>
            <a:custGeom>
              <a:avLst/>
              <a:gdLst>
                <a:gd name="connsiteX0" fmla="*/ 129114 w 200025"/>
                <a:gd name="connsiteY0" fmla="*/ 317754 h 457200"/>
                <a:gd name="connsiteX1" fmla="*/ 118446 w 200025"/>
                <a:gd name="connsiteY1" fmla="*/ 184213 h 457200"/>
                <a:gd name="connsiteX2" fmla="*/ 121970 w 200025"/>
                <a:gd name="connsiteY2" fmla="*/ 117538 h 457200"/>
                <a:gd name="connsiteX3" fmla="*/ 134829 w 200025"/>
                <a:gd name="connsiteY3" fmla="*/ 53054 h 457200"/>
                <a:gd name="connsiteX4" fmla="*/ 115302 w 200025"/>
                <a:gd name="connsiteY4" fmla="*/ 115157 h 457200"/>
                <a:gd name="connsiteX5" fmla="*/ 104920 w 200025"/>
                <a:gd name="connsiteY5" fmla="*/ 181927 h 457200"/>
                <a:gd name="connsiteX6" fmla="*/ 102729 w 200025"/>
                <a:gd name="connsiteY6" fmla="*/ 251174 h 457200"/>
                <a:gd name="connsiteX7" fmla="*/ 102729 w 200025"/>
                <a:gd name="connsiteY7" fmla="*/ 252127 h 457200"/>
                <a:gd name="connsiteX8" fmla="*/ 60057 w 200025"/>
                <a:gd name="connsiteY8" fmla="*/ 78867 h 457200"/>
                <a:gd name="connsiteX9" fmla="*/ 73392 w 200025"/>
                <a:gd name="connsiteY9" fmla="*/ 178308 h 457200"/>
                <a:gd name="connsiteX10" fmla="*/ 55581 w 200025"/>
                <a:gd name="connsiteY10" fmla="*/ 156877 h 457200"/>
                <a:gd name="connsiteX11" fmla="*/ 28053 w 200025"/>
                <a:gd name="connsiteY11" fmla="*/ 110204 h 457200"/>
                <a:gd name="connsiteX12" fmla="*/ 9765 w 200025"/>
                <a:gd name="connsiteY12" fmla="*/ 56959 h 457200"/>
                <a:gd name="connsiteX13" fmla="*/ 2145 w 200025"/>
                <a:gd name="connsiteY13" fmla="*/ 0 h 457200"/>
                <a:gd name="connsiteX14" fmla="*/ 1193 w 200025"/>
                <a:gd name="connsiteY14" fmla="*/ 49149 h 457200"/>
                <a:gd name="connsiteX15" fmla="*/ 13956 w 200025"/>
                <a:gd name="connsiteY15" fmla="*/ 107347 h 457200"/>
                <a:gd name="connsiteX16" fmla="*/ 36150 w 200025"/>
                <a:gd name="connsiteY16" fmla="*/ 153448 h 457200"/>
                <a:gd name="connsiteX17" fmla="*/ 82632 w 200025"/>
                <a:gd name="connsiteY17" fmla="*/ 214884 h 457200"/>
                <a:gd name="connsiteX18" fmla="*/ 80631 w 200025"/>
                <a:gd name="connsiteY18" fmla="*/ 209836 h 457200"/>
                <a:gd name="connsiteX19" fmla="*/ 115017 w 200025"/>
                <a:gd name="connsiteY19" fmla="*/ 320802 h 457200"/>
                <a:gd name="connsiteX20" fmla="*/ 155593 w 200025"/>
                <a:gd name="connsiteY20" fmla="*/ 417862 h 457200"/>
                <a:gd name="connsiteX21" fmla="*/ 177882 w 200025"/>
                <a:gd name="connsiteY21" fmla="*/ 463391 h 457200"/>
                <a:gd name="connsiteX22" fmla="*/ 202170 w 200025"/>
                <a:gd name="connsiteY22" fmla="*/ 458057 h 457200"/>
                <a:gd name="connsiteX23" fmla="*/ 172738 w 200025"/>
                <a:gd name="connsiteY23" fmla="*/ 406432 h 457200"/>
                <a:gd name="connsiteX24" fmla="*/ 129114 w 200025"/>
                <a:gd name="connsiteY24" fmla="*/ 317754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00025" h="457200">
                  <a:moveTo>
                    <a:pt x="129114" y="317754"/>
                  </a:moveTo>
                  <a:cubicBezTo>
                    <a:pt x="129114" y="317754"/>
                    <a:pt x="114636" y="252794"/>
                    <a:pt x="118446" y="184213"/>
                  </a:cubicBezTo>
                  <a:cubicBezTo>
                    <a:pt x="119684" y="162020"/>
                    <a:pt x="119303" y="139541"/>
                    <a:pt x="121970" y="117538"/>
                  </a:cubicBezTo>
                  <a:cubicBezTo>
                    <a:pt x="124256" y="95345"/>
                    <a:pt x="129304" y="74104"/>
                    <a:pt x="134829" y="53054"/>
                  </a:cubicBezTo>
                  <a:cubicBezTo>
                    <a:pt x="127113" y="72866"/>
                    <a:pt x="119874" y="93345"/>
                    <a:pt x="115302" y="115157"/>
                  </a:cubicBezTo>
                  <a:cubicBezTo>
                    <a:pt x="110349" y="136779"/>
                    <a:pt x="106730" y="159163"/>
                    <a:pt x="104920" y="181927"/>
                  </a:cubicBezTo>
                  <a:cubicBezTo>
                    <a:pt x="102920" y="204692"/>
                    <a:pt x="102063" y="227838"/>
                    <a:pt x="102729" y="251174"/>
                  </a:cubicBezTo>
                  <a:cubicBezTo>
                    <a:pt x="102729" y="251555"/>
                    <a:pt x="102729" y="251841"/>
                    <a:pt x="102729" y="252127"/>
                  </a:cubicBezTo>
                  <a:cubicBezTo>
                    <a:pt x="96633" y="235267"/>
                    <a:pt x="64629" y="115252"/>
                    <a:pt x="60057" y="78867"/>
                  </a:cubicBezTo>
                  <a:cubicBezTo>
                    <a:pt x="62248" y="112014"/>
                    <a:pt x="66725" y="145351"/>
                    <a:pt x="73392" y="178308"/>
                  </a:cubicBezTo>
                  <a:cubicBezTo>
                    <a:pt x="67201" y="171640"/>
                    <a:pt x="61105" y="164401"/>
                    <a:pt x="55581" y="156877"/>
                  </a:cubicBezTo>
                  <a:cubicBezTo>
                    <a:pt x="45008" y="142684"/>
                    <a:pt x="35673" y="126968"/>
                    <a:pt x="28053" y="110204"/>
                  </a:cubicBezTo>
                  <a:cubicBezTo>
                    <a:pt x="20338" y="93440"/>
                    <a:pt x="13861" y="75533"/>
                    <a:pt x="9765" y="56959"/>
                  </a:cubicBezTo>
                  <a:cubicBezTo>
                    <a:pt x="5098" y="38386"/>
                    <a:pt x="3288" y="19240"/>
                    <a:pt x="2145" y="0"/>
                  </a:cubicBezTo>
                  <a:cubicBezTo>
                    <a:pt x="1002" y="18955"/>
                    <a:pt x="-1474" y="29623"/>
                    <a:pt x="1193" y="49149"/>
                  </a:cubicBezTo>
                  <a:cubicBezTo>
                    <a:pt x="3193" y="68770"/>
                    <a:pt x="7670" y="88392"/>
                    <a:pt x="13956" y="107347"/>
                  </a:cubicBezTo>
                  <a:cubicBezTo>
                    <a:pt x="20148" y="126397"/>
                    <a:pt x="26339" y="136112"/>
                    <a:pt x="36150" y="153448"/>
                  </a:cubicBezTo>
                  <a:cubicBezTo>
                    <a:pt x="46151" y="170974"/>
                    <a:pt x="68344" y="199358"/>
                    <a:pt x="82632" y="214884"/>
                  </a:cubicBezTo>
                  <a:lnTo>
                    <a:pt x="80631" y="209836"/>
                  </a:lnTo>
                  <a:cubicBezTo>
                    <a:pt x="87680" y="238125"/>
                    <a:pt x="115017" y="320802"/>
                    <a:pt x="115017" y="320802"/>
                  </a:cubicBezTo>
                  <a:cubicBezTo>
                    <a:pt x="127304" y="353759"/>
                    <a:pt x="140829" y="386144"/>
                    <a:pt x="155593" y="417862"/>
                  </a:cubicBezTo>
                  <a:cubicBezTo>
                    <a:pt x="162832" y="433197"/>
                    <a:pt x="170262" y="448342"/>
                    <a:pt x="177882" y="463391"/>
                  </a:cubicBezTo>
                  <a:lnTo>
                    <a:pt x="202170" y="458057"/>
                  </a:lnTo>
                  <a:cubicBezTo>
                    <a:pt x="191979" y="441103"/>
                    <a:pt x="182168" y="423863"/>
                    <a:pt x="172738" y="406432"/>
                  </a:cubicBezTo>
                  <a:cubicBezTo>
                    <a:pt x="156927" y="377666"/>
                    <a:pt x="142544" y="348044"/>
                    <a:pt x="129114" y="317754"/>
                  </a:cubicBezTo>
                  <a:close/>
                </a:path>
              </a:pathLst>
            </a:custGeom>
            <a:solidFill>
              <a:srgbClr val="018673"/>
            </a:solidFill>
            <a:ln w="9525" cap="flat">
              <a:noFill/>
              <a:prstDash val="solid"/>
              <a:miter/>
            </a:ln>
          </p:spPr>
          <p:txBody>
            <a:bodyPr rtlCol="0" anchor="ctr"/>
            <a:lstStyle/>
            <a:p>
              <a:endParaRPr lang="en-ID"/>
            </a:p>
          </p:txBody>
        </p:sp>
        <p:sp>
          <p:nvSpPr>
            <p:cNvPr id="142" name="Freeform: Shape 141">
              <a:extLst>
                <a:ext uri="{FF2B5EF4-FFF2-40B4-BE49-F238E27FC236}">
                  <a16:creationId xmlns:a16="http://schemas.microsoft.com/office/drawing/2014/main" id="{C2064267-F41E-45EB-933C-A8759FBFCFDD}"/>
                </a:ext>
              </a:extLst>
            </p:cNvPr>
            <p:cNvSpPr/>
            <p:nvPr/>
          </p:nvSpPr>
          <p:spPr>
            <a:xfrm>
              <a:off x="9659079" y="-771486"/>
              <a:ext cx="114300" cy="152400"/>
            </a:xfrm>
            <a:custGeom>
              <a:avLst/>
              <a:gdLst>
                <a:gd name="connsiteX0" fmla="*/ 117943 w 114300"/>
                <a:gd name="connsiteY0" fmla="*/ 153496 h 152400"/>
                <a:gd name="connsiteX1" fmla="*/ 27265 w 114300"/>
                <a:gd name="connsiteY1" fmla="*/ 8430 h 152400"/>
                <a:gd name="connsiteX2" fmla="*/ 117943 w 114300"/>
                <a:gd name="connsiteY2" fmla="*/ 153496 h 152400"/>
              </a:gdLst>
              <a:ahLst/>
              <a:cxnLst>
                <a:cxn ang="0">
                  <a:pos x="connsiteX0" y="connsiteY0"/>
                </a:cxn>
                <a:cxn ang="0">
                  <a:pos x="connsiteX1" y="connsiteY1"/>
                </a:cxn>
                <a:cxn ang="0">
                  <a:pos x="connsiteX2" y="connsiteY2"/>
                </a:cxn>
              </a:cxnLst>
              <a:rect l="l" t="t" r="r" b="b"/>
              <a:pathLst>
                <a:path w="114300" h="152400">
                  <a:moveTo>
                    <a:pt x="117943" y="153496"/>
                  </a:moveTo>
                  <a:cubicBezTo>
                    <a:pt x="117943" y="153496"/>
                    <a:pt x="122705" y="-42434"/>
                    <a:pt x="27265" y="8430"/>
                  </a:cubicBezTo>
                  <a:cubicBezTo>
                    <a:pt x="-68271" y="59293"/>
                    <a:pt x="117943" y="153496"/>
                    <a:pt x="117943" y="153496"/>
                  </a:cubicBezTo>
                  <a:close/>
                </a:path>
              </a:pathLst>
            </a:custGeom>
            <a:solidFill>
              <a:srgbClr val="018673"/>
            </a:solidFill>
            <a:ln w="9525" cap="flat">
              <a:noFill/>
              <a:prstDash val="solid"/>
              <a:miter/>
            </a:ln>
          </p:spPr>
          <p:txBody>
            <a:bodyPr rtlCol="0" anchor="ctr"/>
            <a:lstStyle/>
            <a:p>
              <a:endParaRPr lang="en-ID"/>
            </a:p>
          </p:txBody>
        </p:sp>
        <p:sp>
          <p:nvSpPr>
            <p:cNvPr id="143" name="Freeform: Shape 142">
              <a:extLst>
                <a:ext uri="{FF2B5EF4-FFF2-40B4-BE49-F238E27FC236}">
                  <a16:creationId xmlns:a16="http://schemas.microsoft.com/office/drawing/2014/main" id="{355AEE2C-FA81-4F7D-8664-A5E3B8441366}"/>
                </a:ext>
              </a:extLst>
            </p:cNvPr>
            <p:cNvSpPr/>
            <p:nvPr/>
          </p:nvSpPr>
          <p:spPr>
            <a:xfrm>
              <a:off x="9810551" y="-673435"/>
              <a:ext cx="47625" cy="133350"/>
            </a:xfrm>
            <a:custGeom>
              <a:avLst/>
              <a:gdLst>
                <a:gd name="connsiteX0" fmla="*/ 20287 w 47625"/>
                <a:gd name="connsiteY0" fmla="*/ 135549 h 133350"/>
                <a:gd name="connsiteX1" fmla="*/ 22001 w 47625"/>
                <a:gd name="connsiteY1" fmla="*/ 3342 h 133350"/>
                <a:gd name="connsiteX2" fmla="*/ 20287 w 47625"/>
                <a:gd name="connsiteY2" fmla="*/ 135549 h 133350"/>
              </a:gdLst>
              <a:ahLst/>
              <a:cxnLst>
                <a:cxn ang="0">
                  <a:pos x="connsiteX0" y="connsiteY0"/>
                </a:cxn>
                <a:cxn ang="0">
                  <a:pos x="connsiteX1" y="connsiteY1"/>
                </a:cxn>
                <a:cxn ang="0">
                  <a:pos x="connsiteX2" y="connsiteY2"/>
                </a:cxn>
              </a:cxnLst>
              <a:rect l="l" t="t" r="r" b="b"/>
              <a:pathLst>
                <a:path w="47625" h="133350">
                  <a:moveTo>
                    <a:pt x="20287" y="135549"/>
                  </a:moveTo>
                  <a:cubicBezTo>
                    <a:pt x="20287" y="135549"/>
                    <a:pt x="-26481" y="27822"/>
                    <a:pt x="22001" y="3342"/>
                  </a:cubicBezTo>
                  <a:cubicBezTo>
                    <a:pt x="70388" y="-21137"/>
                    <a:pt x="66388" y="95544"/>
                    <a:pt x="20287" y="135549"/>
                  </a:cubicBezTo>
                  <a:close/>
                </a:path>
              </a:pathLst>
            </a:custGeom>
            <a:solidFill>
              <a:srgbClr val="018673"/>
            </a:solidFill>
            <a:ln w="9525" cap="flat">
              <a:noFill/>
              <a:prstDash val="solid"/>
              <a:miter/>
            </a:ln>
          </p:spPr>
          <p:txBody>
            <a:bodyPr rtlCol="0" anchor="ctr"/>
            <a:lstStyle/>
            <a:p>
              <a:endParaRPr lang="en-ID"/>
            </a:p>
          </p:txBody>
        </p:sp>
        <p:sp>
          <p:nvSpPr>
            <p:cNvPr id="144" name="Freeform: Shape 143">
              <a:extLst>
                <a:ext uri="{FF2B5EF4-FFF2-40B4-BE49-F238E27FC236}">
                  <a16:creationId xmlns:a16="http://schemas.microsoft.com/office/drawing/2014/main" id="{0E0C4231-0932-4809-9A9A-D1F9ECCD2E53}"/>
                </a:ext>
              </a:extLst>
            </p:cNvPr>
            <p:cNvSpPr/>
            <p:nvPr/>
          </p:nvSpPr>
          <p:spPr>
            <a:xfrm>
              <a:off x="9898520" y="-698993"/>
              <a:ext cx="85725" cy="114300"/>
            </a:xfrm>
            <a:custGeom>
              <a:avLst/>
              <a:gdLst>
                <a:gd name="connsiteX0" fmla="*/ 1565 w 85725"/>
                <a:gd name="connsiteY0" fmla="*/ 115007 h 114300"/>
                <a:gd name="connsiteX1" fmla="*/ 69002 w 85725"/>
                <a:gd name="connsiteY1" fmla="*/ 326 h 114300"/>
                <a:gd name="connsiteX2" fmla="*/ 1565 w 85725"/>
                <a:gd name="connsiteY2" fmla="*/ 115007 h 114300"/>
              </a:gdLst>
              <a:ahLst/>
              <a:cxnLst>
                <a:cxn ang="0">
                  <a:pos x="connsiteX0" y="connsiteY0"/>
                </a:cxn>
                <a:cxn ang="0">
                  <a:pos x="connsiteX1" y="connsiteY1"/>
                </a:cxn>
                <a:cxn ang="0">
                  <a:pos x="connsiteX2" y="connsiteY2"/>
                </a:cxn>
              </a:cxnLst>
              <a:rect l="l" t="t" r="r" b="b"/>
              <a:pathLst>
                <a:path w="85725" h="114300">
                  <a:moveTo>
                    <a:pt x="1565" y="115007"/>
                  </a:moveTo>
                  <a:cubicBezTo>
                    <a:pt x="1565" y="115007"/>
                    <a:pt x="-16342" y="-7104"/>
                    <a:pt x="69002" y="326"/>
                  </a:cubicBezTo>
                  <a:cubicBezTo>
                    <a:pt x="154346" y="7851"/>
                    <a:pt x="1565" y="115007"/>
                    <a:pt x="1565" y="115007"/>
                  </a:cubicBezTo>
                  <a:close/>
                </a:path>
              </a:pathLst>
            </a:custGeom>
            <a:solidFill>
              <a:srgbClr val="018673"/>
            </a:solidFill>
            <a:ln w="9525" cap="flat">
              <a:noFill/>
              <a:prstDash val="solid"/>
              <a:miter/>
            </a:ln>
          </p:spPr>
          <p:txBody>
            <a:bodyPr rtlCol="0" anchor="ctr"/>
            <a:lstStyle/>
            <a:p>
              <a:endParaRPr lang="en-ID"/>
            </a:p>
          </p:txBody>
        </p:sp>
        <p:sp>
          <p:nvSpPr>
            <p:cNvPr id="145" name="Freeform: Shape 144">
              <a:extLst>
                <a:ext uri="{FF2B5EF4-FFF2-40B4-BE49-F238E27FC236}">
                  <a16:creationId xmlns:a16="http://schemas.microsoft.com/office/drawing/2014/main" id="{FD273935-AD5D-4F73-88AC-6AD6B03D2896}"/>
                </a:ext>
              </a:extLst>
            </p:cNvPr>
            <p:cNvSpPr/>
            <p:nvPr/>
          </p:nvSpPr>
          <p:spPr>
            <a:xfrm>
              <a:off x="9885798" y="-598426"/>
              <a:ext cx="123825" cy="66675"/>
            </a:xfrm>
            <a:custGeom>
              <a:avLst/>
              <a:gdLst>
                <a:gd name="connsiteX0" fmla="*/ 0 w 123825"/>
                <a:gd name="connsiteY0" fmla="*/ 70161 h 66675"/>
                <a:gd name="connsiteX1" fmla="*/ 123539 w 123825"/>
                <a:gd name="connsiteY1" fmla="*/ 33680 h 66675"/>
                <a:gd name="connsiteX2" fmla="*/ 0 w 123825"/>
                <a:gd name="connsiteY2" fmla="*/ 70161 h 66675"/>
              </a:gdLst>
              <a:ahLst/>
              <a:cxnLst>
                <a:cxn ang="0">
                  <a:pos x="connsiteX0" y="connsiteY0"/>
                </a:cxn>
                <a:cxn ang="0">
                  <a:pos x="connsiteX1" y="connsiteY1"/>
                </a:cxn>
                <a:cxn ang="0">
                  <a:pos x="connsiteX2" y="connsiteY2"/>
                </a:cxn>
              </a:cxnLst>
              <a:rect l="l" t="t" r="r" b="b"/>
              <a:pathLst>
                <a:path w="123825" h="66675">
                  <a:moveTo>
                    <a:pt x="0" y="70161"/>
                  </a:moveTo>
                  <a:cubicBezTo>
                    <a:pt x="0" y="70161"/>
                    <a:pt x="84772" y="-59474"/>
                    <a:pt x="123539" y="33680"/>
                  </a:cubicBezTo>
                  <a:cubicBezTo>
                    <a:pt x="138017" y="68351"/>
                    <a:pt x="0" y="70161"/>
                    <a:pt x="0" y="70161"/>
                  </a:cubicBezTo>
                  <a:close/>
                </a:path>
              </a:pathLst>
            </a:custGeom>
            <a:solidFill>
              <a:srgbClr val="018673"/>
            </a:solidFill>
            <a:ln w="9525" cap="flat">
              <a:noFill/>
              <a:prstDash val="solid"/>
              <a:miter/>
            </a:ln>
          </p:spPr>
          <p:txBody>
            <a:bodyPr rtlCol="0" anchor="ctr"/>
            <a:lstStyle/>
            <a:p>
              <a:endParaRPr lang="en-ID"/>
            </a:p>
          </p:txBody>
        </p:sp>
        <p:sp>
          <p:nvSpPr>
            <p:cNvPr id="146" name="Freeform: Shape 145">
              <a:extLst>
                <a:ext uri="{FF2B5EF4-FFF2-40B4-BE49-F238E27FC236}">
                  <a16:creationId xmlns:a16="http://schemas.microsoft.com/office/drawing/2014/main" id="{A2E04302-4527-47FD-8C93-E98C6FCE350B}"/>
                </a:ext>
              </a:extLst>
            </p:cNvPr>
            <p:cNvSpPr/>
            <p:nvPr/>
          </p:nvSpPr>
          <p:spPr>
            <a:xfrm>
              <a:off x="9643860" y="-605105"/>
              <a:ext cx="142875" cy="47625"/>
            </a:xfrm>
            <a:custGeom>
              <a:avLst/>
              <a:gdLst>
                <a:gd name="connsiteX0" fmla="*/ 145259 w 142875"/>
                <a:gd name="connsiteY0" fmla="*/ 46360 h 47625"/>
                <a:gd name="connsiteX1" fmla="*/ 13433 w 142875"/>
                <a:gd name="connsiteY1" fmla="*/ 13880 h 47625"/>
                <a:gd name="connsiteX2" fmla="*/ 145259 w 142875"/>
                <a:gd name="connsiteY2" fmla="*/ 46360 h 47625"/>
              </a:gdLst>
              <a:ahLst/>
              <a:cxnLst>
                <a:cxn ang="0">
                  <a:pos x="connsiteX0" y="connsiteY0"/>
                </a:cxn>
                <a:cxn ang="0">
                  <a:pos x="connsiteX1" y="connsiteY1"/>
                </a:cxn>
                <a:cxn ang="0">
                  <a:pos x="connsiteX2" y="connsiteY2"/>
                </a:cxn>
              </a:cxnLst>
              <a:rect l="l" t="t" r="r" b="b"/>
              <a:pathLst>
                <a:path w="142875" h="47625">
                  <a:moveTo>
                    <a:pt x="145259" y="46360"/>
                  </a:moveTo>
                  <a:cubicBezTo>
                    <a:pt x="145259" y="46360"/>
                    <a:pt x="70012" y="-30697"/>
                    <a:pt x="13433" y="13880"/>
                  </a:cubicBezTo>
                  <a:cubicBezTo>
                    <a:pt x="-43241" y="58552"/>
                    <a:pt x="94586" y="61981"/>
                    <a:pt x="145259" y="46360"/>
                  </a:cubicBezTo>
                  <a:close/>
                </a:path>
              </a:pathLst>
            </a:custGeom>
            <a:solidFill>
              <a:srgbClr val="018673"/>
            </a:solidFill>
            <a:ln w="9525" cap="flat">
              <a:noFill/>
              <a:prstDash val="solid"/>
              <a:miter/>
            </a:ln>
          </p:spPr>
          <p:txBody>
            <a:bodyPr rtlCol="0" anchor="ctr"/>
            <a:lstStyle/>
            <a:p>
              <a:endParaRPr lang="en-ID"/>
            </a:p>
          </p:txBody>
        </p:sp>
      </p:grpSp>
      <p:grpSp>
        <p:nvGrpSpPr>
          <p:cNvPr id="153" name="Group 152">
            <a:extLst>
              <a:ext uri="{FF2B5EF4-FFF2-40B4-BE49-F238E27FC236}">
                <a16:creationId xmlns:a16="http://schemas.microsoft.com/office/drawing/2014/main" id="{37B28FBD-CA15-4E88-A1A2-BA9D5D5D0E5D}"/>
              </a:ext>
            </a:extLst>
          </p:cNvPr>
          <p:cNvGrpSpPr/>
          <p:nvPr/>
        </p:nvGrpSpPr>
        <p:grpSpPr>
          <a:xfrm rot="20358220">
            <a:off x="563581" y="5630914"/>
            <a:ext cx="688579" cy="1028714"/>
            <a:chOff x="4528901" y="5179824"/>
            <a:chExt cx="688579" cy="1028714"/>
          </a:xfrm>
        </p:grpSpPr>
        <p:sp>
          <p:nvSpPr>
            <p:cNvPr id="154" name="Freeform: Shape 153">
              <a:extLst>
                <a:ext uri="{FF2B5EF4-FFF2-40B4-BE49-F238E27FC236}">
                  <a16:creationId xmlns:a16="http://schemas.microsoft.com/office/drawing/2014/main" id="{A57DBDFF-C49A-4A99-B035-699DE89F154A}"/>
                </a:ext>
              </a:extLst>
            </p:cNvPr>
            <p:cNvSpPr/>
            <p:nvPr/>
          </p:nvSpPr>
          <p:spPr>
            <a:xfrm rot="21301151" flipH="1">
              <a:off x="4885569" y="5797936"/>
              <a:ext cx="264214" cy="52843"/>
            </a:xfrm>
            <a:custGeom>
              <a:avLst/>
              <a:gdLst>
                <a:gd name="connsiteX0" fmla="*/ 233959 w 238125"/>
                <a:gd name="connsiteY0" fmla="*/ 43950 h 47625"/>
                <a:gd name="connsiteX1" fmla="*/ 232435 w 238125"/>
                <a:gd name="connsiteY1" fmla="*/ 43474 h 47625"/>
                <a:gd name="connsiteX2" fmla="*/ 230244 w 238125"/>
                <a:gd name="connsiteY2" fmla="*/ 35664 h 47625"/>
                <a:gd name="connsiteX3" fmla="*/ 5454 w 238125"/>
                <a:gd name="connsiteY3" fmla="*/ 8327 h 47625"/>
                <a:gd name="connsiteX4" fmla="*/ 5835 w 238125"/>
                <a:gd name="connsiteY4" fmla="*/ 21567 h 47625"/>
                <a:gd name="connsiteX5" fmla="*/ 229196 w 238125"/>
                <a:gd name="connsiteY5" fmla="*/ 56523 h 47625"/>
                <a:gd name="connsiteX6" fmla="*/ 233959 w 238125"/>
                <a:gd name="connsiteY6" fmla="*/ 43950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8125" h="47625">
                  <a:moveTo>
                    <a:pt x="233959" y="43950"/>
                  </a:moveTo>
                  <a:cubicBezTo>
                    <a:pt x="233482" y="43760"/>
                    <a:pt x="233006" y="43665"/>
                    <a:pt x="232435" y="43474"/>
                  </a:cubicBezTo>
                  <a:cubicBezTo>
                    <a:pt x="233578" y="40902"/>
                    <a:pt x="233292" y="37759"/>
                    <a:pt x="230244" y="35664"/>
                  </a:cubicBezTo>
                  <a:cubicBezTo>
                    <a:pt x="163759" y="-10914"/>
                    <a:pt x="81559" y="-2151"/>
                    <a:pt x="5454" y="8327"/>
                  </a:cubicBezTo>
                  <a:cubicBezTo>
                    <a:pt x="-1880" y="9375"/>
                    <a:pt x="-1880" y="21757"/>
                    <a:pt x="5835" y="21567"/>
                  </a:cubicBezTo>
                  <a:cubicBezTo>
                    <a:pt x="82035" y="19566"/>
                    <a:pt x="157187" y="31282"/>
                    <a:pt x="229196" y="56523"/>
                  </a:cubicBezTo>
                  <a:cubicBezTo>
                    <a:pt x="237388" y="59286"/>
                    <a:pt x="242150" y="46808"/>
                    <a:pt x="233959" y="43950"/>
                  </a:cubicBezTo>
                  <a:close/>
                </a:path>
              </a:pathLst>
            </a:custGeom>
            <a:solidFill>
              <a:schemeClr val="accent4"/>
            </a:solidFill>
            <a:ln w="9525" cap="flat">
              <a:noFill/>
              <a:prstDash val="solid"/>
              <a:miter/>
            </a:ln>
          </p:spPr>
          <p:txBody>
            <a:bodyPr rtlCol="0" anchor="ctr"/>
            <a:lstStyle/>
            <a:p>
              <a:endParaRPr lang="en-ID"/>
            </a:p>
          </p:txBody>
        </p:sp>
        <p:sp>
          <p:nvSpPr>
            <p:cNvPr id="155" name="Freeform: Shape 154">
              <a:extLst>
                <a:ext uri="{FF2B5EF4-FFF2-40B4-BE49-F238E27FC236}">
                  <a16:creationId xmlns:a16="http://schemas.microsoft.com/office/drawing/2014/main" id="{7EA878B1-3077-4C12-BD06-CFE4DFEAC6D8}"/>
                </a:ext>
              </a:extLst>
            </p:cNvPr>
            <p:cNvSpPr/>
            <p:nvPr/>
          </p:nvSpPr>
          <p:spPr>
            <a:xfrm rot="21301151" flipH="1">
              <a:off x="4860226" y="5615638"/>
              <a:ext cx="84548" cy="274783"/>
            </a:xfrm>
            <a:custGeom>
              <a:avLst/>
              <a:gdLst>
                <a:gd name="connsiteX0" fmla="*/ 4494 w 76200"/>
                <a:gd name="connsiteY0" fmla="*/ 5848 h 247650"/>
                <a:gd name="connsiteX1" fmla="*/ 69645 w 76200"/>
                <a:gd name="connsiteY1" fmla="*/ 246450 h 247650"/>
                <a:gd name="connsiteX2" fmla="*/ 81837 w 76200"/>
                <a:gd name="connsiteY2" fmla="*/ 240926 h 247650"/>
                <a:gd name="connsiteX3" fmla="*/ 81361 w 76200"/>
                <a:gd name="connsiteY3" fmla="*/ 240068 h 247650"/>
                <a:gd name="connsiteX4" fmla="*/ 81265 w 76200"/>
                <a:gd name="connsiteY4" fmla="*/ 235211 h 247650"/>
                <a:gd name="connsiteX5" fmla="*/ 17638 w 76200"/>
                <a:gd name="connsiteY5" fmla="*/ 5467 h 247650"/>
                <a:gd name="connsiteX6" fmla="*/ 4494 w 76200"/>
                <a:gd name="connsiteY6" fmla="*/ 5848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00" h="247650">
                  <a:moveTo>
                    <a:pt x="4494" y="5848"/>
                  </a:moveTo>
                  <a:cubicBezTo>
                    <a:pt x="-14080" y="92717"/>
                    <a:pt x="28306" y="173012"/>
                    <a:pt x="69645" y="246450"/>
                  </a:cubicBezTo>
                  <a:cubicBezTo>
                    <a:pt x="73836" y="253879"/>
                    <a:pt x="86123" y="248450"/>
                    <a:pt x="81837" y="240926"/>
                  </a:cubicBezTo>
                  <a:cubicBezTo>
                    <a:pt x="81646" y="240640"/>
                    <a:pt x="81551" y="240354"/>
                    <a:pt x="81361" y="240068"/>
                  </a:cubicBezTo>
                  <a:cubicBezTo>
                    <a:pt x="81932" y="238640"/>
                    <a:pt x="82027" y="237020"/>
                    <a:pt x="81265" y="235211"/>
                  </a:cubicBezTo>
                  <a:cubicBezTo>
                    <a:pt x="52309" y="160820"/>
                    <a:pt x="31069" y="84049"/>
                    <a:pt x="17638" y="5467"/>
                  </a:cubicBezTo>
                  <a:cubicBezTo>
                    <a:pt x="16400" y="-2438"/>
                    <a:pt x="6018" y="-1295"/>
                    <a:pt x="4494" y="5848"/>
                  </a:cubicBezTo>
                  <a:close/>
                </a:path>
              </a:pathLst>
            </a:custGeom>
            <a:solidFill>
              <a:schemeClr val="accent4"/>
            </a:solidFill>
            <a:ln w="9525" cap="flat">
              <a:noFill/>
              <a:prstDash val="solid"/>
              <a:miter/>
            </a:ln>
          </p:spPr>
          <p:txBody>
            <a:bodyPr rtlCol="0" anchor="ctr"/>
            <a:lstStyle/>
            <a:p>
              <a:endParaRPr lang="en-ID"/>
            </a:p>
          </p:txBody>
        </p:sp>
        <p:sp>
          <p:nvSpPr>
            <p:cNvPr id="156" name="Freeform: Shape 155">
              <a:extLst>
                <a:ext uri="{FF2B5EF4-FFF2-40B4-BE49-F238E27FC236}">
                  <a16:creationId xmlns:a16="http://schemas.microsoft.com/office/drawing/2014/main" id="{7F4C17DD-1E3E-442E-B2FB-E8C4E63EFED2}"/>
                </a:ext>
              </a:extLst>
            </p:cNvPr>
            <p:cNvSpPr/>
            <p:nvPr/>
          </p:nvSpPr>
          <p:spPr>
            <a:xfrm rot="21301151" flipH="1">
              <a:off x="4699994" y="5648404"/>
              <a:ext cx="422742" cy="560134"/>
            </a:xfrm>
            <a:custGeom>
              <a:avLst/>
              <a:gdLst>
                <a:gd name="connsiteX0" fmla="*/ 387345 w 381000"/>
                <a:gd name="connsiteY0" fmla="*/ 496477 h 504825"/>
                <a:gd name="connsiteX1" fmla="*/ 13965 w 381000"/>
                <a:gd name="connsiteY1" fmla="*/ 1748 h 504825"/>
                <a:gd name="connsiteX2" fmla="*/ 3678 w 381000"/>
                <a:gd name="connsiteY2" fmla="*/ 16321 h 504825"/>
                <a:gd name="connsiteX3" fmla="*/ 371152 w 381000"/>
                <a:gd name="connsiteY3" fmla="*/ 503906 h 504825"/>
                <a:gd name="connsiteX4" fmla="*/ 387345 w 381000"/>
                <a:gd name="connsiteY4" fmla="*/ 496477 h 504825"/>
                <a:gd name="connsiteX5" fmla="*/ 387345 w 381000"/>
                <a:gd name="connsiteY5" fmla="*/ 496477 h 50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1000" h="504825">
                  <a:moveTo>
                    <a:pt x="387345" y="496477"/>
                  </a:moveTo>
                  <a:cubicBezTo>
                    <a:pt x="315241" y="298642"/>
                    <a:pt x="184272" y="125383"/>
                    <a:pt x="13965" y="1748"/>
                  </a:cubicBezTo>
                  <a:cubicBezTo>
                    <a:pt x="4630" y="-5015"/>
                    <a:pt x="-5657" y="9559"/>
                    <a:pt x="3678" y="16321"/>
                  </a:cubicBezTo>
                  <a:cubicBezTo>
                    <a:pt x="171699" y="138337"/>
                    <a:pt x="300096" y="308834"/>
                    <a:pt x="371152" y="503906"/>
                  </a:cubicBezTo>
                  <a:cubicBezTo>
                    <a:pt x="375057" y="514669"/>
                    <a:pt x="391250" y="507240"/>
                    <a:pt x="387345" y="496477"/>
                  </a:cubicBezTo>
                  <a:lnTo>
                    <a:pt x="387345" y="496477"/>
                  </a:lnTo>
                  <a:close/>
                </a:path>
              </a:pathLst>
            </a:custGeom>
            <a:solidFill>
              <a:schemeClr val="accent4"/>
            </a:solidFill>
            <a:ln w="9525" cap="flat">
              <a:noFill/>
              <a:prstDash val="solid"/>
              <a:miter/>
            </a:ln>
          </p:spPr>
          <p:txBody>
            <a:bodyPr rtlCol="0" anchor="ctr"/>
            <a:lstStyle/>
            <a:p>
              <a:endParaRPr lang="en-ID"/>
            </a:p>
          </p:txBody>
        </p:sp>
        <p:sp>
          <p:nvSpPr>
            <p:cNvPr id="157" name="Freeform: Shape 156">
              <a:extLst>
                <a:ext uri="{FF2B5EF4-FFF2-40B4-BE49-F238E27FC236}">
                  <a16:creationId xmlns:a16="http://schemas.microsoft.com/office/drawing/2014/main" id="{842FB568-2FD7-4FF8-BF6E-14E617E9654A}"/>
                </a:ext>
              </a:extLst>
            </p:cNvPr>
            <p:cNvSpPr/>
            <p:nvPr/>
          </p:nvSpPr>
          <p:spPr>
            <a:xfrm rot="21301151" flipH="1">
              <a:off x="5006109" y="5543194"/>
              <a:ext cx="211371" cy="158528"/>
            </a:xfrm>
            <a:custGeom>
              <a:avLst/>
              <a:gdLst>
                <a:gd name="connsiteX0" fmla="*/ 185767 w 190500"/>
                <a:gd name="connsiteY0" fmla="*/ 102133 h 142875"/>
                <a:gd name="connsiteX1" fmla="*/ 35367 w 190500"/>
                <a:gd name="connsiteY1" fmla="*/ 2121 h 142875"/>
                <a:gd name="connsiteX2" fmla="*/ 16508 w 190500"/>
                <a:gd name="connsiteY2" fmla="*/ 52222 h 142875"/>
                <a:gd name="connsiteX3" fmla="*/ 144619 w 190500"/>
                <a:gd name="connsiteY3" fmla="*/ 136328 h 142875"/>
                <a:gd name="connsiteX4" fmla="*/ 185767 w 190500"/>
                <a:gd name="connsiteY4" fmla="*/ 102133 h 142875"/>
                <a:gd name="connsiteX5" fmla="*/ 185767 w 190500"/>
                <a:gd name="connsiteY5" fmla="*/ 102133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142875">
                  <a:moveTo>
                    <a:pt x="185767" y="102133"/>
                  </a:moveTo>
                  <a:cubicBezTo>
                    <a:pt x="142238" y="58890"/>
                    <a:pt x="92232" y="25266"/>
                    <a:pt x="35367" y="2121"/>
                  </a:cubicBezTo>
                  <a:cubicBezTo>
                    <a:pt x="3363" y="-10833"/>
                    <a:pt x="-15401" y="39268"/>
                    <a:pt x="16508" y="52222"/>
                  </a:cubicBezTo>
                  <a:cubicBezTo>
                    <a:pt x="64419" y="71653"/>
                    <a:pt x="107948" y="99847"/>
                    <a:pt x="144619" y="136328"/>
                  </a:cubicBezTo>
                  <a:cubicBezTo>
                    <a:pt x="168717" y="160426"/>
                    <a:pt x="210246" y="126517"/>
                    <a:pt x="185767" y="102133"/>
                  </a:cubicBezTo>
                  <a:lnTo>
                    <a:pt x="185767" y="102133"/>
                  </a:lnTo>
                  <a:close/>
                </a:path>
              </a:pathLst>
            </a:custGeom>
            <a:solidFill>
              <a:schemeClr val="accent5"/>
            </a:solidFill>
            <a:ln w="9525" cap="flat">
              <a:noFill/>
              <a:prstDash val="solid"/>
              <a:miter/>
            </a:ln>
          </p:spPr>
          <p:txBody>
            <a:bodyPr rtlCol="0" anchor="ctr"/>
            <a:lstStyle/>
            <a:p>
              <a:endParaRPr lang="en-ID"/>
            </a:p>
          </p:txBody>
        </p:sp>
        <p:sp>
          <p:nvSpPr>
            <p:cNvPr id="158" name="Freeform: Shape 157">
              <a:extLst>
                <a:ext uri="{FF2B5EF4-FFF2-40B4-BE49-F238E27FC236}">
                  <a16:creationId xmlns:a16="http://schemas.microsoft.com/office/drawing/2014/main" id="{95C32DE2-354C-4CBE-8392-7D1D762D739C}"/>
                </a:ext>
              </a:extLst>
            </p:cNvPr>
            <p:cNvSpPr/>
            <p:nvPr/>
          </p:nvSpPr>
          <p:spPr>
            <a:xfrm rot="21301151" flipH="1">
              <a:off x="4582713" y="5707008"/>
              <a:ext cx="137391" cy="169097"/>
            </a:xfrm>
            <a:custGeom>
              <a:avLst/>
              <a:gdLst>
                <a:gd name="connsiteX0" fmla="*/ 12350 w 123825"/>
                <a:gd name="connsiteY0" fmla="*/ 154829 h 152400"/>
                <a:gd name="connsiteX1" fmla="*/ 129889 w 123825"/>
                <a:gd name="connsiteY1" fmla="*/ 9192 h 152400"/>
                <a:gd name="connsiteX2" fmla="*/ 122745 w 123825"/>
                <a:gd name="connsiteY2" fmla="*/ 905 h 152400"/>
                <a:gd name="connsiteX3" fmla="*/ 158 w 123825"/>
                <a:gd name="connsiteY3" fmla="*/ 142637 h 152400"/>
                <a:gd name="connsiteX4" fmla="*/ 3206 w 123825"/>
                <a:gd name="connsiteY4" fmla="*/ 148638 h 152400"/>
                <a:gd name="connsiteX5" fmla="*/ 2539 w 123825"/>
                <a:gd name="connsiteY5" fmla="*/ 149781 h 152400"/>
                <a:gd name="connsiteX6" fmla="*/ 12350 w 123825"/>
                <a:gd name="connsiteY6" fmla="*/ 154829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825" h="152400">
                  <a:moveTo>
                    <a:pt x="12350" y="154829"/>
                  </a:moveTo>
                  <a:cubicBezTo>
                    <a:pt x="42449" y="99298"/>
                    <a:pt x="82073" y="50435"/>
                    <a:pt x="129889" y="9192"/>
                  </a:cubicBezTo>
                  <a:cubicBezTo>
                    <a:pt x="134746" y="5001"/>
                    <a:pt x="127793" y="-2619"/>
                    <a:pt x="122745" y="905"/>
                  </a:cubicBezTo>
                  <a:cubicBezTo>
                    <a:pt x="70262" y="36719"/>
                    <a:pt x="15017" y="77010"/>
                    <a:pt x="158" y="142637"/>
                  </a:cubicBezTo>
                  <a:cubicBezTo>
                    <a:pt x="-509" y="145590"/>
                    <a:pt x="1015" y="147685"/>
                    <a:pt x="3206" y="148638"/>
                  </a:cubicBezTo>
                  <a:cubicBezTo>
                    <a:pt x="3016" y="149019"/>
                    <a:pt x="2825" y="149400"/>
                    <a:pt x="2539" y="149781"/>
                  </a:cubicBezTo>
                  <a:cubicBezTo>
                    <a:pt x="-985" y="156067"/>
                    <a:pt x="8921" y="161115"/>
                    <a:pt x="12350" y="154829"/>
                  </a:cubicBezTo>
                  <a:close/>
                </a:path>
              </a:pathLst>
            </a:custGeom>
            <a:solidFill>
              <a:schemeClr val="accent4"/>
            </a:solidFill>
            <a:ln w="9525" cap="flat">
              <a:noFill/>
              <a:prstDash val="solid"/>
              <a:miter/>
            </a:ln>
          </p:spPr>
          <p:txBody>
            <a:bodyPr rtlCol="0" anchor="ctr"/>
            <a:lstStyle/>
            <a:p>
              <a:endParaRPr lang="en-ID"/>
            </a:p>
          </p:txBody>
        </p:sp>
        <p:sp>
          <p:nvSpPr>
            <p:cNvPr id="159" name="Freeform: Shape 158">
              <a:extLst>
                <a:ext uri="{FF2B5EF4-FFF2-40B4-BE49-F238E27FC236}">
                  <a16:creationId xmlns:a16="http://schemas.microsoft.com/office/drawing/2014/main" id="{C4B84EB0-EAD7-49DA-919C-1CCDEC36A517}"/>
                </a:ext>
              </a:extLst>
            </p:cNvPr>
            <p:cNvSpPr/>
            <p:nvPr/>
          </p:nvSpPr>
          <p:spPr>
            <a:xfrm rot="21301151" flipH="1">
              <a:off x="4618224" y="5549203"/>
              <a:ext cx="116254" cy="570702"/>
            </a:xfrm>
            <a:custGeom>
              <a:avLst/>
              <a:gdLst>
                <a:gd name="connsiteX0" fmla="*/ 6235 w 104775"/>
                <a:gd name="connsiteY0" fmla="*/ 508892 h 514350"/>
                <a:gd name="connsiteX1" fmla="*/ 96722 w 104775"/>
                <a:gd name="connsiteY1" fmla="*/ 3877 h 514350"/>
                <a:gd name="connsiteX2" fmla="*/ 109771 w 104775"/>
                <a:gd name="connsiteY2" fmla="*/ 10735 h 514350"/>
                <a:gd name="connsiteX3" fmla="*/ 20998 w 104775"/>
                <a:gd name="connsiteY3" fmla="*/ 508226 h 514350"/>
                <a:gd name="connsiteX4" fmla="*/ 6235 w 104775"/>
                <a:gd name="connsiteY4" fmla="*/ 508892 h 514350"/>
                <a:gd name="connsiteX5" fmla="*/ 6235 w 104775"/>
                <a:gd name="connsiteY5" fmla="*/ 508892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514350">
                  <a:moveTo>
                    <a:pt x="6235" y="508892"/>
                  </a:moveTo>
                  <a:cubicBezTo>
                    <a:pt x="-14625" y="335823"/>
                    <a:pt x="17188" y="158944"/>
                    <a:pt x="96722" y="3877"/>
                  </a:cubicBezTo>
                  <a:cubicBezTo>
                    <a:pt x="101104" y="-4600"/>
                    <a:pt x="114153" y="2258"/>
                    <a:pt x="109771" y="10735"/>
                  </a:cubicBezTo>
                  <a:cubicBezTo>
                    <a:pt x="31381" y="163706"/>
                    <a:pt x="520" y="337633"/>
                    <a:pt x="20998" y="508226"/>
                  </a:cubicBezTo>
                  <a:cubicBezTo>
                    <a:pt x="22141" y="517655"/>
                    <a:pt x="7378" y="518322"/>
                    <a:pt x="6235" y="508892"/>
                  </a:cubicBezTo>
                  <a:lnTo>
                    <a:pt x="6235" y="508892"/>
                  </a:lnTo>
                  <a:close/>
                </a:path>
              </a:pathLst>
            </a:custGeom>
            <a:solidFill>
              <a:schemeClr val="accent4"/>
            </a:solidFill>
            <a:ln w="9525" cap="flat">
              <a:noFill/>
              <a:prstDash val="solid"/>
              <a:miter/>
            </a:ln>
          </p:spPr>
          <p:txBody>
            <a:bodyPr rtlCol="0" anchor="ctr"/>
            <a:lstStyle/>
            <a:p>
              <a:endParaRPr lang="en-ID"/>
            </a:p>
          </p:txBody>
        </p:sp>
        <p:sp>
          <p:nvSpPr>
            <p:cNvPr id="160" name="Freeform: Shape 159">
              <a:extLst>
                <a:ext uri="{FF2B5EF4-FFF2-40B4-BE49-F238E27FC236}">
                  <a16:creationId xmlns:a16="http://schemas.microsoft.com/office/drawing/2014/main" id="{B2EA3A4B-5F47-4E67-AF09-8017B42FF3FA}"/>
                </a:ext>
              </a:extLst>
            </p:cNvPr>
            <p:cNvSpPr/>
            <p:nvPr/>
          </p:nvSpPr>
          <p:spPr>
            <a:xfrm rot="21301151" flipH="1">
              <a:off x="4528901" y="5451983"/>
              <a:ext cx="116254" cy="179666"/>
            </a:xfrm>
            <a:custGeom>
              <a:avLst/>
              <a:gdLst>
                <a:gd name="connsiteX0" fmla="*/ 1235 w 104775"/>
                <a:gd name="connsiteY0" fmla="*/ 137591 h 161925"/>
                <a:gd name="connsiteX1" fmla="*/ 74863 w 104775"/>
                <a:gd name="connsiteY1" fmla="*/ 7479 h 161925"/>
                <a:gd name="connsiteX2" fmla="*/ 107534 w 104775"/>
                <a:gd name="connsiteY2" fmla="*/ 37388 h 161925"/>
                <a:gd name="connsiteX3" fmla="*/ 44479 w 104775"/>
                <a:gd name="connsiteY3" fmla="*/ 147402 h 161925"/>
                <a:gd name="connsiteX4" fmla="*/ 1235 w 104775"/>
                <a:gd name="connsiteY4" fmla="*/ 137591 h 161925"/>
                <a:gd name="connsiteX5" fmla="*/ 1235 w 104775"/>
                <a:gd name="connsiteY5" fmla="*/ 137591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161925">
                  <a:moveTo>
                    <a:pt x="1235" y="137591"/>
                  </a:moveTo>
                  <a:cubicBezTo>
                    <a:pt x="17142" y="89395"/>
                    <a:pt x="41526" y="45865"/>
                    <a:pt x="74863" y="7479"/>
                  </a:cubicBezTo>
                  <a:cubicBezTo>
                    <a:pt x="93628" y="-14142"/>
                    <a:pt x="126298" y="15862"/>
                    <a:pt x="107534" y="37388"/>
                  </a:cubicBezTo>
                  <a:cubicBezTo>
                    <a:pt x="79435" y="69678"/>
                    <a:pt x="57909" y="106730"/>
                    <a:pt x="44479" y="147402"/>
                  </a:cubicBezTo>
                  <a:cubicBezTo>
                    <a:pt x="35525" y="174358"/>
                    <a:pt x="-7814" y="164737"/>
                    <a:pt x="1235" y="137591"/>
                  </a:cubicBezTo>
                  <a:lnTo>
                    <a:pt x="1235" y="137591"/>
                  </a:lnTo>
                  <a:close/>
                </a:path>
              </a:pathLst>
            </a:custGeom>
            <a:solidFill>
              <a:schemeClr val="accent5"/>
            </a:solidFill>
            <a:ln w="9525" cap="flat">
              <a:noFill/>
              <a:prstDash val="solid"/>
              <a:miter/>
            </a:ln>
          </p:spPr>
          <p:txBody>
            <a:bodyPr rtlCol="0" anchor="ctr"/>
            <a:lstStyle/>
            <a:p>
              <a:endParaRPr lang="en-ID"/>
            </a:p>
          </p:txBody>
        </p:sp>
        <p:sp>
          <p:nvSpPr>
            <p:cNvPr id="161" name="Freeform: Shape 160">
              <a:extLst>
                <a:ext uri="{FF2B5EF4-FFF2-40B4-BE49-F238E27FC236}">
                  <a16:creationId xmlns:a16="http://schemas.microsoft.com/office/drawing/2014/main" id="{C2580453-B1B2-4084-AB09-D8727B91F2A2}"/>
                </a:ext>
              </a:extLst>
            </p:cNvPr>
            <p:cNvSpPr/>
            <p:nvPr/>
          </p:nvSpPr>
          <p:spPr>
            <a:xfrm rot="21301151" flipH="1">
              <a:off x="4807060" y="5502975"/>
              <a:ext cx="285351" cy="147960"/>
            </a:xfrm>
            <a:custGeom>
              <a:avLst/>
              <a:gdLst>
                <a:gd name="connsiteX0" fmla="*/ 260041 w 257175"/>
                <a:gd name="connsiteY0" fmla="*/ 127094 h 133350"/>
                <a:gd name="connsiteX1" fmla="*/ 258517 w 257175"/>
                <a:gd name="connsiteY1" fmla="*/ 125951 h 133350"/>
                <a:gd name="connsiteX2" fmla="*/ 258993 w 257175"/>
                <a:gd name="connsiteY2" fmla="*/ 116045 h 133350"/>
                <a:gd name="connsiteX3" fmla="*/ 9438 w 257175"/>
                <a:gd name="connsiteY3" fmla="*/ 126 h 133350"/>
                <a:gd name="connsiteX4" fmla="*/ 4866 w 257175"/>
                <a:gd name="connsiteY4" fmla="*/ 15652 h 133350"/>
                <a:gd name="connsiteX5" fmla="*/ 249944 w 257175"/>
                <a:gd name="connsiteY5" fmla="*/ 139858 h 133350"/>
                <a:gd name="connsiteX6" fmla="*/ 260041 w 257175"/>
                <a:gd name="connsiteY6" fmla="*/ 127094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7175" h="133350">
                  <a:moveTo>
                    <a:pt x="260041" y="127094"/>
                  </a:moveTo>
                  <a:cubicBezTo>
                    <a:pt x="259564" y="126713"/>
                    <a:pt x="258993" y="126332"/>
                    <a:pt x="258517" y="125951"/>
                  </a:cubicBezTo>
                  <a:cubicBezTo>
                    <a:pt x="260803" y="123379"/>
                    <a:pt x="261660" y="119665"/>
                    <a:pt x="258993" y="116045"/>
                  </a:cubicBezTo>
                  <a:cubicBezTo>
                    <a:pt x="199557" y="37178"/>
                    <a:pt x="101354" y="16509"/>
                    <a:pt x="9438" y="126"/>
                  </a:cubicBezTo>
                  <a:cubicBezTo>
                    <a:pt x="580" y="-1493"/>
                    <a:pt x="-4183" y="12985"/>
                    <a:pt x="4866" y="15652"/>
                  </a:cubicBezTo>
                  <a:cubicBezTo>
                    <a:pt x="93734" y="41941"/>
                    <a:pt x="176221" y="83660"/>
                    <a:pt x="249944" y="139858"/>
                  </a:cubicBezTo>
                  <a:cubicBezTo>
                    <a:pt x="258231" y="146144"/>
                    <a:pt x="268327" y="133476"/>
                    <a:pt x="260041" y="127094"/>
                  </a:cubicBezTo>
                  <a:close/>
                </a:path>
              </a:pathLst>
            </a:custGeom>
            <a:solidFill>
              <a:schemeClr val="accent4"/>
            </a:solidFill>
            <a:ln w="9525" cap="flat">
              <a:noFill/>
              <a:prstDash val="solid"/>
              <a:miter/>
            </a:ln>
          </p:spPr>
          <p:txBody>
            <a:bodyPr rtlCol="0" anchor="ctr"/>
            <a:lstStyle/>
            <a:p>
              <a:endParaRPr lang="en-ID"/>
            </a:p>
          </p:txBody>
        </p:sp>
        <p:sp>
          <p:nvSpPr>
            <p:cNvPr id="162" name="Freeform: Shape 161">
              <a:extLst>
                <a:ext uri="{FF2B5EF4-FFF2-40B4-BE49-F238E27FC236}">
                  <a16:creationId xmlns:a16="http://schemas.microsoft.com/office/drawing/2014/main" id="{DFFD055E-DE9E-42D3-9307-DBABB7248DE3}"/>
                </a:ext>
              </a:extLst>
            </p:cNvPr>
            <p:cNvSpPr/>
            <p:nvPr/>
          </p:nvSpPr>
          <p:spPr>
            <a:xfrm rot="21301151" flipH="1">
              <a:off x="4762785" y="5360757"/>
              <a:ext cx="52843" cy="338194"/>
            </a:xfrm>
            <a:custGeom>
              <a:avLst/>
              <a:gdLst>
                <a:gd name="connsiteX0" fmla="*/ 35393 w 47625"/>
                <a:gd name="connsiteY0" fmla="*/ 4494 h 304800"/>
                <a:gd name="connsiteX1" fmla="*/ 20438 w 47625"/>
                <a:gd name="connsiteY1" fmla="*/ 307104 h 304800"/>
                <a:gd name="connsiteX2" fmla="*/ 36631 w 47625"/>
                <a:gd name="connsiteY2" fmla="*/ 305294 h 304800"/>
                <a:gd name="connsiteX3" fmla="*/ 36440 w 47625"/>
                <a:gd name="connsiteY3" fmla="*/ 304151 h 304800"/>
                <a:gd name="connsiteX4" fmla="*/ 38155 w 47625"/>
                <a:gd name="connsiteY4" fmla="*/ 298531 h 304800"/>
                <a:gd name="connsiteX5" fmla="*/ 50918 w 47625"/>
                <a:gd name="connsiteY5" fmla="*/ 9066 h 304800"/>
                <a:gd name="connsiteX6" fmla="*/ 35393 w 47625"/>
                <a:gd name="connsiteY6" fmla="*/ 4494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625" h="304800">
                  <a:moveTo>
                    <a:pt x="35393" y="4494"/>
                  </a:moveTo>
                  <a:cubicBezTo>
                    <a:pt x="-18709" y="98030"/>
                    <a:pt x="150" y="206710"/>
                    <a:pt x="20438" y="307104"/>
                  </a:cubicBezTo>
                  <a:cubicBezTo>
                    <a:pt x="22534" y="317295"/>
                    <a:pt x="38726" y="315581"/>
                    <a:pt x="36631" y="305294"/>
                  </a:cubicBezTo>
                  <a:cubicBezTo>
                    <a:pt x="36536" y="304913"/>
                    <a:pt x="36440" y="304532"/>
                    <a:pt x="36440" y="304151"/>
                  </a:cubicBezTo>
                  <a:cubicBezTo>
                    <a:pt x="37583" y="302722"/>
                    <a:pt x="38345" y="300912"/>
                    <a:pt x="38155" y="298531"/>
                  </a:cubicBezTo>
                  <a:cubicBezTo>
                    <a:pt x="32630" y="201662"/>
                    <a:pt x="36917" y="104983"/>
                    <a:pt x="50918" y="9066"/>
                  </a:cubicBezTo>
                  <a:cubicBezTo>
                    <a:pt x="52252" y="-554"/>
                    <a:pt x="39869" y="-3221"/>
                    <a:pt x="35393" y="4494"/>
                  </a:cubicBezTo>
                  <a:close/>
                </a:path>
              </a:pathLst>
            </a:custGeom>
            <a:solidFill>
              <a:schemeClr val="accent4"/>
            </a:solidFill>
            <a:ln w="9525" cap="flat">
              <a:noFill/>
              <a:prstDash val="solid"/>
              <a:miter/>
            </a:ln>
          </p:spPr>
          <p:txBody>
            <a:bodyPr rtlCol="0" anchor="ctr"/>
            <a:lstStyle/>
            <a:p>
              <a:endParaRPr lang="en-ID"/>
            </a:p>
          </p:txBody>
        </p:sp>
        <p:sp>
          <p:nvSpPr>
            <p:cNvPr id="163" name="Freeform: Shape 162">
              <a:extLst>
                <a:ext uri="{FF2B5EF4-FFF2-40B4-BE49-F238E27FC236}">
                  <a16:creationId xmlns:a16="http://schemas.microsoft.com/office/drawing/2014/main" id="{50B2BE37-33D8-40D2-A0BC-2AF0D7FBE565}"/>
                </a:ext>
              </a:extLst>
            </p:cNvPr>
            <p:cNvSpPr/>
            <p:nvPr/>
          </p:nvSpPr>
          <p:spPr>
            <a:xfrm rot="21301151" flipH="1">
              <a:off x="4717132" y="5331107"/>
              <a:ext cx="285351" cy="803211"/>
            </a:xfrm>
            <a:custGeom>
              <a:avLst/>
              <a:gdLst>
                <a:gd name="connsiteX0" fmla="*/ 265598 w 257175"/>
                <a:gd name="connsiteY0" fmla="*/ 716469 h 723900"/>
                <a:gd name="connsiteX1" fmla="*/ 19567 w 257175"/>
                <a:gd name="connsiteY1" fmla="*/ 4380 h 723900"/>
                <a:gd name="connsiteX2" fmla="*/ 2137 w 257175"/>
                <a:gd name="connsiteY2" fmla="*/ 17334 h 723900"/>
                <a:gd name="connsiteX3" fmla="*/ 243976 w 257175"/>
                <a:gd name="connsiteY3" fmla="*/ 718850 h 723900"/>
                <a:gd name="connsiteX4" fmla="*/ 265598 w 257175"/>
                <a:gd name="connsiteY4" fmla="*/ 716469 h 723900"/>
                <a:gd name="connsiteX5" fmla="*/ 265598 w 257175"/>
                <a:gd name="connsiteY5" fmla="*/ 716469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7175" h="723900">
                  <a:moveTo>
                    <a:pt x="265598" y="716469"/>
                  </a:moveTo>
                  <a:cubicBezTo>
                    <a:pt x="256454" y="460722"/>
                    <a:pt x="170158" y="211358"/>
                    <a:pt x="19567" y="4380"/>
                  </a:cubicBezTo>
                  <a:cubicBezTo>
                    <a:pt x="11376" y="-6955"/>
                    <a:pt x="-6055" y="5999"/>
                    <a:pt x="2137" y="17334"/>
                  </a:cubicBezTo>
                  <a:cubicBezTo>
                    <a:pt x="150536" y="221359"/>
                    <a:pt x="235023" y="466723"/>
                    <a:pt x="243976" y="718850"/>
                  </a:cubicBezTo>
                  <a:cubicBezTo>
                    <a:pt x="244548" y="732852"/>
                    <a:pt x="266074" y="730375"/>
                    <a:pt x="265598" y="716469"/>
                  </a:cubicBezTo>
                  <a:lnTo>
                    <a:pt x="265598" y="716469"/>
                  </a:lnTo>
                  <a:close/>
                </a:path>
              </a:pathLst>
            </a:custGeom>
            <a:solidFill>
              <a:schemeClr val="accent4"/>
            </a:solidFill>
            <a:ln w="9525" cap="flat">
              <a:noFill/>
              <a:prstDash val="solid"/>
              <a:miter/>
            </a:ln>
          </p:spPr>
          <p:txBody>
            <a:bodyPr rtlCol="0" anchor="ctr"/>
            <a:lstStyle/>
            <a:p>
              <a:endParaRPr lang="en-ID"/>
            </a:p>
          </p:txBody>
        </p:sp>
        <p:sp>
          <p:nvSpPr>
            <p:cNvPr id="164" name="Freeform: Shape 163">
              <a:extLst>
                <a:ext uri="{FF2B5EF4-FFF2-40B4-BE49-F238E27FC236}">
                  <a16:creationId xmlns:a16="http://schemas.microsoft.com/office/drawing/2014/main" id="{CE272D2B-AC56-411D-A672-DD4CFA810C68}"/>
                </a:ext>
              </a:extLst>
            </p:cNvPr>
            <p:cNvSpPr/>
            <p:nvPr/>
          </p:nvSpPr>
          <p:spPr>
            <a:xfrm rot="21301151" flipH="1">
              <a:off x="4870150" y="5179824"/>
              <a:ext cx="211371" cy="243077"/>
            </a:xfrm>
            <a:custGeom>
              <a:avLst/>
              <a:gdLst>
                <a:gd name="connsiteX0" fmla="*/ 188739 w 190500"/>
                <a:gd name="connsiteY0" fmla="*/ 179707 h 219075"/>
                <a:gd name="connsiteX1" fmla="*/ 52341 w 190500"/>
                <a:gd name="connsiteY1" fmla="*/ 7686 h 219075"/>
                <a:gd name="connsiteX2" fmla="*/ 11669 w 190500"/>
                <a:gd name="connsiteY2" fmla="*/ 58549 h 219075"/>
                <a:gd name="connsiteX3" fmla="*/ 128160 w 190500"/>
                <a:gd name="connsiteY3" fmla="*/ 203901 h 219075"/>
                <a:gd name="connsiteX4" fmla="*/ 188739 w 190500"/>
                <a:gd name="connsiteY4" fmla="*/ 179707 h 219075"/>
                <a:gd name="connsiteX5" fmla="*/ 188739 w 190500"/>
                <a:gd name="connsiteY5" fmla="*/ 179707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219075">
                  <a:moveTo>
                    <a:pt x="188739" y="179707"/>
                  </a:moveTo>
                  <a:cubicBezTo>
                    <a:pt x="154640" y="113413"/>
                    <a:pt x="109396" y="55692"/>
                    <a:pt x="52341" y="7686"/>
                  </a:cubicBezTo>
                  <a:cubicBezTo>
                    <a:pt x="20242" y="-19365"/>
                    <a:pt x="-20335" y="31593"/>
                    <a:pt x="11669" y="58549"/>
                  </a:cubicBezTo>
                  <a:cubicBezTo>
                    <a:pt x="59771" y="99030"/>
                    <a:pt x="99490" y="147894"/>
                    <a:pt x="128160" y="203901"/>
                  </a:cubicBezTo>
                  <a:cubicBezTo>
                    <a:pt x="147210" y="240762"/>
                    <a:pt x="207980" y="217045"/>
                    <a:pt x="188739" y="179707"/>
                  </a:cubicBezTo>
                  <a:lnTo>
                    <a:pt x="188739" y="179707"/>
                  </a:lnTo>
                  <a:close/>
                </a:path>
              </a:pathLst>
            </a:custGeom>
            <a:solidFill>
              <a:schemeClr val="accent5"/>
            </a:solidFill>
            <a:ln w="9525" cap="flat">
              <a:noFill/>
              <a:prstDash val="solid"/>
              <a:miter/>
            </a:ln>
          </p:spPr>
          <p:txBody>
            <a:bodyPr rtlCol="0" anchor="ctr"/>
            <a:lstStyle/>
            <a:p>
              <a:endParaRPr lang="en-ID"/>
            </a:p>
          </p:txBody>
        </p:sp>
      </p:grpSp>
      <p:grpSp>
        <p:nvGrpSpPr>
          <p:cNvPr id="7" name="Group 6">
            <a:extLst>
              <a:ext uri="{FF2B5EF4-FFF2-40B4-BE49-F238E27FC236}">
                <a16:creationId xmlns:a16="http://schemas.microsoft.com/office/drawing/2014/main" id="{73CB7A62-6FDE-4BD3-9F18-CA4718A872B5}"/>
              </a:ext>
            </a:extLst>
          </p:cNvPr>
          <p:cNvGrpSpPr/>
          <p:nvPr/>
        </p:nvGrpSpPr>
        <p:grpSpPr>
          <a:xfrm>
            <a:off x="566375" y="3045638"/>
            <a:ext cx="1714215" cy="1889457"/>
            <a:chOff x="388609" y="1123275"/>
            <a:chExt cx="1593421" cy="1593421"/>
          </a:xfrm>
        </p:grpSpPr>
        <p:pic>
          <p:nvPicPr>
            <p:cNvPr id="3" name="Picture 2" descr="A close up of a sign&#10;&#10;Description automatically generated">
              <a:extLst>
                <a:ext uri="{FF2B5EF4-FFF2-40B4-BE49-F238E27FC236}">
                  <a16:creationId xmlns:a16="http://schemas.microsoft.com/office/drawing/2014/main" id="{36CA7534-FF59-498E-A3E5-41D1F1C90F3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8609" y="1123275"/>
              <a:ext cx="1593421" cy="1593421"/>
            </a:xfrm>
            <a:prstGeom prst="rect">
              <a:avLst/>
            </a:prstGeom>
          </p:spPr>
        </p:pic>
        <p:pic>
          <p:nvPicPr>
            <p:cNvPr id="6" name="Picture 5" descr="A close up of a logo&#10;&#10;Description automatically generated">
              <a:extLst>
                <a:ext uri="{FF2B5EF4-FFF2-40B4-BE49-F238E27FC236}">
                  <a16:creationId xmlns:a16="http://schemas.microsoft.com/office/drawing/2014/main" id="{1B8FAEEF-9C3D-47D1-A1B6-C76D59AE543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2724" y="1370015"/>
              <a:ext cx="670098" cy="670098"/>
            </a:xfrm>
            <a:prstGeom prst="rect">
              <a:avLst/>
            </a:prstGeom>
          </p:spPr>
        </p:pic>
      </p:grpSp>
      <p:sp>
        <p:nvSpPr>
          <p:cNvPr id="178" name="Title 1">
            <a:extLst>
              <a:ext uri="{FF2B5EF4-FFF2-40B4-BE49-F238E27FC236}">
                <a16:creationId xmlns:a16="http://schemas.microsoft.com/office/drawing/2014/main" id="{4D3AA430-E7AA-4473-A210-F7BA8D1AB223}"/>
              </a:ext>
            </a:extLst>
          </p:cNvPr>
          <p:cNvSpPr>
            <a:spLocks noGrp="1"/>
          </p:cNvSpPr>
          <p:nvPr>
            <p:ph type="title"/>
          </p:nvPr>
        </p:nvSpPr>
        <p:spPr>
          <a:xfrm>
            <a:off x="838200" y="275606"/>
            <a:ext cx="10515600" cy="609398"/>
          </a:xfrm>
        </p:spPr>
        <p:txBody>
          <a:bodyPr/>
          <a:lstStyle/>
          <a:p>
            <a:r>
              <a:rPr lang="en-ID" sz="4400" dirty="0"/>
              <a:t>File Processing</a:t>
            </a:r>
          </a:p>
        </p:txBody>
      </p:sp>
      <p:grpSp>
        <p:nvGrpSpPr>
          <p:cNvPr id="217" name="Group 216">
            <a:extLst>
              <a:ext uri="{FF2B5EF4-FFF2-40B4-BE49-F238E27FC236}">
                <a16:creationId xmlns:a16="http://schemas.microsoft.com/office/drawing/2014/main" id="{F83B2E3A-546B-447C-89D0-6EF5B1184CCC}"/>
              </a:ext>
            </a:extLst>
          </p:cNvPr>
          <p:cNvGrpSpPr/>
          <p:nvPr/>
        </p:nvGrpSpPr>
        <p:grpSpPr>
          <a:xfrm>
            <a:off x="5380541" y="1432036"/>
            <a:ext cx="1246331" cy="1246331"/>
            <a:chOff x="4967613" y="1365107"/>
            <a:chExt cx="1246331" cy="1246331"/>
          </a:xfrm>
        </p:grpSpPr>
        <p:pic>
          <p:nvPicPr>
            <p:cNvPr id="201" name="Picture 200" descr="A screen shot of a computer&#10;&#10;Description automatically generated">
              <a:extLst>
                <a:ext uri="{FF2B5EF4-FFF2-40B4-BE49-F238E27FC236}">
                  <a16:creationId xmlns:a16="http://schemas.microsoft.com/office/drawing/2014/main" id="{5A16B64E-DC2C-4696-8B8D-6E8DFF0D9ED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967613" y="1365107"/>
              <a:ext cx="1246331" cy="1246331"/>
            </a:xfrm>
            <a:prstGeom prst="rect">
              <a:avLst/>
            </a:prstGeom>
          </p:spPr>
        </p:pic>
        <p:sp>
          <p:nvSpPr>
            <p:cNvPr id="202" name="TextBox 201">
              <a:extLst>
                <a:ext uri="{FF2B5EF4-FFF2-40B4-BE49-F238E27FC236}">
                  <a16:creationId xmlns:a16="http://schemas.microsoft.com/office/drawing/2014/main" id="{A2E28EE0-000B-453C-8CCF-0B6BC3E87C45}"/>
                </a:ext>
              </a:extLst>
            </p:cNvPr>
            <p:cNvSpPr txBox="1"/>
            <p:nvPr/>
          </p:nvSpPr>
          <p:spPr>
            <a:xfrm>
              <a:off x="5025108" y="1650416"/>
              <a:ext cx="1116011" cy="923330"/>
            </a:xfrm>
            <a:prstGeom prst="rect">
              <a:avLst/>
            </a:prstGeom>
            <a:noFill/>
          </p:spPr>
          <p:txBody>
            <a:bodyPr wrap="none" rtlCol="0">
              <a:spAutoFit/>
            </a:bodyPr>
            <a:lstStyle/>
            <a:p>
              <a:pPr algn="ctr"/>
              <a:r>
                <a:rPr lang="en-SG" b="1" dirty="0"/>
                <a:t>combine</a:t>
              </a:r>
            </a:p>
            <a:p>
              <a:pPr algn="ctr"/>
              <a:r>
                <a:rPr lang="en-SG" b="1" dirty="0" err="1"/>
                <a:t>jupyter</a:t>
              </a:r>
              <a:endParaRPr lang="en-SG" b="1" dirty="0"/>
            </a:p>
            <a:p>
              <a:pPr algn="ctr"/>
              <a:r>
                <a:rPr lang="en-SG" b="1" dirty="0"/>
                <a:t>notebook</a:t>
              </a:r>
            </a:p>
          </p:txBody>
        </p:sp>
      </p:grpSp>
      <p:grpSp>
        <p:nvGrpSpPr>
          <p:cNvPr id="215" name="Group 214">
            <a:extLst>
              <a:ext uri="{FF2B5EF4-FFF2-40B4-BE49-F238E27FC236}">
                <a16:creationId xmlns:a16="http://schemas.microsoft.com/office/drawing/2014/main" id="{8DBE24A6-E0A0-44E9-843C-03FFCADC72E4}"/>
              </a:ext>
            </a:extLst>
          </p:cNvPr>
          <p:cNvGrpSpPr/>
          <p:nvPr/>
        </p:nvGrpSpPr>
        <p:grpSpPr>
          <a:xfrm>
            <a:off x="3844917" y="3472623"/>
            <a:ext cx="1537772" cy="1072599"/>
            <a:chOff x="2899825" y="2955426"/>
            <a:chExt cx="1537772" cy="1072599"/>
          </a:xfrm>
        </p:grpSpPr>
        <p:pic>
          <p:nvPicPr>
            <p:cNvPr id="190" name="Picture 189" descr="A close up of a sign&#10;&#10;Description automatically generated">
              <a:extLst>
                <a:ext uri="{FF2B5EF4-FFF2-40B4-BE49-F238E27FC236}">
                  <a16:creationId xmlns:a16="http://schemas.microsoft.com/office/drawing/2014/main" id="{49CF560F-48F7-4B72-B7AE-AECD1959A70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207385" y="2955426"/>
              <a:ext cx="609398" cy="609398"/>
            </a:xfrm>
            <a:prstGeom prst="rect">
              <a:avLst/>
            </a:prstGeom>
          </p:spPr>
        </p:pic>
        <p:pic>
          <p:nvPicPr>
            <p:cNvPr id="191" name="Picture 190" descr="A close up of a sign&#10;&#10;Description automatically generated">
              <a:extLst>
                <a:ext uri="{FF2B5EF4-FFF2-40B4-BE49-F238E27FC236}">
                  <a16:creationId xmlns:a16="http://schemas.microsoft.com/office/drawing/2014/main" id="{40F5392D-3A10-4084-A2D5-D9FE0A2610C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127136" y="3029624"/>
              <a:ext cx="609398" cy="609398"/>
            </a:xfrm>
            <a:prstGeom prst="rect">
              <a:avLst/>
            </a:prstGeom>
          </p:spPr>
        </p:pic>
        <p:pic>
          <p:nvPicPr>
            <p:cNvPr id="192" name="Picture 191" descr="A close up of a sign&#10;&#10;Description automatically generated">
              <a:extLst>
                <a:ext uri="{FF2B5EF4-FFF2-40B4-BE49-F238E27FC236}">
                  <a16:creationId xmlns:a16="http://schemas.microsoft.com/office/drawing/2014/main" id="{DF4E5C7D-E70E-4536-9126-F5694D96E71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052032" y="3107762"/>
              <a:ext cx="609398" cy="609398"/>
            </a:xfrm>
            <a:prstGeom prst="rect">
              <a:avLst/>
            </a:prstGeom>
          </p:spPr>
        </p:pic>
        <p:pic>
          <p:nvPicPr>
            <p:cNvPr id="193" name="Picture 192" descr="A close up of a sign&#10;&#10;Description automatically generated">
              <a:extLst>
                <a:ext uri="{FF2B5EF4-FFF2-40B4-BE49-F238E27FC236}">
                  <a16:creationId xmlns:a16="http://schemas.microsoft.com/office/drawing/2014/main" id="{2CE4274A-4DAA-4AFF-8BAC-1B3AE276F64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971783" y="3181960"/>
              <a:ext cx="609398" cy="609398"/>
            </a:xfrm>
            <a:prstGeom prst="rect">
              <a:avLst/>
            </a:prstGeom>
          </p:spPr>
        </p:pic>
        <p:pic>
          <p:nvPicPr>
            <p:cNvPr id="194" name="Picture 193" descr="A close up of a sign&#10;&#10;Description automatically generated">
              <a:extLst>
                <a:ext uri="{FF2B5EF4-FFF2-40B4-BE49-F238E27FC236}">
                  <a16:creationId xmlns:a16="http://schemas.microsoft.com/office/drawing/2014/main" id="{88AE4339-19CD-48C2-B5C8-1239CEEF6F6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899825" y="3253742"/>
              <a:ext cx="609398" cy="609398"/>
            </a:xfrm>
            <a:prstGeom prst="rect">
              <a:avLst/>
            </a:prstGeom>
          </p:spPr>
        </p:pic>
        <p:pic>
          <p:nvPicPr>
            <p:cNvPr id="206" name="Picture 205" descr="A close up of a sign&#10;&#10;Description automatically generated">
              <a:extLst>
                <a:ext uri="{FF2B5EF4-FFF2-40B4-BE49-F238E27FC236}">
                  <a16:creationId xmlns:a16="http://schemas.microsoft.com/office/drawing/2014/main" id="{85A40836-653A-438B-A94E-BB10C680AAB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828199" y="3120311"/>
              <a:ext cx="609398" cy="609398"/>
            </a:xfrm>
            <a:prstGeom prst="rect">
              <a:avLst/>
            </a:prstGeom>
          </p:spPr>
        </p:pic>
        <p:pic>
          <p:nvPicPr>
            <p:cNvPr id="207" name="Picture 206" descr="A close up of a sign&#10;&#10;Description automatically generated">
              <a:extLst>
                <a:ext uri="{FF2B5EF4-FFF2-40B4-BE49-F238E27FC236}">
                  <a16:creationId xmlns:a16="http://schemas.microsoft.com/office/drawing/2014/main" id="{3D1E7AD9-6E8D-4961-A9C3-6CC77497355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747950" y="3194509"/>
              <a:ext cx="609398" cy="609398"/>
            </a:xfrm>
            <a:prstGeom prst="rect">
              <a:avLst/>
            </a:prstGeom>
          </p:spPr>
        </p:pic>
        <p:pic>
          <p:nvPicPr>
            <p:cNvPr id="208" name="Picture 207" descr="A close up of a sign&#10;&#10;Description automatically generated">
              <a:extLst>
                <a:ext uri="{FF2B5EF4-FFF2-40B4-BE49-F238E27FC236}">
                  <a16:creationId xmlns:a16="http://schemas.microsoft.com/office/drawing/2014/main" id="{E24CCC39-5207-413F-9E17-08DD7E96ABB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672846" y="3272647"/>
              <a:ext cx="609398" cy="609398"/>
            </a:xfrm>
            <a:prstGeom prst="rect">
              <a:avLst/>
            </a:prstGeom>
          </p:spPr>
        </p:pic>
        <p:pic>
          <p:nvPicPr>
            <p:cNvPr id="209" name="Picture 208" descr="A close up of a sign&#10;&#10;Description automatically generated">
              <a:extLst>
                <a:ext uri="{FF2B5EF4-FFF2-40B4-BE49-F238E27FC236}">
                  <a16:creationId xmlns:a16="http://schemas.microsoft.com/office/drawing/2014/main" id="{A12C6609-B415-4665-879F-F628C6003D2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592597" y="3346845"/>
              <a:ext cx="609398" cy="609398"/>
            </a:xfrm>
            <a:prstGeom prst="rect">
              <a:avLst/>
            </a:prstGeom>
          </p:spPr>
        </p:pic>
        <p:pic>
          <p:nvPicPr>
            <p:cNvPr id="210" name="Picture 209" descr="A close up of a sign&#10;&#10;Description automatically generated">
              <a:extLst>
                <a:ext uri="{FF2B5EF4-FFF2-40B4-BE49-F238E27FC236}">
                  <a16:creationId xmlns:a16="http://schemas.microsoft.com/office/drawing/2014/main" id="{8ADDC637-EED6-46FB-B64F-BA53F1FB2E8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520639" y="3418627"/>
              <a:ext cx="609398" cy="609398"/>
            </a:xfrm>
            <a:prstGeom prst="rect">
              <a:avLst/>
            </a:prstGeom>
          </p:spPr>
        </p:pic>
      </p:grpSp>
      <p:grpSp>
        <p:nvGrpSpPr>
          <p:cNvPr id="216" name="Group 215">
            <a:extLst>
              <a:ext uri="{FF2B5EF4-FFF2-40B4-BE49-F238E27FC236}">
                <a16:creationId xmlns:a16="http://schemas.microsoft.com/office/drawing/2014/main" id="{6484E54C-ACBB-4A5B-B54F-2243F4AC5565}"/>
              </a:ext>
            </a:extLst>
          </p:cNvPr>
          <p:cNvGrpSpPr/>
          <p:nvPr/>
        </p:nvGrpSpPr>
        <p:grpSpPr>
          <a:xfrm>
            <a:off x="2508073" y="1437165"/>
            <a:ext cx="1246331" cy="1246331"/>
            <a:chOff x="2759864" y="1317897"/>
            <a:chExt cx="1246331" cy="1246331"/>
          </a:xfrm>
        </p:grpSpPr>
        <p:pic>
          <p:nvPicPr>
            <p:cNvPr id="211" name="Picture 210" descr="A screen shot of a computer&#10;&#10;Description automatically generated">
              <a:extLst>
                <a:ext uri="{FF2B5EF4-FFF2-40B4-BE49-F238E27FC236}">
                  <a16:creationId xmlns:a16="http://schemas.microsoft.com/office/drawing/2014/main" id="{32D28E01-AEAB-439E-8348-3A167B247A3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59864" y="1317897"/>
              <a:ext cx="1246331" cy="1246331"/>
            </a:xfrm>
            <a:prstGeom prst="rect">
              <a:avLst/>
            </a:prstGeom>
          </p:spPr>
        </p:pic>
        <p:sp>
          <p:nvSpPr>
            <p:cNvPr id="212" name="TextBox 211">
              <a:extLst>
                <a:ext uri="{FF2B5EF4-FFF2-40B4-BE49-F238E27FC236}">
                  <a16:creationId xmlns:a16="http://schemas.microsoft.com/office/drawing/2014/main" id="{298C30D1-7A62-40E5-B14B-12F8CF5D1F9C}"/>
                </a:ext>
              </a:extLst>
            </p:cNvPr>
            <p:cNvSpPr txBox="1"/>
            <p:nvPr/>
          </p:nvSpPr>
          <p:spPr>
            <a:xfrm>
              <a:off x="2820037" y="1589954"/>
              <a:ext cx="1116011" cy="923330"/>
            </a:xfrm>
            <a:prstGeom prst="rect">
              <a:avLst/>
            </a:prstGeom>
            <a:noFill/>
          </p:spPr>
          <p:txBody>
            <a:bodyPr wrap="none" rtlCol="0">
              <a:spAutoFit/>
            </a:bodyPr>
            <a:lstStyle/>
            <a:p>
              <a:pPr algn="ctr"/>
              <a:r>
                <a:rPr lang="en-SG" b="1" dirty="0"/>
                <a:t>split</a:t>
              </a:r>
            </a:p>
            <a:p>
              <a:pPr algn="ctr"/>
              <a:r>
                <a:rPr lang="en-SG" b="1" dirty="0" err="1"/>
                <a:t>jupyter</a:t>
              </a:r>
              <a:endParaRPr lang="en-SG" b="1" dirty="0"/>
            </a:p>
            <a:p>
              <a:pPr algn="ctr"/>
              <a:r>
                <a:rPr lang="en-SG" b="1" dirty="0"/>
                <a:t>notebook</a:t>
              </a:r>
            </a:p>
          </p:txBody>
        </p:sp>
      </p:grpSp>
      <p:grpSp>
        <p:nvGrpSpPr>
          <p:cNvPr id="218" name="Group 217">
            <a:extLst>
              <a:ext uri="{FF2B5EF4-FFF2-40B4-BE49-F238E27FC236}">
                <a16:creationId xmlns:a16="http://schemas.microsoft.com/office/drawing/2014/main" id="{A169CD04-46B2-4AA7-AFAA-CF06B1AF36EA}"/>
              </a:ext>
            </a:extLst>
          </p:cNvPr>
          <p:cNvGrpSpPr/>
          <p:nvPr/>
        </p:nvGrpSpPr>
        <p:grpSpPr>
          <a:xfrm>
            <a:off x="8253009" y="1510880"/>
            <a:ext cx="1246331" cy="1246331"/>
            <a:chOff x="7902969" y="1379560"/>
            <a:chExt cx="1246331" cy="1246331"/>
          </a:xfrm>
        </p:grpSpPr>
        <p:pic>
          <p:nvPicPr>
            <p:cNvPr id="213" name="Picture 212" descr="A screen shot of a computer&#10;&#10;Description automatically generated">
              <a:extLst>
                <a:ext uri="{FF2B5EF4-FFF2-40B4-BE49-F238E27FC236}">
                  <a16:creationId xmlns:a16="http://schemas.microsoft.com/office/drawing/2014/main" id="{826DCF51-EFB3-484E-B8A1-190AB08EC0D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902969" y="1379560"/>
              <a:ext cx="1246331" cy="1246331"/>
            </a:xfrm>
            <a:prstGeom prst="rect">
              <a:avLst/>
            </a:prstGeom>
          </p:spPr>
        </p:pic>
        <p:sp>
          <p:nvSpPr>
            <p:cNvPr id="214" name="TextBox 213">
              <a:extLst>
                <a:ext uri="{FF2B5EF4-FFF2-40B4-BE49-F238E27FC236}">
                  <a16:creationId xmlns:a16="http://schemas.microsoft.com/office/drawing/2014/main" id="{1B1CF3C0-E45F-4FDC-A5AC-ACFD70637C8C}"/>
                </a:ext>
              </a:extLst>
            </p:cNvPr>
            <p:cNvSpPr txBox="1"/>
            <p:nvPr/>
          </p:nvSpPr>
          <p:spPr>
            <a:xfrm>
              <a:off x="7966721" y="1651617"/>
              <a:ext cx="1116011" cy="923330"/>
            </a:xfrm>
            <a:prstGeom prst="rect">
              <a:avLst/>
            </a:prstGeom>
            <a:noFill/>
          </p:spPr>
          <p:txBody>
            <a:bodyPr wrap="none" rtlCol="0">
              <a:spAutoFit/>
            </a:bodyPr>
            <a:lstStyle/>
            <a:p>
              <a:pPr algn="ctr"/>
              <a:r>
                <a:rPr lang="en-SG" b="1" dirty="0"/>
                <a:t>model</a:t>
              </a:r>
            </a:p>
            <a:p>
              <a:pPr algn="ctr"/>
              <a:r>
                <a:rPr lang="en-SG" b="1" dirty="0" err="1"/>
                <a:t>jupyter</a:t>
              </a:r>
              <a:br>
                <a:rPr lang="en-SG" b="1" dirty="0"/>
              </a:br>
              <a:r>
                <a:rPr lang="en-SG" b="1" dirty="0"/>
                <a:t>notebook</a:t>
              </a:r>
            </a:p>
          </p:txBody>
        </p:sp>
      </p:grpSp>
      <p:grpSp>
        <p:nvGrpSpPr>
          <p:cNvPr id="222" name="Group 221">
            <a:extLst>
              <a:ext uri="{FF2B5EF4-FFF2-40B4-BE49-F238E27FC236}">
                <a16:creationId xmlns:a16="http://schemas.microsoft.com/office/drawing/2014/main" id="{22943E5A-10F4-498E-BA05-D7485CF1287D}"/>
              </a:ext>
            </a:extLst>
          </p:cNvPr>
          <p:cNvGrpSpPr/>
          <p:nvPr/>
        </p:nvGrpSpPr>
        <p:grpSpPr>
          <a:xfrm>
            <a:off x="6879828" y="3439862"/>
            <a:ext cx="1284318" cy="1284318"/>
            <a:chOff x="6654544" y="3320594"/>
            <a:chExt cx="1284318" cy="1284318"/>
          </a:xfrm>
        </p:grpSpPr>
        <p:pic>
          <p:nvPicPr>
            <p:cNvPr id="220" name="Picture 219" descr="A close up of a sign&#10;&#10;Description automatically generated">
              <a:extLst>
                <a:ext uri="{FF2B5EF4-FFF2-40B4-BE49-F238E27FC236}">
                  <a16:creationId xmlns:a16="http://schemas.microsoft.com/office/drawing/2014/main" id="{B9BE68B1-F47D-46E7-B27D-6291A8EC329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654544" y="3320594"/>
              <a:ext cx="1284318" cy="1284318"/>
            </a:xfrm>
            <a:prstGeom prst="rect">
              <a:avLst/>
            </a:prstGeom>
          </p:spPr>
        </p:pic>
        <p:sp>
          <p:nvSpPr>
            <p:cNvPr id="221" name="TextBox 220">
              <a:extLst>
                <a:ext uri="{FF2B5EF4-FFF2-40B4-BE49-F238E27FC236}">
                  <a16:creationId xmlns:a16="http://schemas.microsoft.com/office/drawing/2014/main" id="{0FE4E9A5-3383-4C21-989A-6B6C6B54128C}"/>
                </a:ext>
              </a:extLst>
            </p:cNvPr>
            <p:cNvSpPr txBox="1"/>
            <p:nvPr/>
          </p:nvSpPr>
          <p:spPr>
            <a:xfrm>
              <a:off x="6687826" y="3718310"/>
              <a:ext cx="1085233" cy="369332"/>
            </a:xfrm>
            <a:prstGeom prst="rect">
              <a:avLst/>
            </a:prstGeom>
            <a:noFill/>
          </p:spPr>
          <p:txBody>
            <a:bodyPr wrap="none" rtlCol="0">
              <a:spAutoFit/>
            </a:bodyPr>
            <a:lstStyle/>
            <a:p>
              <a:r>
                <a:rPr lang="en-SG" b="1" dirty="0">
                  <a:solidFill>
                    <a:schemeClr val="bg1"/>
                  </a:solidFill>
                </a:rPr>
                <a:t>summary</a:t>
              </a:r>
            </a:p>
          </p:txBody>
        </p:sp>
      </p:grpSp>
      <p:pic>
        <p:nvPicPr>
          <p:cNvPr id="226" name="Picture 225" descr="A close up of a logo&#10;&#10;Description automatically generated">
            <a:extLst>
              <a:ext uri="{FF2B5EF4-FFF2-40B4-BE49-F238E27FC236}">
                <a16:creationId xmlns:a16="http://schemas.microsoft.com/office/drawing/2014/main" id="{0DBC2078-1AD1-4654-B041-EB9DA938E38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989651" y="3478677"/>
            <a:ext cx="1102587" cy="1272007"/>
          </a:xfrm>
          <a:prstGeom prst="rect">
            <a:avLst/>
          </a:prstGeom>
        </p:spPr>
      </p:pic>
      <p:cxnSp>
        <p:nvCxnSpPr>
          <p:cNvPr id="231" name="Connector: Curved 230">
            <a:extLst>
              <a:ext uri="{FF2B5EF4-FFF2-40B4-BE49-F238E27FC236}">
                <a16:creationId xmlns:a16="http://schemas.microsoft.com/office/drawing/2014/main" id="{EC3D872D-3ACB-49A7-99D5-1E16631E8C8D}"/>
              </a:ext>
            </a:extLst>
          </p:cNvPr>
          <p:cNvCxnSpPr>
            <a:stCxn id="3" idx="0"/>
            <a:endCxn id="211" idx="1"/>
          </p:cNvCxnSpPr>
          <p:nvPr/>
        </p:nvCxnSpPr>
        <p:spPr>
          <a:xfrm rot="5400000" flipH="1" flipV="1">
            <a:off x="1473125" y="2010690"/>
            <a:ext cx="985307" cy="1084590"/>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3" name="Connector: Curved 232">
            <a:extLst>
              <a:ext uri="{FF2B5EF4-FFF2-40B4-BE49-F238E27FC236}">
                <a16:creationId xmlns:a16="http://schemas.microsoft.com/office/drawing/2014/main" id="{F2FDE3EA-362F-4B19-AF9A-63697BCFB4D8}"/>
              </a:ext>
            </a:extLst>
          </p:cNvPr>
          <p:cNvCxnSpPr>
            <a:stCxn id="211" idx="2"/>
            <a:endCxn id="194" idx="1"/>
          </p:cNvCxnSpPr>
          <p:nvPr/>
        </p:nvCxnSpPr>
        <p:spPr>
          <a:xfrm rot="16200000" flipH="1">
            <a:off x="2792007" y="3022728"/>
            <a:ext cx="1392142" cy="713678"/>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5" name="Connector: Curved 234">
            <a:extLst>
              <a:ext uri="{FF2B5EF4-FFF2-40B4-BE49-F238E27FC236}">
                <a16:creationId xmlns:a16="http://schemas.microsoft.com/office/drawing/2014/main" id="{7FCC6420-0937-4797-9CCA-D52CABFEFC4E}"/>
              </a:ext>
            </a:extLst>
          </p:cNvPr>
          <p:cNvCxnSpPr>
            <a:stCxn id="190" idx="0"/>
            <a:endCxn id="201" idx="1"/>
          </p:cNvCxnSpPr>
          <p:nvPr/>
        </p:nvCxnSpPr>
        <p:spPr>
          <a:xfrm rot="5400000" flipH="1" flipV="1">
            <a:off x="4210148" y="2302231"/>
            <a:ext cx="1417421" cy="923365"/>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7" name="Connector: Curved 236">
            <a:extLst>
              <a:ext uri="{FF2B5EF4-FFF2-40B4-BE49-F238E27FC236}">
                <a16:creationId xmlns:a16="http://schemas.microsoft.com/office/drawing/2014/main" id="{B49A51F8-CDB5-46E7-8430-DF960B793EF2}"/>
              </a:ext>
            </a:extLst>
          </p:cNvPr>
          <p:cNvCxnSpPr>
            <a:stCxn id="201" idx="2"/>
            <a:endCxn id="220" idx="1"/>
          </p:cNvCxnSpPr>
          <p:nvPr/>
        </p:nvCxnSpPr>
        <p:spPr>
          <a:xfrm rot="16200000" flipH="1">
            <a:off x="5739940" y="2942133"/>
            <a:ext cx="1403654" cy="876121"/>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9" name="Connector: Curved 238">
            <a:extLst>
              <a:ext uri="{FF2B5EF4-FFF2-40B4-BE49-F238E27FC236}">
                <a16:creationId xmlns:a16="http://schemas.microsoft.com/office/drawing/2014/main" id="{0249AB95-F7C3-4CD3-8AFB-C519440962AA}"/>
              </a:ext>
            </a:extLst>
          </p:cNvPr>
          <p:cNvCxnSpPr>
            <a:stCxn id="220" idx="0"/>
            <a:endCxn id="213" idx="1"/>
          </p:cNvCxnSpPr>
          <p:nvPr/>
        </p:nvCxnSpPr>
        <p:spPr>
          <a:xfrm rot="5400000" flipH="1" flipV="1">
            <a:off x="7234590" y="2421443"/>
            <a:ext cx="1305816" cy="731022"/>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1" name="Connector: Curved 240">
            <a:extLst>
              <a:ext uri="{FF2B5EF4-FFF2-40B4-BE49-F238E27FC236}">
                <a16:creationId xmlns:a16="http://schemas.microsoft.com/office/drawing/2014/main" id="{371AA032-36D8-4D49-8A34-477130BA73CE}"/>
              </a:ext>
            </a:extLst>
          </p:cNvPr>
          <p:cNvCxnSpPr>
            <a:stCxn id="213" idx="2"/>
            <a:endCxn id="226" idx="1"/>
          </p:cNvCxnSpPr>
          <p:nvPr/>
        </p:nvCxnSpPr>
        <p:spPr>
          <a:xfrm rot="16200000" flipH="1">
            <a:off x="8754178" y="2879208"/>
            <a:ext cx="1357470" cy="1113476"/>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629708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16"/>
                                        </p:tgtEl>
                                        <p:attrNameLst>
                                          <p:attrName>style.visibility</p:attrName>
                                        </p:attrNameLst>
                                      </p:cBhvr>
                                      <p:to>
                                        <p:strVal val="visible"/>
                                      </p:to>
                                    </p:set>
                                    <p:animEffect transition="in" filter="fade">
                                      <p:cBhvr>
                                        <p:cTn id="7" dur="1000"/>
                                        <p:tgtEl>
                                          <p:spTgt spid="216"/>
                                        </p:tgtEl>
                                      </p:cBhvr>
                                    </p:animEffect>
                                    <p:anim calcmode="lin" valueType="num">
                                      <p:cBhvr>
                                        <p:cTn id="8" dur="1000" fill="hold"/>
                                        <p:tgtEl>
                                          <p:spTgt spid="216"/>
                                        </p:tgtEl>
                                        <p:attrNameLst>
                                          <p:attrName>ppt_x</p:attrName>
                                        </p:attrNameLst>
                                      </p:cBhvr>
                                      <p:tavLst>
                                        <p:tav tm="0">
                                          <p:val>
                                            <p:strVal val="#ppt_x"/>
                                          </p:val>
                                        </p:tav>
                                        <p:tav tm="100000">
                                          <p:val>
                                            <p:strVal val="#ppt_x"/>
                                          </p:val>
                                        </p:tav>
                                      </p:tavLst>
                                    </p:anim>
                                    <p:anim calcmode="lin" valueType="num">
                                      <p:cBhvr>
                                        <p:cTn id="9" dur="1000" fill="hold"/>
                                        <p:tgtEl>
                                          <p:spTgt spid="216"/>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17"/>
                                        </p:tgtEl>
                                        <p:attrNameLst>
                                          <p:attrName>style.visibility</p:attrName>
                                        </p:attrNameLst>
                                      </p:cBhvr>
                                      <p:to>
                                        <p:strVal val="visible"/>
                                      </p:to>
                                    </p:set>
                                    <p:animEffect transition="in" filter="fade">
                                      <p:cBhvr>
                                        <p:cTn id="12" dur="1000"/>
                                        <p:tgtEl>
                                          <p:spTgt spid="217"/>
                                        </p:tgtEl>
                                      </p:cBhvr>
                                    </p:animEffect>
                                    <p:anim calcmode="lin" valueType="num">
                                      <p:cBhvr>
                                        <p:cTn id="13" dur="1000" fill="hold"/>
                                        <p:tgtEl>
                                          <p:spTgt spid="217"/>
                                        </p:tgtEl>
                                        <p:attrNameLst>
                                          <p:attrName>ppt_x</p:attrName>
                                        </p:attrNameLst>
                                      </p:cBhvr>
                                      <p:tavLst>
                                        <p:tav tm="0">
                                          <p:val>
                                            <p:strVal val="#ppt_x"/>
                                          </p:val>
                                        </p:tav>
                                        <p:tav tm="100000">
                                          <p:val>
                                            <p:strVal val="#ppt_x"/>
                                          </p:val>
                                        </p:tav>
                                      </p:tavLst>
                                    </p:anim>
                                    <p:anim calcmode="lin" valueType="num">
                                      <p:cBhvr>
                                        <p:cTn id="14" dur="1000" fill="hold"/>
                                        <p:tgtEl>
                                          <p:spTgt spid="217"/>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218"/>
                                        </p:tgtEl>
                                        <p:attrNameLst>
                                          <p:attrName>style.visibility</p:attrName>
                                        </p:attrNameLst>
                                      </p:cBhvr>
                                      <p:to>
                                        <p:strVal val="visible"/>
                                      </p:to>
                                    </p:set>
                                    <p:animEffect transition="in" filter="fade">
                                      <p:cBhvr>
                                        <p:cTn id="17" dur="1000"/>
                                        <p:tgtEl>
                                          <p:spTgt spid="218"/>
                                        </p:tgtEl>
                                      </p:cBhvr>
                                    </p:animEffect>
                                    <p:anim calcmode="lin" valueType="num">
                                      <p:cBhvr>
                                        <p:cTn id="18" dur="1000" fill="hold"/>
                                        <p:tgtEl>
                                          <p:spTgt spid="218"/>
                                        </p:tgtEl>
                                        <p:attrNameLst>
                                          <p:attrName>ppt_x</p:attrName>
                                        </p:attrNameLst>
                                      </p:cBhvr>
                                      <p:tavLst>
                                        <p:tav tm="0">
                                          <p:val>
                                            <p:strVal val="#ppt_x"/>
                                          </p:val>
                                        </p:tav>
                                        <p:tav tm="100000">
                                          <p:val>
                                            <p:strVal val="#ppt_x"/>
                                          </p:val>
                                        </p:tav>
                                      </p:tavLst>
                                    </p:anim>
                                    <p:anim calcmode="lin" valueType="num">
                                      <p:cBhvr>
                                        <p:cTn id="19" dur="1000" fill="hold"/>
                                        <p:tgtEl>
                                          <p:spTgt spid="218"/>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231"/>
                                        </p:tgtEl>
                                        <p:attrNameLst>
                                          <p:attrName>style.visibility</p:attrName>
                                        </p:attrNameLst>
                                      </p:cBhvr>
                                      <p:to>
                                        <p:strVal val="visible"/>
                                      </p:to>
                                    </p:set>
                                    <p:animEffect transition="in" filter="fade">
                                      <p:cBhvr>
                                        <p:cTn id="24" dur="1000"/>
                                        <p:tgtEl>
                                          <p:spTgt spid="231"/>
                                        </p:tgtEl>
                                      </p:cBhvr>
                                    </p:animEffect>
                                    <p:anim calcmode="lin" valueType="num">
                                      <p:cBhvr>
                                        <p:cTn id="25" dur="1000" fill="hold"/>
                                        <p:tgtEl>
                                          <p:spTgt spid="231"/>
                                        </p:tgtEl>
                                        <p:attrNameLst>
                                          <p:attrName>ppt_x</p:attrName>
                                        </p:attrNameLst>
                                      </p:cBhvr>
                                      <p:tavLst>
                                        <p:tav tm="0">
                                          <p:val>
                                            <p:strVal val="#ppt_x"/>
                                          </p:val>
                                        </p:tav>
                                        <p:tav tm="100000">
                                          <p:val>
                                            <p:strVal val="#ppt_x"/>
                                          </p:val>
                                        </p:tav>
                                      </p:tavLst>
                                    </p:anim>
                                    <p:anim calcmode="lin" valueType="num">
                                      <p:cBhvr>
                                        <p:cTn id="26" dur="1000" fill="hold"/>
                                        <p:tgtEl>
                                          <p:spTgt spid="231"/>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233"/>
                                        </p:tgtEl>
                                        <p:attrNameLst>
                                          <p:attrName>style.visibility</p:attrName>
                                        </p:attrNameLst>
                                      </p:cBhvr>
                                      <p:to>
                                        <p:strVal val="visible"/>
                                      </p:to>
                                    </p:set>
                                    <p:animEffect transition="in" filter="fade">
                                      <p:cBhvr>
                                        <p:cTn id="29" dur="1000"/>
                                        <p:tgtEl>
                                          <p:spTgt spid="233"/>
                                        </p:tgtEl>
                                      </p:cBhvr>
                                    </p:animEffect>
                                    <p:anim calcmode="lin" valueType="num">
                                      <p:cBhvr>
                                        <p:cTn id="30" dur="1000" fill="hold"/>
                                        <p:tgtEl>
                                          <p:spTgt spid="233"/>
                                        </p:tgtEl>
                                        <p:attrNameLst>
                                          <p:attrName>ppt_x</p:attrName>
                                        </p:attrNameLst>
                                      </p:cBhvr>
                                      <p:tavLst>
                                        <p:tav tm="0">
                                          <p:val>
                                            <p:strVal val="#ppt_x"/>
                                          </p:val>
                                        </p:tav>
                                        <p:tav tm="100000">
                                          <p:val>
                                            <p:strVal val="#ppt_x"/>
                                          </p:val>
                                        </p:tav>
                                      </p:tavLst>
                                    </p:anim>
                                    <p:anim calcmode="lin" valueType="num">
                                      <p:cBhvr>
                                        <p:cTn id="31" dur="1000" fill="hold"/>
                                        <p:tgtEl>
                                          <p:spTgt spid="233"/>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215"/>
                                        </p:tgtEl>
                                        <p:attrNameLst>
                                          <p:attrName>style.visibility</p:attrName>
                                        </p:attrNameLst>
                                      </p:cBhvr>
                                      <p:to>
                                        <p:strVal val="visible"/>
                                      </p:to>
                                    </p:set>
                                    <p:animEffect transition="in" filter="fade">
                                      <p:cBhvr>
                                        <p:cTn id="34" dur="1000"/>
                                        <p:tgtEl>
                                          <p:spTgt spid="215"/>
                                        </p:tgtEl>
                                      </p:cBhvr>
                                    </p:animEffect>
                                    <p:anim calcmode="lin" valueType="num">
                                      <p:cBhvr>
                                        <p:cTn id="35" dur="1000" fill="hold"/>
                                        <p:tgtEl>
                                          <p:spTgt spid="215"/>
                                        </p:tgtEl>
                                        <p:attrNameLst>
                                          <p:attrName>ppt_x</p:attrName>
                                        </p:attrNameLst>
                                      </p:cBhvr>
                                      <p:tavLst>
                                        <p:tav tm="0">
                                          <p:val>
                                            <p:strVal val="#ppt_x"/>
                                          </p:val>
                                        </p:tav>
                                        <p:tav tm="100000">
                                          <p:val>
                                            <p:strVal val="#ppt_x"/>
                                          </p:val>
                                        </p:tav>
                                      </p:tavLst>
                                    </p:anim>
                                    <p:anim calcmode="lin" valueType="num">
                                      <p:cBhvr>
                                        <p:cTn id="36" dur="1000" fill="hold"/>
                                        <p:tgtEl>
                                          <p:spTgt spid="215"/>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nodeType="clickEffect">
                                  <p:stCondLst>
                                    <p:cond delay="0"/>
                                  </p:stCondLst>
                                  <p:childTnLst>
                                    <p:set>
                                      <p:cBhvr>
                                        <p:cTn id="40" dur="1" fill="hold">
                                          <p:stCondLst>
                                            <p:cond delay="0"/>
                                          </p:stCondLst>
                                        </p:cTn>
                                        <p:tgtEl>
                                          <p:spTgt spid="235"/>
                                        </p:tgtEl>
                                        <p:attrNameLst>
                                          <p:attrName>style.visibility</p:attrName>
                                        </p:attrNameLst>
                                      </p:cBhvr>
                                      <p:to>
                                        <p:strVal val="visible"/>
                                      </p:to>
                                    </p:set>
                                    <p:animEffect transition="in" filter="fade">
                                      <p:cBhvr>
                                        <p:cTn id="41" dur="1000"/>
                                        <p:tgtEl>
                                          <p:spTgt spid="235"/>
                                        </p:tgtEl>
                                      </p:cBhvr>
                                    </p:animEffect>
                                    <p:anim calcmode="lin" valueType="num">
                                      <p:cBhvr>
                                        <p:cTn id="42" dur="1000" fill="hold"/>
                                        <p:tgtEl>
                                          <p:spTgt spid="235"/>
                                        </p:tgtEl>
                                        <p:attrNameLst>
                                          <p:attrName>ppt_x</p:attrName>
                                        </p:attrNameLst>
                                      </p:cBhvr>
                                      <p:tavLst>
                                        <p:tav tm="0">
                                          <p:val>
                                            <p:strVal val="#ppt_x"/>
                                          </p:val>
                                        </p:tav>
                                        <p:tav tm="100000">
                                          <p:val>
                                            <p:strVal val="#ppt_x"/>
                                          </p:val>
                                        </p:tav>
                                      </p:tavLst>
                                    </p:anim>
                                    <p:anim calcmode="lin" valueType="num">
                                      <p:cBhvr>
                                        <p:cTn id="43" dur="1000" fill="hold"/>
                                        <p:tgtEl>
                                          <p:spTgt spid="235"/>
                                        </p:tgtEl>
                                        <p:attrNameLst>
                                          <p:attrName>ppt_y</p:attrName>
                                        </p:attrNameLst>
                                      </p:cBhvr>
                                      <p:tavLst>
                                        <p:tav tm="0">
                                          <p:val>
                                            <p:strVal val="#ppt_y+.1"/>
                                          </p:val>
                                        </p:tav>
                                        <p:tav tm="100000">
                                          <p:val>
                                            <p:strVal val="#ppt_y"/>
                                          </p:val>
                                        </p:tav>
                                      </p:tavLst>
                                    </p:anim>
                                  </p:childTnLst>
                                </p:cTn>
                              </p:par>
                              <p:par>
                                <p:cTn id="44" presetID="42" presetClass="entr" presetSubtype="0" fill="hold" nodeType="withEffect">
                                  <p:stCondLst>
                                    <p:cond delay="0"/>
                                  </p:stCondLst>
                                  <p:childTnLst>
                                    <p:set>
                                      <p:cBhvr>
                                        <p:cTn id="45" dur="1" fill="hold">
                                          <p:stCondLst>
                                            <p:cond delay="0"/>
                                          </p:stCondLst>
                                        </p:cTn>
                                        <p:tgtEl>
                                          <p:spTgt spid="237"/>
                                        </p:tgtEl>
                                        <p:attrNameLst>
                                          <p:attrName>style.visibility</p:attrName>
                                        </p:attrNameLst>
                                      </p:cBhvr>
                                      <p:to>
                                        <p:strVal val="visible"/>
                                      </p:to>
                                    </p:set>
                                    <p:animEffect transition="in" filter="fade">
                                      <p:cBhvr>
                                        <p:cTn id="46" dur="1000"/>
                                        <p:tgtEl>
                                          <p:spTgt spid="237"/>
                                        </p:tgtEl>
                                      </p:cBhvr>
                                    </p:animEffect>
                                    <p:anim calcmode="lin" valueType="num">
                                      <p:cBhvr>
                                        <p:cTn id="47" dur="1000" fill="hold"/>
                                        <p:tgtEl>
                                          <p:spTgt spid="237"/>
                                        </p:tgtEl>
                                        <p:attrNameLst>
                                          <p:attrName>ppt_x</p:attrName>
                                        </p:attrNameLst>
                                      </p:cBhvr>
                                      <p:tavLst>
                                        <p:tav tm="0">
                                          <p:val>
                                            <p:strVal val="#ppt_x"/>
                                          </p:val>
                                        </p:tav>
                                        <p:tav tm="100000">
                                          <p:val>
                                            <p:strVal val="#ppt_x"/>
                                          </p:val>
                                        </p:tav>
                                      </p:tavLst>
                                    </p:anim>
                                    <p:anim calcmode="lin" valueType="num">
                                      <p:cBhvr>
                                        <p:cTn id="48" dur="1000" fill="hold"/>
                                        <p:tgtEl>
                                          <p:spTgt spid="237"/>
                                        </p:tgtEl>
                                        <p:attrNameLst>
                                          <p:attrName>ppt_y</p:attrName>
                                        </p:attrNameLst>
                                      </p:cBhvr>
                                      <p:tavLst>
                                        <p:tav tm="0">
                                          <p:val>
                                            <p:strVal val="#ppt_y+.1"/>
                                          </p:val>
                                        </p:tav>
                                        <p:tav tm="100000">
                                          <p:val>
                                            <p:strVal val="#ppt_y"/>
                                          </p:val>
                                        </p:tav>
                                      </p:tavLst>
                                    </p:anim>
                                  </p:childTnLst>
                                </p:cTn>
                              </p:par>
                              <p:par>
                                <p:cTn id="49" presetID="42" presetClass="entr" presetSubtype="0" fill="hold" nodeType="withEffect">
                                  <p:stCondLst>
                                    <p:cond delay="0"/>
                                  </p:stCondLst>
                                  <p:childTnLst>
                                    <p:set>
                                      <p:cBhvr>
                                        <p:cTn id="50" dur="1" fill="hold">
                                          <p:stCondLst>
                                            <p:cond delay="0"/>
                                          </p:stCondLst>
                                        </p:cTn>
                                        <p:tgtEl>
                                          <p:spTgt spid="222"/>
                                        </p:tgtEl>
                                        <p:attrNameLst>
                                          <p:attrName>style.visibility</p:attrName>
                                        </p:attrNameLst>
                                      </p:cBhvr>
                                      <p:to>
                                        <p:strVal val="visible"/>
                                      </p:to>
                                    </p:set>
                                    <p:animEffect transition="in" filter="fade">
                                      <p:cBhvr>
                                        <p:cTn id="51" dur="1000"/>
                                        <p:tgtEl>
                                          <p:spTgt spid="222"/>
                                        </p:tgtEl>
                                      </p:cBhvr>
                                    </p:animEffect>
                                    <p:anim calcmode="lin" valueType="num">
                                      <p:cBhvr>
                                        <p:cTn id="52" dur="1000" fill="hold"/>
                                        <p:tgtEl>
                                          <p:spTgt spid="222"/>
                                        </p:tgtEl>
                                        <p:attrNameLst>
                                          <p:attrName>ppt_x</p:attrName>
                                        </p:attrNameLst>
                                      </p:cBhvr>
                                      <p:tavLst>
                                        <p:tav tm="0">
                                          <p:val>
                                            <p:strVal val="#ppt_x"/>
                                          </p:val>
                                        </p:tav>
                                        <p:tav tm="100000">
                                          <p:val>
                                            <p:strVal val="#ppt_x"/>
                                          </p:val>
                                        </p:tav>
                                      </p:tavLst>
                                    </p:anim>
                                    <p:anim calcmode="lin" valueType="num">
                                      <p:cBhvr>
                                        <p:cTn id="53" dur="1000" fill="hold"/>
                                        <p:tgtEl>
                                          <p:spTgt spid="222"/>
                                        </p:tgtEl>
                                        <p:attrNameLst>
                                          <p:attrName>ppt_y</p:attrName>
                                        </p:attrNameLst>
                                      </p:cBhvr>
                                      <p:tavLst>
                                        <p:tav tm="0">
                                          <p:val>
                                            <p:strVal val="#ppt_y+.1"/>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42" presetClass="entr" presetSubtype="0" fill="hold" nodeType="clickEffect">
                                  <p:stCondLst>
                                    <p:cond delay="0"/>
                                  </p:stCondLst>
                                  <p:childTnLst>
                                    <p:set>
                                      <p:cBhvr>
                                        <p:cTn id="57" dur="1" fill="hold">
                                          <p:stCondLst>
                                            <p:cond delay="0"/>
                                          </p:stCondLst>
                                        </p:cTn>
                                        <p:tgtEl>
                                          <p:spTgt spid="239"/>
                                        </p:tgtEl>
                                        <p:attrNameLst>
                                          <p:attrName>style.visibility</p:attrName>
                                        </p:attrNameLst>
                                      </p:cBhvr>
                                      <p:to>
                                        <p:strVal val="visible"/>
                                      </p:to>
                                    </p:set>
                                    <p:animEffect transition="in" filter="fade">
                                      <p:cBhvr>
                                        <p:cTn id="58" dur="1000"/>
                                        <p:tgtEl>
                                          <p:spTgt spid="239"/>
                                        </p:tgtEl>
                                      </p:cBhvr>
                                    </p:animEffect>
                                    <p:anim calcmode="lin" valueType="num">
                                      <p:cBhvr>
                                        <p:cTn id="59" dur="1000" fill="hold"/>
                                        <p:tgtEl>
                                          <p:spTgt spid="239"/>
                                        </p:tgtEl>
                                        <p:attrNameLst>
                                          <p:attrName>ppt_x</p:attrName>
                                        </p:attrNameLst>
                                      </p:cBhvr>
                                      <p:tavLst>
                                        <p:tav tm="0">
                                          <p:val>
                                            <p:strVal val="#ppt_x"/>
                                          </p:val>
                                        </p:tav>
                                        <p:tav tm="100000">
                                          <p:val>
                                            <p:strVal val="#ppt_x"/>
                                          </p:val>
                                        </p:tav>
                                      </p:tavLst>
                                    </p:anim>
                                    <p:anim calcmode="lin" valueType="num">
                                      <p:cBhvr>
                                        <p:cTn id="60" dur="1000" fill="hold"/>
                                        <p:tgtEl>
                                          <p:spTgt spid="239"/>
                                        </p:tgtEl>
                                        <p:attrNameLst>
                                          <p:attrName>ppt_y</p:attrName>
                                        </p:attrNameLst>
                                      </p:cBhvr>
                                      <p:tavLst>
                                        <p:tav tm="0">
                                          <p:val>
                                            <p:strVal val="#ppt_y+.1"/>
                                          </p:val>
                                        </p:tav>
                                        <p:tav tm="100000">
                                          <p:val>
                                            <p:strVal val="#ppt_y"/>
                                          </p:val>
                                        </p:tav>
                                      </p:tavLst>
                                    </p:anim>
                                  </p:childTnLst>
                                </p:cTn>
                              </p:par>
                              <p:par>
                                <p:cTn id="61" presetID="42" presetClass="entr" presetSubtype="0" fill="hold" nodeType="withEffect">
                                  <p:stCondLst>
                                    <p:cond delay="0"/>
                                  </p:stCondLst>
                                  <p:childTnLst>
                                    <p:set>
                                      <p:cBhvr>
                                        <p:cTn id="62" dur="1" fill="hold">
                                          <p:stCondLst>
                                            <p:cond delay="0"/>
                                          </p:stCondLst>
                                        </p:cTn>
                                        <p:tgtEl>
                                          <p:spTgt spid="241"/>
                                        </p:tgtEl>
                                        <p:attrNameLst>
                                          <p:attrName>style.visibility</p:attrName>
                                        </p:attrNameLst>
                                      </p:cBhvr>
                                      <p:to>
                                        <p:strVal val="visible"/>
                                      </p:to>
                                    </p:set>
                                    <p:animEffect transition="in" filter="fade">
                                      <p:cBhvr>
                                        <p:cTn id="63" dur="1000"/>
                                        <p:tgtEl>
                                          <p:spTgt spid="241"/>
                                        </p:tgtEl>
                                      </p:cBhvr>
                                    </p:animEffect>
                                    <p:anim calcmode="lin" valueType="num">
                                      <p:cBhvr>
                                        <p:cTn id="64" dur="1000" fill="hold"/>
                                        <p:tgtEl>
                                          <p:spTgt spid="241"/>
                                        </p:tgtEl>
                                        <p:attrNameLst>
                                          <p:attrName>ppt_x</p:attrName>
                                        </p:attrNameLst>
                                      </p:cBhvr>
                                      <p:tavLst>
                                        <p:tav tm="0">
                                          <p:val>
                                            <p:strVal val="#ppt_x"/>
                                          </p:val>
                                        </p:tav>
                                        <p:tav tm="100000">
                                          <p:val>
                                            <p:strVal val="#ppt_x"/>
                                          </p:val>
                                        </p:tav>
                                      </p:tavLst>
                                    </p:anim>
                                    <p:anim calcmode="lin" valueType="num">
                                      <p:cBhvr>
                                        <p:cTn id="65" dur="1000" fill="hold"/>
                                        <p:tgtEl>
                                          <p:spTgt spid="241"/>
                                        </p:tgtEl>
                                        <p:attrNameLst>
                                          <p:attrName>ppt_y</p:attrName>
                                        </p:attrNameLst>
                                      </p:cBhvr>
                                      <p:tavLst>
                                        <p:tav tm="0">
                                          <p:val>
                                            <p:strVal val="#ppt_y+.1"/>
                                          </p:val>
                                        </p:tav>
                                        <p:tav tm="100000">
                                          <p:val>
                                            <p:strVal val="#ppt_y"/>
                                          </p:val>
                                        </p:tav>
                                      </p:tavLst>
                                    </p:anim>
                                  </p:childTnLst>
                                </p:cTn>
                              </p:par>
                              <p:par>
                                <p:cTn id="66" presetID="42" presetClass="entr" presetSubtype="0" fill="hold" nodeType="withEffect">
                                  <p:stCondLst>
                                    <p:cond delay="0"/>
                                  </p:stCondLst>
                                  <p:childTnLst>
                                    <p:set>
                                      <p:cBhvr>
                                        <p:cTn id="67" dur="1" fill="hold">
                                          <p:stCondLst>
                                            <p:cond delay="0"/>
                                          </p:stCondLst>
                                        </p:cTn>
                                        <p:tgtEl>
                                          <p:spTgt spid="226"/>
                                        </p:tgtEl>
                                        <p:attrNameLst>
                                          <p:attrName>style.visibility</p:attrName>
                                        </p:attrNameLst>
                                      </p:cBhvr>
                                      <p:to>
                                        <p:strVal val="visible"/>
                                      </p:to>
                                    </p:set>
                                    <p:animEffect transition="in" filter="fade">
                                      <p:cBhvr>
                                        <p:cTn id="68" dur="1000"/>
                                        <p:tgtEl>
                                          <p:spTgt spid="226"/>
                                        </p:tgtEl>
                                      </p:cBhvr>
                                    </p:animEffect>
                                    <p:anim calcmode="lin" valueType="num">
                                      <p:cBhvr>
                                        <p:cTn id="69" dur="1000" fill="hold"/>
                                        <p:tgtEl>
                                          <p:spTgt spid="226"/>
                                        </p:tgtEl>
                                        <p:attrNameLst>
                                          <p:attrName>ppt_x</p:attrName>
                                        </p:attrNameLst>
                                      </p:cBhvr>
                                      <p:tavLst>
                                        <p:tav tm="0">
                                          <p:val>
                                            <p:strVal val="#ppt_x"/>
                                          </p:val>
                                        </p:tav>
                                        <p:tav tm="100000">
                                          <p:val>
                                            <p:strVal val="#ppt_x"/>
                                          </p:val>
                                        </p:tav>
                                      </p:tavLst>
                                    </p:anim>
                                    <p:anim calcmode="lin" valueType="num">
                                      <p:cBhvr>
                                        <p:cTn id="70" dur="1000" fill="hold"/>
                                        <p:tgtEl>
                                          <p:spTgt spid="2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1F82ADE-9951-4770-80DE-2FC5B475CC9D}"/>
              </a:ext>
            </a:extLst>
          </p:cNvPr>
          <p:cNvSpPr>
            <a:spLocks noGrp="1"/>
          </p:cNvSpPr>
          <p:nvPr>
            <p:ph type="sldNum" sz="quarter" idx="12"/>
          </p:nvPr>
        </p:nvSpPr>
        <p:spPr/>
        <p:txBody>
          <a:bodyPr/>
          <a:lstStyle/>
          <a:p>
            <a:fld id="{FFA84B14-57FB-4834-9351-A79C9F9528A4}" type="slidenum">
              <a:rPr lang="en-ID" smtClean="0"/>
              <a:pPr/>
              <a:t>9</a:t>
            </a:fld>
            <a:endParaRPr lang="en-ID"/>
          </a:p>
        </p:txBody>
      </p:sp>
      <p:grpSp>
        <p:nvGrpSpPr>
          <p:cNvPr id="3" name="Group 2">
            <a:extLst>
              <a:ext uri="{FF2B5EF4-FFF2-40B4-BE49-F238E27FC236}">
                <a16:creationId xmlns:a16="http://schemas.microsoft.com/office/drawing/2014/main" id="{09DB3D87-A3EA-4A59-8919-9278E02CE012}"/>
              </a:ext>
            </a:extLst>
          </p:cNvPr>
          <p:cNvGrpSpPr/>
          <p:nvPr/>
        </p:nvGrpSpPr>
        <p:grpSpPr>
          <a:xfrm>
            <a:off x="-21903" y="4372193"/>
            <a:ext cx="974004" cy="1451490"/>
            <a:chOff x="-21903" y="4372193"/>
            <a:chExt cx="974004" cy="1451490"/>
          </a:xfrm>
        </p:grpSpPr>
        <p:sp>
          <p:nvSpPr>
            <p:cNvPr id="42" name="Freeform: Shape 41">
              <a:extLst>
                <a:ext uri="{FF2B5EF4-FFF2-40B4-BE49-F238E27FC236}">
                  <a16:creationId xmlns:a16="http://schemas.microsoft.com/office/drawing/2014/main" id="{EB847B7E-BDBE-4550-9BF1-EC9730327FF2}"/>
                </a:ext>
              </a:extLst>
            </p:cNvPr>
            <p:cNvSpPr/>
            <p:nvPr/>
          </p:nvSpPr>
          <p:spPr>
            <a:xfrm>
              <a:off x="215646" y="4599991"/>
              <a:ext cx="562899" cy="1223692"/>
            </a:xfrm>
            <a:custGeom>
              <a:avLst/>
              <a:gdLst>
                <a:gd name="connsiteX0" fmla="*/ 155424 w 219075"/>
                <a:gd name="connsiteY0" fmla="*/ 230399 h 476250"/>
                <a:gd name="connsiteX1" fmla="*/ 155329 w 219075"/>
                <a:gd name="connsiteY1" fmla="*/ 229256 h 476250"/>
                <a:gd name="connsiteX2" fmla="*/ 126087 w 219075"/>
                <a:gd name="connsiteY2" fmla="*/ 153723 h 476250"/>
                <a:gd name="connsiteX3" fmla="*/ 1024 w 219075"/>
                <a:gd name="connsiteY3" fmla="*/ 105812 h 476250"/>
                <a:gd name="connsiteX4" fmla="*/ 7025 w 219075"/>
                <a:gd name="connsiteY4" fmla="*/ 100954 h 476250"/>
                <a:gd name="connsiteX5" fmla="*/ 118848 w 219075"/>
                <a:gd name="connsiteY5" fmla="*/ 138959 h 476250"/>
                <a:gd name="connsiteX6" fmla="*/ 63889 w 219075"/>
                <a:gd name="connsiteY6" fmla="*/ 42947 h 476250"/>
                <a:gd name="connsiteX7" fmla="*/ 70842 w 219075"/>
                <a:gd name="connsiteY7" fmla="*/ 39804 h 476250"/>
                <a:gd name="connsiteX8" fmla="*/ 105704 w 219075"/>
                <a:gd name="connsiteY8" fmla="*/ 98573 h 476250"/>
                <a:gd name="connsiteX9" fmla="*/ 118372 w 219075"/>
                <a:gd name="connsiteY9" fmla="*/ 69998 h 476250"/>
                <a:gd name="connsiteX10" fmla="*/ 146185 w 219075"/>
                <a:gd name="connsiteY10" fmla="*/ 3323 h 476250"/>
                <a:gd name="connsiteX11" fmla="*/ 153805 w 219075"/>
                <a:gd name="connsiteY11" fmla="*/ 4085 h 476250"/>
                <a:gd name="connsiteX12" fmla="*/ 137708 w 219075"/>
                <a:gd name="connsiteY12" fmla="*/ 58663 h 476250"/>
                <a:gd name="connsiteX13" fmla="*/ 118086 w 219075"/>
                <a:gd name="connsiteY13" fmla="*/ 82476 h 476250"/>
                <a:gd name="connsiteX14" fmla="*/ 113609 w 219075"/>
                <a:gd name="connsiteY14" fmla="*/ 110955 h 476250"/>
                <a:gd name="connsiteX15" fmla="*/ 113514 w 219075"/>
                <a:gd name="connsiteY15" fmla="*/ 112670 h 476250"/>
                <a:gd name="connsiteX16" fmla="*/ 132469 w 219075"/>
                <a:gd name="connsiteY16" fmla="*/ 149341 h 476250"/>
                <a:gd name="connsiteX17" fmla="*/ 133040 w 219075"/>
                <a:gd name="connsiteY17" fmla="*/ 150579 h 476250"/>
                <a:gd name="connsiteX18" fmla="*/ 155043 w 219075"/>
                <a:gd name="connsiteY18" fmla="*/ 203157 h 476250"/>
                <a:gd name="connsiteX19" fmla="*/ 185047 w 219075"/>
                <a:gd name="connsiteY19" fmla="*/ 132196 h 476250"/>
                <a:gd name="connsiteX20" fmla="*/ 191238 w 219075"/>
                <a:gd name="connsiteY20" fmla="*/ 136768 h 476250"/>
                <a:gd name="connsiteX21" fmla="*/ 162758 w 219075"/>
                <a:gd name="connsiteY21" fmla="*/ 227351 h 476250"/>
                <a:gd name="connsiteX22" fmla="*/ 166283 w 219075"/>
                <a:gd name="connsiteY22" fmla="*/ 240495 h 476250"/>
                <a:gd name="connsiteX23" fmla="*/ 176093 w 219075"/>
                <a:gd name="connsiteY23" fmla="*/ 304980 h 476250"/>
                <a:gd name="connsiteX24" fmla="*/ 214765 w 219075"/>
                <a:gd name="connsiteY24" fmla="*/ 250306 h 476250"/>
                <a:gd name="connsiteX25" fmla="*/ 219623 w 219075"/>
                <a:gd name="connsiteY25" fmla="*/ 256307 h 476250"/>
                <a:gd name="connsiteX26" fmla="*/ 176665 w 219075"/>
                <a:gd name="connsiteY26" fmla="*/ 328316 h 476250"/>
                <a:gd name="connsiteX27" fmla="*/ 175808 w 219075"/>
                <a:gd name="connsiteY27" fmla="*/ 350509 h 476250"/>
                <a:gd name="connsiteX28" fmla="*/ 183428 w 219075"/>
                <a:gd name="connsiteY28" fmla="*/ 472524 h 476250"/>
                <a:gd name="connsiteX29" fmla="*/ 176474 w 219075"/>
                <a:gd name="connsiteY29" fmla="*/ 475668 h 476250"/>
                <a:gd name="connsiteX30" fmla="*/ 166378 w 219075"/>
                <a:gd name="connsiteY30" fmla="*/ 371369 h 476250"/>
                <a:gd name="connsiteX31" fmla="*/ 167616 w 219075"/>
                <a:gd name="connsiteY31" fmla="*/ 354795 h 476250"/>
                <a:gd name="connsiteX32" fmla="*/ 167140 w 219075"/>
                <a:gd name="connsiteY32" fmla="*/ 353462 h 476250"/>
                <a:gd name="connsiteX33" fmla="*/ 111704 w 219075"/>
                <a:gd name="connsiteY33" fmla="*/ 307266 h 476250"/>
                <a:gd name="connsiteX34" fmla="*/ 114467 w 219075"/>
                <a:gd name="connsiteY34" fmla="*/ 300122 h 476250"/>
                <a:gd name="connsiteX35" fmla="*/ 167997 w 219075"/>
                <a:gd name="connsiteY35" fmla="*/ 334412 h 476250"/>
                <a:gd name="connsiteX36" fmla="*/ 167997 w 219075"/>
                <a:gd name="connsiteY36" fmla="*/ 332983 h 476250"/>
                <a:gd name="connsiteX37" fmla="*/ 168569 w 219075"/>
                <a:gd name="connsiteY37" fmla="*/ 330126 h 476250"/>
                <a:gd name="connsiteX38" fmla="*/ 161615 w 219075"/>
                <a:gd name="connsiteY38" fmla="*/ 254402 h 476250"/>
                <a:gd name="connsiteX39" fmla="*/ 160282 w 219075"/>
                <a:gd name="connsiteY39" fmla="*/ 253259 h 476250"/>
                <a:gd name="connsiteX40" fmla="*/ 65222 w 219075"/>
                <a:gd name="connsiteY40" fmla="*/ 223446 h 476250"/>
                <a:gd name="connsiteX41" fmla="*/ 62079 w 219075"/>
                <a:gd name="connsiteY41" fmla="*/ 216492 h 476250"/>
                <a:gd name="connsiteX42" fmla="*/ 157615 w 219075"/>
                <a:gd name="connsiteY42" fmla="*/ 237828 h 476250"/>
                <a:gd name="connsiteX43" fmla="*/ 156091 w 219075"/>
                <a:gd name="connsiteY43" fmla="*/ 232304 h 476250"/>
                <a:gd name="connsiteX44" fmla="*/ 155424 w 219075"/>
                <a:gd name="connsiteY44" fmla="*/ 230399 h 476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19075" h="476250">
                  <a:moveTo>
                    <a:pt x="155424" y="230399"/>
                  </a:moveTo>
                  <a:cubicBezTo>
                    <a:pt x="155329" y="230018"/>
                    <a:pt x="155329" y="229637"/>
                    <a:pt x="155329" y="229256"/>
                  </a:cubicBezTo>
                  <a:cubicBezTo>
                    <a:pt x="147804" y="203062"/>
                    <a:pt x="137708" y="178011"/>
                    <a:pt x="126087" y="153723"/>
                  </a:cubicBezTo>
                  <a:cubicBezTo>
                    <a:pt x="91988" y="120576"/>
                    <a:pt x="34647" y="141340"/>
                    <a:pt x="1024" y="105812"/>
                  </a:cubicBezTo>
                  <a:cubicBezTo>
                    <a:pt x="-2405" y="102192"/>
                    <a:pt x="3596" y="97430"/>
                    <a:pt x="7025" y="100954"/>
                  </a:cubicBezTo>
                  <a:cubicBezTo>
                    <a:pt x="35981" y="131529"/>
                    <a:pt x="84177" y="119337"/>
                    <a:pt x="118848" y="138959"/>
                  </a:cubicBezTo>
                  <a:cubicBezTo>
                    <a:pt x="102179" y="106193"/>
                    <a:pt x="83034" y="74570"/>
                    <a:pt x="63889" y="42947"/>
                  </a:cubicBezTo>
                  <a:cubicBezTo>
                    <a:pt x="61317" y="38756"/>
                    <a:pt x="68366" y="35613"/>
                    <a:pt x="70842" y="39804"/>
                  </a:cubicBezTo>
                  <a:cubicBezTo>
                    <a:pt x="82653" y="59330"/>
                    <a:pt x="94464" y="78856"/>
                    <a:pt x="105704" y="98573"/>
                  </a:cubicBezTo>
                  <a:cubicBezTo>
                    <a:pt x="106751" y="88095"/>
                    <a:pt x="111228" y="78285"/>
                    <a:pt x="118372" y="69998"/>
                  </a:cubicBezTo>
                  <a:cubicBezTo>
                    <a:pt x="135612" y="50186"/>
                    <a:pt x="146756" y="30374"/>
                    <a:pt x="146185" y="3323"/>
                  </a:cubicBezTo>
                  <a:cubicBezTo>
                    <a:pt x="146090" y="-1630"/>
                    <a:pt x="153710" y="-773"/>
                    <a:pt x="153805" y="4085"/>
                  </a:cubicBezTo>
                  <a:cubicBezTo>
                    <a:pt x="154186" y="23611"/>
                    <a:pt x="148947" y="42566"/>
                    <a:pt x="137708" y="58663"/>
                  </a:cubicBezTo>
                  <a:cubicBezTo>
                    <a:pt x="131897" y="67045"/>
                    <a:pt x="123230" y="73617"/>
                    <a:pt x="118086" y="82476"/>
                  </a:cubicBezTo>
                  <a:cubicBezTo>
                    <a:pt x="113419" y="90572"/>
                    <a:pt x="112085" y="101811"/>
                    <a:pt x="113609" y="110955"/>
                  </a:cubicBezTo>
                  <a:cubicBezTo>
                    <a:pt x="113705" y="111622"/>
                    <a:pt x="113705" y="112194"/>
                    <a:pt x="113514" y="112670"/>
                  </a:cubicBezTo>
                  <a:cubicBezTo>
                    <a:pt x="120182" y="124767"/>
                    <a:pt x="126563" y="136959"/>
                    <a:pt x="132469" y="149341"/>
                  </a:cubicBezTo>
                  <a:cubicBezTo>
                    <a:pt x="132755" y="149722"/>
                    <a:pt x="132945" y="150198"/>
                    <a:pt x="133040" y="150579"/>
                  </a:cubicBezTo>
                  <a:cubicBezTo>
                    <a:pt x="141232" y="167724"/>
                    <a:pt x="148661" y="185155"/>
                    <a:pt x="155043" y="203157"/>
                  </a:cubicBezTo>
                  <a:cubicBezTo>
                    <a:pt x="157520" y="177154"/>
                    <a:pt x="167902" y="151913"/>
                    <a:pt x="185047" y="132196"/>
                  </a:cubicBezTo>
                  <a:cubicBezTo>
                    <a:pt x="188285" y="128481"/>
                    <a:pt x="194477" y="132958"/>
                    <a:pt x="191238" y="136768"/>
                  </a:cubicBezTo>
                  <a:cubicBezTo>
                    <a:pt x="169807" y="161343"/>
                    <a:pt x="159234" y="194871"/>
                    <a:pt x="162758" y="227351"/>
                  </a:cubicBezTo>
                  <a:cubicBezTo>
                    <a:pt x="163997" y="231732"/>
                    <a:pt x="165235" y="236114"/>
                    <a:pt x="166283" y="240495"/>
                  </a:cubicBezTo>
                  <a:cubicBezTo>
                    <a:pt x="171617" y="261736"/>
                    <a:pt x="174855" y="283263"/>
                    <a:pt x="176093" y="304980"/>
                  </a:cubicBezTo>
                  <a:cubicBezTo>
                    <a:pt x="184666" y="284215"/>
                    <a:pt x="198096" y="265832"/>
                    <a:pt x="214765" y="250306"/>
                  </a:cubicBezTo>
                  <a:cubicBezTo>
                    <a:pt x="218384" y="246972"/>
                    <a:pt x="223242" y="252878"/>
                    <a:pt x="219623" y="256307"/>
                  </a:cubicBezTo>
                  <a:cubicBezTo>
                    <a:pt x="198668" y="275738"/>
                    <a:pt x="182951" y="300408"/>
                    <a:pt x="176665" y="328316"/>
                  </a:cubicBezTo>
                  <a:cubicBezTo>
                    <a:pt x="176570" y="335745"/>
                    <a:pt x="176379" y="343080"/>
                    <a:pt x="175808" y="350509"/>
                  </a:cubicBezTo>
                  <a:cubicBezTo>
                    <a:pt x="172760" y="391467"/>
                    <a:pt x="165616" y="433758"/>
                    <a:pt x="183428" y="472524"/>
                  </a:cubicBezTo>
                  <a:cubicBezTo>
                    <a:pt x="185523" y="477001"/>
                    <a:pt x="178475" y="480144"/>
                    <a:pt x="176474" y="475668"/>
                  </a:cubicBezTo>
                  <a:cubicBezTo>
                    <a:pt x="161330" y="442711"/>
                    <a:pt x="163139" y="406707"/>
                    <a:pt x="166378" y="371369"/>
                  </a:cubicBezTo>
                  <a:cubicBezTo>
                    <a:pt x="166854" y="365844"/>
                    <a:pt x="167330" y="360320"/>
                    <a:pt x="167616" y="354795"/>
                  </a:cubicBezTo>
                  <a:cubicBezTo>
                    <a:pt x="167426" y="354414"/>
                    <a:pt x="167235" y="354033"/>
                    <a:pt x="167140" y="353462"/>
                  </a:cubicBezTo>
                  <a:cubicBezTo>
                    <a:pt x="162568" y="325935"/>
                    <a:pt x="135326" y="315076"/>
                    <a:pt x="111704" y="307266"/>
                  </a:cubicBezTo>
                  <a:cubicBezTo>
                    <a:pt x="107037" y="305742"/>
                    <a:pt x="109799" y="298598"/>
                    <a:pt x="114467" y="300122"/>
                  </a:cubicBezTo>
                  <a:cubicBezTo>
                    <a:pt x="134945" y="306885"/>
                    <a:pt x="156853" y="316314"/>
                    <a:pt x="167997" y="334412"/>
                  </a:cubicBezTo>
                  <a:cubicBezTo>
                    <a:pt x="167902" y="333936"/>
                    <a:pt x="167902" y="333459"/>
                    <a:pt x="167997" y="332983"/>
                  </a:cubicBezTo>
                  <a:cubicBezTo>
                    <a:pt x="168188" y="332031"/>
                    <a:pt x="168378" y="331078"/>
                    <a:pt x="168569" y="330126"/>
                  </a:cubicBezTo>
                  <a:cubicBezTo>
                    <a:pt x="168950" y="304789"/>
                    <a:pt x="167045" y="279738"/>
                    <a:pt x="161615" y="254402"/>
                  </a:cubicBezTo>
                  <a:cubicBezTo>
                    <a:pt x="161139" y="254116"/>
                    <a:pt x="160663" y="253735"/>
                    <a:pt x="160282" y="253259"/>
                  </a:cubicBezTo>
                  <a:cubicBezTo>
                    <a:pt x="139613" y="222874"/>
                    <a:pt x="99512" y="212587"/>
                    <a:pt x="65222" y="223446"/>
                  </a:cubicBezTo>
                  <a:cubicBezTo>
                    <a:pt x="60555" y="224874"/>
                    <a:pt x="57317" y="217921"/>
                    <a:pt x="62079" y="216492"/>
                  </a:cubicBezTo>
                  <a:cubicBezTo>
                    <a:pt x="95131" y="206015"/>
                    <a:pt x="133517" y="212968"/>
                    <a:pt x="157615" y="237828"/>
                  </a:cubicBezTo>
                  <a:cubicBezTo>
                    <a:pt x="157139" y="235923"/>
                    <a:pt x="156567" y="234114"/>
                    <a:pt x="156091" y="232304"/>
                  </a:cubicBezTo>
                  <a:cubicBezTo>
                    <a:pt x="155805" y="231828"/>
                    <a:pt x="155519" y="231161"/>
                    <a:pt x="155424" y="230399"/>
                  </a:cubicBezTo>
                  <a:close/>
                </a:path>
              </a:pathLst>
            </a:custGeom>
            <a:solidFill>
              <a:srgbClr val="018673"/>
            </a:solidFill>
            <a:ln w="9525" cap="flat">
              <a:noFill/>
              <a:prstDash val="solid"/>
              <a:miter/>
            </a:ln>
          </p:spPr>
          <p:txBody>
            <a:bodyPr rtlCol="0" anchor="ctr"/>
            <a:lstStyle/>
            <a:p>
              <a:endParaRPr lang="en-ID"/>
            </a:p>
          </p:txBody>
        </p:sp>
        <p:sp>
          <p:nvSpPr>
            <p:cNvPr id="43" name="Freeform: Shape 42">
              <a:extLst>
                <a:ext uri="{FF2B5EF4-FFF2-40B4-BE49-F238E27FC236}">
                  <a16:creationId xmlns:a16="http://schemas.microsoft.com/office/drawing/2014/main" id="{B7E99C6E-8FE1-4650-992F-EC659E381F87}"/>
                </a:ext>
              </a:extLst>
            </p:cNvPr>
            <p:cNvSpPr/>
            <p:nvPr/>
          </p:nvSpPr>
          <p:spPr>
            <a:xfrm>
              <a:off x="323038" y="5296277"/>
              <a:ext cx="269212" cy="146843"/>
            </a:xfrm>
            <a:custGeom>
              <a:avLst/>
              <a:gdLst>
                <a:gd name="connsiteX0" fmla="*/ 757 w 104775"/>
                <a:gd name="connsiteY0" fmla="*/ 21037 h 57150"/>
                <a:gd name="connsiteX1" fmla="*/ 102960 w 104775"/>
                <a:gd name="connsiteY1" fmla="*/ 50279 h 57150"/>
                <a:gd name="connsiteX2" fmla="*/ 105056 w 104775"/>
                <a:gd name="connsiteY2" fmla="*/ 47802 h 57150"/>
                <a:gd name="connsiteX3" fmla="*/ 107151 w 104775"/>
                <a:gd name="connsiteY3" fmla="*/ 43897 h 57150"/>
                <a:gd name="connsiteX4" fmla="*/ 78767 w 104775"/>
                <a:gd name="connsiteY4" fmla="*/ 1320 h 57150"/>
                <a:gd name="connsiteX5" fmla="*/ 4091 w 104775"/>
                <a:gd name="connsiteY5" fmla="*/ 14751 h 57150"/>
                <a:gd name="connsiteX6" fmla="*/ 757 w 104775"/>
                <a:gd name="connsiteY6" fmla="*/ 21037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775" h="57150">
                  <a:moveTo>
                    <a:pt x="757" y="21037"/>
                  </a:moveTo>
                  <a:cubicBezTo>
                    <a:pt x="23522" y="54851"/>
                    <a:pt x="65717" y="66662"/>
                    <a:pt x="102960" y="50279"/>
                  </a:cubicBezTo>
                  <a:cubicBezTo>
                    <a:pt x="104198" y="49707"/>
                    <a:pt x="104865" y="48850"/>
                    <a:pt x="105056" y="47802"/>
                  </a:cubicBezTo>
                  <a:cubicBezTo>
                    <a:pt x="106389" y="47136"/>
                    <a:pt x="107437" y="45802"/>
                    <a:pt x="107151" y="43897"/>
                  </a:cubicBezTo>
                  <a:cubicBezTo>
                    <a:pt x="104579" y="25419"/>
                    <a:pt x="99245" y="6369"/>
                    <a:pt x="78767" y="1320"/>
                  </a:cubicBezTo>
                  <a:cubicBezTo>
                    <a:pt x="52573" y="-5157"/>
                    <a:pt x="29618" y="14274"/>
                    <a:pt x="4091" y="14751"/>
                  </a:cubicBezTo>
                  <a:cubicBezTo>
                    <a:pt x="757" y="14941"/>
                    <a:pt x="-1148" y="18084"/>
                    <a:pt x="757" y="21037"/>
                  </a:cubicBezTo>
                  <a:close/>
                </a:path>
              </a:pathLst>
            </a:custGeom>
            <a:solidFill>
              <a:srgbClr val="018673"/>
            </a:solidFill>
            <a:ln w="9525" cap="flat">
              <a:noFill/>
              <a:prstDash val="solid"/>
              <a:miter/>
            </a:ln>
          </p:spPr>
          <p:txBody>
            <a:bodyPr rtlCol="0" anchor="ctr"/>
            <a:lstStyle/>
            <a:p>
              <a:endParaRPr lang="en-ID"/>
            </a:p>
          </p:txBody>
        </p:sp>
        <p:sp>
          <p:nvSpPr>
            <p:cNvPr id="44" name="Freeform: Shape 43">
              <a:extLst>
                <a:ext uri="{FF2B5EF4-FFF2-40B4-BE49-F238E27FC236}">
                  <a16:creationId xmlns:a16="http://schemas.microsoft.com/office/drawing/2014/main" id="{BEFC4A29-D3ED-4656-B4E8-198A514CD05D}"/>
                </a:ext>
              </a:extLst>
            </p:cNvPr>
            <p:cNvSpPr/>
            <p:nvPr/>
          </p:nvSpPr>
          <p:spPr>
            <a:xfrm>
              <a:off x="166138" y="4498149"/>
              <a:ext cx="244738" cy="244738"/>
            </a:xfrm>
            <a:custGeom>
              <a:avLst/>
              <a:gdLst>
                <a:gd name="connsiteX0" fmla="*/ 4 w 95250"/>
                <a:gd name="connsiteY0" fmla="*/ 3811 h 95250"/>
                <a:gd name="connsiteX1" fmla="*/ 26865 w 95250"/>
                <a:gd name="connsiteY1" fmla="*/ 81821 h 95250"/>
                <a:gd name="connsiteX2" fmla="*/ 95064 w 95250"/>
                <a:gd name="connsiteY2" fmla="*/ 99347 h 95250"/>
                <a:gd name="connsiteX3" fmla="*/ 97445 w 95250"/>
                <a:gd name="connsiteY3" fmla="*/ 98299 h 95250"/>
                <a:gd name="connsiteX4" fmla="*/ 98397 w 95250"/>
                <a:gd name="connsiteY4" fmla="*/ 95632 h 95250"/>
                <a:gd name="connsiteX5" fmla="*/ 83253 w 95250"/>
                <a:gd name="connsiteY5" fmla="*/ 27623 h 95250"/>
                <a:gd name="connsiteX6" fmla="*/ 4100 w 95250"/>
                <a:gd name="connsiteY6" fmla="*/ 191 h 95250"/>
                <a:gd name="connsiteX7" fmla="*/ 3243 w 95250"/>
                <a:gd name="connsiteY7" fmla="*/ 382 h 95250"/>
                <a:gd name="connsiteX8" fmla="*/ 4 w 95250"/>
                <a:gd name="connsiteY8" fmla="*/ 3811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250" h="95250">
                  <a:moveTo>
                    <a:pt x="4" y="3811"/>
                  </a:moveTo>
                  <a:cubicBezTo>
                    <a:pt x="99" y="31624"/>
                    <a:pt x="6481" y="61532"/>
                    <a:pt x="26865" y="81821"/>
                  </a:cubicBezTo>
                  <a:cubicBezTo>
                    <a:pt x="44772" y="99728"/>
                    <a:pt x="70870" y="107538"/>
                    <a:pt x="95064" y="99347"/>
                  </a:cubicBezTo>
                  <a:cubicBezTo>
                    <a:pt x="96016" y="99347"/>
                    <a:pt x="96873" y="98966"/>
                    <a:pt x="97445" y="98299"/>
                  </a:cubicBezTo>
                  <a:cubicBezTo>
                    <a:pt x="98207" y="97632"/>
                    <a:pt x="98493" y="96680"/>
                    <a:pt x="98397" y="95632"/>
                  </a:cubicBezTo>
                  <a:cubicBezTo>
                    <a:pt x="103731" y="72486"/>
                    <a:pt x="99445" y="45721"/>
                    <a:pt x="83253" y="27623"/>
                  </a:cubicBezTo>
                  <a:cubicBezTo>
                    <a:pt x="64012" y="6097"/>
                    <a:pt x="31818" y="-1333"/>
                    <a:pt x="4100" y="191"/>
                  </a:cubicBezTo>
                  <a:cubicBezTo>
                    <a:pt x="3814" y="191"/>
                    <a:pt x="3528" y="287"/>
                    <a:pt x="3243" y="382"/>
                  </a:cubicBezTo>
                  <a:cubicBezTo>
                    <a:pt x="1433" y="477"/>
                    <a:pt x="-91" y="1620"/>
                    <a:pt x="4" y="3811"/>
                  </a:cubicBezTo>
                  <a:close/>
                </a:path>
              </a:pathLst>
            </a:custGeom>
            <a:solidFill>
              <a:srgbClr val="018673"/>
            </a:solidFill>
            <a:ln w="9525" cap="flat">
              <a:noFill/>
              <a:prstDash val="solid"/>
              <a:miter/>
            </a:ln>
          </p:spPr>
          <p:txBody>
            <a:bodyPr rtlCol="0" anchor="ctr"/>
            <a:lstStyle/>
            <a:p>
              <a:endParaRPr lang="en-ID"/>
            </a:p>
          </p:txBody>
        </p:sp>
        <p:sp>
          <p:nvSpPr>
            <p:cNvPr id="45" name="Freeform: Shape 44">
              <a:extLst>
                <a:ext uri="{FF2B5EF4-FFF2-40B4-BE49-F238E27FC236}">
                  <a16:creationId xmlns:a16="http://schemas.microsoft.com/office/drawing/2014/main" id="{B3D204A3-3199-478E-890D-C9FB5DEE85AC}"/>
                </a:ext>
              </a:extLst>
            </p:cNvPr>
            <p:cNvSpPr/>
            <p:nvPr/>
          </p:nvSpPr>
          <p:spPr>
            <a:xfrm>
              <a:off x="-21903" y="4788457"/>
              <a:ext cx="318160" cy="171317"/>
            </a:xfrm>
            <a:custGeom>
              <a:avLst/>
              <a:gdLst>
                <a:gd name="connsiteX0" fmla="*/ 1083 w 123825"/>
                <a:gd name="connsiteY0" fmla="*/ 21604 h 66675"/>
                <a:gd name="connsiteX1" fmla="*/ 67473 w 123825"/>
                <a:gd name="connsiteY1" fmla="*/ 68181 h 66675"/>
                <a:gd name="connsiteX2" fmla="*/ 131100 w 123825"/>
                <a:gd name="connsiteY2" fmla="*/ 49512 h 66675"/>
                <a:gd name="connsiteX3" fmla="*/ 131766 w 123825"/>
                <a:gd name="connsiteY3" fmla="*/ 48655 h 66675"/>
                <a:gd name="connsiteX4" fmla="*/ 132433 w 123825"/>
                <a:gd name="connsiteY4" fmla="*/ 46940 h 66675"/>
                <a:gd name="connsiteX5" fmla="*/ 96619 w 123825"/>
                <a:gd name="connsiteY5" fmla="*/ 1411 h 66675"/>
                <a:gd name="connsiteX6" fmla="*/ 6227 w 123825"/>
                <a:gd name="connsiteY6" fmla="*/ 15508 h 66675"/>
                <a:gd name="connsiteX7" fmla="*/ 5465 w 123825"/>
                <a:gd name="connsiteY7" fmla="*/ 15698 h 66675"/>
                <a:gd name="connsiteX8" fmla="*/ 1083 w 123825"/>
                <a:gd name="connsiteY8" fmla="*/ 2160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825" h="66675">
                  <a:moveTo>
                    <a:pt x="1083" y="21604"/>
                  </a:moveTo>
                  <a:cubicBezTo>
                    <a:pt x="19848" y="40463"/>
                    <a:pt x="40993" y="61133"/>
                    <a:pt x="67473" y="68181"/>
                  </a:cubicBezTo>
                  <a:cubicBezTo>
                    <a:pt x="90809" y="74372"/>
                    <a:pt x="113859" y="65324"/>
                    <a:pt x="131100" y="49512"/>
                  </a:cubicBezTo>
                  <a:cubicBezTo>
                    <a:pt x="131385" y="49226"/>
                    <a:pt x="131576" y="48941"/>
                    <a:pt x="131766" y="48655"/>
                  </a:cubicBezTo>
                  <a:cubicBezTo>
                    <a:pt x="132147" y="48179"/>
                    <a:pt x="132338" y="47607"/>
                    <a:pt x="132433" y="46940"/>
                  </a:cubicBezTo>
                  <a:cubicBezTo>
                    <a:pt x="135862" y="24271"/>
                    <a:pt x="117860" y="5888"/>
                    <a:pt x="96619" y="1411"/>
                  </a:cubicBezTo>
                  <a:cubicBezTo>
                    <a:pt x="65758" y="-4971"/>
                    <a:pt x="36326" y="12174"/>
                    <a:pt x="6227" y="15508"/>
                  </a:cubicBezTo>
                  <a:cubicBezTo>
                    <a:pt x="5941" y="15508"/>
                    <a:pt x="5655" y="15603"/>
                    <a:pt x="5465" y="15698"/>
                  </a:cubicBezTo>
                  <a:cubicBezTo>
                    <a:pt x="2036" y="14651"/>
                    <a:pt x="-1965" y="18556"/>
                    <a:pt x="1083" y="21604"/>
                  </a:cubicBezTo>
                  <a:close/>
                </a:path>
              </a:pathLst>
            </a:custGeom>
            <a:solidFill>
              <a:srgbClr val="018673"/>
            </a:solidFill>
            <a:ln w="9525" cap="flat">
              <a:noFill/>
              <a:prstDash val="solid"/>
              <a:miter/>
            </a:ln>
          </p:spPr>
          <p:txBody>
            <a:bodyPr rtlCol="0" anchor="ctr"/>
            <a:lstStyle/>
            <a:p>
              <a:endParaRPr lang="en-ID"/>
            </a:p>
          </p:txBody>
        </p:sp>
        <p:sp>
          <p:nvSpPr>
            <p:cNvPr id="46" name="Freeform: Shape 45">
              <a:extLst>
                <a:ext uri="{FF2B5EF4-FFF2-40B4-BE49-F238E27FC236}">
                  <a16:creationId xmlns:a16="http://schemas.microsoft.com/office/drawing/2014/main" id="{291F312F-0FB5-4B94-A729-7D9D54B54D75}"/>
                </a:ext>
              </a:extLst>
            </p:cNvPr>
            <p:cNvSpPr/>
            <p:nvPr/>
          </p:nvSpPr>
          <p:spPr>
            <a:xfrm>
              <a:off x="519101" y="4372193"/>
              <a:ext cx="195791" cy="318160"/>
            </a:xfrm>
            <a:custGeom>
              <a:avLst/>
              <a:gdLst>
                <a:gd name="connsiteX0" fmla="*/ 27607 w 76200"/>
                <a:gd name="connsiteY0" fmla="*/ 125793 h 123825"/>
                <a:gd name="connsiteX1" fmla="*/ 29035 w 76200"/>
                <a:gd name="connsiteY1" fmla="*/ 126079 h 123825"/>
                <a:gd name="connsiteX2" fmla="*/ 31036 w 76200"/>
                <a:gd name="connsiteY2" fmla="*/ 126269 h 123825"/>
                <a:gd name="connsiteX3" fmla="*/ 66469 w 76200"/>
                <a:gd name="connsiteY3" fmla="*/ 111029 h 123825"/>
                <a:gd name="connsiteX4" fmla="*/ 78470 w 76200"/>
                <a:gd name="connsiteY4" fmla="*/ 75692 h 123825"/>
                <a:gd name="connsiteX5" fmla="*/ 72565 w 76200"/>
                <a:gd name="connsiteY5" fmla="*/ 38068 h 123825"/>
                <a:gd name="connsiteX6" fmla="*/ 61230 w 76200"/>
                <a:gd name="connsiteY6" fmla="*/ 2159 h 123825"/>
                <a:gd name="connsiteX7" fmla="*/ 54181 w 76200"/>
                <a:gd name="connsiteY7" fmla="*/ 2349 h 123825"/>
                <a:gd name="connsiteX8" fmla="*/ 3889 w 76200"/>
                <a:gd name="connsiteY8" fmla="*/ 67405 h 123825"/>
                <a:gd name="connsiteX9" fmla="*/ 27607 w 76200"/>
                <a:gd name="connsiteY9" fmla="*/ 125793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200" h="123825">
                  <a:moveTo>
                    <a:pt x="27607" y="125793"/>
                  </a:moveTo>
                  <a:cubicBezTo>
                    <a:pt x="28083" y="125984"/>
                    <a:pt x="28559" y="126079"/>
                    <a:pt x="29035" y="126079"/>
                  </a:cubicBezTo>
                  <a:cubicBezTo>
                    <a:pt x="29607" y="126269"/>
                    <a:pt x="30274" y="126365"/>
                    <a:pt x="31036" y="126269"/>
                  </a:cubicBezTo>
                  <a:cubicBezTo>
                    <a:pt x="43990" y="123983"/>
                    <a:pt x="57229" y="121126"/>
                    <a:pt x="66469" y="111029"/>
                  </a:cubicBezTo>
                  <a:cubicBezTo>
                    <a:pt x="75136" y="101600"/>
                    <a:pt x="78756" y="88265"/>
                    <a:pt x="78470" y="75692"/>
                  </a:cubicBezTo>
                  <a:cubicBezTo>
                    <a:pt x="78089" y="63214"/>
                    <a:pt x="75041" y="50260"/>
                    <a:pt x="72565" y="38068"/>
                  </a:cubicBezTo>
                  <a:cubicBezTo>
                    <a:pt x="70088" y="25876"/>
                    <a:pt x="67326" y="13112"/>
                    <a:pt x="61230" y="2159"/>
                  </a:cubicBezTo>
                  <a:cubicBezTo>
                    <a:pt x="59515" y="-889"/>
                    <a:pt x="55705" y="-604"/>
                    <a:pt x="54181" y="2349"/>
                  </a:cubicBezTo>
                  <a:cubicBezTo>
                    <a:pt x="41323" y="26638"/>
                    <a:pt x="15319" y="42545"/>
                    <a:pt x="3889" y="67405"/>
                  </a:cubicBezTo>
                  <a:cubicBezTo>
                    <a:pt x="-6588" y="90551"/>
                    <a:pt x="5032" y="115887"/>
                    <a:pt x="27607" y="125793"/>
                  </a:cubicBezTo>
                  <a:close/>
                </a:path>
              </a:pathLst>
            </a:custGeom>
            <a:solidFill>
              <a:srgbClr val="018673"/>
            </a:solidFill>
            <a:ln w="9525" cap="flat">
              <a:noFill/>
              <a:prstDash val="solid"/>
              <a:miter/>
            </a:ln>
          </p:spPr>
          <p:txBody>
            <a:bodyPr rtlCol="0" anchor="ctr"/>
            <a:lstStyle/>
            <a:p>
              <a:endParaRPr lang="en-ID"/>
            </a:p>
          </p:txBody>
        </p:sp>
        <p:sp>
          <p:nvSpPr>
            <p:cNvPr id="47" name="Freeform: Shape 46">
              <a:extLst>
                <a:ext uri="{FF2B5EF4-FFF2-40B4-BE49-F238E27FC236}">
                  <a16:creationId xmlns:a16="http://schemas.microsoft.com/office/drawing/2014/main" id="{C007C251-62C1-4817-A8CA-E3D397DFFF5F}"/>
                </a:ext>
              </a:extLst>
            </p:cNvPr>
            <p:cNvSpPr/>
            <p:nvPr/>
          </p:nvSpPr>
          <p:spPr>
            <a:xfrm>
              <a:off x="707363" y="5095011"/>
              <a:ext cx="244738" cy="220265"/>
            </a:xfrm>
            <a:custGeom>
              <a:avLst/>
              <a:gdLst>
                <a:gd name="connsiteX0" fmla="*/ 3485 w 95250"/>
                <a:gd name="connsiteY0" fmla="*/ 81937 h 85725"/>
                <a:gd name="connsiteX1" fmla="*/ 6057 w 95250"/>
                <a:gd name="connsiteY1" fmla="*/ 84128 h 85725"/>
                <a:gd name="connsiteX2" fmla="*/ 7010 w 95250"/>
                <a:gd name="connsiteY2" fmla="*/ 85366 h 85725"/>
                <a:gd name="connsiteX3" fmla="*/ 57206 w 95250"/>
                <a:gd name="connsiteY3" fmla="*/ 79080 h 85725"/>
                <a:gd name="connsiteX4" fmla="*/ 98450 w 95250"/>
                <a:gd name="connsiteY4" fmla="*/ 6785 h 85725"/>
                <a:gd name="connsiteX5" fmla="*/ 95402 w 95250"/>
                <a:gd name="connsiteY5" fmla="*/ 22 h 85725"/>
                <a:gd name="connsiteX6" fmla="*/ 19487 w 95250"/>
                <a:gd name="connsiteY6" fmla="*/ 23930 h 85725"/>
                <a:gd name="connsiteX7" fmla="*/ 3485 w 95250"/>
                <a:gd name="connsiteY7" fmla="*/ 81937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5250" h="85725">
                  <a:moveTo>
                    <a:pt x="3485" y="81937"/>
                  </a:moveTo>
                  <a:cubicBezTo>
                    <a:pt x="4057" y="83271"/>
                    <a:pt x="5009" y="83938"/>
                    <a:pt x="6057" y="84128"/>
                  </a:cubicBezTo>
                  <a:cubicBezTo>
                    <a:pt x="6248" y="84604"/>
                    <a:pt x="6533" y="84985"/>
                    <a:pt x="7010" y="85366"/>
                  </a:cubicBezTo>
                  <a:cubicBezTo>
                    <a:pt x="22345" y="99654"/>
                    <a:pt x="44348" y="93463"/>
                    <a:pt x="57206" y="79080"/>
                  </a:cubicBezTo>
                  <a:cubicBezTo>
                    <a:pt x="76256" y="57934"/>
                    <a:pt x="75875" y="25359"/>
                    <a:pt x="98450" y="6785"/>
                  </a:cubicBezTo>
                  <a:cubicBezTo>
                    <a:pt x="101498" y="4213"/>
                    <a:pt x="99116" y="-359"/>
                    <a:pt x="95402" y="22"/>
                  </a:cubicBezTo>
                  <a:cubicBezTo>
                    <a:pt x="68922" y="2594"/>
                    <a:pt x="40347" y="5737"/>
                    <a:pt x="19487" y="23930"/>
                  </a:cubicBezTo>
                  <a:cubicBezTo>
                    <a:pt x="2628" y="38503"/>
                    <a:pt x="-4992" y="60887"/>
                    <a:pt x="3485" y="81937"/>
                  </a:cubicBezTo>
                  <a:close/>
                </a:path>
              </a:pathLst>
            </a:custGeom>
            <a:solidFill>
              <a:srgbClr val="018673"/>
            </a:solidFill>
            <a:ln w="9525" cap="flat">
              <a:noFill/>
              <a:prstDash val="solid"/>
              <a:miter/>
            </a:ln>
          </p:spPr>
          <p:txBody>
            <a:bodyPr rtlCol="0" anchor="ctr"/>
            <a:lstStyle/>
            <a:p>
              <a:endParaRPr lang="en-ID"/>
            </a:p>
          </p:txBody>
        </p:sp>
        <p:sp>
          <p:nvSpPr>
            <p:cNvPr id="48" name="Freeform: Shape 47">
              <a:extLst>
                <a:ext uri="{FF2B5EF4-FFF2-40B4-BE49-F238E27FC236}">
                  <a16:creationId xmlns:a16="http://schemas.microsoft.com/office/drawing/2014/main" id="{656634BF-0187-4815-B419-9645AB345951}"/>
                </a:ext>
              </a:extLst>
            </p:cNvPr>
            <p:cNvSpPr/>
            <p:nvPr/>
          </p:nvSpPr>
          <p:spPr>
            <a:xfrm>
              <a:off x="612554" y="4723216"/>
              <a:ext cx="269212" cy="293686"/>
            </a:xfrm>
            <a:custGeom>
              <a:avLst/>
              <a:gdLst>
                <a:gd name="connsiteX0" fmla="*/ 1332 w 104775"/>
                <a:gd name="connsiteY0" fmla="*/ 102525 h 114300"/>
                <a:gd name="connsiteX1" fmla="*/ 17715 w 104775"/>
                <a:gd name="connsiteY1" fmla="*/ 48423 h 114300"/>
                <a:gd name="connsiteX2" fmla="*/ 108488 w 104775"/>
                <a:gd name="connsiteY2" fmla="*/ 417 h 114300"/>
                <a:gd name="connsiteX3" fmla="*/ 113156 w 104775"/>
                <a:gd name="connsiteY3" fmla="*/ 6132 h 114300"/>
                <a:gd name="connsiteX4" fmla="*/ 78485 w 104775"/>
                <a:gd name="connsiteY4" fmla="*/ 95096 h 114300"/>
                <a:gd name="connsiteX5" fmla="*/ 17239 w 104775"/>
                <a:gd name="connsiteY5" fmla="*/ 119861 h 114300"/>
                <a:gd name="connsiteX6" fmla="*/ 16667 w 104775"/>
                <a:gd name="connsiteY6" fmla="*/ 119575 h 114300"/>
                <a:gd name="connsiteX7" fmla="*/ 1332 w 104775"/>
                <a:gd name="connsiteY7" fmla="*/ 102525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775" h="114300">
                  <a:moveTo>
                    <a:pt x="1332" y="102525"/>
                  </a:moveTo>
                  <a:cubicBezTo>
                    <a:pt x="-3145" y="83666"/>
                    <a:pt x="3999" y="63092"/>
                    <a:pt x="17715" y="48423"/>
                  </a:cubicBezTo>
                  <a:cubicBezTo>
                    <a:pt x="41718" y="22706"/>
                    <a:pt x="78008" y="15372"/>
                    <a:pt x="108488" y="417"/>
                  </a:cubicBezTo>
                  <a:cubicBezTo>
                    <a:pt x="112298" y="-1392"/>
                    <a:pt x="114870" y="3084"/>
                    <a:pt x="113156" y="6132"/>
                  </a:cubicBezTo>
                  <a:cubicBezTo>
                    <a:pt x="97439" y="34136"/>
                    <a:pt x="96392" y="68140"/>
                    <a:pt x="78485" y="95096"/>
                  </a:cubicBezTo>
                  <a:cubicBezTo>
                    <a:pt x="65150" y="115289"/>
                    <a:pt x="41147" y="128148"/>
                    <a:pt x="17239" y="119861"/>
                  </a:cubicBezTo>
                  <a:cubicBezTo>
                    <a:pt x="17048" y="119766"/>
                    <a:pt x="16858" y="119670"/>
                    <a:pt x="16667" y="119575"/>
                  </a:cubicBezTo>
                  <a:cubicBezTo>
                    <a:pt x="16763" y="119670"/>
                    <a:pt x="5809" y="116527"/>
                    <a:pt x="1332" y="102525"/>
                  </a:cubicBezTo>
                  <a:close/>
                </a:path>
              </a:pathLst>
            </a:custGeom>
            <a:solidFill>
              <a:srgbClr val="018673"/>
            </a:solidFill>
            <a:ln w="9525" cap="flat">
              <a:noFill/>
              <a:prstDash val="solid"/>
              <a:miter/>
            </a:ln>
          </p:spPr>
          <p:txBody>
            <a:bodyPr rtlCol="0" anchor="ctr"/>
            <a:lstStyle/>
            <a:p>
              <a:endParaRPr lang="en-ID"/>
            </a:p>
          </p:txBody>
        </p:sp>
        <p:sp>
          <p:nvSpPr>
            <p:cNvPr id="49" name="Freeform: Shape 48">
              <a:extLst>
                <a:ext uri="{FF2B5EF4-FFF2-40B4-BE49-F238E27FC236}">
                  <a16:creationId xmlns:a16="http://schemas.microsoft.com/office/drawing/2014/main" id="{8CBFB5E5-A073-4A11-94ED-EF9BC602420D}"/>
                </a:ext>
              </a:extLst>
            </p:cNvPr>
            <p:cNvSpPr/>
            <p:nvPr/>
          </p:nvSpPr>
          <p:spPr>
            <a:xfrm>
              <a:off x="76943" y="5063594"/>
              <a:ext cx="367108" cy="195791"/>
            </a:xfrm>
            <a:custGeom>
              <a:avLst/>
              <a:gdLst>
                <a:gd name="connsiteX0" fmla="*/ 1190 w 142875"/>
                <a:gd name="connsiteY0" fmla="*/ 45492 h 76200"/>
                <a:gd name="connsiteX1" fmla="*/ 3381 w 142875"/>
                <a:gd name="connsiteY1" fmla="*/ 44349 h 76200"/>
                <a:gd name="connsiteX2" fmla="*/ 97011 w 142875"/>
                <a:gd name="connsiteY2" fmla="*/ 248 h 76200"/>
                <a:gd name="connsiteX3" fmla="*/ 152066 w 142875"/>
                <a:gd name="connsiteY3" fmla="*/ 34824 h 76200"/>
                <a:gd name="connsiteX4" fmla="*/ 147684 w 142875"/>
                <a:gd name="connsiteY4" fmla="*/ 50064 h 76200"/>
                <a:gd name="connsiteX5" fmla="*/ 2428 w 142875"/>
                <a:gd name="connsiteY5" fmla="*/ 51874 h 76200"/>
                <a:gd name="connsiteX6" fmla="*/ 1571 w 142875"/>
                <a:gd name="connsiteY6" fmla="*/ 51302 h 76200"/>
                <a:gd name="connsiteX7" fmla="*/ 1190 w 142875"/>
                <a:gd name="connsiteY7" fmla="*/ 45492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2875" h="76200">
                  <a:moveTo>
                    <a:pt x="1190" y="45492"/>
                  </a:moveTo>
                  <a:cubicBezTo>
                    <a:pt x="1761" y="44825"/>
                    <a:pt x="2523" y="44444"/>
                    <a:pt x="3381" y="44349"/>
                  </a:cubicBezTo>
                  <a:cubicBezTo>
                    <a:pt x="34908" y="30919"/>
                    <a:pt x="61578" y="3487"/>
                    <a:pt x="97011" y="248"/>
                  </a:cubicBezTo>
                  <a:cubicBezTo>
                    <a:pt x="121014" y="-1943"/>
                    <a:pt x="145779" y="10440"/>
                    <a:pt x="152066" y="34824"/>
                  </a:cubicBezTo>
                  <a:cubicBezTo>
                    <a:pt x="152066" y="34824"/>
                    <a:pt x="152066" y="42253"/>
                    <a:pt x="147684" y="50064"/>
                  </a:cubicBezTo>
                  <a:cubicBezTo>
                    <a:pt x="119109" y="98546"/>
                    <a:pt x="42433" y="73686"/>
                    <a:pt x="2428" y="51874"/>
                  </a:cubicBezTo>
                  <a:cubicBezTo>
                    <a:pt x="2142" y="51683"/>
                    <a:pt x="1857" y="51493"/>
                    <a:pt x="1571" y="51302"/>
                  </a:cubicBezTo>
                  <a:cubicBezTo>
                    <a:pt x="-144" y="49873"/>
                    <a:pt x="-715" y="47016"/>
                    <a:pt x="1190" y="45492"/>
                  </a:cubicBezTo>
                  <a:close/>
                </a:path>
              </a:pathLst>
            </a:custGeom>
            <a:solidFill>
              <a:srgbClr val="018673"/>
            </a:solidFill>
            <a:ln w="9525" cap="flat">
              <a:noFill/>
              <a:prstDash val="solid"/>
              <a:miter/>
            </a:ln>
          </p:spPr>
          <p:txBody>
            <a:bodyPr rtlCol="0" anchor="ctr"/>
            <a:lstStyle/>
            <a:p>
              <a:endParaRPr lang="en-ID"/>
            </a:p>
          </p:txBody>
        </p:sp>
        <p:sp>
          <p:nvSpPr>
            <p:cNvPr id="50" name="Freeform: Shape 49">
              <a:extLst>
                <a:ext uri="{FF2B5EF4-FFF2-40B4-BE49-F238E27FC236}">
                  <a16:creationId xmlns:a16="http://schemas.microsoft.com/office/drawing/2014/main" id="{B4F1737E-571F-4613-85AC-756853BB55E1}"/>
                </a:ext>
              </a:extLst>
            </p:cNvPr>
            <p:cNvSpPr/>
            <p:nvPr/>
          </p:nvSpPr>
          <p:spPr>
            <a:xfrm>
              <a:off x="581713" y="4466987"/>
              <a:ext cx="73422" cy="220265"/>
            </a:xfrm>
            <a:custGeom>
              <a:avLst/>
              <a:gdLst>
                <a:gd name="connsiteX0" fmla="*/ 0 w 28575"/>
                <a:gd name="connsiteY0" fmla="*/ 87281 h 85725"/>
                <a:gd name="connsiteX1" fmla="*/ 17145 w 28575"/>
                <a:gd name="connsiteY1" fmla="*/ 49277 h 85725"/>
                <a:gd name="connsiteX2" fmla="*/ 26479 w 28575"/>
                <a:gd name="connsiteY2" fmla="*/ 1461 h 85725"/>
                <a:gd name="connsiteX3" fmla="*/ 28956 w 28575"/>
                <a:gd name="connsiteY3" fmla="*/ 1080 h 85725"/>
                <a:gd name="connsiteX4" fmla="*/ 22098 w 28575"/>
                <a:gd name="connsiteY4" fmla="*/ 44038 h 85725"/>
                <a:gd name="connsiteX5" fmla="*/ 2286 w 28575"/>
                <a:gd name="connsiteY5" fmla="*/ 88520 h 85725"/>
                <a:gd name="connsiteX6" fmla="*/ 0 w 28575"/>
                <a:gd name="connsiteY6" fmla="*/ 87281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575" h="85725">
                  <a:moveTo>
                    <a:pt x="0" y="87281"/>
                  </a:moveTo>
                  <a:cubicBezTo>
                    <a:pt x="2191" y="73184"/>
                    <a:pt x="11239" y="61945"/>
                    <a:pt x="17145" y="49277"/>
                  </a:cubicBezTo>
                  <a:cubicBezTo>
                    <a:pt x="24098" y="34322"/>
                    <a:pt x="27146" y="17939"/>
                    <a:pt x="26479" y="1461"/>
                  </a:cubicBezTo>
                  <a:cubicBezTo>
                    <a:pt x="26384" y="-158"/>
                    <a:pt x="28956" y="-634"/>
                    <a:pt x="28956" y="1080"/>
                  </a:cubicBezTo>
                  <a:cubicBezTo>
                    <a:pt x="29527" y="15749"/>
                    <a:pt x="27337" y="30322"/>
                    <a:pt x="22098" y="44038"/>
                  </a:cubicBezTo>
                  <a:cubicBezTo>
                    <a:pt x="16288" y="59183"/>
                    <a:pt x="4477" y="72137"/>
                    <a:pt x="2286" y="88520"/>
                  </a:cubicBezTo>
                  <a:cubicBezTo>
                    <a:pt x="1524" y="88139"/>
                    <a:pt x="762" y="87758"/>
                    <a:pt x="0" y="87281"/>
                  </a:cubicBezTo>
                  <a:close/>
                </a:path>
              </a:pathLst>
            </a:custGeom>
            <a:solidFill>
              <a:srgbClr val="34A7A4"/>
            </a:solidFill>
            <a:ln w="9525" cap="flat">
              <a:noFill/>
              <a:prstDash val="solid"/>
              <a:miter/>
            </a:ln>
          </p:spPr>
          <p:txBody>
            <a:bodyPr rtlCol="0" anchor="ctr"/>
            <a:lstStyle/>
            <a:p>
              <a:endParaRPr lang="en-ID"/>
            </a:p>
          </p:txBody>
        </p:sp>
        <p:sp>
          <p:nvSpPr>
            <p:cNvPr id="51" name="Freeform: Shape 50">
              <a:extLst>
                <a:ext uri="{FF2B5EF4-FFF2-40B4-BE49-F238E27FC236}">
                  <a16:creationId xmlns:a16="http://schemas.microsoft.com/office/drawing/2014/main" id="{E8D5B39F-DF80-4676-B16C-4A732ACBAFCD}"/>
                </a:ext>
              </a:extLst>
            </p:cNvPr>
            <p:cNvSpPr/>
            <p:nvPr/>
          </p:nvSpPr>
          <p:spPr>
            <a:xfrm>
              <a:off x="250690" y="4573241"/>
              <a:ext cx="146843" cy="171317"/>
            </a:xfrm>
            <a:custGeom>
              <a:avLst/>
              <a:gdLst>
                <a:gd name="connsiteX0" fmla="*/ 2530 w 57150"/>
                <a:gd name="connsiteY0" fmla="*/ 685 h 66675"/>
                <a:gd name="connsiteX1" fmla="*/ 37296 w 57150"/>
                <a:gd name="connsiteY1" fmla="*/ 44214 h 66675"/>
                <a:gd name="connsiteX2" fmla="*/ 57679 w 57150"/>
                <a:gd name="connsiteY2" fmla="*/ 58978 h 66675"/>
                <a:gd name="connsiteX3" fmla="*/ 65490 w 57150"/>
                <a:gd name="connsiteY3" fmla="*/ 65836 h 66675"/>
                <a:gd name="connsiteX4" fmla="*/ 65395 w 57150"/>
                <a:gd name="connsiteY4" fmla="*/ 66407 h 66675"/>
                <a:gd name="connsiteX5" fmla="*/ 64537 w 57150"/>
                <a:gd name="connsiteY5" fmla="*/ 68884 h 66675"/>
                <a:gd name="connsiteX6" fmla="*/ 47964 w 57150"/>
                <a:gd name="connsiteY6" fmla="*/ 55644 h 66675"/>
                <a:gd name="connsiteX7" fmla="*/ 29390 w 57150"/>
                <a:gd name="connsiteY7" fmla="*/ 40404 h 66675"/>
                <a:gd name="connsiteX8" fmla="*/ 148 w 57150"/>
                <a:gd name="connsiteY8" fmla="*/ 1637 h 66675"/>
                <a:gd name="connsiteX9" fmla="*/ 2530 w 57150"/>
                <a:gd name="connsiteY9" fmla="*/ 685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150" h="66675">
                  <a:moveTo>
                    <a:pt x="2530" y="685"/>
                  </a:moveTo>
                  <a:cubicBezTo>
                    <a:pt x="11388" y="17163"/>
                    <a:pt x="23104" y="32022"/>
                    <a:pt x="37296" y="44214"/>
                  </a:cubicBezTo>
                  <a:cubicBezTo>
                    <a:pt x="43678" y="49738"/>
                    <a:pt x="50631" y="54310"/>
                    <a:pt x="57679" y="58978"/>
                  </a:cubicBezTo>
                  <a:cubicBezTo>
                    <a:pt x="60727" y="60978"/>
                    <a:pt x="63490" y="63169"/>
                    <a:pt x="65490" y="65836"/>
                  </a:cubicBezTo>
                  <a:cubicBezTo>
                    <a:pt x="65490" y="66026"/>
                    <a:pt x="65395" y="66217"/>
                    <a:pt x="65395" y="66407"/>
                  </a:cubicBezTo>
                  <a:cubicBezTo>
                    <a:pt x="65490" y="67360"/>
                    <a:pt x="65204" y="68217"/>
                    <a:pt x="64537" y="68884"/>
                  </a:cubicBezTo>
                  <a:cubicBezTo>
                    <a:pt x="61108" y="62883"/>
                    <a:pt x="53488" y="59454"/>
                    <a:pt x="47964" y="55644"/>
                  </a:cubicBezTo>
                  <a:cubicBezTo>
                    <a:pt x="41392" y="51072"/>
                    <a:pt x="35200" y="46024"/>
                    <a:pt x="29390" y="40404"/>
                  </a:cubicBezTo>
                  <a:cubicBezTo>
                    <a:pt x="17579" y="29069"/>
                    <a:pt x="7864" y="16020"/>
                    <a:pt x="148" y="1637"/>
                  </a:cubicBezTo>
                  <a:cubicBezTo>
                    <a:pt x="-614" y="304"/>
                    <a:pt x="1768" y="-744"/>
                    <a:pt x="2530" y="685"/>
                  </a:cubicBezTo>
                  <a:close/>
                </a:path>
              </a:pathLst>
            </a:custGeom>
            <a:solidFill>
              <a:srgbClr val="34A7A4"/>
            </a:solidFill>
            <a:ln w="9525" cap="flat">
              <a:noFill/>
              <a:prstDash val="solid"/>
              <a:miter/>
            </a:ln>
          </p:spPr>
          <p:txBody>
            <a:bodyPr rtlCol="0" anchor="ctr"/>
            <a:lstStyle/>
            <a:p>
              <a:endParaRPr lang="en-ID"/>
            </a:p>
          </p:txBody>
        </p:sp>
        <p:sp>
          <p:nvSpPr>
            <p:cNvPr id="52" name="Freeform: Shape 51">
              <a:extLst>
                <a:ext uri="{FF2B5EF4-FFF2-40B4-BE49-F238E27FC236}">
                  <a16:creationId xmlns:a16="http://schemas.microsoft.com/office/drawing/2014/main" id="{7D721751-B970-45B8-87E4-8B4E415A043A}"/>
                </a:ext>
              </a:extLst>
            </p:cNvPr>
            <p:cNvSpPr/>
            <p:nvPr/>
          </p:nvSpPr>
          <p:spPr>
            <a:xfrm>
              <a:off x="67356" y="4857372"/>
              <a:ext cx="244738" cy="48948"/>
            </a:xfrm>
            <a:custGeom>
              <a:avLst/>
              <a:gdLst>
                <a:gd name="connsiteX0" fmla="*/ 1682 w 95250"/>
                <a:gd name="connsiteY0" fmla="*/ 117 h 19050"/>
                <a:gd name="connsiteX1" fmla="*/ 53022 w 95250"/>
                <a:gd name="connsiteY1" fmla="*/ 14880 h 19050"/>
                <a:gd name="connsiteX2" fmla="*/ 97694 w 95250"/>
                <a:gd name="connsiteY2" fmla="*/ 19929 h 19050"/>
                <a:gd name="connsiteX3" fmla="*/ 97694 w 95250"/>
                <a:gd name="connsiteY3" fmla="*/ 20119 h 19050"/>
                <a:gd name="connsiteX4" fmla="*/ 97028 w 95250"/>
                <a:gd name="connsiteY4" fmla="*/ 21834 h 19050"/>
                <a:gd name="connsiteX5" fmla="*/ 96647 w 95250"/>
                <a:gd name="connsiteY5" fmla="*/ 22310 h 19050"/>
                <a:gd name="connsiteX6" fmla="*/ 48069 w 95250"/>
                <a:gd name="connsiteY6" fmla="*/ 16690 h 19050"/>
                <a:gd name="connsiteX7" fmla="*/ 730 w 95250"/>
                <a:gd name="connsiteY7" fmla="*/ 2498 h 19050"/>
                <a:gd name="connsiteX8" fmla="*/ 1682 w 95250"/>
                <a:gd name="connsiteY8" fmla="*/ 117 h 1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250" h="19050">
                  <a:moveTo>
                    <a:pt x="1682" y="117"/>
                  </a:moveTo>
                  <a:cubicBezTo>
                    <a:pt x="18065" y="7260"/>
                    <a:pt x="35306" y="12309"/>
                    <a:pt x="53022" y="14880"/>
                  </a:cubicBezTo>
                  <a:cubicBezTo>
                    <a:pt x="67786" y="16976"/>
                    <a:pt x="83216" y="16023"/>
                    <a:pt x="97694" y="19929"/>
                  </a:cubicBezTo>
                  <a:cubicBezTo>
                    <a:pt x="97694" y="20024"/>
                    <a:pt x="97694" y="20024"/>
                    <a:pt x="97694" y="20119"/>
                  </a:cubicBezTo>
                  <a:cubicBezTo>
                    <a:pt x="97599" y="20786"/>
                    <a:pt x="97313" y="21357"/>
                    <a:pt x="97028" y="21834"/>
                  </a:cubicBezTo>
                  <a:cubicBezTo>
                    <a:pt x="96932" y="22024"/>
                    <a:pt x="96742" y="22119"/>
                    <a:pt x="96647" y="22310"/>
                  </a:cubicBezTo>
                  <a:cubicBezTo>
                    <a:pt x="80930" y="18119"/>
                    <a:pt x="64071" y="19357"/>
                    <a:pt x="48069" y="16690"/>
                  </a:cubicBezTo>
                  <a:cubicBezTo>
                    <a:pt x="31781" y="13928"/>
                    <a:pt x="15875" y="9165"/>
                    <a:pt x="730" y="2498"/>
                  </a:cubicBezTo>
                  <a:cubicBezTo>
                    <a:pt x="-699" y="1831"/>
                    <a:pt x="158" y="-550"/>
                    <a:pt x="1682" y="117"/>
                  </a:cubicBezTo>
                  <a:close/>
                </a:path>
              </a:pathLst>
            </a:custGeom>
            <a:solidFill>
              <a:srgbClr val="34A7A4"/>
            </a:solidFill>
            <a:ln w="9525" cap="flat">
              <a:noFill/>
              <a:prstDash val="solid"/>
              <a:miter/>
            </a:ln>
          </p:spPr>
          <p:txBody>
            <a:bodyPr rtlCol="0" anchor="ctr"/>
            <a:lstStyle/>
            <a:p>
              <a:endParaRPr lang="en-ID"/>
            </a:p>
          </p:txBody>
        </p:sp>
        <p:sp>
          <p:nvSpPr>
            <p:cNvPr id="53" name="Freeform: Shape 52">
              <a:extLst>
                <a:ext uri="{FF2B5EF4-FFF2-40B4-BE49-F238E27FC236}">
                  <a16:creationId xmlns:a16="http://schemas.microsoft.com/office/drawing/2014/main" id="{D3531BA9-49D9-457A-8463-85B588227B01}"/>
                </a:ext>
              </a:extLst>
            </p:cNvPr>
            <p:cNvSpPr/>
            <p:nvPr/>
          </p:nvSpPr>
          <p:spPr>
            <a:xfrm>
              <a:off x="169486" y="5141543"/>
              <a:ext cx="293686" cy="24474"/>
            </a:xfrm>
            <a:custGeom>
              <a:avLst/>
              <a:gdLst>
                <a:gd name="connsiteX0" fmla="*/ 58613 w 114300"/>
                <a:gd name="connsiteY0" fmla="*/ 7154 h 9525"/>
                <a:gd name="connsiteX1" fmla="*/ 28037 w 114300"/>
                <a:gd name="connsiteY1" fmla="*/ 15060 h 9525"/>
                <a:gd name="connsiteX2" fmla="*/ 796 w 114300"/>
                <a:gd name="connsiteY2" fmla="*/ 15536 h 9525"/>
                <a:gd name="connsiteX3" fmla="*/ 1748 w 114300"/>
                <a:gd name="connsiteY3" fmla="*/ 13155 h 9525"/>
                <a:gd name="connsiteX4" fmla="*/ 36610 w 114300"/>
                <a:gd name="connsiteY4" fmla="*/ 10107 h 9525"/>
                <a:gd name="connsiteX5" fmla="*/ 67376 w 114300"/>
                <a:gd name="connsiteY5" fmla="*/ 2677 h 9525"/>
                <a:gd name="connsiteX6" fmla="*/ 115191 w 114300"/>
                <a:gd name="connsiteY6" fmla="*/ 2106 h 9525"/>
                <a:gd name="connsiteX7" fmla="*/ 115953 w 114300"/>
                <a:gd name="connsiteY7" fmla="*/ 4582 h 9525"/>
                <a:gd name="connsiteX8" fmla="*/ 115953 w 114300"/>
                <a:gd name="connsiteY8" fmla="*/ 4868 h 9525"/>
                <a:gd name="connsiteX9" fmla="*/ 58613 w 114300"/>
                <a:gd name="connsiteY9" fmla="*/ 7154 h 9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4300" h="9525">
                  <a:moveTo>
                    <a:pt x="58613" y="7154"/>
                  </a:moveTo>
                  <a:cubicBezTo>
                    <a:pt x="48326" y="9440"/>
                    <a:pt x="38229" y="12488"/>
                    <a:pt x="28037" y="15060"/>
                  </a:cubicBezTo>
                  <a:cubicBezTo>
                    <a:pt x="18893" y="17346"/>
                    <a:pt x="9845" y="18775"/>
                    <a:pt x="796" y="15536"/>
                  </a:cubicBezTo>
                  <a:cubicBezTo>
                    <a:pt x="-728" y="14965"/>
                    <a:pt x="129" y="12583"/>
                    <a:pt x="1748" y="13155"/>
                  </a:cubicBezTo>
                  <a:cubicBezTo>
                    <a:pt x="13369" y="17251"/>
                    <a:pt x="25275" y="13155"/>
                    <a:pt x="36610" y="10107"/>
                  </a:cubicBezTo>
                  <a:cubicBezTo>
                    <a:pt x="46802" y="7345"/>
                    <a:pt x="56993" y="4678"/>
                    <a:pt x="67376" y="2677"/>
                  </a:cubicBezTo>
                  <a:cubicBezTo>
                    <a:pt x="83282" y="-275"/>
                    <a:pt x="99475" y="-1228"/>
                    <a:pt x="115191" y="2106"/>
                  </a:cubicBezTo>
                  <a:cubicBezTo>
                    <a:pt x="115477" y="2963"/>
                    <a:pt x="115763" y="3725"/>
                    <a:pt x="115953" y="4582"/>
                  </a:cubicBezTo>
                  <a:cubicBezTo>
                    <a:pt x="115953" y="4582"/>
                    <a:pt x="115953" y="4678"/>
                    <a:pt x="115953" y="4868"/>
                  </a:cubicBezTo>
                  <a:cubicBezTo>
                    <a:pt x="97094" y="582"/>
                    <a:pt x="77567" y="2868"/>
                    <a:pt x="58613" y="7154"/>
                  </a:cubicBezTo>
                  <a:close/>
                </a:path>
              </a:pathLst>
            </a:custGeom>
            <a:solidFill>
              <a:srgbClr val="34A7A4"/>
            </a:solidFill>
            <a:ln w="9525" cap="flat">
              <a:noFill/>
              <a:prstDash val="solid"/>
              <a:miter/>
            </a:ln>
          </p:spPr>
          <p:txBody>
            <a:bodyPr rtlCol="0" anchor="ctr"/>
            <a:lstStyle/>
            <a:p>
              <a:endParaRPr lang="en-ID"/>
            </a:p>
          </p:txBody>
        </p:sp>
        <p:sp>
          <p:nvSpPr>
            <p:cNvPr id="54" name="Freeform: Shape 53">
              <a:extLst>
                <a:ext uri="{FF2B5EF4-FFF2-40B4-BE49-F238E27FC236}">
                  <a16:creationId xmlns:a16="http://schemas.microsoft.com/office/drawing/2014/main" id="{F43F11C0-0E49-4C74-8189-D3BFE80B0152}"/>
                </a:ext>
              </a:extLst>
            </p:cNvPr>
            <p:cNvSpPr/>
            <p:nvPr/>
          </p:nvSpPr>
          <p:spPr>
            <a:xfrm>
              <a:off x="376351" y="5352617"/>
              <a:ext cx="220265" cy="48948"/>
            </a:xfrm>
            <a:custGeom>
              <a:avLst/>
              <a:gdLst>
                <a:gd name="connsiteX0" fmla="*/ 1725 w 85725"/>
                <a:gd name="connsiteY0" fmla="*/ 63 h 19050"/>
                <a:gd name="connsiteX1" fmla="*/ 86497 w 85725"/>
                <a:gd name="connsiteY1" fmla="*/ 22732 h 19050"/>
                <a:gd name="connsiteX2" fmla="*/ 85449 w 85725"/>
                <a:gd name="connsiteY2" fmla="*/ 25209 h 19050"/>
                <a:gd name="connsiteX3" fmla="*/ 772 w 85725"/>
                <a:gd name="connsiteY3" fmla="*/ 2539 h 19050"/>
                <a:gd name="connsiteX4" fmla="*/ 1725 w 85725"/>
                <a:gd name="connsiteY4" fmla="*/ 63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19050">
                  <a:moveTo>
                    <a:pt x="1725" y="63"/>
                  </a:moveTo>
                  <a:cubicBezTo>
                    <a:pt x="28204" y="9302"/>
                    <a:pt x="63923" y="4254"/>
                    <a:pt x="86497" y="22732"/>
                  </a:cubicBezTo>
                  <a:cubicBezTo>
                    <a:pt x="86497" y="23780"/>
                    <a:pt x="86116" y="24542"/>
                    <a:pt x="85449" y="25209"/>
                  </a:cubicBezTo>
                  <a:cubicBezTo>
                    <a:pt x="63256" y="6349"/>
                    <a:pt x="27156" y="11683"/>
                    <a:pt x="772" y="2539"/>
                  </a:cubicBezTo>
                  <a:cubicBezTo>
                    <a:pt x="-752" y="1968"/>
                    <a:pt x="201" y="-414"/>
                    <a:pt x="1725" y="63"/>
                  </a:cubicBezTo>
                  <a:close/>
                </a:path>
              </a:pathLst>
            </a:custGeom>
            <a:solidFill>
              <a:srgbClr val="34A7A4"/>
            </a:solidFill>
            <a:ln w="9525" cap="flat">
              <a:noFill/>
              <a:prstDash val="solid"/>
              <a:miter/>
            </a:ln>
          </p:spPr>
          <p:txBody>
            <a:bodyPr rtlCol="0" anchor="ctr"/>
            <a:lstStyle/>
            <a:p>
              <a:endParaRPr lang="en-ID"/>
            </a:p>
          </p:txBody>
        </p:sp>
        <p:sp>
          <p:nvSpPr>
            <p:cNvPr id="55" name="Freeform: Shape 54">
              <a:extLst>
                <a:ext uri="{FF2B5EF4-FFF2-40B4-BE49-F238E27FC236}">
                  <a16:creationId xmlns:a16="http://schemas.microsoft.com/office/drawing/2014/main" id="{251B9B8C-3B13-4C00-B715-F08AD0784A30}"/>
                </a:ext>
              </a:extLst>
            </p:cNvPr>
            <p:cNvSpPr/>
            <p:nvPr/>
          </p:nvSpPr>
          <p:spPr>
            <a:xfrm>
              <a:off x="718278" y="5138966"/>
              <a:ext cx="146843" cy="171317"/>
            </a:xfrm>
            <a:custGeom>
              <a:avLst/>
              <a:gdLst>
                <a:gd name="connsiteX0" fmla="*/ 61150 w 57150"/>
                <a:gd name="connsiteY0" fmla="*/ 251 h 66675"/>
                <a:gd name="connsiteX1" fmla="*/ 62770 w 57150"/>
                <a:gd name="connsiteY1" fmla="*/ 2251 h 66675"/>
                <a:gd name="connsiteX2" fmla="*/ 2095 w 57150"/>
                <a:gd name="connsiteY2" fmla="*/ 67593 h 66675"/>
                <a:gd name="connsiteX3" fmla="*/ 1714 w 57150"/>
                <a:gd name="connsiteY3" fmla="*/ 67021 h 66675"/>
                <a:gd name="connsiteX4" fmla="*/ 0 w 57150"/>
                <a:gd name="connsiteY4" fmla="*/ 66069 h 66675"/>
                <a:gd name="connsiteX5" fmla="*/ 61150 w 57150"/>
                <a:gd name="connsiteY5" fmla="*/ 251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150" h="66675">
                  <a:moveTo>
                    <a:pt x="61150" y="251"/>
                  </a:moveTo>
                  <a:cubicBezTo>
                    <a:pt x="62484" y="-702"/>
                    <a:pt x="64103" y="1299"/>
                    <a:pt x="62770" y="2251"/>
                  </a:cubicBezTo>
                  <a:cubicBezTo>
                    <a:pt x="38291" y="19682"/>
                    <a:pt x="17717" y="41875"/>
                    <a:pt x="2095" y="67593"/>
                  </a:cubicBezTo>
                  <a:cubicBezTo>
                    <a:pt x="2000" y="67402"/>
                    <a:pt x="1810" y="67212"/>
                    <a:pt x="1714" y="67021"/>
                  </a:cubicBezTo>
                  <a:cubicBezTo>
                    <a:pt x="1048" y="66926"/>
                    <a:pt x="476" y="66640"/>
                    <a:pt x="0" y="66069"/>
                  </a:cubicBezTo>
                  <a:cubicBezTo>
                    <a:pt x="15811" y="40256"/>
                    <a:pt x="36481" y="17872"/>
                    <a:pt x="61150" y="251"/>
                  </a:cubicBezTo>
                  <a:close/>
                </a:path>
              </a:pathLst>
            </a:custGeom>
            <a:solidFill>
              <a:srgbClr val="34A7A4"/>
            </a:solidFill>
            <a:ln w="9525" cap="flat">
              <a:noFill/>
              <a:prstDash val="solid"/>
              <a:miter/>
            </a:ln>
          </p:spPr>
          <p:txBody>
            <a:bodyPr rtlCol="0" anchor="ctr"/>
            <a:lstStyle/>
            <a:p>
              <a:endParaRPr lang="en-ID"/>
            </a:p>
          </p:txBody>
        </p:sp>
        <p:sp>
          <p:nvSpPr>
            <p:cNvPr id="56" name="Freeform: Shape 55">
              <a:extLst>
                <a:ext uri="{FF2B5EF4-FFF2-40B4-BE49-F238E27FC236}">
                  <a16:creationId xmlns:a16="http://schemas.microsoft.com/office/drawing/2014/main" id="{9CF1BB7B-B9D3-4B3E-9572-E00A8E6196DB}"/>
                </a:ext>
              </a:extLst>
            </p:cNvPr>
            <p:cNvSpPr/>
            <p:nvPr/>
          </p:nvSpPr>
          <p:spPr>
            <a:xfrm>
              <a:off x="650486" y="4791080"/>
              <a:ext cx="171317" cy="220265"/>
            </a:xfrm>
            <a:custGeom>
              <a:avLst/>
              <a:gdLst>
                <a:gd name="connsiteX0" fmla="*/ 71056 w 66675"/>
                <a:gd name="connsiteY0" fmla="*/ 295 h 85725"/>
                <a:gd name="connsiteX1" fmla="*/ 72676 w 66675"/>
                <a:gd name="connsiteY1" fmla="*/ 2295 h 85725"/>
                <a:gd name="connsiteX2" fmla="*/ 2381 w 66675"/>
                <a:gd name="connsiteY2" fmla="*/ 93545 h 85725"/>
                <a:gd name="connsiteX3" fmla="*/ 1905 w 66675"/>
                <a:gd name="connsiteY3" fmla="*/ 93354 h 85725"/>
                <a:gd name="connsiteX4" fmla="*/ 0 w 66675"/>
                <a:gd name="connsiteY4" fmla="*/ 92592 h 85725"/>
                <a:gd name="connsiteX5" fmla="*/ 71056 w 66675"/>
                <a:gd name="connsiteY5" fmla="*/ 295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675" h="85725">
                  <a:moveTo>
                    <a:pt x="71056" y="295"/>
                  </a:moveTo>
                  <a:cubicBezTo>
                    <a:pt x="72295" y="-753"/>
                    <a:pt x="73914" y="1247"/>
                    <a:pt x="72676" y="2295"/>
                  </a:cubicBezTo>
                  <a:cubicBezTo>
                    <a:pt x="42386" y="26774"/>
                    <a:pt x="18383" y="58112"/>
                    <a:pt x="2381" y="93545"/>
                  </a:cubicBezTo>
                  <a:cubicBezTo>
                    <a:pt x="2191" y="93449"/>
                    <a:pt x="2095" y="93449"/>
                    <a:pt x="1905" y="93354"/>
                  </a:cubicBezTo>
                  <a:cubicBezTo>
                    <a:pt x="1905" y="93354"/>
                    <a:pt x="1143" y="93164"/>
                    <a:pt x="0" y="92592"/>
                  </a:cubicBezTo>
                  <a:cubicBezTo>
                    <a:pt x="16192" y="56683"/>
                    <a:pt x="40481" y="25060"/>
                    <a:pt x="71056" y="295"/>
                  </a:cubicBezTo>
                  <a:close/>
                </a:path>
              </a:pathLst>
            </a:custGeom>
            <a:solidFill>
              <a:srgbClr val="34A7A4"/>
            </a:solidFill>
            <a:ln w="9525" cap="flat">
              <a:noFill/>
              <a:prstDash val="solid"/>
              <a:miter/>
            </a:ln>
          </p:spPr>
          <p:txBody>
            <a:bodyPr rtlCol="0" anchor="ctr"/>
            <a:lstStyle/>
            <a:p>
              <a:endParaRPr lang="en-ID"/>
            </a:p>
          </p:txBody>
        </p:sp>
      </p:grpSp>
      <p:sp>
        <p:nvSpPr>
          <p:cNvPr id="57" name="Freeform: Shape 56">
            <a:extLst>
              <a:ext uri="{FF2B5EF4-FFF2-40B4-BE49-F238E27FC236}">
                <a16:creationId xmlns:a16="http://schemas.microsoft.com/office/drawing/2014/main" id="{7488FAEF-64AA-4183-A982-95836CD44642}"/>
              </a:ext>
            </a:extLst>
          </p:cNvPr>
          <p:cNvSpPr/>
          <p:nvPr/>
        </p:nvSpPr>
        <p:spPr>
          <a:xfrm>
            <a:off x="196005" y="5183024"/>
            <a:ext cx="3817921" cy="1737643"/>
          </a:xfrm>
          <a:custGeom>
            <a:avLst/>
            <a:gdLst>
              <a:gd name="connsiteX0" fmla="*/ 42863 w 1485900"/>
              <a:gd name="connsiteY0" fmla="*/ 325528 h 676275"/>
              <a:gd name="connsiteX1" fmla="*/ 157925 w 1485900"/>
              <a:gd name="connsiteY1" fmla="*/ 302858 h 676275"/>
              <a:gd name="connsiteX2" fmla="*/ 278702 w 1485900"/>
              <a:gd name="connsiteY2" fmla="*/ 304573 h 676275"/>
              <a:gd name="connsiteX3" fmla="*/ 416528 w 1485900"/>
              <a:gd name="connsiteY3" fmla="*/ 94832 h 676275"/>
              <a:gd name="connsiteX4" fmla="*/ 575596 w 1485900"/>
              <a:gd name="connsiteY4" fmla="*/ 64447 h 676275"/>
              <a:gd name="connsiteX5" fmla="*/ 688181 w 1485900"/>
              <a:gd name="connsiteY5" fmla="*/ 1582 h 676275"/>
              <a:gd name="connsiteX6" fmla="*/ 806577 w 1485900"/>
              <a:gd name="connsiteY6" fmla="*/ 60923 h 676275"/>
              <a:gd name="connsiteX7" fmla="*/ 870395 w 1485900"/>
              <a:gd name="connsiteY7" fmla="*/ 185415 h 676275"/>
              <a:gd name="connsiteX8" fmla="*/ 972503 w 1485900"/>
              <a:gd name="connsiteY8" fmla="*/ 274378 h 676275"/>
              <a:gd name="connsiteX9" fmla="*/ 1152906 w 1485900"/>
              <a:gd name="connsiteY9" fmla="*/ 278950 h 676275"/>
              <a:gd name="connsiteX10" fmla="*/ 1245680 w 1485900"/>
              <a:gd name="connsiteY10" fmla="*/ 454401 h 676275"/>
              <a:gd name="connsiteX11" fmla="*/ 1374172 w 1485900"/>
              <a:gd name="connsiteY11" fmla="*/ 452782 h 676275"/>
              <a:gd name="connsiteX12" fmla="*/ 1474184 w 1485900"/>
              <a:gd name="connsiteY12" fmla="*/ 540793 h 676275"/>
              <a:gd name="connsiteX13" fmla="*/ 1488186 w 1485900"/>
              <a:gd name="connsiteY13" fmla="*/ 679762 h 676275"/>
              <a:gd name="connsiteX14" fmla="*/ 0 w 1485900"/>
              <a:gd name="connsiteY14" fmla="*/ 679762 h 676275"/>
              <a:gd name="connsiteX15" fmla="*/ 42863 w 1485900"/>
              <a:gd name="connsiteY15" fmla="*/ 325528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85900" h="676275">
                <a:moveTo>
                  <a:pt x="42863" y="325528"/>
                </a:moveTo>
                <a:cubicBezTo>
                  <a:pt x="69533" y="294381"/>
                  <a:pt x="117634" y="295238"/>
                  <a:pt x="157925" y="302858"/>
                </a:cubicBezTo>
                <a:cubicBezTo>
                  <a:pt x="198215" y="310478"/>
                  <a:pt x="241649" y="322099"/>
                  <a:pt x="278702" y="304573"/>
                </a:cubicBezTo>
                <a:cubicBezTo>
                  <a:pt x="356235" y="267997"/>
                  <a:pt x="343281" y="139504"/>
                  <a:pt x="416528" y="94832"/>
                </a:cubicBezTo>
                <a:cubicBezTo>
                  <a:pt x="462915" y="66352"/>
                  <a:pt x="524923" y="84450"/>
                  <a:pt x="575596" y="64447"/>
                </a:cubicBezTo>
                <a:cubicBezTo>
                  <a:pt x="615791" y="48541"/>
                  <a:pt x="645700" y="9869"/>
                  <a:pt x="688181" y="1582"/>
                </a:cubicBezTo>
                <a:cubicBezTo>
                  <a:pt x="733997" y="-7371"/>
                  <a:pt x="779431" y="22918"/>
                  <a:pt x="806577" y="60923"/>
                </a:cubicBezTo>
                <a:cubicBezTo>
                  <a:pt x="833723" y="98833"/>
                  <a:pt x="848201" y="144267"/>
                  <a:pt x="870395" y="185415"/>
                </a:cubicBezTo>
                <a:cubicBezTo>
                  <a:pt x="892588" y="226468"/>
                  <a:pt x="926592" y="265711"/>
                  <a:pt x="972503" y="274378"/>
                </a:cubicBezTo>
                <a:cubicBezTo>
                  <a:pt x="1032986" y="285713"/>
                  <a:pt x="1103186" y="242660"/>
                  <a:pt x="1152906" y="278950"/>
                </a:cubicBezTo>
                <a:cubicBezTo>
                  <a:pt x="1207865" y="319241"/>
                  <a:pt x="1184910" y="423540"/>
                  <a:pt x="1245680" y="454401"/>
                </a:cubicBezTo>
                <a:cubicBezTo>
                  <a:pt x="1284446" y="474118"/>
                  <a:pt x="1330928" y="448686"/>
                  <a:pt x="1374172" y="452782"/>
                </a:cubicBezTo>
                <a:cubicBezTo>
                  <a:pt x="1420844" y="457258"/>
                  <a:pt x="1458087" y="496787"/>
                  <a:pt x="1474184" y="540793"/>
                </a:cubicBezTo>
                <a:cubicBezTo>
                  <a:pt x="1490282" y="584798"/>
                  <a:pt x="1489329" y="632899"/>
                  <a:pt x="1488186" y="679762"/>
                </a:cubicBezTo>
                <a:lnTo>
                  <a:pt x="0" y="679762"/>
                </a:lnTo>
                <a:lnTo>
                  <a:pt x="42863" y="325528"/>
                </a:lnTo>
                <a:close/>
              </a:path>
            </a:pathLst>
          </a:custGeom>
          <a:solidFill>
            <a:schemeClr val="accent2"/>
          </a:solidFill>
          <a:ln w="9525" cap="flat">
            <a:noFill/>
            <a:prstDash val="solid"/>
            <a:miter/>
          </a:ln>
        </p:spPr>
        <p:txBody>
          <a:bodyPr rtlCol="0" anchor="ctr"/>
          <a:lstStyle/>
          <a:p>
            <a:endParaRPr lang="en-ID"/>
          </a:p>
        </p:txBody>
      </p:sp>
      <p:sp>
        <p:nvSpPr>
          <p:cNvPr id="58" name="Freeform: Shape 57">
            <a:extLst>
              <a:ext uri="{FF2B5EF4-FFF2-40B4-BE49-F238E27FC236}">
                <a16:creationId xmlns:a16="http://schemas.microsoft.com/office/drawing/2014/main" id="{57F408EC-D5EC-436B-8DB8-AF5489C2117B}"/>
              </a:ext>
            </a:extLst>
          </p:cNvPr>
          <p:cNvSpPr/>
          <p:nvPr/>
        </p:nvSpPr>
        <p:spPr>
          <a:xfrm>
            <a:off x="-39188" y="5508491"/>
            <a:ext cx="3328444" cy="1370535"/>
          </a:xfrm>
          <a:custGeom>
            <a:avLst/>
            <a:gdLst>
              <a:gd name="connsiteX0" fmla="*/ 0 w 1295400"/>
              <a:gd name="connsiteY0" fmla="*/ 130851 h 533400"/>
              <a:gd name="connsiteX1" fmla="*/ 143161 w 1295400"/>
              <a:gd name="connsiteY1" fmla="*/ 10550 h 533400"/>
              <a:gd name="connsiteX2" fmla="*/ 309086 w 1295400"/>
              <a:gd name="connsiteY2" fmla="*/ 57508 h 533400"/>
              <a:gd name="connsiteX3" fmla="*/ 361760 w 1295400"/>
              <a:gd name="connsiteY3" fmla="*/ 165236 h 533400"/>
              <a:gd name="connsiteX4" fmla="*/ 527304 w 1295400"/>
              <a:gd name="connsiteY4" fmla="*/ 131136 h 533400"/>
              <a:gd name="connsiteX5" fmla="*/ 700659 w 1295400"/>
              <a:gd name="connsiteY5" fmla="*/ 278583 h 533400"/>
              <a:gd name="connsiteX6" fmla="*/ 917258 w 1295400"/>
              <a:gd name="connsiteY6" fmla="*/ 241531 h 533400"/>
              <a:gd name="connsiteX7" fmla="*/ 1000411 w 1295400"/>
              <a:gd name="connsiteY7" fmla="*/ 366309 h 533400"/>
              <a:gd name="connsiteX8" fmla="*/ 1115568 w 1295400"/>
              <a:gd name="connsiteY8" fmla="*/ 411171 h 533400"/>
              <a:gd name="connsiteX9" fmla="*/ 1240060 w 1295400"/>
              <a:gd name="connsiteY9" fmla="*/ 430983 h 533400"/>
              <a:gd name="connsiteX10" fmla="*/ 1300067 w 1295400"/>
              <a:gd name="connsiteY10" fmla="*/ 530520 h 533400"/>
              <a:gd name="connsiteX11" fmla="*/ 0 w 1295400"/>
              <a:gd name="connsiteY11" fmla="*/ 536139 h 533400"/>
              <a:gd name="connsiteX12" fmla="*/ 0 w 1295400"/>
              <a:gd name="connsiteY12" fmla="*/ 130851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95400" h="533400">
                <a:moveTo>
                  <a:pt x="0" y="130851"/>
                </a:moveTo>
                <a:cubicBezTo>
                  <a:pt x="41053" y="83035"/>
                  <a:pt x="84487" y="33505"/>
                  <a:pt x="143161" y="10550"/>
                </a:cubicBezTo>
                <a:cubicBezTo>
                  <a:pt x="201835" y="-12405"/>
                  <a:pt x="280130" y="1596"/>
                  <a:pt x="309086" y="57508"/>
                </a:cubicBezTo>
                <a:cubicBezTo>
                  <a:pt x="327850" y="93798"/>
                  <a:pt x="326231" y="144852"/>
                  <a:pt x="361760" y="165236"/>
                </a:cubicBezTo>
                <a:cubicBezTo>
                  <a:pt x="412242" y="194192"/>
                  <a:pt x="469201" y="126755"/>
                  <a:pt x="527304" y="131136"/>
                </a:cubicBezTo>
                <a:cubicBezTo>
                  <a:pt x="605314" y="137042"/>
                  <a:pt x="624840" y="259248"/>
                  <a:pt x="700659" y="278583"/>
                </a:cubicBezTo>
                <a:cubicBezTo>
                  <a:pt x="773811" y="297252"/>
                  <a:pt x="850106" y="206860"/>
                  <a:pt x="917258" y="241531"/>
                </a:cubicBezTo>
                <a:cubicBezTo>
                  <a:pt x="962406" y="264867"/>
                  <a:pt x="966597" y="328399"/>
                  <a:pt x="1000411" y="366309"/>
                </a:cubicBezTo>
                <a:cubicBezTo>
                  <a:pt x="1028510" y="397836"/>
                  <a:pt x="1073468" y="407647"/>
                  <a:pt x="1115568" y="411171"/>
                </a:cubicBezTo>
                <a:cubicBezTo>
                  <a:pt x="1157669" y="414696"/>
                  <a:pt x="1201388" y="414029"/>
                  <a:pt x="1240060" y="430983"/>
                </a:cubicBezTo>
                <a:cubicBezTo>
                  <a:pt x="1278731" y="447938"/>
                  <a:pt x="1310926" y="489753"/>
                  <a:pt x="1300067" y="530520"/>
                </a:cubicBezTo>
                <a:lnTo>
                  <a:pt x="0" y="536139"/>
                </a:lnTo>
                <a:lnTo>
                  <a:pt x="0" y="130851"/>
                </a:lnTo>
                <a:close/>
              </a:path>
            </a:pathLst>
          </a:custGeom>
          <a:solidFill>
            <a:schemeClr val="accent4"/>
          </a:solidFill>
          <a:ln w="9525" cap="flat">
            <a:noFill/>
            <a:prstDash val="solid"/>
            <a:miter/>
          </a:ln>
        </p:spPr>
        <p:txBody>
          <a:bodyPr rtlCol="0" anchor="ctr"/>
          <a:lstStyle/>
          <a:p>
            <a:endParaRPr lang="en-ID"/>
          </a:p>
        </p:txBody>
      </p:sp>
      <p:grpSp>
        <p:nvGrpSpPr>
          <p:cNvPr id="5" name="Group 4">
            <a:extLst>
              <a:ext uri="{FF2B5EF4-FFF2-40B4-BE49-F238E27FC236}">
                <a16:creationId xmlns:a16="http://schemas.microsoft.com/office/drawing/2014/main" id="{71B3F54B-BD34-47EE-B00A-EB45B350F798}"/>
              </a:ext>
            </a:extLst>
          </p:cNvPr>
          <p:cNvGrpSpPr/>
          <p:nvPr/>
        </p:nvGrpSpPr>
        <p:grpSpPr>
          <a:xfrm>
            <a:off x="4528901" y="5179824"/>
            <a:ext cx="688579" cy="1028714"/>
            <a:chOff x="4528901" y="5179824"/>
            <a:chExt cx="688579" cy="1028714"/>
          </a:xfrm>
        </p:grpSpPr>
        <p:sp>
          <p:nvSpPr>
            <p:cNvPr id="25" name="Freeform: Shape 24">
              <a:extLst>
                <a:ext uri="{FF2B5EF4-FFF2-40B4-BE49-F238E27FC236}">
                  <a16:creationId xmlns:a16="http://schemas.microsoft.com/office/drawing/2014/main" id="{E219CB1D-D7B3-40EA-A394-D39EF4A44C49}"/>
                </a:ext>
              </a:extLst>
            </p:cNvPr>
            <p:cNvSpPr/>
            <p:nvPr/>
          </p:nvSpPr>
          <p:spPr>
            <a:xfrm rot="21301151" flipH="1">
              <a:off x="4885569" y="5797936"/>
              <a:ext cx="264214" cy="52843"/>
            </a:xfrm>
            <a:custGeom>
              <a:avLst/>
              <a:gdLst>
                <a:gd name="connsiteX0" fmla="*/ 233959 w 238125"/>
                <a:gd name="connsiteY0" fmla="*/ 43950 h 47625"/>
                <a:gd name="connsiteX1" fmla="*/ 232435 w 238125"/>
                <a:gd name="connsiteY1" fmla="*/ 43474 h 47625"/>
                <a:gd name="connsiteX2" fmla="*/ 230244 w 238125"/>
                <a:gd name="connsiteY2" fmla="*/ 35664 h 47625"/>
                <a:gd name="connsiteX3" fmla="*/ 5454 w 238125"/>
                <a:gd name="connsiteY3" fmla="*/ 8327 h 47625"/>
                <a:gd name="connsiteX4" fmla="*/ 5835 w 238125"/>
                <a:gd name="connsiteY4" fmla="*/ 21567 h 47625"/>
                <a:gd name="connsiteX5" fmla="*/ 229196 w 238125"/>
                <a:gd name="connsiteY5" fmla="*/ 56523 h 47625"/>
                <a:gd name="connsiteX6" fmla="*/ 233959 w 238125"/>
                <a:gd name="connsiteY6" fmla="*/ 43950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8125" h="47625">
                  <a:moveTo>
                    <a:pt x="233959" y="43950"/>
                  </a:moveTo>
                  <a:cubicBezTo>
                    <a:pt x="233482" y="43760"/>
                    <a:pt x="233006" y="43665"/>
                    <a:pt x="232435" y="43474"/>
                  </a:cubicBezTo>
                  <a:cubicBezTo>
                    <a:pt x="233578" y="40902"/>
                    <a:pt x="233292" y="37759"/>
                    <a:pt x="230244" y="35664"/>
                  </a:cubicBezTo>
                  <a:cubicBezTo>
                    <a:pt x="163759" y="-10914"/>
                    <a:pt x="81559" y="-2151"/>
                    <a:pt x="5454" y="8327"/>
                  </a:cubicBezTo>
                  <a:cubicBezTo>
                    <a:pt x="-1880" y="9375"/>
                    <a:pt x="-1880" y="21757"/>
                    <a:pt x="5835" y="21567"/>
                  </a:cubicBezTo>
                  <a:cubicBezTo>
                    <a:pt x="82035" y="19566"/>
                    <a:pt x="157187" y="31282"/>
                    <a:pt x="229196" y="56523"/>
                  </a:cubicBezTo>
                  <a:cubicBezTo>
                    <a:pt x="237388" y="59286"/>
                    <a:pt x="242150" y="46808"/>
                    <a:pt x="233959" y="43950"/>
                  </a:cubicBezTo>
                  <a:close/>
                </a:path>
              </a:pathLst>
            </a:custGeom>
            <a:solidFill>
              <a:schemeClr val="accent4"/>
            </a:solidFill>
            <a:ln w="9525" cap="flat">
              <a:noFill/>
              <a:prstDash val="solid"/>
              <a:miter/>
            </a:ln>
          </p:spPr>
          <p:txBody>
            <a:bodyPr rtlCol="0" anchor="ctr"/>
            <a:lstStyle/>
            <a:p>
              <a:endParaRPr lang="en-ID"/>
            </a:p>
          </p:txBody>
        </p:sp>
        <p:sp>
          <p:nvSpPr>
            <p:cNvPr id="26" name="Freeform: Shape 25">
              <a:extLst>
                <a:ext uri="{FF2B5EF4-FFF2-40B4-BE49-F238E27FC236}">
                  <a16:creationId xmlns:a16="http://schemas.microsoft.com/office/drawing/2014/main" id="{0B8D9717-78C6-4D30-B0C9-65F871397F90}"/>
                </a:ext>
              </a:extLst>
            </p:cNvPr>
            <p:cNvSpPr/>
            <p:nvPr/>
          </p:nvSpPr>
          <p:spPr>
            <a:xfrm rot="21301151" flipH="1">
              <a:off x="4860226" y="5615638"/>
              <a:ext cx="84548" cy="274783"/>
            </a:xfrm>
            <a:custGeom>
              <a:avLst/>
              <a:gdLst>
                <a:gd name="connsiteX0" fmla="*/ 4494 w 76200"/>
                <a:gd name="connsiteY0" fmla="*/ 5848 h 247650"/>
                <a:gd name="connsiteX1" fmla="*/ 69645 w 76200"/>
                <a:gd name="connsiteY1" fmla="*/ 246450 h 247650"/>
                <a:gd name="connsiteX2" fmla="*/ 81837 w 76200"/>
                <a:gd name="connsiteY2" fmla="*/ 240926 h 247650"/>
                <a:gd name="connsiteX3" fmla="*/ 81361 w 76200"/>
                <a:gd name="connsiteY3" fmla="*/ 240068 h 247650"/>
                <a:gd name="connsiteX4" fmla="*/ 81265 w 76200"/>
                <a:gd name="connsiteY4" fmla="*/ 235211 h 247650"/>
                <a:gd name="connsiteX5" fmla="*/ 17638 w 76200"/>
                <a:gd name="connsiteY5" fmla="*/ 5467 h 247650"/>
                <a:gd name="connsiteX6" fmla="*/ 4494 w 76200"/>
                <a:gd name="connsiteY6" fmla="*/ 5848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00" h="247650">
                  <a:moveTo>
                    <a:pt x="4494" y="5848"/>
                  </a:moveTo>
                  <a:cubicBezTo>
                    <a:pt x="-14080" y="92717"/>
                    <a:pt x="28306" y="173012"/>
                    <a:pt x="69645" y="246450"/>
                  </a:cubicBezTo>
                  <a:cubicBezTo>
                    <a:pt x="73836" y="253879"/>
                    <a:pt x="86123" y="248450"/>
                    <a:pt x="81837" y="240926"/>
                  </a:cubicBezTo>
                  <a:cubicBezTo>
                    <a:pt x="81646" y="240640"/>
                    <a:pt x="81551" y="240354"/>
                    <a:pt x="81361" y="240068"/>
                  </a:cubicBezTo>
                  <a:cubicBezTo>
                    <a:pt x="81932" y="238640"/>
                    <a:pt x="82027" y="237020"/>
                    <a:pt x="81265" y="235211"/>
                  </a:cubicBezTo>
                  <a:cubicBezTo>
                    <a:pt x="52309" y="160820"/>
                    <a:pt x="31069" y="84049"/>
                    <a:pt x="17638" y="5467"/>
                  </a:cubicBezTo>
                  <a:cubicBezTo>
                    <a:pt x="16400" y="-2438"/>
                    <a:pt x="6018" y="-1295"/>
                    <a:pt x="4494" y="5848"/>
                  </a:cubicBezTo>
                  <a:close/>
                </a:path>
              </a:pathLst>
            </a:custGeom>
            <a:solidFill>
              <a:schemeClr val="accent4"/>
            </a:solidFill>
            <a:ln w="9525" cap="flat">
              <a:noFill/>
              <a:prstDash val="solid"/>
              <a:miter/>
            </a:ln>
          </p:spPr>
          <p:txBody>
            <a:bodyPr rtlCol="0" anchor="ctr"/>
            <a:lstStyle/>
            <a:p>
              <a:endParaRPr lang="en-ID"/>
            </a:p>
          </p:txBody>
        </p:sp>
        <p:sp>
          <p:nvSpPr>
            <p:cNvPr id="27" name="Freeform: Shape 26">
              <a:extLst>
                <a:ext uri="{FF2B5EF4-FFF2-40B4-BE49-F238E27FC236}">
                  <a16:creationId xmlns:a16="http://schemas.microsoft.com/office/drawing/2014/main" id="{30B0A46A-7915-4470-93D0-B2DEF9821BD0}"/>
                </a:ext>
              </a:extLst>
            </p:cNvPr>
            <p:cNvSpPr/>
            <p:nvPr/>
          </p:nvSpPr>
          <p:spPr>
            <a:xfrm rot="21301151" flipH="1">
              <a:off x="4699994" y="5648404"/>
              <a:ext cx="422742" cy="560134"/>
            </a:xfrm>
            <a:custGeom>
              <a:avLst/>
              <a:gdLst>
                <a:gd name="connsiteX0" fmla="*/ 387345 w 381000"/>
                <a:gd name="connsiteY0" fmla="*/ 496477 h 504825"/>
                <a:gd name="connsiteX1" fmla="*/ 13965 w 381000"/>
                <a:gd name="connsiteY1" fmla="*/ 1748 h 504825"/>
                <a:gd name="connsiteX2" fmla="*/ 3678 w 381000"/>
                <a:gd name="connsiteY2" fmla="*/ 16321 h 504825"/>
                <a:gd name="connsiteX3" fmla="*/ 371152 w 381000"/>
                <a:gd name="connsiteY3" fmla="*/ 503906 h 504825"/>
                <a:gd name="connsiteX4" fmla="*/ 387345 w 381000"/>
                <a:gd name="connsiteY4" fmla="*/ 496477 h 504825"/>
                <a:gd name="connsiteX5" fmla="*/ 387345 w 381000"/>
                <a:gd name="connsiteY5" fmla="*/ 496477 h 50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1000" h="504825">
                  <a:moveTo>
                    <a:pt x="387345" y="496477"/>
                  </a:moveTo>
                  <a:cubicBezTo>
                    <a:pt x="315241" y="298642"/>
                    <a:pt x="184272" y="125383"/>
                    <a:pt x="13965" y="1748"/>
                  </a:cubicBezTo>
                  <a:cubicBezTo>
                    <a:pt x="4630" y="-5015"/>
                    <a:pt x="-5657" y="9559"/>
                    <a:pt x="3678" y="16321"/>
                  </a:cubicBezTo>
                  <a:cubicBezTo>
                    <a:pt x="171699" y="138337"/>
                    <a:pt x="300096" y="308834"/>
                    <a:pt x="371152" y="503906"/>
                  </a:cubicBezTo>
                  <a:cubicBezTo>
                    <a:pt x="375057" y="514669"/>
                    <a:pt x="391250" y="507240"/>
                    <a:pt x="387345" y="496477"/>
                  </a:cubicBezTo>
                  <a:lnTo>
                    <a:pt x="387345" y="496477"/>
                  </a:lnTo>
                  <a:close/>
                </a:path>
              </a:pathLst>
            </a:custGeom>
            <a:solidFill>
              <a:schemeClr val="accent4"/>
            </a:solidFill>
            <a:ln w="9525" cap="flat">
              <a:noFill/>
              <a:prstDash val="solid"/>
              <a:miter/>
            </a:ln>
          </p:spPr>
          <p:txBody>
            <a:bodyPr rtlCol="0" anchor="ctr"/>
            <a:lstStyle/>
            <a:p>
              <a:endParaRPr lang="en-ID"/>
            </a:p>
          </p:txBody>
        </p:sp>
        <p:sp>
          <p:nvSpPr>
            <p:cNvPr id="28" name="Freeform: Shape 27">
              <a:extLst>
                <a:ext uri="{FF2B5EF4-FFF2-40B4-BE49-F238E27FC236}">
                  <a16:creationId xmlns:a16="http://schemas.microsoft.com/office/drawing/2014/main" id="{59DA0C52-874C-4018-9AE5-F0BEEB3C506D}"/>
                </a:ext>
              </a:extLst>
            </p:cNvPr>
            <p:cNvSpPr/>
            <p:nvPr/>
          </p:nvSpPr>
          <p:spPr>
            <a:xfrm rot="21301151" flipH="1">
              <a:off x="5006109" y="5543194"/>
              <a:ext cx="211371" cy="158528"/>
            </a:xfrm>
            <a:custGeom>
              <a:avLst/>
              <a:gdLst>
                <a:gd name="connsiteX0" fmla="*/ 185767 w 190500"/>
                <a:gd name="connsiteY0" fmla="*/ 102133 h 142875"/>
                <a:gd name="connsiteX1" fmla="*/ 35367 w 190500"/>
                <a:gd name="connsiteY1" fmla="*/ 2121 h 142875"/>
                <a:gd name="connsiteX2" fmla="*/ 16508 w 190500"/>
                <a:gd name="connsiteY2" fmla="*/ 52222 h 142875"/>
                <a:gd name="connsiteX3" fmla="*/ 144619 w 190500"/>
                <a:gd name="connsiteY3" fmla="*/ 136328 h 142875"/>
                <a:gd name="connsiteX4" fmla="*/ 185767 w 190500"/>
                <a:gd name="connsiteY4" fmla="*/ 102133 h 142875"/>
                <a:gd name="connsiteX5" fmla="*/ 185767 w 190500"/>
                <a:gd name="connsiteY5" fmla="*/ 102133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142875">
                  <a:moveTo>
                    <a:pt x="185767" y="102133"/>
                  </a:moveTo>
                  <a:cubicBezTo>
                    <a:pt x="142238" y="58890"/>
                    <a:pt x="92232" y="25266"/>
                    <a:pt x="35367" y="2121"/>
                  </a:cubicBezTo>
                  <a:cubicBezTo>
                    <a:pt x="3363" y="-10833"/>
                    <a:pt x="-15401" y="39268"/>
                    <a:pt x="16508" y="52222"/>
                  </a:cubicBezTo>
                  <a:cubicBezTo>
                    <a:pt x="64419" y="71653"/>
                    <a:pt x="107948" y="99847"/>
                    <a:pt x="144619" y="136328"/>
                  </a:cubicBezTo>
                  <a:cubicBezTo>
                    <a:pt x="168717" y="160426"/>
                    <a:pt x="210246" y="126517"/>
                    <a:pt x="185767" y="102133"/>
                  </a:cubicBezTo>
                  <a:lnTo>
                    <a:pt x="185767" y="102133"/>
                  </a:lnTo>
                  <a:close/>
                </a:path>
              </a:pathLst>
            </a:custGeom>
            <a:solidFill>
              <a:schemeClr val="accent5"/>
            </a:solidFill>
            <a:ln w="9525" cap="flat">
              <a:noFill/>
              <a:prstDash val="solid"/>
              <a:miter/>
            </a:ln>
          </p:spPr>
          <p:txBody>
            <a:bodyPr rtlCol="0" anchor="ctr"/>
            <a:lstStyle/>
            <a:p>
              <a:endParaRPr lang="en-ID"/>
            </a:p>
          </p:txBody>
        </p:sp>
        <p:sp>
          <p:nvSpPr>
            <p:cNvPr id="29" name="Freeform: Shape 28">
              <a:extLst>
                <a:ext uri="{FF2B5EF4-FFF2-40B4-BE49-F238E27FC236}">
                  <a16:creationId xmlns:a16="http://schemas.microsoft.com/office/drawing/2014/main" id="{2CA1174E-F706-4579-A2D6-B3E8CA187227}"/>
                </a:ext>
              </a:extLst>
            </p:cNvPr>
            <p:cNvSpPr/>
            <p:nvPr/>
          </p:nvSpPr>
          <p:spPr>
            <a:xfrm rot="21301151" flipH="1">
              <a:off x="4582713" y="5707008"/>
              <a:ext cx="137391" cy="169097"/>
            </a:xfrm>
            <a:custGeom>
              <a:avLst/>
              <a:gdLst>
                <a:gd name="connsiteX0" fmla="*/ 12350 w 123825"/>
                <a:gd name="connsiteY0" fmla="*/ 154829 h 152400"/>
                <a:gd name="connsiteX1" fmla="*/ 129889 w 123825"/>
                <a:gd name="connsiteY1" fmla="*/ 9192 h 152400"/>
                <a:gd name="connsiteX2" fmla="*/ 122745 w 123825"/>
                <a:gd name="connsiteY2" fmla="*/ 905 h 152400"/>
                <a:gd name="connsiteX3" fmla="*/ 158 w 123825"/>
                <a:gd name="connsiteY3" fmla="*/ 142637 h 152400"/>
                <a:gd name="connsiteX4" fmla="*/ 3206 w 123825"/>
                <a:gd name="connsiteY4" fmla="*/ 148638 h 152400"/>
                <a:gd name="connsiteX5" fmla="*/ 2539 w 123825"/>
                <a:gd name="connsiteY5" fmla="*/ 149781 h 152400"/>
                <a:gd name="connsiteX6" fmla="*/ 12350 w 123825"/>
                <a:gd name="connsiteY6" fmla="*/ 154829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825" h="152400">
                  <a:moveTo>
                    <a:pt x="12350" y="154829"/>
                  </a:moveTo>
                  <a:cubicBezTo>
                    <a:pt x="42449" y="99298"/>
                    <a:pt x="82073" y="50435"/>
                    <a:pt x="129889" y="9192"/>
                  </a:cubicBezTo>
                  <a:cubicBezTo>
                    <a:pt x="134746" y="5001"/>
                    <a:pt x="127793" y="-2619"/>
                    <a:pt x="122745" y="905"/>
                  </a:cubicBezTo>
                  <a:cubicBezTo>
                    <a:pt x="70262" y="36719"/>
                    <a:pt x="15017" y="77010"/>
                    <a:pt x="158" y="142637"/>
                  </a:cubicBezTo>
                  <a:cubicBezTo>
                    <a:pt x="-509" y="145590"/>
                    <a:pt x="1015" y="147685"/>
                    <a:pt x="3206" y="148638"/>
                  </a:cubicBezTo>
                  <a:cubicBezTo>
                    <a:pt x="3016" y="149019"/>
                    <a:pt x="2825" y="149400"/>
                    <a:pt x="2539" y="149781"/>
                  </a:cubicBezTo>
                  <a:cubicBezTo>
                    <a:pt x="-985" y="156067"/>
                    <a:pt x="8921" y="161115"/>
                    <a:pt x="12350" y="154829"/>
                  </a:cubicBezTo>
                  <a:close/>
                </a:path>
              </a:pathLst>
            </a:custGeom>
            <a:solidFill>
              <a:schemeClr val="accent4"/>
            </a:solidFill>
            <a:ln w="9525" cap="flat">
              <a:noFill/>
              <a:prstDash val="solid"/>
              <a:miter/>
            </a:ln>
          </p:spPr>
          <p:txBody>
            <a:bodyPr rtlCol="0" anchor="ctr"/>
            <a:lstStyle/>
            <a:p>
              <a:endParaRPr lang="en-ID"/>
            </a:p>
          </p:txBody>
        </p:sp>
        <p:sp>
          <p:nvSpPr>
            <p:cNvPr id="30" name="Freeform: Shape 29">
              <a:extLst>
                <a:ext uri="{FF2B5EF4-FFF2-40B4-BE49-F238E27FC236}">
                  <a16:creationId xmlns:a16="http://schemas.microsoft.com/office/drawing/2014/main" id="{53D95CD9-3AE0-458E-BA64-2301249C2B3D}"/>
                </a:ext>
              </a:extLst>
            </p:cNvPr>
            <p:cNvSpPr/>
            <p:nvPr/>
          </p:nvSpPr>
          <p:spPr>
            <a:xfrm rot="21301151" flipH="1">
              <a:off x="4618224" y="5549203"/>
              <a:ext cx="116254" cy="570702"/>
            </a:xfrm>
            <a:custGeom>
              <a:avLst/>
              <a:gdLst>
                <a:gd name="connsiteX0" fmla="*/ 6235 w 104775"/>
                <a:gd name="connsiteY0" fmla="*/ 508892 h 514350"/>
                <a:gd name="connsiteX1" fmla="*/ 96722 w 104775"/>
                <a:gd name="connsiteY1" fmla="*/ 3877 h 514350"/>
                <a:gd name="connsiteX2" fmla="*/ 109771 w 104775"/>
                <a:gd name="connsiteY2" fmla="*/ 10735 h 514350"/>
                <a:gd name="connsiteX3" fmla="*/ 20998 w 104775"/>
                <a:gd name="connsiteY3" fmla="*/ 508226 h 514350"/>
                <a:gd name="connsiteX4" fmla="*/ 6235 w 104775"/>
                <a:gd name="connsiteY4" fmla="*/ 508892 h 514350"/>
                <a:gd name="connsiteX5" fmla="*/ 6235 w 104775"/>
                <a:gd name="connsiteY5" fmla="*/ 508892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514350">
                  <a:moveTo>
                    <a:pt x="6235" y="508892"/>
                  </a:moveTo>
                  <a:cubicBezTo>
                    <a:pt x="-14625" y="335823"/>
                    <a:pt x="17188" y="158944"/>
                    <a:pt x="96722" y="3877"/>
                  </a:cubicBezTo>
                  <a:cubicBezTo>
                    <a:pt x="101104" y="-4600"/>
                    <a:pt x="114153" y="2258"/>
                    <a:pt x="109771" y="10735"/>
                  </a:cubicBezTo>
                  <a:cubicBezTo>
                    <a:pt x="31381" y="163706"/>
                    <a:pt x="520" y="337633"/>
                    <a:pt x="20998" y="508226"/>
                  </a:cubicBezTo>
                  <a:cubicBezTo>
                    <a:pt x="22141" y="517655"/>
                    <a:pt x="7378" y="518322"/>
                    <a:pt x="6235" y="508892"/>
                  </a:cubicBezTo>
                  <a:lnTo>
                    <a:pt x="6235" y="508892"/>
                  </a:lnTo>
                  <a:close/>
                </a:path>
              </a:pathLst>
            </a:custGeom>
            <a:solidFill>
              <a:schemeClr val="accent4"/>
            </a:solidFill>
            <a:ln w="9525" cap="flat">
              <a:noFill/>
              <a:prstDash val="solid"/>
              <a:miter/>
            </a:ln>
          </p:spPr>
          <p:txBody>
            <a:bodyPr rtlCol="0" anchor="ctr"/>
            <a:lstStyle/>
            <a:p>
              <a:endParaRPr lang="en-ID"/>
            </a:p>
          </p:txBody>
        </p:sp>
        <p:sp>
          <p:nvSpPr>
            <p:cNvPr id="31" name="Freeform: Shape 30">
              <a:extLst>
                <a:ext uri="{FF2B5EF4-FFF2-40B4-BE49-F238E27FC236}">
                  <a16:creationId xmlns:a16="http://schemas.microsoft.com/office/drawing/2014/main" id="{178402DB-DFE6-4350-A76E-6EB87200E72A}"/>
                </a:ext>
              </a:extLst>
            </p:cNvPr>
            <p:cNvSpPr/>
            <p:nvPr/>
          </p:nvSpPr>
          <p:spPr>
            <a:xfrm rot="21301151" flipH="1">
              <a:off x="4528901" y="5451983"/>
              <a:ext cx="116254" cy="179666"/>
            </a:xfrm>
            <a:custGeom>
              <a:avLst/>
              <a:gdLst>
                <a:gd name="connsiteX0" fmla="*/ 1235 w 104775"/>
                <a:gd name="connsiteY0" fmla="*/ 137591 h 161925"/>
                <a:gd name="connsiteX1" fmla="*/ 74863 w 104775"/>
                <a:gd name="connsiteY1" fmla="*/ 7479 h 161925"/>
                <a:gd name="connsiteX2" fmla="*/ 107534 w 104775"/>
                <a:gd name="connsiteY2" fmla="*/ 37388 h 161925"/>
                <a:gd name="connsiteX3" fmla="*/ 44479 w 104775"/>
                <a:gd name="connsiteY3" fmla="*/ 147402 h 161925"/>
                <a:gd name="connsiteX4" fmla="*/ 1235 w 104775"/>
                <a:gd name="connsiteY4" fmla="*/ 137591 h 161925"/>
                <a:gd name="connsiteX5" fmla="*/ 1235 w 104775"/>
                <a:gd name="connsiteY5" fmla="*/ 137591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161925">
                  <a:moveTo>
                    <a:pt x="1235" y="137591"/>
                  </a:moveTo>
                  <a:cubicBezTo>
                    <a:pt x="17142" y="89395"/>
                    <a:pt x="41526" y="45865"/>
                    <a:pt x="74863" y="7479"/>
                  </a:cubicBezTo>
                  <a:cubicBezTo>
                    <a:pt x="93628" y="-14142"/>
                    <a:pt x="126298" y="15862"/>
                    <a:pt x="107534" y="37388"/>
                  </a:cubicBezTo>
                  <a:cubicBezTo>
                    <a:pt x="79435" y="69678"/>
                    <a:pt x="57909" y="106730"/>
                    <a:pt x="44479" y="147402"/>
                  </a:cubicBezTo>
                  <a:cubicBezTo>
                    <a:pt x="35525" y="174358"/>
                    <a:pt x="-7814" y="164737"/>
                    <a:pt x="1235" y="137591"/>
                  </a:cubicBezTo>
                  <a:lnTo>
                    <a:pt x="1235" y="137591"/>
                  </a:lnTo>
                  <a:close/>
                </a:path>
              </a:pathLst>
            </a:custGeom>
            <a:solidFill>
              <a:schemeClr val="accent5"/>
            </a:solidFill>
            <a:ln w="9525" cap="flat">
              <a:noFill/>
              <a:prstDash val="solid"/>
              <a:miter/>
            </a:ln>
          </p:spPr>
          <p:txBody>
            <a:bodyPr rtlCol="0" anchor="ctr"/>
            <a:lstStyle/>
            <a:p>
              <a:endParaRPr lang="en-ID"/>
            </a:p>
          </p:txBody>
        </p:sp>
        <p:sp>
          <p:nvSpPr>
            <p:cNvPr id="32" name="Freeform: Shape 31">
              <a:extLst>
                <a:ext uri="{FF2B5EF4-FFF2-40B4-BE49-F238E27FC236}">
                  <a16:creationId xmlns:a16="http://schemas.microsoft.com/office/drawing/2014/main" id="{1D85A117-CF10-4198-AC3A-503029C3C089}"/>
                </a:ext>
              </a:extLst>
            </p:cNvPr>
            <p:cNvSpPr/>
            <p:nvPr/>
          </p:nvSpPr>
          <p:spPr>
            <a:xfrm rot="21301151" flipH="1">
              <a:off x="4807060" y="5502975"/>
              <a:ext cx="285351" cy="147960"/>
            </a:xfrm>
            <a:custGeom>
              <a:avLst/>
              <a:gdLst>
                <a:gd name="connsiteX0" fmla="*/ 260041 w 257175"/>
                <a:gd name="connsiteY0" fmla="*/ 127094 h 133350"/>
                <a:gd name="connsiteX1" fmla="*/ 258517 w 257175"/>
                <a:gd name="connsiteY1" fmla="*/ 125951 h 133350"/>
                <a:gd name="connsiteX2" fmla="*/ 258993 w 257175"/>
                <a:gd name="connsiteY2" fmla="*/ 116045 h 133350"/>
                <a:gd name="connsiteX3" fmla="*/ 9438 w 257175"/>
                <a:gd name="connsiteY3" fmla="*/ 126 h 133350"/>
                <a:gd name="connsiteX4" fmla="*/ 4866 w 257175"/>
                <a:gd name="connsiteY4" fmla="*/ 15652 h 133350"/>
                <a:gd name="connsiteX5" fmla="*/ 249944 w 257175"/>
                <a:gd name="connsiteY5" fmla="*/ 139858 h 133350"/>
                <a:gd name="connsiteX6" fmla="*/ 260041 w 257175"/>
                <a:gd name="connsiteY6" fmla="*/ 127094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7175" h="133350">
                  <a:moveTo>
                    <a:pt x="260041" y="127094"/>
                  </a:moveTo>
                  <a:cubicBezTo>
                    <a:pt x="259564" y="126713"/>
                    <a:pt x="258993" y="126332"/>
                    <a:pt x="258517" y="125951"/>
                  </a:cubicBezTo>
                  <a:cubicBezTo>
                    <a:pt x="260803" y="123379"/>
                    <a:pt x="261660" y="119665"/>
                    <a:pt x="258993" y="116045"/>
                  </a:cubicBezTo>
                  <a:cubicBezTo>
                    <a:pt x="199557" y="37178"/>
                    <a:pt x="101354" y="16509"/>
                    <a:pt x="9438" y="126"/>
                  </a:cubicBezTo>
                  <a:cubicBezTo>
                    <a:pt x="580" y="-1493"/>
                    <a:pt x="-4183" y="12985"/>
                    <a:pt x="4866" y="15652"/>
                  </a:cubicBezTo>
                  <a:cubicBezTo>
                    <a:pt x="93734" y="41941"/>
                    <a:pt x="176221" y="83660"/>
                    <a:pt x="249944" y="139858"/>
                  </a:cubicBezTo>
                  <a:cubicBezTo>
                    <a:pt x="258231" y="146144"/>
                    <a:pt x="268327" y="133476"/>
                    <a:pt x="260041" y="127094"/>
                  </a:cubicBezTo>
                  <a:close/>
                </a:path>
              </a:pathLst>
            </a:custGeom>
            <a:solidFill>
              <a:schemeClr val="accent4"/>
            </a:solidFill>
            <a:ln w="9525" cap="flat">
              <a:noFill/>
              <a:prstDash val="solid"/>
              <a:miter/>
            </a:ln>
          </p:spPr>
          <p:txBody>
            <a:bodyPr rtlCol="0" anchor="ctr"/>
            <a:lstStyle/>
            <a:p>
              <a:endParaRPr lang="en-ID"/>
            </a:p>
          </p:txBody>
        </p:sp>
        <p:sp>
          <p:nvSpPr>
            <p:cNvPr id="33" name="Freeform: Shape 32">
              <a:extLst>
                <a:ext uri="{FF2B5EF4-FFF2-40B4-BE49-F238E27FC236}">
                  <a16:creationId xmlns:a16="http://schemas.microsoft.com/office/drawing/2014/main" id="{7364B02C-A427-47E2-BE6F-963319B8EDC4}"/>
                </a:ext>
              </a:extLst>
            </p:cNvPr>
            <p:cNvSpPr/>
            <p:nvPr/>
          </p:nvSpPr>
          <p:spPr>
            <a:xfrm rot="21301151" flipH="1">
              <a:off x="4762785" y="5360757"/>
              <a:ext cx="52843" cy="338194"/>
            </a:xfrm>
            <a:custGeom>
              <a:avLst/>
              <a:gdLst>
                <a:gd name="connsiteX0" fmla="*/ 35393 w 47625"/>
                <a:gd name="connsiteY0" fmla="*/ 4494 h 304800"/>
                <a:gd name="connsiteX1" fmla="*/ 20438 w 47625"/>
                <a:gd name="connsiteY1" fmla="*/ 307104 h 304800"/>
                <a:gd name="connsiteX2" fmla="*/ 36631 w 47625"/>
                <a:gd name="connsiteY2" fmla="*/ 305294 h 304800"/>
                <a:gd name="connsiteX3" fmla="*/ 36440 w 47625"/>
                <a:gd name="connsiteY3" fmla="*/ 304151 h 304800"/>
                <a:gd name="connsiteX4" fmla="*/ 38155 w 47625"/>
                <a:gd name="connsiteY4" fmla="*/ 298531 h 304800"/>
                <a:gd name="connsiteX5" fmla="*/ 50918 w 47625"/>
                <a:gd name="connsiteY5" fmla="*/ 9066 h 304800"/>
                <a:gd name="connsiteX6" fmla="*/ 35393 w 47625"/>
                <a:gd name="connsiteY6" fmla="*/ 4494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625" h="304800">
                  <a:moveTo>
                    <a:pt x="35393" y="4494"/>
                  </a:moveTo>
                  <a:cubicBezTo>
                    <a:pt x="-18709" y="98030"/>
                    <a:pt x="150" y="206710"/>
                    <a:pt x="20438" y="307104"/>
                  </a:cubicBezTo>
                  <a:cubicBezTo>
                    <a:pt x="22534" y="317295"/>
                    <a:pt x="38726" y="315581"/>
                    <a:pt x="36631" y="305294"/>
                  </a:cubicBezTo>
                  <a:cubicBezTo>
                    <a:pt x="36536" y="304913"/>
                    <a:pt x="36440" y="304532"/>
                    <a:pt x="36440" y="304151"/>
                  </a:cubicBezTo>
                  <a:cubicBezTo>
                    <a:pt x="37583" y="302722"/>
                    <a:pt x="38345" y="300912"/>
                    <a:pt x="38155" y="298531"/>
                  </a:cubicBezTo>
                  <a:cubicBezTo>
                    <a:pt x="32630" y="201662"/>
                    <a:pt x="36917" y="104983"/>
                    <a:pt x="50918" y="9066"/>
                  </a:cubicBezTo>
                  <a:cubicBezTo>
                    <a:pt x="52252" y="-554"/>
                    <a:pt x="39869" y="-3221"/>
                    <a:pt x="35393" y="4494"/>
                  </a:cubicBezTo>
                  <a:close/>
                </a:path>
              </a:pathLst>
            </a:custGeom>
            <a:solidFill>
              <a:schemeClr val="accent4"/>
            </a:solidFill>
            <a:ln w="9525" cap="flat">
              <a:noFill/>
              <a:prstDash val="solid"/>
              <a:miter/>
            </a:ln>
          </p:spPr>
          <p:txBody>
            <a:bodyPr rtlCol="0" anchor="ctr"/>
            <a:lstStyle/>
            <a:p>
              <a:endParaRPr lang="en-ID"/>
            </a:p>
          </p:txBody>
        </p:sp>
        <p:sp>
          <p:nvSpPr>
            <p:cNvPr id="34" name="Freeform: Shape 33">
              <a:extLst>
                <a:ext uri="{FF2B5EF4-FFF2-40B4-BE49-F238E27FC236}">
                  <a16:creationId xmlns:a16="http://schemas.microsoft.com/office/drawing/2014/main" id="{21A5F5B3-1CA4-46D5-A4BD-5745837E37BA}"/>
                </a:ext>
              </a:extLst>
            </p:cNvPr>
            <p:cNvSpPr/>
            <p:nvPr/>
          </p:nvSpPr>
          <p:spPr>
            <a:xfrm rot="21301151" flipH="1">
              <a:off x="4717132" y="5331107"/>
              <a:ext cx="285351" cy="803211"/>
            </a:xfrm>
            <a:custGeom>
              <a:avLst/>
              <a:gdLst>
                <a:gd name="connsiteX0" fmla="*/ 265598 w 257175"/>
                <a:gd name="connsiteY0" fmla="*/ 716469 h 723900"/>
                <a:gd name="connsiteX1" fmla="*/ 19567 w 257175"/>
                <a:gd name="connsiteY1" fmla="*/ 4380 h 723900"/>
                <a:gd name="connsiteX2" fmla="*/ 2137 w 257175"/>
                <a:gd name="connsiteY2" fmla="*/ 17334 h 723900"/>
                <a:gd name="connsiteX3" fmla="*/ 243976 w 257175"/>
                <a:gd name="connsiteY3" fmla="*/ 718850 h 723900"/>
                <a:gd name="connsiteX4" fmla="*/ 265598 w 257175"/>
                <a:gd name="connsiteY4" fmla="*/ 716469 h 723900"/>
                <a:gd name="connsiteX5" fmla="*/ 265598 w 257175"/>
                <a:gd name="connsiteY5" fmla="*/ 716469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7175" h="723900">
                  <a:moveTo>
                    <a:pt x="265598" y="716469"/>
                  </a:moveTo>
                  <a:cubicBezTo>
                    <a:pt x="256454" y="460722"/>
                    <a:pt x="170158" y="211358"/>
                    <a:pt x="19567" y="4380"/>
                  </a:cubicBezTo>
                  <a:cubicBezTo>
                    <a:pt x="11376" y="-6955"/>
                    <a:pt x="-6055" y="5999"/>
                    <a:pt x="2137" y="17334"/>
                  </a:cubicBezTo>
                  <a:cubicBezTo>
                    <a:pt x="150536" y="221359"/>
                    <a:pt x="235023" y="466723"/>
                    <a:pt x="243976" y="718850"/>
                  </a:cubicBezTo>
                  <a:cubicBezTo>
                    <a:pt x="244548" y="732852"/>
                    <a:pt x="266074" y="730375"/>
                    <a:pt x="265598" y="716469"/>
                  </a:cubicBezTo>
                  <a:lnTo>
                    <a:pt x="265598" y="716469"/>
                  </a:lnTo>
                  <a:close/>
                </a:path>
              </a:pathLst>
            </a:custGeom>
            <a:solidFill>
              <a:schemeClr val="accent4"/>
            </a:solidFill>
            <a:ln w="9525" cap="flat">
              <a:noFill/>
              <a:prstDash val="solid"/>
              <a:miter/>
            </a:ln>
          </p:spPr>
          <p:txBody>
            <a:bodyPr rtlCol="0" anchor="ctr"/>
            <a:lstStyle/>
            <a:p>
              <a:endParaRPr lang="en-ID"/>
            </a:p>
          </p:txBody>
        </p:sp>
        <p:sp>
          <p:nvSpPr>
            <p:cNvPr id="35" name="Freeform: Shape 34">
              <a:extLst>
                <a:ext uri="{FF2B5EF4-FFF2-40B4-BE49-F238E27FC236}">
                  <a16:creationId xmlns:a16="http://schemas.microsoft.com/office/drawing/2014/main" id="{02D55CEF-FC17-4B28-92A5-73223B0F0AA7}"/>
                </a:ext>
              </a:extLst>
            </p:cNvPr>
            <p:cNvSpPr/>
            <p:nvPr/>
          </p:nvSpPr>
          <p:spPr>
            <a:xfrm rot="21301151" flipH="1">
              <a:off x="4870150" y="5179824"/>
              <a:ext cx="211371" cy="243077"/>
            </a:xfrm>
            <a:custGeom>
              <a:avLst/>
              <a:gdLst>
                <a:gd name="connsiteX0" fmla="*/ 188739 w 190500"/>
                <a:gd name="connsiteY0" fmla="*/ 179707 h 219075"/>
                <a:gd name="connsiteX1" fmla="*/ 52341 w 190500"/>
                <a:gd name="connsiteY1" fmla="*/ 7686 h 219075"/>
                <a:gd name="connsiteX2" fmla="*/ 11669 w 190500"/>
                <a:gd name="connsiteY2" fmla="*/ 58549 h 219075"/>
                <a:gd name="connsiteX3" fmla="*/ 128160 w 190500"/>
                <a:gd name="connsiteY3" fmla="*/ 203901 h 219075"/>
                <a:gd name="connsiteX4" fmla="*/ 188739 w 190500"/>
                <a:gd name="connsiteY4" fmla="*/ 179707 h 219075"/>
                <a:gd name="connsiteX5" fmla="*/ 188739 w 190500"/>
                <a:gd name="connsiteY5" fmla="*/ 179707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219075">
                  <a:moveTo>
                    <a:pt x="188739" y="179707"/>
                  </a:moveTo>
                  <a:cubicBezTo>
                    <a:pt x="154640" y="113413"/>
                    <a:pt x="109396" y="55692"/>
                    <a:pt x="52341" y="7686"/>
                  </a:cubicBezTo>
                  <a:cubicBezTo>
                    <a:pt x="20242" y="-19365"/>
                    <a:pt x="-20335" y="31593"/>
                    <a:pt x="11669" y="58549"/>
                  </a:cubicBezTo>
                  <a:cubicBezTo>
                    <a:pt x="59771" y="99030"/>
                    <a:pt x="99490" y="147894"/>
                    <a:pt x="128160" y="203901"/>
                  </a:cubicBezTo>
                  <a:cubicBezTo>
                    <a:pt x="147210" y="240762"/>
                    <a:pt x="207980" y="217045"/>
                    <a:pt x="188739" y="179707"/>
                  </a:cubicBezTo>
                  <a:lnTo>
                    <a:pt x="188739" y="179707"/>
                  </a:lnTo>
                  <a:close/>
                </a:path>
              </a:pathLst>
            </a:custGeom>
            <a:solidFill>
              <a:schemeClr val="accent5"/>
            </a:solidFill>
            <a:ln w="9525" cap="flat">
              <a:noFill/>
              <a:prstDash val="solid"/>
              <a:miter/>
            </a:ln>
          </p:spPr>
          <p:txBody>
            <a:bodyPr rtlCol="0" anchor="ctr"/>
            <a:lstStyle/>
            <a:p>
              <a:endParaRPr lang="en-ID"/>
            </a:p>
          </p:txBody>
        </p:sp>
      </p:grpSp>
      <p:sp>
        <p:nvSpPr>
          <p:cNvPr id="36" name="Freeform: Shape 35">
            <a:extLst>
              <a:ext uri="{FF2B5EF4-FFF2-40B4-BE49-F238E27FC236}">
                <a16:creationId xmlns:a16="http://schemas.microsoft.com/office/drawing/2014/main" id="{BBFFF98A-D5B0-440D-B100-C30EF108D79B}"/>
              </a:ext>
            </a:extLst>
          </p:cNvPr>
          <p:cNvSpPr/>
          <p:nvPr/>
        </p:nvSpPr>
        <p:spPr>
          <a:xfrm rot="21389182" flipH="1">
            <a:off x="3932299" y="5480441"/>
            <a:ext cx="1405619" cy="1424821"/>
          </a:xfrm>
          <a:custGeom>
            <a:avLst/>
            <a:gdLst>
              <a:gd name="connsiteX0" fmla="*/ 1199516 w 1266825"/>
              <a:gd name="connsiteY0" fmla="*/ 0 h 1038225"/>
              <a:gd name="connsiteX1" fmla="*/ 1128841 w 1266825"/>
              <a:gd name="connsiteY1" fmla="*/ 45244 h 1038225"/>
              <a:gd name="connsiteX2" fmla="*/ 1040449 w 1266825"/>
              <a:gd name="connsiteY2" fmla="*/ 34671 h 1038225"/>
              <a:gd name="connsiteX3" fmla="*/ 955962 w 1266825"/>
              <a:gd name="connsiteY3" fmla="*/ 53340 h 1038225"/>
              <a:gd name="connsiteX4" fmla="*/ 906051 w 1266825"/>
              <a:gd name="connsiteY4" fmla="*/ 133160 h 1038225"/>
              <a:gd name="connsiteX5" fmla="*/ 725838 w 1266825"/>
              <a:gd name="connsiteY5" fmla="*/ 188119 h 1038225"/>
              <a:gd name="connsiteX6" fmla="*/ 631540 w 1266825"/>
              <a:gd name="connsiteY6" fmla="*/ 303371 h 1038225"/>
              <a:gd name="connsiteX7" fmla="*/ 585058 w 1266825"/>
              <a:gd name="connsiteY7" fmla="*/ 449199 h 1038225"/>
              <a:gd name="connsiteX8" fmla="*/ 479902 w 1266825"/>
              <a:gd name="connsiteY8" fmla="*/ 553117 h 1038225"/>
              <a:gd name="connsiteX9" fmla="*/ 354172 w 1266825"/>
              <a:gd name="connsiteY9" fmla="*/ 557213 h 1038225"/>
              <a:gd name="connsiteX10" fmla="*/ 245397 w 1266825"/>
              <a:gd name="connsiteY10" fmla="*/ 647890 h 1038225"/>
              <a:gd name="connsiteX11" fmla="*/ 229776 w 1266825"/>
              <a:gd name="connsiteY11" fmla="*/ 748094 h 1038225"/>
              <a:gd name="connsiteX12" fmla="*/ 179008 w 1266825"/>
              <a:gd name="connsiteY12" fmla="*/ 831628 h 1038225"/>
              <a:gd name="connsiteX13" fmla="*/ 99855 w 1266825"/>
              <a:gd name="connsiteY13" fmla="*/ 847439 h 1038225"/>
              <a:gd name="connsiteX14" fmla="*/ 26512 w 1266825"/>
              <a:gd name="connsiteY14" fmla="*/ 927640 h 1038225"/>
              <a:gd name="connsiteX15" fmla="*/ 14797 w 1266825"/>
              <a:gd name="connsiteY15" fmla="*/ 1039463 h 1038225"/>
              <a:gd name="connsiteX16" fmla="*/ 1270096 w 1266825"/>
              <a:gd name="connsiteY16" fmla="*/ 986600 h 1038225"/>
              <a:gd name="connsiteX17" fmla="*/ 1199516 w 1266825"/>
              <a:gd name="connsiteY17" fmla="*/ 0 h 1038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66825" h="1038225">
                <a:moveTo>
                  <a:pt x="1199516" y="0"/>
                </a:moveTo>
                <a:cubicBezTo>
                  <a:pt x="1190372" y="28289"/>
                  <a:pt x="1158559" y="43529"/>
                  <a:pt x="1128841" y="45244"/>
                </a:cubicBezTo>
                <a:cubicBezTo>
                  <a:pt x="1099123" y="46863"/>
                  <a:pt x="1069976" y="38291"/>
                  <a:pt x="1040449" y="34671"/>
                </a:cubicBezTo>
                <a:cubicBezTo>
                  <a:pt x="1010921" y="31052"/>
                  <a:pt x="978155" y="33528"/>
                  <a:pt x="955962" y="53340"/>
                </a:cubicBezTo>
                <a:cubicBezTo>
                  <a:pt x="932435" y="74390"/>
                  <a:pt x="926815" y="109442"/>
                  <a:pt x="906051" y="133160"/>
                </a:cubicBezTo>
                <a:cubicBezTo>
                  <a:pt x="863950" y="181356"/>
                  <a:pt x="784607" y="162687"/>
                  <a:pt x="725838" y="188119"/>
                </a:cubicBezTo>
                <a:cubicBezTo>
                  <a:pt x="678975" y="208407"/>
                  <a:pt x="649257" y="255461"/>
                  <a:pt x="631540" y="303371"/>
                </a:cubicBezTo>
                <a:cubicBezTo>
                  <a:pt x="613824" y="351282"/>
                  <a:pt x="605251" y="402336"/>
                  <a:pt x="585058" y="449199"/>
                </a:cubicBezTo>
                <a:cubicBezTo>
                  <a:pt x="564865" y="496062"/>
                  <a:pt x="529432" y="540449"/>
                  <a:pt x="479902" y="553117"/>
                </a:cubicBezTo>
                <a:cubicBezTo>
                  <a:pt x="439135" y="563499"/>
                  <a:pt x="395701" y="550831"/>
                  <a:pt x="354172" y="557213"/>
                </a:cubicBezTo>
                <a:cubicBezTo>
                  <a:pt x="305214" y="564832"/>
                  <a:pt x="261685" y="601028"/>
                  <a:pt x="245397" y="647890"/>
                </a:cubicBezTo>
                <a:cubicBezTo>
                  <a:pt x="234253" y="679895"/>
                  <a:pt x="235300" y="714661"/>
                  <a:pt x="229776" y="748094"/>
                </a:cubicBezTo>
                <a:cubicBezTo>
                  <a:pt x="224251" y="781526"/>
                  <a:pt x="209583" y="816864"/>
                  <a:pt x="179008" y="831628"/>
                </a:cubicBezTo>
                <a:cubicBezTo>
                  <a:pt x="154719" y="843344"/>
                  <a:pt x="125668" y="839438"/>
                  <a:pt x="99855" y="847439"/>
                </a:cubicBezTo>
                <a:cubicBezTo>
                  <a:pt x="63850" y="858488"/>
                  <a:pt x="38228" y="891921"/>
                  <a:pt x="26512" y="927640"/>
                </a:cubicBezTo>
                <a:cubicBezTo>
                  <a:pt x="14797" y="963454"/>
                  <a:pt x="-19398" y="1023747"/>
                  <a:pt x="14797" y="1039463"/>
                </a:cubicBezTo>
                <a:cubicBezTo>
                  <a:pt x="29370" y="1046131"/>
                  <a:pt x="1270096" y="986600"/>
                  <a:pt x="1270096" y="986600"/>
                </a:cubicBezTo>
                <a:lnTo>
                  <a:pt x="1199516" y="0"/>
                </a:lnTo>
                <a:close/>
              </a:path>
            </a:pathLst>
          </a:custGeom>
          <a:solidFill>
            <a:schemeClr val="accent4">
              <a:lumMod val="90000"/>
            </a:schemeClr>
          </a:solidFill>
          <a:ln w="9525" cap="flat">
            <a:noFill/>
            <a:prstDash val="solid"/>
            <a:miter/>
          </a:ln>
        </p:spPr>
        <p:txBody>
          <a:bodyPr rtlCol="0" anchor="ctr"/>
          <a:lstStyle/>
          <a:p>
            <a:endParaRPr lang="en-ID"/>
          </a:p>
        </p:txBody>
      </p:sp>
      <p:sp>
        <p:nvSpPr>
          <p:cNvPr id="37" name="Freeform: Shape 36">
            <a:extLst>
              <a:ext uri="{FF2B5EF4-FFF2-40B4-BE49-F238E27FC236}">
                <a16:creationId xmlns:a16="http://schemas.microsoft.com/office/drawing/2014/main" id="{E8F9A75F-33C0-4114-9F95-5212F40BD00F}"/>
              </a:ext>
            </a:extLst>
          </p:cNvPr>
          <p:cNvSpPr/>
          <p:nvPr/>
        </p:nvSpPr>
        <p:spPr>
          <a:xfrm rot="21301151" flipH="1">
            <a:off x="2425593" y="5522940"/>
            <a:ext cx="2441337" cy="1437325"/>
          </a:xfrm>
          <a:custGeom>
            <a:avLst/>
            <a:gdLst>
              <a:gd name="connsiteX0" fmla="*/ 60686 w 2200275"/>
              <a:gd name="connsiteY0" fmla="*/ 1297753 h 1295400"/>
              <a:gd name="connsiteX1" fmla="*/ 12 w 2200275"/>
              <a:gd name="connsiteY1" fmla="*/ 1078392 h 1295400"/>
              <a:gd name="connsiteX2" fmla="*/ 104882 w 2200275"/>
              <a:gd name="connsiteY2" fmla="*/ 889226 h 1295400"/>
              <a:gd name="connsiteX3" fmla="*/ 269188 w 2200275"/>
              <a:gd name="connsiteY3" fmla="*/ 838838 h 1295400"/>
              <a:gd name="connsiteX4" fmla="*/ 323862 w 2200275"/>
              <a:gd name="connsiteY4" fmla="*/ 703298 h 1295400"/>
              <a:gd name="connsiteX5" fmla="*/ 332434 w 2200275"/>
              <a:gd name="connsiteY5" fmla="*/ 552898 h 1295400"/>
              <a:gd name="connsiteX6" fmla="*/ 436543 w 2200275"/>
              <a:gd name="connsiteY6" fmla="*/ 459458 h 1295400"/>
              <a:gd name="connsiteX7" fmla="*/ 531793 w 2200275"/>
              <a:gd name="connsiteY7" fmla="*/ 480317 h 1295400"/>
              <a:gd name="connsiteX8" fmla="*/ 616565 w 2200275"/>
              <a:gd name="connsiteY8" fmla="*/ 400022 h 1295400"/>
              <a:gd name="connsiteX9" fmla="*/ 618184 w 2200275"/>
              <a:gd name="connsiteY9" fmla="*/ 275435 h 1295400"/>
              <a:gd name="connsiteX10" fmla="*/ 667333 w 2200275"/>
              <a:gd name="connsiteY10" fmla="*/ 58646 h 1295400"/>
              <a:gd name="connsiteX11" fmla="*/ 867073 w 2200275"/>
              <a:gd name="connsiteY11" fmla="*/ 29975 h 1295400"/>
              <a:gd name="connsiteX12" fmla="*/ 946321 w 2200275"/>
              <a:gd name="connsiteY12" fmla="*/ 158563 h 1295400"/>
              <a:gd name="connsiteX13" fmla="*/ 1221879 w 2200275"/>
              <a:gd name="connsiteY13" fmla="*/ 246193 h 1295400"/>
              <a:gd name="connsiteX14" fmla="*/ 1315129 w 2200275"/>
              <a:gd name="connsiteY14" fmla="*/ 514607 h 1295400"/>
              <a:gd name="connsiteX15" fmla="*/ 1466195 w 2200275"/>
              <a:gd name="connsiteY15" fmla="*/ 611572 h 1295400"/>
              <a:gd name="connsiteX16" fmla="*/ 1649361 w 2200275"/>
              <a:gd name="connsiteY16" fmla="*/ 633670 h 1295400"/>
              <a:gd name="connsiteX17" fmla="*/ 2206669 w 2200275"/>
              <a:gd name="connsiteY17" fmla="*/ 1117159 h 1295400"/>
              <a:gd name="connsiteX18" fmla="*/ 60686 w 2200275"/>
              <a:gd name="connsiteY18" fmla="*/ 1297753 h 129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00275" h="1295400">
                <a:moveTo>
                  <a:pt x="60686" y="1297753"/>
                </a:moveTo>
                <a:cubicBezTo>
                  <a:pt x="30968" y="1227363"/>
                  <a:pt x="774" y="1154783"/>
                  <a:pt x="12" y="1078392"/>
                </a:cubicBezTo>
                <a:cubicBezTo>
                  <a:pt x="-750" y="1002002"/>
                  <a:pt x="34969" y="919991"/>
                  <a:pt x="104882" y="889226"/>
                </a:cubicBezTo>
                <a:cubicBezTo>
                  <a:pt x="157746" y="865985"/>
                  <a:pt x="223278" y="873890"/>
                  <a:pt x="269188" y="838838"/>
                </a:cubicBezTo>
                <a:cubicBezTo>
                  <a:pt x="309193" y="808263"/>
                  <a:pt x="322052" y="753685"/>
                  <a:pt x="323862" y="703298"/>
                </a:cubicBezTo>
                <a:cubicBezTo>
                  <a:pt x="325672" y="653006"/>
                  <a:pt x="319290" y="601475"/>
                  <a:pt x="332434" y="552898"/>
                </a:cubicBezTo>
                <a:cubicBezTo>
                  <a:pt x="345579" y="504320"/>
                  <a:pt x="386251" y="457648"/>
                  <a:pt x="436543" y="459458"/>
                </a:cubicBezTo>
                <a:cubicBezTo>
                  <a:pt x="469213" y="460601"/>
                  <a:pt x="499122" y="481556"/>
                  <a:pt x="531793" y="480317"/>
                </a:cubicBezTo>
                <a:cubicBezTo>
                  <a:pt x="573512" y="478793"/>
                  <a:pt x="606088" y="440408"/>
                  <a:pt x="616565" y="400022"/>
                </a:cubicBezTo>
                <a:cubicBezTo>
                  <a:pt x="627138" y="359636"/>
                  <a:pt x="621137" y="317059"/>
                  <a:pt x="618184" y="275435"/>
                </a:cubicBezTo>
                <a:cubicBezTo>
                  <a:pt x="612850" y="199806"/>
                  <a:pt x="620089" y="117986"/>
                  <a:pt x="667333" y="58646"/>
                </a:cubicBezTo>
                <a:cubicBezTo>
                  <a:pt x="714577" y="-695"/>
                  <a:pt x="812971" y="-23174"/>
                  <a:pt x="867073" y="29975"/>
                </a:cubicBezTo>
                <a:cubicBezTo>
                  <a:pt x="903172" y="65408"/>
                  <a:pt x="910602" y="122558"/>
                  <a:pt x="946321" y="158563"/>
                </a:cubicBezTo>
                <a:cubicBezTo>
                  <a:pt x="1015567" y="228381"/>
                  <a:pt x="1147108" y="182375"/>
                  <a:pt x="1221879" y="246193"/>
                </a:cubicBezTo>
                <a:cubicBezTo>
                  <a:pt x="1295221" y="308867"/>
                  <a:pt x="1266266" y="431549"/>
                  <a:pt x="1315129" y="514607"/>
                </a:cubicBezTo>
                <a:cubicBezTo>
                  <a:pt x="1346371" y="567662"/>
                  <a:pt x="1406188" y="597856"/>
                  <a:pt x="1466195" y="611572"/>
                </a:cubicBezTo>
                <a:cubicBezTo>
                  <a:pt x="1526203" y="625288"/>
                  <a:pt x="1588401" y="625288"/>
                  <a:pt x="1649361" y="633670"/>
                </a:cubicBezTo>
                <a:cubicBezTo>
                  <a:pt x="1907203" y="668912"/>
                  <a:pt x="2135422" y="866937"/>
                  <a:pt x="2206669" y="1117159"/>
                </a:cubicBezTo>
                <a:lnTo>
                  <a:pt x="60686" y="1297753"/>
                </a:lnTo>
                <a:close/>
              </a:path>
            </a:pathLst>
          </a:custGeom>
          <a:solidFill>
            <a:srgbClr val="5ACF8B"/>
          </a:solidFill>
          <a:ln w="9525" cap="flat">
            <a:noFill/>
            <a:prstDash val="solid"/>
            <a:miter/>
          </a:ln>
        </p:spPr>
        <p:txBody>
          <a:bodyPr rtlCol="0" anchor="ctr"/>
          <a:lstStyle/>
          <a:p>
            <a:endParaRPr lang="en-ID"/>
          </a:p>
        </p:txBody>
      </p:sp>
      <p:sp>
        <p:nvSpPr>
          <p:cNvPr id="38" name="Freeform: Shape 37">
            <a:extLst>
              <a:ext uri="{FF2B5EF4-FFF2-40B4-BE49-F238E27FC236}">
                <a16:creationId xmlns:a16="http://schemas.microsoft.com/office/drawing/2014/main" id="{91F32986-909F-4C3B-B040-771EA3E12FDE}"/>
              </a:ext>
            </a:extLst>
          </p:cNvPr>
          <p:cNvSpPr/>
          <p:nvPr/>
        </p:nvSpPr>
        <p:spPr>
          <a:xfrm rot="21301151" flipH="1">
            <a:off x="4016866" y="6023130"/>
            <a:ext cx="348762" cy="866622"/>
          </a:xfrm>
          <a:custGeom>
            <a:avLst/>
            <a:gdLst>
              <a:gd name="connsiteX0" fmla="*/ 257444 w 314325"/>
              <a:gd name="connsiteY0" fmla="*/ 486644 h 781050"/>
              <a:gd name="connsiteX1" fmla="*/ 256778 w 314325"/>
              <a:gd name="connsiteY1" fmla="*/ 183559 h 781050"/>
              <a:gd name="connsiteX2" fmla="*/ 243824 w 314325"/>
              <a:gd name="connsiteY2" fmla="*/ 187083 h 781050"/>
              <a:gd name="connsiteX3" fmla="*/ 250967 w 314325"/>
              <a:gd name="connsiteY3" fmla="*/ 467594 h 781050"/>
              <a:gd name="connsiteX4" fmla="*/ 92090 w 314325"/>
              <a:gd name="connsiteY4" fmla="*/ 149745 h 781050"/>
              <a:gd name="connsiteX5" fmla="*/ 92662 w 314325"/>
              <a:gd name="connsiteY5" fmla="*/ 6394 h 781050"/>
              <a:gd name="connsiteX6" fmla="*/ 79232 w 314325"/>
              <a:gd name="connsiteY6" fmla="*/ 6394 h 781050"/>
              <a:gd name="connsiteX7" fmla="*/ 80089 w 314325"/>
              <a:gd name="connsiteY7" fmla="*/ 132219 h 781050"/>
              <a:gd name="connsiteX8" fmla="*/ 29797 w 314325"/>
              <a:gd name="connsiteY8" fmla="*/ 64687 h 781050"/>
              <a:gd name="connsiteX9" fmla="*/ 20367 w 314325"/>
              <a:gd name="connsiteY9" fmla="*/ 74116 h 781050"/>
              <a:gd name="connsiteX10" fmla="*/ 78946 w 314325"/>
              <a:gd name="connsiteY10" fmla="*/ 153841 h 781050"/>
              <a:gd name="connsiteX11" fmla="*/ 80184 w 314325"/>
              <a:gd name="connsiteY11" fmla="*/ 155746 h 781050"/>
              <a:gd name="connsiteX12" fmla="*/ 160099 w 314325"/>
              <a:gd name="connsiteY12" fmla="*/ 289858 h 781050"/>
              <a:gd name="connsiteX13" fmla="*/ 10271 w 314325"/>
              <a:gd name="connsiteY13" fmla="*/ 259949 h 781050"/>
              <a:gd name="connsiteX14" fmla="*/ 3508 w 314325"/>
              <a:gd name="connsiteY14" fmla="*/ 271475 h 781050"/>
              <a:gd name="connsiteX15" fmla="*/ 166481 w 314325"/>
              <a:gd name="connsiteY15" fmla="*/ 303097 h 781050"/>
              <a:gd name="connsiteX16" fmla="*/ 166957 w 314325"/>
              <a:gd name="connsiteY16" fmla="*/ 303002 h 781050"/>
              <a:gd name="connsiteX17" fmla="*/ 305831 w 314325"/>
              <a:gd name="connsiteY17" fmla="*/ 776680 h 781050"/>
              <a:gd name="connsiteX18" fmla="*/ 319262 w 314325"/>
              <a:gd name="connsiteY18" fmla="*/ 776680 h 781050"/>
              <a:gd name="connsiteX19" fmla="*/ 257444 w 314325"/>
              <a:gd name="connsiteY19" fmla="*/ 486644 h 781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14325" h="781050">
                <a:moveTo>
                  <a:pt x="257444" y="486644"/>
                </a:moveTo>
                <a:cubicBezTo>
                  <a:pt x="299831" y="392918"/>
                  <a:pt x="288972" y="278523"/>
                  <a:pt x="256778" y="183559"/>
                </a:cubicBezTo>
                <a:cubicBezTo>
                  <a:pt x="254015" y="175462"/>
                  <a:pt x="241061" y="178892"/>
                  <a:pt x="243824" y="187083"/>
                </a:cubicBezTo>
                <a:cubicBezTo>
                  <a:pt x="273351" y="274237"/>
                  <a:pt x="285448" y="379679"/>
                  <a:pt x="250967" y="467594"/>
                </a:cubicBezTo>
                <a:cubicBezTo>
                  <a:pt x="212105" y="355390"/>
                  <a:pt x="158670" y="248424"/>
                  <a:pt x="92090" y="149745"/>
                </a:cubicBezTo>
                <a:cubicBezTo>
                  <a:pt x="96377" y="102120"/>
                  <a:pt x="97139" y="54114"/>
                  <a:pt x="92662" y="6394"/>
                </a:cubicBezTo>
                <a:cubicBezTo>
                  <a:pt x="91900" y="-2084"/>
                  <a:pt x="78470" y="-2179"/>
                  <a:pt x="79232" y="6394"/>
                </a:cubicBezTo>
                <a:cubicBezTo>
                  <a:pt x="83137" y="48208"/>
                  <a:pt x="83042" y="90309"/>
                  <a:pt x="80089" y="132219"/>
                </a:cubicBezTo>
                <a:cubicBezTo>
                  <a:pt x="64087" y="109264"/>
                  <a:pt x="47323" y="86689"/>
                  <a:pt x="29797" y="64687"/>
                </a:cubicBezTo>
                <a:cubicBezTo>
                  <a:pt x="24463" y="57924"/>
                  <a:pt x="15033" y="67449"/>
                  <a:pt x="20367" y="74116"/>
                </a:cubicBezTo>
                <a:cubicBezTo>
                  <a:pt x="40941" y="99929"/>
                  <a:pt x="60467" y="126599"/>
                  <a:pt x="78946" y="153841"/>
                </a:cubicBezTo>
                <a:cubicBezTo>
                  <a:pt x="79232" y="154603"/>
                  <a:pt x="79613" y="155174"/>
                  <a:pt x="80184" y="155746"/>
                </a:cubicBezTo>
                <a:cubicBezTo>
                  <a:pt x="109426" y="198894"/>
                  <a:pt x="136096" y="243662"/>
                  <a:pt x="160099" y="289858"/>
                </a:cubicBezTo>
                <a:cubicBezTo>
                  <a:pt x="108283" y="290905"/>
                  <a:pt x="57705" y="281000"/>
                  <a:pt x="10271" y="259949"/>
                </a:cubicBezTo>
                <a:cubicBezTo>
                  <a:pt x="2460" y="256520"/>
                  <a:pt x="-4398" y="268046"/>
                  <a:pt x="3508" y="271475"/>
                </a:cubicBezTo>
                <a:cubicBezTo>
                  <a:pt x="55133" y="294430"/>
                  <a:pt x="109902" y="305288"/>
                  <a:pt x="166481" y="303097"/>
                </a:cubicBezTo>
                <a:cubicBezTo>
                  <a:pt x="166671" y="303097"/>
                  <a:pt x="166766" y="303097"/>
                  <a:pt x="166957" y="303002"/>
                </a:cubicBezTo>
                <a:cubicBezTo>
                  <a:pt x="241633" y="450544"/>
                  <a:pt x="289163" y="611612"/>
                  <a:pt x="305831" y="776680"/>
                </a:cubicBezTo>
                <a:cubicBezTo>
                  <a:pt x="306689" y="785158"/>
                  <a:pt x="320119" y="785253"/>
                  <a:pt x="319262" y="776680"/>
                </a:cubicBezTo>
                <a:cubicBezTo>
                  <a:pt x="309260" y="677811"/>
                  <a:pt x="288401" y="580561"/>
                  <a:pt x="257444" y="486644"/>
                </a:cubicBezTo>
                <a:close/>
              </a:path>
            </a:pathLst>
          </a:custGeom>
          <a:solidFill>
            <a:srgbClr val="69E299"/>
          </a:solidFill>
          <a:ln w="9525" cap="flat">
            <a:noFill/>
            <a:prstDash val="solid"/>
            <a:miter/>
          </a:ln>
        </p:spPr>
        <p:txBody>
          <a:bodyPr rtlCol="0" anchor="ctr"/>
          <a:lstStyle/>
          <a:p>
            <a:endParaRPr lang="en-ID"/>
          </a:p>
        </p:txBody>
      </p:sp>
      <p:sp>
        <p:nvSpPr>
          <p:cNvPr id="39" name="Freeform: Shape 38">
            <a:extLst>
              <a:ext uri="{FF2B5EF4-FFF2-40B4-BE49-F238E27FC236}">
                <a16:creationId xmlns:a16="http://schemas.microsoft.com/office/drawing/2014/main" id="{F6FA83C8-C2E7-4701-9082-D1FF9C9CB420}"/>
              </a:ext>
            </a:extLst>
          </p:cNvPr>
          <p:cNvSpPr/>
          <p:nvPr/>
        </p:nvSpPr>
        <p:spPr>
          <a:xfrm rot="21301151" flipH="1">
            <a:off x="3527918" y="5574699"/>
            <a:ext cx="538997" cy="1183679"/>
          </a:xfrm>
          <a:custGeom>
            <a:avLst/>
            <a:gdLst>
              <a:gd name="connsiteX0" fmla="*/ 478881 w 485775"/>
              <a:gd name="connsiteY0" fmla="*/ 686694 h 1066800"/>
              <a:gd name="connsiteX1" fmla="*/ 323433 w 485775"/>
              <a:gd name="connsiteY1" fmla="*/ 930058 h 1066800"/>
              <a:gd name="connsiteX2" fmla="*/ 254091 w 485775"/>
              <a:gd name="connsiteY2" fmla="*/ 498956 h 1066800"/>
              <a:gd name="connsiteX3" fmla="*/ 346007 w 485775"/>
              <a:gd name="connsiteY3" fmla="*/ 426661 h 1066800"/>
              <a:gd name="connsiteX4" fmla="*/ 405824 w 485775"/>
              <a:gd name="connsiteY4" fmla="*/ 215587 h 1066800"/>
              <a:gd name="connsiteX5" fmla="*/ 392394 w 485775"/>
              <a:gd name="connsiteY5" fmla="*/ 215587 h 1066800"/>
              <a:gd name="connsiteX6" fmla="*/ 340007 w 485775"/>
              <a:gd name="connsiteY6" fmla="*/ 411802 h 1066800"/>
              <a:gd name="connsiteX7" fmla="*/ 250853 w 485775"/>
              <a:gd name="connsiteY7" fmla="*/ 486002 h 1066800"/>
              <a:gd name="connsiteX8" fmla="*/ 172843 w 485775"/>
              <a:gd name="connsiteY8" fmla="*/ 225589 h 1066800"/>
              <a:gd name="connsiteX9" fmla="*/ 83212 w 485775"/>
              <a:gd name="connsiteY9" fmla="*/ 3466 h 1066800"/>
              <a:gd name="connsiteX10" fmla="*/ 71687 w 485775"/>
              <a:gd name="connsiteY10" fmla="*/ 10228 h 1066800"/>
              <a:gd name="connsiteX11" fmla="*/ 179225 w 485775"/>
              <a:gd name="connsiteY11" fmla="*/ 285596 h 1066800"/>
              <a:gd name="connsiteX12" fmla="*/ 11204 w 485775"/>
              <a:gd name="connsiteY12" fmla="*/ 189870 h 1066800"/>
              <a:gd name="connsiteX13" fmla="*/ 1774 w 485775"/>
              <a:gd name="connsiteY13" fmla="*/ 199300 h 1066800"/>
              <a:gd name="connsiteX14" fmla="*/ 183796 w 485775"/>
              <a:gd name="connsiteY14" fmla="*/ 299598 h 1066800"/>
              <a:gd name="connsiteX15" fmla="*/ 295334 w 485775"/>
              <a:gd name="connsiteY15" fmla="*/ 790612 h 1066800"/>
              <a:gd name="connsiteX16" fmla="*/ 156936 w 485775"/>
              <a:gd name="connsiteY16" fmla="*/ 623257 h 1066800"/>
              <a:gd name="connsiteX17" fmla="*/ 143982 w 485775"/>
              <a:gd name="connsiteY17" fmla="*/ 626782 h 1066800"/>
              <a:gd name="connsiteX18" fmla="*/ 295906 w 485775"/>
              <a:gd name="connsiteY18" fmla="*/ 806423 h 1066800"/>
              <a:gd name="connsiteX19" fmla="*/ 297430 w 485775"/>
              <a:gd name="connsiteY19" fmla="*/ 807090 h 1066800"/>
              <a:gd name="connsiteX20" fmla="*/ 299716 w 485775"/>
              <a:gd name="connsiteY20" fmla="*/ 825187 h 1066800"/>
              <a:gd name="connsiteX21" fmla="*/ 317813 w 485775"/>
              <a:gd name="connsiteY21" fmla="*/ 1062265 h 1066800"/>
              <a:gd name="connsiteX22" fmla="*/ 331244 w 485775"/>
              <a:gd name="connsiteY22" fmla="*/ 1062265 h 1066800"/>
              <a:gd name="connsiteX23" fmla="*/ 324576 w 485775"/>
              <a:gd name="connsiteY23" fmla="*/ 943774 h 1066800"/>
              <a:gd name="connsiteX24" fmla="*/ 492311 w 485775"/>
              <a:gd name="connsiteY24" fmla="*/ 686694 h 1066800"/>
              <a:gd name="connsiteX25" fmla="*/ 478881 w 485775"/>
              <a:gd name="connsiteY25" fmla="*/ 686694 h 106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85775" h="1066800">
                <a:moveTo>
                  <a:pt x="478881" y="686694"/>
                </a:moveTo>
                <a:cubicBezTo>
                  <a:pt x="473452" y="784420"/>
                  <a:pt x="421445" y="896815"/>
                  <a:pt x="323433" y="930058"/>
                </a:cubicBezTo>
                <a:cubicBezTo>
                  <a:pt x="311527" y="784801"/>
                  <a:pt x="288381" y="640593"/>
                  <a:pt x="254091" y="498956"/>
                </a:cubicBezTo>
                <a:cubicBezTo>
                  <a:pt x="292286" y="491717"/>
                  <a:pt x="324671" y="456284"/>
                  <a:pt x="346007" y="426661"/>
                </a:cubicBezTo>
                <a:cubicBezTo>
                  <a:pt x="390013" y="365606"/>
                  <a:pt x="407253" y="289882"/>
                  <a:pt x="405824" y="215587"/>
                </a:cubicBezTo>
                <a:cubicBezTo>
                  <a:pt x="405634" y="207015"/>
                  <a:pt x="392299" y="206920"/>
                  <a:pt x="392394" y="215587"/>
                </a:cubicBezTo>
                <a:cubicBezTo>
                  <a:pt x="393728" y="284548"/>
                  <a:pt x="378678" y="353890"/>
                  <a:pt x="340007" y="411802"/>
                </a:cubicBezTo>
                <a:cubicBezTo>
                  <a:pt x="320766" y="440568"/>
                  <a:pt x="288191" y="479906"/>
                  <a:pt x="250853" y="486002"/>
                </a:cubicBezTo>
                <a:cubicBezTo>
                  <a:pt x="229136" y="397991"/>
                  <a:pt x="203132" y="311123"/>
                  <a:pt x="172843" y="225589"/>
                </a:cubicBezTo>
                <a:cubicBezTo>
                  <a:pt x="146173" y="150246"/>
                  <a:pt x="116169" y="76237"/>
                  <a:pt x="83212" y="3466"/>
                </a:cubicBezTo>
                <a:cubicBezTo>
                  <a:pt x="79688" y="-4345"/>
                  <a:pt x="68163" y="2418"/>
                  <a:pt x="71687" y="10228"/>
                </a:cubicBezTo>
                <a:cubicBezTo>
                  <a:pt x="112359" y="100049"/>
                  <a:pt x="148268" y="191965"/>
                  <a:pt x="179225" y="285596"/>
                </a:cubicBezTo>
                <a:cubicBezTo>
                  <a:pt x="112931" y="276262"/>
                  <a:pt x="55400" y="239495"/>
                  <a:pt x="11204" y="189870"/>
                </a:cubicBezTo>
                <a:cubicBezTo>
                  <a:pt x="5489" y="183393"/>
                  <a:pt x="-3941" y="192918"/>
                  <a:pt x="1774" y="199300"/>
                </a:cubicBezTo>
                <a:cubicBezTo>
                  <a:pt x="49494" y="252830"/>
                  <a:pt x="111978" y="290930"/>
                  <a:pt x="183796" y="299598"/>
                </a:cubicBezTo>
                <a:cubicBezTo>
                  <a:pt x="235708" y="459427"/>
                  <a:pt x="273141" y="623924"/>
                  <a:pt x="295334" y="790612"/>
                </a:cubicBezTo>
                <a:cubicBezTo>
                  <a:pt x="230850" y="752893"/>
                  <a:pt x="181796" y="694028"/>
                  <a:pt x="156936" y="623257"/>
                </a:cubicBezTo>
                <a:cubicBezTo>
                  <a:pt x="154079" y="615161"/>
                  <a:pt x="141125" y="618685"/>
                  <a:pt x="143982" y="626782"/>
                </a:cubicBezTo>
                <a:cubicBezTo>
                  <a:pt x="170938" y="703458"/>
                  <a:pt x="224659" y="767180"/>
                  <a:pt x="295906" y="806423"/>
                </a:cubicBezTo>
                <a:cubicBezTo>
                  <a:pt x="296477" y="806709"/>
                  <a:pt x="296954" y="806899"/>
                  <a:pt x="297430" y="807090"/>
                </a:cubicBezTo>
                <a:cubicBezTo>
                  <a:pt x="298192" y="813091"/>
                  <a:pt x="298954" y="819187"/>
                  <a:pt x="299716" y="825187"/>
                </a:cubicBezTo>
                <a:cubicBezTo>
                  <a:pt x="309146" y="903959"/>
                  <a:pt x="315146" y="983017"/>
                  <a:pt x="317813" y="1062265"/>
                </a:cubicBezTo>
                <a:cubicBezTo>
                  <a:pt x="318099" y="1070837"/>
                  <a:pt x="331529" y="1070932"/>
                  <a:pt x="331244" y="1062265"/>
                </a:cubicBezTo>
                <a:cubicBezTo>
                  <a:pt x="329910" y="1022736"/>
                  <a:pt x="327624" y="983207"/>
                  <a:pt x="324576" y="943774"/>
                </a:cubicBezTo>
                <a:cubicBezTo>
                  <a:pt x="430208" y="909865"/>
                  <a:pt x="486501" y="791374"/>
                  <a:pt x="492311" y="686694"/>
                </a:cubicBezTo>
                <a:cubicBezTo>
                  <a:pt x="492692" y="678121"/>
                  <a:pt x="479357" y="678121"/>
                  <a:pt x="478881" y="686694"/>
                </a:cubicBezTo>
                <a:close/>
              </a:path>
            </a:pathLst>
          </a:custGeom>
          <a:solidFill>
            <a:srgbClr val="69E299"/>
          </a:solidFill>
          <a:ln w="9525" cap="flat">
            <a:noFill/>
            <a:prstDash val="solid"/>
            <a:miter/>
          </a:ln>
        </p:spPr>
        <p:txBody>
          <a:bodyPr rtlCol="0" anchor="ctr"/>
          <a:lstStyle/>
          <a:p>
            <a:endParaRPr lang="en-ID"/>
          </a:p>
        </p:txBody>
      </p:sp>
      <p:sp>
        <p:nvSpPr>
          <p:cNvPr id="40" name="Freeform: Shape 39">
            <a:extLst>
              <a:ext uri="{FF2B5EF4-FFF2-40B4-BE49-F238E27FC236}">
                <a16:creationId xmlns:a16="http://schemas.microsoft.com/office/drawing/2014/main" id="{DDFE961E-D8EA-4764-83B1-32FC95270533}"/>
              </a:ext>
            </a:extLst>
          </p:cNvPr>
          <p:cNvSpPr/>
          <p:nvPr/>
        </p:nvSpPr>
        <p:spPr>
          <a:xfrm rot="21301151" flipH="1">
            <a:off x="2983148" y="6216236"/>
            <a:ext cx="391037" cy="644682"/>
          </a:xfrm>
          <a:custGeom>
            <a:avLst/>
            <a:gdLst>
              <a:gd name="connsiteX0" fmla="*/ 347517 w 352425"/>
              <a:gd name="connsiteY0" fmla="*/ 230575 h 581025"/>
              <a:gd name="connsiteX1" fmla="*/ 65006 w 352425"/>
              <a:gd name="connsiteY1" fmla="*/ 366402 h 581025"/>
              <a:gd name="connsiteX2" fmla="*/ 141301 w 352425"/>
              <a:gd name="connsiteY2" fmla="*/ 148756 h 581025"/>
              <a:gd name="connsiteX3" fmla="*/ 304464 w 352425"/>
              <a:gd name="connsiteY3" fmla="*/ 56935 h 581025"/>
              <a:gd name="connsiteX4" fmla="*/ 292939 w 352425"/>
              <a:gd name="connsiteY4" fmla="*/ 50172 h 581025"/>
              <a:gd name="connsiteX5" fmla="*/ 147207 w 352425"/>
              <a:gd name="connsiteY5" fmla="*/ 134563 h 581025"/>
              <a:gd name="connsiteX6" fmla="*/ 203404 w 352425"/>
              <a:gd name="connsiteY6" fmla="*/ 10167 h 581025"/>
              <a:gd name="connsiteX7" fmla="*/ 191879 w 352425"/>
              <a:gd name="connsiteY7" fmla="*/ 3404 h 581025"/>
              <a:gd name="connsiteX8" fmla="*/ 77293 w 352425"/>
              <a:gd name="connsiteY8" fmla="*/ 282868 h 581025"/>
              <a:gd name="connsiteX9" fmla="*/ 57100 w 352425"/>
              <a:gd name="connsiteY9" fmla="*/ 60840 h 581025"/>
              <a:gd name="connsiteX10" fmla="*/ 43670 w 352425"/>
              <a:gd name="connsiteY10" fmla="*/ 60840 h 581025"/>
              <a:gd name="connsiteX11" fmla="*/ 68625 w 352425"/>
              <a:gd name="connsiteY11" fmla="*/ 300965 h 581025"/>
              <a:gd name="connsiteX12" fmla="*/ 70435 w 352425"/>
              <a:gd name="connsiteY12" fmla="*/ 303918 h 581025"/>
              <a:gd name="connsiteX13" fmla="*/ 141 w 352425"/>
              <a:gd name="connsiteY13" fmla="*/ 576523 h 581025"/>
              <a:gd name="connsiteX14" fmla="*/ 13095 w 352425"/>
              <a:gd name="connsiteY14" fmla="*/ 580048 h 581025"/>
              <a:gd name="connsiteX15" fmla="*/ 61101 w 352425"/>
              <a:gd name="connsiteY15" fmla="*/ 380213 h 581025"/>
              <a:gd name="connsiteX16" fmla="*/ 357042 w 352425"/>
              <a:gd name="connsiteY16" fmla="*/ 240100 h 581025"/>
              <a:gd name="connsiteX17" fmla="*/ 347517 w 352425"/>
              <a:gd name="connsiteY17" fmla="*/ 230575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2425" h="581025">
                <a:moveTo>
                  <a:pt x="347517" y="230575"/>
                </a:moveTo>
                <a:cubicBezTo>
                  <a:pt x="273413" y="309157"/>
                  <a:pt x="172543" y="357639"/>
                  <a:pt x="65006" y="366402"/>
                </a:cubicBezTo>
                <a:cubicBezTo>
                  <a:pt x="86723" y="292583"/>
                  <a:pt x="112155" y="219907"/>
                  <a:pt x="141301" y="148756"/>
                </a:cubicBezTo>
                <a:cubicBezTo>
                  <a:pt x="205690" y="140374"/>
                  <a:pt x="274270" y="120181"/>
                  <a:pt x="304464" y="56935"/>
                </a:cubicBezTo>
                <a:cubicBezTo>
                  <a:pt x="308179" y="49219"/>
                  <a:pt x="296654" y="42361"/>
                  <a:pt x="292939" y="50172"/>
                </a:cubicBezTo>
                <a:cubicBezTo>
                  <a:pt x="265793" y="106941"/>
                  <a:pt x="205309" y="126277"/>
                  <a:pt x="147207" y="134563"/>
                </a:cubicBezTo>
                <a:cubicBezTo>
                  <a:pt x="164637" y="92558"/>
                  <a:pt x="183402" y="51124"/>
                  <a:pt x="203404" y="10167"/>
                </a:cubicBezTo>
                <a:cubicBezTo>
                  <a:pt x="207214" y="2452"/>
                  <a:pt x="195594" y="-4311"/>
                  <a:pt x="191879" y="3404"/>
                </a:cubicBezTo>
                <a:cubicBezTo>
                  <a:pt x="147588" y="93987"/>
                  <a:pt x="109297" y="187427"/>
                  <a:pt x="77293" y="282868"/>
                </a:cubicBezTo>
                <a:cubicBezTo>
                  <a:pt x="56910" y="210573"/>
                  <a:pt x="50147" y="135802"/>
                  <a:pt x="57100" y="60840"/>
                </a:cubicBezTo>
                <a:cubicBezTo>
                  <a:pt x="57862" y="52267"/>
                  <a:pt x="44527" y="52363"/>
                  <a:pt x="43670" y="60840"/>
                </a:cubicBezTo>
                <a:cubicBezTo>
                  <a:pt x="36145" y="141993"/>
                  <a:pt x="44622" y="223051"/>
                  <a:pt x="68625" y="300965"/>
                </a:cubicBezTo>
                <a:cubicBezTo>
                  <a:pt x="69006" y="302203"/>
                  <a:pt x="69673" y="303156"/>
                  <a:pt x="70435" y="303918"/>
                </a:cubicBezTo>
                <a:cubicBezTo>
                  <a:pt x="41479" y="393167"/>
                  <a:pt x="17952" y="484226"/>
                  <a:pt x="141" y="576523"/>
                </a:cubicBezTo>
                <a:cubicBezTo>
                  <a:pt x="-1479" y="584906"/>
                  <a:pt x="11380" y="588525"/>
                  <a:pt x="13095" y="580048"/>
                </a:cubicBezTo>
                <a:cubicBezTo>
                  <a:pt x="26049" y="512706"/>
                  <a:pt x="42146" y="446031"/>
                  <a:pt x="61101" y="380213"/>
                </a:cubicBezTo>
                <a:cubicBezTo>
                  <a:pt x="173591" y="372117"/>
                  <a:pt x="279509" y="322301"/>
                  <a:pt x="357042" y="240100"/>
                </a:cubicBezTo>
                <a:cubicBezTo>
                  <a:pt x="362853" y="233814"/>
                  <a:pt x="353423" y="224289"/>
                  <a:pt x="347517" y="230575"/>
                </a:cubicBezTo>
                <a:close/>
              </a:path>
            </a:pathLst>
          </a:custGeom>
          <a:solidFill>
            <a:srgbClr val="69E299"/>
          </a:solidFill>
          <a:ln w="9525" cap="flat">
            <a:noFill/>
            <a:prstDash val="solid"/>
            <a:miter/>
          </a:ln>
        </p:spPr>
        <p:txBody>
          <a:bodyPr rtlCol="0" anchor="ctr"/>
          <a:lstStyle/>
          <a:p>
            <a:endParaRPr lang="en-ID"/>
          </a:p>
        </p:txBody>
      </p:sp>
      <p:sp>
        <p:nvSpPr>
          <p:cNvPr id="63" name="Title 1">
            <a:extLst>
              <a:ext uri="{FF2B5EF4-FFF2-40B4-BE49-F238E27FC236}">
                <a16:creationId xmlns:a16="http://schemas.microsoft.com/office/drawing/2014/main" id="{3D213C09-5A75-41C4-A469-DA1BDB58042B}"/>
              </a:ext>
            </a:extLst>
          </p:cNvPr>
          <p:cNvSpPr>
            <a:spLocks noGrp="1"/>
          </p:cNvSpPr>
          <p:nvPr>
            <p:ph type="title"/>
          </p:nvPr>
        </p:nvSpPr>
        <p:spPr>
          <a:xfrm>
            <a:off x="468810" y="349113"/>
            <a:ext cx="4263882" cy="1218795"/>
          </a:xfrm>
        </p:spPr>
        <p:txBody>
          <a:bodyPr/>
          <a:lstStyle/>
          <a:p>
            <a:pPr algn="l"/>
            <a:r>
              <a:rPr lang="en-ID" sz="4400" dirty="0"/>
              <a:t>Data</a:t>
            </a:r>
            <a:br>
              <a:rPr lang="en-ID" sz="4400" dirty="0"/>
            </a:br>
            <a:r>
              <a:rPr lang="en-ID" sz="4400" dirty="0"/>
              <a:t>Processing</a:t>
            </a:r>
          </a:p>
        </p:txBody>
      </p:sp>
      <p:pic>
        <p:nvPicPr>
          <p:cNvPr id="24" name="Picture 23">
            <a:extLst>
              <a:ext uri="{FF2B5EF4-FFF2-40B4-BE49-F238E27FC236}">
                <a16:creationId xmlns:a16="http://schemas.microsoft.com/office/drawing/2014/main" id="{8B776723-63F6-4CFA-8D08-7C777A2DE6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77349" y="138302"/>
            <a:ext cx="5918816" cy="6539516"/>
          </a:xfrm>
          <a:prstGeom prst="rect">
            <a:avLst/>
          </a:prstGeom>
        </p:spPr>
      </p:pic>
      <p:sp>
        <p:nvSpPr>
          <p:cNvPr id="41" name="TextBox 40">
            <a:extLst>
              <a:ext uri="{FF2B5EF4-FFF2-40B4-BE49-F238E27FC236}">
                <a16:creationId xmlns:a16="http://schemas.microsoft.com/office/drawing/2014/main" id="{3A075F1B-09C4-413F-940E-73CC22D17932}"/>
              </a:ext>
            </a:extLst>
          </p:cNvPr>
          <p:cNvSpPr txBox="1"/>
          <p:nvPr/>
        </p:nvSpPr>
        <p:spPr>
          <a:xfrm rot="21427620">
            <a:off x="6149009" y="2257020"/>
            <a:ext cx="1901483" cy="646331"/>
          </a:xfrm>
          <a:prstGeom prst="rect">
            <a:avLst/>
          </a:prstGeom>
          <a:noFill/>
        </p:spPr>
        <p:txBody>
          <a:bodyPr wrap="none" rtlCol="0">
            <a:spAutoFit/>
          </a:bodyPr>
          <a:lstStyle/>
          <a:p>
            <a:r>
              <a:rPr lang="en-SG" i="1" dirty="0"/>
              <a:t>calculate distance,</a:t>
            </a:r>
          </a:p>
          <a:p>
            <a:r>
              <a:rPr lang="en-SG" i="1" dirty="0"/>
              <a:t>time difference</a:t>
            </a:r>
          </a:p>
        </p:txBody>
      </p:sp>
      <p:sp>
        <p:nvSpPr>
          <p:cNvPr id="70" name="TextBox 69">
            <a:extLst>
              <a:ext uri="{FF2B5EF4-FFF2-40B4-BE49-F238E27FC236}">
                <a16:creationId xmlns:a16="http://schemas.microsoft.com/office/drawing/2014/main" id="{44DB80A7-8F23-4CA9-9885-DB2A7DAA5D9F}"/>
              </a:ext>
            </a:extLst>
          </p:cNvPr>
          <p:cNvSpPr txBox="1"/>
          <p:nvPr/>
        </p:nvSpPr>
        <p:spPr>
          <a:xfrm rot="199707">
            <a:off x="6188793" y="1809722"/>
            <a:ext cx="1782860" cy="400110"/>
          </a:xfrm>
          <a:prstGeom prst="rect">
            <a:avLst/>
          </a:prstGeom>
          <a:noFill/>
        </p:spPr>
        <p:txBody>
          <a:bodyPr wrap="none" rtlCol="0">
            <a:spAutoFit/>
          </a:bodyPr>
          <a:lstStyle/>
          <a:p>
            <a:r>
              <a:rPr lang="en-SG" sz="2000" i="1" dirty="0"/>
              <a:t>calculate speed</a:t>
            </a:r>
          </a:p>
        </p:txBody>
      </p:sp>
      <p:sp>
        <p:nvSpPr>
          <p:cNvPr id="73" name="TextBox 72">
            <a:extLst>
              <a:ext uri="{FF2B5EF4-FFF2-40B4-BE49-F238E27FC236}">
                <a16:creationId xmlns:a16="http://schemas.microsoft.com/office/drawing/2014/main" id="{1B0202CD-9C6F-4972-A586-6FD860C77D5A}"/>
              </a:ext>
            </a:extLst>
          </p:cNvPr>
          <p:cNvSpPr txBox="1"/>
          <p:nvPr/>
        </p:nvSpPr>
        <p:spPr>
          <a:xfrm>
            <a:off x="6076232" y="2929172"/>
            <a:ext cx="1934504" cy="646331"/>
          </a:xfrm>
          <a:prstGeom prst="rect">
            <a:avLst/>
          </a:prstGeom>
          <a:noFill/>
        </p:spPr>
        <p:txBody>
          <a:bodyPr wrap="none" rtlCol="0">
            <a:spAutoFit/>
          </a:bodyPr>
          <a:lstStyle/>
          <a:p>
            <a:r>
              <a:rPr lang="en-SG" i="1" dirty="0"/>
              <a:t>remove heartrate,</a:t>
            </a:r>
          </a:p>
          <a:p>
            <a:r>
              <a:rPr lang="en-SG" i="1" dirty="0"/>
              <a:t>altitude, duration </a:t>
            </a:r>
          </a:p>
        </p:txBody>
      </p:sp>
      <p:sp>
        <p:nvSpPr>
          <p:cNvPr id="74" name="TextBox 73">
            <a:extLst>
              <a:ext uri="{FF2B5EF4-FFF2-40B4-BE49-F238E27FC236}">
                <a16:creationId xmlns:a16="http://schemas.microsoft.com/office/drawing/2014/main" id="{942688BE-9E2A-4810-9B12-223A99EE2F67}"/>
              </a:ext>
            </a:extLst>
          </p:cNvPr>
          <p:cNvSpPr txBox="1"/>
          <p:nvPr/>
        </p:nvSpPr>
        <p:spPr>
          <a:xfrm>
            <a:off x="5972431" y="3584235"/>
            <a:ext cx="2254636" cy="646331"/>
          </a:xfrm>
          <a:prstGeom prst="rect">
            <a:avLst/>
          </a:prstGeom>
          <a:noFill/>
        </p:spPr>
        <p:txBody>
          <a:bodyPr wrap="square" rtlCol="0">
            <a:spAutoFit/>
          </a:bodyPr>
          <a:lstStyle/>
          <a:p>
            <a:r>
              <a:rPr lang="en-SG" i="1" dirty="0"/>
              <a:t>remove sports with few workouts</a:t>
            </a:r>
          </a:p>
        </p:txBody>
      </p:sp>
      <p:pic>
        <p:nvPicPr>
          <p:cNvPr id="64" name="Picture 63">
            <a:extLst>
              <a:ext uri="{FF2B5EF4-FFF2-40B4-BE49-F238E27FC236}">
                <a16:creationId xmlns:a16="http://schemas.microsoft.com/office/drawing/2014/main" id="{342BC26A-3C57-40A6-8FFF-823F92BB9F5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99946" y="2088919"/>
            <a:ext cx="319224" cy="318160"/>
          </a:xfrm>
          <a:prstGeom prst="rect">
            <a:avLst/>
          </a:prstGeom>
        </p:spPr>
      </p:pic>
      <p:pic>
        <p:nvPicPr>
          <p:cNvPr id="75" name="Picture 74">
            <a:extLst>
              <a:ext uri="{FF2B5EF4-FFF2-40B4-BE49-F238E27FC236}">
                <a16:creationId xmlns:a16="http://schemas.microsoft.com/office/drawing/2014/main" id="{6B25D8F0-AD97-4086-BC26-23190723719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97752" y="2770092"/>
            <a:ext cx="319224" cy="318160"/>
          </a:xfrm>
          <a:prstGeom prst="rect">
            <a:avLst/>
          </a:prstGeom>
        </p:spPr>
      </p:pic>
      <p:pic>
        <p:nvPicPr>
          <p:cNvPr id="76" name="Picture 75">
            <a:extLst>
              <a:ext uri="{FF2B5EF4-FFF2-40B4-BE49-F238E27FC236}">
                <a16:creationId xmlns:a16="http://schemas.microsoft.com/office/drawing/2014/main" id="{2F306384-CE1F-45AB-9E16-3D75EAE9610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06796" y="3416423"/>
            <a:ext cx="319224" cy="318160"/>
          </a:xfrm>
          <a:prstGeom prst="rect">
            <a:avLst/>
          </a:prstGeom>
        </p:spPr>
      </p:pic>
      <p:pic>
        <p:nvPicPr>
          <p:cNvPr id="77" name="Picture 76">
            <a:extLst>
              <a:ext uri="{FF2B5EF4-FFF2-40B4-BE49-F238E27FC236}">
                <a16:creationId xmlns:a16="http://schemas.microsoft.com/office/drawing/2014/main" id="{A9E2DB60-0475-4CA0-972B-594919DE02A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89305" y="4088461"/>
            <a:ext cx="319224" cy="318160"/>
          </a:xfrm>
          <a:prstGeom prst="rect">
            <a:avLst/>
          </a:prstGeom>
        </p:spPr>
      </p:pic>
    </p:spTree>
    <p:extLst>
      <p:ext uri="{BB962C8B-B14F-4D97-AF65-F5344CB8AC3E}">
        <p14:creationId xmlns:p14="http://schemas.microsoft.com/office/powerpoint/2010/main" val="1760210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1000"/>
                                        <p:tgtEl>
                                          <p:spTgt spid="24"/>
                                        </p:tgtEl>
                                      </p:cBhvr>
                                    </p:animEffect>
                                    <p:anim calcmode="lin" valueType="num">
                                      <p:cBhvr>
                                        <p:cTn id="8" dur="1000" fill="hold"/>
                                        <p:tgtEl>
                                          <p:spTgt spid="24"/>
                                        </p:tgtEl>
                                        <p:attrNameLst>
                                          <p:attrName>ppt_x</p:attrName>
                                        </p:attrNameLst>
                                      </p:cBhvr>
                                      <p:tavLst>
                                        <p:tav tm="0">
                                          <p:val>
                                            <p:strVal val="#ppt_x"/>
                                          </p:val>
                                        </p:tav>
                                        <p:tav tm="100000">
                                          <p:val>
                                            <p:strVal val="#ppt_x"/>
                                          </p:val>
                                        </p:tav>
                                      </p:tavLst>
                                    </p:anim>
                                    <p:anim calcmode="lin" valueType="num">
                                      <p:cBhvr>
                                        <p:cTn id="9"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64"/>
                                        </p:tgtEl>
                                        <p:attrNameLst>
                                          <p:attrName>style.visibility</p:attrName>
                                        </p:attrNameLst>
                                      </p:cBhvr>
                                      <p:to>
                                        <p:strVal val="visible"/>
                                      </p:to>
                                    </p:set>
                                    <p:animEffect transition="in" filter="fade">
                                      <p:cBhvr>
                                        <p:cTn id="14" dur="1000"/>
                                        <p:tgtEl>
                                          <p:spTgt spid="64"/>
                                        </p:tgtEl>
                                      </p:cBhvr>
                                    </p:animEffect>
                                    <p:anim calcmode="lin" valueType="num">
                                      <p:cBhvr>
                                        <p:cTn id="15" dur="1000" fill="hold"/>
                                        <p:tgtEl>
                                          <p:spTgt spid="64"/>
                                        </p:tgtEl>
                                        <p:attrNameLst>
                                          <p:attrName>ppt_x</p:attrName>
                                        </p:attrNameLst>
                                      </p:cBhvr>
                                      <p:tavLst>
                                        <p:tav tm="0">
                                          <p:val>
                                            <p:strVal val="#ppt_x"/>
                                          </p:val>
                                        </p:tav>
                                        <p:tav tm="100000">
                                          <p:val>
                                            <p:strVal val="#ppt_x"/>
                                          </p:val>
                                        </p:tav>
                                      </p:tavLst>
                                    </p:anim>
                                    <p:anim calcmode="lin" valueType="num">
                                      <p:cBhvr>
                                        <p:cTn id="16" dur="1000" fill="hold"/>
                                        <p:tgtEl>
                                          <p:spTgt spid="64"/>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70"/>
                                        </p:tgtEl>
                                        <p:attrNameLst>
                                          <p:attrName>style.visibility</p:attrName>
                                        </p:attrNameLst>
                                      </p:cBhvr>
                                      <p:to>
                                        <p:strVal val="visible"/>
                                      </p:to>
                                    </p:set>
                                    <p:animEffect transition="in" filter="fade">
                                      <p:cBhvr>
                                        <p:cTn id="19" dur="1000"/>
                                        <p:tgtEl>
                                          <p:spTgt spid="70"/>
                                        </p:tgtEl>
                                      </p:cBhvr>
                                    </p:animEffect>
                                    <p:anim calcmode="lin" valueType="num">
                                      <p:cBhvr>
                                        <p:cTn id="20" dur="1000" fill="hold"/>
                                        <p:tgtEl>
                                          <p:spTgt spid="70"/>
                                        </p:tgtEl>
                                        <p:attrNameLst>
                                          <p:attrName>ppt_x</p:attrName>
                                        </p:attrNameLst>
                                      </p:cBhvr>
                                      <p:tavLst>
                                        <p:tav tm="0">
                                          <p:val>
                                            <p:strVal val="#ppt_x"/>
                                          </p:val>
                                        </p:tav>
                                        <p:tav tm="100000">
                                          <p:val>
                                            <p:strVal val="#ppt_x"/>
                                          </p:val>
                                        </p:tav>
                                      </p:tavLst>
                                    </p:anim>
                                    <p:anim calcmode="lin" valueType="num">
                                      <p:cBhvr>
                                        <p:cTn id="21" dur="1000" fill="hold"/>
                                        <p:tgtEl>
                                          <p:spTgt spid="70"/>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75"/>
                                        </p:tgtEl>
                                        <p:attrNameLst>
                                          <p:attrName>style.visibility</p:attrName>
                                        </p:attrNameLst>
                                      </p:cBhvr>
                                      <p:to>
                                        <p:strVal val="visible"/>
                                      </p:to>
                                    </p:set>
                                    <p:animEffect transition="in" filter="fade">
                                      <p:cBhvr>
                                        <p:cTn id="26" dur="1000"/>
                                        <p:tgtEl>
                                          <p:spTgt spid="75"/>
                                        </p:tgtEl>
                                      </p:cBhvr>
                                    </p:animEffect>
                                    <p:anim calcmode="lin" valueType="num">
                                      <p:cBhvr>
                                        <p:cTn id="27" dur="1000" fill="hold"/>
                                        <p:tgtEl>
                                          <p:spTgt spid="75"/>
                                        </p:tgtEl>
                                        <p:attrNameLst>
                                          <p:attrName>ppt_x</p:attrName>
                                        </p:attrNameLst>
                                      </p:cBhvr>
                                      <p:tavLst>
                                        <p:tav tm="0">
                                          <p:val>
                                            <p:strVal val="#ppt_x"/>
                                          </p:val>
                                        </p:tav>
                                        <p:tav tm="100000">
                                          <p:val>
                                            <p:strVal val="#ppt_x"/>
                                          </p:val>
                                        </p:tav>
                                      </p:tavLst>
                                    </p:anim>
                                    <p:anim calcmode="lin" valueType="num">
                                      <p:cBhvr>
                                        <p:cTn id="28" dur="1000" fill="hold"/>
                                        <p:tgtEl>
                                          <p:spTgt spid="75"/>
                                        </p:tgtEl>
                                        <p:attrNameLst>
                                          <p:attrName>ppt_y</p:attrName>
                                        </p:attrNameLst>
                                      </p:cBhvr>
                                      <p:tavLst>
                                        <p:tav tm="0">
                                          <p:val>
                                            <p:strVal val="#ppt_y+.1"/>
                                          </p:val>
                                        </p:tav>
                                        <p:tav tm="100000">
                                          <p:val>
                                            <p:strVal val="#ppt_y"/>
                                          </p:val>
                                        </p:tav>
                                      </p:tavLst>
                                    </p:anim>
                                  </p:childTnLst>
                                </p:cTn>
                              </p:par>
                              <p:par>
                                <p:cTn id="29" presetID="42" presetClass="entr" presetSubtype="0" fill="hold" grpId="0" nodeType="withEffect">
                                  <p:stCondLst>
                                    <p:cond delay="0"/>
                                  </p:stCondLst>
                                  <p:childTnLst>
                                    <p:set>
                                      <p:cBhvr>
                                        <p:cTn id="30" dur="1" fill="hold">
                                          <p:stCondLst>
                                            <p:cond delay="0"/>
                                          </p:stCondLst>
                                        </p:cTn>
                                        <p:tgtEl>
                                          <p:spTgt spid="41"/>
                                        </p:tgtEl>
                                        <p:attrNameLst>
                                          <p:attrName>style.visibility</p:attrName>
                                        </p:attrNameLst>
                                      </p:cBhvr>
                                      <p:to>
                                        <p:strVal val="visible"/>
                                      </p:to>
                                    </p:set>
                                    <p:animEffect transition="in" filter="fade">
                                      <p:cBhvr>
                                        <p:cTn id="31" dur="1000"/>
                                        <p:tgtEl>
                                          <p:spTgt spid="41"/>
                                        </p:tgtEl>
                                      </p:cBhvr>
                                    </p:animEffect>
                                    <p:anim calcmode="lin" valueType="num">
                                      <p:cBhvr>
                                        <p:cTn id="32" dur="1000" fill="hold"/>
                                        <p:tgtEl>
                                          <p:spTgt spid="41"/>
                                        </p:tgtEl>
                                        <p:attrNameLst>
                                          <p:attrName>ppt_x</p:attrName>
                                        </p:attrNameLst>
                                      </p:cBhvr>
                                      <p:tavLst>
                                        <p:tav tm="0">
                                          <p:val>
                                            <p:strVal val="#ppt_x"/>
                                          </p:val>
                                        </p:tav>
                                        <p:tav tm="100000">
                                          <p:val>
                                            <p:strVal val="#ppt_x"/>
                                          </p:val>
                                        </p:tav>
                                      </p:tavLst>
                                    </p:anim>
                                    <p:anim calcmode="lin" valueType="num">
                                      <p:cBhvr>
                                        <p:cTn id="33" dur="1000" fill="hold"/>
                                        <p:tgtEl>
                                          <p:spTgt spid="41"/>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nodeType="clickEffect">
                                  <p:stCondLst>
                                    <p:cond delay="0"/>
                                  </p:stCondLst>
                                  <p:childTnLst>
                                    <p:set>
                                      <p:cBhvr>
                                        <p:cTn id="37" dur="1" fill="hold">
                                          <p:stCondLst>
                                            <p:cond delay="0"/>
                                          </p:stCondLst>
                                        </p:cTn>
                                        <p:tgtEl>
                                          <p:spTgt spid="76"/>
                                        </p:tgtEl>
                                        <p:attrNameLst>
                                          <p:attrName>style.visibility</p:attrName>
                                        </p:attrNameLst>
                                      </p:cBhvr>
                                      <p:to>
                                        <p:strVal val="visible"/>
                                      </p:to>
                                    </p:set>
                                    <p:animEffect transition="in" filter="fade">
                                      <p:cBhvr>
                                        <p:cTn id="38" dur="1000"/>
                                        <p:tgtEl>
                                          <p:spTgt spid="76"/>
                                        </p:tgtEl>
                                      </p:cBhvr>
                                    </p:animEffect>
                                    <p:anim calcmode="lin" valueType="num">
                                      <p:cBhvr>
                                        <p:cTn id="39" dur="1000" fill="hold"/>
                                        <p:tgtEl>
                                          <p:spTgt spid="76"/>
                                        </p:tgtEl>
                                        <p:attrNameLst>
                                          <p:attrName>ppt_x</p:attrName>
                                        </p:attrNameLst>
                                      </p:cBhvr>
                                      <p:tavLst>
                                        <p:tav tm="0">
                                          <p:val>
                                            <p:strVal val="#ppt_x"/>
                                          </p:val>
                                        </p:tav>
                                        <p:tav tm="100000">
                                          <p:val>
                                            <p:strVal val="#ppt_x"/>
                                          </p:val>
                                        </p:tav>
                                      </p:tavLst>
                                    </p:anim>
                                    <p:anim calcmode="lin" valueType="num">
                                      <p:cBhvr>
                                        <p:cTn id="40" dur="1000" fill="hold"/>
                                        <p:tgtEl>
                                          <p:spTgt spid="76"/>
                                        </p:tgtEl>
                                        <p:attrNameLst>
                                          <p:attrName>ppt_y</p:attrName>
                                        </p:attrNameLst>
                                      </p:cBhvr>
                                      <p:tavLst>
                                        <p:tav tm="0">
                                          <p:val>
                                            <p:strVal val="#ppt_y+.1"/>
                                          </p:val>
                                        </p:tav>
                                        <p:tav tm="100000">
                                          <p:val>
                                            <p:strVal val="#ppt_y"/>
                                          </p:val>
                                        </p:tav>
                                      </p:tavLst>
                                    </p:anim>
                                  </p:childTnLst>
                                </p:cTn>
                              </p:par>
                              <p:par>
                                <p:cTn id="41" presetID="42" presetClass="entr" presetSubtype="0" fill="hold" grpId="0" nodeType="withEffect">
                                  <p:stCondLst>
                                    <p:cond delay="0"/>
                                  </p:stCondLst>
                                  <p:childTnLst>
                                    <p:set>
                                      <p:cBhvr>
                                        <p:cTn id="42" dur="1" fill="hold">
                                          <p:stCondLst>
                                            <p:cond delay="0"/>
                                          </p:stCondLst>
                                        </p:cTn>
                                        <p:tgtEl>
                                          <p:spTgt spid="73"/>
                                        </p:tgtEl>
                                        <p:attrNameLst>
                                          <p:attrName>style.visibility</p:attrName>
                                        </p:attrNameLst>
                                      </p:cBhvr>
                                      <p:to>
                                        <p:strVal val="visible"/>
                                      </p:to>
                                    </p:set>
                                    <p:animEffect transition="in" filter="fade">
                                      <p:cBhvr>
                                        <p:cTn id="43" dur="1000"/>
                                        <p:tgtEl>
                                          <p:spTgt spid="73"/>
                                        </p:tgtEl>
                                      </p:cBhvr>
                                    </p:animEffect>
                                    <p:anim calcmode="lin" valueType="num">
                                      <p:cBhvr>
                                        <p:cTn id="44" dur="1000" fill="hold"/>
                                        <p:tgtEl>
                                          <p:spTgt spid="73"/>
                                        </p:tgtEl>
                                        <p:attrNameLst>
                                          <p:attrName>ppt_x</p:attrName>
                                        </p:attrNameLst>
                                      </p:cBhvr>
                                      <p:tavLst>
                                        <p:tav tm="0">
                                          <p:val>
                                            <p:strVal val="#ppt_x"/>
                                          </p:val>
                                        </p:tav>
                                        <p:tav tm="100000">
                                          <p:val>
                                            <p:strVal val="#ppt_x"/>
                                          </p:val>
                                        </p:tav>
                                      </p:tavLst>
                                    </p:anim>
                                    <p:anim calcmode="lin" valueType="num">
                                      <p:cBhvr>
                                        <p:cTn id="45" dur="1000" fill="hold"/>
                                        <p:tgtEl>
                                          <p:spTgt spid="73"/>
                                        </p:tgtEl>
                                        <p:attrNameLst>
                                          <p:attrName>ppt_y</p:attrName>
                                        </p:attrNameLst>
                                      </p:cBhvr>
                                      <p:tavLst>
                                        <p:tav tm="0">
                                          <p:val>
                                            <p:strVal val="#ppt_y+.1"/>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42" presetClass="entr" presetSubtype="0" fill="hold" nodeType="clickEffect">
                                  <p:stCondLst>
                                    <p:cond delay="0"/>
                                  </p:stCondLst>
                                  <p:childTnLst>
                                    <p:set>
                                      <p:cBhvr>
                                        <p:cTn id="49" dur="1" fill="hold">
                                          <p:stCondLst>
                                            <p:cond delay="0"/>
                                          </p:stCondLst>
                                        </p:cTn>
                                        <p:tgtEl>
                                          <p:spTgt spid="77"/>
                                        </p:tgtEl>
                                        <p:attrNameLst>
                                          <p:attrName>style.visibility</p:attrName>
                                        </p:attrNameLst>
                                      </p:cBhvr>
                                      <p:to>
                                        <p:strVal val="visible"/>
                                      </p:to>
                                    </p:set>
                                    <p:animEffect transition="in" filter="fade">
                                      <p:cBhvr>
                                        <p:cTn id="50" dur="1000"/>
                                        <p:tgtEl>
                                          <p:spTgt spid="77"/>
                                        </p:tgtEl>
                                      </p:cBhvr>
                                    </p:animEffect>
                                    <p:anim calcmode="lin" valueType="num">
                                      <p:cBhvr>
                                        <p:cTn id="51" dur="1000" fill="hold"/>
                                        <p:tgtEl>
                                          <p:spTgt spid="77"/>
                                        </p:tgtEl>
                                        <p:attrNameLst>
                                          <p:attrName>ppt_x</p:attrName>
                                        </p:attrNameLst>
                                      </p:cBhvr>
                                      <p:tavLst>
                                        <p:tav tm="0">
                                          <p:val>
                                            <p:strVal val="#ppt_x"/>
                                          </p:val>
                                        </p:tav>
                                        <p:tav tm="100000">
                                          <p:val>
                                            <p:strVal val="#ppt_x"/>
                                          </p:val>
                                        </p:tav>
                                      </p:tavLst>
                                    </p:anim>
                                    <p:anim calcmode="lin" valueType="num">
                                      <p:cBhvr>
                                        <p:cTn id="52" dur="1000" fill="hold"/>
                                        <p:tgtEl>
                                          <p:spTgt spid="77"/>
                                        </p:tgtEl>
                                        <p:attrNameLst>
                                          <p:attrName>ppt_y</p:attrName>
                                        </p:attrNameLst>
                                      </p:cBhvr>
                                      <p:tavLst>
                                        <p:tav tm="0">
                                          <p:val>
                                            <p:strVal val="#ppt_y+.1"/>
                                          </p:val>
                                        </p:tav>
                                        <p:tav tm="100000">
                                          <p:val>
                                            <p:strVal val="#ppt_y"/>
                                          </p:val>
                                        </p:tav>
                                      </p:tavLst>
                                    </p:anim>
                                  </p:childTnLst>
                                </p:cTn>
                              </p:par>
                              <p:par>
                                <p:cTn id="53" presetID="42" presetClass="entr" presetSubtype="0" fill="hold" grpId="0" nodeType="withEffect">
                                  <p:stCondLst>
                                    <p:cond delay="0"/>
                                  </p:stCondLst>
                                  <p:childTnLst>
                                    <p:set>
                                      <p:cBhvr>
                                        <p:cTn id="54" dur="1" fill="hold">
                                          <p:stCondLst>
                                            <p:cond delay="0"/>
                                          </p:stCondLst>
                                        </p:cTn>
                                        <p:tgtEl>
                                          <p:spTgt spid="74"/>
                                        </p:tgtEl>
                                        <p:attrNameLst>
                                          <p:attrName>style.visibility</p:attrName>
                                        </p:attrNameLst>
                                      </p:cBhvr>
                                      <p:to>
                                        <p:strVal val="visible"/>
                                      </p:to>
                                    </p:set>
                                    <p:animEffect transition="in" filter="fade">
                                      <p:cBhvr>
                                        <p:cTn id="55" dur="1000"/>
                                        <p:tgtEl>
                                          <p:spTgt spid="74"/>
                                        </p:tgtEl>
                                      </p:cBhvr>
                                    </p:animEffect>
                                    <p:anim calcmode="lin" valueType="num">
                                      <p:cBhvr>
                                        <p:cTn id="56" dur="1000" fill="hold"/>
                                        <p:tgtEl>
                                          <p:spTgt spid="74"/>
                                        </p:tgtEl>
                                        <p:attrNameLst>
                                          <p:attrName>ppt_x</p:attrName>
                                        </p:attrNameLst>
                                      </p:cBhvr>
                                      <p:tavLst>
                                        <p:tav tm="0">
                                          <p:val>
                                            <p:strVal val="#ppt_x"/>
                                          </p:val>
                                        </p:tav>
                                        <p:tav tm="100000">
                                          <p:val>
                                            <p:strVal val="#ppt_x"/>
                                          </p:val>
                                        </p:tav>
                                      </p:tavLst>
                                    </p:anim>
                                    <p:anim calcmode="lin" valueType="num">
                                      <p:cBhvr>
                                        <p:cTn id="57" dur="1000" fill="hold"/>
                                        <p:tgtEl>
                                          <p:spTgt spid="7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70" grpId="0"/>
      <p:bldP spid="73" grpId="0"/>
      <p:bldP spid="74" grpId="0"/>
    </p:bldLst>
  </p:timing>
</p:sld>
</file>

<file path=ppt/theme/theme1.xml><?xml version="1.0" encoding="utf-8"?>
<a:theme xmlns:a="http://schemas.openxmlformats.org/drawingml/2006/main" name="Office Theme">
  <a:themeElements>
    <a:clrScheme name="environmental">
      <a:dk1>
        <a:sysClr val="windowText" lastClr="000000"/>
      </a:dk1>
      <a:lt1>
        <a:sysClr val="window" lastClr="FFFFFF"/>
      </a:lt1>
      <a:dk2>
        <a:srgbClr val="44546A"/>
      </a:dk2>
      <a:lt2>
        <a:srgbClr val="E7E6E6"/>
      </a:lt2>
      <a:accent1>
        <a:srgbClr val="2A6A79"/>
      </a:accent1>
      <a:accent2>
        <a:srgbClr val="60BBA2"/>
      </a:accent2>
      <a:accent3>
        <a:srgbClr val="78CA8E"/>
      </a:accent3>
      <a:accent4>
        <a:srgbClr val="C7EBB2"/>
      </a:accent4>
      <a:accent5>
        <a:srgbClr val="F4B18E"/>
      </a:accent5>
      <a:accent6>
        <a:srgbClr val="FE9373"/>
      </a:accent6>
      <a:hlink>
        <a:srgbClr val="0563C1"/>
      </a:hlink>
      <a:folHlink>
        <a:srgbClr val="954F72"/>
      </a:folHlink>
    </a:clrScheme>
    <a:fontScheme name="Custom 1">
      <a:majorFont>
        <a:latin typeface="Segoe UI"/>
        <a:ea typeface=""/>
        <a:cs typeface=""/>
      </a:majorFont>
      <a:minorFont>
        <a:latin typeface="Segoe U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Custom 8">
      <a:dk1>
        <a:sysClr val="windowText" lastClr="000000"/>
      </a:dk1>
      <a:lt1>
        <a:sysClr val="window" lastClr="FFFFFF"/>
      </a:lt1>
      <a:dk2>
        <a:srgbClr val="44546A"/>
      </a:dk2>
      <a:lt2>
        <a:srgbClr val="E7E6E6"/>
      </a:lt2>
      <a:accent1>
        <a:srgbClr val="52437B"/>
      </a:accent1>
      <a:accent2>
        <a:srgbClr val="FF7A8A"/>
      </a:accent2>
      <a:accent3>
        <a:srgbClr val="FCF594"/>
      </a:accent3>
      <a:accent4>
        <a:srgbClr val="52437B"/>
      </a:accent4>
      <a:accent5>
        <a:srgbClr val="FF7A8A"/>
      </a:accent5>
      <a:accent6>
        <a:srgbClr val="FCF594"/>
      </a:accent6>
      <a:hlink>
        <a:srgbClr val="0563C1"/>
      </a:hlink>
      <a:folHlink>
        <a:srgbClr val="954F72"/>
      </a:folHlink>
    </a:clrScheme>
    <a:fontScheme name="Custom 1">
      <a:majorFont>
        <a:latin typeface="Century Gothic"/>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DFE9F7"/>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960</TotalTime>
  <Words>1924</Words>
  <Application>Microsoft Office PowerPoint</Application>
  <PresentationFormat>Widescreen</PresentationFormat>
  <Paragraphs>344</Paragraphs>
  <Slides>36</Slides>
  <Notes>34</Notes>
  <HiddenSlides>15</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36</vt:i4>
      </vt:variant>
    </vt:vector>
  </HeadingPairs>
  <TitlesOfParts>
    <vt:vector size="45" baseType="lpstr">
      <vt:lpstr>Arial</vt:lpstr>
      <vt:lpstr>Calibri</vt:lpstr>
      <vt:lpstr>Calibri Light</vt:lpstr>
      <vt:lpstr>Century Gothic</vt:lpstr>
      <vt:lpstr>Segoe UI</vt:lpstr>
      <vt:lpstr>Segoe UI Light</vt:lpstr>
      <vt:lpstr>Office Theme</vt:lpstr>
      <vt:lpstr>1_Office Theme</vt:lpstr>
      <vt:lpstr>2_Office Theme</vt:lpstr>
      <vt:lpstr>EPISODE V</vt:lpstr>
      <vt:lpstr>Agenda</vt:lpstr>
      <vt:lpstr>Problem Statement</vt:lpstr>
      <vt:lpstr>Problem Statement</vt:lpstr>
      <vt:lpstr>Dataset Overview</vt:lpstr>
      <vt:lpstr>Endomondo Dataset</vt:lpstr>
      <vt:lpstr>Data Cleansing</vt:lpstr>
      <vt:lpstr>File Processing</vt:lpstr>
      <vt:lpstr>Data Processing</vt:lpstr>
      <vt:lpstr>Explore Dataset</vt:lpstr>
      <vt:lpstr>Compare Heartrate over Time</vt:lpstr>
      <vt:lpstr>Speed Zone by Sports</vt:lpstr>
      <vt:lpstr>Modelling Steps</vt:lpstr>
      <vt:lpstr>Feature Selection</vt:lpstr>
      <vt:lpstr>PowerPoint Presentation</vt:lpstr>
      <vt:lpstr>Models Explained</vt:lpstr>
      <vt:lpstr>Model Predictions</vt:lpstr>
      <vt:lpstr>Voting Classifier Accuracy Scores</vt:lpstr>
      <vt:lpstr>Next Steps</vt:lpstr>
      <vt:lpstr>Next Steps</vt:lpstr>
      <vt:lpstr>PowerPoint Presentation</vt:lpstr>
      <vt:lpstr>Physical Assembly</vt:lpstr>
      <vt:lpstr>Environmental Presentation.</vt:lpstr>
      <vt:lpstr>PowerPoint Presentation</vt:lpstr>
      <vt:lpstr>PowerPoint Presentation</vt:lpstr>
      <vt:lpstr>PowerPoint Presentation</vt:lpstr>
      <vt:lpstr>Start your change for the future.</vt:lpstr>
      <vt:lpstr>Environmental Meet Team.</vt:lpstr>
      <vt:lpstr>Environmental Infographics.</vt:lpstr>
      <vt:lpstr>Environmental Pie Chart.</vt:lpstr>
      <vt:lpstr>Environmental Data Fact.</vt:lpstr>
      <vt:lpstr>Environmental Science Data.</vt:lpstr>
      <vt:lpstr>Environmental Timeline.</vt:lpstr>
      <vt:lpstr>Insert Your Section Header.</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EPISODE V</dc:title>
  <dc:creator>Chee Keet Wong</dc:creator>
  <cp:lastModifiedBy>Chee Keet Wong</cp:lastModifiedBy>
  <cp:revision>39</cp:revision>
  <dcterms:created xsi:type="dcterms:W3CDTF">2019-09-02T15:49:31Z</dcterms:created>
  <dcterms:modified xsi:type="dcterms:W3CDTF">2019-09-04T08:37:48Z</dcterms:modified>
</cp:coreProperties>
</file>